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9" r:id="rId2"/>
  </p:sldMasterIdLst>
  <p:sldIdLst>
    <p:sldId id="273" r:id="rId3"/>
    <p:sldId id="275" r:id="rId4"/>
    <p:sldId id="278" r:id="rId5"/>
    <p:sldId id="277" r:id="rId6"/>
    <p:sldId id="276" r:id="rId7"/>
    <p:sldId id="284" r:id="rId8"/>
    <p:sldId id="280" r:id="rId9"/>
    <p:sldId id="2014" r:id="rId10"/>
    <p:sldId id="274" r:id="rId11"/>
    <p:sldId id="2005" r:id="rId12"/>
    <p:sldId id="2010" r:id="rId13"/>
    <p:sldId id="2011" r:id="rId14"/>
    <p:sldId id="281" r:id="rId15"/>
    <p:sldId id="2012" r:id="rId16"/>
    <p:sldId id="282" r:id="rId17"/>
    <p:sldId id="2013" r:id="rId18"/>
    <p:sldId id="2015" r:id="rId19"/>
    <p:sldId id="1793" r:id="rId20"/>
    <p:sldId id="1794" r:id="rId21"/>
    <p:sldId id="1795" r:id="rId22"/>
    <p:sldId id="1796" r:id="rId23"/>
    <p:sldId id="1797" r:id="rId2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模板设计" id="{99FDA8F0-8AC3-4920-A61D-E9B8DB8DFF6B}">
          <p14:sldIdLst>
            <p14:sldId id="273"/>
            <p14:sldId id="275"/>
            <p14:sldId id="278"/>
            <p14:sldId id="277"/>
            <p14:sldId id="276"/>
            <p14:sldId id="284"/>
            <p14:sldId id="280"/>
            <p14:sldId id="2014"/>
            <p14:sldId id="274"/>
            <p14:sldId id="2005"/>
            <p14:sldId id="2010"/>
            <p14:sldId id="2011"/>
            <p14:sldId id="281"/>
            <p14:sldId id="2012"/>
            <p14:sldId id="282"/>
            <p14:sldId id="2013"/>
            <p14:sldId id="2015"/>
          </p14:sldIdLst>
        </p14:section>
        <p14:section name="使用技巧" id="{D2A820DC-5E48-4B4C-A5B7-118CB35AF6E2}">
          <p14:sldIdLst>
            <p14:sldId id="1793"/>
            <p14:sldId id="1794"/>
            <p14:sldId id="1795"/>
            <p14:sldId id="1796"/>
            <p14:sldId id="1797"/>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28C3F"/>
    <a:srgbClr val="A28458"/>
    <a:srgbClr val="E5D2AE"/>
    <a:srgbClr val="E6BB66"/>
    <a:srgbClr val="08080C"/>
    <a:srgbClr val="BAA280"/>
    <a:srgbClr val="A7692E"/>
    <a:srgbClr val="9A7E54"/>
    <a:srgbClr val="F5E4C3"/>
    <a:srgbClr val="B1966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426" autoAdjust="0"/>
    <p:restoredTop sz="94660"/>
  </p:normalViewPr>
  <p:slideViewPr>
    <p:cSldViewPr snapToGrid="0">
      <p:cViewPr varScale="1">
        <p:scale>
          <a:sx n="119" d="100"/>
          <a:sy n="119" d="100"/>
        </p:scale>
        <p:origin x="222" y="108"/>
      </p:cViewPr>
      <p:guideLst>
        <p:guide orient="horz" pos="2160"/>
        <p:guide pos="3840"/>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viewProps" Target="viewProp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1.pn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slideMaster" Target="../slideMasters/slideMaster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tags" Target="../tags/tag11.xml"/><Relationship Id="rId5" Type="http://schemas.openxmlformats.org/officeDocument/2006/relationships/tags" Target="../tags/tag5.xml"/><Relationship Id="rId10" Type="http://schemas.openxmlformats.org/officeDocument/2006/relationships/tags" Target="../tags/tag10.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www.officeplus.cn/Template/Home.shtml" TargetMode="External"/><Relationship Id="rId2" Type="http://schemas.openxmlformats.org/officeDocument/2006/relationships/image" Target="../media/image13.jpg"/><Relationship Id="rId1" Type="http://schemas.openxmlformats.org/officeDocument/2006/relationships/slideMaster" Target="../slideMasters/slideMaster2.xml"/><Relationship Id="rId6" Type="http://schemas.openxmlformats.org/officeDocument/2006/relationships/image" Target="../media/image15.jpg"/><Relationship Id="rId5" Type="http://schemas.microsoft.com/office/2007/relationships/hdphoto" Target="../media/hdphoto2.wdp"/><Relationship Id="rId4" Type="http://schemas.openxmlformats.org/officeDocument/2006/relationships/image" Target="../media/image14.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8.jpg"/><Relationship Id="rId2" Type="http://schemas.openxmlformats.org/officeDocument/2006/relationships/hyperlink" Target="http://www.officeplus.cn/Template/Home.shtml" TargetMode="External"/><Relationship Id="rId1" Type="http://schemas.openxmlformats.org/officeDocument/2006/relationships/slideMaster" Target="../slideMasters/slideMaster2.xml"/><Relationship Id="rId6" Type="http://schemas.openxmlformats.org/officeDocument/2006/relationships/image" Target="../media/image17.jpg"/><Relationship Id="rId5" Type="http://schemas.openxmlformats.org/officeDocument/2006/relationships/image" Target="../media/image16.jpg"/><Relationship Id="rId4" Type="http://schemas.microsoft.com/office/2007/relationships/hdphoto" Target="../media/hdphoto2.wdp"/></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7.png"/><Relationship Id="rId5" Type="http://schemas.microsoft.com/office/2007/relationships/hdphoto" Target="../media/hdphoto1.wdp"/><Relationship Id="rId4"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页">
    <p:bg>
      <p:bgPr>
        <a:solidFill>
          <a:srgbClr val="08080C"/>
        </a:solidFill>
        <a:effectLst/>
      </p:bgPr>
    </p:bg>
    <p:spTree>
      <p:nvGrpSpPr>
        <p:cNvPr id="1" name=""/>
        <p:cNvGrpSpPr/>
        <p:nvPr/>
      </p:nvGrpSpPr>
      <p:grpSpPr>
        <a:xfrm>
          <a:off x="0" y="0"/>
          <a:ext cx="0" cy="0"/>
          <a:chOff x="0" y="0"/>
          <a:chExt cx="0" cy="0"/>
        </a:xfrm>
      </p:grpSpPr>
      <p:grpSp>
        <p:nvGrpSpPr>
          <p:cNvPr id="51" name="组合 50">
            <a:extLst>
              <a:ext uri="{FF2B5EF4-FFF2-40B4-BE49-F238E27FC236}">
                <a16:creationId xmlns:a16="http://schemas.microsoft.com/office/drawing/2014/main" id="{E969563B-7CF0-40EC-9123-582C1C388927}"/>
              </a:ext>
            </a:extLst>
          </p:cNvPr>
          <p:cNvGrpSpPr/>
          <p:nvPr userDrawn="1"/>
        </p:nvGrpSpPr>
        <p:grpSpPr>
          <a:xfrm>
            <a:off x="451053" y="518008"/>
            <a:ext cx="11289894" cy="5904418"/>
            <a:chOff x="1939870" y="1736725"/>
            <a:chExt cx="7604716" cy="3747183"/>
          </a:xfrm>
          <a:solidFill>
            <a:srgbClr val="08080C"/>
          </a:solidFill>
        </p:grpSpPr>
        <p:sp>
          <p:nvSpPr>
            <p:cNvPr id="52" name="Freeform 4">
              <a:extLst>
                <a:ext uri="{FF2B5EF4-FFF2-40B4-BE49-F238E27FC236}">
                  <a16:creationId xmlns:a16="http://schemas.microsoft.com/office/drawing/2014/main" id="{8A751319-1A00-480E-90C2-9C247DD8D5E1}"/>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
              <a:extLst>
                <a:ext uri="{FF2B5EF4-FFF2-40B4-BE49-F238E27FC236}">
                  <a16:creationId xmlns:a16="http://schemas.microsoft.com/office/drawing/2014/main" id="{DB3B96E4-CEC7-4238-8FAF-4C82071C7388}"/>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6">
              <a:extLst>
                <a:ext uri="{FF2B5EF4-FFF2-40B4-BE49-F238E27FC236}">
                  <a16:creationId xmlns:a16="http://schemas.microsoft.com/office/drawing/2014/main" id="{38BF0383-A1BE-4575-9FB7-CF4C56F631E5}"/>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7">
              <a:extLst>
                <a:ext uri="{FF2B5EF4-FFF2-40B4-BE49-F238E27FC236}">
                  <a16:creationId xmlns:a16="http://schemas.microsoft.com/office/drawing/2014/main" id="{04EAE1FC-2CEA-4422-A165-C3304BAB7230}"/>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8">
              <a:extLst>
                <a:ext uri="{FF2B5EF4-FFF2-40B4-BE49-F238E27FC236}">
                  <a16:creationId xmlns:a16="http://schemas.microsoft.com/office/drawing/2014/main" id="{A51172F0-C853-4351-A506-7D454736BD81}"/>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9">
              <a:extLst>
                <a:ext uri="{FF2B5EF4-FFF2-40B4-BE49-F238E27FC236}">
                  <a16:creationId xmlns:a16="http://schemas.microsoft.com/office/drawing/2014/main" id="{DA8609E4-7D14-4555-B28C-549F432DDA54}"/>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
              <a:extLst>
                <a:ext uri="{FF2B5EF4-FFF2-40B4-BE49-F238E27FC236}">
                  <a16:creationId xmlns:a16="http://schemas.microsoft.com/office/drawing/2014/main" id="{FB4B6B49-4136-480F-A1B7-7976ECDCD3C2}"/>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1">
              <a:extLst>
                <a:ext uri="{FF2B5EF4-FFF2-40B4-BE49-F238E27FC236}">
                  <a16:creationId xmlns:a16="http://schemas.microsoft.com/office/drawing/2014/main" id="{B8DC33E7-D698-4E95-B27A-AEBDA92AE423}"/>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2">
              <a:extLst>
                <a:ext uri="{FF2B5EF4-FFF2-40B4-BE49-F238E27FC236}">
                  <a16:creationId xmlns:a16="http://schemas.microsoft.com/office/drawing/2014/main" id="{EABFEE5C-9FA0-47C1-A60A-F504D2836D73}"/>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3">
              <a:extLst>
                <a:ext uri="{FF2B5EF4-FFF2-40B4-BE49-F238E27FC236}">
                  <a16:creationId xmlns:a16="http://schemas.microsoft.com/office/drawing/2014/main" id="{9EE339D8-6317-4939-942C-B6D8B39686F1}"/>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4">
              <a:extLst>
                <a:ext uri="{FF2B5EF4-FFF2-40B4-BE49-F238E27FC236}">
                  <a16:creationId xmlns:a16="http://schemas.microsoft.com/office/drawing/2014/main" id="{4B64A90F-789E-48FA-8B98-2D6DF18A6C8E}"/>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5">
              <a:extLst>
                <a:ext uri="{FF2B5EF4-FFF2-40B4-BE49-F238E27FC236}">
                  <a16:creationId xmlns:a16="http://schemas.microsoft.com/office/drawing/2014/main" id="{ADCDD52D-E5B3-405C-BF26-B8FD194B99AE}"/>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6">
              <a:extLst>
                <a:ext uri="{FF2B5EF4-FFF2-40B4-BE49-F238E27FC236}">
                  <a16:creationId xmlns:a16="http://schemas.microsoft.com/office/drawing/2014/main" id="{6DE5A1F2-2DB7-4300-B89C-E45060E6F80C}"/>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7">
              <a:extLst>
                <a:ext uri="{FF2B5EF4-FFF2-40B4-BE49-F238E27FC236}">
                  <a16:creationId xmlns:a16="http://schemas.microsoft.com/office/drawing/2014/main" id="{912913CB-7BA0-4EAA-A4E5-30CE79947408}"/>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18">
              <a:extLst>
                <a:ext uri="{FF2B5EF4-FFF2-40B4-BE49-F238E27FC236}">
                  <a16:creationId xmlns:a16="http://schemas.microsoft.com/office/drawing/2014/main" id="{DD81C972-854D-4965-9662-21EB091F5982}"/>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19">
              <a:extLst>
                <a:ext uri="{FF2B5EF4-FFF2-40B4-BE49-F238E27FC236}">
                  <a16:creationId xmlns:a16="http://schemas.microsoft.com/office/drawing/2014/main" id="{5F4BD21C-2A4F-4B8E-8B0D-4DDFCD25DE87}"/>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20">
              <a:extLst>
                <a:ext uri="{FF2B5EF4-FFF2-40B4-BE49-F238E27FC236}">
                  <a16:creationId xmlns:a16="http://schemas.microsoft.com/office/drawing/2014/main" id="{1CDA46E0-9106-459B-B308-24E027A35AB3}"/>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21">
              <a:extLst>
                <a:ext uri="{FF2B5EF4-FFF2-40B4-BE49-F238E27FC236}">
                  <a16:creationId xmlns:a16="http://schemas.microsoft.com/office/drawing/2014/main" id="{CBD74C88-DC52-45F6-830F-990F19B5610D}"/>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22">
              <a:extLst>
                <a:ext uri="{FF2B5EF4-FFF2-40B4-BE49-F238E27FC236}">
                  <a16:creationId xmlns:a16="http://schemas.microsoft.com/office/drawing/2014/main" id="{FEBE3A35-3A69-4727-A6FD-92CA6BD0E8C1}"/>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23">
              <a:extLst>
                <a:ext uri="{FF2B5EF4-FFF2-40B4-BE49-F238E27FC236}">
                  <a16:creationId xmlns:a16="http://schemas.microsoft.com/office/drawing/2014/main" id="{740A7B60-10F7-422C-B512-63C926A7B342}"/>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24">
              <a:extLst>
                <a:ext uri="{FF2B5EF4-FFF2-40B4-BE49-F238E27FC236}">
                  <a16:creationId xmlns:a16="http://schemas.microsoft.com/office/drawing/2014/main" id="{5907506E-A2EA-406D-818A-4BBB5E1959FB}"/>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25">
              <a:extLst>
                <a:ext uri="{FF2B5EF4-FFF2-40B4-BE49-F238E27FC236}">
                  <a16:creationId xmlns:a16="http://schemas.microsoft.com/office/drawing/2014/main" id="{921CFA66-3720-4A4A-A6A7-F22E7B24F708}"/>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26">
              <a:extLst>
                <a:ext uri="{FF2B5EF4-FFF2-40B4-BE49-F238E27FC236}">
                  <a16:creationId xmlns:a16="http://schemas.microsoft.com/office/drawing/2014/main" id="{D2D47D1A-B717-4991-B9C8-2230E52AD90B}"/>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7">
              <a:extLst>
                <a:ext uri="{FF2B5EF4-FFF2-40B4-BE49-F238E27FC236}">
                  <a16:creationId xmlns:a16="http://schemas.microsoft.com/office/drawing/2014/main" id="{524722C1-4FA4-4B3F-B90B-A69C5FFD381F}"/>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28">
              <a:extLst>
                <a:ext uri="{FF2B5EF4-FFF2-40B4-BE49-F238E27FC236}">
                  <a16:creationId xmlns:a16="http://schemas.microsoft.com/office/drawing/2014/main" id="{919F7018-6F94-4032-88F7-BF9A57BBE696}"/>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29">
              <a:extLst>
                <a:ext uri="{FF2B5EF4-FFF2-40B4-BE49-F238E27FC236}">
                  <a16:creationId xmlns:a16="http://schemas.microsoft.com/office/drawing/2014/main" id="{B4B5BA94-9048-4560-B664-483067D08A21}"/>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30">
              <a:extLst>
                <a:ext uri="{FF2B5EF4-FFF2-40B4-BE49-F238E27FC236}">
                  <a16:creationId xmlns:a16="http://schemas.microsoft.com/office/drawing/2014/main" id="{74AFBA15-A8EC-4D09-A18D-9E7AB53BCB88}"/>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31">
              <a:extLst>
                <a:ext uri="{FF2B5EF4-FFF2-40B4-BE49-F238E27FC236}">
                  <a16:creationId xmlns:a16="http://schemas.microsoft.com/office/drawing/2014/main" id="{1E59781C-CE52-4463-96DD-494BFC415E1E}"/>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32">
              <a:extLst>
                <a:ext uri="{FF2B5EF4-FFF2-40B4-BE49-F238E27FC236}">
                  <a16:creationId xmlns:a16="http://schemas.microsoft.com/office/drawing/2014/main" id="{D3DD0780-B818-4E06-9CEF-B47F5591412A}"/>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33">
              <a:extLst>
                <a:ext uri="{FF2B5EF4-FFF2-40B4-BE49-F238E27FC236}">
                  <a16:creationId xmlns:a16="http://schemas.microsoft.com/office/drawing/2014/main" id="{0041B16D-68E3-4CFC-B682-467AFA0E12AD}"/>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34">
              <a:extLst>
                <a:ext uri="{FF2B5EF4-FFF2-40B4-BE49-F238E27FC236}">
                  <a16:creationId xmlns:a16="http://schemas.microsoft.com/office/drawing/2014/main" id="{70CA2B04-6A05-460F-9FCE-8621A6D379A7}"/>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35">
              <a:extLst>
                <a:ext uri="{FF2B5EF4-FFF2-40B4-BE49-F238E27FC236}">
                  <a16:creationId xmlns:a16="http://schemas.microsoft.com/office/drawing/2014/main" id="{506EC967-23F5-4700-ABE2-C6166F94AD03}"/>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36">
              <a:extLst>
                <a:ext uri="{FF2B5EF4-FFF2-40B4-BE49-F238E27FC236}">
                  <a16:creationId xmlns:a16="http://schemas.microsoft.com/office/drawing/2014/main" id="{CF253DF4-8A22-434B-8EAF-43190851C44C}"/>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37">
              <a:extLst>
                <a:ext uri="{FF2B5EF4-FFF2-40B4-BE49-F238E27FC236}">
                  <a16:creationId xmlns:a16="http://schemas.microsoft.com/office/drawing/2014/main" id="{8BD4F573-0597-4D80-9E9C-0ADCD601C50A}"/>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38">
              <a:extLst>
                <a:ext uri="{FF2B5EF4-FFF2-40B4-BE49-F238E27FC236}">
                  <a16:creationId xmlns:a16="http://schemas.microsoft.com/office/drawing/2014/main" id="{53E99D79-DADE-48D4-9788-7CA62D737FEC}"/>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39">
              <a:extLst>
                <a:ext uri="{FF2B5EF4-FFF2-40B4-BE49-F238E27FC236}">
                  <a16:creationId xmlns:a16="http://schemas.microsoft.com/office/drawing/2014/main" id="{7AD9CDEB-F144-467E-B51B-0A02FFC0C2FF}"/>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40">
              <a:extLst>
                <a:ext uri="{FF2B5EF4-FFF2-40B4-BE49-F238E27FC236}">
                  <a16:creationId xmlns:a16="http://schemas.microsoft.com/office/drawing/2014/main" id="{07302F65-96B5-4ABC-AA22-63E13237AD3C}"/>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41">
              <a:extLst>
                <a:ext uri="{FF2B5EF4-FFF2-40B4-BE49-F238E27FC236}">
                  <a16:creationId xmlns:a16="http://schemas.microsoft.com/office/drawing/2014/main" id="{6A6598FF-23D2-4A44-BF09-85ABF0D42979}"/>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42">
              <a:extLst>
                <a:ext uri="{FF2B5EF4-FFF2-40B4-BE49-F238E27FC236}">
                  <a16:creationId xmlns:a16="http://schemas.microsoft.com/office/drawing/2014/main" id="{D3C67D5C-A1C3-48C4-AAED-769FEED69685}"/>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43">
              <a:extLst>
                <a:ext uri="{FF2B5EF4-FFF2-40B4-BE49-F238E27FC236}">
                  <a16:creationId xmlns:a16="http://schemas.microsoft.com/office/drawing/2014/main" id="{DC4A00AB-1AA0-49E0-B193-7EFE64E0F5A6}"/>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44">
              <a:extLst>
                <a:ext uri="{FF2B5EF4-FFF2-40B4-BE49-F238E27FC236}">
                  <a16:creationId xmlns:a16="http://schemas.microsoft.com/office/drawing/2014/main" id="{0F79A366-02EC-438F-9181-05C0E5B98844}"/>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45">
              <a:extLst>
                <a:ext uri="{FF2B5EF4-FFF2-40B4-BE49-F238E27FC236}">
                  <a16:creationId xmlns:a16="http://schemas.microsoft.com/office/drawing/2014/main" id="{30E14158-6D5A-4598-90BE-16978DD64C13}"/>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46">
              <a:extLst>
                <a:ext uri="{FF2B5EF4-FFF2-40B4-BE49-F238E27FC236}">
                  <a16:creationId xmlns:a16="http://schemas.microsoft.com/office/drawing/2014/main" id="{29B88C39-E129-462C-B8A1-C9634B3BF8D7}"/>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47">
              <a:extLst>
                <a:ext uri="{FF2B5EF4-FFF2-40B4-BE49-F238E27FC236}">
                  <a16:creationId xmlns:a16="http://schemas.microsoft.com/office/drawing/2014/main" id="{6E7D8AFA-1235-4327-973F-96DE9F807A31}"/>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48">
              <a:extLst>
                <a:ext uri="{FF2B5EF4-FFF2-40B4-BE49-F238E27FC236}">
                  <a16:creationId xmlns:a16="http://schemas.microsoft.com/office/drawing/2014/main" id="{3A415674-AF47-4495-860F-593F8E16B598}"/>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49">
              <a:extLst>
                <a:ext uri="{FF2B5EF4-FFF2-40B4-BE49-F238E27FC236}">
                  <a16:creationId xmlns:a16="http://schemas.microsoft.com/office/drawing/2014/main" id="{AA742E4D-B647-4D17-AF9C-CFEB09FBEA7B}"/>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50">
              <a:extLst>
                <a:ext uri="{FF2B5EF4-FFF2-40B4-BE49-F238E27FC236}">
                  <a16:creationId xmlns:a16="http://schemas.microsoft.com/office/drawing/2014/main" id="{AC6CDB6F-9F5C-4CC4-9A5A-49707196E7CA}"/>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51">
              <a:extLst>
                <a:ext uri="{FF2B5EF4-FFF2-40B4-BE49-F238E27FC236}">
                  <a16:creationId xmlns:a16="http://schemas.microsoft.com/office/drawing/2014/main" id="{68C8AA7E-93AD-49FC-BA39-D81154A55AF9}"/>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52">
              <a:extLst>
                <a:ext uri="{FF2B5EF4-FFF2-40B4-BE49-F238E27FC236}">
                  <a16:creationId xmlns:a16="http://schemas.microsoft.com/office/drawing/2014/main" id="{AC3ABEEC-05C5-4527-AEBF-25B43769F7B0}"/>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53">
              <a:extLst>
                <a:ext uri="{FF2B5EF4-FFF2-40B4-BE49-F238E27FC236}">
                  <a16:creationId xmlns:a16="http://schemas.microsoft.com/office/drawing/2014/main" id="{0A8D9B69-13E8-4829-9AF1-2198EC2E16B4}"/>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54">
              <a:extLst>
                <a:ext uri="{FF2B5EF4-FFF2-40B4-BE49-F238E27FC236}">
                  <a16:creationId xmlns:a16="http://schemas.microsoft.com/office/drawing/2014/main" id="{71BE5D91-47D4-4765-9E78-4363528843B8}"/>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55">
              <a:extLst>
                <a:ext uri="{FF2B5EF4-FFF2-40B4-BE49-F238E27FC236}">
                  <a16:creationId xmlns:a16="http://schemas.microsoft.com/office/drawing/2014/main" id="{91D390C1-71EA-4B5C-B798-3E00DAF5F2A9}"/>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56">
              <a:extLst>
                <a:ext uri="{FF2B5EF4-FFF2-40B4-BE49-F238E27FC236}">
                  <a16:creationId xmlns:a16="http://schemas.microsoft.com/office/drawing/2014/main" id="{035C4090-0F08-4F11-B02E-29EE2FBC3618}"/>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57">
              <a:extLst>
                <a:ext uri="{FF2B5EF4-FFF2-40B4-BE49-F238E27FC236}">
                  <a16:creationId xmlns:a16="http://schemas.microsoft.com/office/drawing/2014/main" id="{7F32A1E6-1ADF-4954-85E7-807D8F25F846}"/>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58">
              <a:extLst>
                <a:ext uri="{FF2B5EF4-FFF2-40B4-BE49-F238E27FC236}">
                  <a16:creationId xmlns:a16="http://schemas.microsoft.com/office/drawing/2014/main" id="{53135090-781C-4E00-B950-E670D95B9189}"/>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59">
              <a:extLst>
                <a:ext uri="{FF2B5EF4-FFF2-40B4-BE49-F238E27FC236}">
                  <a16:creationId xmlns:a16="http://schemas.microsoft.com/office/drawing/2014/main" id="{4121276A-8667-4005-AA95-8582C3373DC5}"/>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60">
              <a:extLst>
                <a:ext uri="{FF2B5EF4-FFF2-40B4-BE49-F238E27FC236}">
                  <a16:creationId xmlns:a16="http://schemas.microsoft.com/office/drawing/2014/main" id="{B3942B94-A9B1-4487-8CA8-37D3C8DC6B60}"/>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61">
              <a:extLst>
                <a:ext uri="{FF2B5EF4-FFF2-40B4-BE49-F238E27FC236}">
                  <a16:creationId xmlns:a16="http://schemas.microsoft.com/office/drawing/2014/main" id="{C68A1E28-D0F9-42CB-AC5C-A711C215C1B3}"/>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62">
              <a:extLst>
                <a:ext uri="{FF2B5EF4-FFF2-40B4-BE49-F238E27FC236}">
                  <a16:creationId xmlns:a16="http://schemas.microsoft.com/office/drawing/2014/main" id="{06A2CAF7-5D49-4ABE-A9E4-FB4A4525A1CE}"/>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63">
              <a:extLst>
                <a:ext uri="{FF2B5EF4-FFF2-40B4-BE49-F238E27FC236}">
                  <a16:creationId xmlns:a16="http://schemas.microsoft.com/office/drawing/2014/main" id="{F873EE32-4C8E-456B-9D8F-ADCD3544B337}"/>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64">
              <a:extLst>
                <a:ext uri="{FF2B5EF4-FFF2-40B4-BE49-F238E27FC236}">
                  <a16:creationId xmlns:a16="http://schemas.microsoft.com/office/drawing/2014/main" id="{A8806BC4-73BD-43E5-BAB6-CB5DC9E677C6}"/>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65">
              <a:extLst>
                <a:ext uri="{FF2B5EF4-FFF2-40B4-BE49-F238E27FC236}">
                  <a16:creationId xmlns:a16="http://schemas.microsoft.com/office/drawing/2014/main" id="{2CA6E195-2378-4A12-9B03-D5B7D7C1EB35}"/>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66">
              <a:extLst>
                <a:ext uri="{FF2B5EF4-FFF2-40B4-BE49-F238E27FC236}">
                  <a16:creationId xmlns:a16="http://schemas.microsoft.com/office/drawing/2014/main" id="{CA89FE6C-8D62-453D-B9C6-73BACE323639}"/>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67">
              <a:extLst>
                <a:ext uri="{FF2B5EF4-FFF2-40B4-BE49-F238E27FC236}">
                  <a16:creationId xmlns:a16="http://schemas.microsoft.com/office/drawing/2014/main" id="{E75F55A4-BAF7-4ED0-8142-DE6DBF86C99F}"/>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68">
              <a:extLst>
                <a:ext uri="{FF2B5EF4-FFF2-40B4-BE49-F238E27FC236}">
                  <a16:creationId xmlns:a16="http://schemas.microsoft.com/office/drawing/2014/main" id="{B14F8644-5E4B-49E4-9A9B-12082577F683}"/>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69">
              <a:extLst>
                <a:ext uri="{FF2B5EF4-FFF2-40B4-BE49-F238E27FC236}">
                  <a16:creationId xmlns:a16="http://schemas.microsoft.com/office/drawing/2014/main" id="{1D1D35E2-779F-4A8E-ABA8-441346E52790}"/>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70">
              <a:extLst>
                <a:ext uri="{FF2B5EF4-FFF2-40B4-BE49-F238E27FC236}">
                  <a16:creationId xmlns:a16="http://schemas.microsoft.com/office/drawing/2014/main" id="{8F93681C-8983-43EC-ADBA-F13BD93FFE36}"/>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71">
              <a:extLst>
                <a:ext uri="{FF2B5EF4-FFF2-40B4-BE49-F238E27FC236}">
                  <a16:creationId xmlns:a16="http://schemas.microsoft.com/office/drawing/2014/main" id="{69F84E80-42AF-4C57-A127-B1374F23D71C}"/>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72">
              <a:extLst>
                <a:ext uri="{FF2B5EF4-FFF2-40B4-BE49-F238E27FC236}">
                  <a16:creationId xmlns:a16="http://schemas.microsoft.com/office/drawing/2014/main" id="{6ACA4010-A33D-4981-8E91-B8DAAAEF8EF5}"/>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73">
              <a:extLst>
                <a:ext uri="{FF2B5EF4-FFF2-40B4-BE49-F238E27FC236}">
                  <a16:creationId xmlns:a16="http://schemas.microsoft.com/office/drawing/2014/main" id="{18D4BAC7-E7DF-45D8-8C01-BBB507C90961}"/>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74">
              <a:extLst>
                <a:ext uri="{FF2B5EF4-FFF2-40B4-BE49-F238E27FC236}">
                  <a16:creationId xmlns:a16="http://schemas.microsoft.com/office/drawing/2014/main" id="{C3AD3A16-23FF-40D5-B24F-3860ADC85BA6}"/>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75">
              <a:extLst>
                <a:ext uri="{FF2B5EF4-FFF2-40B4-BE49-F238E27FC236}">
                  <a16:creationId xmlns:a16="http://schemas.microsoft.com/office/drawing/2014/main" id="{068B9CFD-DE30-4E51-B1AC-B1569C951DF5}"/>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76">
              <a:extLst>
                <a:ext uri="{FF2B5EF4-FFF2-40B4-BE49-F238E27FC236}">
                  <a16:creationId xmlns:a16="http://schemas.microsoft.com/office/drawing/2014/main" id="{B31CED4F-79BC-444C-B27E-3030170D2077}"/>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77">
              <a:extLst>
                <a:ext uri="{FF2B5EF4-FFF2-40B4-BE49-F238E27FC236}">
                  <a16:creationId xmlns:a16="http://schemas.microsoft.com/office/drawing/2014/main" id="{6B6C59C3-9D58-436A-BFB9-B0396905EA58}"/>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78">
              <a:extLst>
                <a:ext uri="{FF2B5EF4-FFF2-40B4-BE49-F238E27FC236}">
                  <a16:creationId xmlns:a16="http://schemas.microsoft.com/office/drawing/2014/main" id="{1B2972E0-8E11-4C8B-91EA-C6A718C7C0A6}"/>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79">
              <a:extLst>
                <a:ext uri="{FF2B5EF4-FFF2-40B4-BE49-F238E27FC236}">
                  <a16:creationId xmlns:a16="http://schemas.microsoft.com/office/drawing/2014/main" id="{E98A786A-2EB6-41D6-BDAA-9D34E82A81ED}"/>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80">
              <a:extLst>
                <a:ext uri="{FF2B5EF4-FFF2-40B4-BE49-F238E27FC236}">
                  <a16:creationId xmlns:a16="http://schemas.microsoft.com/office/drawing/2014/main" id="{3AF60CFD-66D2-4B9E-B757-B3C7FB9CBFBD}"/>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81">
              <a:extLst>
                <a:ext uri="{FF2B5EF4-FFF2-40B4-BE49-F238E27FC236}">
                  <a16:creationId xmlns:a16="http://schemas.microsoft.com/office/drawing/2014/main" id="{D67B9E0C-5619-416A-975F-92B812801633}"/>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82">
              <a:extLst>
                <a:ext uri="{FF2B5EF4-FFF2-40B4-BE49-F238E27FC236}">
                  <a16:creationId xmlns:a16="http://schemas.microsoft.com/office/drawing/2014/main" id="{2389127E-6C8E-4BEA-8210-CB8B3A5D364D}"/>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83">
              <a:extLst>
                <a:ext uri="{FF2B5EF4-FFF2-40B4-BE49-F238E27FC236}">
                  <a16:creationId xmlns:a16="http://schemas.microsoft.com/office/drawing/2014/main" id="{E6E31701-7675-4E8F-91A0-E8E1908CE4ED}"/>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84">
              <a:extLst>
                <a:ext uri="{FF2B5EF4-FFF2-40B4-BE49-F238E27FC236}">
                  <a16:creationId xmlns:a16="http://schemas.microsoft.com/office/drawing/2014/main" id="{5132FBD2-B879-4E04-BEB2-E95246EA66F6}"/>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85">
              <a:extLst>
                <a:ext uri="{FF2B5EF4-FFF2-40B4-BE49-F238E27FC236}">
                  <a16:creationId xmlns:a16="http://schemas.microsoft.com/office/drawing/2014/main" id="{336A6478-EFD1-405F-B5FF-BBE66C98D385}"/>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86">
              <a:extLst>
                <a:ext uri="{FF2B5EF4-FFF2-40B4-BE49-F238E27FC236}">
                  <a16:creationId xmlns:a16="http://schemas.microsoft.com/office/drawing/2014/main" id="{48F65A0A-6228-44BD-B6C1-53CD48D3F63B}"/>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87">
              <a:extLst>
                <a:ext uri="{FF2B5EF4-FFF2-40B4-BE49-F238E27FC236}">
                  <a16:creationId xmlns:a16="http://schemas.microsoft.com/office/drawing/2014/main" id="{2637AF23-7E1A-4C49-9449-82E420FCCE96}"/>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88">
              <a:extLst>
                <a:ext uri="{FF2B5EF4-FFF2-40B4-BE49-F238E27FC236}">
                  <a16:creationId xmlns:a16="http://schemas.microsoft.com/office/drawing/2014/main" id="{F65A2502-2AFE-4428-B9C2-55375F5C3976}"/>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89">
              <a:extLst>
                <a:ext uri="{FF2B5EF4-FFF2-40B4-BE49-F238E27FC236}">
                  <a16:creationId xmlns:a16="http://schemas.microsoft.com/office/drawing/2014/main" id="{53C2900A-2941-4FEE-8D3D-F7B6F1ED133A}"/>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90">
              <a:extLst>
                <a:ext uri="{FF2B5EF4-FFF2-40B4-BE49-F238E27FC236}">
                  <a16:creationId xmlns:a16="http://schemas.microsoft.com/office/drawing/2014/main" id="{CA0F10C3-A26B-4256-BAB5-881A277ABAC8}"/>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91">
              <a:extLst>
                <a:ext uri="{FF2B5EF4-FFF2-40B4-BE49-F238E27FC236}">
                  <a16:creationId xmlns:a16="http://schemas.microsoft.com/office/drawing/2014/main" id="{023C2459-74E4-4F9D-ADB6-6243C374C76E}"/>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92">
              <a:extLst>
                <a:ext uri="{FF2B5EF4-FFF2-40B4-BE49-F238E27FC236}">
                  <a16:creationId xmlns:a16="http://schemas.microsoft.com/office/drawing/2014/main" id="{2C1C75EB-F20D-4587-A576-1D7308290A90}"/>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93">
              <a:extLst>
                <a:ext uri="{FF2B5EF4-FFF2-40B4-BE49-F238E27FC236}">
                  <a16:creationId xmlns:a16="http://schemas.microsoft.com/office/drawing/2014/main" id="{4965D588-BE05-4227-A76B-06D62062A54E}"/>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94">
              <a:extLst>
                <a:ext uri="{FF2B5EF4-FFF2-40B4-BE49-F238E27FC236}">
                  <a16:creationId xmlns:a16="http://schemas.microsoft.com/office/drawing/2014/main" id="{3E286DDF-2773-45A3-8751-2E17624DA740}"/>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95">
              <a:extLst>
                <a:ext uri="{FF2B5EF4-FFF2-40B4-BE49-F238E27FC236}">
                  <a16:creationId xmlns:a16="http://schemas.microsoft.com/office/drawing/2014/main" id="{2DB87A8F-C43F-4371-8083-1EC40EF4E9E7}"/>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96">
              <a:extLst>
                <a:ext uri="{FF2B5EF4-FFF2-40B4-BE49-F238E27FC236}">
                  <a16:creationId xmlns:a16="http://schemas.microsoft.com/office/drawing/2014/main" id="{38DD5685-05B2-4691-A60B-99C199F5347D}"/>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97">
              <a:extLst>
                <a:ext uri="{FF2B5EF4-FFF2-40B4-BE49-F238E27FC236}">
                  <a16:creationId xmlns:a16="http://schemas.microsoft.com/office/drawing/2014/main" id="{CE55F655-9CAD-4C50-B70A-396AB1776321}"/>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8">
              <a:extLst>
                <a:ext uri="{FF2B5EF4-FFF2-40B4-BE49-F238E27FC236}">
                  <a16:creationId xmlns:a16="http://schemas.microsoft.com/office/drawing/2014/main" id="{F8BD890C-3F45-41A2-B698-215FDBC0C7FE}"/>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9">
              <a:extLst>
                <a:ext uri="{FF2B5EF4-FFF2-40B4-BE49-F238E27FC236}">
                  <a16:creationId xmlns:a16="http://schemas.microsoft.com/office/drawing/2014/main" id="{962FE865-6637-4E34-8DB6-70AD175E2F12}"/>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00">
              <a:extLst>
                <a:ext uri="{FF2B5EF4-FFF2-40B4-BE49-F238E27FC236}">
                  <a16:creationId xmlns:a16="http://schemas.microsoft.com/office/drawing/2014/main" id="{D30AED07-2939-4463-ABB0-045B58FD8A27}"/>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01">
              <a:extLst>
                <a:ext uri="{FF2B5EF4-FFF2-40B4-BE49-F238E27FC236}">
                  <a16:creationId xmlns:a16="http://schemas.microsoft.com/office/drawing/2014/main" id="{5C894006-596B-4422-89A6-AD6EDC442C18}"/>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02">
              <a:extLst>
                <a:ext uri="{FF2B5EF4-FFF2-40B4-BE49-F238E27FC236}">
                  <a16:creationId xmlns:a16="http://schemas.microsoft.com/office/drawing/2014/main" id="{7CEE3E21-B6C9-40C6-AC6E-35B32C87DC2D}"/>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03">
              <a:extLst>
                <a:ext uri="{FF2B5EF4-FFF2-40B4-BE49-F238E27FC236}">
                  <a16:creationId xmlns:a16="http://schemas.microsoft.com/office/drawing/2014/main" id="{C06F55CA-1999-4EBB-9DD7-D961F021AECC}"/>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04">
              <a:extLst>
                <a:ext uri="{FF2B5EF4-FFF2-40B4-BE49-F238E27FC236}">
                  <a16:creationId xmlns:a16="http://schemas.microsoft.com/office/drawing/2014/main" id="{1387D2D5-0F70-40EA-B01B-34940D0D84CF}"/>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05">
              <a:extLst>
                <a:ext uri="{FF2B5EF4-FFF2-40B4-BE49-F238E27FC236}">
                  <a16:creationId xmlns:a16="http://schemas.microsoft.com/office/drawing/2014/main" id="{9622D246-3F49-48AF-A219-33B08D21E2FC}"/>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06">
              <a:extLst>
                <a:ext uri="{FF2B5EF4-FFF2-40B4-BE49-F238E27FC236}">
                  <a16:creationId xmlns:a16="http://schemas.microsoft.com/office/drawing/2014/main" id="{B5F2B357-C099-461E-87AD-94478217FB29}"/>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07">
              <a:extLst>
                <a:ext uri="{FF2B5EF4-FFF2-40B4-BE49-F238E27FC236}">
                  <a16:creationId xmlns:a16="http://schemas.microsoft.com/office/drawing/2014/main" id="{9AED0CE9-152E-4E55-919E-87E07D910133}"/>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08">
              <a:extLst>
                <a:ext uri="{FF2B5EF4-FFF2-40B4-BE49-F238E27FC236}">
                  <a16:creationId xmlns:a16="http://schemas.microsoft.com/office/drawing/2014/main" id="{66DAD9A1-740E-4D4A-B0CD-DE9A6A040F6E}"/>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09">
              <a:extLst>
                <a:ext uri="{FF2B5EF4-FFF2-40B4-BE49-F238E27FC236}">
                  <a16:creationId xmlns:a16="http://schemas.microsoft.com/office/drawing/2014/main" id="{DE3DC21F-2CF6-4665-8A5E-845274A68917}"/>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10">
              <a:extLst>
                <a:ext uri="{FF2B5EF4-FFF2-40B4-BE49-F238E27FC236}">
                  <a16:creationId xmlns:a16="http://schemas.microsoft.com/office/drawing/2014/main" id="{0C99CAB6-1CFF-474F-A8FD-BC8AF6AFA5B9}"/>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11">
              <a:extLst>
                <a:ext uri="{FF2B5EF4-FFF2-40B4-BE49-F238E27FC236}">
                  <a16:creationId xmlns:a16="http://schemas.microsoft.com/office/drawing/2014/main" id="{BE2409CB-ADA4-4813-B823-A10CD2E79F1B}"/>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12">
              <a:extLst>
                <a:ext uri="{FF2B5EF4-FFF2-40B4-BE49-F238E27FC236}">
                  <a16:creationId xmlns:a16="http://schemas.microsoft.com/office/drawing/2014/main" id="{8EC239C1-E303-431F-9D0D-755DCC09D620}"/>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13">
              <a:extLst>
                <a:ext uri="{FF2B5EF4-FFF2-40B4-BE49-F238E27FC236}">
                  <a16:creationId xmlns:a16="http://schemas.microsoft.com/office/drawing/2014/main" id="{89066357-42E9-4A53-88B5-9E2D6F1EFD0A}"/>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14">
              <a:extLst>
                <a:ext uri="{FF2B5EF4-FFF2-40B4-BE49-F238E27FC236}">
                  <a16:creationId xmlns:a16="http://schemas.microsoft.com/office/drawing/2014/main" id="{819D8125-35F3-47F4-8BEB-5EF911DD1FBC}"/>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15">
              <a:extLst>
                <a:ext uri="{FF2B5EF4-FFF2-40B4-BE49-F238E27FC236}">
                  <a16:creationId xmlns:a16="http://schemas.microsoft.com/office/drawing/2014/main" id="{94E8F3B0-4CCB-4666-A90B-B1C75716F1CC}"/>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16">
              <a:extLst>
                <a:ext uri="{FF2B5EF4-FFF2-40B4-BE49-F238E27FC236}">
                  <a16:creationId xmlns:a16="http://schemas.microsoft.com/office/drawing/2014/main" id="{1F0F9F03-AC12-45FA-ADB6-DFFED7A2BAD1}"/>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17">
              <a:extLst>
                <a:ext uri="{FF2B5EF4-FFF2-40B4-BE49-F238E27FC236}">
                  <a16:creationId xmlns:a16="http://schemas.microsoft.com/office/drawing/2014/main" id="{FF69EB1F-331D-4CBF-92FE-A7AD319687F6}"/>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18">
              <a:extLst>
                <a:ext uri="{FF2B5EF4-FFF2-40B4-BE49-F238E27FC236}">
                  <a16:creationId xmlns:a16="http://schemas.microsoft.com/office/drawing/2014/main" id="{521766D1-DDFD-4168-B176-3CC88E9395F6}"/>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19">
              <a:extLst>
                <a:ext uri="{FF2B5EF4-FFF2-40B4-BE49-F238E27FC236}">
                  <a16:creationId xmlns:a16="http://schemas.microsoft.com/office/drawing/2014/main" id="{AAD68017-8964-443E-9AE8-1346DEF5F9C4}"/>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20">
              <a:extLst>
                <a:ext uri="{FF2B5EF4-FFF2-40B4-BE49-F238E27FC236}">
                  <a16:creationId xmlns:a16="http://schemas.microsoft.com/office/drawing/2014/main" id="{F5B55D64-D3A0-4B06-BE66-8AC18812F21C}"/>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21">
              <a:extLst>
                <a:ext uri="{FF2B5EF4-FFF2-40B4-BE49-F238E27FC236}">
                  <a16:creationId xmlns:a16="http://schemas.microsoft.com/office/drawing/2014/main" id="{3C04A4D5-40C6-4439-A2D8-537B7B463DE0}"/>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2">
              <a:extLst>
                <a:ext uri="{FF2B5EF4-FFF2-40B4-BE49-F238E27FC236}">
                  <a16:creationId xmlns:a16="http://schemas.microsoft.com/office/drawing/2014/main" id="{880E72DD-1F16-432C-8B77-C8A6437185C6}"/>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23">
              <a:extLst>
                <a:ext uri="{FF2B5EF4-FFF2-40B4-BE49-F238E27FC236}">
                  <a16:creationId xmlns:a16="http://schemas.microsoft.com/office/drawing/2014/main" id="{0CEADEBB-4C7A-4B62-B54C-9D6482BD6E95}"/>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24">
              <a:extLst>
                <a:ext uri="{FF2B5EF4-FFF2-40B4-BE49-F238E27FC236}">
                  <a16:creationId xmlns:a16="http://schemas.microsoft.com/office/drawing/2014/main" id="{4844769A-BD05-4961-8C6E-46D915759BA7}"/>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25">
              <a:extLst>
                <a:ext uri="{FF2B5EF4-FFF2-40B4-BE49-F238E27FC236}">
                  <a16:creationId xmlns:a16="http://schemas.microsoft.com/office/drawing/2014/main" id="{B5C8A078-7B11-4D66-8C97-634F6C425B0B}"/>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26">
              <a:extLst>
                <a:ext uri="{FF2B5EF4-FFF2-40B4-BE49-F238E27FC236}">
                  <a16:creationId xmlns:a16="http://schemas.microsoft.com/office/drawing/2014/main" id="{D0A1B12D-85F9-46B4-8774-00B5E921B00B}"/>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27">
              <a:extLst>
                <a:ext uri="{FF2B5EF4-FFF2-40B4-BE49-F238E27FC236}">
                  <a16:creationId xmlns:a16="http://schemas.microsoft.com/office/drawing/2014/main" id="{D9B96B9C-FAD8-492C-82E0-262066CB2B39}"/>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28">
              <a:extLst>
                <a:ext uri="{FF2B5EF4-FFF2-40B4-BE49-F238E27FC236}">
                  <a16:creationId xmlns:a16="http://schemas.microsoft.com/office/drawing/2014/main" id="{9F6E3B87-CDA9-4F0C-82F2-57FFA22C2A52}"/>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29">
              <a:extLst>
                <a:ext uri="{FF2B5EF4-FFF2-40B4-BE49-F238E27FC236}">
                  <a16:creationId xmlns:a16="http://schemas.microsoft.com/office/drawing/2014/main" id="{077F1755-90FD-42B7-B0C3-D812CB69069A}"/>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0">
              <a:extLst>
                <a:ext uri="{FF2B5EF4-FFF2-40B4-BE49-F238E27FC236}">
                  <a16:creationId xmlns:a16="http://schemas.microsoft.com/office/drawing/2014/main" id="{B81665F6-B901-4CB9-A26C-D9E5088CE57C}"/>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1">
              <a:extLst>
                <a:ext uri="{FF2B5EF4-FFF2-40B4-BE49-F238E27FC236}">
                  <a16:creationId xmlns:a16="http://schemas.microsoft.com/office/drawing/2014/main" id="{80D9AC00-6D50-4FB9-801F-82D6CA20F826}"/>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2">
              <a:extLst>
                <a:ext uri="{FF2B5EF4-FFF2-40B4-BE49-F238E27FC236}">
                  <a16:creationId xmlns:a16="http://schemas.microsoft.com/office/drawing/2014/main" id="{DCBFDCFF-B4CB-42F3-97ED-596496AC7461}"/>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33">
              <a:extLst>
                <a:ext uri="{FF2B5EF4-FFF2-40B4-BE49-F238E27FC236}">
                  <a16:creationId xmlns:a16="http://schemas.microsoft.com/office/drawing/2014/main" id="{0A8851A9-DE5E-465D-BCA7-88CEA329756E}"/>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34">
              <a:extLst>
                <a:ext uri="{FF2B5EF4-FFF2-40B4-BE49-F238E27FC236}">
                  <a16:creationId xmlns:a16="http://schemas.microsoft.com/office/drawing/2014/main" id="{DFF34E17-4FB8-4E34-A0DC-B3FB394E236E}"/>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35">
              <a:extLst>
                <a:ext uri="{FF2B5EF4-FFF2-40B4-BE49-F238E27FC236}">
                  <a16:creationId xmlns:a16="http://schemas.microsoft.com/office/drawing/2014/main" id="{6E77D4C4-7721-4C2A-ACA6-78AFDAFEC06E}"/>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36">
              <a:extLst>
                <a:ext uri="{FF2B5EF4-FFF2-40B4-BE49-F238E27FC236}">
                  <a16:creationId xmlns:a16="http://schemas.microsoft.com/office/drawing/2014/main" id="{C534919D-EDD0-47EC-ADA8-7485CD1D602C}"/>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37">
              <a:extLst>
                <a:ext uri="{FF2B5EF4-FFF2-40B4-BE49-F238E27FC236}">
                  <a16:creationId xmlns:a16="http://schemas.microsoft.com/office/drawing/2014/main" id="{C1983AD6-0ECA-4D06-AC4C-51AF165090EA}"/>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38">
              <a:extLst>
                <a:ext uri="{FF2B5EF4-FFF2-40B4-BE49-F238E27FC236}">
                  <a16:creationId xmlns:a16="http://schemas.microsoft.com/office/drawing/2014/main" id="{C93412F0-32F4-4A40-9E9C-5AA03AEEFD0B}"/>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39">
              <a:extLst>
                <a:ext uri="{FF2B5EF4-FFF2-40B4-BE49-F238E27FC236}">
                  <a16:creationId xmlns:a16="http://schemas.microsoft.com/office/drawing/2014/main" id="{5008CB4A-385B-4AC4-A230-3565DFFD77BE}"/>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40">
              <a:extLst>
                <a:ext uri="{FF2B5EF4-FFF2-40B4-BE49-F238E27FC236}">
                  <a16:creationId xmlns:a16="http://schemas.microsoft.com/office/drawing/2014/main" id="{8B7A45AC-E5F1-40C0-9D01-9CF09585E8E9}"/>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41">
              <a:extLst>
                <a:ext uri="{FF2B5EF4-FFF2-40B4-BE49-F238E27FC236}">
                  <a16:creationId xmlns:a16="http://schemas.microsoft.com/office/drawing/2014/main" id="{53097C05-11DC-4AFA-ACB4-CE3C52B745E4}"/>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42">
              <a:extLst>
                <a:ext uri="{FF2B5EF4-FFF2-40B4-BE49-F238E27FC236}">
                  <a16:creationId xmlns:a16="http://schemas.microsoft.com/office/drawing/2014/main" id="{23E7376A-89CF-41AE-A73A-9C8A6AA614C9}"/>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43">
              <a:extLst>
                <a:ext uri="{FF2B5EF4-FFF2-40B4-BE49-F238E27FC236}">
                  <a16:creationId xmlns:a16="http://schemas.microsoft.com/office/drawing/2014/main" id="{3A81E908-0BC0-4D08-839F-75EBDF02822E}"/>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44">
              <a:extLst>
                <a:ext uri="{FF2B5EF4-FFF2-40B4-BE49-F238E27FC236}">
                  <a16:creationId xmlns:a16="http://schemas.microsoft.com/office/drawing/2014/main" id="{C76270A5-2FDA-4778-9339-6B64E73E0317}"/>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45">
              <a:extLst>
                <a:ext uri="{FF2B5EF4-FFF2-40B4-BE49-F238E27FC236}">
                  <a16:creationId xmlns:a16="http://schemas.microsoft.com/office/drawing/2014/main" id="{AD78BABA-4B4B-473E-ACE9-BF9D02C3F935}"/>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46">
              <a:extLst>
                <a:ext uri="{FF2B5EF4-FFF2-40B4-BE49-F238E27FC236}">
                  <a16:creationId xmlns:a16="http://schemas.microsoft.com/office/drawing/2014/main" id="{62AAB9FF-8895-4426-A3F0-7F8B6DD5F5D5}"/>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47">
              <a:extLst>
                <a:ext uri="{FF2B5EF4-FFF2-40B4-BE49-F238E27FC236}">
                  <a16:creationId xmlns:a16="http://schemas.microsoft.com/office/drawing/2014/main" id="{97507273-7B6E-46FD-8C89-A8C0461B087E}"/>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48">
              <a:extLst>
                <a:ext uri="{FF2B5EF4-FFF2-40B4-BE49-F238E27FC236}">
                  <a16:creationId xmlns:a16="http://schemas.microsoft.com/office/drawing/2014/main" id="{99B94F12-B352-4BA5-A820-44A30152FE80}"/>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49">
              <a:extLst>
                <a:ext uri="{FF2B5EF4-FFF2-40B4-BE49-F238E27FC236}">
                  <a16:creationId xmlns:a16="http://schemas.microsoft.com/office/drawing/2014/main" id="{39B8158B-9BB9-4E57-8A52-B8B7B7B18B08}"/>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50">
              <a:extLst>
                <a:ext uri="{FF2B5EF4-FFF2-40B4-BE49-F238E27FC236}">
                  <a16:creationId xmlns:a16="http://schemas.microsoft.com/office/drawing/2014/main" id="{C15D3CC9-D9CA-469B-91E2-5302EA565E86}"/>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51">
              <a:extLst>
                <a:ext uri="{FF2B5EF4-FFF2-40B4-BE49-F238E27FC236}">
                  <a16:creationId xmlns:a16="http://schemas.microsoft.com/office/drawing/2014/main" id="{10DC652D-29AE-43E1-857F-FE551B7CA1C2}"/>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52">
              <a:extLst>
                <a:ext uri="{FF2B5EF4-FFF2-40B4-BE49-F238E27FC236}">
                  <a16:creationId xmlns:a16="http://schemas.microsoft.com/office/drawing/2014/main" id="{6DEA8402-7B86-40E2-B25D-1F13EDB3D75E}"/>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53">
              <a:extLst>
                <a:ext uri="{FF2B5EF4-FFF2-40B4-BE49-F238E27FC236}">
                  <a16:creationId xmlns:a16="http://schemas.microsoft.com/office/drawing/2014/main" id="{7408049F-BF47-4F50-8124-E6513D18C0AC}"/>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54">
              <a:extLst>
                <a:ext uri="{FF2B5EF4-FFF2-40B4-BE49-F238E27FC236}">
                  <a16:creationId xmlns:a16="http://schemas.microsoft.com/office/drawing/2014/main" id="{D0CBD0BC-DE26-4D02-A0E8-16EAC9E42E44}"/>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55">
              <a:extLst>
                <a:ext uri="{FF2B5EF4-FFF2-40B4-BE49-F238E27FC236}">
                  <a16:creationId xmlns:a16="http://schemas.microsoft.com/office/drawing/2014/main" id="{81527656-9E96-403C-9C4E-3C1E1CDB50A3}"/>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156">
              <a:extLst>
                <a:ext uri="{FF2B5EF4-FFF2-40B4-BE49-F238E27FC236}">
                  <a16:creationId xmlns:a16="http://schemas.microsoft.com/office/drawing/2014/main" id="{B19AAB48-6584-4E4E-8E41-9DFA3B6D2E9A}"/>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158">
              <a:extLst>
                <a:ext uri="{FF2B5EF4-FFF2-40B4-BE49-F238E27FC236}">
                  <a16:creationId xmlns:a16="http://schemas.microsoft.com/office/drawing/2014/main" id="{CA9780A8-BE2A-4741-B72B-A24183B66C5D}"/>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159">
              <a:extLst>
                <a:ext uri="{FF2B5EF4-FFF2-40B4-BE49-F238E27FC236}">
                  <a16:creationId xmlns:a16="http://schemas.microsoft.com/office/drawing/2014/main" id="{8032BB16-6E3F-466F-B17C-F433BC42469A}"/>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60">
              <a:extLst>
                <a:ext uri="{FF2B5EF4-FFF2-40B4-BE49-F238E27FC236}">
                  <a16:creationId xmlns:a16="http://schemas.microsoft.com/office/drawing/2014/main" id="{758430E1-88D8-4889-97AB-235CCB1590D4}"/>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61">
              <a:extLst>
                <a:ext uri="{FF2B5EF4-FFF2-40B4-BE49-F238E27FC236}">
                  <a16:creationId xmlns:a16="http://schemas.microsoft.com/office/drawing/2014/main" id="{8C9D0D23-D37C-43FF-92F9-2511155AE5CB}"/>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162">
              <a:extLst>
                <a:ext uri="{FF2B5EF4-FFF2-40B4-BE49-F238E27FC236}">
                  <a16:creationId xmlns:a16="http://schemas.microsoft.com/office/drawing/2014/main" id="{731B2F53-377D-4CC3-B114-915B5FD2469D}"/>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63">
              <a:extLst>
                <a:ext uri="{FF2B5EF4-FFF2-40B4-BE49-F238E27FC236}">
                  <a16:creationId xmlns:a16="http://schemas.microsoft.com/office/drawing/2014/main" id="{3EB365AF-5B12-44B6-A084-3459DB8DF606}"/>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64">
              <a:extLst>
                <a:ext uri="{FF2B5EF4-FFF2-40B4-BE49-F238E27FC236}">
                  <a16:creationId xmlns:a16="http://schemas.microsoft.com/office/drawing/2014/main" id="{CCA613BC-092C-438F-9F44-789426149641}"/>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5">
              <a:extLst>
                <a:ext uri="{FF2B5EF4-FFF2-40B4-BE49-F238E27FC236}">
                  <a16:creationId xmlns:a16="http://schemas.microsoft.com/office/drawing/2014/main" id="{0714875A-2A6E-46AE-ADC5-A18B9725620F}"/>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66">
              <a:extLst>
                <a:ext uri="{FF2B5EF4-FFF2-40B4-BE49-F238E27FC236}">
                  <a16:creationId xmlns:a16="http://schemas.microsoft.com/office/drawing/2014/main" id="{2C3B2670-85EB-4BDC-A887-3E21A4BE6FD8}"/>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67">
              <a:extLst>
                <a:ext uri="{FF2B5EF4-FFF2-40B4-BE49-F238E27FC236}">
                  <a16:creationId xmlns:a16="http://schemas.microsoft.com/office/drawing/2014/main" id="{60B8CFCE-C929-4602-82F5-38C7093AD73F}"/>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68">
              <a:extLst>
                <a:ext uri="{FF2B5EF4-FFF2-40B4-BE49-F238E27FC236}">
                  <a16:creationId xmlns:a16="http://schemas.microsoft.com/office/drawing/2014/main" id="{53059BB6-94D0-4A9D-AB0C-696297AA9061}"/>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169">
              <a:extLst>
                <a:ext uri="{FF2B5EF4-FFF2-40B4-BE49-F238E27FC236}">
                  <a16:creationId xmlns:a16="http://schemas.microsoft.com/office/drawing/2014/main" id="{F02EEB80-94DE-4669-A2B6-DB5ADFC4AA97}"/>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170">
              <a:extLst>
                <a:ext uri="{FF2B5EF4-FFF2-40B4-BE49-F238E27FC236}">
                  <a16:creationId xmlns:a16="http://schemas.microsoft.com/office/drawing/2014/main" id="{E00ABE93-61A0-4412-8D3E-358519601BC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171">
              <a:extLst>
                <a:ext uri="{FF2B5EF4-FFF2-40B4-BE49-F238E27FC236}">
                  <a16:creationId xmlns:a16="http://schemas.microsoft.com/office/drawing/2014/main" id="{D5F1F6A3-05BA-44E7-9BE1-A5E325AC68B7}"/>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172">
              <a:extLst>
                <a:ext uri="{FF2B5EF4-FFF2-40B4-BE49-F238E27FC236}">
                  <a16:creationId xmlns:a16="http://schemas.microsoft.com/office/drawing/2014/main" id="{4E0E82AA-6542-4FF9-9D3E-DEBB62BA9BE9}"/>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173">
              <a:extLst>
                <a:ext uri="{FF2B5EF4-FFF2-40B4-BE49-F238E27FC236}">
                  <a16:creationId xmlns:a16="http://schemas.microsoft.com/office/drawing/2014/main" id="{B7799014-C79B-46F5-93C3-B0F5650C86A0}"/>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174">
              <a:extLst>
                <a:ext uri="{FF2B5EF4-FFF2-40B4-BE49-F238E27FC236}">
                  <a16:creationId xmlns:a16="http://schemas.microsoft.com/office/drawing/2014/main" id="{DF7244E2-451F-4479-8C19-BD0ADB3BB26B}"/>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175">
              <a:extLst>
                <a:ext uri="{FF2B5EF4-FFF2-40B4-BE49-F238E27FC236}">
                  <a16:creationId xmlns:a16="http://schemas.microsoft.com/office/drawing/2014/main" id="{11FA24DA-3A44-41F8-97C2-2D7D9D12AB66}"/>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176">
              <a:extLst>
                <a:ext uri="{FF2B5EF4-FFF2-40B4-BE49-F238E27FC236}">
                  <a16:creationId xmlns:a16="http://schemas.microsoft.com/office/drawing/2014/main" id="{179CDA3B-30DB-4177-BF21-ECA76372AACE}"/>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pic>
        <p:nvPicPr>
          <p:cNvPr id="6" name="图片 5">
            <a:extLst>
              <a:ext uri="{FF2B5EF4-FFF2-40B4-BE49-F238E27FC236}">
                <a16:creationId xmlns:a16="http://schemas.microsoft.com/office/drawing/2014/main" id="{21382FEC-A1D7-4937-BDC2-AB1F94EFB553}"/>
              </a:ext>
            </a:extLst>
          </p:cNvPr>
          <p:cNvPicPr>
            <a:picLocks noChangeAspect="1"/>
          </p:cNvPicPr>
          <p:nvPr userDrawn="1"/>
        </p:nvPicPr>
        <p:blipFill>
          <a:blip r:embed="rId13">
            <a:alphaModFix amt="17000"/>
          </a:blip>
          <a:stretch>
            <a:fillRect/>
          </a:stretch>
        </p:blipFill>
        <p:spPr>
          <a:xfrm>
            <a:off x="0" y="-41919"/>
            <a:ext cx="12192000" cy="6894066"/>
          </a:xfrm>
          <a:prstGeom prst="rect">
            <a:avLst/>
          </a:prstGeom>
          <a:gradFill>
            <a:gsLst>
              <a:gs pos="100000">
                <a:srgbClr val="0B0C10">
                  <a:alpha val="80000"/>
                </a:srgbClr>
              </a:gs>
              <a:gs pos="0">
                <a:schemeClr val="tx1">
                  <a:alpha val="0"/>
                </a:schemeClr>
              </a:gs>
            </a:gsLst>
            <a:path path="circle">
              <a:fillToRect l="50000" t="50000" r="50000" b="50000"/>
            </a:path>
          </a:gradFill>
        </p:spPr>
      </p:pic>
      <p:grpSp>
        <p:nvGrpSpPr>
          <p:cNvPr id="44" name="组合 43">
            <a:extLst>
              <a:ext uri="{FF2B5EF4-FFF2-40B4-BE49-F238E27FC236}">
                <a16:creationId xmlns:a16="http://schemas.microsoft.com/office/drawing/2014/main" id="{DD7A5A27-E941-4871-B02F-C092ACE377D1}"/>
              </a:ext>
            </a:extLst>
          </p:cNvPr>
          <p:cNvGrpSpPr/>
          <p:nvPr/>
        </p:nvGrpSpPr>
        <p:grpSpPr>
          <a:xfrm>
            <a:off x="-758835" y="4367372"/>
            <a:ext cx="3481953" cy="4483744"/>
            <a:chOff x="-778002" y="4036634"/>
            <a:chExt cx="3481953" cy="4483744"/>
          </a:xfrm>
        </p:grpSpPr>
        <p:sp>
          <p:nvSpPr>
            <p:cNvPr id="48" name="等腰三角形 47">
              <a:extLst>
                <a:ext uri="{FF2B5EF4-FFF2-40B4-BE49-F238E27FC236}">
                  <a16:creationId xmlns:a16="http://schemas.microsoft.com/office/drawing/2014/main" id="{717C4977-B1EB-4337-9394-B6D78ECA5E36}"/>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等腰三角形 48">
              <a:extLst>
                <a:ext uri="{FF2B5EF4-FFF2-40B4-BE49-F238E27FC236}">
                  <a16:creationId xmlns:a16="http://schemas.microsoft.com/office/drawing/2014/main" id="{3DE6794A-F053-4A6E-B797-32ACD18DBDA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a:extLst>
              <a:ext uri="{FF2B5EF4-FFF2-40B4-BE49-F238E27FC236}">
                <a16:creationId xmlns:a16="http://schemas.microsoft.com/office/drawing/2014/main" id="{B2249485-F435-4BC8-B25E-AB8F655226C6}"/>
              </a:ext>
            </a:extLst>
          </p:cNvPr>
          <p:cNvGrpSpPr/>
          <p:nvPr/>
        </p:nvGrpSpPr>
        <p:grpSpPr>
          <a:xfrm flipH="1" flipV="1">
            <a:off x="-758835" y="-1993115"/>
            <a:ext cx="3481953" cy="4483744"/>
            <a:chOff x="-778002" y="4036634"/>
            <a:chExt cx="3481953" cy="4483744"/>
          </a:xfrm>
        </p:grpSpPr>
        <p:sp>
          <p:nvSpPr>
            <p:cNvPr id="46" name="等腰三角形 45">
              <a:extLst>
                <a:ext uri="{FF2B5EF4-FFF2-40B4-BE49-F238E27FC236}">
                  <a16:creationId xmlns:a16="http://schemas.microsoft.com/office/drawing/2014/main" id="{9B672678-5F28-4118-A38D-BFD87DFBCCB1}"/>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等腰三角形 46">
              <a:extLst>
                <a:ext uri="{FF2B5EF4-FFF2-40B4-BE49-F238E27FC236}">
                  <a16:creationId xmlns:a16="http://schemas.microsoft.com/office/drawing/2014/main" id="{09E35B37-A019-4CD4-8BE2-FDDB2E1A9198}"/>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a:extLst>
              <a:ext uri="{FF2B5EF4-FFF2-40B4-BE49-F238E27FC236}">
                <a16:creationId xmlns:a16="http://schemas.microsoft.com/office/drawing/2014/main" id="{8EE26544-5215-487F-A585-6FA0AD9DFC1E}"/>
              </a:ext>
            </a:extLst>
          </p:cNvPr>
          <p:cNvGrpSpPr/>
          <p:nvPr/>
        </p:nvGrpSpPr>
        <p:grpSpPr>
          <a:xfrm>
            <a:off x="9451090" y="4367372"/>
            <a:ext cx="3481953" cy="4483744"/>
            <a:chOff x="-778002" y="4036634"/>
            <a:chExt cx="3481953" cy="4483744"/>
          </a:xfrm>
        </p:grpSpPr>
        <p:sp>
          <p:nvSpPr>
            <p:cNvPr id="42" name="等腰三角形 41">
              <a:extLst>
                <a:ext uri="{FF2B5EF4-FFF2-40B4-BE49-F238E27FC236}">
                  <a16:creationId xmlns:a16="http://schemas.microsoft.com/office/drawing/2014/main" id="{0B73AF71-1A97-4282-9AB5-46BC52400A0F}"/>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等腰三角形 42">
              <a:extLst>
                <a:ext uri="{FF2B5EF4-FFF2-40B4-BE49-F238E27FC236}">
                  <a16:creationId xmlns:a16="http://schemas.microsoft.com/office/drawing/2014/main" id="{8C1FD36F-81F8-45EB-A063-C30279EB8137}"/>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a:extLst>
              <a:ext uri="{FF2B5EF4-FFF2-40B4-BE49-F238E27FC236}">
                <a16:creationId xmlns:a16="http://schemas.microsoft.com/office/drawing/2014/main" id="{F55DD8DD-A658-4965-902E-012176682D51}"/>
              </a:ext>
            </a:extLst>
          </p:cNvPr>
          <p:cNvGrpSpPr/>
          <p:nvPr/>
        </p:nvGrpSpPr>
        <p:grpSpPr>
          <a:xfrm flipH="1" flipV="1">
            <a:off x="9451090" y="-1993115"/>
            <a:ext cx="3481953" cy="4483744"/>
            <a:chOff x="-778002" y="4036634"/>
            <a:chExt cx="3481953" cy="4483744"/>
          </a:xfrm>
        </p:grpSpPr>
        <p:sp>
          <p:nvSpPr>
            <p:cNvPr id="40" name="等腰三角形 39">
              <a:extLst>
                <a:ext uri="{FF2B5EF4-FFF2-40B4-BE49-F238E27FC236}">
                  <a16:creationId xmlns:a16="http://schemas.microsoft.com/office/drawing/2014/main" id="{D0D42461-51F6-4210-8288-F34D10A9290B}"/>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等腰三角形 40">
              <a:extLst>
                <a:ext uri="{FF2B5EF4-FFF2-40B4-BE49-F238E27FC236}">
                  <a16:creationId xmlns:a16="http://schemas.microsoft.com/office/drawing/2014/main" id="{312E8B7A-CCE4-41A6-B85C-C9A1842A22A1}"/>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矩形 8">
            <a:extLst>
              <a:ext uri="{FF2B5EF4-FFF2-40B4-BE49-F238E27FC236}">
                <a16:creationId xmlns:a16="http://schemas.microsoft.com/office/drawing/2014/main" id="{B3B89F9B-6456-4D7D-B7A6-1737F162AFE1}"/>
              </a:ext>
            </a:extLst>
          </p:cNvPr>
          <p:cNvSpPr/>
          <p:nvPr/>
        </p:nvSpPr>
        <p:spPr>
          <a:xfrm>
            <a:off x="225643" y="6378832"/>
            <a:ext cx="11740715" cy="230832"/>
          </a:xfrm>
          <a:prstGeom prst="rect">
            <a:avLst/>
          </a:prstGeom>
        </p:spPr>
        <p:txBody>
          <a:bodyPr wrap="none">
            <a:spAutoFit/>
          </a:bodyPr>
          <a:lstStyle/>
          <a:p>
            <a:r>
              <a:rPr lang="zh-CN" altLang="en-US" sz="900" spc="1600">
                <a:solidFill>
                  <a:srgbClr val="E6BB66">
                    <a:alpha val="40000"/>
                  </a:srgbClr>
                </a:solidFill>
              </a:rPr>
              <a:t>BID FAREWELL TO THE OLD AND WELCOME THE NEW</a:t>
            </a:r>
          </a:p>
        </p:txBody>
      </p:sp>
      <p:sp>
        <p:nvSpPr>
          <p:cNvPr id="11" name="矩形 10">
            <a:extLst>
              <a:ext uri="{FF2B5EF4-FFF2-40B4-BE49-F238E27FC236}">
                <a16:creationId xmlns:a16="http://schemas.microsoft.com/office/drawing/2014/main" id="{3B3B3DE1-4B12-45C9-8EF0-84BB7A5BE191}"/>
              </a:ext>
            </a:extLst>
          </p:cNvPr>
          <p:cNvSpPr/>
          <p:nvPr/>
        </p:nvSpPr>
        <p:spPr>
          <a:xfrm>
            <a:off x="225643" y="200564"/>
            <a:ext cx="11740715" cy="230832"/>
          </a:xfrm>
          <a:prstGeom prst="rect">
            <a:avLst/>
          </a:prstGeom>
        </p:spPr>
        <p:txBody>
          <a:bodyPr wrap="none">
            <a:spAutoFit/>
          </a:bodyPr>
          <a:lstStyle/>
          <a:p>
            <a:r>
              <a:rPr lang="zh-CN" altLang="en-US" sz="900" spc="1600">
                <a:solidFill>
                  <a:srgbClr val="E6BB66">
                    <a:alpha val="40000"/>
                  </a:srgbClr>
                </a:solidFill>
              </a:rPr>
              <a:t>BID FAREWELL TO THE OLD AND WELCOME THE NEW</a:t>
            </a:r>
          </a:p>
        </p:txBody>
      </p:sp>
      <p:sp>
        <p:nvSpPr>
          <p:cNvPr id="12" name="矩形 11">
            <a:extLst>
              <a:ext uri="{FF2B5EF4-FFF2-40B4-BE49-F238E27FC236}">
                <a16:creationId xmlns:a16="http://schemas.microsoft.com/office/drawing/2014/main" id="{EAF5C6AD-D7B8-46EF-BCEB-37C718694454}"/>
              </a:ext>
            </a:extLst>
          </p:cNvPr>
          <p:cNvSpPr/>
          <p:nvPr/>
        </p:nvSpPr>
        <p:spPr>
          <a:xfrm rot="2700000">
            <a:off x="3571658" y="932158"/>
            <a:ext cx="5048684" cy="5048684"/>
          </a:xfrm>
          <a:prstGeom prst="rect">
            <a:avLst/>
          </a:prstGeom>
          <a:noFill/>
          <a:ln w="6350">
            <a:gradFill flip="none" rotWithShape="1">
              <a:gsLst>
                <a:gs pos="100000">
                  <a:srgbClr val="FFFFFF">
                    <a:alpha val="20000"/>
                  </a:srgbClr>
                </a:gs>
                <a:gs pos="0">
                  <a:schemeClr val="bg1">
                    <a:alpha val="20000"/>
                  </a:schemeClr>
                </a:gs>
                <a:gs pos="59290">
                  <a:srgbClr val="FFFFFF">
                    <a:alpha val="0"/>
                  </a:srgbClr>
                </a:gs>
                <a:gs pos="35000">
                  <a:schemeClr val="bg1">
                    <a:alpha val="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2208D548-C29D-4622-ABE9-070198E749B4}"/>
              </a:ext>
            </a:extLst>
          </p:cNvPr>
          <p:cNvSpPr/>
          <p:nvPr/>
        </p:nvSpPr>
        <p:spPr>
          <a:xfrm rot="2700000">
            <a:off x="3166524" y="527024"/>
            <a:ext cx="5858952" cy="5858952"/>
          </a:xfrm>
          <a:prstGeom prst="rect">
            <a:avLst/>
          </a:prstGeom>
          <a:noFill/>
          <a:ln w="19050">
            <a:gradFill flip="none" rotWithShape="1">
              <a:gsLst>
                <a:gs pos="73000">
                  <a:srgbClr val="EDD18A">
                    <a:alpha val="0"/>
                  </a:srgbClr>
                </a:gs>
                <a:gs pos="0">
                  <a:srgbClr val="BAA280">
                    <a:alpha val="50000"/>
                  </a:srgbClr>
                </a:gs>
                <a:gs pos="27000">
                  <a:srgbClr val="F1D890">
                    <a:alpha val="0"/>
                  </a:srgbClr>
                </a:gs>
                <a:gs pos="100000">
                  <a:srgbClr val="BAA280">
                    <a:alpha val="50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a:extLst>
              <a:ext uri="{FF2B5EF4-FFF2-40B4-BE49-F238E27FC236}">
                <a16:creationId xmlns:a16="http://schemas.microsoft.com/office/drawing/2014/main" id="{94BD88F5-627B-4FDC-B400-877D1C25C19C}"/>
              </a:ext>
            </a:extLst>
          </p:cNvPr>
          <p:cNvSpPr/>
          <p:nvPr/>
        </p:nvSpPr>
        <p:spPr>
          <a:xfrm rot="2700000">
            <a:off x="2781747" y="142247"/>
            <a:ext cx="6628506" cy="6628506"/>
          </a:xfrm>
          <a:prstGeom prst="rect">
            <a:avLst/>
          </a:prstGeom>
          <a:noFill/>
          <a:ln w="6350">
            <a:gradFill flip="none" rotWithShape="1">
              <a:gsLst>
                <a:gs pos="0">
                  <a:schemeClr val="bg1">
                    <a:alpha val="70000"/>
                  </a:schemeClr>
                </a:gs>
                <a:gs pos="59290">
                  <a:srgbClr val="FFFFFF">
                    <a:alpha val="0"/>
                  </a:srgbClr>
                </a:gs>
                <a:gs pos="35000">
                  <a:schemeClr val="bg1">
                    <a:alpha val="0"/>
                  </a:schemeClr>
                </a:gs>
                <a:gs pos="100000">
                  <a:schemeClr val="bg1">
                    <a:alpha val="70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a:extLst>
              <a:ext uri="{FF2B5EF4-FFF2-40B4-BE49-F238E27FC236}">
                <a16:creationId xmlns:a16="http://schemas.microsoft.com/office/drawing/2014/main" id="{3AA348A6-7BDA-4CB0-9FFB-A605EF2391A2}"/>
              </a:ext>
            </a:extLst>
          </p:cNvPr>
          <p:cNvSpPr/>
          <p:nvPr/>
        </p:nvSpPr>
        <p:spPr>
          <a:xfrm rot="2700000">
            <a:off x="2173825" y="-416609"/>
            <a:ext cx="7732000" cy="7732000"/>
          </a:xfrm>
          <a:prstGeom prst="rect">
            <a:avLst/>
          </a:prstGeom>
          <a:noFill/>
          <a:ln w="19050">
            <a:gradFill flip="none" rotWithShape="1">
              <a:gsLst>
                <a:gs pos="63719">
                  <a:srgbClr val="EDD18A">
                    <a:alpha val="0"/>
                  </a:srgbClr>
                </a:gs>
                <a:gs pos="0">
                  <a:srgbClr val="BAA280"/>
                </a:gs>
                <a:gs pos="37000">
                  <a:srgbClr val="F1D890">
                    <a:alpha val="0"/>
                  </a:srgbClr>
                </a:gs>
                <a:gs pos="100000">
                  <a:srgbClr val="BAA280"/>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等腰三角形 15">
            <a:extLst>
              <a:ext uri="{FF2B5EF4-FFF2-40B4-BE49-F238E27FC236}">
                <a16:creationId xmlns:a16="http://schemas.microsoft.com/office/drawing/2014/main" id="{DE9968BA-E4DD-4C10-8213-373184947273}"/>
              </a:ext>
            </a:extLst>
          </p:cNvPr>
          <p:cNvSpPr/>
          <p:nvPr/>
        </p:nvSpPr>
        <p:spPr>
          <a:xfrm rot="19492536">
            <a:off x="3048828" y="4584417"/>
            <a:ext cx="1116352" cy="1772067"/>
          </a:xfrm>
          <a:prstGeom prst="triangle">
            <a:avLst/>
          </a:prstGeom>
          <a:gradFill>
            <a:gsLst>
              <a:gs pos="0">
                <a:srgbClr val="E3BD7A">
                  <a:alpha val="45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等腰三角形 16">
            <a:extLst>
              <a:ext uri="{FF2B5EF4-FFF2-40B4-BE49-F238E27FC236}">
                <a16:creationId xmlns:a16="http://schemas.microsoft.com/office/drawing/2014/main" id="{2CD2555C-35EB-4C10-A3A6-3070475DDC58}"/>
              </a:ext>
            </a:extLst>
          </p:cNvPr>
          <p:cNvSpPr/>
          <p:nvPr/>
        </p:nvSpPr>
        <p:spPr>
          <a:xfrm rot="2885504">
            <a:off x="7945354" y="4210484"/>
            <a:ext cx="1116352" cy="1772067"/>
          </a:xfrm>
          <a:prstGeom prst="triangle">
            <a:avLst/>
          </a:prstGeom>
          <a:gradFill>
            <a:gsLst>
              <a:gs pos="0">
                <a:srgbClr val="E3BD7A">
                  <a:alpha val="6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形状 17">
            <a:extLst>
              <a:ext uri="{FF2B5EF4-FFF2-40B4-BE49-F238E27FC236}">
                <a16:creationId xmlns:a16="http://schemas.microsoft.com/office/drawing/2014/main" id="{8A57FC66-2D09-42F5-A52E-BFB335451983}"/>
              </a:ext>
            </a:extLst>
          </p:cNvPr>
          <p:cNvSpPr/>
          <p:nvPr/>
        </p:nvSpPr>
        <p:spPr>
          <a:xfrm>
            <a:off x="5791200" y="1433439"/>
            <a:ext cx="3200400" cy="3038475"/>
          </a:xfrm>
          <a:custGeom>
            <a:avLst/>
            <a:gdLst>
              <a:gd name="connsiteX0" fmla="*/ 209550 w 3200400"/>
              <a:gd name="connsiteY0" fmla="*/ 95250 h 3038475"/>
              <a:gd name="connsiteX1" fmla="*/ 742950 w 3200400"/>
              <a:gd name="connsiteY1" fmla="*/ 0 h 3038475"/>
              <a:gd name="connsiteX2" fmla="*/ 1571625 w 3200400"/>
              <a:gd name="connsiteY2" fmla="*/ 723900 h 3038475"/>
              <a:gd name="connsiteX3" fmla="*/ 0 w 3200400"/>
              <a:gd name="connsiteY3" fmla="*/ 1543050 h 3038475"/>
              <a:gd name="connsiteX4" fmla="*/ 361950 w 3200400"/>
              <a:gd name="connsiteY4" fmla="*/ 2686050 h 3038475"/>
              <a:gd name="connsiteX5" fmla="*/ 733425 w 3200400"/>
              <a:gd name="connsiteY5" fmla="*/ 2638425 h 3038475"/>
              <a:gd name="connsiteX6" fmla="*/ 3200400 w 3200400"/>
              <a:gd name="connsiteY6" fmla="*/ 3038475 h 303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400" h="3038475">
                <a:moveTo>
                  <a:pt x="209550" y="95250"/>
                </a:moveTo>
                <a:lnTo>
                  <a:pt x="742950" y="0"/>
                </a:lnTo>
                <a:lnTo>
                  <a:pt x="1571625" y="723900"/>
                </a:lnTo>
                <a:lnTo>
                  <a:pt x="0" y="1543050"/>
                </a:lnTo>
                <a:lnTo>
                  <a:pt x="361950" y="2686050"/>
                </a:lnTo>
                <a:lnTo>
                  <a:pt x="733425" y="2638425"/>
                </a:lnTo>
                <a:lnTo>
                  <a:pt x="3200400" y="3038475"/>
                </a:lnTo>
              </a:path>
            </a:pathLst>
          </a:custGeom>
          <a:noFill/>
          <a:ln w="3175">
            <a:solidFill>
              <a:schemeClr val="accent2">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a:extLst>
              <a:ext uri="{FF2B5EF4-FFF2-40B4-BE49-F238E27FC236}">
                <a16:creationId xmlns:a16="http://schemas.microsoft.com/office/drawing/2014/main" id="{83B168C4-7E83-4332-9D73-C5397F385D74}"/>
              </a:ext>
            </a:extLst>
          </p:cNvPr>
          <p:cNvSpPr/>
          <p:nvPr/>
        </p:nvSpPr>
        <p:spPr>
          <a:xfrm>
            <a:off x="8843584" y="4311520"/>
            <a:ext cx="474121" cy="474115"/>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nvGrpSpPr>
          <p:cNvPr id="20" name="组合 19">
            <a:extLst>
              <a:ext uri="{FF2B5EF4-FFF2-40B4-BE49-F238E27FC236}">
                <a16:creationId xmlns:a16="http://schemas.microsoft.com/office/drawing/2014/main" id="{3871D2DF-C7A6-4D6D-BA1A-EDD6C49830F6}"/>
              </a:ext>
            </a:extLst>
          </p:cNvPr>
          <p:cNvGrpSpPr/>
          <p:nvPr/>
        </p:nvGrpSpPr>
        <p:grpSpPr>
          <a:xfrm>
            <a:off x="6425368" y="1191905"/>
            <a:ext cx="607107" cy="1307199"/>
            <a:chOff x="5796603" y="1279100"/>
            <a:chExt cx="151005" cy="325138"/>
          </a:xfrm>
        </p:grpSpPr>
        <p:sp>
          <p:nvSpPr>
            <p:cNvPr id="36" name="等腰三角形 35">
              <a:extLst>
                <a:ext uri="{FF2B5EF4-FFF2-40B4-BE49-F238E27FC236}">
                  <a16:creationId xmlns:a16="http://schemas.microsoft.com/office/drawing/2014/main" id="{306A3821-5CD9-436B-9CDC-1199C557B1BD}"/>
                </a:ext>
              </a:extLst>
            </p:cNvPr>
            <p:cNvSpPr/>
            <p:nvPr/>
          </p:nvSpPr>
          <p:spPr>
            <a:xfrm rot="20603276">
              <a:off x="5825113" y="1323907"/>
              <a:ext cx="122495" cy="280331"/>
            </a:xfrm>
            <a:prstGeom prst="triangle">
              <a:avLst/>
            </a:prstGeom>
            <a:gradFill>
              <a:gsLst>
                <a:gs pos="0">
                  <a:srgbClr val="E3BD7A">
                    <a:alpha val="3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a:extLst>
                <a:ext uri="{FF2B5EF4-FFF2-40B4-BE49-F238E27FC236}">
                  <a16:creationId xmlns:a16="http://schemas.microsoft.com/office/drawing/2014/main" id="{40E5C5BB-0B23-4078-A602-A2059909AF1A}"/>
                </a:ext>
              </a:extLst>
            </p:cNvPr>
            <p:cNvSpPr/>
            <p:nvPr/>
          </p:nvSpPr>
          <p:spPr>
            <a:xfrm>
              <a:off x="5796603" y="1279100"/>
              <a:ext cx="102808" cy="102806"/>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grpSp>
        <p:nvGrpSpPr>
          <p:cNvPr id="21" name="组合 20">
            <a:extLst>
              <a:ext uri="{FF2B5EF4-FFF2-40B4-BE49-F238E27FC236}">
                <a16:creationId xmlns:a16="http://schemas.microsoft.com/office/drawing/2014/main" id="{D80B722D-E458-4F1C-BCB0-4C0F3389496B}"/>
              </a:ext>
            </a:extLst>
          </p:cNvPr>
          <p:cNvGrpSpPr/>
          <p:nvPr/>
        </p:nvGrpSpPr>
        <p:grpSpPr>
          <a:xfrm rot="2817600">
            <a:off x="5743138" y="1427230"/>
            <a:ext cx="235252" cy="506534"/>
            <a:chOff x="5796603" y="1279100"/>
            <a:chExt cx="151005" cy="325138"/>
          </a:xfrm>
        </p:grpSpPr>
        <p:sp>
          <p:nvSpPr>
            <p:cNvPr id="34" name="等腰三角形 33">
              <a:extLst>
                <a:ext uri="{FF2B5EF4-FFF2-40B4-BE49-F238E27FC236}">
                  <a16:creationId xmlns:a16="http://schemas.microsoft.com/office/drawing/2014/main" id="{FE858E00-600A-4B30-9905-7543421B96AD}"/>
                </a:ext>
              </a:extLst>
            </p:cNvPr>
            <p:cNvSpPr/>
            <p:nvPr/>
          </p:nvSpPr>
          <p:spPr>
            <a:xfrm rot="20603276">
              <a:off x="5825113" y="1323907"/>
              <a:ext cx="122495" cy="280331"/>
            </a:xfrm>
            <a:prstGeom prst="triangle">
              <a:avLst/>
            </a:prstGeom>
            <a:gradFill>
              <a:gsLst>
                <a:gs pos="0">
                  <a:srgbClr val="E3BD7A">
                    <a:alpha val="3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a:extLst>
                <a:ext uri="{FF2B5EF4-FFF2-40B4-BE49-F238E27FC236}">
                  <a16:creationId xmlns:a16="http://schemas.microsoft.com/office/drawing/2014/main" id="{06D3B1C9-DC46-4812-B535-ED9A592C0BD3}"/>
                </a:ext>
              </a:extLst>
            </p:cNvPr>
            <p:cNvSpPr/>
            <p:nvPr/>
          </p:nvSpPr>
          <p:spPr>
            <a:xfrm>
              <a:off x="5796603" y="1279100"/>
              <a:ext cx="102808" cy="102806"/>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sp>
        <p:nvSpPr>
          <p:cNvPr id="22" name="任意多边形: 形状 21">
            <a:extLst>
              <a:ext uri="{FF2B5EF4-FFF2-40B4-BE49-F238E27FC236}">
                <a16:creationId xmlns:a16="http://schemas.microsoft.com/office/drawing/2014/main" id="{209D04C7-6382-4530-88DD-679FB96D2415}"/>
              </a:ext>
            </a:extLst>
          </p:cNvPr>
          <p:cNvSpPr/>
          <p:nvPr/>
        </p:nvSpPr>
        <p:spPr>
          <a:xfrm>
            <a:off x="3149600" y="4101074"/>
            <a:ext cx="2997200" cy="711200"/>
          </a:xfrm>
          <a:custGeom>
            <a:avLst/>
            <a:gdLst>
              <a:gd name="connsiteX0" fmla="*/ 2997200 w 2997200"/>
              <a:gd name="connsiteY0" fmla="*/ 0 h 711200"/>
              <a:gd name="connsiteX1" fmla="*/ 2153920 w 2997200"/>
              <a:gd name="connsiteY1" fmla="*/ 101600 h 711200"/>
              <a:gd name="connsiteX2" fmla="*/ 0 w 2997200"/>
              <a:gd name="connsiteY2" fmla="*/ 711200 h 711200"/>
            </a:gdLst>
            <a:ahLst/>
            <a:cxnLst>
              <a:cxn ang="0">
                <a:pos x="connsiteX0" y="connsiteY0"/>
              </a:cxn>
              <a:cxn ang="0">
                <a:pos x="connsiteX1" y="connsiteY1"/>
              </a:cxn>
              <a:cxn ang="0">
                <a:pos x="connsiteX2" y="connsiteY2"/>
              </a:cxn>
            </a:cxnLst>
            <a:rect l="l" t="t" r="r" b="b"/>
            <a:pathLst>
              <a:path w="2997200" h="711200">
                <a:moveTo>
                  <a:pt x="2997200" y="0"/>
                </a:moveTo>
                <a:lnTo>
                  <a:pt x="2153920" y="101600"/>
                </a:lnTo>
                <a:lnTo>
                  <a:pt x="0" y="711200"/>
                </a:lnTo>
              </a:path>
            </a:pathLst>
          </a:custGeom>
          <a:noFill/>
          <a:ln w="3175">
            <a:solidFill>
              <a:schemeClr val="accent2">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3" name="等腰三角形 22">
            <a:extLst>
              <a:ext uri="{FF2B5EF4-FFF2-40B4-BE49-F238E27FC236}">
                <a16:creationId xmlns:a16="http://schemas.microsoft.com/office/drawing/2014/main" id="{B387646F-9C05-45F5-83B9-6CF51B8C8E11}"/>
              </a:ext>
            </a:extLst>
          </p:cNvPr>
          <p:cNvSpPr/>
          <p:nvPr/>
        </p:nvSpPr>
        <p:spPr>
          <a:xfrm rot="362847">
            <a:off x="6067847" y="4090123"/>
            <a:ext cx="126851" cy="395148"/>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等腰三角形 23">
            <a:extLst>
              <a:ext uri="{FF2B5EF4-FFF2-40B4-BE49-F238E27FC236}">
                <a16:creationId xmlns:a16="http://schemas.microsoft.com/office/drawing/2014/main" id="{C4EEC60F-DA96-4C9A-80EB-0C8B2994B6B0}"/>
              </a:ext>
            </a:extLst>
          </p:cNvPr>
          <p:cNvSpPr/>
          <p:nvPr/>
        </p:nvSpPr>
        <p:spPr>
          <a:xfrm rot="566848">
            <a:off x="5894194" y="4092649"/>
            <a:ext cx="1116352" cy="1772067"/>
          </a:xfrm>
          <a:prstGeom prst="triangle">
            <a:avLst/>
          </a:prstGeom>
          <a:gradFill>
            <a:gsLst>
              <a:gs pos="0">
                <a:srgbClr val="E3BD7A">
                  <a:alpha val="25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等腰三角形 24">
            <a:extLst>
              <a:ext uri="{FF2B5EF4-FFF2-40B4-BE49-F238E27FC236}">
                <a16:creationId xmlns:a16="http://schemas.microsoft.com/office/drawing/2014/main" id="{BE151E4B-9C82-4EAD-AB8B-8215C987ACE5}"/>
              </a:ext>
            </a:extLst>
          </p:cNvPr>
          <p:cNvSpPr/>
          <p:nvPr/>
        </p:nvSpPr>
        <p:spPr>
          <a:xfrm rot="20416529">
            <a:off x="5219409" y="4135253"/>
            <a:ext cx="568374" cy="1133934"/>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a:extLst>
              <a:ext uri="{FF2B5EF4-FFF2-40B4-BE49-F238E27FC236}">
                <a16:creationId xmlns:a16="http://schemas.microsoft.com/office/drawing/2014/main" id="{DC16A1F2-EC2B-4E6C-A03F-CBFD7C5ED48C}"/>
              </a:ext>
            </a:extLst>
          </p:cNvPr>
          <p:cNvSpPr/>
          <p:nvPr/>
        </p:nvSpPr>
        <p:spPr>
          <a:xfrm>
            <a:off x="2804940" y="4356558"/>
            <a:ext cx="802064" cy="80205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sp>
        <p:nvSpPr>
          <p:cNvPr id="27" name="椭圆 26">
            <a:extLst>
              <a:ext uri="{FF2B5EF4-FFF2-40B4-BE49-F238E27FC236}">
                <a16:creationId xmlns:a16="http://schemas.microsoft.com/office/drawing/2014/main" id="{4AB17093-3CA4-4B46-BBA9-2CD4D6D4372B}"/>
              </a:ext>
            </a:extLst>
          </p:cNvPr>
          <p:cNvSpPr/>
          <p:nvPr/>
        </p:nvSpPr>
        <p:spPr>
          <a:xfrm rot="756286">
            <a:off x="6420284" y="3924661"/>
            <a:ext cx="336954" cy="336950"/>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sp>
        <p:nvSpPr>
          <p:cNvPr id="28" name="椭圆 27">
            <a:extLst>
              <a:ext uri="{FF2B5EF4-FFF2-40B4-BE49-F238E27FC236}">
                <a16:creationId xmlns:a16="http://schemas.microsoft.com/office/drawing/2014/main" id="{D7934646-C68A-47E6-BFE2-9BA3DB911AB8}"/>
              </a:ext>
            </a:extLst>
          </p:cNvPr>
          <p:cNvSpPr/>
          <p:nvPr/>
        </p:nvSpPr>
        <p:spPr>
          <a:xfrm>
            <a:off x="6113897" y="4065953"/>
            <a:ext cx="80254" cy="80254"/>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9" name="椭圆 28">
            <a:extLst>
              <a:ext uri="{FF2B5EF4-FFF2-40B4-BE49-F238E27FC236}">
                <a16:creationId xmlns:a16="http://schemas.microsoft.com/office/drawing/2014/main" id="{4B77DFE1-C74F-4663-B0A3-D4AC205D1A32}"/>
              </a:ext>
            </a:extLst>
          </p:cNvPr>
          <p:cNvSpPr/>
          <p:nvPr/>
        </p:nvSpPr>
        <p:spPr>
          <a:xfrm rot="20700000">
            <a:off x="5228934" y="4092974"/>
            <a:ext cx="190448" cy="190446"/>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0" name="矩形 29">
            <a:extLst>
              <a:ext uri="{FF2B5EF4-FFF2-40B4-BE49-F238E27FC236}">
                <a16:creationId xmlns:a16="http://schemas.microsoft.com/office/drawing/2014/main" id="{5A855EF2-61C5-4B63-B78C-04A74C54CAD9}"/>
              </a:ext>
            </a:extLst>
          </p:cNvPr>
          <p:cNvSpPr/>
          <p:nvPr/>
        </p:nvSpPr>
        <p:spPr>
          <a:xfrm rot="2700000">
            <a:off x="12498809" y="-399683"/>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a:extLst>
              <a:ext uri="{FF2B5EF4-FFF2-40B4-BE49-F238E27FC236}">
                <a16:creationId xmlns:a16="http://schemas.microsoft.com/office/drawing/2014/main" id="{220799EF-32A8-41DA-B7E9-D50337951ED6}"/>
              </a:ext>
            </a:extLst>
          </p:cNvPr>
          <p:cNvSpPr/>
          <p:nvPr/>
        </p:nvSpPr>
        <p:spPr>
          <a:xfrm rot="2700000">
            <a:off x="-8038809" y="-399683"/>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a16="http://schemas.microsoft.com/office/drawing/2014/main" id="{46DDDC01-AB78-4185-9F5B-4AC193BD97D1}"/>
              </a:ext>
            </a:extLst>
          </p:cNvPr>
          <p:cNvSpPr/>
          <p:nvPr/>
        </p:nvSpPr>
        <p:spPr>
          <a:xfrm rot="2700000">
            <a:off x="13023328" y="163358"/>
            <a:ext cx="6628506" cy="6628506"/>
          </a:xfrm>
          <a:prstGeom prst="rect">
            <a:avLst/>
          </a:prstGeom>
          <a:noFill/>
          <a:ln w="6350">
            <a:gradFill flip="none" rotWithShape="1">
              <a:gsLst>
                <a:gs pos="0">
                  <a:schemeClr val="bg1">
                    <a:alpha val="50000"/>
                  </a:schemeClr>
                </a:gs>
                <a:gs pos="59290">
                  <a:srgbClr val="FFFFFF">
                    <a:alpha val="0"/>
                  </a:srgbClr>
                </a:gs>
                <a:gs pos="22000">
                  <a:schemeClr val="bg1">
                    <a:alpha val="0"/>
                  </a:schemeClr>
                </a:gs>
                <a:gs pos="100000">
                  <a:schemeClr val="bg1">
                    <a:alpha val="35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a16="http://schemas.microsoft.com/office/drawing/2014/main" id="{73B8853A-BC9C-4F46-9C1A-7F5C1FF6E5EE}"/>
              </a:ext>
            </a:extLst>
          </p:cNvPr>
          <p:cNvSpPr/>
          <p:nvPr/>
        </p:nvSpPr>
        <p:spPr>
          <a:xfrm rot="2700000">
            <a:off x="-7529112" y="163358"/>
            <a:ext cx="6628506" cy="6628506"/>
          </a:xfrm>
          <a:prstGeom prst="rect">
            <a:avLst/>
          </a:prstGeom>
          <a:noFill/>
          <a:ln w="6350">
            <a:gradFill flip="none" rotWithShape="1">
              <a:gsLst>
                <a:gs pos="0">
                  <a:schemeClr val="bg1">
                    <a:alpha val="35000"/>
                  </a:schemeClr>
                </a:gs>
                <a:gs pos="59290">
                  <a:srgbClr val="FFFFFF">
                    <a:alpha val="0"/>
                  </a:srgbClr>
                </a:gs>
                <a:gs pos="22000">
                  <a:schemeClr val="bg1">
                    <a:alpha val="0"/>
                  </a:schemeClr>
                </a:gs>
                <a:gs pos="100000">
                  <a:schemeClr val="bg1">
                    <a:alpha val="44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PA-文本框 21">
            <a:extLst>
              <a:ext uri="{FF2B5EF4-FFF2-40B4-BE49-F238E27FC236}">
                <a16:creationId xmlns:a16="http://schemas.microsoft.com/office/drawing/2014/main" id="{50005EEC-676A-44D2-8153-FF787E0348D9}"/>
              </a:ext>
            </a:extLst>
          </p:cNvPr>
          <p:cNvSpPr txBox="1"/>
          <p:nvPr userDrawn="1">
            <p:custDataLst>
              <p:tags r:id="rId1"/>
            </p:custDataLst>
          </p:nvPr>
        </p:nvSpPr>
        <p:spPr>
          <a:xfrm>
            <a:off x="6392327" y="2195112"/>
            <a:ext cx="2166071" cy="1683318"/>
          </a:xfrm>
          <a:custGeom>
            <a:avLst/>
            <a:gdLst/>
            <a:ahLst/>
            <a:cxnLst/>
            <a:rect l="l" t="t" r="r" b="b"/>
            <a:pathLst>
              <a:path w="2166071" h="1683318">
                <a:moveTo>
                  <a:pt x="1063038" y="961996"/>
                </a:moveTo>
                <a:lnTo>
                  <a:pt x="1035672" y="985151"/>
                </a:lnTo>
                <a:lnTo>
                  <a:pt x="1039882" y="987257"/>
                </a:lnTo>
                <a:cubicBezTo>
                  <a:pt x="1044093" y="985853"/>
                  <a:pt x="1048303" y="982696"/>
                  <a:pt x="1052513" y="977784"/>
                </a:cubicBezTo>
                <a:cubicBezTo>
                  <a:pt x="1056723" y="972872"/>
                  <a:pt x="1060231" y="969013"/>
                  <a:pt x="1063038" y="966206"/>
                </a:cubicBezTo>
                <a:close/>
                <a:moveTo>
                  <a:pt x="1258805" y="757809"/>
                </a:moveTo>
                <a:cubicBezTo>
                  <a:pt x="1258805" y="757809"/>
                  <a:pt x="1258454" y="758160"/>
                  <a:pt x="1257752" y="758861"/>
                </a:cubicBezTo>
                <a:cubicBezTo>
                  <a:pt x="1257051" y="759563"/>
                  <a:pt x="1256700" y="759914"/>
                  <a:pt x="1256700" y="759914"/>
                </a:cubicBezTo>
                <a:cubicBezTo>
                  <a:pt x="1256700" y="762721"/>
                  <a:pt x="1255998" y="767281"/>
                  <a:pt x="1254595" y="773597"/>
                </a:cubicBezTo>
                <a:cubicBezTo>
                  <a:pt x="1253192" y="779912"/>
                  <a:pt x="1251087" y="785876"/>
                  <a:pt x="1248280" y="791489"/>
                </a:cubicBezTo>
                <a:cubicBezTo>
                  <a:pt x="1242666" y="794296"/>
                  <a:pt x="1238456" y="801313"/>
                  <a:pt x="1235650" y="812539"/>
                </a:cubicBezTo>
                <a:cubicBezTo>
                  <a:pt x="1231440" y="820960"/>
                  <a:pt x="1226177" y="829029"/>
                  <a:pt x="1219862" y="836747"/>
                </a:cubicBezTo>
                <a:cubicBezTo>
                  <a:pt x="1213547" y="844466"/>
                  <a:pt x="1208986" y="851132"/>
                  <a:pt x="1206179" y="856745"/>
                </a:cubicBezTo>
                <a:cubicBezTo>
                  <a:pt x="1204776" y="860955"/>
                  <a:pt x="1202671" y="865165"/>
                  <a:pt x="1199864" y="869375"/>
                </a:cubicBezTo>
                <a:cubicBezTo>
                  <a:pt x="1197058" y="873585"/>
                  <a:pt x="1194953" y="877795"/>
                  <a:pt x="1193549" y="882005"/>
                </a:cubicBezTo>
                <a:cubicBezTo>
                  <a:pt x="1189339" y="883409"/>
                  <a:pt x="1185480" y="885865"/>
                  <a:pt x="1181972" y="889373"/>
                </a:cubicBezTo>
                <a:cubicBezTo>
                  <a:pt x="1178463" y="892881"/>
                  <a:pt x="1176007" y="895337"/>
                  <a:pt x="1174604" y="896740"/>
                </a:cubicBezTo>
                <a:cubicBezTo>
                  <a:pt x="1170394" y="903757"/>
                  <a:pt x="1165482" y="909371"/>
                  <a:pt x="1159869" y="913581"/>
                </a:cubicBezTo>
                <a:cubicBezTo>
                  <a:pt x="1154255" y="917791"/>
                  <a:pt x="1150045" y="921299"/>
                  <a:pt x="1147239" y="924106"/>
                </a:cubicBezTo>
                <a:cubicBezTo>
                  <a:pt x="1144432" y="929719"/>
                  <a:pt x="1136714" y="935333"/>
                  <a:pt x="1124083" y="940946"/>
                </a:cubicBezTo>
                <a:cubicBezTo>
                  <a:pt x="1122680" y="945156"/>
                  <a:pt x="1120575" y="947963"/>
                  <a:pt x="1117768" y="949366"/>
                </a:cubicBezTo>
                <a:cubicBezTo>
                  <a:pt x="1114962" y="950769"/>
                  <a:pt x="1112857" y="951471"/>
                  <a:pt x="1111453" y="951471"/>
                </a:cubicBezTo>
                <a:cubicBezTo>
                  <a:pt x="1110050" y="959891"/>
                  <a:pt x="1105138" y="966557"/>
                  <a:pt x="1096718" y="971469"/>
                </a:cubicBezTo>
                <a:cubicBezTo>
                  <a:pt x="1088298" y="976381"/>
                  <a:pt x="1083386" y="979538"/>
                  <a:pt x="1081983" y="980941"/>
                </a:cubicBezTo>
                <a:lnTo>
                  <a:pt x="1060933" y="999887"/>
                </a:lnTo>
                <a:cubicBezTo>
                  <a:pt x="1056723" y="1005500"/>
                  <a:pt x="1050408" y="1011114"/>
                  <a:pt x="1041987" y="1016727"/>
                </a:cubicBezTo>
                <a:cubicBezTo>
                  <a:pt x="1033567" y="1022340"/>
                  <a:pt x="1026551" y="1027954"/>
                  <a:pt x="1020937" y="1033567"/>
                </a:cubicBezTo>
                <a:cubicBezTo>
                  <a:pt x="1019534" y="1036374"/>
                  <a:pt x="1011815" y="1042689"/>
                  <a:pt x="997782" y="1052512"/>
                </a:cubicBezTo>
                <a:lnTo>
                  <a:pt x="997782" y="1115663"/>
                </a:lnTo>
                <a:cubicBezTo>
                  <a:pt x="980942" y="1119873"/>
                  <a:pt x="968312" y="1121978"/>
                  <a:pt x="959891" y="1121978"/>
                </a:cubicBezTo>
                <a:cubicBezTo>
                  <a:pt x="947261" y="1121978"/>
                  <a:pt x="936035" y="1118470"/>
                  <a:pt x="926211" y="1111453"/>
                </a:cubicBezTo>
                <a:cubicBezTo>
                  <a:pt x="916388" y="1104436"/>
                  <a:pt x="908669" y="1100928"/>
                  <a:pt x="903056" y="1100928"/>
                </a:cubicBezTo>
                <a:lnTo>
                  <a:pt x="900951" y="1100928"/>
                </a:lnTo>
                <a:cubicBezTo>
                  <a:pt x="900951" y="1100928"/>
                  <a:pt x="897442" y="1100226"/>
                  <a:pt x="890426" y="1098823"/>
                </a:cubicBezTo>
                <a:cubicBezTo>
                  <a:pt x="882006" y="1110050"/>
                  <a:pt x="872884" y="1113558"/>
                  <a:pt x="863060" y="1109348"/>
                </a:cubicBezTo>
                <a:lnTo>
                  <a:pt x="854640" y="1115663"/>
                </a:lnTo>
                <a:cubicBezTo>
                  <a:pt x="853237" y="1121276"/>
                  <a:pt x="851132" y="1124785"/>
                  <a:pt x="848325" y="1126188"/>
                </a:cubicBezTo>
                <a:cubicBezTo>
                  <a:pt x="845519" y="1127592"/>
                  <a:pt x="840607" y="1126890"/>
                  <a:pt x="833590" y="1124083"/>
                </a:cubicBezTo>
                <a:lnTo>
                  <a:pt x="833590" y="1130398"/>
                </a:lnTo>
                <a:lnTo>
                  <a:pt x="827275" y="1136713"/>
                </a:lnTo>
                <a:cubicBezTo>
                  <a:pt x="821662" y="1133907"/>
                  <a:pt x="820258" y="1131100"/>
                  <a:pt x="823065" y="1128293"/>
                </a:cubicBezTo>
                <a:lnTo>
                  <a:pt x="823065" y="1126188"/>
                </a:lnTo>
                <a:cubicBezTo>
                  <a:pt x="823065" y="1120575"/>
                  <a:pt x="821311" y="1116014"/>
                  <a:pt x="817802" y="1112505"/>
                </a:cubicBezTo>
                <a:cubicBezTo>
                  <a:pt x="814294" y="1108997"/>
                  <a:pt x="809733" y="1107945"/>
                  <a:pt x="804120" y="1109348"/>
                </a:cubicBezTo>
                <a:lnTo>
                  <a:pt x="787279" y="1109348"/>
                </a:lnTo>
                <a:cubicBezTo>
                  <a:pt x="780263" y="1109348"/>
                  <a:pt x="773948" y="1105840"/>
                  <a:pt x="768334" y="1098823"/>
                </a:cubicBezTo>
                <a:cubicBezTo>
                  <a:pt x="765528" y="1096016"/>
                  <a:pt x="763422" y="1095315"/>
                  <a:pt x="762019" y="1096718"/>
                </a:cubicBezTo>
                <a:cubicBezTo>
                  <a:pt x="745179" y="1085491"/>
                  <a:pt x="735356" y="1078474"/>
                  <a:pt x="732549" y="1075668"/>
                </a:cubicBezTo>
                <a:cubicBezTo>
                  <a:pt x="729742" y="1072861"/>
                  <a:pt x="726585" y="1069703"/>
                  <a:pt x="723076" y="1066195"/>
                </a:cubicBezTo>
                <a:cubicBezTo>
                  <a:pt x="719568" y="1062687"/>
                  <a:pt x="715709" y="1059529"/>
                  <a:pt x="711499" y="1056722"/>
                </a:cubicBezTo>
                <a:cubicBezTo>
                  <a:pt x="703078" y="1056722"/>
                  <a:pt x="696062" y="1053916"/>
                  <a:pt x="690448" y="1048302"/>
                </a:cubicBezTo>
                <a:cubicBezTo>
                  <a:pt x="689045" y="1044092"/>
                  <a:pt x="687642" y="1040935"/>
                  <a:pt x="686238" y="1038830"/>
                </a:cubicBezTo>
                <a:cubicBezTo>
                  <a:pt x="684835" y="1036725"/>
                  <a:pt x="683431" y="1034971"/>
                  <a:pt x="682028" y="1033567"/>
                </a:cubicBezTo>
                <a:cubicBezTo>
                  <a:pt x="679222" y="1039180"/>
                  <a:pt x="674310" y="1044794"/>
                  <a:pt x="667293" y="1050407"/>
                </a:cubicBezTo>
                <a:cubicBezTo>
                  <a:pt x="660276" y="1056021"/>
                  <a:pt x="655365" y="1060932"/>
                  <a:pt x="652558" y="1065143"/>
                </a:cubicBezTo>
                <a:cubicBezTo>
                  <a:pt x="651155" y="1067949"/>
                  <a:pt x="649050" y="1070756"/>
                  <a:pt x="646243" y="1073563"/>
                </a:cubicBezTo>
                <a:cubicBezTo>
                  <a:pt x="643436" y="1076369"/>
                  <a:pt x="640629" y="1079878"/>
                  <a:pt x="637823" y="1084088"/>
                </a:cubicBezTo>
                <a:cubicBezTo>
                  <a:pt x="635016" y="1089701"/>
                  <a:pt x="630806" y="1093209"/>
                  <a:pt x="625193" y="1094613"/>
                </a:cubicBezTo>
                <a:cubicBezTo>
                  <a:pt x="619579" y="1096016"/>
                  <a:pt x="615369" y="1097419"/>
                  <a:pt x="612562" y="1098823"/>
                </a:cubicBezTo>
                <a:cubicBezTo>
                  <a:pt x="606949" y="1104436"/>
                  <a:pt x="599231" y="1115663"/>
                  <a:pt x="589407" y="1132503"/>
                </a:cubicBezTo>
                <a:cubicBezTo>
                  <a:pt x="590810" y="1133907"/>
                  <a:pt x="593617" y="1135661"/>
                  <a:pt x="597827" y="1137766"/>
                </a:cubicBezTo>
                <a:cubicBezTo>
                  <a:pt x="602037" y="1139871"/>
                  <a:pt x="604844" y="1142327"/>
                  <a:pt x="606247" y="1145133"/>
                </a:cubicBezTo>
                <a:lnTo>
                  <a:pt x="606247" y="1147238"/>
                </a:lnTo>
                <a:lnTo>
                  <a:pt x="576777" y="1147238"/>
                </a:lnTo>
                <a:cubicBezTo>
                  <a:pt x="578180" y="1150045"/>
                  <a:pt x="580987" y="1154606"/>
                  <a:pt x="585197" y="1160921"/>
                </a:cubicBezTo>
                <a:cubicBezTo>
                  <a:pt x="589407" y="1167236"/>
                  <a:pt x="594319" y="1171797"/>
                  <a:pt x="599932" y="1174604"/>
                </a:cubicBezTo>
                <a:cubicBezTo>
                  <a:pt x="608352" y="1176007"/>
                  <a:pt x="628701" y="1181620"/>
                  <a:pt x="660978" y="1191444"/>
                </a:cubicBezTo>
                <a:cubicBezTo>
                  <a:pt x="673608" y="1197057"/>
                  <a:pt x="683431" y="1198461"/>
                  <a:pt x="690448" y="1195654"/>
                </a:cubicBezTo>
                <a:cubicBezTo>
                  <a:pt x="721322" y="1206881"/>
                  <a:pt x="752196" y="1214248"/>
                  <a:pt x="783069" y="1217757"/>
                </a:cubicBezTo>
                <a:cubicBezTo>
                  <a:pt x="813943" y="1221265"/>
                  <a:pt x="850430" y="1223019"/>
                  <a:pt x="892531" y="1223019"/>
                </a:cubicBezTo>
                <a:cubicBezTo>
                  <a:pt x="922001" y="1227229"/>
                  <a:pt x="953576" y="1229334"/>
                  <a:pt x="987257" y="1229334"/>
                </a:cubicBezTo>
                <a:cubicBezTo>
                  <a:pt x="1025147" y="1229334"/>
                  <a:pt x="1061634" y="1227229"/>
                  <a:pt x="1096718" y="1223019"/>
                </a:cubicBezTo>
                <a:lnTo>
                  <a:pt x="1132504" y="1218809"/>
                </a:lnTo>
                <a:cubicBezTo>
                  <a:pt x="1131100" y="1216002"/>
                  <a:pt x="1121277" y="1201969"/>
                  <a:pt x="1103033" y="1176709"/>
                </a:cubicBezTo>
                <a:cubicBezTo>
                  <a:pt x="1098823" y="1168289"/>
                  <a:pt x="1091105" y="1155659"/>
                  <a:pt x="1079878" y="1138818"/>
                </a:cubicBezTo>
                <a:cubicBezTo>
                  <a:pt x="1068651" y="1119171"/>
                  <a:pt x="1058828" y="1100928"/>
                  <a:pt x="1050408" y="1084088"/>
                </a:cubicBezTo>
                <a:lnTo>
                  <a:pt x="1031462" y="1058827"/>
                </a:lnTo>
                <a:lnTo>
                  <a:pt x="1037777" y="1048302"/>
                </a:lnTo>
                <a:cubicBezTo>
                  <a:pt x="1039181" y="1049706"/>
                  <a:pt x="1042338" y="1053214"/>
                  <a:pt x="1047250" y="1058827"/>
                </a:cubicBezTo>
                <a:cubicBezTo>
                  <a:pt x="1052162" y="1064441"/>
                  <a:pt x="1058828" y="1070054"/>
                  <a:pt x="1067248" y="1075668"/>
                </a:cubicBezTo>
                <a:lnTo>
                  <a:pt x="1073563" y="1079878"/>
                </a:lnTo>
                <a:lnTo>
                  <a:pt x="1079878" y="1079878"/>
                </a:lnTo>
                <a:cubicBezTo>
                  <a:pt x="1100928" y="1100928"/>
                  <a:pt x="1115663" y="1114260"/>
                  <a:pt x="1124083" y="1119873"/>
                </a:cubicBezTo>
                <a:cubicBezTo>
                  <a:pt x="1145134" y="1135310"/>
                  <a:pt x="1157764" y="1147238"/>
                  <a:pt x="1161974" y="1155659"/>
                </a:cubicBezTo>
                <a:cubicBezTo>
                  <a:pt x="1167587" y="1162675"/>
                  <a:pt x="1176007" y="1171446"/>
                  <a:pt x="1187234" y="1181971"/>
                </a:cubicBezTo>
                <a:cubicBezTo>
                  <a:pt x="1198461" y="1192497"/>
                  <a:pt x="1206179" y="1200566"/>
                  <a:pt x="1210389" y="1206179"/>
                </a:cubicBezTo>
                <a:lnTo>
                  <a:pt x="1252490" y="1199864"/>
                </a:lnTo>
                <a:lnTo>
                  <a:pt x="1252490" y="1155659"/>
                </a:lnTo>
                <a:lnTo>
                  <a:pt x="1256700" y="858850"/>
                </a:lnTo>
                <a:cubicBezTo>
                  <a:pt x="1256700" y="813943"/>
                  <a:pt x="1257402" y="780262"/>
                  <a:pt x="1258805" y="757809"/>
                </a:cubicBezTo>
                <a:close/>
                <a:moveTo>
                  <a:pt x="1258805" y="709393"/>
                </a:moveTo>
                <a:cubicBezTo>
                  <a:pt x="1255998" y="710797"/>
                  <a:pt x="1252139" y="713603"/>
                  <a:pt x="1247227" y="717813"/>
                </a:cubicBezTo>
                <a:cubicBezTo>
                  <a:pt x="1242316" y="722023"/>
                  <a:pt x="1239158" y="726233"/>
                  <a:pt x="1237755" y="730443"/>
                </a:cubicBezTo>
                <a:cubicBezTo>
                  <a:pt x="1237755" y="737460"/>
                  <a:pt x="1232141" y="743775"/>
                  <a:pt x="1220915" y="749389"/>
                </a:cubicBezTo>
                <a:lnTo>
                  <a:pt x="1223020" y="755704"/>
                </a:lnTo>
                <a:cubicBezTo>
                  <a:pt x="1225826" y="757107"/>
                  <a:pt x="1226177" y="758511"/>
                  <a:pt x="1224072" y="759914"/>
                </a:cubicBezTo>
                <a:cubicBezTo>
                  <a:pt x="1221967" y="761317"/>
                  <a:pt x="1220915" y="763422"/>
                  <a:pt x="1220915" y="766229"/>
                </a:cubicBezTo>
                <a:cubicBezTo>
                  <a:pt x="1213898" y="770439"/>
                  <a:pt x="1208284" y="776052"/>
                  <a:pt x="1204074" y="783069"/>
                </a:cubicBezTo>
                <a:cubicBezTo>
                  <a:pt x="1202671" y="790086"/>
                  <a:pt x="1200566" y="795348"/>
                  <a:pt x="1197759" y="798857"/>
                </a:cubicBezTo>
                <a:cubicBezTo>
                  <a:pt x="1194953" y="802365"/>
                  <a:pt x="1189339" y="805523"/>
                  <a:pt x="1180919" y="808329"/>
                </a:cubicBezTo>
                <a:cubicBezTo>
                  <a:pt x="1179516" y="806926"/>
                  <a:pt x="1178463" y="807277"/>
                  <a:pt x="1177762" y="809382"/>
                </a:cubicBezTo>
                <a:cubicBezTo>
                  <a:pt x="1177060" y="811487"/>
                  <a:pt x="1176007" y="812539"/>
                  <a:pt x="1174604" y="812539"/>
                </a:cubicBezTo>
                <a:lnTo>
                  <a:pt x="1174604" y="818854"/>
                </a:lnTo>
                <a:cubicBezTo>
                  <a:pt x="1174604" y="824468"/>
                  <a:pt x="1172850" y="828678"/>
                  <a:pt x="1169341" y="831485"/>
                </a:cubicBezTo>
                <a:cubicBezTo>
                  <a:pt x="1165833" y="834291"/>
                  <a:pt x="1163377" y="836396"/>
                  <a:pt x="1161974" y="837800"/>
                </a:cubicBezTo>
                <a:lnTo>
                  <a:pt x="1159869" y="837800"/>
                </a:lnTo>
                <a:cubicBezTo>
                  <a:pt x="1157062" y="837800"/>
                  <a:pt x="1154606" y="839203"/>
                  <a:pt x="1152501" y="842010"/>
                </a:cubicBezTo>
                <a:cubicBezTo>
                  <a:pt x="1150396" y="844817"/>
                  <a:pt x="1150045" y="848325"/>
                  <a:pt x="1151449" y="852535"/>
                </a:cubicBezTo>
                <a:cubicBezTo>
                  <a:pt x="1154255" y="853938"/>
                  <a:pt x="1154255" y="856043"/>
                  <a:pt x="1151449" y="858850"/>
                </a:cubicBezTo>
                <a:cubicBezTo>
                  <a:pt x="1148642" y="861657"/>
                  <a:pt x="1147239" y="863762"/>
                  <a:pt x="1147239" y="865165"/>
                </a:cubicBezTo>
                <a:cubicBezTo>
                  <a:pt x="1152852" y="862358"/>
                  <a:pt x="1158465" y="858499"/>
                  <a:pt x="1164079" y="853587"/>
                </a:cubicBezTo>
                <a:cubicBezTo>
                  <a:pt x="1169692" y="848676"/>
                  <a:pt x="1176007" y="845518"/>
                  <a:pt x="1183024" y="844115"/>
                </a:cubicBezTo>
                <a:lnTo>
                  <a:pt x="1180919" y="839905"/>
                </a:lnTo>
                <a:cubicBezTo>
                  <a:pt x="1180919" y="837098"/>
                  <a:pt x="1183726" y="833239"/>
                  <a:pt x="1189339" y="828327"/>
                </a:cubicBezTo>
                <a:cubicBezTo>
                  <a:pt x="1194953" y="823415"/>
                  <a:pt x="1199163" y="819556"/>
                  <a:pt x="1201969" y="816750"/>
                </a:cubicBezTo>
                <a:cubicBezTo>
                  <a:pt x="1204776" y="809733"/>
                  <a:pt x="1208635" y="804821"/>
                  <a:pt x="1213547" y="802014"/>
                </a:cubicBezTo>
                <a:cubicBezTo>
                  <a:pt x="1218459" y="799208"/>
                  <a:pt x="1221616" y="797103"/>
                  <a:pt x="1223020" y="795699"/>
                </a:cubicBezTo>
                <a:cubicBezTo>
                  <a:pt x="1223020" y="791489"/>
                  <a:pt x="1223721" y="788332"/>
                  <a:pt x="1225125" y="786227"/>
                </a:cubicBezTo>
                <a:cubicBezTo>
                  <a:pt x="1226528" y="784122"/>
                  <a:pt x="1228633" y="783069"/>
                  <a:pt x="1231440" y="783069"/>
                </a:cubicBezTo>
                <a:cubicBezTo>
                  <a:pt x="1235650" y="778859"/>
                  <a:pt x="1238807" y="775000"/>
                  <a:pt x="1240912" y="771491"/>
                </a:cubicBezTo>
                <a:cubicBezTo>
                  <a:pt x="1243017" y="767983"/>
                  <a:pt x="1244771" y="765527"/>
                  <a:pt x="1246175" y="764124"/>
                </a:cubicBezTo>
                <a:cubicBezTo>
                  <a:pt x="1247578" y="762721"/>
                  <a:pt x="1247929" y="761317"/>
                  <a:pt x="1247227" y="759914"/>
                </a:cubicBezTo>
                <a:cubicBezTo>
                  <a:pt x="1246526" y="758511"/>
                  <a:pt x="1246877" y="757809"/>
                  <a:pt x="1248280" y="757809"/>
                </a:cubicBezTo>
                <a:cubicBezTo>
                  <a:pt x="1252490" y="753599"/>
                  <a:pt x="1253893" y="750792"/>
                  <a:pt x="1252490" y="749389"/>
                </a:cubicBezTo>
                <a:lnTo>
                  <a:pt x="1258805" y="753599"/>
                </a:lnTo>
                <a:close/>
                <a:moveTo>
                  <a:pt x="1564034" y="311544"/>
                </a:moveTo>
                <a:cubicBezTo>
                  <a:pt x="1557017" y="319964"/>
                  <a:pt x="1551053" y="329085"/>
                  <a:pt x="1546141" y="338909"/>
                </a:cubicBezTo>
                <a:cubicBezTo>
                  <a:pt x="1541229" y="348732"/>
                  <a:pt x="1536668" y="356451"/>
                  <a:pt x="1532458" y="362064"/>
                </a:cubicBezTo>
                <a:lnTo>
                  <a:pt x="1526143" y="362064"/>
                </a:lnTo>
                <a:lnTo>
                  <a:pt x="1526143" y="332594"/>
                </a:lnTo>
                <a:lnTo>
                  <a:pt x="1513513" y="328384"/>
                </a:lnTo>
                <a:cubicBezTo>
                  <a:pt x="1500883" y="329787"/>
                  <a:pt x="1488954" y="333997"/>
                  <a:pt x="1477728" y="341014"/>
                </a:cubicBezTo>
                <a:cubicBezTo>
                  <a:pt x="1477728" y="346627"/>
                  <a:pt x="1474921" y="349434"/>
                  <a:pt x="1469308" y="349434"/>
                </a:cubicBezTo>
                <a:cubicBezTo>
                  <a:pt x="1466501" y="350837"/>
                  <a:pt x="1461589" y="353995"/>
                  <a:pt x="1454572" y="358907"/>
                </a:cubicBezTo>
                <a:cubicBezTo>
                  <a:pt x="1447556" y="363818"/>
                  <a:pt x="1442644" y="369081"/>
                  <a:pt x="1439837" y="374694"/>
                </a:cubicBezTo>
                <a:cubicBezTo>
                  <a:pt x="1434224" y="383114"/>
                  <a:pt x="1429312" y="388026"/>
                  <a:pt x="1425102" y="389429"/>
                </a:cubicBezTo>
                <a:cubicBezTo>
                  <a:pt x="1420892" y="390833"/>
                  <a:pt x="1415980" y="390833"/>
                  <a:pt x="1410367" y="389429"/>
                </a:cubicBezTo>
                <a:cubicBezTo>
                  <a:pt x="1393527" y="389429"/>
                  <a:pt x="1383001" y="393640"/>
                  <a:pt x="1378791" y="402060"/>
                </a:cubicBezTo>
                <a:lnTo>
                  <a:pt x="1353531" y="397850"/>
                </a:lnTo>
                <a:lnTo>
                  <a:pt x="1353531" y="408375"/>
                </a:lnTo>
                <a:cubicBezTo>
                  <a:pt x="1366161" y="418198"/>
                  <a:pt x="1375985" y="423812"/>
                  <a:pt x="1383001" y="425215"/>
                </a:cubicBezTo>
                <a:cubicBezTo>
                  <a:pt x="1399842" y="436442"/>
                  <a:pt x="1408262" y="442055"/>
                  <a:pt x="1408262" y="442055"/>
                </a:cubicBezTo>
                <a:cubicBezTo>
                  <a:pt x="1408262" y="447668"/>
                  <a:pt x="1409665" y="455036"/>
                  <a:pt x="1412472" y="464158"/>
                </a:cubicBezTo>
                <a:cubicBezTo>
                  <a:pt x="1415278" y="473280"/>
                  <a:pt x="1417384" y="481349"/>
                  <a:pt x="1418787" y="488366"/>
                </a:cubicBezTo>
                <a:cubicBezTo>
                  <a:pt x="1425804" y="489769"/>
                  <a:pt x="1429312" y="497487"/>
                  <a:pt x="1429312" y="511521"/>
                </a:cubicBezTo>
                <a:cubicBezTo>
                  <a:pt x="1429312" y="550815"/>
                  <a:pt x="1431417" y="580285"/>
                  <a:pt x="1435627" y="599932"/>
                </a:cubicBezTo>
                <a:cubicBezTo>
                  <a:pt x="1435627" y="622386"/>
                  <a:pt x="1437381" y="640278"/>
                  <a:pt x="1440890" y="653610"/>
                </a:cubicBezTo>
                <a:cubicBezTo>
                  <a:pt x="1444398" y="666942"/>
                  <a:pt x="1454572" y="678520"/>
                  <a:pt x="1471413" y="688343"/>
                </a:cubicBezTo>
                <a:lnTo>
                  <a:pt x="1488253" y="692553"/>
                </a:lnTo>
                <a:cubicBezTo>
                  <a:pt x="1495269" y="692553"/>
                  <a:pt x="1501584" y="686238"/>
                  <a:pt x="1507198" y="673608"/>
                </a:cubicBezTo>
                <a:lnTo>
                  <a:pt x="1561929" y="517836"/>
                </a:lnTo>
                <a:cubicBezTo>
                  <a:pt x="1563332" y="512223"/>
                  <a:pt x="1567893" y="496786"/>
                  <a:pt x="1575611" y="471525"/>
                </a:cubicBezTo>
                <a:cubicBezTo>
                  <a:pt x="1583330" y="446265"/>
                  <a:pt x="1587891" y="421707"/>
                  <a:pt x="1589294" y="397850"/>
                </a:cubicBezTo>
                <a:cubicBezTo>
                  <a:pt x="1589294" y="390833"/>
                  <a:pt x="1588592" y="386272"/>
                  <a:pt x="1587189" y="384167"/>
                </a:cubicBezTo>
                <a:cubicBezTo>
                  <a:pt x="1585785" y="382062"/>
                  <a:pt x="1581575" y="380308"/>
                  <a:pt x="1574559" y="378904"/>
                </a:cubicBezTo>
                <a:lnTo>
                  <a:pt x="1572454" y="374694"/>
                </a:lnTo>
                <a:cubicBezTo>
                  <a:pt x="1571050" y="366274"/>
                  <a:pt x="1569647" y="358205"/>
                  <a:pt x="1568244" y="350486"/>
                </a:cubicBezTo>
                <a:cubicBezTo>
                  <a:pt x="1566840" y="342768"/>
                  <a:pt x="1565437" y="335400"/>
                  <a:pt x="1564034" y="328384"/>
                </a:cubicBezTo>
                <a:close/>
                <a:moveTo>
                  <a:pt x="1164079" y="233658"/>
                </a:moveTo>
                <a:cubicBezTo>
                  <a:pt x="1162676" y="237868"/>
                  <a:pt x="1160921" y="240674"/>
                  <a:pt x="1158816" y="242078"/>
                </a:cubicBezTo>
                <a:cubicBezTo>
                  <a:pt x="1156711" y="243481"/>
                  <a:pt x="1154255" y="243481"/>
                  <a:pt x="1151449" y="242078"/>
                </a:cubicBezTo>
                <a:cubicBezTo>
                  <a:pt x="1148642" y="240674"/>
                  <a:pt x="1145134" y="239973"/>
                  <a:pt x="1140924" y="239973"/>
                </a:cubicBezTo>
                <a:cubicBezTo>
                  <a:pt x="1136714" y="239973"/>
                  <a:pt x="1133205" y="240674"/>
                  <a:pt x="1130399" y="242078"/>
                </a:cubicBezTo>
                <a:lnTo>
                  <a:pt x="1107243" y="242078"/>
                </a:lnTo>
                <a:cubicBezTo>
                  <a:pt x="1100227" y="240674"/>
                  <a:pt x="1093210" y="241376"/>
                  <a:pt x="1086193" y="244183"/>
                </a:cubicBezTo>
                <a:cubicBezTo>
                  <a:pt x="1083386" y="246989"/>
                  <a:pt x="1078825" y="249094"/>
                  <a:pt x="1072510" y="250498"/>
                </a:cubicBezTo>
                <a:cubicBezTo>
                  <a:pt x="1066195" y="251901"/>
                  <a:pt x="1061634" y="253304"/>
                  <a:pt x="1058828" y="254708"/>
                </a:cubicBezTo>
                <a:cubicBezTo>
                  <a:pt x="1057424" y="254708"/>
                  <a:pt x="1055670" y="255059"/>
                  <a:pt x="1053565" y="255760"/>
                </a:cubicBezTo>
                <a:cubicBezTo>
                  <a:pt x="1051460" y="256462"/>
                  <a:pt x="1050408" y="257514"/>
                  <a:pt x="1050408" y="258918"/>
                </a:cubicBezTo>
                <a:cubicBezTo>
                  <a:pt x="1049004" y="263128"/>
                  <a:pt x="1046198" y="265233"/>
                  <a:pt x="1041987" y="265233"/>
                </a:cubicBezTo>
                <a:cubicBezTo>
                  <a:pt x="1037777" y="262426"/>
                  <a:pt x="1032164" y="261023"/>
                  <a:pt x="1025147" y="261023"/>
                </a:cubicBezTo>
                <a:cubicBezTo>
                  <a:pt x="1015324" y="261023"/>
                  <a:pt x="1007605" y="261725"/>
                  <a:pt x="1001992" y="263128"/>
                </a:cubicBezTo>
                <a:lnTo>
                  <a:pt x="1004097" y="263128"/>
                </a:lnTo>
                <a:lnTo>
                  <a:pt x="1004097" y="267338"/>
                </a:lnTo>
                <a:cubicBezTo>
                  <a:pt x="998484" y="267338"/>
                  <a:pt x="991818" y="268390"/>
                  <a:pt x="984099" y="270495"/>
                </a:cubicBezTo>
                <a:cubicBezTo>
                  <a:pt x="976381" y="272601"/>
                  <a:pt x="969715" y="272951"/>
                  <a:pt x="964102" y="271548"/>
                </a:cubicBezTo>
                <a:lnTo>
                  <a:pt x="964102" y="269443"/>
                </a:lnTo>
                <a:lnTo>
                  <a:pt x="949366" y="269443"/>
                </a:lnTo>
                <a:cubicBezTo>
                  <a:pt x="949366" y="273653"/>
                  <a:pt x="945156" y="275758"/>
                  <a:pt x="936736" y="275758"/>
                </a:cubicBezTo>
                <a:cubicBezTo>
                  <a:pt x="931123" y="278565"/>
                  <a:pt x="924106" y="279266"/>
                  <a:pt x="915686" y="277863"/>
                </a:cubicBezTo>
                <a:cubicBezTo>
                  <a:pt x="911476" y="280670"/>
                  <a:pt x="904459" y="282073"/>
                  <a:pt x="894636" y="282073"/>
                </a:cubicBezTo>
                <a:lnTo>
                  <a:pt x="860955" y="286283"/>
                </a:lnTo>
                <a:cubicBezTo>
                  <a:pt x="859552" y="287687"/>
                  <a:pt x="858850" y="289090"/>
                  <a:pt x="858850" y="290493"/>
                </a:cubicBezTo>
                <a:cubicBezTo>
                  <a:pt x="858850" y="291897"/>
                  <a:pt x="859552" y="293300"/>
                  <a:pt x="860955" y="294703"/>
                </a:cubicBezTo>
                <a:cubicBezTo>
                  <a:pt x="872182" y="305930"/>
                  <a:pt x="877795" y="311544"/>
                  <a:pt x="877795" y="311544"/>
                </a:cubicBezTo>
                <a:cubicBezTo>
                  <a:pt x="877795" y="311544"/>
                  <a:pt x="878848" y="312245"/>
                  <a:pt x="880953" y="313649"/>
                </a:cubicBezTo>
                <a:cubicBezTo>
                  <a:pt x="883058" y="315052"/>
                  <a:pt x="882707" y="317157"/>
                  <a:pt x="879900" y="319964"/>
                </a:cubicBezTo>
                <a:lnTo>
                  <a:pt x="879900" y="326279"/>
                </a:lnTo>
                <a:cubicBezTo>
                  <a:pt x="879900" y="334699"/>
                  <a:pt x="882707" y="341715"/>
                  <a:pt x="888321" y="347329"/>
                </a:cubicBezTo>
                <a:cubicBezTo>
                  <a:pt x="893934" y="357152"/>
                  <a:pt x="898846" y="366625"/>
                  <a:pt x="903056" y="375747"/>
                </a:cubicBezTo>
                <a:cubicBezTo>
                  <a:pt x="907266" y="384869"/>
                  <a:pt x="911476" y="393640"/>
                  <a:pt x="915686" y="402060"/>
                </a:cubicBezTo>
                <a:cubicBezTo>
                  <a:pt x="917089" y="407673"/>
                  <a:pt x="919545" y="413637"/>
                  <a:pt x="923054" y="419952"/>
                </a:cubicBezTo>
                <a:cubicBezTo>
                  <a:pt x="926562" y="426267"/>
                  <a:pt x="929719" y="432232"/>
                  <a:pt x="932526" y="437845"/>
                </a:cubicBezTo>
                <a:lnTo>
                  <a:pt x="947261" y="450475"/>
                </a:lnTo>
                <a:cubicBezTo>
                  <a:pt x="947261" y="450475"/>
                  <a:pt x="947612" y="450826"/>
                  <a:pt x="948314" y="451528"/>
                </a:cubicBezTo>
                <a:cubicBezTo>
                  <a:pt x="949016" y="452229"/>
                  <a:pt x="949366" y="453282"/>
                  <a:pt x="949366" y="454685"/>
                </a:cubicBezTo>
                <a:cubicBezTo>
                  <a:pt x="953576" y="460299"/>
                  <a:pt x="956383" y="465210"/>
                  <a:pt x="957786" y="469420"/>
                </a:cubicBezTo>
                <a:cubicBezTo>
                  <a:pt x="959190" y="473630"/>
                  <a:pt x="960593" y="477139"/>
                  <a:pt x="961997" y="479946"/>
                </a:cubicBezTo>
                <a:cubicBezTo>
                  <a:pt x="961997" y="484156"/>
                  <a:pt x="962347" y="489769"/>
                  <a:pt x="963049" y="496786"/>
                </a:cubicBezTo>
                <a:cubicBezTo>
                  <a:pt x="963751" y="503803"/>
                  <a:pt x="965505" y="508714"/>
                  <a:pt x="968312" y="511521"/>
                </a:cubicBezTo>
                <a:cubicBezTo>
                  <a:pt x="968312" y="512924"/>
                  <a:pt x="970417" y="533273"/>
                  <a:pt x="974627" y="572567"/>
                </a:cubicBezTo>
                <a:lnTo>
                  <a:pt x="972522" y="604142"/>
                </a:lnTo>
                <a:lnTo>
                  <a:pt x="972522" y="608352"/>
                </a:lnTo>
                <a:cubicBezTo>
                  <a:pt x="976732" y="613965"/>
                  <a:pt x="978486" y="618175"/>
                  <a:pt x="977784" y="620982"/>
                </a:cubicBezTo>
                <a:cubicBezTo>
                  <a:pt x="977083" y="623789"/>
                  <a:pt x="974627" y="627297"/>
                  <a:pt x="970417" y="631507"/>
                </a:cubicBezTo>
                <a:cubicBezTo>
                  <a:pt x="970417" y="631507"/>
                  <a:pt x="969364" y="632209"/>
                  <a:pt x="967259" y="633612"/>
                </a:cubicBezTo>
                <a:cubicBezTo>
                  <a:pt x="965154" y="635016"/>
                  <a:pt x="963400" y="637822"/>
                  <a:pt x="961997" y="642032"/>
                </a:cubicBezTo>
                <a:lnTo>
                  <a:pt x="964102" y="642032"/>
                </a:lnTo>
                <a:lnTo>
                  <a:pt x="974627" y="639927"/>
                </a:lnTo>
                <a:cubicBezTo>
                  <a:pt x="976030" y="637121"/>
                  <a:pt x="978135" y="635717"/>
                  <a:pt x="980942" y="635717"/>
                </a:cubicBezTo>
                <a:lnTo>
                  <a:pt x="980942" y="648347"/>
                </a:lnTo>
                <a:cubicBezTo>
                  <a:pt x="975328" y="655364"/>
                  <a:pt x="968312" y="661679"/>
                  <a:pt x="959891" y="667293"/>
                </a:cubicBezTo>
                <a:cubicBezTo>
                  <a:pt x="957085" y="674310"/>
                  <a:pt x="957085" y="679221"/>
                  <a:pt x="959891" y="682028"/>
                </a:cubicBezTo>
                <a:cubicBezTo>
                  <a:pt x="961295" y="683431"/>
                  <a:pt x="963049" y="684484"/>
                  <a:pt x="965154" y="685185"/>
                </a:cubicBezTo>
                <a:cubicBezTo>
                  <a:pt x="967259" y="685887"/>
                  <a:pt x="969013" y="686940"/>
                  <a:pt x="970417" y="688343"/>
                </a:cubicBezTo>
                <a:cubicBezTo>
                  <a:pt x="971820" y="688343"/>
                  <a:pt x="974276" y="689045"/>
                  <a:pt x="977784" y="690448"/>
                </a:cubicBezTo>
                <a:cubicBezTo>
                  <a:pt x="981293" y="691851"/>
                  <a:pt x="983749" y="693956"/>
                  <a:pt x="985152" y="696763"/>
                </a:cubicBezTo>
                <a:cubicBezTo>
                  <a:pt x="986555" y="695360"/>
                  <a:pt x="987608" y="697465"/>
                  <a:pt x="988309" y="703078"/>
                </a:cubicBezTo>
                <a:cubicBezTo>
                  <a:pt x="989011" y="708692"/>
                  <a:pt x="989362" y="713603"/>
                  <a:pt x="989362" y="717813"/>
                </a:cubicBezTo>
                <a:lnTo>
                  <a:pt x="989362" y="743074"/>
                </a:lnTo>
                <a:cubicBezTo>
                  <a:pt x="989362" y="765527"/>
                  <a:pt x="991467" y="785174"/>
                  <a:pt x="995677" y="802014"/>
                </a:cubicBezTo>
                <a:lnTo>
                  <a:pt x="995677" y="810434"/>
                </a:lnTo>
                <a:lnTo>
                  <a:pt x="1237755" y="690448"/>
                </a:lnTo>
                <a:lnTo>
                  <a:pt x="1260910" y="671503"/>
                </a:lnTo>
                <a:cubicBezTo>
                  <a:pt x="1263717" y="590108"/>
                  <a:pt x="1265120" y="529063"/>
                  <a:pt x="1265120" y="488366"/>
                </a:cubicBezTo>
                <a:cubicBezTo>
                  <a:pt x="1265120" y="478542"/>
                  <a:pt x="1264418" y="468368"/>
                  <a:pt x="1263015" y="457843"/>
                </a:cubicBezTo>
                <a:cubicBezTo>
                  <a:pt x="1261612" y="447318"/>
                  <a:pt x="1260910" y="437845"/>
                  <a:pt x="1260910" y="429425"/>
                </a:cubicBezTo>
                <a:cubicBezTo>
                  <a:pt x="1260910" y="426618"/>
                  <a:pt x="1259858" y="423461"/>
                  <a:pt x="1257752" y="419952"/>
                </a:cubicBezTo>
                <a:cubicBezTo>
                  <a:pt x="1255647" y="416444"/>
                  <a:pt x="1253192" y="413988"/>
                  <a:pt x="1250385" y="412585"/>
                </a:cubicBezTo>
                <a:cubicBezTo>
                  <a:pt x="1263015" y="409778"/>
                  <a:pt x="1269330" y="406971"/>
                  <a:pt x="1269330" y="404165"/>
                </a:cubicBezTo>
                <a:cubicBezTo>
                  <a:pt x="1269330" y="401358"/>
                  <a:pt x="1261962" y="395394"/>
                  <a:pt x="1247227" y="386272"/>
                </a:cubicBezTo>
                <a:cubicBezTo>
                  <a:pt x="1232492" y="377150"/>
                  <a:pt x="1225125" y="368379"/>
                  <a:pt x="1225125" y="359959"/>
                </a:cubicBezTo>
                <a:lnTo>
                  <a:pt x="1223020" y="351539"/>
                </a:lnTo>
                <a:cubicBezTo>
                  <a:pt x="1217406" y="343119"/>
                  <a:pt x="1208986" y="335751"/>
                  <a:pt x="1197759" y="329436"/>
                </a:cubicBezTo>
                <a:cubicBezTo>
                  <a:pt x="1186533" y="323121"/>
                  <a:pt x="1178814" y="316455"/>
                  <a:pt x="1174604" y="309438"/>
                </a:cubicBezTo>
                <a:cubicBezTo>
                  <a:pt x="1168991" y="291195"/>
                  <a:pt x="1157764" y="277863"/>
                  <a:pt x="1140924" y="269443"/>
                </a:cubicBezTo>
                <a:lnTo>
                  <a:pt x="1138819" y="269443"/>
                </a:lnTo>
                <a:cubicBezTo>
                  <a:pt x="1130399" y="272250"/>
                  <a:pt x="1123382" y="272951"/>
                  <a:pt x="1117768" y="271548"/>
                </a:cubicBezTo>
                <a:cubicBezTo>
                  <a:pt x="1116365" y="270145"/>
                  <a:pt x="1115312" y="269443"/>
                  <a:pt x="1114611" y="269443"/>
                </a:cubicBezTo>
                <a:cubicBezTo>
                  <a:pt x="1113909" y="269443"/>
                  <a:pt x="1113558" y="269443"/>
                  <a:pt x="1113558" y="269443"/>
                </a:cubicBezTo>
                <a:cubicBezTo>
                  <a:pt x="1109348" y="273653"/>
                  <a:pt x="1105840" y="275056"/>
                  <a:pt x="1103033" y="273653"/>
                </a:cubicBezTo>
                <a:cubicBezTo>
                  <a:pt x="1100227" y="272250"/>
                  <a:pt x="1098823" y="269443"/>
                  <a:pt x="1098823" y="265233"/>
                </a:cubicBezTo>
                <a:cubicBezTo>
                  <a:pt x="1098823" y="262426"/>
                  <a:pt x="1100227" y="256813"/>
                  <a:pt x="1103033" y="248393"/>
                </a:cubicBezTo>
                <a:cubicBezTo>
                  <a:pt x="1103033" y="246989"/>
                  <a:pt x="1106542" y="246288"/>
                  <a:pt x="1113558" y="246288"/>
                </a:cubicBezTo>
                <a:cubicBezTo>
                  <a:pt x="1116365" y="250498"/>
                  <a:pt x="1118821" y="251901"/>
                  <a:pt x="1120926" y="250498"/>
                </a:cubicBezTo>
                <a:cubicBezTo>
                  <a:pt x="1123031" y="249094"/>
                  <a:pt x="1124785" y="248393"/>
                  <a:pt x="1126189" y="248393"/>
                </a:cubicBezTo>
                <a:lnTo>
                  <a:pt x="1151449" y="248393"/>
                </a:lnTo>
                <a:lnTo>
                  <a:pt x="1151449" y="252603"/>
                </a:lnTo>
                <a:cubicBezTo>
                  <a:pt x="1152852" y="252603"/>
                  <a:pt x="1155659" y="252954"/>
                  <a:pt x="1159869" y="253655"/>
                </a:cubicBezTo>
                <a:cubicBezTo>
                  <a:pt x="1164079" y="254357"/>
                  <a:pt x="1168289" y="256111"/>
                  <a:pt x="1172499" y="258918"/>
                </a:cubicBezTo>
                <a:lnTo>
                  <a:pt x="1180919" y="258918"/>
                </a:lnTo>
                <a:cubicBezTo>
                  <a:pt x="1179516" y="257514"/>
                  <a:pt x="1178112" y="255410"/>
                  <a:pt x="1176709" y="252603"/>
                </a:cubicBezTo>
                <a:cubicBezTo>
                  <a:pt x="1175306" y="249796"/>
                  <a:pt x="1174604" y="247691"/>
                  <a:pt x="1174604" y="246288"/>
                </a:cubicBezTo>
                <a:close/>
                <a:moveTo>
                  <a:pt x="1140924" y="0"/>
                </a:moveTo>
                <a:cubicBezTo>
                  <a:pt x="1167587" y="0"/>
                  <a:pt x="1185129" y="6315"/>
                  <a:pt x="1193549" y="18945"/>
                </a:cubicBezTo>
                <a:cubicBezTo>
                  <a:pt x="1196356" y="24558"/>
                  <a:pt x="1199513" y="28067"/>
                  <a:pt x="1203022" y="29470"/>
                </a:cubicBezTo>
                <a:cubicBezTo>
                  <a:pt x="1206530" y="30873"/>
                  <a:pt x="1208986" y="31575"/>
                  <a:pt x="1210389" y="31575"/>
                </a:cubicBezTo>
                <a:cubicBezTo>
                  <a:pt x="1230036" y="35785"/>
                  <a:pt x="1248280" y="47012"/>
                  <a:pt x="1265120" y="65256"/>
                </a:cubicBezTo>
                <a:cubicBezTo>
                  <a:pt x="1269330" y="73676"/>
                  <a:pt x="1270032" y="83499"/>
                  <a:pt x="1267225" y="94726"/>
                </a:cubicBezTo>
                <a:cubicBezTo>
                  <a:pt x="1263015" y="100339"/>
                  <a:pt x="1264418" y="105953"/>
                  <a:pt x="1271435" y="111566"/>
                </a:cubicBezTo>
                <a:cubicBezTo>
                  <a:pt x="1293889" y="122793"/>
                  <a:pt x="1311431" y="129108"/>
                  <a:pt x="1324061" y="130511"/>
                </a:cubicBezTo>
                <a:cubicBezTo>
                  <a:pt x="1324061" y="131915"/>
                  <a:pt x="1317044" y="134721"/>
                  <a:pt x="1303011" y="138931"/>
                </a:cubicBezTo>
                <a:cubicBezTo>
                  <a:pt x="1288977" y="143141"/>
                  <a:pt x="1282662" y="147352"/>
                  <a:pt x="1284065" y="151562"/>
                </a:cubicBezTo>
                <a:lnTo>
                  <a:pt x="1279855" y="162087"/>
                </a:lnTo>
                <a:cubicBezTo>
                  <a:pt x="1282662" y="163490"/>
                  <a:pt x="1291433" y="164192"/>
                  <a:pt x="1306168" y="164192"/>
                </a:cubicBezTo>
                <a:cubicBezTo>
                  <a:pt x="1320903" y="164192"/>
                  <a:pt x="1328271" y="165595"/>
                  <a:pt x="1328271" y="168402"/>
                </a:cubicBezTo>
                <a:cubicBezTo>
                  <a:pt x="1328271" y="168402"/>
                  <a:pt x="1327218" y="169454"/>
                  <a:pt x="1325113" y="171559"/>
                </a:cubicBezTo>
                <a:cubicBezTo>
                  <a:pt x="1323008" y="173664"/>
                  <a:pt x="1308624" y="176822"/>
                  <a:pt x="1281960" y="181032"/>
                </a:cubicBezTo>
                <a:cubicBezTo>
                  <a:pt x="1283364" y="181032"/>
                  <a:pt x="1288977" y="184540"/>
                  <a:pt x="1298801" y="191557"/>
                </a:cubicBezTo>
                <a:cubicBezTo>
                  <a:pt x="1325464" y="181734"/>
                  <a:pt x="1341603" y="174015"/>
                  <a:pt x="1347216" y="168402"/>
                </a:cubicBezTo>
                <a:cubicBezTo>
                  <a:pt x="1359846" y="164192"/>
                  <a:pt x="1378791" y="155772"/>
                  <a:pt x="1404052" y="143141"/>
                </a:cubicBezTo>
                <a:cubicBezTo>
                  <a:pt x="1409665" y="141738"/>
                  <a:pt x="1420892" y="137528"/>
                  <a:pt x="1437732" y="130511"/>
                </a:cubicBezTo>
                <a:cubicBezTo>
                  <a:pt x="1454572" y="123495"/>
                  <a:pt x="1469308" y="119285"/>
                  <a:pt x="1481938" y="117881"/>
                </a:cubicBezTo>
                <a:cubicBezTo>
                  <a:pt x="1521232" y="106654"/>
                  <a:pt x="1552105" y="98936"/>
                  <a:pt x="1574559" y="94726"/>
                </a:cubicBezTo>
                <a:lnTo>
                  <a:pt x="1574559" y="77886"/>
                </a:lnTo>
                <a:cubicBezTo>
                  <a:pt x="1577365" y="76482"/>
                  <a:pt x="1581926" y="75781"/>
                  <a:pt x="1588241" y="75781"/>
                </a:cubicBezTo>
                <a:cubicBezTo>
                  <a:pt x="1594556" y="75781"/>
                  <a:pt x="1598416" y="74377"/>
                  <a:pt x="1599819" y="71571"/>
                </a:cubicBezTo>
                <a:cubicBezTo>
                  <a:pt x="1609643" y="65957"/>
                  <a:pt x="1620168" y="63151"/>
                  <a:pt x="1631394" y="63151"/>
                </a:cubicBezTo>
                <a:cubicBezTo>
                  <a:pt x="1648235" y="63151"/>
                  <a:pt x="1667881" y="71571"/>
                  <a:pt x="1690335" y="88411"/>
                </a:cubicBezTo>
                <a:cubicBezTo>
                  <a:pt x="1697352" y="92621"/>
                  <a:pt x="1707526" y="97884"/>
                  <a:pt x="1720858" y="104199"/>
                </a:cubicBezTo>
                <a:cubicBezTo>
                  <a:pt x="1734190" y="110514"/>
                  <a:pt x="1745767" y="117180"/>
                  <a:pt x="1755591" y="124196"/>
                </a:cubicBezTo>
                <a:cubicBezTo>
                  <a:pt x="1761204" y="128406"/>
                  <a:pt x="1767519" y="139633"/>
                  <a:pt x="1774536" y="157877"/>
                </a:cubicBezTo>
                <a:cubicBezTo>
                  <a:pt x="1774536" y="162087"/>
                  <a:pt x="1777343" y="167349"/>
                  <a:pt x="1782956" y="173664"/>
                </a:cubicBezTo>
                <a:cubicBezTo>
                  <a:pt x="1788570" y="179980"/>
                  <a:pt x="1792780" y="184540"/>
                  <a:pt x="1795586" y="187347"/>
                </a:cubicBezTo>
                <a:cubicBezTo>
                  <a:pt x="1815233" y="197170"/>
                  <a:pt x="1828565" y="208397"/>
                  <a:pt x="1835582" y="221027"/>
                </a:cubicBezTo>
                <a:cubicBezTo>
                  <a:pt x="1836985" y="226641"/>
                  <a:pt x="1840844" y="233307"/>
                  <a:pt x="1847159" y="241025"/>
                </a:cubicBezTo>
                <a:cubicBezTo>
                  <a:pt x="1853474" y="248744"/>
                  <a:pt x="1857334" y="255410"/>
                  <a:pt x="1858737" y="261023"/>
                </a:cubicBezTo>
                <a:cubicBezTo>
                  <a:pt x="1860140" y="266636"/>
                  <a:pt x="1861544" y="273653"/>
                  <a:pt x="1862947" y="282073"/>
                </a:cubicBezTo>
                <a:cubicBezTo>
                  <a:pt x="1864351" y="290493"/>
                  <a:pt x="1866455" y="297510"/>
                  <a:pt x="1869262" y="303123"/>
                </a:cubicBezTo>
                <a:lnTo>
                  <a:pt x="1869262" y="317859"/>
                </a:lnTo>
                <a:cubicBezTo>
                  <a:pt x="1869262" y="324875"/>
                  <a:pt x="1867157" y="330489"/>
                  <a:pt x="1862947" y="334699"/>
                </a:cubicBezTo>
                <a:cubicBezTo>
                  <a:pt x="1846107" y="345926"/>
                  <a:pt x="1831372" y="367678"/>
                  <a:pt x="1818742" y="399955"/>
                </a:cubicBezTo>
                <a:cubicBezTo>
                  <a:pt x="1803305" y="444862"/>
                  <a:pt x="1791376" y="484156"/>
                  <a:pt x="1782956" y="517836"/>
                </a:cubicBezTo>
                <a:cubicBezTo>
                  <a:pt x="1775940" y="533273"/>
                  <a:pt x="1770326" y="550113"/>
                  <a:pt x="1766116" y="568357"/>
                </a:cubicBezTo>
                <a:lnTo>
                  <a:pt x="1753486" y="608352"/>
                </a:lnTo>
                <a:cubicBezTo>
                  <a:pt x="1749276" y="620982"/>
                  <a:pt x="1742961" y="639927"/>
                  <a:pt x="1734541" y="665188"/>
                </a:cubicBezTo>
                <a:cubicBezTo>
                  <a:pt x="1726121" y="690448"/>
                  <a:pt x="1714894" y="710797"/>
                  <a:pt x="1700860" y="726233"/>
                </a:cubicBezTo>
                <a:cubicBezTo>
                  <a:pt x="1696650" y="730443"/>
                  <a:pt x="1692089" y="738513"/>
                  <a:pt x="1687178" y="750441"/>
                </a:cubicBezTo>
                <a:cubicBezTo>
                  <a:pt x="1682266" y="762370"/>
                  <a:pt x="1677003" y="772544"/>
                  <a:pt x="1671390" y="780964"/>
                </a:cubicBezTo>
                <a:cubicBezTo>
                  <a:pt x="1669987" y="785174"/>
                  <a:pt x="1667180" y="789384"/>
                  <a:pt x="1662970" y="793594"/>
                </a:cubicBezTo>
                <a:cubicBezTo>
                  <a:pt x="1658760" y="797804"/>
                  <a:pt x="1655953" y="801313"/>
                  <a:pt x="1654550" y="804119"/>
                </a:cubicBezTo>
                <a:cubicBezTo>
                  <a:pt x="1651743" y="808329"/>
                  <a:pt x="1647533" y="816048"/>
                  <a:pt x="1641920" y="827275"/>
                </a:cubicBezTo>
                <a:cubicBezTo>
                  <a:pt x="1636306" y="838501"/>
                  <a:pt x="1629991" y="847623"/>
                  <a:pt x="1622974" y="854640"/>
                </a:cubicBezTo>
                <a:cubicBezTo>
                  <a:pt x="1608941" y="872883"/>
                  <a:pt x="1601924" y="893934"/>
                  <a:pt x="1601924" y="917791"/>
                </a:cubicBezTo>
                <a:cubicBezTo>
                  <a:pt x="1601924" y="924807"/>
                  <a:pt x="1603327" y="938139"/>
                  <a:pt x="1606134" y="957786"/>
                </a:cubicBezTo>
                <a:cubicBezTo>
                  <a:pt x="1606134" y="973223"/>
                  <a:pt x="1601924" y="985151"/>
                  <a:pt x="1593504" y="993572"/>
                </a:cubicBezTo>
                <a:cubicBezTo>
                  <a:pt x="1586487" y="983748"/>
                  <a:pt x="1580523" y="977784"/>
                  <a:pt x="1575611" y="975679"/>
                </a:cubicBezTo>
                <a:cubicBezTo>
                  <a:pt x="1570700" y="973574"/>
                  <a:pt x="1565437" y="974626"/>
                  <a:pt x="1559824" y="978836"/>
                </a:cubicBezTo>
                <a:cubicBezTo>
                  <a:pt x="1557017" y="978836"/>
                  <a:pt x="1553859" y="977784"/>
                  <a:pt x="1550351" y="975679"/>
                </a:cubicBezTo>
                <a:cubicBezTo>
                  <a:pt x="1546842" y="973574"/>
                  <a:pt x="1543685" y="972521"/>
                  <a:pt x="1540878" y="972521"/>
                </a:cubicBezTo>
                <a:cubicBezTo>
                  <a:pt x="1526845" y="945858"/>
                  <a:pt x="1502286" y="923404"/>
                  <a:pt x="1467202" y="905161"/>
                </a:cubicBezTo>
                <a:cubicBezTo>
                  <a:pt x="1464396" y="896740"/>
                  <a:pt x="1459484" y="891127"/>
                  <a:pt x="1452467" y="888320"/>
                </a:cubicBezTo>
                <a:cubicBezTo>
                  <a:pt x="1445451" y="875690"/>
                  <a:pt x="1441241" y="867972"/>
                  <a:pt x="1439837" y="865165"/>
                </a:cubicBezTo>
                <a:lnTo>
                  <a:pt x="1439837" y="934631"/>
                </a:lnTo>
                <a:cubicBezTo>
                  <a:pt x="1434224" y="945858"/>
                  <a:pt x="1431417" y="961295"/>
                  <a:pt x="1431417" y="980941"/>
                </a:cubicBezTo>
                <a:lnTo>
                  <a:pt x="1431417" y="1052512"/>
                </a:lnTo>
                <a:cubicBezTo>
                  <a:pt x="1430014" y="1069353"/>
                  <a:pt x="1429663" y="1084088"/>
                  <a:pt x="1430365" y="1096718"/>
                </a:cubicBezTo>
                <a:cubicBezTo>
                  <a:pt x="1431066" y="1109348"/>
                  <a:pt x="1431417" y="1119873"/>
                  <a:pt x="1431417" y="1128293"/>
                </a:cubicBezTo>
                <a:cubicBezTo>
                  <a:pt x="1431417" y="1147940"/>
                  <a:pt x="1430715" y="1161974"/>
                  <a:pt x="1429312" y="1170394"/>
                </a:cubicBezTo>
                <a:lnTo>
                  <a:pt x="1429312" y="1191444"/>
                </a:lnTo>
                <a:lnTo>
                  <a:pt x="1465097" y="1168289"/>
                </a:lnTo>
                <a:lnTo>
                  <a:pt x="1473518" y="1168289"/>
                </a:lnTo>
                <a:cubicBezTo>
                  <a:pt x="1480534" y="1168289"/>
                  <a:pt x="1490007" y="1167236"/>
                  <a:pt x="1501935" y="1165131"/>
                </a:cubicBezTo>
                <a:cubicBezTo>
                  <a:pt x="1513864" y="1163026"/>
                  <a:pt x="1524038" y="1161272"/>
                  <a:pt x="1532458" y="1159869"/>
                </a:cubicBezTo>
                <a:cubicBezTo>
                  <a:pt x="1536668" y="1155659"/>
                  <a:pt x="1542282" y="1153554"/>
                  <a:pt x="1549298" y="1153554"/>
                </a:cubicBezTo>
                <a:lnTo>
                  <a:pt x="1553509" y="1151448"/>
                </a:lnTo>
                <a:cubicBezTo>
                  <a:pt x="1581575" y="1131802"/>
                  <a:pt x="1601222" y="1119171"/>
                  <a:pt x="1612449" y="1113558"/>
                </a:cubicBezTo>
                <a:cubicBezTo>
                  <a:pt x="1620869" y="1110751"/>
                  <a:pt x="1630693" y="1106190"/>
                  <a:pt x="1641920" y="1099875"/>
                </a:cubicBezTo>
                <a:cubicBezTo>
                  <a:pt x="1653146" y="1093560"/>
                  <a:pt x="1663671" y="1088298"/>
                  <a:pt x="1673495" y="1084088"/>
                </a:cubicBezTo>
                <a:cubicBezTo>
                  <a:pt x="1695949" y="1067247"/>
                  <a:pt x="1728927" y="1046899"/>
                  <a:pt x="1772431" y="1023042"/>
                </a:cubicBezTo>
                <a:cubicBezTo>
                  <a:pt x="1815935" y="999185"/>
                  <a:pt x="1887856" y="958488"/>
                  <a:pt x="1988196" y="900951"/>
                </a:cubicBezTo>
                <a:cubicBezTo>
                  <a:pt x="2088536" y="843413"/>
                  <a:pt x="2147827" y="808329"/>
                  <a:pt x="2166071" y="795699"/>
                </a:cubicBezTo>
                <a:lnTo>
                  <a:pt x="2107130" y="835695"/>
                </a:lnTo>
                <a:cubicBezTo>
                  <a:pt x="1924695" y="956383"/>
                  <a:pt x="1831372" y="1020937"/>
                  <a:pt x="1827162" y="1029357"/>
                </a:cubicBezTo>
                <a:cubicBezTo>
                  <a:pt x="1822952" y="1040584"/>
                  <a:pt x="1856632" y="1021639"/>
                  <a:pt x="1928203" y="972521"/>
                </a:cubicBezTo>
                <a:cubicBezTo>
                  <a:pt x="1984337" y="936034"/>
                  <a:pt x="2016614" y="916387"/>
                  <a:pt x="2025034" y="913581"/>
                </a:cubicBezTo>
                <a:cubicBezTo>
                  <a:pt x="1959077" y="951471"/>
                  <a:pt x="1912415" y="987257"/>
                  <a:pt x="1885050" y="1020937"/>
                </a:cubicBezTo>
                <a:cubicBezTo>
                  <a:pt x="1857685" y="1054617"/>
                  <a:pt x="1840493" y="1080579"/>
                  <a:pt x="1833477" y="1098823"/>
                </a:cubicBezTo>
                <a:cubicBezTo>
                  <a:pt x="1826460" y="1117066"/>
                  <a:pt x="1822250" y="1128293"/>
                  <a:pt x="1820847" y="1132503"/>
                </a:cubicBezTo>
                <a:cubicBezTo>
                  <a:pt x="1816637" y="1161974"/>
                  <a:pt x="1814532" y="1180919"/>
                  <a:pt x="1814532" y="1189339"/>
                </a:cubicBezTo>
                <a:cubicBezTo>
                  <a:pt x="1814532" y="1196356"/>
                  <a:pt x="1815935" y="1199864"/>
                  <a:pt x="1818742" y="1199864"/>
                </a:cubicBezTo>
                <a:cubicBezTo>
                  <a:pt x="1820145" y="1199864"/>
                  <a:pt x="1824355" y="1194251"/>
                  <a:pt x="1831372" y="1183024"/>
                </a:cubicBezTo>
                <a:cubicBezTo>
                  <a:pt x="1838389" y="1171797"/>
                  <a:pt x="1844703" y="1161974"/>
                  <a:pt x="1850317" y="1153554"/>
                </a:cubicBezTo>
                <a:cubicBezTo>
                  <a:pt x="1854527" y="1153554"/>
                  <a:pt x="1858386" y="1164079"/>
                  <a:pt x="1861895" y="1185129"/>
                </a:cubicBezTo>
                <a:cubicBezTo>
                  <a:pt x="1865403" y="1206179"/>
                  <a:pt x="1869964" y="1216002"/>
                  <a:pt x="1875577" y="1214599"/>
                </a:cubicBezTo>
                <a:cubicBezTo>
                  <a:pt x="1879787" y="1213196"/>
                  <a:pt x="1881541" y="1213898"/>
                  <a:pt x="1880840" y="1216704"/>
                </a:cubicBezTo>
                <a:cubicBezTo>
                  <a:pt x="1880138" y="1219511"/>
                  <a:pt x="1878384" y="1223721"/>
                  <a:pt x="1875577" y="1229334"/>
                </a:cubicBezTo>
                <a:cubicBezTo>
                  <a:pt x="1872771" y="1232141"/>
                  <a:pt x="1869964" y="1235650"/>
                  <a:pt x="1867157" y="1239859"/>
                </a:cubicBezTo>
                <a:cubicBezTo>
                  <a:pt x="1864351" y="1244070"/>
                  <a:pt x="1862245" y="1247578"/>
                  <a:pt x="1860842" y="1250385"/>
                </a:cubicBezTo>
                <a:cubicBezTo>
                  <a:pt x="1866455" y="1250385"/>
                  <a:pt x="1869262" y="1252490"/>
                  <a:pt x="1869262" y="1256700"/>
                </a:cubicBezTo>
                <a:cubicBezTo>
                  <a:pt x="1869262" y="1262313"/>
                  <a:pt x="1866455" y="1268628"/>
                  <a:pt x="1860842" y="1275645"/>
                </a:cubicBezTo>
                <a:cubicBezTo>
                  <a:pt x="1867859" y="1281258"/>
                  <a:pt x="1871718" y="1288626"/>
                  <a:pt x="1872420" y="1297748"/>
                </a:cubicBezTo>
                <a:cubicBezTo>
                  <a:pt x="1873121" y="1306869"/>
                  <a:pt x="1874174" y="1314237"/>
                  <a:pt x="1875577" y="1319851"/>
                </a:cubicBezTo>
                <a:cubicBezTo>
                  <a:pt x="1872771" y="1322657"/>
                  <a:pt x="1872069" y="1325113"/>
                  <a:pt x="1873472" y="1327218"/>
                </a:cubicBezTo>
                <a:cubicBezTo>
                  <a:pt x="1874876" y="1329323"/>
                  <a:pt x="1875577" y="1331779"/>
                  <a:pt x="1875577" y="1334586"/>
                </a:cubicBezTo>
                <a:cubicBezTo>
                  <a:pt x="1865754" y="1350023"/>
                  <a:pt x="1858737" y="1359144"/>
                  <a:pt x="1854527" y="1361951"/>
                </a:cubicBezTo>
                <a:cubicBezTo>
                  <a:pt x="1830670" y="1377388"/>
                  <a:pt x="1821548" y="1389316"/>
                  <a:pt x="1827162" y="1397736"/>
                </a:cubicBezTo>
                <a:lnTo>
                  <a:pt x="1827162" y="1404051"/>
                </a:lnTo>
                <a:cubicBezTo>
                  <a:pt x="1827162" y="1408262"/>
                  <a:pt x="1825408" y="1411770"/>
                  <a:pt x="1821899" y="1414577"/>
                </a:cubicBezTo>
                <a:cubicBezTo>
                  <a:pt x="1818391" y="1417383"/>
                  <a:pt x="1811725" y="1420190"/>
                  <a:pt x="1801901" y="1422997"/>
                </a:cubicBezTo>
                <a:cubicBezTo>
                  <a:pt x="1794885" y="1424400"/>
                  <a:pt x="1789622" y="1427207"/>
                  <a:pt x="1786114" y="1431417"/>
                </a:cubicBezTo>
                <a:cubicBezTo>
                  <a:pt x="1782605" y="1435627"/>
                  <a:pt x="1782956" y="1437732"/>
                  <a:pt x="1787166" y="1437732"/>
                </a:cubicBezTo>
                <a:cubicBezTo>
                  <a:pt x="1788570" y="1439135"/>
                  <a:pt x="1790675" y="1441591"/>
                  <a:pt x="1793481" y="1445099"/>
                </a:cubicBezTo>
                <a:cubicBezTo>
                  <a:pt x="1796288" y="1448608"/>
                  <a:pt x="1801200" y="1449660"/>
                  <a:pt x="1808217" y="1448257"/>
                </a:cubicBezTo>
                <a:cubicBezTo>
                  <a:pt x="1823653" y="1453870"/>
                  <a:pt x="1831372" y="1459484"/>
                  <a:pt x="1831372" y="1465097"/>
                </a:cubicBezTo>
                <a:cubicBezTo>
                  <a:pt x="1831372" y="1469307"/>
                  <a:pt x="1827863" y="1478429"/>
                  <a:pt x="1820847" y="1492462"/>
                </a:cubicBezTo>
                <a:cubicBezTo>
                  <a:pt x="1815233" y="1510706"/>
                  <a:pt x="1797691" y="1527546"/>
                  <a:pt x="1768221" y="1542983"/>
                </a:cubicBezTo>
                <a:cubicBezTo>
                  <a:pt x="1765414" y="1547193"/>
                  <a:pt x="1762959" y="1552807"/>
                  <a:pt x="1760853" y="1559823"/>
                </a:cubicBezTo>
                <a:cubicBezTo>
                  <a:pt x="1758748" y="1566840"/>
                  <a:pt x="1755591" y="1571050"/>
                  <a:pt x="1751381" y="1572453"/>
                </a:cubicBezTo>
                <a:lnTo>
                  <a:pt x="1696650" y="1591399"/>
                </a:lnTo>
                <a:cubicBezTo>
                  <a:pt x="1662970" y="1606836"/>
                  <a:pt x="1636306" y="1613852"/>
                  <a:pt x="1616659" y="1612449"/>
                </a:cubicBezTo>
                <a:lnTo>
                  <a:pt x="1614554" y="1612449"/>
                </a:lnTo>
                <a:cubicBezTo>
                  <a:pt x="1597714" y="1616659"/>
                  <a:pt x="1564034" y="1622272"/>
                  <a:pt x="1513513" y="1629289"/>
                </a:cubicBezTo>
                <a:cubicBezTo>
                  <a:pt x="1505093" y="1630692"/>
                  <a:pt x="1493164" y="1631394"/>
                  <a:pt x="1477728" y="1631394"/>
                </a:cubicBezTo>
                <a:cubicBezTo>
                  <a:pt x="1474921" y="1634201"/>
                  <a:pt x="1473518" y="1635604"/>
                  <a:pt x="1473518" y="1635604"/>
                </a:cubicBezTo>
                <a:lnTo>
                  <a:pt x="1452467" y="1637709"/>
                </a:lnTo>
                <a:lnTo>
                  <a:pt x="1452467" y="1665075"/>
                </a:lnTo>
                <a:cubicBezTo>
                  <a:pt x="1452467" y="1676301"/>
                  <a:pt x="1448257" y="1681915"/>
                  <a:pt x="1439837" y="1681915"/>
                </a:cubicBezTo>
                <a:cubicBezTo>
                  <a:pt x="1438434" y="1683318"/>
                  <a:pt x="1436329" y="1683669"/>
                  <a:pt x="1433522" y="1682967"/>
                </a:cubicBezTo>
                <a:cubicBezTo>
                  <a:pt x="1430715" y="1682266"/>
                  <a:pt x="1428610" y="1681915"/>
                  <a:pt x="1427207" y="1681915"/>
                </a:cubicBezTo>
                <a:cubicBezTo>
                  <a:pt x="1421594" y="1673495"/>
                  <a:pt x="1417033" y="1668583"/>
                  <a:pt x="1413524" y="1667180"/>
                </a:cubicBezTo>
                <a:cubicBezTo>
                  <a:pt x="1410016" y="1665776"/>
                  <a:pt x="1404052" y="1667180"/>
                  <a:pt x="1395632" y="1671390"/>
                </a:cubicBezTo>
                <a:cubicBezTo>
                  <a:pt x="1392825" y="1671390"/>
                  <a:pt x="1389667" y="1669986"/>
                  <a:pt x="1386159" y="1667180"/>
                </a:cubicBezTo>
                <a:cubicBezTo>
                  <a:pt x="1382651" y="1664373"/>
                  <a:pt x="1379493" y="1661566"/>
                  <a:pt x="1376686" y="1658759"/>
                </a:cubicBezTo>
                <a:cubicBezTo>
                  <a:pt x="1375283" y="1657356"/>
                  <a:pt x="1373178" y="1652444"/>
                  <a:pt x="1370371" y="1644024"/>
                </a:cubicBezTo>
                <a:lnTo>
                  <a:pt x="1353531" y="1641919"/>
                </a:lnTo>
                <a:cubicBezTo>
                  <a:pt x="1346514" y="1641919"/>
                  <a:pt x="1339498" y="1642972"/>
                  <a:pt x="1332481" y="1645077"/>
                </a:cubicBezTo>
                <a:cubicBezTo>
                  <a:pt x="1325464" y="1647182"/>
                  <a:pt x="1319851" y="1648234"/>
                  <a:pt x="1315641" y="1648234"/>
                </a:cubicBezTo>
                <a:lnTo>
                  <a:pt x="1305116" y="1648234"/>
                </a:lnTo>
                <a:cubicBezTo>
                  <a:pt x="1303712" y="1648234"/>
                  <a:pt x="1300555" y="1647883"/>
                  <a:pt x="1295643" y="1647182"/>
                </a:cubicBezTo>
                <a:cubicBezTo>
                  <a:pt x="1290731" y="1646480"/>
                  <a:pt x="1286872" y="1647533"/>
                  <a:pt x="1284065" y="1650339"/>
                </a:cubicBezTo>
                <a:cubicBezTo>
                  <a:pt x="1281259" y="1651743"/>
                  <a:pt x="1278803" y="1652094"/>
                  <a:pt x="1276698" y="1651392"/>
                </a:cubicBezTo>
                <a:cubicBezTo>
                  <a:pt x="1274593" y="1650690"/>
                  <a:pt x="1272839" y="1650339"/>
                  <a:pt x="1271435" y="1650339"/>
                </a:cubicBezTo>
                <a:lnTo>
                  <a:pt x="1256700" y="1650339"/>
                </a:lnTo>
                <a:cubicBezTo>
                  <a:pt x="1256700" y="1653146"/>
                  <a:pt x="1254595" y="1654549"/>
                  <a:pt x="1250385" y="1654549"/>
                </a:cubicBezTo>
                <a:lnTo>
                  <a:pt x="1214600" y="1644024"/>
                </a:lnTo>
                <a:lnTo>
                  <a:pt x="1210389" y="1646129"/>
                </a:lnTo>
                <a:cubicBezTo>
                  <a:pt x="1208986" y="1647533"/>
                  <a:pt x="1206179" y="1648234"/>
                  <a:pt x="1201969" y="1648234"/>
                </a:cubicBezTo>
                <a:cubicBezTo>
                  <a:pt x="1196356" y="1648234"/>
                  <a:pt x="1188988" y="1647182"/>
                  <a:pt x="1179867" y="1645077"/>
                </a:cubicBezTo>
                <a:cubicBezTo>
                  <a:pt x="1170745" y="1642972"/>
                  <a:pt x="1163377" y="1642621"/>
                  <a:pt x="1157764" y="1644024"/>
                </a:cubicBezTo>
                <a:cubicBezTo>
                  <a:pt x="1154957" y="1645428"/>
                  <a:pt x="1150045" y="1646129"/>
                  <a:pt x="1143029" y="1646129"/>
                </a:cubicBezTo>
                <a:lnTo>
                  <a:pt x="1138819" y="1646129"/>
                </a:lnTo>
                <a:cubicBezTo>
                  <a:pt x="1107945" y="1636306"/>
                  <a:pt x="1061634" y="1624377"/>
                  <a:pt x="999887" y="1610344"/>
                </a:cubicBezTo>
                <a:cubicBezTo>
                  <a:pt x="991467" y="1607537"/>
                  <a:pt x="981994" y="1602976"/>
                  <a:pt x="971469" y="1596661"/>
                </a:cubicBezTo>
                <a:cubicBezTo>
                  <a:pt x="960944" y="1590346"/>
                  <a:pt x="952173" y="1586487"/>
                  <a:pt x="945156" y="1585084"/>
                </a:cubicBezTo>
                <a:cubicBezTo>
                  <a:pt x="936736" y="1582277"/>
                  <a:pt x="925159" y="1576313"/>
                  <a:pt x="910423" y="1567191"/>
                </a:cubicBezTo>
                <a:cubicBezTo>
                  <a:pt x="895688" y="1558069"/>
                  <a:pt x="883409" y="1551403"/>
                  <a:pt x="873585" y="1547193"/>
                </a:cubicBezTo>
                <a:cubicBezTo>
                  <a:pt x="869375" y="1545790"/>
                  <a:pt x="862359" y="1543334"/>
                  <a:pt x="852535" y="1539826"/>
                </a:cubicBezTo>
                <a:cubicBezTo>
                  <a:pt x="842712" y="1536317"/>
                  <a:pt x="833590" y="1531756"/>
                  <a:pt x="825170" y="1526143"/>
                </a:cubicBezTo>
                <a:cubicBezTo>
                  <a:pt x="822363" y="1524740"/>
                  <a:pt x="819206" y="1522284"/>
                  <a:pt x="815697" y="1518775"/>
                </a:cubicBezTo>
                <a:cubicBezTo>
                  <a:pt x="812189" y="1515267"/>
                  <a:pt x="808330" y="1512811"/>
                  <a:pt x="804120" y="1511408"/>
                </a:cubicBezTo>
                <a:lnTo>
                  <a:pt x="795700" y="1500883"/>
                </a:lnTo>
                <a:cubicBezTo>
                  <a:pt x="795700" y="1502286"/>
                  <a:pt x="794998" y="1503689"/>
                  <a:pt x="793595" y="1505093"/>
                </a:cubicBezTo>
                <a:cubicBezTo>
                  <a:pt x="792191" y="1506496"/>
                  <a:pt x="791490" y="1508601"/>
                  <a:pt x="791490" y="1511408"/>
                </a:cubicBezTo>
                <a:cubicBezTo>
                  <a:pt x="788683" y="1510004"/>
                  <a:pt x="786578" y="1508250"/>
                  <a:pt x="785174" y="1506145"/>
                </a:cubicBezTo>
                <a:cubicBezTo>
                  <a:pt x="783771" y="1504040"/>
                  <a:pt x="782368" y="1502286"/>
                  <a:pt x="780964" y="1500883"/>
                </a:cubicBezTo>
                <a:cubicBezTo>
                  <a:pt x="773948" y="1493866"/>
                  <a:pt x="765528" y="1488252"/>
                  <a:pt x="755704" y="1484042"/>
                </a:cubicBezTo>
                <a:cubicBezTo>
                  <a:pt x="750091" y="1482639"/>
                  <a:pt x="743776" y="1479832"/>
                  <a:pt x="736759" y="1475622"/>
                </a:cubicBezTo>
                <a:cubicBezTo>
                  <a:pt x="729742" y="1471412"/>
                  <a:pt x="724129" y="1469307"/>
                  <a:pt x="719919" y="1469307"/>
                </a:cubicBezTo>
                <a:cubicBezTo>
                  <a:pt x="703078" y="1455274"/>
                  <a:pt x="662732" y="1426856"/>
                  <a:pt x="598880" y="1384054"/>
                </a:cubicBezTo>
                <a:cubicBezTo>
                  <a:pt x="535027" y="1341252"/>
                  <a:pt x="493979" y="1318447"/>
                  <a:pt x="475736" y="1315640"/>
                </a:cubicBezTo>
                <a:cubicBezTo>
                  <a:pt x="432232" y="1303010"/>
                  <a:pt x="392236" y="1293888"/>
                  <a:pt x="355749" y="1288275"/>
                </a:cubicBezTo>
                <a:cubicBezTo>
                  <a:pt x="348733" y="1285468"/>
                  <a:pt x="341365" y="1282311"/>
                  <a:pt x="333647" y="1278803"/>
                </a:cubicBezTo>
                <a:cubicBezTo>
                  <a:pt x="325928" y="1275294"/>
                  <a:pt x="317859" y="1272838"/>
                  <a:pt x="309439" y="1271435"/>
                </a:cubicBezTo>
                <a:cubicBezTo>
                  <a:pt x="288389" y="1264418"/>
                  <a:pt x="265233" y="1254595"/>
                  <a:pt x="239973" y="1241965"/>
                </a:cubicBezTo>
                <a:cubicBezTo>
                  <a:pt x="232956" y="1240561"/>
                  <a:pt x="226992" y="1238807"/>
                  <a:pt x="222080" y="1236702"/>
                </a:cubicBezTo>
                <a:cubicBezTo>
                  <a:pt x="217169" y="1234597"/>
                  <a:pt x="212608" y="1232843"/>
                  <a:pt x="208398" y="1231439"/>
                </a:cubicBezTo>
                <a:cubicBezTo>
                  <a:pt x="198574" y="1230036"/>
                  <a:pt x="189803" y="1228282"/>
                  <a:pt x="182085" y="1226177"/>
                </a:cubicBezTo>
                <a:cubicBezTo>
                  <a:pt x="174366" y="1224072"/>
                  <a:pt x="166999" y="1222318"/>
                  <a:pt x="159982" y="1220914"/>
                </a:cubicBezTo>
                <a:cubicBezTo>
                  <a:pt x="144545" y="1218108"/>
                  <a:pt x="132617" y="1218108"/>
                  <a:pt x="124197" y="1220914"/>
                </a:cubicBezTo>
                <a:lnTo>
                  <a:pt x="111566" y="1220914"/>
                </a:lnTo>
                <a:cubicBezTo>
                  <a:pt x="107356" y="1222318"/>
                  <a:pt x="102796" y="1223721"/>
                  <a:pt x="97884" y="1225124"/>
                </a:cubicBezTo>
                <a:cubicBezTo>
                  <a:pt x="92972" y="1226528"/>
                  <a:pt x="87710" y="1228633"/>
                  <a:pt x="82096" y="1231439"/>
                </a:cubicBezTo>
                <a:cubicBezTo>
                  <a:pt x="75079" y="1234246"/>
                  <a:pt x="66659" y="1233544"/>
                  <a:pt x="56836" y="1229334"/>
                </a:cubicBezTo>
                <a:cubicBezTo>
                  <a:pt x="49819" y="1227931"/>
                  <a:pt x="44206" y="1225826"/>
                  <a:pt x="39996" y="1223019"/>
                </a:cubicBezTo>
                <a:cubicBezTo>
                  <a:pt x="35786" y="1220213"/>
                  <a:pt x="31576" y="1218108"/>
                  <a:pt x="27365" y="1216704"/>
                </a:cubicBezTo>
                <a:cubicBezTo>
                  <a:pt x="24559" y="1213898"/>
                  <a:pt x="23155" y="1212494"/>
                  <a:pt x="23155" y="1212494"/>
                </a:cubicBezTo>
                <a:cubicBezTo>
                  <a:pt x="21752" y="1206881"/>
                  <a:pt x="17542" y="1203372"/>
                  <a:pt x="10525" y="1201969"/>
                </a:cubicBezTo>
                <a:lnTo>
                  <a:pt x="10525" y="1197759"/>
                </a:lnTo>
                <a:cubicBezTo>
                  <a:pt x="10525" y="1196356"/>
                  <a:pt x="10174" y="1192497"/>
                  <a:pt x="9473" y="1186181"/>
                </a:cubicBezTo>
                <a:cubicBezTo>
                  <a:pt x="8771" y="1179866"/>
                  <a:pt x="5614" y="1173902"/>
                  <a:pt x="0" y="1168289"/>
                </a:cubicBezTo>
                <a:cubicBezTo>
                  <a:pt x="2807" y="1165482"/>
                  <a:pt x="6666" y="1161974"/>
                  <a:pt x="11578" y="1157764"/>
                </a:cubicBezTo>
                <a:cubicBezTo>
                  <a:pt x="16490" y="1153554"/>
                  <a:pt x="21050" y="1150747"/>
                  <a:pt x="25260" y="1149343"/>
                </a:cubicBezTo>
                <a:cubicBezTo>
                  <a:pt x="33681" y="1140923"/>
                  <a:pt x="49117" y="1133907"/>
                  <a:pt x="71571" y="1128293"/>
                </a:cubicBezTo>
                <a:lnTo>
                  <a:pt x="79991" y="1126188"/>
                </a:lnTo>
                <a:cubicBezTo>
                  <a:pt x="82798" y="1126188"/>
                  <a:pt x="86306" y="1126890"/>
                  <a:pt x="90516" y="1128293"/>
                </a:cubicBezTo>
                <a:cubicBezTo>
                  <a:pt x="94726" y="1129697"/>
                  <a:pt x="98235" y="1129697"/>
                  <a:pt x="101041" y="1128293"/>
                </a:cubicBezTo>
                <a:lnTo>
                  <a:pt x="132617" y="1128293"/>
                </a:lnTo>
                <a:cubicBezTo>
                  <a:pt x="148054" y="1121276"/>
                  <a:pt x="169104" y="1117768"/>
                  <a:pt x="195767" y="1117768"/>
                </a:cubicBezTo>
                <a:cubicBezTo>
                  <a:pt x="204188" y="1116365"/>
                  <a:pt x="214011" y="1114961"/>
                  <a:pt x="225238" y="1113558"/>
                </a:cubicBezTo>
                <a:cubicBezTo>
                  <a:pt x="236465" y="1112155"/>
                  <a:pt x="249095" y="1109348"/>
                  <a:pt x="263128" y="1105138"/>
                </a:cubicBezTo>
                <a:cubicBezTo>
                  <a:pt x="279968" y="1100928"/>
                  <a:pt x="301019" y="1092508"/>
                  <a:pt x="326279" y="1079878"/>
                </a:cubicBezTo>
                <a:cubicBezTo>
                  <a:pt x="343119" y="1072861"/>
                  <a:pt x="355048" y="1066546"/>
                  <a:pt x="362064" y="1060932"/>
                </a:cubicBezTo>
                <a:cubicBezTo>
                  <a:pt x="370485" y="1056722"/>
                  <a:pt x="385921" y="1046197"/>
                  <a:pt x="408375" y="1029357"/>
                </a:cubicBezTo>
                <a:cubicBezTo>
                  <a:pt x="411182" y="1029357"/>
                  <a:pt x="412585" y="1027954"/>
                  <a:pt x="412585" y="1025147"/>
                </a:cubicBezTo>
                <a:cubicBezTo>
                  <a:pt x="413988" y="1023744"/>
                  <a:pt x="414690" y="1020937"/>
                  <a:pt x="414690" y="1016727"/>
                </a:cubicBezTo>
                <a:cubicBezTo>
                  <a:pt x="417497" y="1016727"/>
                  <a:pt x="420303" y="1015323"/>
                  <a:pt x="423110" y="1012517"/>
                </a:cubicBezTo>
                <a:cubicBezTo>
                  <a:pt x="425917" y="1009710"/>
                  <a:pt x="428724" y="1007605"/>
                  <a:pt x="431530" y="1006202"/>
                </a:cubicBezTo>
                <a:cubicBezTo>
                  <a:pt x="434337" y="1004798"/>
                  <a:pt x="437144" y="1002343"/>
                  <a:pt x="439950" y="998834"/>
                </a:cubicBezTo>
                <a:cubicBezTo>
                  <a:pt x="442757" y="995326"/>
                  <a:pt x="445564" y="992870"/>
                  <a:pt x="448370" y="991467"/>
                </a:cubicBezTo>
                <a:cubicBezTo>
                  <a:pt x="453984" y="980240"/>
                  <a:pt x="462404" y="970416"/>
                  <a:pt x="473631" y="961996"/>
                </a:cubicBezTo>
                <a:cubicBezTo>
                  <a:pt x="473631" y="959190"/>
                  <a:pt x="474332" y="957085"/>
                  <a:pt x="475736" y="955681"/>
                </a:cubicBezTo>
                <a:cubicBezTo>
                  <a:pt x="481349" y="951471"/>
                  <a:pt x="485208" y="946208"/>
                  <a:pt x="487313" y="939893"/>
                </a:cubicBezTo>
                <a:cubicBezTo>
                  <a:pt x="489418" y="933578"/>
                  <a:pt x="488366" y="928316"/>
                  <a:pt x="484156" y="924106"/>
                </a:cubicBezTo>
                <a:cubicBezTo>
                  <a:pt x="482753" y="919896"/>
                  <a:pt x="479946" y="912528"/>
                  <a:pt x="475736" y="902003"/>
                </a:cubicBezTo>
                <a:cubicBezTo>
                  <a:pt x="471526" y="891478"/>
                  <a:pt x="464509" y="883409"/>
                  <a:pt x="454686" y="877795"/>
                </a:cubicBezTo>
                <a:cubicBezTo>
                  <a:pt x="437845" y="867972"/>
                  <a:pt x="423812" y="854289"/>
                  <a:pt x="412585" y="836747"/>
                </a:cubicBezTo>
                <a:cubicBezTo>
                  <a:pt x="401358" y="819205"/>
                  <a:pt x="394342" y="808329"/>
                  <a:pt x="391535" y="804119"/>
                </a:cubicBezTo>
                <a:cubicBezTo>
                  <a:pt x="381711" y="788683"/>
                  <a:pt x="371186" y="767632"/>
                  <a:pt x="359959" y="740969"/>
                </a:cubicBezTo>
                <a:cubicBezTo>
                  <a:pt x="359959" y="740969"/>
                  <a:pt x="356451" y="737460"/>
                  <a:pt x="349434" y="730443"/>
                </a:cubicBezTo>
                <a:cubicBezTo>
                  <a:pt x="349434" y="729040"/>
                  <a:pt x="348031" y="727286"/>
                  <a:pt x="345224" y="725181"/>
                </a:cubicBezTo>
                <a:cubicBezTo>
                  <a:pt x="342418" y="723076"/>
                  <a:pt x="343119" y="719918"/>
                  <a:pt x="347329" y="715708"/>
                </a:cubicBezTo>
                <a:lnTo>
                  <a:pt x="347329" y="713603"/>
                </a:lnTo>
                <a:cubicBezTo>
                  <a:pt x="347329" y="707990"/>
                  <a:pt x="345575" y="701675"/>
                  <a:pt x="342067" y="694658"/>
                </a:cubicBezTo>
                <a:cubicBezTo>
                  <a:pt x="338558" y="687641"/>
                  <a:pt x="336103" y="684133"/>
                  <a:pt x="334699" y="684133"/>
                </a:cubicBezTo>
                <a:cubicBezTo>
                  <a:pt x="327682" y="682730"/>
                  <a:pt x="317508" y="677467"/>
                  <a:pt x="304176" y="668345"/>
                </a:cubicBezTo>
                <a:cubicBezTo>
                  <a:pt x="290844" y="659223"/>
                  <a:pt x="279968" y="653259"/>
                  <a:pt x="271548" y="650453"/>
                </a:cubicBezTo>
                <a:cubicBezTo>
                  <a:pt x="270145" y="650453"/>
                  <a:pt x="268742" y="649400"/>
                  <a:pt x="267338" y="647295"/>
                </a:cubicBezTo>
                <a:cubicBezTo>
                  <a:pt x="265935" y="645190"/>
                  <a:pt x="263830" y="643436"/>
                  <a:pt x="261023" y="642032"/>
                </a:cubicBezTo>
                <a:cubicBezTo>
                  <a:pt x="249796" y="636419"/>
                  <a:pt x="243481" y="632911"/>
                  <a:pt x="242078" y="631507"/>
                </a:cubicBezTo>
                <a:cubicBezTo>
                  <a:pt x="229448" y="623087"/>
                  <a:pt x="223133" y="618877"/>
                  <a:pt x="223133" y="618877"/>
                </a:cubicBezTo>
                <a:lnTo>
                  <a:pt x="208398" y="610457"/>
                </a:lnTo>
                <a:cubicBezTo>
                  <a:pt x="208398" y="610457"/>
                  <a:pt x="206293" y="608352"/>
                  <a:pt x="202083" y="604142"/>
                </a:cubicBezTo>
                <a:cubicBezTo>
                  <a:pt x="199276" y="601335"/>
                  <a:pt x="196820" y="598879"/>
                  <a:pt x="194715" y="596774"/>
                </a:cubicBezTo>
                <a:cubicBezTo>
                  <a:pt x="192610" y="594669"/>
                  <a:pt x="190154" y="592214"/>
                  <a:pt x="187347" y="589407"/>
                </a:cubicBezTo>
                <a:lnTo>
                  <a:pt x="162087" y="564146"/>
                </a:lnTo>
                <a:lnTo>
                  <a:pt x="172612" y="547306"/>
                </a:lnTo>
                <a:lnTo>
                  <a:pt x="170507" y="543096"/>
                </a:lnTo>
                <a:cubicBezTo>
                  <a:pt x="164894" y="543096"/>
                  <a:pt x="159631" y="541342"/>
                  <a:pt x="154719" y="537834"/>
                </a:cubicBezTo>
                <a:cubicBezTo>
                  <a:pt x="149808" y="534325"/>
                  <a:pt x="145949" y="531869"/>
                  <a:pt x="143142" y="530466"/>
                </a:cubicBezTo>
                <a:lnTo>
                  <a:pt x="138932" y="528361"/>
                </a:lnTo>
                <a:cubicBezTo>
                  <a:pt x="138932" y="525554"/>
                  <a:pt x="138230" y="523099"/>
                  <a:pt x="136827" y="520994"/>
                </a:cubicBezTo>
                <a:cubicBezTo>
                  <a:pt x="135423" y="518889"/>
                  <a:pt x="134020" y="517134"/>
                  <a:pt x="132617" y="515731"/>
                </a:cubicBezTo>
                <a:cubicBezTo>
                  <a:pt x="139633" y="515731"/>
                  <a:pt x="143844" y="516433"/>
                  <a:pt x="145247" y="517836"/>
                </a:cubicBezTo>
                <a:lnTo>
                  <a:pt x="159982" y="517836"/>
                </a:lnTo>
                <a:lnTo>
                  <a:pt x="168402" y="519941"/>
                </a:lnTo>
                <a:cubicBezTo>
                  <a:pt x="174016" y="524151"/>
                  <a:pt x="182436" y="526958"/>
                  <a:pt x="193662" y="528361"/>
                </a:cubicBezTo>
                <a:cubicBezTo>
                  <a:pt x="204889" y="529764"/>
                  <a:pt x="211906" y="530466"/>
                  <a:pt x="214713" y="530466"/>
                </a:cubicBezTo>
                <a:cubicBezTo>
                  <a:pt x="218923" y="530466"/>
                  <a:pt x="221028" y="531168"/>
                  <a:pt x="221028" y="532571"/>
                </a:cubicBezTo>
                <a:cubicBezTo>
                  <a:pt x="226641" y="538185"/>
                  <a:pt x="233658" y="541342"/>
                  <a:pt x="242078" y="542044"/>
                </a:cubicBezTo>
                <a:cubicBezTo>
                  <a:pt x="250498" y="542745"/>
                  <a:pt x="256813" y="543096"/>
                  <a:pt x="261023" y="543096"/>
                </a:cubicBezTo>
                <a:cubicBezTo>
                  <a:pt x="269443" y="543096"/>
                  <a:pt x="274355" y="540991"/>
                  <a:pt x="275758" y="536781"/>
                </a:cubicBezTo>
                <a:cubicBezTo>
                  <a:pt x="281372" y="533975"/>
                  <a:pt x="287687" y="531869"/>
                  <a:pt x="294704" y="530466"/>
                </a:cubicBezTo>
                <a:cubicBezTo>
                  <a:pt x="301720" y="529063"/>
                  <a:pt x="305930" y="526958"/>
                  <a:pt x="307334" y="524151"/>
                </a:cubicBezTo>
                <a:cubicBezTo>
                  <a:pt x="307334" y="522748"/>
                  <a:pt x="309439" y="522046"/>
                  <a:pt x="313649" y="522046"/>
                </a:cubicBezTo>
                <a:cubicBezTo>
                  <a:pt x="320666" y="515029"/>
                  <a:pt x="324174" y="511521"/>
                  <a:pt x="324174" y="511521"/>
                </a:cubicBezTo>
                <a:cubicBezTo>
                  <a:pt x="325577" y="511521"/>
                  <a:pt x="326630" y="510819"/>
                  <a:pt x="327332" y="509416"/>
                </a:cubicBezTo>
                <a:cubicBezTo>
                  <a:pt x="328033" y="508013"/>
                  <a:pt x="329086" y="508013"/>
                  <a:pt x="330489" y="509416"/>
                </a:cubicBezTo>
                <a:lnTo>
                  <a:pt x="343119" y="496786"/>
                </a:lnTo>
                <a:cubicBezTo>
                  <a:pt x="352943" y="493979"/>
                  <a:pt x="361012" y="486611"/>
                  <a:pt x="367327" y="474683"/>
                </a:cubicBezTo>
                <a:cubicBezTo>
                  <a:pt x="373642" y="462755"/>
                  <a:pt x="378905" y="453984"/>
                  <a:pt x="383115" y="448370"/>
                </a:cubicBezTo>
                <a:cubicBezTo>
                  <a:pt x="385921" y="446967"/>
                  <a:pt x="388026" y="444511"/>
                  <a:pt x="389430" y="441003"/>
                </a:cubicBezTo>
                <a:cubicBezTo>
                  <a:pt x="390833" y="437494"/>
                  <a:pt x="392938" y="435038"/>
                  <a:pt x="395745" y="433635"/>
                </a:cubicBezTo>
                <a:cubicBezTo>
                  <a:pt x="392938" y="437845"/>
                  <a:pt x="390131" y="447668"/>
                  <a:pt x="387325" y="463105"/>
                </a:cubicBezTo>
                <a:cubicBezTo>
                  <a:pt x="390131" y="461702"/>
                  <a:pt x="393289" y="458194"/>
                  <a:pt x="396797" y="452580"/>
                </a:cubicBezTo>
                <a:cubicBezTo>
                  <a:pt x="400306" y="446967"/>
                  <a:pt x="403463" y="442757"/>
                  <a:pt x="406270" y="439950"/>
                </a:cubicBezTo>
                <a:lnTo>
                  <a:pt x="425215" y="423110"/>
                </a:lnTo>
                <a:lnTo>
                  <a:pt x="448370" y="381009"/>
                </a:lnTo>
                <a:lnTo>
                  <a:pt x="450476" y="372589"/>
                </a:lnTo>
                <a:cubicBezTo>
                  <a:pt x="450476" y="372589"/>
                  <a:pt x="450125" y="372940"/>
                  <a:pt x="449423" y="373642"/>
                </a:cubicBezTo>
                <a:cubicBezTo>
                  <a:pt x="448721" y="374343"/>
                  <a:pt x="448370" y="374694"/>
                  <a:pt x="448370" y="374694"/>
                </a:cubicBezTo>
                <a:cubicBezTo>
                  <a:pt x="444160" y="373291"/>
                  <a:pt x="438196" y="372940"/>
                  <a:pt x="430478" y="373642"/>
                </a:cubicBezTo>
                <a:cubicBezTo>
                  <a:pt x="422759" y="374343"/>
                  <a:pt x="416093" y="373993"/>
                  <a:pt x="410480" y="372589"/>
                </a:cubicBezTo>
                <a:cubicBezTo>
                  <a:pt x="410480" y="372589"/>
                  <a:pt x="410129" y="372589"/>
                  <a:pt x="409428" y="372589"/>
                </a:cubicBezTo>
                <a:cubicBezTo>
                  <a:pt x="408726" y="372589"/>
                  <a:pt x="408375" y="372589"/>
                  <a:pt x="408375" y="372589"/>
                </a:cubicBezTo>
                <a:cubicBezTo>
                  <a:pt x="405568" y="373993"/>
                  <a:pt x="400657" y="374694"/>
                  <a:pt x="393640" y="374694"/>
                </a:cubicBezTo>
                <a:cubicBezTo>
                  <a:pt x="388026" y="374694"/>
                  <a:pt x="381711" y="373993"/>
                  <a:pt x="374695" y="372589"/>
                </a:cubicBezTo>
                <a:cubicBezTo>
                  <a:pt x="367678" y="371186"/>
                  <a:pt x="361363" y="371186"/>
                  <a:pt x="355749" y="372589"/>
                </a:cubicBezTo>
                <a:cubicBezTo>
                  <a:pt x="350136" y="373993"/>
                  <a:pt x="344172" y="374343"/>
                  <a:pt x="337857" y="373642"/>
                </a:cubicBezTo>
                <a:cubicBezTo>
                  <a:pt x="331542" y="372940"/>
                  <a:pt x="324876" y="373291"/>
                  <a:pt x="317859" y="374694"/>
                </a:cubicBezTo>
                <a:cubicBezTo>
                  <a:pt x="308035" y="374694"/>
                  <a:pt x="296107" y="376098"/>
                  <a:pt x="282074" y="378904"/>
                </a:cubicBezTo>
                <a:cubicBezTo>
                  <a:pt x="282074" y="378904"/>
                  <a:pt x="282424" y="377852"/>
                  <a:pt x="283126" y="375747"/>
                </a:cubicBezTo>
                <a:cubicBezTo>
                  <a:pt x="283828" y="373642"/>
                  <a:pt x="282775" y="371888"/>
                  <a:pt x="279968" y="370484"/>
                </a:cubicBezTo>
                <a:cubicBezTo>
                  <a:pt x="294002" y="364871"/>
                  <a:pt x="312947" y="359257"/>
                  <a:pt x="336804" y="353644"/>
                </a:cubicBezTo>
                <a:cubicBezTo>
                  <a:pt x="336804" y="353644"/>
                  <a:pt x="336453" y="353293"/>
                  <a:pt x="335752" y="352592"/>
                </a:cubicBezTo>
                <a:cubicBezTo>
                  <a:pt x="335050" y="351890"/>
                  <a:pt x="334699" y="351539"/>
                  <a:pt x="334699" y="351539"/>
                </a:cubicBezTo>
                <a:cubicBezTo>
                  <a:pt x="330489" y="351539"/>
                  <a:pt x="327332" y="351890"/>
                  <a:pt x="325227" y="352592"/>
                </a:cubicBezTo>
                <a:cubicBezTo>
                  <a:pt x="323122" y="353293"/>
                  <a:pt x="321367" y="353644"/>
                  <a:pt x="319964" y="353644"/>
                </a:cubicBezTo>
                <a:cubicBezTo>
                  <a:pt x="308737" y="356451"/>
                  <a:pt x="301019" y="357854"/>
                  <a:pt x="296809" y="357854"/>
                </a:cubicBezTo>
                <a:cubicBezTo>
                  <a:pt x="284179" y="363468"/>
                  <a:pt x="268742" y="367678"/>
                  <a:pt x="250498" y="370484"/>
                </a:cubicBezTo>
                <a:cubicBezTo>
                  <a:pt x="253305" y="369081"/>
                  <a:pt x="258918" y="365923"/>
                  <a:pt x="267338" y="361012"/>
                </a:cubicBezTo>
                <a:cubicBezTo>
                  <a:pt x="275758" y="356100"/>
                  <a:pt x="282775" y="350837"/>
                  <a:pt x="288389" y="345224"/>
                </a:cubicBezTo>
                <a:cubicBezTo>
                  <a:pt x="294002" y="343821"/>
                  <a:pt x="300668" y="340312"/>
                  <a:pt x="308386" y="334699"/>
                </a:cubicBezTo>
                <a:cubicBezTo>
                  <a:pt x="316105" y="329085"/>
                  <a:pt x="321367" y="325577"/>
                  <a:pt x="324174" y="324174"/>
                </a:cubicBezTo>
                <a:cubicBezTo>
                  <a:pt x="325577" y="321367"/>
                  <a:pt x="328735" y="318209"/>
                  <a:pt x="333647" y="314701"/>
                </a:cubicBezTo>
                <a:cubicBezTo>
                  <a:pt x="338558" y="311193"/>
                  <a:pt x="342418" y="308035"/>
                  <a:pt x="345224" y="305228"/>
                </a:cubicBezTo>
                <a:cubicBezTo>
                  <a:pt x="348031" y="302422"/>
                  <a:pt x="349434" y="298212"/>
                  <a:pt x="349434" y="292598"/>
                </a:cubicBezTo>
                <a:cubicBezTo>
                  <a:pt x="352241" y="285582"/>
                  <a:pt x="353644" y="282073"/>
                  <a:pt x="353644" y="282073"/>
                </a:cubicBezTo>
                <a:cubicBezTo>
                  <a:pt x="355048" y="275056"/>
                  <a:pt x="353644" y="269443"/>
                  <a:pt x="349434" y="265233"/>
                </a:cubicBezTo>
                <a:lnTo>
                  <a:pt x="332594" y="265233"/>
                </a:lnTo>
                <a:lnTo>
                  <a:pt x="338909" y="263128"/>
                </a:lnTo>
                <a:cubicBezTo>
                  <a:pt x="334699" y="260321"/>
                  <a:pt x="331191" y="254708"/>
                  <a:pt x="328384" y="246288"/>
                </a:cubicBezTo>
                <a:cubicBezTo>
                  <a:pt x="326981" y="244884"/>
                  <a:pt x="324876" y="244183"/>
                  <a:pt x="322069" y="244183"/>
                </a:cubicBezTo>
                <a:cubicBezTo>
                  <a:pt x="319262" y="244183"/>
                  <a:pt x="317157" y="244884"/>
                  <a:pt x="315754" y="246288"/>
                </a:cubicBezTo>
                <a:cubicBezTo>
                  <a:pt x="305930" y="244884"/>
                  <a:pt x="299615" y="241376"/>
                  <a:pt x="296809" y="235763"/>
                </a:cubicBezTo>
                <a:cubicBezTo>
                  <a:pt x="284179" y="232956"/>
                  <a:pt x="270145" y="226641"/>
                  <a:pt x="254708" y="216817"/>
                </a:cubicBezTo>
                <a:cubicBezTo>
                  <a:pt x="250498" y="212607"/>
                  <a:pt x="247691" y="210502"/>
                  <a:pt x="246288" y="210502"/>
                </a:cubicBezTo>
                <a:cubicBezTo>
                  <a:pt x="242078" y="210502"/>
                  <a:pt x="237868" y="208748"/>
                  <a:pt x="233658" y="205240"/>
                </a:cubicBezTo>
                <a:cubicBezTo>
                  <a:pt x="229448" y="201731"/>
                  <a:pt x="226641" y="197170"/>
                  <a:pt x="225238" y="191557"/>
                </a:cubicBezTo>
                <a:cubicBezTo>
                  <a:pt x="223834" y="188750"/>
                  <a:pt x="221729" y="186996"/>
                  <a:pt x="218923" y="186295"/>
                </a:cubicBezTo>
                <a:cubicBezTo>
                  <a:pt x="216116" y="185593"/>
                  <a:pt x="214011" y="184540"/>
                  <a:pt x="212608" y="183137"/>
                </a:cubicBezTo>
                <a:cubicBezTo>
                  <a:pt x="201381" y="176120"/>
                  <a:pt x="194364" y="169103"/>
                  <a:pt x="191557" y="162087"/>
                </a:cubicBezTo>
                <a:cubicBezTo>
                  <a:pt x="191557" y="162087"/>
                  <a:pt x="191207" y="161736"/>
                  <a:pt x="190505" y="161034"/>
                </a:cubicBezTo>
                <a:cubicBezTo>
                  <a:pt x="189803" y="160333"/>
                  <a:pt x="189452" y="159982"/>
                  <a:pt x="189452" y="159982"/>
                </a:cubicBezTo>
                <a:cubicBezTo>
                  <a:pt x="189452" y="151562"/>
                  <a:pt x="183137" y="144545"/>
                  <a:pt x="170507" y="138931"/>
                </a:cubicBezTo>
                <a:lnTo>
                  <a:pt x="168402" y="132616"/>
                </a:lnTo>
                <a:cubicBezTo>
                  <a:pt x="168402" y="132616"/>
                  <a:pt x="168753" y="132266"/>
                  <a:pt x="169455" y="131564"/>
                </a:cubicBezTo>
                <a:cubicBezTo>
                  <a:pt x="170156" y="130862"/>
                  <a:pt x="170507" y="130511"/>
                  <a:pt x="170507" y="130511"/>
                </a:cubicBezTo>
                <a:cubicBezTo>
                  <a:pt x="184541" y="130511"/>
                  <a:pt x="192961" y="131213"/>
                  <a:pt x="195767" y="132616"/>
                </a:cubicBezTo>
                <a:cubicBezTo>
                  <a:pt x="201381" y="134020"/>
                  <a:pt x="207345" y="135774"/>
                  <a:pt x="213660" y="137879"/>
                </a:cubicBezTo>
                <a:cubicBezTo>
                  <a:pt x="219975" y="139984"/>
                  <a:pt x="225939" y="141738"/>
                  <a:pt x="231553" y="143141"/>
                </a:cubicBezTo>
                <a:lnTo>
                  <a:pt x="254708" y="147352"/>
                </a:lnTo>
                <a:cubicBezTo>
                  <a:pt x="265935" y="150158"/>
                  <a:pt x="273653" y="151562"/>
                  <a:pt x="277863" y="151562"/>
                </a:cubicBezTo>
                <a:cubicBezTo>
                  <a:pt x="290494" y="151562"/>
                  <a:pt x="300317" y="148053"/>
                  <a:pt x="307334" y="141037"/>
                </a:cubicBezTo>
                <a:cubicBezTo>
                  <a:pt x="317157" y="134020"/>
                  <a:pt x="329787" y="126652"/>
                  <a:pt x="345224" y="118934"/>
                </a:cubicBezTo>
                <a:cubicBezTo>
                  <a:pt x="360661" y="111215"/>
                  <a:pt x="373993" y="104549"/>
                  <a:pt x="385220" y="98936"/>
                </a:cubicBezTo>
                <a:cubicBezTo>
                  <a:pt x="386623" y="97533"/>
                  <a:pt x="393640" y="88411"/>
                  <a:pt x="406270" y="71571"/>
                </a:cubicBezTo>
                <a:lnTo>
                  <a:pt x="410480" y="63151"/>
                </a:lnTo>
                <a:lnTo>
                  <a:pt x="412585" y="63151"/>
                </a:lnTo>
                <a:lnTo>
                  <a:pt x="410480" y="79991"/>
                </a:lnTo>
                <a:cubicBezTo>
                  <a:pt x="421707" y="79991"/>
                  <a:pt x="428022" y="72974"/>
                  <a:pt x="429425" y="58941"/>
                </a:cubicBezTo>
                <a:cubicBezTo>
                  <a:pt x="429425" y="50520"/>
                  <a:pt x="432934" y="47714"/>
                  <a:pt x="439950" y="50520"/>
                </a:cubicBezTo>
                <a:cubicBezTo>
                  <a:pt x="451177" y="54730"/>
                  <a:pt x="462404" y="59642"/>
                  <a:pt x="473631" y="65256"/>
                </a:cubicBezTo>
                <a:cubicBezTo>
                  <a:pt x="484858" y="70869"/>
                  <a:pt x="496084" y="75781"/>
                  <a:pt x="507311" y="79991"/>
                </a:cubicBezTo>
                <a:cubicBezTo>
                  <a:pt x="510118" y="82797"/>
                  <a:pt x="511872" y="85955"/>
                  <a:pt x="512574" y="89463"/>
                </a:cubicBezTo>
                <a:cubicBezTo>
                  <a:pt x="513275" y="92972"/>
                  <a:pt x="514328" y="95428"/>
                  <a:pt x="515731" y="96831"/>
                </a:cubicBezTo>
                <a:lnTo>
                  <a:pt x="530466" y="113671"/>
                </a:lnTo>
                <a:cubicBezTo>
                  <a:pt x="531870" y="116478"/>
                  <a:pt x="534676" y="119635"/>
                  <a:pt x="538886" y="123144"/>
                </a:cubicBezTo>
                <a:cubicBezTo>
                  <a:pt x="543097" y="126652"/>
                  <a:pt x="545202" y="130511"/>
                  <a:pt x="545202" y="134721"/>
                </a:cubicBezTo>
                <a:cubicBezTo>
                  <a:pt x="543798" y="136125"/>
                  <a:pt x="544500" y="138931"/>
                  <a:pt x="547307" y="143141"/>
                </a:cubicBezTo>
                <a:cubicBezTo>
                  <a:pt x="565550" y="158578"/>
                  <a:pt x="575374" y="166297"/>
                  <a:pt x="576777" y="166297"/>
                </a:cubicBezTo>
                <a:cubicBezTo>
                  <a:pt x="578180" y="171910"/>
                  <a:pt x="580285" y="175418"/>
                  <a:pt x="583092" y="176822"/>
                </a:cubicBezTo>
                <a:lnTo>
                  <a:pt x="589407" y="199977"/>
                </a:lnTo>
                <a:cubicBezTo>
                  <a:pt x="589407" y="211204"/>
                  <a:pt x="588705" y="218922"/>
                  <a:pt x="587302" y="223132"/>
                </a:cubicBezTo>
                <a:cubicBezTo>
                  <a:pt x="584495" y="242779"/>
                  <a:pt x="580285" y="256813"/>
                  <a:pt x="574672" y="265233"/>
                </a:cubicBezTo>
                <a:lnTo>
                  <a:pt x="566252" y="282073"/>
                </a:lnTo>
                <a:cubicBezTo>
                  <a:pt x="559235" y="300317"/>
                  <a:pt x="550113" y="313649"/>
                  <a:pt x="538886" y="322069"/>
                </a:cubicBezTo>
                <a:lnTo>
                  <a:pt x="524151" y="338909"/>
                </a:lnTo>
                <a:lnTo>
                  <a:pt x="513626" y="353644"/>
                </a:lnTo>
                <a:cubicBezTo>
                  <a:pt x="510819" y="362064"/>
                  <a:pt x="507311" y="366976"/>
                  <a:pt x="503101" y="368379"/>
                </a:cubicBezTo>
                <a:cubicBezTo>
                  <a:pt x="503101" y="369783"/>
                  <a:pt x="500996" y="368379"/>
                  <a:pt x="496786" y="364169"/>
                </a:cubicBezTo>
                <a:cubicBezTo>
                  <a:pt x="493979" y="362766"/>
                  <a:pt x="491874" y="361363"/>
                  <a:pt x="490471" y="359959"/>
                </a:cubicBezTo>
                <a:cubicBezTo>
                  <a:pt x="489068" y="358556"/>
                  <a:pt x="488366" y="358556"/>
                  <a:pt x="488366" y="359959"/>
                </a:cubicBezTo>
                <a:cubicBezTo>
                  <a:pt x="482753" y="359959"/>
                  <a:pt x="476438" y="363468"/>
                  <a:pt x="469421" y="370484"/>
                </a:cubicBezTo>
                <a:lnTo>
                  <a:pt x="473631" y="372589"/>
                </a:lnTo>
                <a:cubicBezTo>
                  <a:pt x="476438" y="373993"/>
                  <a:pt x="479946" y="374694"/>
                  <a:pt x="484156" y="374694"/>
                </a:cubicBezTo>
                <a:cubicBezTo>
                  <a:pt x="493979" y="374694"/>
                  <a:pt x="501698" y="379606"/>
                  <a:pt x="507311" y="389429"/>
                </a:cubicBezTo>
                <a:cubicBezTo>
                  <a:pt x="508714" y="393640"/>
                  <a:pt x="514328" y="395745"/>
                  <a:pt x="524151" y="395745"/>
                </a:cubicBezTo>
                <a:cubicBezTo>
                  <a:pt x="536781" y="395745"/>
                  <a:pt x="545903" y="398551"/>
                  <a:pt x="551517" y="404165"/>
                </a:cubicBezTo>
                <a:cubicBezTo>
                  <a:pt x="557130" y="409778"/>
                  <a:pt x="560638" y="418900"/>
                  <a:pt x="562042" y="431530"/>
                </a:cubicBezTo>
                <a:lnTo>
                  <a:pt x="564147" y="444160"/>
                </a:lnTo>
                <a:lnTo>
                  <a:pt x="578882" y="463105"/>
                </a:lnTo>
                <a:cubicBezTo>
                  <a:pt x="583092" y="464509"/>
                  <a:pt x="588355" y="467315"/>
                  <a:pt x="594670" y="471525"/>
                </a:cubicBezTo>
                <a:cubicBezTo>
                  <a:pt x="600985" y="475735"/>
                  <a:pt x="606949" y="479244"/>
                  <a:pt x="612562" y="482051"/>
                </a:cubicBezTo>
                <a:cubicBezTo>
                  <a:pt x="622386" y="484857"/>
                  <a:pt x="627298" y="493277"/>
                  <a:pt x="627298" y="507311"/>
                </a:cubicBezTo>
                <a:cubicBezTo>
                  <a:pt x="628701" y="508714"/>
                  <a:pt x="630455" y="511170"/>
                  <a:pt x="632560" y="514678"/>
                </a:cubicBezTo>
                <a:cubicBezTo>
                  <a:pt x="634665" y="518187"/>
                  <a:pt x="635718" y="521344"/>
                  <a:pt x="635718" y="524151"/>
                </a:cubicBezTo>
                <a:cubicBezTo>
                  <a:pt x="634314" y="525554"/>
                  <a:pt x="633613" y="527659"/>
                  <a:pt x="633613" y="530466"/>
                </a:cubicBezTo>
                <a:cubicBezTo>
                  <a:pt x="633613" y="534676"/>
                  <a:pt x="636419" y="539588"/>
                  <a:pt x="642033" y="545201"/>
                </a:cubicBezTo>
                <a:cubicBezTo>
                  <a:pt x="651856" y="562042"/>
                  <a:pt x="654663" y="577478"/>
                  <a:pt x="650453" y="591512"/>
                </a:cubicBezTo>
                <a:cubicBezTo>
                  <a:pt x="650453" y="597125"/>
                  <a:pt x="649050" y="601335"/>
                  <a:pt x="646243" y="604142"/>
                </a:cubicBezTo>
                <a:lnTo>
                  <a:pt x="637823" y="612562"/>
                </a:lnTo>
                <a:cubicBezTo>
                  <a:pt x="630806" y="612562"/>
                  <a:pt x="626596" y="613264"/>
                  <a:pt x="625193" y="614667"/>
                </a:cubicBezTo>
                <a:cubicBezTo>
                  <a:pt x="625193" y="614667"/>
                  <a:pt x="624842" y="615018"/>
                  <a:pt x="624140" y="615720"/>
                </a:cubicBezTo>
                <a:cubicBezTo>
                  <a:pt x="623438" y="616421"/>
                  <a:pt x="623087" y="617474"/>
                  <a:pt x="623087" y="618877"/>
                </a:cubicBezTo>
                <a:lnTo>
                  <a:pt x="623087" y="623087"/>
                </a:lnTo>
                <a:cubicBezTo>
                  <a:pt x="623087" y="628701"/>
                  <a:pt x="620982" y="633612"/>
                  <a:pt x="616772" y="637822"/>
                </a:cubicBezTo>
                <a:cubicBezTo>
                  <a:pt x="612562" y="642032"/>
                  <a:pt x="606949" y="645541"/>
                  <a:pt x="599932" y="648347"/>
                </a:cubicBezTo>
                <a:cubicBezTo>
                  <a:pt x="595722" y="649751"/>
                  <a:pt x="593617" y="651856"/>
                  <a:pt x="593617" y="654663"/>
                </a:cubicBezTo>
                <a:lnTo>
                  <a:pt x="574672" y="682028"/>
                </a:lnTo>
                <a:cubicBezTo>
                  <a:pt x="573269" y="682028"/>
                  <a:pt x="571514" y="683080"/>
                  <a:pt x="569409" y="685185"/>
                </a:cubicBezTo>
                <a:cubicBezTo>
                  <a:pt x="567304" y="687291"/>
                  <a:pt x="565550" y="689746"/>
                  <a:pt x="564147" y="692553"/>
                </a:cubicBezTo>
                <a:cubicBezTo>
                  <a:pt x="550113" y="715007"/>
                  <a:pt x="541693" y="735355"/>
                  <a:pt x="538886" y="753599"/>
                </a:cubicBezTo>
                <a:cubicBezTo>
                  <a:pt x="531870" y="762019"/>
                  <a:pt x="528361" y="775351"/>
                  <a:pt x="528361" y="793594"/>
                </a:cubicBezTo>
                <a:cubicBezTo>
                  <a:pt x="528361" y="797804"/>
                  <a:pt x="531168" y="802716"/>
                  <a:pt x="536781" y="808329"/>
                </a:cubicBezTo>
                <a:cubicBezTo>
                  <a:pt x="539588" y="811136"/>
                  <a:pt x="543798" y="814294"/>
                  <a:pt x="549412" y="817802"/>
                </a:cubicBezTo>
                <a:cubicBezTo>
                  <a:pt x="555025" y="821310"/>
                  <a:pt x="560638" y="825871"/>
                  <a:pt x="566252" y="831485"/>
                </a:cubicBezTo>
                <a:cubicBezTo>
                  <a:pt x="583092" y="845518"/>
                  <a:pt x="594319" y="856745"/>
                  <a:pt x="599932" y="865165"/>
                </a:cubicBezTo>
                <a:cubicBezTo>
                  <a:pt x="604142" y="874989"/>
                  <a:pt x="611861" y="885514"/>
                  <a:pt x="623087" y="896740"/>
                </a:cubicBezTo>
                <a:lnTo>
                  <a:pt x="623087" y="892530"/>
                </a:lnTo>
                <a:cubicBezTo>
                  <a:pt x="630104" y="885514"/>
                  <a:pt x="633613" y="882005"/>
                  <a:pt x="633613" y="882005"/>
                </a:cubicBezTo>
                <a:lnTo>
                  <a:pt x="633613" y="875690"/>
                </a:lnTo>
                <a:cubicBezTo>
                  <a:pt x="632209" y="872883"/>
                  <a:pt x="631508" y="869375"/>
                  <a:pt x="631508" y="865165"/>
                </a:cubicBezTo>
                <a:cubicBezTo>
                  <a:pt x="631508" y="853938"/>
                  <a:pt x="643436" y="848325"/>
                  <a:pt x="667293" y="848325"/>
                </a:cubicBezTo>
                <a:cubicBezTo>
                  <a:pt x="664486" y="851132"/>
                  <a:pt x="661329" y="855693"/>
                  <a:pt x="657820" y="862008"/>
                </a:cubicBezTo>
                <a:cubicBezTo>
                  <a:pt x="654312" y="868323"/>
                  <a:pt x="650453" y="872182"/>
                  <a:pt x="646243" y="873585"/>
                </a:cubicBezTo>
                <a:cubicBezTo>
                  <a:pt x="649050" y="874989"/>
                  <a:pt x="651856" y="875339"/>
                  <a:pt x="654663" y="874638"/>
                </a:cubicBezTo>
                <a:cubicBezTo>
                  <a:pt x="657470" y="873936"/>
                  <a:pt x="659575" y="873585"/>
                  <a:pt x="660978" y="873585"/>
                </a:cubicBezTo>
                <a:lnTo>
                  <a:pt x="663083" y="871480"/>
                </a:lnTo>
                <a:lnTo>
                  <a:pt x="663083" y="877795"/>
                </a:lnTo>
                <a:cubicBezTo>
                  <a:pt x="663083" y="883409"/>
                  <a:pt x="665188" y="887268"/>
                  <a:pt x="669398" y="889373"/>
                </a:cubicBezTo>
                <a:cubicBezTo>
                  <a:pt x="673608" y="891478"/>
                  <a:pt x="676415" y="893232"/>
                  <a:pt x="677818" y="894635"/>
                </a:cubicBezTo>
                <a:cubicBezTo>
                  <a:pt x="676415" y="896039"/>
                  <a:pt x="677116" y="898846"/>
                  <a:pt x="679923" y="903056"/>
                </a:cubicBezTo>
                <a:cubicBezTo>
                  <a:pt x="679923" y="904459"/>
                  <a:pt x="678871" y="905511"/>
                  <a:pt x="676766" y="906213"/>
                </a:cubicBezTo>
                <a:cubicBezTo>
                  <a:pt x="674661" y="906915"/>
                  <a:pt x="674310" y="907967"/>
                  <a:pt x="675713" y="909371"/>
                </a:cubicBezTo>
                <a:cubicBezTo>
                  <a:pt x="677116" y="912177"/>
                  <a:pt x="679222" y="914633"/>
                  <a:pt x="682028" y="916738"/>
                </a:cubicBezTo>
                <a:cubicBezTo>
                  <a:pt x="684835" y="918843"/>
                  <a:pt x="686940" y="920597"/>
                  <a:pt x="688343" y="922001"/>
                </a:cubicBezTo>
                <a:cubicBezTo>
                  <a:pt x="689747" y="923404"/>
                  <a:pt x="692202" y="925158"/>
                  <a:pt x="695711" y="927263"/>
                </a:cubicBezTo>
                <a:cubicBezTo>
                  <a:pt x="699219" y="929368"/>
                  <a:pt x="701675" y="931824"/>
                  <a:pt x="703078" y="934631"/>
                </a:cubicBezTo>
                <a:cubicBezTo>
                  <a:pt x="704482" y="934631"/>
                  <a:pt x="706938" y="935683"/>
                  <a:pt x="710446" y="937789"/>
                </a:cubicBezTo>
                <a:cubicBezTo>
                  <a:pt x="713954" y="939893"/>
                  <a:pt x="716410" y="939543"/>
                  <a:pt x="717814" y="936736"/>
                </a:cubicBezTo>
                <a:lnTo>
                  <a:pt x="719919" y="932526"/>
                </a:lnTo>
                <a:cubicBezTo>
                  <a:pt x="722725" y="932526"/>
                  <a:pt x="726234" y="931123"/>
                  <a:pt x="730444" y="928316"/>
                </a:cubicBezTo>
                <a:cubicBezTo>
                  <a:pt x="734654" y="925509"/>
                  <a:pt x="738864" y="924807"/>
                  <a:pt x="743074" y="926211"/>
                </a:cubicBezTo>
                <a:lnTo>
                  <a:pt x="747284" y="924106"/>
                </a:lnTo>
                <a:cubicBezTo>
                  <a:pt x="745881" y="918492"/>
                  <a:pt x="745881" y="913581"/>
                  <a:pt x="747284" y="909371"/>
                </a:cubicBezTo>
                <a:cubicBezTo>
                  <a:pt x="750091" y="903757"/>
                  <a:pt x="753599" y="895337"/>
                  <a:pt x="757809" y="884110"/>
                </a:cubicBezTo>
                <a:lnTo>
                  <a:pt x="762019" y="875690"/>
                </a:lnTo>
                <a:cubicBezTo>
                  <a:pt x="762019" y="871480"/>
                  <a:pt x="761668" y="868323"/>
                  <a:pt x="760967" y="866218"/>
                </a:cubicBezTo>
                <a:cubicBezTo>
                  <a:pt x="760265" y="864113"/>
                  <a:pt x="757809" y="864463"/>
                  <a:pt x="753599" y="867270"/>
                </a:cubicBezTo>
                <a:lnTo>
                  <a:pt x="743074" y="867270"/>
                </a:lnTo>
                <a:cubicBezTo>
                  <a:pt x="747284" y="860253"/>
                  <a:pt x="752897" y="850430"/>
                  <a:pt x="759914" y="837800"/>
                </a:cubicBezTo>
                <a:cubicBezTo>
                  <a:pt x="764124" y="832186"/>
                  <a:pt x="766580" y="825871"/>
                  <a:pt x="767282" y="818854"/>
                </a:cubicBezTo>
                <a:cubicBezTo>
                  <a:pt x="767983" y="811838"/>
                  <a:pt x="768334" y="806926"/>
                  <a:pt x="768334" y="804119"/>
                </a:cubicBezTo>
                <a:cubicBezTo>
                  <a:pt x="769738" y="787279"/>
                  <a:pt x="771843" y="772193"/>
                  <a:pt x="774649" y="758861"/>
                </a:cubicBezTo>
                <a:cubicBezTo>
                  <a:pt x="777456" y="745529"/>
                  <a:pt x="779561" y="733952"/>
                  <a:pt x="780964" y="724128"/>
                </a:cubicBezTo>
                <a:cubicBezTo>
                  <a:pt x="783771" y="708692"/>
                  <a:pt x="791490" y="666591"/>
                  <a:pt x="804120" y="597827"/>
                </a:cubicBezTo>
                <a:cubicBezTo>
                  <a:pt x="805523" y="576777"/>
                  <a:pt x="809031" y="553621"/>
                  <a:pt x="814645" y="528361"/>
                </a:cubicBezTo>
                <a:cubicBezTo>
                  <a:pt x="816048" y="514328"/>
                  <a:pt x="816750" y="498540"/>
                  <a:pt x="816750" y="480998"/>
                </a:cubicBezTo>
                <a:cubicBezTo>
                  <a:pt x="816750" y="463456"/>
                  <a:pt x="816750" y="451177"/>
                  <a:pt x="816750" y="444160"/>
                </a:cubicBezTo>
                <a:cubicBezTo>
                  <a:pt x="816750" y="420303"/>
                  <a:pt x="815347" y="402761"/>
                  <a:pt x="812540" y="391535"/>
                </a:cubicBezTo>
                <a:lnTo>
                  <a:pt x="799910" y="357854"/>
                </a:lnTo>
                <a:lnTo>
                  <a:pt x="780964" y="322069"/>
                </a:lnTo>
                <a:cubicBezTo>
                  <a:pt x="779561" y="319262"/>
                  <a:pt x="777456" y="317508"/>
                  <a:pt x="774649" y="316806"/>
                </a:cubicBezTo>
                <a:cubicBezTo>
                  <a:pt x="771843" y="316104"/>
                  <a:pt x="769738" y="315052"/>
                  <a:pt x="768334" y="313649"/>
                </a:cubicBezTo>
                <a:cubicBezTo>
                  <a:pt x="766931" y="310842"/>
                  <a:pt x="764475" y="308035"/>
                  <a:pt x="760967" y="305228"/>
                </a:cubicBezTo>
                <a:cubicBezTo>
                  <a:pt x="757458" y="302422"/>
                  <a:pt x="755002" y="298913"/>
                  <a:pt x="753599" y="294703"/>
                </a:cubicBezTo>
                <a:cubicBezTo>
                  <a:pt x="752196" y="291897"/>
                  <a:pt x="745881" y="288388"/>
                  <a:pt x="734654" y="284178"/>
                </a:cubicBezTo>
                <a:cubicBezTo>
                  <a:pt x="730444" y="284178"/>
                  <a:pt x="725532" y="282775"/>
                  <a:pt x="719919" y="279968"/>
                </a:cubicBezTo>
                <a:lnTo>
                  <a:pt x="703078" y="273653"/>
                </a:lnTo>
                <a:cubicBezTo>
                  <a:pt x="701675" y="273653"/>
                  <a:pt x="696763" y="271548"/>
                  <a:pt x="688343" y="267338"/>
                </a:cubicBezTo>
                <a:cubicBezTo>
                  <a:pt x="685537" y="264531"/>
                  <a:pt x="682028" y="262075"/>
                  <a:pt x="677818" y="259970"/>
                </a:cubicBezTo>
                <a:cubicBezTo>
                  <a:pt x="673608" y="257865"/>
                  <a:pt x="669398" y="254708"/>
                  <a:pt x="665188" y="250498"/>
                </a:cubicBezTo>
                <a:cubicBezTo>
                  <a:pt x="663785" y="249094"/>
                  <a:pt x="662381" y="247691"/>
                  <a:pt x="660978" y="246288"/>
                </a:cubicBezTo>
                <a:cubicBezTo>
                  <a:pt x="659575" y="244884"/>
                  <a:pt x="658873" y="242779"/>
                  <a:pt x="658873" y="239973"/>
                </a:cubicBezTo>
                <a:cubicBezTo>
                  <a:pt x="657470" y="235763"/>
                  <a:pt x="653259" y="230851"/>
                  <a:pt x="646243" y="225238"/>
                </a:cubicBezTo>
                <a:cubicBezTo>
                  <a:pt x="640629" y="222431"/>
                  <a:pt x="637823" y="219975"/>
                  <a:pt x="637823" y="217870"/>
                </a:cubicBezTo>
                <a:cubicBezTo>
                  <a:pt x="637823" y="215765"/>
                  <a:pt x="639928" y="212607"/>
                  <a:pt x="644138" y="208397"/>
                </a:cubicBezTo>
                <a:cubicBezTo>
                  <a:pt x="645541" y="208397"/>
                  <a:pt x="646243" y="205591"/>
                  <a:pt x="646243" y="199977"/>
                </a:cubicBezTo>
                <a:cubicBezTo>
                  <a:pt x="643436" y="197170"/>
                  <a:pt x="639928" y="195767"/>
                  <a:pt x="635718" y="195767"/>
                </a:cubicBezTo>
                <a:cubicBezTo>
                  <a:pt x="634314" y="195767"/>
                  <a:pt x="631858" y="195767"/>
                  <a:pt x="628350" y="195767"/>
                </a:cubicBezTo>
                <a:cubicBezTo>
                  <a:pt x="624842" y="195767"/>
                  <a:pt x="623087" y="191557"/>
                  <a:pt x="623087" y="183137"/>
                </a:cubicBezTo>
                <a:cubicBezTo>
                  <a:pt x="623087" y="181734"/>
                  <a:pt x="622737" y="180681"/>
                  <a:pt x="622035" y="179980"/>
                </a:cubicBezTo>
                <a:cubicBezTo>
                  <a:pt x="621333" y="179278"/>
                  <a:pt x="620281" y="178927"/>
                  <a:pt x="618878" y="178927"/>
                </a:cubicBezTo>
                <a:cubicBezTo>
                  <a:pt x="616071" y="178927"/>
                  <a:pt x="613966" y="178927"/>
                  <a:pt x="612562" y="178927"/>
                </a:cubicBezTo>
                <a:cubicBezTo>
                  <a:pt x="611159" y="178927"/>
                  <a:pt x="610457" y="178927"/>
                  <a:pt x="610457" y="178927"/>
                </a:cubicBezTo>
                <a:lnTo>
                  <a:pt x="606247" y="174717"/>
                </a:lnTo>
                <a:lnTo>
                  <a:pt x="608352" y="172612"/>
                </a:lnTo>
                <a:cubicBezTo>
                  <a:pt x="618176" y="172612"/>
                  <a:pt x="625193" y="173313"/>
                  <a:pt x="629403" y="174717"/>
                </a:cubicBezTo>
                <a:cubicBezTo>
                  <a:pt x="630806" y="174717"/>
                  <a:pt x="632560" y="175068"/>
                  <a:pt x="634665" y="175769"/>
                </a:cubicBezTo>
                <a:cubicBezTo>
                  <a:pt x="636770" y="176471"/>
                  <a:pt x="639928" y="176822"/>
                  <a:pt x="644138" y="176822"/>
                </a:cubicBezTo>
                <a:lnTo>
                  <a:pt x="648348" y="178927"/>
                </a:lnTo>
                <a:cubicBezTo>
                  <a:pt x="655365" y="178927"/>
                  <a:pt x="663785" y="181383"/>
                  <a:pt x="673608" y="186295"/>
                </a:cubicBezTo>
                <a:cubicBezTo>
                  <a:pt x="683431" y="191206"/>
                  <a:pt x="691150" y="194364"/>
                  <a:pt x="696763" y="195767"/>
                </a:cubicBezTo>
                <a:cubicBezTo>
                  <a:pt x="720620" y="190154"/>
                  <a:pt x="736759" y="188049"/>
                  <a:pt x="745179" y="189452"/>
                </a:cubicBezTo>
                <a:cubicBezTo>
                  <a:pt x="755002" y="188049"/>
                  <a:pt x="764826" y="184189"/>
                  <a:pt x="774649" y="177874"/>
                </a:cubicBezTo>
                <a:cubicBezTo>
                  <a:pt x="784473" y="171559"/>
                  <a:pt x="792893" y="166998"/>
                  <a:pt x="799910" y="164192"/>
                </a:cubicBezTo>
                <a:cubicBezTo>
                  <a:pt x="805523" y="159982"/>
                  <a:pt x="811136" y="155421"/>
                  <a:pt x="816750" y="150509"/>
                </a:cubicBezTo>
                <a:cubicBezTo>
                  <a:pt x="822363" y="145597"/>
                  <a:pt x="828678" y="140335"/>
                  <a:pt x="835695" y="134721"/>
                </a:cubicBezTo>
                <a:cubicBezTo>
                  <a:pt x="838502" y="131915"/>
                  <a:pt x="842010" y="129459"/>
                  <a:pt x="846220" y="127354"/>
                </a:cubicBezTo>
                <a:cubicBezTo>
                  <a:pt x="850430" y="125249"/>
                  <a:pt x="854640" y="122793"/>
                  <a:pt x="858850" y="119986"/>
                </a:cubicBezTo>
                <a:lnTo>
                  <a:pt x="865165" y="119986"/>
                </a:lnTo>
                <a:cubicBezTo>
                  <a:pt x="872182" y="119986"/>
                  <a:pt x="880251" y="117530"/>
                  <a:pt x="889373" y="112619"/>
                </a:cubicBezTo>
                <a:cubicBezTo>
                  <a:pt x="898495" y="107707"/>
                  <a:pt x="905161" y="103848"/>
                  <a:pt x="909371" y="101041"/>
                </a:cubicBezTo>
                <a:cubicBezTo>
                  <a:pt x="943051" y="87007"/>
                  <a:pt x="973925" y="72272"/>
                  <a:pt x="1001992" y="56835"/>
                </a:cubicBezTo>
                <a:cubicBezTo>
                  <a:pt x="1023042" y="51222"/>
                  <a:pt x="1040584" y="44205"/>
                  <a:pt x="1054618" y="35785"/>
                </a:cubicBezTo>
                <a:cubicBezTo>
                  <a:pt x="1061634" y="34382"/>
                  <a:pt x="1071458" y="29821"/>
                  <a:pt x="1084088" y="22103"/>
                </a:cubicBezTo>
                <a:cubicBezTo>
                  <a:pt x="1096718" y="14384"/>
                  <a:pt x="1105840" y="9823"/>
                  <a:pt x="1111453" y="8420"/>
                </a:cubicBezTo>
                <a:cubicBezTo>
                  <a:pt x="1122680" y="2806"/>
                  <a:pt x="1132504" y="0"/>
                  <a:pt x="1140924" y="0"/>
                </a:cubicBezTo>
                <a:close/>
              </a:path>
            </a:pathLst>
          </a:custGeom>
          <a:noFill/>
          <a:ln w="6350">
            <a:solidFill>
              <a:srgbClr val="BAA280"/>
            </a:solidFill>
          </a:ln>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6600">
              <a:ln w="6350">
                <a:solidFill>
                  <a:srgbClr val="BAA280"/>
                </a:solidFill>
              </a:ln>
              <a:noFill/>
              <a:latin typeface="SlideTownsoul" panose="00000500000000000000" pitchFamily="2" charset="-122"/>
              <a:ea typeface="SlideTownsoul" panose="00000500000000000000" pitchFamily="2" charset="-122"/>
            </a:endParaRPr>
          </a:p>
        </p:txBody>
      </p:sp>
      <p:sp>
        <p:nvSpPr>
          <p:cNvPr id="225" name="PA-文本框 23">
            <a:extLst>
              <a:ext uri="{FF2B5EF4-FFF2-40B4-BE49-F238E27FC236}">
                <a16:creationId xmlns:a16="http://schemas.microsoft.com/office/drawing/2014/main" id="{182F048A-4C0C-49FA-B0DC-C1C7E0BF5C20}"/>
              </a:ext>
            </a:extLst>
          </p:cNvPr>
          <p:cNvSpPr txBox="1"/>
          <p:nvPr userDrawn="1">
            <p:custDataLst>
              <p:tags r:id="rId2"/>
            </p:custDataLst>
          </p:nvPr>
        </p:nvSpPr>
        <p:spPr>
          <a:xfrm>
            <a:off x="5098430" y="2549153"/>
            <a:ext cx="1067248" cy="1352397"/>
          </a:xfrm>
          <a:custGeom>
            <a:avLst/>
            <a:gdLst/>
            <a:ahLst/>
            <a:cxnLst/>
            <a:rect l="l" t="t" r="r" b="b"/>
            <a:pathLst>
              <a:path w="1067248" h="1352397">
                <a:moveTo>
                  <a:pt x="622764" y="700973"/>
                </a:moveTo>
                <a:cubicBezTo>
                  <a:pt x="627622" y="700973"/>
                  <a:pt x="630051" y="703888"/>
                  <a:pt x="630051" y="709717"/>
                </a:cubicBezTo>
                <a:cubicBezTo>
                  <a:pt x="623250" y="720404"/>
                  <a:pt x="615477" y="729634"/>
                  <a:pt x="606733" y="737406"/>
                </a:cubicBezTo>
                <a:cubicBezTo>
                  <a:pt x="589245" y="756837"/>
                  <a:pt x="577101" y="772868"/>
                  <a:pt x="570300" y="785498"/>
                </a:cubicBezTo>
                <a:lnTo>
                  <a:pt x="570300" y="779669"/>
                </a:lnTo>
                <a:lnTo>
                  <a:pt x="587788" y="754894"/>
                </a:lnTo>
                <a:cubicBezTo>
                  <a:pt x="606248" y="729634"/>
                  <a:pt x="617906" y="711660"/>
                  <a:pt x="622764" y="700973"/>
                </a:cubicBezTo>
                <a:close/>
                <a:moveTo>
                  <a:pt x="860308" y="626649"/>
                </a:moveTo>
                <a:cubicBezTo>
                  <a:pt x="852535" y="633450"/>
                  <a:pt x="839905" y="636851"/>
                  <a:pt x="822417" y="636851"/>
                </a:cubicBezTo>
                <a:lnTo>
                  <a:pt x="803472" y="635393"/>
                </a:lnTo>
                <a:lnTo>
                  <a:pt x="793271" y="635393"/>
                </a:lnTo>
                <a:lnTo>
                  <a:pt x="790356" y="635393"/>
                </a:lnTo>
                <a:cubicBezTo>
                  <a:pt x="786470" y="635393"/>
                  <a:pt x="781855" y="636608"/>
                  <a:pt x="776512" y="639037"/>
                </a:cubicBezTo>
                <a:cubicBezTo>
                  <a:pt x="771168" y="641466"/>
                  <a:pt x="767039" y="642680"/>
                  <a:pt x="764124" y="642680"/>
                </a:cubicBezTo>
                <a:cubicBezTo>
                  <a:pt x="759267" y="642680"/>
                  <a:pt x="755381" y="641708"/>
                  <a:pt x="752466" y="639765"/>
                </a:cubicBezTo>
                <a:cubicBezTo>
                  <a:pt x="745665" y="635879"/>
                  <a:pt x="737893" y="633936"/>
                  <a:pt x="729149" y="633936"/>
                </a:cubicBezTo>
                <a:cubicBezTo>
                  <a:pt x="722348" y="633936"/>
                  <a:pt x="717490" y="634908"/>
                  <a:pt x="714575" y="636851"/>
                </a:cubicBezTo>
                <a:cubicBezTo>
                  <a:pt x="711661" y="636851"/>
                  <a:pt x="705589" y="639280"/>
                  <a:pt x="696359" y="644137"/>
                </a:cubicBezTo>
                <a:cubicBezTo>
                  <a:pt x="687129" y="648995"/>
                  <a:pt x="679600" y="651910"/>
                  <a:pt x="673770" y="652881"/>
                </a:cubicBezTo>
                <a:cubicBezTo>
                  <a:pt x="670856" y="655796"/>
                  <a:pt x="668184" y="657982"/>
                  <a:pt x="665755" y="659439"/>
                </a:cubicBezTo>
                <a:cubicBezTo>
                  <a:pt x="663326" y="660897"/>
                  <a:pt x="661140" y="662597"/>
                  <a:pt x="659197" y="664540"/>
                </a:cubicBezTo>
                <a:cubicBezTo>
                  <a:pt x="654339" y="663568"/>
                  <a:pt x="651910" y="661625"/>
                  <a:pt x="651910" y="658711"/>
                </a:cubicBezTo>
                <a:lnTo>
                  <a:pt x="653368" y="658711"/>
                </a:lnTo>
                <a:cubicBezTo>
                  <a:pt x="656282" y="658711"/>
                  <a:pt x="658468" y="657496"/>
                  <a:pt x="659926" y="655067"/>
                </a:cubicBezTo>
                <a:cubicBezTo>
                  <a:pt x="661383" y="652638"/>
                  <a:pt x="662597" y="650452"/>
                  <a:pt x="663569" y="648509"/>
                </a:cubicBezTo>
                <a:cubicBezTo>
                  <a:pt x="650939" y="651424"/>
                  <a:pt x="636123" y="662840"/>
                  <a:pt x="619121" y="682756"/>
                </a:cubicBezTo>
                <a:cubicBezTo>
                  <a:pt x="602118" y="702673"/>
                  <a:pt x="587059" y="725019"/>
                  <a:pt x="573943" y="749793"/>
                </a:cubicBezTo>
                <a:cubicBezTo>
                  <a:pt x="560828" y="774568"/>
                  <a:pt x="554270" y="793756"/>
                  <a:pt x="554270" y="807358"/>
                </a:cubicBezTo>
                <a:lnTo>
                  <a:pt x="555727" y="807358"/>
                </a:lnTo>
                <a:cubicBezTo>
                  <a:pt x="557670" y="807358"/>
                  <a:pt x="559613" y="806629"/>
                  <a:pt x="561556" y="805172"/>
                </a:cubicBezTo>
                <a:cubicBezTo>
                  <a:pt x="563499" y="803714"/>
                  <a:pt x="565442" y="803472"/>
                  <a:pt x="567386" y="804443"/>
                </a:cubicBezTo>
                <a:lnTo>
                  <a:pt x="567386" y="808815"/>
                </a:lnTo>
                <a:cubicBezTo>
                  <a:pt x="560585" y="819502"/>
                  <a:pt x="557184" y="829703"/>
                  <a:pt x="557184" y="839419"/>
                </a:cubicBezTo>
                <a:cubicBezTo>
                  <a:pt x="557184" y="846220"/>
                  <a:pt x="557670" y="851563"/>
                  <a:pt x="558642" y="855449"/>
                </a:cubicBezTo>
                <a:cubicBezTo>
                  <a:pt x="562528" y="864193"/>
                  <a:pt x="565928" y="869780"/>
                  <a:pt x="568843" y="872209"/>
                </a:cubicBezTo>
                <a:cubicBezTo>
                  <a:pt x="571758" y="874638"/>
                  <a:pt x="577101" y="876338"/>
                  <a:pt x="584873" y="877309"/>
                </a:cubicBezTo>
                <a:cubicBezTo>
                  <a:pt x="585845" y="877309"/>
                  <a:pt x="588031" y="876823"/>
                  <a:pt x="591431" y="875852"/>
                </a:cubicBezTo>
                <a:cubicBezTo>
                  <a:pt x="594832" y="874880"/>
                  <a:pt x="597504" y="871966"/>
                  <a:pt x="599447" y="867108"/>
                </a:cubicBezTo>
                <a:cubicBezTo>
                  <a:pt x="616935" y="859336"/>
                  <a:pt x="630051" y="853992"/>
                  <a:pt x="638794" y="851078"/>
                </a:cubicBezTo>
                <a:cubicBezTo>
                  <a:pt x="662112" y="842334"/>
                  <a:pt x="676685" y="836018"/>
                  <a:pt x="682514" y="832132"/>
                </a:cubicBezTo>
                <a:lnTo>
                  <a:pt x="672313" y="820474"/>
                </a:lnTo>
                <a:cubicBezTo>
                  <a:pt x="675228" y="816587"/>
                  <a:pt x="676685" y="810758"/>
                  <a:pt x="676685" y="802986"/>
                </a:cubicBezTo>
                <a:cubicBezTo>
                  <a:pt x="678628" y="804929"/>
                  <a:pt x="682757" y="806386"/>
                  <a:pt x="689072" y="807358"/>
                </a:cubicBezTo>
                <a:cubicBezTo>
                  <a:pt x="695387" y="808329"/>
                  <a:pt x="699516" y="809787"/>
                  <a:pt x="701459" y="811730"/>
                </a:cubicBezTo>
                <a:cubicBezTo>
                  <a:pt x="706317" y="820474"/>
                  <a:pt x="711661" y="824846"/>
                  <a:pt x="717490" y="824846"/>
                </a:cubicBezTo>
                <a:cubicBezTo>
                  <a:pt x="720405" y="824846"/>
                  <a:pt x="724291" y="823874"/>
                  <a:pt x="729149" y="821931"/>
                </a:cubicBezTo>
                <a:cubicBezTo>
                  <a:pt x="734006" y="819988"/>
                  <a:pt x="737893" y="818531"/>
                  <a:pt x="740807" y="817559"/>
                </a:cubicBezTo>
                <a:cubicBezTo>
                  <a:pt x="743722" y="815616"/>
                  <a:pt x="747851" y="814159"/>
                  <a:pt x="753194" y="813187"/>
                </a:cubicBezTo>
                <a:cubicBezTo>
                  <a:pt x="758538" y="812216"/>
                  <a:pt x="762667" y="810272"/>
                  <a:pt x="765582" y="807358"/>
                </a:cubicBezTo>
                <a:lnTo>
                  <a:pt x="768496" y="807358"/>
                </a:lnTo>
                <a:cubicBezTo>
                  <a:pt x="773354" y="807358"/>
                  <a:pt x="777483" y="805657"/>
                  <a:pt x="780884" y="802257"/>
                </a:cubicBezTo>
                <a:cubicBezTo>
                  <a:pt x="784284" y="798857"/>
                  <a:pt x="785984" y="794728"/>
                  <a:pt x="785984" y="789870"/>
                </a:cubicBezTo>
                <a:cubicBezTo>
                  <a:pt x="785984" y="782097"/>
                  <a:pt x="787927" y="775782"/>
                  <a:pt x="791814" y="770925"/>
                </a:cubicBezTo>
                <a:cubicBezTo>
                  <a:pt x="792785" y="768010"/>
                  <a:pt x="794000" y="766067"/>
                  <a:pt x="795457" y="765095"/>
                </a:cubicBezTo>
                <a:cubicBezTo>
                  <a:pt x="796914" y="764124"/>
                  <a:pt x="799100" y="763638"/>
                  <a:pt x="802015" y="763638"/>
                </a:cubicBezTo>
                <a:lnTo>
                  <a:pt x="802015" y="778211"/>
                </a:lnTo>
                <a:cubicBezTo>
                  <a:pt x="806873" y="782097"/>
                  <a:pt x="811245" y="784769"/>
                  <a:pt x="815131" y="786227"/>
                </a:cubicBezTo>
                <a:cubicBezTo>
                  <a:pt x="819017" y="787684"/>
                  <a:pt x="822903" y="788412"/>
                  <a:pt x="826789" y="788412"/>
                </a:cubicBezTo>
                <a:cubicBezTo>
                  <a:pt x="835533" y="791327"/>
                  <a:pt x="841363" y="794728"/>
                  <a:pt x="844277" y="798614"/>
                </a:cubicBezTo>
                <a:cubicBezTo>
                  <a:pt x="847192" y="802500"/>
                  <a:pt x="848164" y="809301"/>
                  <a:pt x="847192" y="819016"/>
                </a:cubicBezTo>
                <a:cubicBezTo>
                  <a:pt x="846220" y="819988"/>
                  <a:pt x="845735" y="821445"/>
                  <a:pt x="845735" y="823388"/>
                </a:cubicBezTo>
                <a:lnTo>
                  <a:pt x="847192" y="839419"/>
                </a:lnTo>
                <a:lnTo>
                  <a:pt x="853021" y="839419"/>
                </a:lnTo>
                <a:cubicBezTo>
                  <a:pt x="854964" y="814159"/>
                  <a:pt x="856907" y="778211"/>
                  <a:pt x="858851" y="731577"/>
                </a:cubicBezTo>
                <a:cubicBezTo>
                  <a:pt x="860794" y="683971"/>
                  <a:pt x="863222" y="648995"/>
                  <a:pt x="866137" y="626649"/>
                </a:cubicBezTo>
                <a:close/>
                <a:moveTo>
                  <a:pt x="622764" y="591674"/>
                </a:moveTo>
                <a:cubicBezTo>
                  <a:pt x="617906" y="592645"/>
                  <a:pt x="610134" y="593860"/>
                  <a:pt x="599447" y="595317"/>
                </a:cubicBezTo>
                <a:cubicBezTo>
                  <a:pt x="588760" y="596774"/>
                  <a:pt x="580016" y="598474"/>
                  <a:pt x="573215" y="600418"/>
                </a:cubicBezTo>
                <a:cubicBezTo>
                  <a:pt x="572243" y="613048"/>
                  <a:pt x="571758" y="629078"/>
                  <a:pt x="571758" y="648509"/>
                </a:cubicBezTo>
                <a:lnTo>
                  <a:pt x="570300" y="663083"/>
                </a:lnTo>
                <a:lnTo>
                  <a:pt x="571758" y="677656"/>
                </a:lnTo>
                <a:cubicBezTo>
                  <a:pt x="571758" y="682514"/>
                  <a:pt x="571272" y="686643"/>
                  <a:pt x="570300" y="690043"/>
                </a:cubicBezTo>
                <a:cubicBezTo>
                  <a:pt x="569329" y="693443"/>
                  <a:pt x="568843" y="696115"/>
                  <a:pt x="568843" y="698058"/>
                </a:cubicBezTo>
                <a:cubicBezTo>
                  <a:pt x="568843" y="701945"/>
                  <a:pt x="569329" y="706317"/>
                  <a:pt x="570300" y="711174"/>
                </a:cubicBezTo>
                <a:cubicBezTo>
                  <a:pt x="571272" y="716032"/>
                  <a:pt x="571272" y="719918"/>
                  <a:pt x="570300" y="722833"/>
                </a:cubicBezTo>
                <a:cubicBezTo>
                  <a:pt x="570300" y="727691"/>
                  <a:pt x="568114" y="731577"/>
                  <a:pt x="563742" y="734491"/>
                </a:cubicBezTo>
                <a:cubicBezTo>
                  <a:pt x="559370" y="737406"/>
                  <a:pt x="556699" y="739349"/>
                  <a:pt x="555727" y="740321"/>
                </a:cubicBezTo>
                <a:lnTo>
                  <a:pt x="558642" y="740321"/>
                </a:lnTo>
                <a:cubicBezTo>
                  <a:pt x="563499" y="740321"/>
                  <a:pt x="566414" y="739106"/>
                  <a:pt x="567386" y="736677"/>
                </a:cubicBezTo>
                <a:cubicBezTo>
                  <a:pt x="568357" y="734249"/>
                  <a:pt x="569329" y="732548"/>
                  <a:pt x="570300" y="731577"/>
                </a:cubicBezTo>
                <a:cubicBezTo>
                  <a:pt x="577101" y="719918"/>
                  <a:pt x="585359" y="708260"/>
                  <a:pt x="595075" y="696601"/>
                </a:cubicBezTo>
                <a:cubicBezTo>
                  <a:pt x="601876" y="688829"/>
                  <a:pt x="608191" y="680570"/>
                  <a:pt x="614020" y="671827"/>
                </a:cubicBezTo>
                <a:cubicBezTo>
                  <a:pt x="619849" y="663083"/>
                  <a:pt x="623250" y="654339"/>
                  <a:pt x="624221" y="645595"/>
                </a:cubicBezTo>
                <a:cubicBezTo>
                  <a:pt x="624221" y="642680"/>
                  <a:pt x="625436" y="639280"/>
                  <a:pt x="627865" y="635393"/>
                </a:cubicBezTo>
                <a:cubicBezTo>
                  <a:pt x="630293" y="631507"/>
                  <a:pt x="631508" y="628593"/>
                  <a:pt x="631508" y="626649"/>
                </a:cubicBezTo>
                <a:cubicBezTo>
                  <a:pt x="631508" y="624706"/>
                  <a:pt x="630051" y="622520"/>
                  <a:pt x="627136" y="620091"/>
                </a:cubicBezTo>
                <a:cubicBezTo>
                  <a:pt x="624221" y="617663"/>
                  <a:pt x="621792" y="615962"/>
                  <a:pt x="619849" y="614991"/>
                </a:cubicBezTo>
                <a:cubicBezTo>
                  <a:pt x="619849" y="607218"/>
                  <a:pt x="620821" y="599446"/>
                  <a:pt x="622764" y="591674"/>
                </a:cubicBezTo>
                <a:close/>
                <a:moveTo>
                  <a:pt x="853021" y="123872"/>
                </a:moveTo>
                <a:cubicBezTo>
                  <a:pt x="863708" y="131645"/>
                  <a:pt x="877310" y="138446"/>
                  <a:pt x="893826" y="144275"/>
                </a:cubicBezTo>
                <a:cubicBezTo>
                  <a:pt x="893826" y="147189"/>
                  <a:pt x="894069" y="149375"/>
                  <a:pt x="894555" y="150833"/>
                </a:cubicBezTo>
                <a:cubicBezTo>
                  <a:pt x="895041" y="152290"/>
                  <a:pt x="895769" y="153019"/>
                  <a:pt x="896741" y="153019"/>
                </a:cubicBezTo>
                <a:cubicBezTo>
                  <a:pt x="911314" y="155933"/>
                  <a:pt x="924673" y="163220"/>
                  <a:pt x="936817" y="174879"/>
                </a:cubicBezTo>
                <a:cubicBezTo>
                  <a:pt x="948962" y="186537"/>
                  <a:pt x="956006" y="193338"/>
                  <a:pt x="957949" y="195281"/>
                </a:cubicBezTo>
                <a:cubicBezTo>
                  <a:pt x="962806" y="202082"/>
                  <a:pt x="966207" y="205482"/>
                  <a:pt x="968150" y="205482"/>
                </a:cubicBezTo>
                <a:cubicBezTo>
                  <a:pt x="970093" y="207426"/>
                  <a:pt x="973494" y="209612"/>
                  <a:pt x="978351" y="212040"/>
                </a:cubicBezTo>
                <a:cubicBezTo>
                  <a:pt x="983209" y="214469"/>
                  <a:pt x="986124" y="216170"/>
                  <a:pt x="987095" y="217141"/>
                </a:cubicBezTo>
                <a:cubicBezTo>
                  <a:pt x="1001668" y="247259"/>
                  <a:pt x="1018185" y="270576"/>
                  <a:pt x="1036644" y="287093"/>
                </a:cubicBezTo>
                <a:cubicBezTo>
                  <a:pt x="1037616" y="305552"/>
                  <a:pt x="1046845" y="321097"/>
                  <a:pt x="1064333" y="333727"/>
                </a:cubicBezTo>
                <a:lnTo>
                  <a:pt x="1062876" y="339556"/>
                </a:lnTo>
                <a:lnTo>
                  <a:pt x="1062876" y="406593"/>
                </a:lnTo>
                <a:cubicBezTo>
                  <a:pt x="1061904" y="406593"/>
                  <a:pt x="1061176" y="407322"/>
                  <a:pt x="1060690" y="408779"/>
                </a:cubicBezTo>
                <a:cubicBezTo>
                  <a:pt x="1060204" y="410237"/>
                  <a:pt x="1059961" y="412423"/>
                  <a:pt x="1059961" y="415337"/>
                </a:cubicBezTo>
                <a:cubicBezTo>
                  <a:pt x="1053160" y="422138"/>
                  <a:pt x="1049760" y="428453"/>
                  <a:pt x="1049760" y="434283"/>
                </a:cubicBezTo>
                <a:cubicBezTo>
                  <a:pt x="1049760" y="439140"/>
                  <a:pt x="1052189" y="446427"/>
                  <a:pt x="1057047" y="456142"/>
                </a:cubicBezTo>
                <a:lnTo>
                  <a:pt x="1059961" y="464886"/>
                </a:lnTo>
                <a:lnTo>
                  <a:pt x="1058504" y="508606"/>
                </a:lnTo>
                <a:cubicBezTo>
                  <a:pt x="1058504" y="521236"/>
                  <a:pt x="1059476" y="542125"/>
                  <a:pt x="1061419" y="571271"/>
                </a:cubicBezTo>
                <a:lnTo>
                  <a:pt x="1059961" y="636851"/>
                </a:lnTo>
                <a:lnTo>
                  <a:pt x="1061419" y="712632"/>
                </a:lnTo>
                <a:lnTo>
                  <a:pt x="1059961" y="754894"/>
                </a:lnTo>
                <a:cubicBezTo>
                  <a:pt x="1059961" y="772382"/>
                  <a:pt x="1062390" y="787441"/>
                  <a:pt x="1067248" y="800071"/>
                </a:cubicBezTo>
                <a:lnTo>
                  <a:pt x="1067248" y="802986"/>
                </a:lnTo>
                <a:cubicBezTo>
                  <a:pt x="1067248" y="808815"/>
                  <a:pt x="1065548" y="814887"/>
                  <a:pt x="1062147" y="821202"/>
                </a:cubicBezTo>
                <a:cubicBezTo>
                  <a:pt x="1058747" y="827517"/>
                  <a:pt x="1056561" y="831646"/>
                  <a:pt x="1055589" y="833589"/>
                </a:cubicBezTo>
                <a:lnTo>
                  <a:pt x="1055589" y="840876"/>
                </a:lnTo>
                <a:cubicBezTo>
                  <a:pt x="1058504" y="848649"/>
                  <a:pt x="1059961" y="860793"/>
                  <a:pt x="1059961" y="877309"/>
                </a:cubicBezTo>
                <a:cubicBezTo>
                  <a:pt x="1059961" y="885082"/>
                  <a:pt x="1059718" y="893826"/>
                  <a:pt x="1059233" y="903541"/>
                </a:cubicBezTo>
                <a:cubicBezTo>
                  <a:pt x="1058747" y="913257"/>
                  <a:pt x="1058990" y="924915"/>
                  <a:pt x="1059961" y="938517"/>
                </a:cubicBezTo>
                <a:cubicBezTo>
                  <a:pt x="1062876" y="939489"/>
                  <a:pt x="1064333" y="940460"/>
                  <a:pt x="1064333" y="941432"/>
                </a:cubicBezTo>
                <a:cubicBezTo>
                  <a:pt x="1064333" y="942403"/>
                  <a:pt x="1061419" y="945804"/>
                  <a:pt x="1055589" y="951633"/>
                </a:cubicBezTo>
                <a:cubicBezTo>
                  <a:pt x="1054618" y="953576"/>
                  <a:pt x="1054132" y="956491"/>
                  <a:pt x="1054132" y="960377"/>
                </a:cubicBezTo>
                <a:cubicBezTo>
                  <a:pt x="1054132" y="963291"/>
                  <a:pt x="1054861" y="966692"/>
                  <a:pt x="1056318" y="970578"/>
                </a:cubicBezTo>
                <a:cubicBezTo>
                  <a:pt x="1057775" y="974464"/>
                  <a:pt x="1058990" y="977379"/>
                  <a:pt x="1059961" y="979322"/>
                </a:cubicBezTo>
                <a:lnTo>
                  <a:pt x="1059961" y="990981"/>
                </a:lnTo>
                <a:cubicBezTo>
                  <a:pt x="1056075" y="1000696"/>
                  <a:pt x="1054618" y="1013812"/>
                  <a:pt x="1055589" y="1030328"/>
                </a:cubicBezTo>
                <a:cubicBezTo>
                  <a:pt x="1055589" y="1040044"/>
                  <a:pt x="1051217" y="1048302"/>
                  <a:pt x="1042473" y="1055103"/>
                </a:cubicBezTo>
                <a:cubicBezTo>
                  <a:pt x="1042473" y="1060932"/>
                  <a:pt x="1041988" y="1067247"/>
                  <a:pt x="1041016" y="1074048"/>
                </a:cubicBezTo>
                <a:cubicBezTo>
                  <a:pt x="1040045" y="1080849"/>
                  <a:pt x="1039559" y="1088136"/>
                  <a:pt x="1039559" y="1095908"/>
                </a:cubicBezTo>
                <a:cubicBezTo>
                  <a:pt x="1038587" y="1097851"/>
                  <a:pt x="1033730" y="1104166"/>
                  <a:pt x="1024986" y="1114853"/>
                </a:cubicBezTo>
                <a:cubicBezTo>
                  <a:pt x="1012355" y="1128455"/>
                  <a:pt x="991953" y="1143514"/>
                  <a:pt x="963778" y="1160030"/>
                </a:cubicBezTo>
                <a:lnTo>
                  <a:pt x="950662" y="1158573"/>
                </a:lnTo>
                <a:cubicBezTo>
                  <a:pt x="945804" y="1148858"/>
                  <a:pt x="937789" y="1139142"/>
                  <a:pt x="926616" y="1129427"/>
                </a:cubicBezTo>
                <a:cubicBezTo>
                  <a:pt x="915443" y="1119711"/>
                  <a:pt x="908885" y="1113882"/>
                  <a:pt x="906942" y="1111939"/>
                </a:cubicBezTo>
                <a:cubicBezTo>
                  <a:pt x="904028" y="1109996"/>
                  <a:pt x="900384" y="1107081"/>
                  <a:pt x="896012" y="1103195"/>
                </a:cubicBezTo>
                <a:cubicBezTo>
                  <a:pt x="891640" y="1099308"/>
                  <a:pt x="888483" y="1095908"/>
                  <a:pt x="886540" y="1092993"/>
                </a:cubicBezTo>
                <a:cubicBezTo>
                  <a:pt x="882654" y="1089107"/>
                  <a:pt x="877310" y="1083521"/>
                  <a:pt x="870509" y="1076234"/>
                </a:cubicBezTo>
                <a:cubicBezTo>
                  <a:pt x="863708" y="1068948"/>
                  <a:pt x="857393" y="1060932"/>
                  <a:pt x="851564" y="1052188"/>
                </a:cubicBezTo>
                <a:cubicBezTo>
                  <a:pt x="851564" y="1047331"/>
                  <a:pt x="850592" y="1044902"/>
                  <a:pt x="848649" y="1044902"/>
                </a:cubicBezTo>
                <a:cubicBezTo>
                  <a:pt x="836991" y="1035186"/>
                  <a:pt x="825332" y="1022313"/>
                  <a:pt x="813673" y="1006283"/>
                </a:cubicBezTo>
                <a:cubicBezTo>
                  <a:pt x="802015" y="990252"/>
                  <a:pt x="794728" y="980294"/>
                  <a:pt x="791814" y="976407"/>
                </a:cubicBezTo>
                <a:cubicBezTo>
                  <a:pt x="789871" y="973493"/>
                  <a:pt x="785984" y="970092"/>
                  <a:pt x="780155" y="966206"/>
                </a:cubicBezTo>
                <a:cubicBezTo>
                  <a:pt x="774326" y="962320"/>
                  <a:pt x="769954" y="956976"/>
                  <a:pt x="767039" y="950176"/>
                </a:cubicBezTo>
                <a:cubicBezTo>
                  <a:pt x="764124" y="944346"/>
                  <a:pt x="761453" y="939974"/>
                  <a:pt x="759024" y="937060"/>
                </a:cubicBezTo>
                <a:cubicBezTo>
                  <a:pt x="756595" y="934145"/>
                  <a:pt x="753437" y="932688"/>
                  <a:pt x="749551" y="932688"/>
                </a:cubicBezTo>
                <a:lnTo>
                  <a:pt x="734978" y="935602"/>
                </a:lnTo>
                <a:lnTo>
                  <a:pt x="650453" y="969121"/>
                </a:lnTo>
                <a:cubicBezTo>
                  <a:pt x="641709" y="971064"/>
                  <a:pt x="632479" y="971793"/>
                  <a:pt x="622764" y="971307"/>
                </a:cubicBezTo>
                <a:cubicBezTo>
                  <a:pt x="613048" y="970821"/>
                  <a:pt x="606248" y="970578"/>
                  <a:pt x="602361" y="970578"/>
                </a:cubicBezTo>
                <a:cubicBezTo>
                  <a:pt x="595560" y="970578"/>
                  <a:pt x="590703" y="971064"/>
                  <a:pt x="587788" y="972035"/>
                </a:cubicBezTo>
                <a:cubicBezTo>
                  <a:pt x="576129" y="972035"/>
                  <a:pt x="565200" y="969607"/>
                  <a:pt x="554998" y="964749"/>
                </a:cubicBezTo>
                <a:cubicBezTo>
                  <a:pt x="544797" y="959891"/>
                  <a:pt x="538725" y="956976"/>
                  <a:pt x="536782" y="956005"/>
                </a:cubicBezTo>
                <a:cubicBezTo>
                  <a:pt x="532895" y="963777"/>
                  <a:pt x="530952" y="970092"/>
                  <a:pt x="530952" y="974950"/>
                </a:cubicBezTo>
                <a:cubicBezTo>
                  <a:pt x="530952" y="981751"/>
                  <a:pt x="533381" y="987580"/>
                  <a:pt x="538239" y="992438"/>
                </a:cubicBezTo>
                <a:cubicBezTo>
                  <a:pt x="540182" y="1000210"/>
                  <a:pt x="541882" y="1009926"/>
                  <a:pt x="543340" y="1021585"/>
                </a:cubicBezTo>
                <a:cubicBezTo>
                  <a:pt x="544797" y="1033243"/>
                  <a:pt x="546983" y="1043930"/>
                  <a:pt x="549898" y="1053646"/>
                </a:cubicBezTo>
                <a:cubicBezTo>
                  <a:pt x="549898" y="1079878"/>
                  <a:pt x="550869" y="1101252"/>
                  <a:pt x="552812" y="1117768"/>
                </a:cubicBezTo>
                <a:lnTo>
                  <a:pt x="554270" y="1126512"/>
                </a:lnTo>
                <a:cubicBezTo>
                  <a:pt x="551355" y="1143028"/>
                  <a:pt x="546497" y="1151286"/>
                  <a:pt x="539696" y="1151286"/>
                </a:cubicBezTo>
                <a:cubicBezTo>
                  <a:pt x="536782" y="1151286"/>
                  <a:pt x="531924" y="1148858"/>
                  <a:pt x="525123" y="1144000"/>
                </a:cubicBezTo>
                <a:cubicBezTo>
                  <a:pt x="523180" y="1140114"/>
                  <a:pt x="520022" y="1137685"/>
                  <a:pt x="515650" y="1136713"/>
                </a:cubicBezTo>
                <a:cubicBezTo>
                  <a:pt x="511278" y="1135742"/>
                  <a:pt x="508607" y="1135256"/>
                  <a:pt x="507635" y="1135256"/>
                </a:cubicBezTo>
                <a:lnTo>
                  <a:pt x="494519" y="1138170"/>
                </a:lnTo>
                <a:cubicBezTo>
                  <a:pt x="487718" y="1138170"/>
                  <a:pt x="482861" y="1133313"/>
                  <a:pt x="479946" y="1123597"/>
                </a:cubicBezTo>
                <a:cubicBezTo>
                  <a:pt x="479946" y="1121654"/>
                  <a:pt x="478732" y="1118740"/>
                  <a:pt x="476303" y="1114853"/>
                </a:cubicBezTo>
                <a:cubicBezTo>
                  <a:pt x="473874" y="1110967"/>
                  <a:pt x="472659" y="1107567"/>
                  <a:pt x="472659" y="1104652"/>
                </a:cubicBezTo>
                <a:cubicBezTo>
                  <a:pt x="465859" y="1093965"/>
                  <a:pt x="457115" y="1087650"/>
                  <a:pt x="446428" y="1085707"/>
                </a:cubicBezTo>
                <a:cubicBezTo>
                  <a:pt x="444484" y="1084735"/>
                  <a:pt x="441570" y="1081821"/>
                  <a:pt x="437684" y="1076963"/>
                </a:cubicBezTo>
                <a:cubicBezTo>
                  <a:pt x="433797" y="1072105"/>
                  <a:pt x="430883" y="1069190"/>
                  <a:pt x="428940" y="1068219"/>
                </a:cubicBezTo>
                <a:cubicBezTo>
                  <a:pt x="425053" y="1065304"/>
                  <a:pt x="421410" y="1061904"/>
                  <a:pt x="418010" y="1058018"/>
                </a:cubicBezTo>
                <a:cubicBezTo>
                  <a:pt x="414609" y="1054131"/>
                  <a:pt x="410480" y="1050245"/>
                  <a:pt x="405622" y="1046359"/>
                </a:cubicBezTo>
                <a:cubicBezTo>
                  <a:pt x="403679" y="1046359"/>
                  <a:pt x="401251" y="1042959"/>
                  <a:pt x="398336" y="1036158"/>
                </a:cubicBezTo>
                <a:cubicBezTo>
                  <a:pt x="395421" y="1029357"/>
                  <a:pt x="392992" y="1024499"/>
                  <a:pt x="391049" y="1021585"/>
                </a:cubicBezTo>
                <a:cubicBezTo>
                  <a:pt x="389106" y="1017698"/>
                  <a:pt x="385463" y="1013083"/>
                  <a:pt x="380119" y="1007740"/>
                </a:cubicBezTo>
                <a:cubicBezTo>
                  <a:pt x="374776" y="1002396"/>
                  <a:pt x="371133" y="998267"/>
                  <a:pt x="369189" y="995353"/>
                </a:cubicBezTo>
                <a:cubicBezTo>
                  <a:pt x="369189" y="987580"/>
                  <a:pt x="366761" y="981265"/>
                  <a:pt x="361903" y="976407"/>
                </a:cubicBezTo>
                <a:cubicBezTo>
                  <a:pt x="353159" y="964749"/>
                  <a:pt x="344415" y="948718"/>
                  <a:pt x="335671" y="928316"/>
                </a:cubicBezTo>
                <a:cubicBezTo>
                  <a:pt x="334699" y="925401"/>
                  <a:pt x="334214" y="921515"/>
                  <a:pt x="334214" y="916657"/>
                </a:cubicBezTo>
                <a:cubicBezTo>
                  <a:pt x="334214" y="912771"/>
                  <a:pt x="336642" y="907427"/>
                  <a:pt x="341500" y="900627"/>
                </a:cubicBezTo>
                <a:cubicBezTo>
                  <a:pt x="351216" y="853992"/>
                  <a:pt x="357045" y="805415"/>
                  <a:pt x="358988" y="754894"/>
                </a:cubicBezTo>
                <a:lnTo>
                  <a:pt x="360445" y="636851"/>
                </a:lnTo>
                <a:cubicBezTo>
                  <a:pt x="364332" y="633936"/>
                  <a:pt x="366275" y="625678"/>
                  <a:pt x="366275" y="612076"/>
                </a:cubicBezTo>
                <a:cubicBezTo>
                  <a:pt x="369189" y="617905"/>
                  <a:pt x="372347" y="626164"/>
                  <a:pt x="375747" y="636851"/>
                </a:cubicBezTo>
                <a:cubicBezTo>
                  <a:pt x="379148" y="647538"/>
                  <a:pt x="383277" y="657253"/>
                  <a:pt x="388135" y="665997"/>
                </a:cubicBezTo>
                <a:cubicBezTo>
                  <a:pt x="388135" y="661139"/>
                  <a:pt x="389592" y="655796"/>
                  <a:pt x="392507" y="649967"/>
                </a:cubicBezTo>
                <a:lnTo>
                  <a:pt x="401251" y="529009"/>
                </a:lnTo>
                <a:cubicBezTo>
                  <a:pt x="402222" y="515407"/>
                  <a:pt x="403194" y="498162"/>
                  <a:pt x="404165" y="477274"/>
                </a:cubicBezTo>
                <a:cubicBezTo>
                  <a:pt x="405137" y="456385"/>
                  <a:pt x="407080" y="431854"/>
                  <a:pt x="409994" y="403679"/>
                </a:cubicBezTo>
                <a:cubicBezTo>
                  <a:pt x="410966" y="392992"/>
                  <a:pt x="411452" y="377933"/>
                  <a:pt x="411452" y="358502"/>
                </a:cubicBezTo>
                <a:lnTo>
                  <a:pt x="411452" y="304581"/>
                </a:lnTo>
                <a:cubicBezTo>
                  <a:pt x="411452" y="292922"/>
                  <a:pt x="408051" y="280778"/>
                  <a:pt x="401251" y="268147"/>
                </a:cubicBezTo>
                <a:cubicBezTo>
                  <a:pt x="396393" y="249688"/>
                  <a:pt x="386677" y="229285"/>
                  <a:pt x="372104" y="206940"/>
                </a:cubicBezTo>
                <a:lnTo>
                  <a:pt x="354616" y="179251"/>
                </a:lnTo>
                <a:cubicBezTo>
                  <a:pt x="353645" y="174393"/>
                  <a:pt x="352187" y="168078"/>
                  <a:pt x="350244" y="160305"/>
                </a:cubicBezTo>
                <a:cubicBezTo>
                  <a:pt x="348301" y="152533"/>
                  <a:pt x="347330" y="144275"/>
                  <a:pt x="347330" y="135531"/>
                </a:cubicBezTo>
                <a:cubicBezTo>
                  <a:pt x="349273" y="143303"/>
                  <a:pt x="353645" y="149375"/>
                  <a:pt x="360445" y="153747"/>
                </a:cubicBezTo>
                <a:cubicBezTo>
                  <a:pt x="367246" y="158119"/>
                  <a:pt x="371618" y="161277"/>
                  <a:pt x="373561" y="163220"/>
                </a:cubicBezTo>
                <a:cubicBezTo>
                  <a:pt x="377448" y="164192"/>
                  <a:pt x="380362" y="168078"/>
                  <a:pt x="382305" y="174879"/>
                </a:cubicBezTo>
                <a:cubicBezTo>
                  <a:pt x="411452" y="185566"/>
                  <a:pt x="440598" y="210340"/>
                  <a:pt x="469745" y="249202"/>
                </a:cubicBezTo>
                <a:cubicBezTo>
                  <a:pt x="477517" y="255032"/>
                  <a:pt x="484318" y="263775"/>
                  <a:pt x="490147" y="275434"/>
                </a:cubicBezTo>
                <a:cubicBezTo>
                  <a:pt x="495977" y="287093"/>
                  <a:pt x="499863" y="295351"/>
                  <a:pt x="501806" y="300209"/>
                </a:cubicBezTo>
                <a:cubicBezTo>
                  <a:pt x="504721" y="303123"/>
                  <a:pt x="508364" y="309195"/>
                  <a:pt x="512736" y="318425"/>
                </a:cubicBezTo>
                <a:cubicBezTo>
                  <a:pt x="517108" y="327655"/>
                  <a:pt x="521237" y="334213"/>
                  <a:pt x="525123" y="338099"/>
                </a:cubicBezTo>
                <a:lnTo>
                  <a:pt x="525123" y="342471"/>
                </a:lnTo>
                <a:cubicBezTo>
                  <a:pt x="535810" y="349272"/>
                  <a:pt x="543097" y="357044"/>
                  <a:pt x="546983" y="365788"/>
                </a:cubicBezTo>
                <a:cubicBezTo>
                  <a:pt x="550869" y="374532"/>
                  <a:pt x="553541" y="384248"/>
                  <a:pt x="554998" y="394935"/>
                </a:cubicBezTo>
                <a:cubicBezTo>
                  <a:pt x="556456" y="405622"/>
                  <a:pt x="558156" y="414366"/>
                  <a:pt x="560099" y="421167"/>
                </a:cubicBezTo>
                <a:cubicBezTo>
                  <a:pt x="561071" y="429911"/>
                  <a:pt x="562771" y="439869"/>
                  <a:pt x="565200" y="451042"/>
                </a:cubicBezTo>
                <a:cubicBezTo>
                  <a:pt x="567628" y="462215"/>
                  <a:pt x="569329" y="471201"/>
                  <a:pt x="570300" y="478002"/>
                </a:cubicBezTo>
                <a:cubicBezTo>
                  <a:pt x="572243" y="491604"/>
                  <a:pt x="573215" y="514435"/>
                  <a:pt x="573215" y="546497"/>
                </a:cubicBezTo>
                <a:cubicBezTo>
                  <a:pt x="604304" y="529980"/>
                  <a:pt x="626164" y="519779"/>
                  <a:pt x="638794" y="515893"/>
                </a:cubicBezTo>
                <a:cubicBezTo>
                  <a:pt x="644624" y="513950"/>
                  <a:pt x="650453" y="511278"/>
                  <a:pt x="656282" y="507877"/>
                </a:cubicBezTo>
                <a:cubicBezTo>
                  <a:pt x="662112" y="504477"/>
                  <a:pt x="666484" y="503263"/>
                  <a:pt x="669398" y="504234"/>
                </a:cubicBezTo>
                <a:cubicBezTo>
                  <a:pt x="678142" y="502291"/>
                  <a:pt x="686886" y="498162"/>
                  <a:pt x="695630" y="491847"/>
                </a:cubicBezTo>
                <a:cubicBezTo>
                  <a:pt x="704374" y="485532"/>
                  <a:pt x="711175" y="478488"/>
                  <a:pt x="716033" y="470716"/>
                </a:cubicBezTo>
                <a:cubicBezTo>
                  <a:pt x="720890" y="467801"/>
                  <a:pt x="724291" y="466344"/>
                  <a:pt x="726234" y="466344"/>
                </a:cubicBezTo>
                <a:cubicBezTo>
                  <a:pt x="725262" y="468287"/>
                  <a:pt x="724048" y="471201"/>
                  <a:pt x="722591" y="475088"/>
                </a:cubicBezTo>
                <a:cubicBezTo>
                  <a:pt x="721133" y="478974"/>
                  <a:pt x="718947" y="481888"/>
                  <a:pt x="716033" y="483832"/>
                </a:cubicBezTo>
                <a:cubicBezTo>
                  <a:pt x="723805" y="483832"/>
                  <a:pt x="730120" y="482860"/>
                  <a:pt x="734978" y="480917"/>
                </a:cubicBezTo>
                <a:cubicBezTo>
                  <a:pt x="739836" y="478974"/>
                  <a:pt x="745665" y="474602"/>
                  <a:pt x="752466" y="467801"/>
                </a:cubicBezTo>
                <a:cubicBezTo>
                  <a:pt x="755381" y="459057"/>
                  <a:pt x="760238" y="454685"/>
                  <a:pt x="767039" y="454685"/>
                </a:cubicBezTo>
                <a:cubicBezTo>
                  <a:pt x="786470" y="464401"/>
                  <a:pt x="799100" y="471201"/>
                  <a:pt x="804930" y="475088"/>
                </a:cubicBezTo>
                <a:cubicBezTo>
                  <a:pt x="806873" y="476059"/>
                  <a:pt x="810516" y="478488"/>
                  <a:pt x="815860" y="482374"/>
                </a:cubicBezTo>
                <a:cubicBezTo>
                  <a:pt x="821203" y="486260"/>
                  <a:pt x="825332" y="490875"/>
                  <a:pt x="828247" y="496219"/>
                </a:cubicBezTo>
                <a:cubicBezTo>
                  <a:pt x="831161" y="501562"/>
                  <a:pt x="832619" y="507149"/>
                  <a:pt x="832619" y="512978"/>
                </a:cubicBezTo>
                <a:cubicBezTo>
                  <a:pt x="832619" y="516864"/>
                  <a:pt x="835048" y="519779"/>
                  <a:pt x="839905" y="521722"/>
                </a:cubicBezTo>
                <a:cubicBezTo>
                  <a:pt x="844763" y="523665"/>
                  <a:pt x="847192" y="525122"/>
                  <a:pt x="847192" y="526094"/>
                </a:cubicBezTo>
                <a:cubicBezTo>
                  <a:pt x="847192" y="528037"/>
                  <a:pt x="848406" y="530223"/>
                  <a:pt x="850835" y="532652"/>
                </a:cubicBezTo>
                <a:cubicBezTo>
                  <a:pt x="853264" y="535081"/>
                  <a:pt x="853021" y="537753"/>
                  <a:pt x="850107" y="540667"/>
                </a:cubicBezTo>
                <a:cubicBezTo>
                  <a:pt x="850107" y="548440"/>
                  <a:pt x="851564" y="553783"/>
                  <a:pt x="854479" y="556698"/>
                </a:cubicBezTo>
                <a:cubicBezTo>
                  <a:pt x="857393" y="559613"/>
                  <a:pt x="861037" y="561556"/>
                  <a:pt x="865409" y="562527"/>
                </a:cubicBezTo>
                <a:cubicBezTo>
                  <a:pt x="869781" y="563499"/>
                  <a:pt x="872452" y="563984"/>
                  <a:pt x="873424" y="563984"/>
                </a:cubicBezTo>
                <a:cubicBezTo>
                  <a:pt x="874395" y="561070"/>
                  <a:pt x="875124" y="555969"/>
                  <a:pt x="875610" y="548683"/>
                </a:cubicBezTo>
                <a:cubicBezTo>
                  <a:pt x="876096" y="541396"/>
                  <a:pt x="876824" y="534838"/>
                  <a:pt x="877796" y="529009"/>
                </a:cubicBezTo>
                <a:cubicBezTo>
                  <a:pt x="878767" y="524151"/>
                  <a:pt x="881196" y="509821"/>
                  <a:pt x="885082" y="486018"/>
                </a:cubicBezTo>
                <a:cubicBezTo>
                  <a:pt x="888969" y="462215"/>
                  <a:pt x="890426" y="437197"/>
                  <a:pt x="889454" y="410965"/>
                </a:cubicBezTo>
                <a:cubicBezTo>
                  <a:pt x="890426" y="408051"/>
                  <a:pt x="890912" y="403193"/>
                  <a:pt x="890912" y="396392"/>
                </a:cubicBezTo>
                <a:cubicBezTo>
                  <a:pt x="890912" y="378904"/>
                  <a:pt x="885568" y="363359"/>
                  <a:pt x="874881" y="349758"/>
                </a:cubicBezTo>
                <a:cubicBezTo>
                  <a:pt x="872938" y="344900"/>
                  <a:pt x="870266" y="340042"/>
                  <a:pt x="866866" y="335184"/>
                </a:cubicBezTo>
                <a:cubicBezTo>
                  <a:pt x="863466" y="330327"/>
                  <a:pt x="860794" y="324983"/>
                  <a:pt x="858851" y="319154"/>
                </a:cubicBezTo>
                <a:cubicBezTo>
                  <a:pt x="853021" y="323040"/>
                  <a:pt x="850107" y="328869"/>
                  <a:pt x="850107" y="336642"/>
                </a:cubicBezTo>
                <a:cubicBezTo>
                  <a:pt x="844277" y="332756"/>
                  <a:pt x="840634" y="328869"/>
                  <a:pt x="839177" y="324983"/>
                </a:cubicBezTo>
                <a:cubicBezTo>
                  <a:pt x="837719" y="321097"/>
                  <a:pt x="836991" y="315996"/>
                  <a:pt x="836991" y="309681"/>
                </a:cubicBezTo>
                <a:cubicBezTo>
                  <a:pt x="836991" y="303366"/>
                  <a:pt x="836019" y="298751"/>
                  <a:pt x="834076" y="295837"/>
                </a:cubicBezTo>
                <a:lnTo>
                  <a:pt x="823875" y="294379"/>
                </a:lnTo>
                <a:cubicBezTo>
                  <a:pt x="819989" y="296322"/>
                  <a:pt x="812459" y="300452"/>
                  <a:pt x="801286" y="306767"/>
                </a:cubicBezTo>
                <a:cubicBezTo>
                  <a:pt x="790113" y="313082"/>
                  <a:pt x="779183" y="317211"/>
                  <a:pt x="768496" y="319154"/>
                </a:cubicBezTo>
                <a:cubicBezTo>
                  <a:pt x="762667" y="321097"/>
                  <a:pt x="756352" y="323769"/>
                  <a:pt x="749551" y="327169"/>
                </a:cubicBezTo>
                <a:cubicBezTo>
                  <a:pt x="742750" y="330570"/>
                  <a:pt x="734978" y="333727"/>
                  <a:pt x="726234" y="336642"/>
                </a:cubicBezTo>
                <a:cubicBezTo>
                  <a:pt x="721376" y="337613"/>
                  <a:pt x="712875" y="338828"/>
                  <a:pt x="700731" y="340285"/>
                </a:cubicBezTo>
                <a:cubicBezTo>
                  <a:pt x="688586" y="341742"/>
                  <a:pt x="678628" y="343443"/>
                  <a:pt x="670856" y="345386"/>
                </a:cubicBezTo>
                <a:cubicBezTo>
                  <a:pt x="663083" y="347329"/>
                  <a:pt x="656282" y="348300"/>
                  <a:pt x="650453" y="348300"/>
                </a:cubicBezTo>
                <a:cubicBezTo>
                  <a:pt x="641709" y="348300"/>
                  <a:pt x="629565" y="346357"/>
                  <a:pt x="614020" y="342471"/>
                </a:cubicBezTo>
                <a:cubicBezTo>
                  <a:pt x="611105" y="342471"/>
                  <a:pt x="607462" y="343200"/>
                  <a:pt x="603090" y="344657"/>
                </a:cubicBezTo>
                <a:cubicBezTo>
                  <a:pt x="598718" y="346114"/>
                  <a:pt x="595560" y="346357"/>
                  <a:pt x="593617" y="345386"/>
                </a:cubicBezTo>
                <a:cubicBezTo>
                  <a:pt x="582930" y="341500"/>
                  <a:pt x="569814" y="339556"/>
                  <a:pt x="554270" y="339556"/>
                </a:cubicBezTo>
                <a:cubicBezTo>
                  <a:pt x="548440" y="336642"/>
                  <a:pt x="542854" y="332027"/>
                  <a:pt x="537510" y="325712"/>
                </a:cubicBezTo>
                <a:cubicBezTo>
                  <a:pt x="532167" y="319397"/>
                  <a:pt x="528038" y="314296"/>
                  <a:pt x="525123" y="310410"/>
                </a:cubicBezTo>
                <a:lnTo>
                  <a:pt x="530952" y="306038"/>
                </a:lnTo>
                <a:lnTo>
                  <a:pt x="526580" y="306038"/>
                </a:lnTo>
                <a:cubicBezTo>
                  <a:pt x="518808" y="303123"/>
                  <a:pt x="514679" y="300937"/>
                  <a:pt x="514193" y="299480"/>
                </a:cubicBezTo>
                <a:cubicBezTo>
                  <a:pt x="513707" y="298023"/>
                  <a:pt x="513464" y="290979"/>
                  <a:pt x="513464" y="278349"/>
                </a:cubicBezTo>
                <a:cubicBezTo>
                  <a:pt x="517351" y="272519"/>
                  <a:pt x="521237" y="269605"/>
                  <a:pt x="525123" y="269605"/>
                </a:cubicBezTo>
                <a:cubicBezTo>
                  <a:pt x="527066" y="269605"/>
                  <a:pt x="529738" y="270576"/>
                  <a:pt x="533138" y="272519"/>
                </a:cubicBezTo>
                <a:cubicBezTo>
                  <a:pt x="536539" y="274462"/>
                  <a:pt x="539211" y="275434"/>
                  <a:pt x="541154" y="275434"/>
                </a:cubicBezTo>
                <a:cubicBezTo>
                  <a:pt x="559613" y="273491"/>
                  <a:pt x="581959" y="267176"/>
                  <a:pt x="608191" y="256489"/>
                </a:cubicBezTo>
                <a:cubicBezTo>
                  <a:pt x="631508" y="247745"/>
                  <a:pt x="667941" y="231714"/>
                  <a:pt x="717490" y="208397"/>
                </a:cubicBezTo>
                <a:cubicBezTo>
                  <a:pt x="747608" y="193824"/>
                  <a:pt x="776755" y="180708"/>
                  <a:pt x="804930" y="169049"/>
                </a:cubicBezTo>
                <a:lnTo>
                  <a:pt x="807844" y="169049"/>
                </a:lnTo>
                <a:cubicBezTo>
                  <a:pt x="811730" y="169049"/>
                  <a:pt x="817317" y="167835"/>
                  <a:pt x="824603" y="165406"/>
                </a:cubicBezTo>
                <a:cubicBezTo>
                  <a:pt x="831890" y="162977"/>
                  <a:pt x="837962" y="161763"/>
                  <a:pt x="842820" y="161763"/>
                </a:cubicBezTo>
                <a:lnTo>
                  <a:pt x="842820" y="131159"/>
                </a:lnTo>
                <a:cubicBezTo>
                  <a:pt x="845735" y="126301"/>
                  <a:pt x="849135" y="123872"/>
                  <a:pt x="853021" y="123872"/>
                </a:cubicBezTo>
                <a:close/>
                <a:moveTo>
                  <a:pt x="10687" y="0"/>
                </a:moveTo>
                <a:cubicBezTo>
                  <a:pt x="18460" y="2914"/>
                  <a:pt x="26232" y="6072"/>
                  <a:pt x="34005" y="9472"/>
                </a:cubicBezTo>
                <a:cubicBezTo>
                  <a:pt x="41777" y="12873"/>
                  <a:pt x="49064" y="15544"/>
                  <a:pt x="55865" y="17487"/>
                </a:cubicBezTo>
                <a:cubicBezTo>
                  <a:pt x="58779" y="17487"/>
                  <a:pt x="60237" y="18459"/>
                  <a:pt x="60237" y="20402"/>
                </a:cubicBezTo>
                <a:cubicBezTo>
                  <a:pt x="63151" y="25260"/>
                  <a:pt x="69466" y="31089"/>
                  <a:pt x="79182" y="37890"/>
                </a:cubicBezTo>
                <a:cubicBezTo>
                  <a:pt x="88897" y="44691"/>
                  <a:pt x="95212" y="50034"/>
                  <a:pt x="98127" y="53921"/>
                </a:cubicBezTo>
                <a:cubicBezTo>
                  <a:pt x="106871" y="58778"/>
                  <a:pt x="116586" y="66551"/>
                  <a:pt x="127273" y="77238"/>
                </a:cubicBezTo>
                <a:cubicBezTo>
                  <a:pt x="129217" y="79181"/>
                  <a:pt x="130431" y="80881"/>
                  <a:pt x="130917" y="82338"/>
                </a:cubicBezTo>
                <a:cubicBezTo>
                  <a:pt x="131403" y="83796"/>
                  <a:pt x="131645" y="85010"/>
                  <a:pt x="131645" y="85982"/>
                </a:cubicBezTo>
                <a:cubicBezTo>
                  <a:pt x="133588" y="87925"/>
                  <a:pt x="135289" y="90354"/>
                  <a:pt x="136746" y="93268"/>
                </a:cubicBezTo>
                <a:cubicBezTo>
                  <a:pt x="138203" y="96183"/>
                  <a:pt x="139904" y="98612"/>
                  <a:pt x="141847" y="100555"/>
                </a:cubicBezTo>
                <a:cubicBezTo>
                  <a:pt x="151562" y="116100"/>
                  <a:pt x="158849" y="126301"/>
                  <a:pt x="163707" y="131159"/>
                </a:cubicBezTo>
                <a:cubicBezTo>
                  <a:pt x="165650" y="133102"/>
                  <a:pt x="168079" y="134559"/>
                  <a:pt x="170993" y="135531"/>
                </a:cubicBezTo>
                <a:cubicBezTo>
                  <a:pt x="173908" y="136502"/>
                  <a:pt x="176337" y="136502"/>
                  <a:pt x="178280" y="135531"/>
                </a:cubicBezTo>
                <a:cubicBezTo>
                  <a:pt x="185081" y="139417"/>
                  <a:pt x="188481" y="143789"/>
                  <a:pt x="188481" y="148647"/>
                </a:cubicBezTo>
                <a:cubicBezTo>
                  <a:pt x="188481" y="151561"/>
                  <a:pt x="189210" y="153990"/>
                  <a:pt x="190667" y="155933"/>
                </a:cubicBezTo>
                <a:cubicBezTo>
                  <a:pt x="192124" y="157876"/>
                  <a:pt x="193339" y="160305"/>
                  <a:pt x="194310" y="163220"/>
                </a:cubicBezTo>
                <a:cubicBezTo>
                  <a:pt x="196253" y="167106"/>
                  <a:pt x="198197" y="173178"/>
                  <a:pt x="200140" y="181437"/>
                </a:cubicBezTo>
                <a:cubicBezTo>
                  <a:pt x="202083" y="189695"/>
                  <a:pt x="204026" y="196253"/>
                  <a:pt x="205969" y="201110"/>
                </a:cubicBezTo>
                <a:cubicBezTo>
                  <a:pt x="206940" y="204025"/>
                  <a:pt x="207183" y="207183"/>
                  <a:pt x="206698" y="210583"/>
                </a:cubicBezTo>
                <a:cubicBezTo>
                  <a:pt x="206212" y="213984"/>
                  <a:pt x="206455" y="217627"/>
                  <a:pt x="207426" y="221513"/>
                </a:cubicBezTo>
                <a:cubicBezTo>
                  <a:pt x="207426" y="227342"/>
                  <a:pt x="207912" y="232200"/>
                  <a:pt x="208884" y="236086"/>
                </a:cubicBezTo>
                <a:lnTo>
                  <a:pt x="214713" y="257946"/>
                </a:lnTo>
                <a:cubicBezTo>
                  <a:pt x="213741" y="259889"/>
                  <a:pt x="213256" y="262561"/>
                  <a:pt x="213256" y="265961"/>
                </a:cubicBezTo>
                <a:cubicBezTo>
                  <a:pt x="213256" y="269362"/>
                  <a:pt x="212284" y="273491"/>
                  <a:pt x="210341" y="278349"/>
                </a:cubicBezTo>
                <a:cubicBezTo>
                  <a:pt x="212284" y="284178"/>
                  <a:pt x="213256" y="288550"/>
                  <a:pt x="213256" y="291465"/>
                </a:cubicBezTo>
                <a:cubicBezTo>
                  <a:pt x="215199" y="307009"/>
                  <a:pt x="216170" y="319154"/>
                  <a:pt x="216170" y="327898"/>
                </a:cubicBezTo>
                <a:cubicBezTo>
                  <a:pt x="216170" y="335670"/>
                  <a:pt x="215684" y="341985"/>
                  <a:pt x="214713" y="346843"/>
                </a:cubicBezTo>
                <a:cubicBezTo>
                  <a:pt x="214713" y="346843"/>
                  <a:pt x="214470" y="347086"/>
                  <a:pt x="213984" y="347572"/>
                </a:cubicBezTo>
                <a:cubicBezTo>
                  <a:pt x="213499" y="348057"/>
                  <a:pt x="213256" y="348300"/>
                  <a:pt x="213256" y="348300"/>
                </a:cubicBezTo>
                <a:lnTo>
                  <a:pt x="216170" y="367246"/>
                </a:lnTo>
                <a:cubicBezTo>
                  <a:pt x="217142" y="367246"/>
                  <a:pt x="217870" y="367731"/>
                  <a:pt x="218356" y="368703"/>
                </a:cubicBezTo>
                <a:cubicBezTo>
                  <a:pt x="218842" y="369674"/>
                  <a:pt x="218599" y="370160"/>
                  <a:pt x="217628" y="370160"/>
                </a:cubicBezTo>
                <a:cubicBezTo>
                  <a:pt x="213741" y="373075"/>
                  <a:pt x="212284" y="375747"/>
                  <a:pt x="213256" y="378175"/>
                </a:cubicBezTo>
                <a:cubicBezTo>
                  <a:pt x="214227" y="380604"/>
                  <a:pt x="214713" y="382305"/>
                  <a:pt x="214713" y="383276"/>
                </a:cubicBezTo>
                <a:lnTo>
                  <a:pt x="214713" y="392020"/>
                </a:lnTo>
                <a:lnTo>
                  <a:pt x="216170" y="397849"/>
                </a:lnTo>
                <a:lnTo>
                  <a:pt x="219085" y="421167"/>
                </a:lnTo>
                <a:cubicBezTo>
                  <a:pt x="218113" y="422138"/>
                  <a:pt x="217628" y="424081"/>
                  <a:pt x="217628" y="426996"/>
                </a:cubicBezTo>
                <a:cubicBezTo>
                  <a:pt x="214713" y="429911"/>
                  <a:pt x="213741" y="431854"/>
                  <a:pt x="214713" y="432825"/>
                </a:cubicBezTo>
                <a:cubicBezTo>
                  <a:pt x="216656" y="433797"/>
                  <a:pt x="217628" y="435254"/>
                  <a:pt x="217628" y="437197"/>
                </a:cubicBezTo>
                <a:cubicBezTo>
                  <a:pt x="217628" y="440112"/>
                  <a:pt x="214227" y="442055"/>
                  <a:pt x="207426" y="443026"/>
                </a:cubicBezTo>
                <a:cubicBezTo>
                  <a:pt x="210341" y="443998"/>
                  <a:pt x="212770" y="446913"/>
                  <a:pt x="214713" y="451770"/>
                </a:cubicBezTo>
                <a:cubicBezTo>
                  <a:pt x="207912" y="454685"/>
                  <a:pt x="205969" y="457114"/>
                  <a:pt x="208884" y="459057"/>
                </a:cubicBezTo>
                <a:cubicBezTo>
                  <a:pt x="211798" y="461000"/>
                  <a:pt x="213256" y="462457"/>
                  <a:pt x="213256" y="463429"/>
                </a:cubicBezTo>
                <a:lnTo>
                  <a:pt x="213256" y="475088"/>
                </a:lnTo>
                <a:cubicBezTo>
                  <a:pt x="214227" y="476059"/>
                  <a:pt x="214470" y="477031"/>
                  <a:pt x="213984" y="478002"/>
                </a:cubicBezTo>
                <a:cubicBezTo>
                  <a:pt x="213499" y="478974"/>
                  <a:pt x="213256" y="479945"/>
                  <a:pt x="213256" y="480917"/>
                </a:cubicBezTo>
                <a:lnTo>
                  <a:pt x="213256" y="499862"/>
                </a:lnTo>
                <a:lnTo>
                  <a:pt x="214713" y="507149"/>
                </a:lnTo>
                <a:lnTo>
                  <a:pt x="213256" y="512978"/>
                </a:lnTo>
                <a:cubicBezTo>
                  <a:pt x="215199" y="522694"/>
                  <a:pt x="215684" y="528523"/>
                  <a:pt x="214713" y="530466"/>
                </a:cubicBezTo>
                <a:cubicBezTo>
                  <a:pt x="212770" y="532409"/>
                  <a:pt x="212041" y="535567"/>
                  <a:pt x="212527" y="539939"/>
                </a:cubicBezTo>
                <a:cubicBezTo>
                  <a:pt x="213013" y="544311"/>
                  <a:pt x="212770" y="547468"/>
                  <a:pt x="211798" y="549411"/>
                </a:cubicBezTo>
                <a:cubicBezTo>
                  <a:pt x="210827" y="550383"/>
                  <a:pt x="210584" y="551111"/>
                  <a:pt x="211070" y="551597"/>
                </a:cubicBezTo>
                <a:cubicBezTo>
                  <a:pt x="211555" y="552083"/>
                  <a:pt x="211798" y="552812"/>
                  <a:pt x="211798" y="553783"/>
                </a:cubicBezTo>
                <a:cubicBezTo>
                  <a:pt x="211798" y="557669"/>
                  <a:pt x="212284" y="560584"/>
                  <a:pt x="213256" y="562527"/>
                </a:cubicBezTo>
                <a:lnTo>
                  <a:pt x="213256" y="569814"/>
                </a:lnTo>
                <a:cubicBezTo>
                  <a:pt x="213256" y="570785"/>
                  <a:pt x="213499" y="571757"/>
                  <a:pt x="213984" y="572728"/>
                </a:cubicBezTo>
                <a:cubicBezTo>
                  <a:pt x="214470" y="573700"/>
                  <a:pt x="214227" y="574671"/>
                  <a:pt x="213256" y="575643"/>
                </a:cubicBezTo>
                <a:cubicBezTo>
                  <a:pt x="209369" y="576615"/>
                  <a:pt x="208884" y="579044"/>
                  <a:pt x="211798" y="582930"/>
                </a:cubicBezTo>
                <a:cubicBezTo>
                  <a:pt x="212770" y="582930"/>
                  <a:pt x="213013" y="583173"/>
                  <a:pt x="212527" y="583658"/>
                </a:cubicBezTo>
                <a:cubicBezTo>
                  <a:pt x="212041" y="584144"/>
                  <a:pt x="212284" y="584873"/>
                  <a:pt x="213256" y="585844"/>
                </a:cubicBezTo>
                <a:lnTo>
                  <a:pt x="211798" y="593131"/>
                </a:lnTo>
                <a:cubicBezTo>
                  <a:pt x="214713" y="597989"/>
                  <a:pt x="212770" y="600903"/>
                  <a:pt x="205969" y="601875"/>
                </a:cubicBezTo>
                <a:cubicBezTo>
                  <a:pt x="209855" y="605761"/>
                  <a:pt x="211798" y="610619"/>
                  <a:pt x="211798" y="616448"/>
                </a:cubicBezTo>
                <a:cubicBezTo>
                  <a:pt x="211798" y="621306"/>
                  <a:pt x="209855" y="625192"/>
                  <a:pt x="205969" y="628107"/>
                </a:cubicBezTo>
                <a:cubicBezTo>
                  <a:pt x="204026" y="633936"/>
                  <a:pt x="203054" y="638308"/>
                  <a:pt x="203054" y="641223"/>
                </a:cubicBezTo>
                <a:cubicBezTo>
                  <a:pt x="201111" y="641223"/>
                  <a:pt x="202083" y="642194"/>
                  <a:pt x="205969" y="644137"/>
                </a:cubicBezTo>
                <a:cubicBezTo>
                  <a:pt x="210827" y="648023"/>
                  <a:pt x="211798" y="651424"/>
                  <a:pt x="208884" y="654339"/>
                </a:cubicBezTo>
                <a:cubicBezTo>
                  <a:pt x="207912" y="655310"/>
                  <a:pt x="207426" y="656282"/>
                  <a:pt x="207426" y="657253"/>
                </a:cubicBezTo>
                <a:cubicBezTo>
                  <a:pt x="207426" y="658225"/>
                  <a:pt x="207912" y="658711"/>
                  <a:pt x="208884" y="658711"/>
                </a:cubicBezTo>
                <a:cubicBezTo>
                  <a:pt x="210827" y="660654"/>
                  <a:pt x="211312" y="662354"/>
                  <a:pt x="210341" y="663811"/>
                </a:cubicBezTo>
                <a:cubicBezTo>
                  <a:pt x="209369" y="665269"/>
                  <a:pt x="206940" y="666483"/>
                  <a:pt x="203054" y="667455"/>
                </a:cubicBezTo>
                <a:cubicBezTo>
                  <a:pt x="204998" y="669398"/>
                  <a:pt x="206212" y="671098"/>
                  <a:pt x="206698" y="672555"/>
                </a:cubicBezTo>
                <a:cubicBezTo>
                  <a:pt x="207183" y="674012"/>
                  <a:pt x="207912" y="675227"/>
                  <a:pt x="208884" y="676198"/>
                </a:cubicBezTo>
                <a:cubicBezTo>
                  <a:pt x="199168" y="679113"/>
                  <a:pt x="197711" y="682028"/>
                  <a:pt x="204512" y="684942"/>
                </a:cubicBezTo>
                <a:cubicBezTo>
                  <a:pt x="206455" y="686886"/>
                  <a:pt x="206455" y="689800"/>
                  <a:pt x="204512" y="693686"/>
                </a:cubicBezTo>
                <a:lnTo>
                  <a:pt x="204512" y="698058"/>
                </a:lnTo>
                <a:cubicBezTo>
                  <a:pt x="208398" y="704859"/>
                  <a:pt x="208884" y="712632"/>
                  <a:pt x="205969" y="721376"/>
                </a:cubicBezTo>
                <a:lnTo>
                  <a:pt x="205969" y="725748"/>
                </a:lnTo>
                <a:cubicBezTo>
                  <a:pt x="205969" y="728662"/>
                  <a:pt x="206940" y="734006"/>
                  <a:pt x="208884" y="741778"/>
                </a:cubicBezTo>
                <a:lnTo>
                  <a:pt x="207426" y="747607"/>
                </a:lnTo>
                <a:cubicBezTo>
                  <a:pt x="207426" y="748579"/>
                  <a:pt x="206940" y="749308"/>
                  <a:pt x="205969" y="749793"/>
                </a:cubicBezTo>
                <a:cubicBezTo>
                  <a:pt x="204998" y="750279"/>
                  <a:pt x="204998" y="751008"/>
                  <a:pt x="205969" y="751979"/>
                </a:cubicBezTo>
                <a:cubicBezTo>
                  <a:pt x="206940" y="753922"/>
                  <a:pt x="207426" y="756837"/>
                  <a:pt x="207426" y="760723"/>
                </a:cubicBezTo>
                <a:cubicBezTo>
                  <a:pt x="207426" y="763638"/>
                  <a:pt x="206455" y="768982"/>
                  <a:pt x="204512" y="776754"/>
                </a:cubicBezTo>
                <a:cubicBezTo>
                  <a:pt x="204512" y="778697"/>
                  <a:pt x="203783" y="781612"/>
                  <a:pt x="202326" y="785498"/>
                </a:cubicBezTo>
                <a:cubicBezTo>
                  <a:pt x="200868" y="789384"/>
                  <a:pt x="202083" y="793270"/>
                  <a:pt x="205969" y="797156"/>
                </a:cubicBezTo>
                <a:cubicBezTo>
                  <a:pt x="206940" y="798128"/>
                  <a:pt x="207426" y="800314"/>
                  <a:pt x="207426" y="803714"/>
                </a:cubicBezTo>
                <a:cubicBezTo>
                  <a:pt x="207426" y="807115"/>
                  <a:pt x="207426" y="809787"/>
                  <a:pt x="207426" y="811730"/>
                </a:cubicBezTo>
                <a:cubicBezTo>
                  <a:pt x="207426" y="812701"/>
                  <a:pt x="206940" y="813673"/>
                  <a:pt x="205969" y="814644"/>
                </a:cubicBezTo>
                <a:cubicBezTo>
                  <a:pt x="204998" y="815616"/>
                  <a:pt x="204026" y="816102"/>
                  <a:pt x="203054" y="816102"/>
                </a:cubicBezTo>
                <a:cubicBezTo>
                  <a:pt x="202083" y="819016"/>
                  <a:pt x="201597" y="822417"/>
                  <a:pt x="201597" y="826303"/>
                </a:cubicBezTo>
                <a:lnTo>
                  <a:pt x="201597" y="829218"/>
                </a:lnTo>
                <a:cubicBezTo>
                  <a:pt x="205483" y="833104"/>
                  <a:pt x="207426" y="837476"/>
                  <a:pt x="207426" y="842334"/>
                </a:cubicBezTo>
                <a:cubicBezTo>
                  <a:pt x="207426" y="845248"/>
                  <a:pt x="206455" y="850592"/>
                  <a:pt x="204512" y="858364"/>
                </a:cubicBezTo>
                <a:cubicBezTo>
                  <a:pt x="202569" y="868080"/>
                  <a:pt x="201597" y="876823"/>
                  <a:pt x="201597" y="884596"/>
                </a:cubicBezTo>
                <a:lnTo>
                  <a:pt x="205969" y="890425"/>
                </a:lnTo>
                <a:cubicBezTo>
                  <a:pt x="204026" y="891397"/>
                  <a:pt x="202083" y="891883"/>
                  <a:pt x="200140" y="891883"/>
                </a:cubicBezTo>
                <a:cubicBezTo>
                  <a:pt x="198197" y="891883"/>
                  <a:pt x="196739" y="892368"/>
                  <a:pt x="195768" y="893340"/>
                </a:cubicBezTo>
                <a:cubicBezTo>
                  <a:pt x="195768" y="897226"/>
                  <a:pt x="194796" y="901112"/>
                  <a:pt x="192853" y="904999"/>
                </a:cubicBezTo>
                <a:cubicBezTo>
                  <a:pt x="192853" y="904999"/>
                  <a:pt x="193096" y="905241"/>
                  <a:pt x="193582" y="905727"/>
                </a:cubicBezTo>
                <a:cubicBezTo>
                  <a:pt x="194068" y="906213"/>
                  <a:pt x="194310" y="906456"/>
                  <a:pt x="194310" y="906456"/>
                </a:cubicBezTo>
                <a:cubicBezTo>
                  <a:pt x="199168" y="909370"/>
                  <a:pt x="201840" y="913014"/>
                  <a:pt x="202326" y="917386"/>
                </a:cubicBezTo>
                <a:cubicBezTo>
                  <a:pt x="202811" y="921758"/>
                  <a:pt x="203054" y="924915"/>
                  <a:pt x="203054" y="926858"/>
                </a:cubicBezTo>
                <a:lnTo>
                  <a:pt x="204512" y="928316"/>
                </a:lnTo>
                <a:cubicBezTo>
                  <a:pt x="202569" y="931230"/>
                  <a:pt x="200868" y="934145"/>
                  <a:pt x="199411" y="937060"/>
                </a:cubicBezTo>
                <a:cubicBezTo>
                  <a:pt x="197954" y="939974"/>
                  <a:pt x="196739" y="942403"/>
                  <a:pt x="195768" y="944346"/>
                </a:cubicBezTo>
                <a:cubicBezTo>
                  <a:pt x="194796" y="945318"/>
                  <a:pt x="194796" y="946289"/>
                  <a:pt x="195768" y="947261"/>
                </a:cubicBezTo>
                <a:cubicBezTo>
                  <a:pt x="196739" y="948232"/>
                  <a:pt x="197225" y="949204"/>
                  <a:pt x="197225" y="950176"/>
                </a:cubicBezTo>
                <a:lnTo>
                  <a:pt x="198682" y="957462"/>
                </a:lnTo>
                <a:lnTo>
                  <a:pt x="198682" y="961834"/>
                </a:lnTo>
                <a:cubicBezTo>
                  <a:pt x="197711" y="963777"/>
                  <a:pt x="197225" y="966206"/>
                  <a:pt x="197225" y="969121"/>
                </a:cubicBezTo>
                <a:cubicBezTo>
                  <a:pt x="197225" y="972035"/>
                  <a:pt x="196739" y="974464"/>
                  <a:pt x="195768" y="976407"/>
                </a:cubicBezTo>
                <a:cubicBezTo>
                  <a:pt x="195768" y="977379"/>
                  <a:pt x="195525" y="978108"/>
                  <a:pt x="195039" y="978593"/>
                </a:cubicBezTo>
                <a:cubicBezTo>
                  <a:pt x="194553" y="979079"/>
                  <a:pt x="193825" y="979322"/>
                  <a:pt x="192853" y="979322"/>
                </a:cubicBezTo>
                <a:cubicBezTo>
                  <a:pt x="192853" y="981265"/>
                  <a:pt x="193582" y="984666"/>
                  <a:pt x="195039" y="989523"/>
                </a:cubicBezTo>
                <a:cubicBezTo>
                  <a:pt x="196496" y="994381"/>
                  <a:pt x="196253" y="997782"/>
                  <a:pt x="194310" y="999725"/>
                </a:cubicBezTo>
                <a:lnTo>
                  <a:pt x="194310" y="1004097"/>
                </a:lnTo>
                <a:cubicBezTo>
                  <a:pt x="194310" y="1007011"/>
                  <a:pt x="195039" y="1010655"/>
                  <a:pt x="196496" y="1015027"/>
                </a:cubicBezTo>
                <a:cubicBezTo>
                  <a:pt x="197954" y="1019398"/>
                  <a:pt x="198197" y="1022556"/>
                  <a:pt x="197225" y="1024499"/>
                </a:cubicBezTo>
                <a:cubicBezTo>
                  <a:pt x="196253" y="1026442"/>
                  <a:pt x="195039" y="1028628"/>
                  <a:pt x="193582" y="1031057"/>
                </a:cubicBezTo>
                <a:cubicBezTo>
                  <a:pt x="192124" y="1033486"/>
                  <a:pt x="190910" y="1036158"/>
                  <a:pt x="189938" y="1039072"/>
                </a:cubicBezTo>
                <a:cubicBezTo>
                  <a:pt x="187995" y="1041015"/>
                  <a:pt x="187510" y="1042473"/>
                  <a:pt x="188481" y="1043444"/>
                </a:cubicBezTo>
                <a:cubicBezTo>
                  <a:pt x="190424" y="1046359"/>
                  <a:pt x="191396" y="1051217"/>
                  <a:pt x="191396" y="1058018"/>
                </a:cubicBezTo>
                <a:cubicBezTo>
                  <a:pt x="191396" y="1066762"/>
                  <a:pt x="190910" y="1073077"/>
                  <a:pt x="189938" y="1076963"/>
                </a:cubicBezTo>
                <a:cubicBezTo>
                  <a:pt x="189938" y="1080849"/>
                  <a:pt x="190181" y="1085221"/>
                  <a:pt x="190667" y="1090079"/>
                </a:cubicBezTo>
                <a:cubicBezTo>
                  <a:pt x="191153" y="1094936"/>
                  <a:pt x="190910" y="1100280"/>
                  <a:pt x="189938" y="1106109"/>
                </a:cubicBezTo>
                <a:cubicBezTo>
                  <a:pt x="188967" y="1109024"/>
                  <a:pt x="187752" y="1111696"/>
                  <a:pt x="186295" y="1114125"/>
                </a:cubicBezTo>
                <a:cubicBezTo>
                  <a:pt x="184838" y="1116553"/>
                  <a:pt x="183623" y="1119225"/>
                  <a:pt x="182652" y="1122140"/>
                </a:cubicBezTo>
                <a:cubicBezTo>
                  <a:pt x="182652" y="1128941"/>
                  <a:pt x="182166" y="1134284"/>
                  <a:pt x="181194" y="1138170"/>
                </a:cubicBezTo>
                <a:cubicBezTo>
                  <a:pt x="181194" y="1142057"/>
                  <a:pt x="180709" y="1144000"/>
                  <a:pt x="179737" y="1144000"/>
                </a:cubicBezTo>
                <a:cubicBezTo>
                  <a:pt x="167107" y="1145943"/>
                  <a:pt x="159820" y="1152258"/>
                  <a:pt x="157877" y="1162945"/>
                </a:cubicBezTo>
                <a:cubicBezTo>
                  <a:pt x="157877" y="1178490"/>
                  <a:pt x="146219" y="1189177"/>
                  <a:pt x="122901" y="1195006"/>
                </a:cubicBezTo>
                <a:cubicBezTo>
                  <a:pt x="98613" y="1201807"/>
                  <a:pt x="80153" y="1212008"/>
                  <a:pt x="67523" y="1225610"/>
                </a:cubicBezTo>
                <a:cubicBezTo>
                  <a:pt x="42263" y="1252813"/>
                  <a:pt x="26232" y="1274187"/>
                  <a:pt x="19431" y="1289732"/>
                </a:cubicBezTo>
                <a:cubicBezTo>
                  <a:pt x="17488" y="1296533"/>
                  <a:pt x="15788" y="1302848"/>
                  <a:pt x="14331" y="1308677"/>
                </a:cubicBezTo>
                <a:cubicBezTo>
                  <a:pt x="12873" y="1314507"/>
                  <a:pt x="11173" y="1320336"/>
                  <a:pt x="9230" y="1326165"/>
                </a:cubicBezTo>
                <a:cubicBezTo>
                  <a:pt x="9230" y="1334909"/>
                  <a:pt x="7773" y="1343653"/>
                  <a:pt x="4858" y="1352397"/>
                </a:cubicBezTo>
                <a:cubicBezTo>
                  <a:pt x="4858" y="1346568"/>
                  <a:pt x="4130" y="1340496"/>
                  <a:pt x="2672" y="1334181"/>
                </a:cubicBezTo>
                <a:cubicBezTo>
                  <a:pt x="1215" y="1327866"/>
                  <a:pt x="486" y="1321793"/>
                  <a:pt x="486" y="1315964"/>
                </a:cubicBezTo>
                <a:cubicBezTo>
                  <a:pt x="-485" y="1304306"/>
                  <a:pt x="0" y="1285846"/>
                  <a:pt x="1944" y="1260586"/>
                </a:cubicBezTo>
                <a:lnTo>
                  <a:pt x="3401" y="1218323"/>
                </a:lnTo>
                <a:cubicBezTo>
                  <a:pt x="4372" y="1209579"/>
                  <a:pt x="5587" y="1198407"/>
                  <a:pt x="7044" y="1184805"/>
                </a:cubicBezTo>
                <a:cubicBezTo>
                  <a:pt x="8501" y="1171203"/>
                  <a:pt x="9230" y="1159545"/>
                  <a:pt x="9230" y="1149829"/>
                </a:cubicBezTo>
                <a:lnTo>
                  <a:pt x="17974" y="1090079"/>
                </a:lnTo>
                <a:lnTo>
                  <a:pt x="17974" y="1079878"/>
                </a:lnTo>
                <a:lnTo>
                  <a:pt x="16517" y="1037615"/>
                </a:lnTo>
                <a:lnTo>
                  <a:pt x="32547" y="273977"/>
                </a:lnTo>
                <a:cubicBezTo>
                  <a:pt x="33519" y="268147"/>
                  <a:pt x="33762" y="260618"/>
                  <a:pt x="33276" y="251388"/>
                </a:cubicBezTo>
                <a:cubicBezTo>
                  <a:pt x="32790" y="242159"/>
                  <a:pt x="33033" y="234629"/>
                  <a:pt x="34005" y="228800"/>
                </a:cubicBezTo>
                <a:lnTo>
                  <a:pt x="34005" y="196739"/>
                </a:lnTo>
                <a:cubicBezTo>
                  <a:pt x="34005" y="185080"/>
                  <a:pt x="34490" y="177308"/>
                  <a:pt x="35462" y="173421"/>
                </a:cubicBezTo>
                <a:lnTo>
                  <a:pt x="34005" y="155933"/>
                </a:lnTo>
                <a:lnTo>
                  <a:pt x="36919" y="87439"/>
                </a:lnTo>
                <a:cubicBezTo>
                  <a:pt x="36919" y="79667"/>
                  <a:pt x="36434" y="73352"/>
                  <a:pt x="35462" y="68494"/>
                </a:cubicBezTo>
                <a:cubicBezTo>
                  <a:pt x="35462" y="64608"/>
                  <a:pt x="34490" y="62665"/>
                  <a:pt x="32547" y="62665"/>
                </a:cubicBezTo>
                <a:cubicBezTo>
                  <a:pt x="29633" y="59750"/>
                  <a:pt x="26961" y="52463"/>
                  <a:pt x="24532" y="40805"/>
                </a:cubicBezTo>
                <a:cubicBezTo>
                  <a:pt x="22103" y="29146"/>
                  <a:pt x="18946" y="21374"/>
                  <a:pt x="15059" y="17487"/>
                </a:cubicBezTo>
                <a:cubicBezTo>
                  <a:pt x="15059" y="16516"/>
                  <a:pt x="13359" y="13844"/>
                  <a:pt x="9959" y="9472"/>
                </a:cubicBezTo>
                <a:cubicBezTo>
                  <a:pt x="6558" y="5100"/>
                  <a:pt x="6801" y="1943"/>
                  <a:pt x="10687" y="0"/>
                </a:cubicBezTo>
                <a:close/>
              </a:path>
            </a:pathLst>
          </a:custGeom>
          <a:noFill/>
          <a:ln w="6350">
            <a:solidFill>
              <a:srgbClr val="BAA280"/>
            </a:solidFill>
          </a:ln>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1500">
              <a:ln w="6350">
                <a:solidFill>
                  <a:srgbClr val="BAA280"/>
                </a:solidFill>
              </a:ln>
              <a:noFill/>
              <a:latin typeface="SlideTownsoul" panose="00000500000000000000" pitchFamily="2" charset="-122"/>
              <a:ea typeface="SlideTownsoul" panose="00000500000000000000" pitchFamily="2" charset="-122"/>
            </a:endParaRPr>
          </a:p>
        </p:txBody>
      </p:sp>
      <p:sp>
        <p:nvSpPr>
          <p:cNvPr id="226" name="PA-文本框 25">
            <a:extLst>
              <a:ext uri="{FF2B5EF4-FFF2-40B4-BE49-F238E27FC236}">
                <a16:creationId xmlns:a16="http://schemas.microsoft.com/office/drawing/2014/main" id="{F82DA99F-FD63-44D2-B716-BF3C099E7BAC}"/>
              </a:ext>
            </a:extLst>
          </p:cNvPr>
          <p:cNvSpPr txBox="1"/>
          <p:nvPr userDrawn="1">
            <p:custDataLst>
              <p:tags r:id="rId3"/>
            </p:custDataLst>
          </p:nvPr>
        </p:nvSpPr>
        <p:spPr>
          <a:xfrm>
            <a:off x="8417243" y="2481347"/>
            <a:ext cx="1322522" cy="1520491"/>
          </a:xfrm>
          <a:custGeom>
            <a:avLst/>
            <a:gdLst/>
            <a:ahLst/>
            <a:cxnLst/>
            <a:rect l="l" t="t" r="r" b="b"/>
            <a:pathLst>
              <a:path w="1322522" h="1520491">
                <a:moveTo>
                  <a:pt x="693687" y="652882"/>
                </a:moveTo>
                <a:cubicBezTo>
                  <a:pt x="683971" y="654825"/>
                  <a:pt x="676684" y="655796"/>
                  <a:pt x="671827" y="655796"/>
                </a:cubicBezTo>
                <a:lnTo>
                  <a:pt x="657253" y="654339"/>
                </a:lnTo>
                <a:lnTo>
                  <a:pt x="654339" y="654339"/>
                </a:lnTo>
                <a:cubicBezTo>
                  <a:pt x="650453" y="654339"/>
                  <a:pt x="646081" y="655311"/>
                  <a:pt x="641223" y="657254"/>
                </a:cubicBezTo>
                <a:cubicBezTo>
                  <a:pt x="636365" y="659197"/>
                  <a:pt x="632479" y="659683"/>
                  <a:pt x="629564" y="658711"/>
                </a:cubicBezTo>
                <a:cubicBezTo>
                  <a:pt x="625678" y="658711"/>
                  <a:pt x="620577" y="659197"/>
                  <a:pt x="614262" y="660168"/>
                </a:cubicBezTo>
                <a:cubicBezTo>
                  <a:pt x="607947" y="661140"/>
                  <a:pt x="602847" y="660654"/>
                  <a:pt x="598960" y="658711"/>
                </a:cubicBezTo>
                <a:cubicBezTo>
                  <a:pt x="597989" y="657740"/>
                  <a:pt x="596532" y="657254"/>
                  <a:pt x="594588" y="657254"/>
                </a:cubicBezTo>
                <a:cubicBezTo>
                  <a:pt x="590702" y="657254"/>
                  <a:pt x="586816" y="657982"/>
                  <a:pt x="582930" y="659440"/>
                </a:cubicBezTo>
                <a:cubicBezTo>
                  <a:pt x="579044" y="660897"/>
                  <a:pt x="575643" y="661626"/>
                  <a:pt x="572729" y="661626"/>
                </a:cubicBezTo>
                <a:cubicBezTo>
                  <a:pt x="571757" y="662597"/>
                  <a:pt x="566899" y="663083"/>
                  <a:pt x="558155" y="663083"/>
                </a:cubicBezTo>
                <a:lnTo>
                  <a:pt x="543582" y="663083"/>
                </a:lnTo>
                <a:lnTo>
                  <a:pt x="536295" y="663083"/>
                </a:lnTo>
                <a:cubicBezTo>
                  <a:pt x="521722" y="663083"/>
                  <a:pt x="508120" y="665512"/>
                  <a:pt x="495490" y="670370"/>
                </a:cubicBezTo>
                <a:cubicBezTo>
                  <a:pt x="489661" y="672313"/>
                  <a:pt x="483589" y="674013"/>
                  <a:pt x="477274" y="675470"/>
                </a:cubicBezTo>
                <a:cubicBezTo>
                  <a:pt x="470959" y="676928"/>
                  <a:pt x="464887" y="678628"/>
                  <a:pt x="459057" y="680571"/>
                </a:cubicBezTo>
                <a:cubicBezTo>
                  <a:pt x="459057" y="683486"/>
                  <a:pt x="458086" y="686400"/>
                  <a:pt x="456143" y="689315"/>
                </a:cubicBezTo>
                <a:lnTo>
                  <a:pt x="456143" y="680571"/>
                </a:lnTo>
                <a:cubicBezTo>
                  <a:pt x="455171" y="681542"/>
                  <a:pt x="453714" y="682028"/>
                  <a:pt x="451771" y="682028"/>
                </a:cubicBezTo>
                <a:lnTo>
                  <a:pt x="424081" y="689315"/>
                </a:lnTo>
                <a:cubicBezTo>
                  <a:pt x="424081" y="714575"/>
                  <a:pt x="424567" y="732063"/>
                  <a:pt x="425539" y="741779"/>
                </a:cubicBezTo>
                <a:lnTo>
                  <a:pt x="425539" y="753437"/>
                </a:lnTo>
                <a:lnTo>
                  <a:pt x="434283" y="750523"/>
                </a:lnTo>
                <a:cubicBezTo>
                  <a:pt x="433311" y="743722"/>
                  <a:pt x="432097" y="738864"/>
                  <a:pt x="430639" y="735949"/>
                </a:cubicBezTo>
                <a:cubicBezTo>
                  <a:pt x="429182" y="733035"/>
                  <a:pt x="427968" y="730606"/>
                  <a:pt x="426996" y="728663"/>
                </a:cubicBezTo>
                <a:lnTo>
                  <a:pt x="426996" y="727205"/>
                </a:lnTo>
                <a:cubicBezTo>
                  <a:pt x="426996" y="725262"/>
                  <a:pt x="428211" y="723076"/>
                  <a:pt x="430639" y="720647"/>
                </a:cubicBezTo>
                <a:cubicBezTo>
                  <a:pt x="433068" y="718219"/>
                  <a:pt x="434283" y="715547"/>
                  <a:pt x="434283" y="712632"/>
                </a:cubicBezTo>
                <a:cubicBezTo>
                  <a:pt x="435254" y="708746"/>
                  <a:pt x="437197" y="707046"/>
                  <a:pt x="440112" y="707531"/>
                </a:cubicBezTo>
                <a:cubicBezTo>
                  <a:pt x="443027" y="708017"/>
                  <a:pt x="445455" y="708260"/>
                  <a:pt x="447399" y="708260"/>
                </a:cubicBezTo>
                <a:cubicBezTo>
                  <a:pt x="452256" y="707289"/>
                  <a:pt x="458086" y="706560"/>
                  <a:pt x="464887" y="706074"/>
                </a:cubicBezTo>
                <a:cubicBezTo>
                  <a:pt x="471687" y="705588"/>
                  <a:pt x="477031" y="704860"/>
                  <a:pt x="480917" y="703888"/>
                </a:cubicBezTo>
                <a:cubicBezTo>
                  <a:pt x="488689" y="700973"/>
                  <a:pt x="495976" y="699516"/>
                  <a:pt x="502777" y="699516"/>
                </a:cubicBezTo>
                <a:cubicBezTo>
                  <a:pt x="508606" y="699516"/>
                  <a:pt x="517350" y="701459"/>
                  <a:pt x="529009" y="705345"/>
                </a:cubicBezTo>
                <a:lnTo>
                  <a:pt x="556698" y="718461"/>
                </a:lnTo>
                <a:cubicBezTo>
                  <a:pt x="565442" y="720405"/>
                  <a:pt x="573700" y="725991"/>
                  <a:pt x="581473" y="735221"/>
                </a:cubicBezTo>
                <a:cubicBezTo>
                  <a:pt x="589245" y="744450"/>
                  <a:pt x="595074" y="751008"/>
                  <a:pt x="598960" y="754895"/>
                </a:cubicBezTo>
                <a:cubicBezTo>
                  <a:pt x="599932" y="755866"/>
                  <a:pt x="600418" y="756838"/>
                  <a:pt x="600418" y="757809"/>
                </a:cubicBezTo>
                <a:cubicBezTo>
                  <a:pt x="600418" y="758781"/>
                  <a:pt x="600904" y="759267"/>
                  <a:pt x="601875" y="759267"/>
                </a:cubicBezTo>
                <a:cubicBezTo>
                  <a:pt x="601875" y="765096"/>
                  <a:pt x="607219" y="770439"/>
                  <a:pt x="617906" y="775297"/>
                </a:cubicBezTo>
                <a:cubicBezTo>
                  <a:pt x="619849" y="777240"/>
                  <a:pt x="620820" y="779669"/>
                  <a:pt x="620820" y="782584"/>
                </a:cubicBezTo>
                <a:cubicBezTo>
                  <a:pt x="620820" y="788413"/>
                  <a:pt x="616448" y="802015"/>
                  <a:pt x="607704" y="823389"/>
                </a:cubicBezTo>
                <a:cubicBezTo>
                  <a:pt x="606733" y="826303"/>
                  <a:pt x="598960" y="829947"/>
                  <a:pt x="584387" y="834319"/>
                </a:cubicBezTo>
                <a:cubicBezTo>
                  <a:pt x="569814" y="838691"/>
                  <a:pt x="559613" y="842820"/>
                  <a:pt x="553783" y="846706"/>
                </a:cubicBezTo>
                <a:cubicBezTo>
                  <a:pt x="575157" y="830190"/>
                  <a:pt x="585845" y="821931"/>
                  <a:pt x="585845" y="821931"/>
                </a:cubicBezTo>
                <a:cubicBezTo>
                  <a:pt x="583901" y="820960"/>
                  <a:pt x="578072" y="823875"/>
                  <a:pt x="568357" y="830675"/>
                </a:cubicBezTo>
                <a:cubicBezTo>
                  <a:pt x="558641" y="837476"/>
                  <a:pt x="553297" y="840877"/>
                  <a:pt x="552326" y="840877"/>
                </a:cubicBezTo>
                <a:cubicBezTo>
                  <a:pt x="552326" y="839905"/>
                  <a:pt x="554512" y="837233"/>
                  <a:pt x="558884" y="832861"/>
                </a:cubicBezTo>
                <a:cubicBezTo>
                  <a:pt x="563256" y="828489"/>
                  <a:pt x="564956" y="825818"/>
                  <a:pt x="563985" y="824846"/>
                </a:cubicBezTo>
                <a:cubicBezTo>
                  <a:pt x="561070" y="823875"/>
                  <a:pt x="556212" y="823389"/>
                  <a:pt x="549411" y="823389"/>
                </a:cubicBezTo>
                <a:cubicBezTo>
                  <a:pt x="535810" y="823389"/>
                  <a:pt x="520265" y="827761"/>
                  <a:pt x="502777" y="836505"/>
                </a:cubicBezTo>
                <a:cubicBezTo>
                  <a:pt x="498891" y="838448"/>
                  <a:pt x="494276" y="839905"/>
                  <a:pt x="488932" y="840877"/>
                </a:cubicBezTo>
                <a:cubicBezTo>
                  <a:pt x="483589" y="841848"/>
                  <a:pt x="479460" y="843306"/>
                  <a:pt x="476545" y="845249"/>
                </a:cubicBezTo>
                <a:lnTo>
                  <a:pt x="469259" y="848163"/>
                </a:lnTo>
                <a:cubicBezTo>
                  <a:pt x="466344" y="851078"/>
                  <a:pt x="462943" y="852535"/>
                  <a:pt x="459057" y="852535"/>
                </a:cubicBezTo>
                <a:cubicBezTo>
                  <a:pt x="453228" y="853507"/>
                  <a:pt x="449827" y="854964"/>
                  <a:pt x="448856" y="856907"/>
                </a:cubicBezTo>
                <a:cubicBezTo>
                  <a:pt x="447884" y="858850"/>
                  <a:pt x="447884" y="862251"/>
                  <a:pt x="448856" y="867109"/>
                </a:cubicBezTo>
                <a:lnTo>
                  <a:pt x="456143" y="919572"/>
                </a:lnTo>
                <a:lnTo>
                  <a:pt x="485289" y="919572"/>
                </a:lnTo>
                <a:cubicBezTo>
                  <a:pt x="495976" y="920544"/>
                  <a:pt x="508363" y="920301"/>
                  <a:pt x="522451" y="918844"/>
                </a:cubicBezTo>
                <a:cubicBezTo>
                  <a:pt x="536538" y="917386"/>
                  <a:pt x="546983" y="916658"/>
                  <a:pt x="553783" y="916658"/>
                </a:cubicBezTo>
                <a:cubicBezTo>
                  <a:pt x="566413" y="914714"/>
                  <a:pt x="579529" y="910828"/>
                  <a:pt x="593131" y="904999"/>
                </a:cubicBezTo>
                <a:cubicBezTo>
                  <a:pt x="595074" y="904999"/>
                  <a:pt x="597989" y="903056"/>
                  <a:pt x="601875" y="899170"/>
                </a:cubicBezTo>
                <a:lnTo>
                  <a:pt x="600418" y="896255"/>
                </a:lnTo>
                <a:lnTo>
                  <a:pt x="609162" y="893340"/>
                </a:lnTo>
                <a:cubicBezTo>
                  <a:pt x="614019" y="888483"/>
                  <a:pt x="617906" y="883139"/>
                  <a:pt x="620820" y="877310"/>
                </a:cubicBezTo>
                <a:cubicBezTo>
                  <a:pt x="623735" y="872452"/>
                  <a:pt x="626164" y="868809"/>
                  <a:pt x="628107" y="866380"/>
                </a:cubicBezTo>
                <a:cubicBezTo>
                  <a:pt x="630050" y="863951"/>
                  <a:pt x="631507" y="862737"/>
                  <a:pt x="632479" y="862737"/>
                </a:cubicBezTo>
                <a:cubicBezTo>
                  <a:pt x="646081" y="835533"/>
                  <a:pt x="655796" y="811730"/>
                  <a:pt x="661625" y="791328"/>
                </a:cubicBezTo>
                <a:lnTo>
                  <a:pt x="671827" y="756352"/>
                </a:lnTo>
                <a:lnTo>
                  <a:pt x="684943" y="715547"/>
                </a:lnTo>
                <a:lnTo>
                  <a:pt x="687857" y="709717"/>
                </a:lnTo>
                <a:lnTo>
                  <a:pt x="676199" y="703888"/>
                </a:lnTo>
                <a:lnTo>
                  <a:pt x="676199" y="699516"/>
                </a:lnTo>
                <a:cubicBezTo>
                  <a:pt x="676199" y="697573"/>
                  <a:pt x="677656" y="696602"/>
                  <a:pt x="680571" y="696602"/>
                </a:cubicBezTo>
                <a:lnTo>
                  <a:pt x="689315" y="698059"/>
                </a:lnTo>
                <a:lnTo>
                  <a:pt x="695144" y="661626"/>
                </a:lnTo>
                <a:cubicBezTo>
                  <a:pt x="695144" y="657740"/>
                  <a:pt x="695630" y="654825"/>
                  <a:pt x="696601" y="652882"/>
                </a:cubicBezTo>
                <a:close/>
                <a:moveTo>
                  <a:pt x="863465" y="628107"/>
                </a:moveTo>
                <a:cubicBezTo>
                  <a:pt x="863951" y="628107"/>
                  <a:pt x="863708" y="628593"/>
                  <a:pt x="862736" y="629565"/>
                </a:cubicBezTo>
                <a:lnTo>
                  <a:pt x="859822" y="629565"/>
                </a:lnTo>
                <a:cubicBezTo>
                  <a:pt x="861765" y="628593"/>
                  <a:pt x="862979" y="628107"/>
                  <a:pt x="863465" y="628107"/>
                </a:cubicBezTo>
                <a:close/>
                <a:moveTo>
                  <a:pt x="508606" y="488204"/>
                </a:moveTo>
                <a:lnTo>
                  <a:pt x="496948" y="499863"/>
                </a:lnTo>
                <a:cubicBezTo>
                  <a:pt x="480431" y="516379"/>
                  <a:pt x="462943" y="530466"/>
                  <a:pt x="444484" y="542125"/>
                </a:cubicBezTo>
                <a:lnTo>
                  <a:pt x="444484" y="543582"/>
                </a:lnTo>
                <a:cubicBezTo>
                  <a:pt x="445455" y="542611"/>
                  <a:pt x="446670" y="542125"/>
                  <a:pt x="448127" y="542125"/>
                </a:cubicBezTo>
                <a:cubicBezTo>
                  <a:pt x="449585" y="542125"/>
                  <a:pt x="450799" y="541639"/>
                  <a:pt x="451771" y="540668"/>
                </a:cubicBezTo>
                <a:lnTo>
                  <a:pt x="451771" y="539210"/>
                </a:lnTo>
                <a:lnTo>
                  <a:pt x="453228" y="537753"/>
                </a:lnTo>
                <a:cubicBezTo>
                  <a:pt x="457114" y="535810"/>
                  <a:pt x="460515" y="534838"/>
                  <a:pt x="463429" y="534838"/>
                </a:cubicBezTo>
                <a:lnTo>
                  <a:pt x="496948" y="521723"/>
                </a:lnTo>
                <a:lnTo>
                  <a:pt x="526094" y="507149"/>
                </a:lnTo>
                <a:cubicBezTo>
                  <a:pt x="525123" y="505206"/>
                  <a:pt x="522694" y="502292"/>
                  <a:pt x="518807" y="498405"/>
                </a:cubicBezTo>
                <a:close/>
                <a:moveTo>
                  <a:pt x="457600" y="351215"/>
                </a:moveTo>
                <a:cubicBezTo>
                  <a:pt x="455657" y="351215"/>
                  <a:pt x="452742" y="352673"/>
                  <a:pt x="448856" y="355587"/>
                </a:cubicBezTo>
                <a:lnTo>
                  <a:pt x="441569" y="357045"/>
                </a:lnTo>
                <a:cubicBezTo>
                  <a:pt x="439626" y="356073"/>
                  <a:pt x="437197" y="355587"/>
                  <a:pt x="434283" y="355587"/>
                </a:cubicBezTo>
                <a:lnTo>
                  <a:pt x="418252" y="357045"/>
                </a:lnTo>
                <a:lnTo>
                  <a:pt x="390563" y="365789"/>
                </a:lnTo>
                <a:cubicBezTo>
                  <a:pt x="386677" y="367732"/>
                  <a:pt x="381819" y="369432"/>
                  <a:pt x="375990" y="370889"/>
                </a:cubicBezTo>
                <a:cubicBezTo>
                  <a:pt x="370160" y="372347"/>
                  <a:pt x="364331" y="374533"/>
                  <a:pt x="358502" y="377447"/>
                </a:cubicBezTo>
                <a:lnTo>
                  <a:pt x="317697" y="390563"/>
                </a:lnTo>
                <a:cubicBezTo>
                  <a:pt x="313811" y="392506"/>
                  <a:pt x="311382" y="394692"/>
                  <a:pt x="310410" y="397121"/>
                </a:cubicBezTo>
                <a:cubicBezTo>
                  <a:pt x="309439" y="399550"/>
                  <a:pt x="308953" y="402708"/>
                  <a:pt x="308953" y="406594"/>
                </a:cubicBezTo>
                <a:lnTo>
                  <a:pt x="308953" y="412423"/>
                </a:lnTo>
                <a:cubicBezTo>
                  <a:pt x="308953" y="419224"/>
                  <a:pt x="307010" y="424082"/>
                  <a:pt x="303123" y="426996"/>
                </a:cubicBezTo>
                <a:cubicBezTo>
                  <a:pt x="303123" y="426996"/>
                  <a:pt x="302881" y="427239"/>
                  <a:pt x="302395" y="427725"/>
                </a:cubicBezTo>
                <a:cubicBezTo>
                  <a:pt x="301909" y="428211"/>
                  <a:pt x="301666" y="428454"/>
                  <a:pt x="301666" y="428454"/>
                </a:cubicBezTo>
                <a:lnTo>
                  <a:pt x="301666" y="434283"/>
                </a:lnTo>
                <a:lnTo>
                  <a:pt x="303123" y="454686"/>
                </a:lnTo>
                <a:cubicBezTo>
                  <a:pt x="303123" y="476060"/>
                  <a:pt x="303609" y="492090"/>
                  <a:pt x="304581" y="502777"/>
                </a:cubicBezTo>
                <a:cubicBezTo>
                  <a:pt x="304581" y="505692"/>
                  <a:pt x="306524" y="509092"/>
                  <a:pt x="310410" y="512979"/>
                </a:cubicBezTo>
                <a:cubicBezTo>
                  <a:pt x="305552" y="517836"/>
                  <a:pt x="302152" y="522208"/>
                  <a:pt x="300209" y="526094"/>
                </a:cubicBezTo>
                <a:cubicBezTo>
                  <a:pt x="298266" y="528038"/>
                  <a:pt x="299723" y="530466"/>
                  <a:pt x="304581" y="533381"/>
                </a:cubicBezTo>
                <a:lnTo>
                  <a:pt x="308953" y="531924"/>
                </a:lnTo>
                <a:cubicBezTo>
                  <a:pt x="313811" y="527066"/>
                  <a:pt x="317697" y="526580"/>
                  <a:pt x="320611" y="530466"/>
                </a:cubicBezTo>
                <a:lnTo>
                  <a:pt x="332270" y="530466"/>
                </a:lnTo>
                <a:cubicBezTo>
                  <a:pt x="339071" y="530466"/>
                  <a:pt x="343443" y="529009"/>
                  <a:pt x="345386" y="526094"/>
                </a:cubicBezTo>
                <a:cubicBezTo>
                  <a:pt x="351215" y="522208"/>
                  <a:pt x="358259" y="515165"/>
                  <a:pt x="366517" y="504963"/>
                </a:cubicBezTo>
                <a:cubicBezTo>
                  <a:pt x="374775" y="494762"/>
                  <a:pt x="381819" y="487718"/>
                  <a:pt x="387648" y="483832"/>
                </a:cubicBezTo>
                <a:cubicBezTo>
                  <a:pt x="394449" y="478003"/>
                  <a:pt x="400278" y="471202"/>
                  <a:pt x="405136" y="463429"/>
                </a:cubicBezTo>
                <a:cubicBezTo>
                  <a:pt x="410965" y="459543"/>
                  <a:pt x="418252" y="453228"/>
                  <a:pt x="426996" y="444484"/>
                </a:cubicBezTo>
                <a:cubicBezTo>
                  <a:pt x="451285" y="413395"/>
                  <a:pt x="462458" y="399307"/>
                  <a:pt x="460515" y="402222"/>
                </a:cubicBezTo>
                <a:cubicBezTo>
                  <a:pt x="470230" y="390563"/>
                  <a:pt x="477031" y="379390"/>
                  <a:pt x="480917" y="368703"/>
                </a:cubicBezTo>
                <a:cubicBezTo>
                  <a:pt x="481889" y="367732"/>
                  <a:pt x="482131" y="366275"/>
                  <a:pt x="481646" y="364331"/>
                </a:cubicBezTo>
                <a:cubicBezTo>
                  <a:pt x="481160" y="362388"/>
                  <a:pt x="479945" y="360931"/>
                  <a:pt x="478002" y="359959"/>
                </a:cubicBezTo>
                <a:cubicBezTo>
                  <a:pt x="477031" y="358988"/>
                  <a:pt x="475088" y="358259"/>
                  <a:pt x="472173" y="357773"/>
                </a:cubicBezTo>
                <a:cubicBezTo>
                  <a:pt x="469259" y="357288"/>
                  <a:pt x="467315" y="356559"/>
                  <a:pt x="466344" y="355587"/>
                </a:cubicBezTo>
                <a:cubicBezTo>
                  <a:pt x="462458" y="352673"/>
                  <a:pt x="459543" y="351215"/>
                  <a:pt x="457600" y="351215"/>
                </a:cubicBezTo>
                <a:close/>
                <a:moveTo>
                  <a:pt x="218599" y="212770"/>
                </a:moveTo>
                <a:lnTo>
                  <a:pt x="212769" y="217142"/>
                </a:lnTo>
                <a:cubicBezTo>
                  <a:pt x="208883" y="221999"/>
                  <a:pt x="189452" y="242888"/>
                  <a:pt x="154476" y="279807"/>
                </a:cubicBezTo>
                <a:cubicBezTo>
                  <a:pt x="130188" y="306038"/>
                  <a:pt x="113185" y="331785"/>
                  <a:pt x="103470" y="357045"/>
                </a:cubicBezTo>
                <a:lnTo>
                  <a:pt x="97641" y="365789"/>
                </a:lnTo>
                <a:cubicBezTo>
                  <a:pt x="93754" y="365789"/>
                  <a:pt x="91083" y="367246"/>
                  <a:pt x="89625" y="370161"/>
                </a:cubicBezTo>
                <a:cubicBezTo>
                  <a:pt x="88168" y="373075"/>
                  <a:pt x="86954" y="375504"/>
                  <a:pt x="85982" y="377447"/>
                </a:cubicBezTo>
                <a:cubicBezTo>
                  <a:pt x="90840" y="377447"/>
                  <a:pt x="94240" y="377933"/>
                  <a:pt x="96183" y="378905"/>
                </a:cubicBezTo>
                <a:lnTo>
                  <a:pt x="93269" y="383277"/>
                </a:lnTo>
                <a:cubicBezTo>
                  <a:pt x="93269" y="383277"/>
                  <a:pt x="93512" y="383520"/>
                  <a:pt x="93997" y="384005"/>
                </a:cubicBezTo>
                <a:cubicBezTo>
                  <a:pt x="94483" y="384491"/>
                  <a:pt x="94726" y="384734"/>
                  <a:pt x="94726" y="384734"/>
                </a:cubicBezTo>
                <a:cubicBezTo>
                  <a:pt x="98612" y="382791"/>
                  <a:pt x="102255" y="378662"/>
                  <a:pt x="105656" y="372347"/>
                </a:cubicBezTo>
                <a:cubicBezTo>
                  <a:pt x="109056" y="366032"/>
                  <a:pt x="112700" y="360445"/>
                  <a:pt x="116586" y="355587"/>
                </a:cubicBezTo>
                <a:lnTo>
                  <a:pt x="134074" y="324984"/>
                </a:lnTo>
                <a:lnTo>
                  <a:pt x="128245" y="323526"/>
                </a:lnTo>
                <a:lnTo>
                  <a:pt x="128245" y="322069"/>
                </a:lnTo>
                <a:cubicBezTo>
                  <a:pt x="132131" y="321097"/>
                  <a:pt x="136017" y="318669"/>
                  <a:pt x="139903" y="314782"/>
                </a:cubicBezTo>
                <a:cubicBezTo>
                  <a:pt x="140875" y="312839"/>
                  <a:pt x="142332" y="310896"/>
                  <a:pt x="144275" y="308953"/>
                </a:cubicBezTo>
                <a:lnTo>
                  <a:pt x="154476" y="298752"/>
                </a:lnTo>
                <a:cubicBezTo>
                  <a:pt x="155448" y="297780"/>
                  <a:pt x="155934" y="296323"/>
                  <a:pt x="155934" y="294380"/>
                </a:cubicBezTo>
                <a:cubicBezTo>
                  <a:pt x="155934" y="292437"/>
                  <a:pt x="154476" y="291951"/>
                  <a:pt x="151562" y="292922"/>
                </a:cubicBezTo>
                <a:lnTo>
                  <a:pt x="173421" y="266691"/>
                </a:lnTo>
                <a:cubicBezTo>
                  <a:pt x="188966" y="250174"/>
                  <a:pt x="204025" y="232201"/>
                  <a:pt x="218599" y="212770"/>
                </a:cubicBezTo>
                <a:close/>
                <a:moveTo>
                  <a:pt x="384734" y="0"/>
                </a:moveTo>
                <a:cubicBezTo>
                  <a:pt x="390563" y="0"/>
                  <a:pt x="396392" y="1943"/>
                  <a:pt x="402222" y="5829"/>
                </a:cubicBezTo>
                <a:cubicBezTo>
                  <a:pt x="409994" y="11659"/>
                  <a:pt x="416309" y="14573"/>
                  <a:pt x="421167" y="14573"/>
                </a:cubicBezTo>
                <a:cubicBezTo>
                  <a:pt x="429911" y="16516"/>
                  <a:pt x="435740" y="19431"/>
                  <a:pt x="438655" y="23317"/>
                </a:cubicBezTo>
                <a:cubicBezTo>
                  <a:pt x="439626" y="24289"/>
                  <a:pt x="439869" y="26475"/>
                  <a:pt x="439383" y="29875"/>
                </a:cubicBezTo>
                <a:cubicBezTo>
                  <a:pt x="438897" y="33276"/>
                  <a:pt x="438655" y="35947"/>
                  <a:pt x="438655" y="37891"/>
                </a:cubicBezTo>
                <a:cubicBezTo>
                  <a:pt x="439626" y="43720"/>
                  <a:pt x="440598" y="47363"/>
                  <a:pt x="441569" y="48821"/>
                </a:cubicBezTo>
                <a:cubicBezTo>
                  <a:pt x="442541" y="50278"/>
                  <a:pt x="445941" y="51006"/>
                  <a:pt x="451771" y="51006"/>
                </a:cubicBezTo>
                <a:cubicBezTo>
                  <a:pt x="455657" y="51006"/>
                  <a:pt x="459300" y="51735"/>
                  <a:pt x="462701" y="53192"/>
                </a:cubicBezTo>
                <a:cubicBezTo>
                  <a:pt x="466101" y="54650"/>
                  <a:pt x="469259" y="55864"/>
                  <a:pt x="472173" y="56836"/>
                </a:cubicBezTo>
                <a:cubicBezTo>
                  <a:pt x="478002" y="57807"/>
                  <a:pt x="480917" y="62665"/>
                  <a:pt x="480917" y="71409"/>
                </a:cubicBezTo>
                <a:cubicBezTo>
                  <a:pt x="478002" y="79181"/>
                  <a:pt x="480431" y="83068"/>
                  <a:pt x="488204" y="83068"/>
                </a:cubicBezTo>
                <a:cubicBezTo>
                  <a:pt x="491118" y="85982"/>
                  <a:pt x="493061" y="88654"/>
                  <a:pt x="494033" y="91083"/>
                </a:cubicBezTo>
                <a:cubicBezTo>
                  <a:pt x="495005" y="93512"/>
                  <a:pt x="495005" y="96184"/>
                  <a:pt x="494033" y="99098"/>
                </a:cubicBezTo>
                <a:cubicBezTo>
                  <a:pt x="490147" y="101041"/>
                  <a:pt x="489175" y="103956"/>
                  <a:pt x="491118" y="107842"/>
                </a:cubicBezTo>
                <a:cubicBezTo>
                  <a:pt x="491118" y="112700"/>
                  <a:pt x="488689" y="115129"/>
                  <a:pt x="483832" y="115129"/>
                </a:cubicBezTo>
                <a:cubicBezTo>
                  <a:pt x="479945" y="118043"/>
                  <a:pt x="475574" y="120472"/>
                  <a:pt x="470716" y="122415"/>
                </a:cubicBezTo>
                <a:cubicBezTo>
                  <a:pt x="465858" y="124358"/>
                  <a:pt x="461000" y="126787"/>
                  <a:pt x="456143" y="129702"/>
                </a:cubicBezTo>
                <a:cubicBezTo>
                  <a:pt x="449342" y="132617"/>
                  <a:pt x="439869" y="137232"/>
                  <a:pt x="427725" y="143547"/>
                </a:cubicBezTo>
                <a:cubicBezTo>
                  <a:pt x="415580" y="149862"/>
                  <a:pt x="405136" y="155934"/>
                  <a:pt x="396392" y="161763"/>
                </a:cubicBezTo>
                <a:cubicBezTo>
                  <a:pt x="392506" y="163706"/>
                  <a:pt x="386434" y="166864"/>
                  <a:pt x="378176" y="171236"/>
                </a:cubicBezTo>
                <a:cubicBezTo>
                  <a:pt x="369917" y="175608"/>
                  <a:pt x="363360" y="180223"/>
                  <a:pt x="358502" y="185080"/>
                </a:cubicBezTo>
                <a:cubicBezTo>
                  <a:pt x="341014" y="192853"/>
                  <a:pt x="325469" y="197225"/>
                  <a:pt x="311867" y="198196"/>
                </a:cubicBezTo>
                <a:lnTo>
                  <a:pt x="295837" y="202568"/>
                </a:lnTo>
                <a:cubicBezTo>
                  <a:pt x="292922" y="203540"/>
                  <a:pt x="288064" y="204026"/>
                  <a:pt x="281264" y="204026"/>
                </a:cubicBezTo>
                <a:cubicBezTo>
                  <a:pt x="275434" y="204026"/>
                  <a:pt x="270577" y="203540"/>
                  <a:pt x="266690" y="202568"/>
                </a:cubicBezTo>
                <a:cubicBezTo>
                  <a:pt x="260861" y="202568"/>
                  <a:pt x="253574" y="205969"/>
                  <a:pt x="244831" y="212770"/>
                </a:cubicBezTo>
                <a:cubicBezTo>
                  <a:pt x="223456" y="230257"/>
                  <a:pt x="208883" y="243373"/>
                  <a:pt x="201111" y="252117"/>
                </a:cubicBezTo>
                <a:cubicBezTo>
                  <a:pt x="195281" y="257947"/>
                  <a:pt x="189695" y="264262"/>
                  <a:pt x="184351" y="271063"/>
                </a:cubicBezTo>
                <a:cubicBezTo>
                  <a:pt x="179008" y="277863"/>
                  <a:pt x="174393" y="283693"/>
                  <a:pt x="170507" y="288550"/>
                </a:cubicBezTo>
                <a:cubicBezTo>
                  <a:pt x="152047" y="308953"/>
                  <a:pt x="135045" y="333728"/>
                  <a:pt x="119501" y="362874"/>
                </a:cubicBezTo>
                <a:cubicBezTo>
                  <a:pt x="119501" y="363846"/>
                  <a:pt x="119015" y="365546"/>
                  <a:pt x="118043" y="367975"/>
                </a:cubicBezTo>
                <a:cubicBezTo>
                  <a:pt x="117072" y="370404"/>
                  <a:pt x="115614" y="372590"/>
                  <a:pt x="113671" y="374533"/>
                </a:cubicBezTo>
                <a:lnTo>
                  <a:pt x="109299" y="383277"/>
                </a:lnTo>
                <a:cubicBezTo>
                  <a:pt x="109299" y="385220"/>
                  <a:pt x="107842" y="389106"/>
                  <a:pt x="104927" y="394935"/>
                </a:cubicBezTo>
                <a:lnTo>
                  <a:pt x="118043" y="394935"/>
                </a:lnTo>
                <a:lnTo>
                  <a:pt x="128245" y="392021"/>
                </a:lnTo>
                <a:lnTo>
                  <a:pt x="125330" y="402222"/>
                </a:lnTo>
                <a:cubicBezTo>
                  <a:pt x="129216" y="402222"/>
                  <a:pt x="133588" y="400765"/>
                  <a:pt x="138446" y="397850"/>
                </a:cubicBezTo>
                <a:lnTo>
                  <a:pt x="218599" y="354130"/>
                </a:lnTo>
                <a:cubicBezTo>
                  <a:pt x="225399" y="351215"/>
                  <a:pt x="230257" y="346358"/>
                  <a:pt x="233172" y="339557"/>
                </a:cubicBezTo>
                <a:cubicBezTo>
                  <a:pt x="234143" y="338585"/>
                  <a:pt x="234872" y="337371"/>
                  <a:pt x="235358" y="335914"/>
                </a:cubicBezTo>
                <a:cubicBezTo>
                  <a:pt x="235844" y="334456"/>
                  <a:pt x="237058" y="332756"/>
                  <a:pt x="239001" y="330813"/>
                </a:cubicBezTo>
                <a:cubicBezTo>
                  <a:pt x="239001" y="333728"/>
                  <a:pt x="238030" y="338100"/>
                  <a:pt x="236087" y="343929"/>
                </a:cubicBezTo>
                <a:cubicBezTo>
                  <a:pt x="237058" y="342957"/>
                  <a:pt x="238515" y="342472"/>
                  <a:pt x="240459" y="342472"/>
                </a:cubicBezTo>
                <a:cubicBezTo>
                  <a:pt x="243373" y="338585"/>
                  <a:pt x="250660" y="333242"/>
                  <a:pt x="262318" y="326441"/>
                </a:cubicBezTo>
                <a:lnTo>
                  <a:pt x="295837" y="308953"/>
                </a:lnTo>
                <a:lnTo>
                  <a:pt x="339557" y="288550"/>
                </a:lnTo>
                <a:cubicBezTo>
                  <a:pt x="378419" y="266205"/>
                  <a:pt x="403193" y="252603"/>
                  <a:pt x="413880" y="247745"/>
                </a:cubicBezTo>
                <a:cubicBezTo>
                  <a:pt x="422624" y="242888"/>
                  <a:pt x="430639" y="238516"/>
                  <a:pt x="437926" y="234629"/>
                </a:cubicBezTo>
                <a:cubicBezTo>
                  <a:pt x="445213" y="230743"/>
                  <a:pt x="452256" y="226857"/>
                  <a:pt x="459057" y="222971"/>
                </a:cubicBezTo>
                <a:cubicBezTo>
                  <a:pt x="465858" y="219085"/>
                  <a:pt x="473388" y="214713"/>
                  <a:pt x="481646" y="209855"/>
                </a:cubicBezTo>
                <a:cubicBezTo>
                  <a:pt x="489904" y="204997"/>
                  <a:pt x="496948" y="201597"/>
                  <a:pt x="502777" y="199654"/>
                </a:cubicBezTo>
                <a:cubicBezTo>
                  <a:pt x="503749" y="199654"/>
                  <a:pt x="505449" y="199411"/>
                  <a:pt x="507878" y="198925"/>
                </a:cubicBezTo>
                <a:cubicBezTo>
                  <a:pt x="510306" y="198439"/>
                  <a:pt x="512492" y="198682"/>
                  <a:pt x="514435" y="199654"/>
                </a:cubicBezTo>
                <a:cubicBezTo>
                  <a:pt x="534838" y="206455"/>
                  <a:pt x="548926" y="210826"/>
                  <a:pt x="556698" y="212770"/>
                </a:cubicBezTo>
                <a:cubicBezTo>
                  <a:pt x="564470" y="217627"/>
                  <a:pt x="567871" y="224428"/>
                  <a:pt x="566899" y="233172"/>
                </a:cubicBezTo>
                <a:cubicBezTo>
                  <a:pt x="566899" y="236087"/>
                  <a:pt x="567628" y="238758"/>
                  <a:pt x="569085" y="241187"/>
                </a:cubicBezTo>
                <a:cubicBezTo>
                  <a:pt x="570543" y="243616"/>
                  <a:pt x="572243" y="244831"/>
                  <a:pt x="574186" y="244831"/>
                </a:cubicBezTo>
                <a:cubicBezTo>
                  <a:pt x="579044" y="244831"/>
                  <a:pt x="584387" y="246288"/>
                  <a:pt x="590216" y="249203"/>
                </a:cubicBezTo>
                <a:cubicBezTo>
                  <a:pt x="597017" y="249203"/>
                  <a:pt x="600904" y="253575"/>
                  <a:pt x="601875" y="262319"/>
                </a:cubicBezTo>
                <a:lnTo>
                  <a:pt x="601875" y="265233"/>
                </a:lnTo>
                <a:cubicBezTo>
                  <a:pt x="601875" y="268148"/>
                  <a:pt x="602847" y="270577"/>
                  <a:pt x="604790" y="272520"/>
                </a:cubicBezTo>
                <a:cubicBezTo>
                  <a:pt x="606733" y="274463"/>
                  <a:pt x="608190" y="275920"/>
                  <a:pt x="609162" y="276892"/>
                </a:cubicBezTo>
                <a:cubicBezTo>
                  <a:pt x="613048" y="282721"/>
                  <a:pt x="614019" y="288065"/>
                  <a:pt x="612076" y="292922"/>
                </a:cubicBezTo>
                <a:cubicBezTo>
                  <a:pt x="611105" y="299723"/>
                  <a:pt x="607704" y="304095"/>
                  <a:pt x="601875" y="306038"/>
                </a:cubicBezTo>
                <a:cubicBezTo>
                  <a:pt x="597017" y="307981"/>
                  <a:pt x="589731" y="309925"/>
                  <a:pt x="580015" y="311868"/>
                </a:cubicBezTo>
                <a:cubicBezTo>
                  <a:pt x="570300" y="313811"/>
                  <a:pt x="561556" y="316240"/>
                  <a:pt x="553783" y="319154"/>
                </a:cubicBezTo>
                <a:cubicBezTo>
                  <a:pt x="551840" y="319154"/>
                  <a:pt x="549897" y="319883"/>
                  <a:pt x="547954" y="321340"/>
                </a:cubicBezTo>
                <a:cubicBezTo>
                  <a:pt x="546011" y="322798"/>
                  <a:pt x="545525" y="324498"/>
                  <a:pt x="546497" y="326441"/>
                </a:cubicBezTo>
                <a:lnTo>
                  <a:pt x="550869" y="357045"/>
                </a:lnTo>
                <a:cubicBezTo>
                  <a:pt x="550869" y="358016"/>
                  <a:pt x="551354" y="359231"/>
                  <a:pt x="552326" y="360688"/>
                </a:cubicBezTo>
                <a:cubicBezTo>
                  <a:pt x="553297" y="362145"/>
                  <a:pt x="554755" y="362874"/>
                  <a:pt x="556698" y="362874"/>
                </a:cubicBezTo>
                <a:cubicBezTo>
                  <a:pt x="562527" y="367732"/>
                  <a:pt x="565442" y="374047"/>
                  <a:pt x="565442" y="381819"/>
                </a:cubicBezTo>
                <a:cubicBezTo>
                  <a:pt x="565442" y="388620"/>
                  <a:pt x="563985" y="396393"/>
                  <a:pt x="561070" y="405137"/>
                </a:cubicBezTo>
                <a:lnTo>
                  <a:pt x="561070" y="409509"/>
                </a:lnTo>
                <a:cubicBezTo>
                  <a:pt x="557184" y="425053"/>
                  <a:pt x="548926" y="439627"/>
                  <a:pt x="536295" y="453228"/>
                </a:cubicBezTo>
                <a:cubicBezTo>
                  <a:pt x="535324" y="457114"/>
                  <a:pt x="532409" y="461486"/>
                  <a:pt x="527551" y="466344"/>
                </a:cubicBezTo>
                <a:cubicBezTo>
                  <a:pt x="531438" y="468287"/>
                  <a:pt x="534352" y="470230"/>
                  <a:pt x="536295" y="472173"/>
                </a:cubicBezTo>
                <a:lnTo>
                  <a:pt x="536295" y="473631"/>
                </a:lnTo>
                <a:cubicBezTo>
                  <a:pt x="546011" y="476545"/>
                  <a:pt x="554269" y="480917"/>
                  <a:pt x="561070" y="486747"/>
                </a:cubicBezTo>
                <a:cubicBezTo>
                  <a:pt x="563985" y="486747"/>
                  <a:pt x="566413" y="487475"/>
                  <a:pt x="568357" y="488933"/>
                </a:cubicBezTo>
                <a:cubicBezTo>
                  <a:pt x="570300" y="490390"/>
                  <a:pt x="572243" y="491119"/>
                  <a:pt x="574186" y="491119"/>
                </a:cubicBezTo>
                <a:cubicBezTo>
                  <a:pt x="583901" y="495976"/>
                  <a:pt x="593617" y="498405"/>
                  <a:pt x="603332" y="498405"/>
                </a:cubicBezTo>
                <a:cubicBezTo>
                  <a:pt x="610133" y="498405"/>
                  <a:pt x="614991" y="497920"/>
                  <a:pt x="617906" y="496948"/>
                </a:cubicBezTo>
                <a:cubicBezTo>
                  <a:pt x="629564" y="494033"/>
                  <a:pt x="638794" y="492576"/>
                  <a:pt x="645595" y="492576"/>
                </a:cubicBezTo>
                <a:lnTo>
                  <a:pt x="655796" y="492576"/>
                </a:lnTo>
                <a:cubicBezTo>
                  <a:pt x="673284" y="502292"/>
                  <a:pt x="683000" y="508121"/>
                  <a:pt x="684943" y="510064"/>
                </a:cubicBezTo>
                <a:cubicBezTo>
                  <a:pt x="690772" y="512979"/>
                  <a:pt x="695630" y="514922"/>
                  <a:pt x="699516" y="515893"/>
                </a:cubicBezTo>
                <a:lnTo>
                  <a:pt x="699516" y="508607"/>
                </a:lnTo>
                <a:cubicBezTo>
                  <a:pt x="699516" y="495976"/>
                  <a:pt x="699030" y="489661"/>
                  <a:pt x="698059" y="489661"/>
                </a:cubicBezTo>
                <a:cubicBezTo>
                  <a:pt x="697087" y="486747"/>
                  <a:pt x="696844" y="483832"/>
                  <a:pt x="697330" y="480917"/>
                </a:cubicBezTo>
                <a:cubicBezTo>
                  <a:pt x="697815" y="478003"/>
                  <a:pt x="697573" y="475088"/>
                  <a:pt x="696601" y="472173"/>
                </a:cubicBezTo>
                <a:cubicBezTo>
                  <a:pt x="688829" y="444970"/>
                  <a:pt x="682514" y="426511"/>
                  <a:pt x="677656" y="416795"/>
                </a:cubicBezTo>
                <a:lnTo>
                  <a:pt x="670369" y="410966"/>
                </a:lnTo>
                <a:cubicBezTo>
                  <a:pt x="656768" y="397364"/>
                  <a:pt x="650938" y="390563"/>
                  <a:pt x="652881" y="390563"/>
                </a:cubicBezTo>
                <a:cubicBezTo>
                  <a:pt x="645109" y="384734"/>
                  <a:pt x="639280" y="379876"/>
                  <a:pt x="635394" y="375990"/>
                </a:cubicBezTo>
                <a:cubicBezTo>
                  <a:pt x="631507" y="372104"/>
                  <a:pt x="630536" y="370646"/>
                  <a:pt x="632479" y="371618"/>
                </a:cubicBezTo>
                <a:cubicBezTo>
                  <a:pt x="628593" y="369675"/>
                  <a:pt x="626164" y="366760"/>
                  <a:pt x="625192" y="362874"/>
                </a:cubicBezTo>
                <a:cubicBezTo>
                  <a:pt x="624221" y="358988"/>
                  <a:pt x="624707" y="355102"/>
                  <a:pt x="626649" y="351215"/>
                </a:cubicBezTo>
                <a:lnTo>
                  <a:pt x="626649" y="349758"/>
                </a:lnTo>
                <a:cubicBezTo>
                  <a:pt x="626649" y="345872"/>
                  <a:pt x="623249" y="341500"/>
                  <a:pt x="616448" y="336642"/>
                </a:cubicBezTo>
                <a:cubicBezTo>
                  <a:pt x="615477" y="336642"/>
                  <a:pt x="614505" y="336642"/>
                  <a:pt x="613534" y="336642"/>
                </a:cubicBezTo>
                <a:cubicBezTo>
                  <a:pt x="612562" y="336642"/>
                  <a:pt x="612076" y="336642"/>
                  <a:pt x="612076" y="336642"/>
                </a:cubicBezTo>
                <a:cubicBezTo>
                  <a:pt x="611105" y="335671"/>
                  <a:pt x="610619" y="334456"/>
                  <a:pt x="610619" y="332999"/>
                </a:cubicBezTo>
                <a:cubicBezTo>
                  <a:pt x="610619" y="331542"/>
                  <a:pt x="610133" y="330327"/>
                  <a:pt x="609162" y="329356"/>
                </a:cubicBezTo>
                <a:lnTo>
                  <a:pt x="614991" y="329356"/>
                </a:lnTo>
                <a:lnTo>
                  <a:pt x="625192" y="330813"/>
                </a:lnTo>
                <a:cubicBezTo>
                  <a:pt x="633936" y="326927"/>
                  <a:pt x="640251" y="326441"/>
                  <a:pt x="644138" y="329356"/>
                </a:cubicBezTo>
                <a:lnTo>
                  <a:pt x="657253" y="335185"/>
                </a:lnTo>
                <a:lnTo>
                  <a:pt x="667455" y="338100"/>
                </a:lnTo>
                <a:lnTo>
                  <a:pt x="668912" y="335185"/>
                </a:lnTo>
                <a:cubicBezTo>
                  <a:pt x="667941" y="335185"/>
                  <a:pt x="667455" y="334699"/>
                  <a:pt x="667455" y="333728"/>
                </a:cubicBezTo>
                <a:cubicBezTo>
                  <a:pt x="667455" y="331785"/>
                  <a:pt x="672798" y="326927"/>
                  <a:pt x="683485" y="319154"/>
                </a:cubicBezTo>
                <a:lnTo>
                  <a:pt x="683485" y="335185"/>
                </a:lnTo>
                <a:cubicBezTo>
                  <a:pt x="685428" y="335185"/>
                  <a:pt x="686400" y="335185"/>
                  <a:pt x="686400" y="335185"/>
                </a:cubicBezTo>
                <a:cubicBezTo>
                  <a:pt x="685428" y="336157"/>
                  <a:pt x="684214" y="336885"/>
                  <a:pt x="682757" y="337371"/>
                </a:cubicBezTo>
                <a:cubicBezTo>
                  <a:pt x="681299" y="337857"/>
                  <a:pt x="680571" y="338585"/>
                  <a:pt x="680571" y="339557"/>
                </a:cubicBezTo>
                <a:lnTo>
                  <a:pt x="714089" y="320612"/>
                </a:lnTo>
                <a:lnTo>
                  <a:pt x="714089" y="319154"/>
                </a:lnTo>
                <a:cubicBezTo>
                  <a:pt x="714089" y="321097"/>
                  <a:pt x="722833" y="316725"/>
                  <a:pt x="740321" y="306038"/>
                </a:cubicBezTo>
                <a:cubicBezTo>
                  <a:pt x="743236" y="304095"/>
                  <a:pt x="746393" y="302395"/>
                  <a:pt x="749794" y="300938"/>
                </a:cubicBezTo>
                <a:cubicBezTo>
                  <a:pt x="753194" y="299480"/>
                  <a:pt x="755866" y="297780"/>
                  <a:pt x="757809" y="295837"/>
                </a:cubicBezTo>
                <a:cubicBezTo>
                  <a:pt x="762667" y="290979"/>
                  <a:pt x="766067" y="288550"/>
                  <a:pt x="768010" y="288550"/>
                </a:cubicBezTo>
                <a:lnTo>
                  <a:pt x="769467" y="287093"/>
                </a:lnTo>
                <a:cubicBezTo>
                  <a:pt x="780154" y="280292"/>
                  <a:pt x="787441" y="275920"/>
                  <a:pt x="791327" y="273977"/>
                </a:cubicBezTo>
                <a:cubicBezTo>
                  <a:pt x="791327" y="270091"/>
                  <a:pt x="789870" y="266691"/>
                  <a:pt x="786955" y="263776"/>
                </a:cubicBezTo>
                <a:lnTo>
                  <a:pt x="784041" y="262319"/>
                </a:lnTo>
                <a:lnTo>
                  <a:pt x="776754" y="262319"/>
                </a:lnTo>
                <a:cubicBezTo>
                  <a:pt x="775782" y="262319"/>
                  <a:pt x="775297" y="261833"/>
                  <a:pt x="775297" y="260861"/>
                </a:cubicBezTo>
                <a:cubicBezTo>
                  <a:pt x="760723" y="258918"/>
                  <a:pt x="752951" y="258432"/>
                  <a:pt x="751979" y="259404"/>
                </a:cubicBezTo>
                <a:lnTo>
                  <a:pt x="744693" y="253575"/>
                </a:lnTo>
                <a:lnTo>
                  <a:pt x="731577" y="257947"/>
                </a:lnTo>
                <a:cubicBezTo>
                  <a:pt x="740321" y="244345"/>
                  <a:pt x="747122" y="241430"/>
                  <a:pt x="751979" y="249203"/>
                </a:cubicBezTo>
                <a:cubicBezTo>
                  <a:pt x="750037" y="249203"/>
                  <a:pt x="749065" y="249688"/>
                  <a:pt x="749065" y="250660"/>
                </a:cubicBezTo>
                <a:cubicBezTo>
                  <a:pt x="752951" y="249688"/>
                  <a:pt x="758295" y="247260"/>
                  <a:pt x="765095" y="243373"/>
                </a:cubicBezTo>
                <a:cubicBezTo>
                  <a:pt x="768010" y="239487"/>
                  <a:pt x="771896" y="236087"/>
                  <a:pt x="776754" y="233172"/>
                </a:cubicBezTo>
                <a:cubicBezTo>
                  <a:pt x="779669" y="233172"/>
                  <a:pt x="781612" y="232686"/>
                  <a:pt x="782583" y="231715"/>
                </a:cubicBezTo>
                <a:lnTo>
                  <a:pt x="785498" y="231715"/>
                </a:lnTo>
                <a:cubicBezTo>
                  <a:pt x="794242" y="226857"/>
                  <a:pt x="803472" y="220056"/>
                  <a:pt x="813187" y="211312"/>
                </a:cubicBezTo>
                <a:cubicBezTo>
                  <a:pt x="820960" y="207426"/>
                  <a:pt x="838447" y="197225"/>
                  <a:pt x="865651" y="180708"/>
                </a:cubicBezTo>
                <a:cubicBezTo>
                  <a:pt x="872452" y="178765"/>
                  <a:pt x="887511" y="169536"/>
                  <a:pt x="910828" y="153019"/>
                </a:cubicBezTo>
                <a:cubicBezTo>
                  <a:pt x="920543" y="149133"/>
                  <a:pt x="933173" y="140875"/>
                  <a:pt x="948718" y="128245"/>
                </a:cubicBezTo>
                <a:cubicBezTo>
                  <a:pt x="954548" y="127273"/>
                  <a:pt x="959163" y="126059"/>
                  <a:pt x="962563" y="124601"/>
                </a:cubicBezTo>
                <a:cubicBezTo>
                  <a:pt x="965963" y="123144"/>
                  <a:pt x="969121" y="121930"/>
                  <a:pt x="972036" y="120958"/>
                </a:cubicBezTo>
                <a:cubicBezTo>
                  <a:pt x="972036" y="119015"/>
                  <a:pt x="977379" y="118043"/>
                  <a:pt x="988066" y="118043"/>
                </a:cubicBezTo>
                <a:cubicBezTo>
                  <a:pt x="1000696" y="123873"/>
                  <a:pt x="1007497" y="126787"/>
                  <a:pt x="1008469" y="126787"/>
                </a:cubicBezTo>
                <a:cubicBezTo>
                  <a:pt x="1018184" y="131645"/>
                  <a:pt x="1023042" y="134074"/>
                  <a:pt x="1023042" y="134074"/>
                </a:cubicBezTo>
                <a:cubicBezTo>
                  <a:pt x="1036644" y="140875"/>
                  <a:pt x="1045873" y="144275"/>
                  <a:pt x="1050731" y="144275"/>
                </a:cubicBezTo>
                <a:lnTo>
                  <a:pt x="1055103" y="144275"/>
                </a:lnTo>
                <a:cubicBezTo>
                  <a:pt x="1062875" y="144275"/>
                  <a:pt x="1068219" y="146947"/>
                  <a:pt x="1071134" y="152291"/>
                </a:cubicBezTo>
                <a:cubicBezTo>
                  <a:pt x="1074048" y="157634"/>
                  <a:pt x="1074534" y="164678"/>
                  <a:pt x="1072591" y="173422"/>
                </a:cubicBezTo>
                <a:cubicBezTo>
                  <a:pt x="1071619" y="175365"/>
                  <a:pt x="1071377" y="177551"/>
                  <a:pt x="1071862" y="179980"/>
                </a:cubicBezTo>
                <a:cubicBezTo>
                  <a:pt x="1072348" y="182409"/>
                  <a:pt x="1073563" y="184109"/>
                  <a:pt x="1075506" y="185080"/>
                </a:cubicBezTo>
                <a:cubicBezTo>
                  <a:pt x="1078420" y="187995"/>
                  <a:pt x="1079878" y="189452"/>
                  <a:pt x="1079878" y="189452"/>
                </a:cubicBezTo>
                <a:cubicBezTo>
                  <a:pt x="1092508" y="192367"/>
                  <a:pt x="1108053" y="204511"/>
                  <a:pt x="1126512" y="225886"/>
                </a:cubicBezTo>
                <a:cubicBezTo>
                  <a:pt x="1128455" y="227829"/>
                  <a:pt x="1129427" y="231472"/>
                  <a:pt x="1129427" y="236815"/>
                </a:cubicBezTo>
                <a:cubicBezTo>
                  <a:pt x="1129427" y="242159"/>
                  <a:pt x="1129427" y="245802"/>
                  <a:pt x="1129427" y="247745"/>
                </a:cubicBezTo>
                <a:cubicBezTo>
                  <a:pt x="1134284" y="270091"/>
                  <a:pt x="1136713" y="277863"/>
                  <a:pt x="1136713" y="271063"/>
                </a:cubicBezTo>
                <a:cubicBezTo>
                  <a:pt x="1137685" y="273006"/>
                  <a:pt x="1138171" y="275435"/>
                  <a:pt x="1138171" y="278349"/>
                </a:cubicBezTo>
                <a:cubicBezTo>
                  <a:pt x="1138171" y="282235"/>
                  <a:pt x="1136228" y="285636"/>
                  <a:pt x="1132341" y="288550"/>
                </a:cubicBezTo>
                <a:lnTo>
                  <a:pt x="1095908" y="301666"/>
                </a:lnTo>
                <a:lnTo>
                  <a:pt x="1085707" y="304581"/>
                </a:lnTo>
                <a:cubicBezTo>
                  <a:pt x="1084735" y="303610"/>
                  <a:pt x="1082792" y="303124"/>
                  <a:pt x="1079878" y="303124"/>
                </a:cubicBezTo>
                <a:cubicBezTo>
                  <a:pt x="1075020" y="303124"/>
                  <a:pt x="1071619" y="303367"/>
                  <a:pt x="1069676" y="303852"/>
                </a:cubicBezTo>
                <a:cubicBezTo>
                  <a:pt x="1067733" y="304338"/>
                  <a:pt x="1066276" y="304581"/>
                  <a:pt x="1065305" y="304581"/>
                </a:cubicBezTo>
                <a:cubicBezTo>
                  <a:pt x="1064333" y="307496"/>
                  <a:pt x="1062390" y="308953"/>
                  <a:pt x="1059475" y="308953"/>
                </a:cubicBezTo>
                <a:lnTo>
                  <a:pt x="1046359" y="307496"/>
                </a:lnTo>
                <a:lnTo>
                  <a:pt x="1046359" y="317697"/>
                </a:lnTo>
                <a:cubicBezTo>
                  <a:pt x="1041501" y="315754"/>
                  <a:pt x="1040530" y="312353"/>
                  <a:pt x="1043445" y="307496"/>
                </a:cubicBezTo>
                <a:cubicBezTo>
                  <a:pt x="1045388" y="305553"/>
                  <a:pt x="1045388" y="303610"/>
                  <a:pt x="1043445" y="301666"/>
                </a:cubicBezTo>
                <a:cubicBezTo>
                  <a:pt x="1039558" y="298752"/>
                  <a:pt x="1036158" y="297537"/>
                  <a:pt x="1033243" y="298023"/>
                </a:cubicBezTo>
                <a:cubicBezTo>
                  <a:pt x="1030329" y="298509"/>
                  <a:pt x="1028386" y="300209"/>
                  <a:pt x="1027414" y="303124"/>
                </a:cubicBezTo>
                <a:cubicBezTo>
                  <a:pt x="1027414" y="305067"/>
                  <a:pt x="1024985" y="306038"/>
                  <a:pt x="1020127" y="306038"/>
                </a:cubicBezTo>
                <a:cubicBezTo>
                  <a:pt x="1014298" y="308953"/>
                  <a:pt x="1012355" y="312839"/>
                  <a:pt x="1014298" y="317697"/>
                </a:cubicBezTo>
                <a:lnTo>
                  <a:pt x="1014298" y="324984"/>
                </a:lnTo>
                <a:cubicBezTo>
                  <a:pt x="1013327" y="325955"/>
                  <a:pt x="1012355" y="327898"/>
                  <a:pt x="1011383" y="330813"/>
                </a:cubicBezTo>
                <a:cubicBezTo>
                  <a:pt x="1010412" y="333728"/>
                  <a:pt x="1009926" y="335671"/>
                  <a:pt x="1009926" y="336642"/>
                </a:cubicBezTo>
                <a:lnTo>
                  <a:pt x="1001182" y="333728"/>
                </a:lnTo>
                <a:cubicBezTo>
                  <a:pt x="990495" y="330813"/>
                  <a:pt x="984180" y="329841"/>
                  <a:pt x="982237" y="330813"/>
                </a:cubicBezTo>
                <a:cubicBezTo>
                  <a:pt x="980294" y="330813"/>
                  <a:pt x="978837" y="332756"/>
                  <a:pt x="977865" y="336642"/>
                </a:cubicBezTo>
                <a:cubicBezTo>
                  <a:pt x="976893" y="338585"/>
                  <a:pt x="976651" y="340771"/>
                  <a:pt x="977136" y="343200"/>
                </a:cubicBezTo>
                <a:cubicBezTo>
                  <a:pt x="977622" y="345629"/>
                  <a:pt x="977865" y="347815"/>
                  <a:pt x="977865" y="349758"/>
                </a:cubicBezTo>
                <a:cubicBezTo>
                  <a:pt x="978837" y="351701"/>
                  <a:pt x="978837" y="353401"/>
                  <a:pt x="977865" y="354859"/>
                </a:cubicBezTo>
                <a:cubicBezTo>
                  <a:pt x="976893" y="356316"/>
                  <a:pt x="975922" y="357045"/>
                  <a:pt x="974950" y="357045"/>
                </a:cubicBezTo>
                <a:cubicBezTo>
                  <a:pt x="967178" y="357045"/>
                  <a:pt x="963777" y="359959"/>
                  <a:pt x="964749" y="365789"/>
                </a:cubicBezTo>
                <a:cubicBezTo>
                  <a:pt x="955033" y="365789"/>
                  <a:pt x="950176" y="362874"/>
                  <a:pt x="950176" y="357045"/>
                </a:cubicBezTo>
                <a:lnTo>
                  <a:pt x="950176" y="355587"/>
                </a:lnTo>
                <a:cubicBezTo>
                  <a:pt x="950176" y="354616"/>
                  <a:pt x="949690" y="354130"/>
                  <a:pt x="948718" y="354130"/>
                </a:cubicBezTo>
                <a:cubicBezTo>
                  <a:pt x="946775" y="354130"/>
                  <a:pt x="940460" y="358016"/>
                  <a:pt x="929773" y="365789"/>
                </a:cubicBezTo>
                <a:lnTo>
                  <a:pt x="932688" y="371618"/>
                </a:lnTo>
                <a:lnTo>
                  <a:pt x="932688" y="374533"/>
                </a:lnTo>
                <a:lnTo>
                  <a:pt x="934145" y="387649"/>
                </a:lnTo>
                <a:cubicBezTo>
                  <a:pt x="933173" y="389592"/>
                  <a:pt x="930259" y="390563"/>
                  <a:pt x="925401" y="390563"/>
                </a:cubicBezTo>
                <a:lnTo>
                  <a:pt x="919572" y="394935"/>
                </a:lnTo>
                <a:cubicBezTo>
                  <a:pt x="914714" y="396878"/>
                  <a:pt x="911800" y="397364"/>
                  <a:pt x="910828" y="396393"/>
                </a:cubicBezTo>
                <a:cubicBezTo>
                  <a:pt x="907913" y="395421"/>
                  <a:pt x="905970" y="394207"/>
                  <a:pt x="904999" y="392749"/>
                </a:cubicBezTo>
                <a:cubicBezTo>
                  <a:pt x="904027" y="391292"/>
                  <a:pt x="904027" y="389592"/>
                  <a:pt x="904999" y="387649"/>
                </a:cubicBezTo>
                <a:cubicBezTo>
                  <a:pt x="904027" y="387649"/>
                  <a:pt x="904027" y="387163"/>
                  <a:pt x="904999" y="386191"/>
                </a:cubicBezTo>
                <a:cubicBezTo>
                  <a:pt x="905970" y="385220"/>
                  <a:pt x="906942" y="384248"/>
                  <a:pt x="907913" y="383277"/>
                </a:cubicBezTo>
                <a:cubicBezTo>
                  <a:pt x="903056" y="382305"/>
                  <a:pt x="899655" y="383277"/>
                  <a:pt x="897712" y="386191"/>
                </a:cubicBezTo>
                <a:cubicBezTo>
                  <a:pt x="896741" y="386191"/>
                  <a:pt x="895769" y="386677"/>
                  <a:pt x="894797" y="387649"/>
                </a:cubicBezTo>
                <a:cubicBezTo>
                  <a:pt x="893826" y="388620"/>
                  <a:pt x="892854" y="389592"/>
                  <a:pt x="891883" y="390563"/>
                </a:cubicBezTo>
                <a:lnTo>
                  <a:pt x="887511" y="390563"/>
                </a:lnTo>
                <a:lnTo>
                  <a:pt x="865651" y="399307"/>
                </a:lnTo>
                <a:cubicBezTo>
                  <a:pt x="866623" y="402222"/>
                  <a:pt x="870023" y="405137"/>
                  <a:pt x="875852" y="408051"/>
                </a:cubicBezTo>
                <a:cubicBezTo>
                  <a:pt x="875852" y="406108"/>
                  <a:pt x="877795" y="408051"/>
                  <a:pt x="881681" y="413880"/>
                </a:cubicBezTo>
                <a:lnTo>
                  <a:pt x="871480" y="418252"/>
                </a:lnTo>
                <a:lnTo>
                  <a:pt x="870023" y="418252"/>
                </a:lnTo>
                <a:cubicBezTo>
                  <a:pt x="867108" y="426025"/>
                  <a:pt x="861765" y="427482"/>
                  <a:pt x="853992" y="422624"/>
                </a:cubicBezTo>
                <a:cubicBezTo>
                  <a:pt x="853021" y="420681"/>
                  <a:pt x="853021" y="418738"/>
                  <a:pt x="853992" y="416795"/>
                </a:cubicBezTo>
                <a:cubicBezTo>
                  <a:pt x="854964" y="414852"/>
                  <a:pt x="854478" y="411937"/>
                  <a:pt x="852535" y="408051"/>
                </a:cubicBezTo>
                <a:cubicBezTo>
                  <a:pt x="849620" y="407080"/>
                  <a:pt x="846706" y="408051"/>
                  <a:pt x="843791" y="410966"/>
                </a:cubicBezTo>
                <a:cubicBezTo>
                  <a:pt x="843791" y="412909"/>
                  <a:pt x="842334" y="413880"/>
                  <a:pt x="839419" y="413880"/>
                </a:cubicBezTo>
                <a:lnTo>
                  <a:pt x="816102" y="419710"/>
                </a:lnTo>
                <a:lnTo>
                  <a:pt x="808815" y="421167"/>
                </a:lnTo>
                <a:cubicBezTo>
                  <a:pt x="802986" y="421167"/>
                  <a:pt x="798614" y="421653"/>
                  <a:pt x="795699" y="422624"/>
                </a:cubicBezTo>
                <a:lnTo>
                  <a:pt x="794242" y="425539"/>
                </a:lnTo>
                <a:lnTo>
                  <a:pt x="807358" y="428454"/>
                </a:lnTo>
                <a:cubicBezTo>
                  <a:pt x="807358" y="428454"/>
                  <a:pt x="814645" y="428454"/>
                  <a:pt x="829218" y="428454"/>
                </a:cubicBezTo>
                <a:cubicBezTo>
                  <a:pt x="837962" y="430397"/>
                  <a:pt x="840391" y="434769"/>
                  <a:pt x="836505" y="441570"/>
                </a:cubicBezTo>
                <a:cubicBezTo>
                  <a:pt x="835533" y="444484"/>
                  <a:pt x="831647" y="445942"/>
                  <a:pt x="824846" y="445942"/>
                </a:cubicBezTo>
                <a:lnTo>
                  <a:pt x="820474" y="445942"/>
                </a:lnTo>
                <a:cubicBezTo>
                  <a:pt x="818531" y="447885"/>
                  <a:pt x="814159" y="448856"/>
                  <a:pt x="807358" y="448856"/>
                </a:cubicBezTo>
                <a:cubicBezTo>
                  <a:pt x="801529" y="448856"/>
                  <a:pt x="795699" y="447399"/>
                  <a:pt x="789870" y="444484"/>
                </a:cubicBezTo>
                <a:lnTo>
                  <a:pt x="785498" y="444484"/>
                </a:lnTo>
                <a:cubicBezTo>
                  <a:pt x="772868" y="444484"/>
                  <a:pt x="764124" y="443513"/>
                  <a:pt x="759266" y="441570"/>
                </a:cubicBezTo>
                <a:lnTo>
                  <a:pt x="759266" y="443027"/>
                </a:lnTo>
                <a:cubicBezTo>
                  <a:pt x="759266" y="444970"/>
                  <a:pt x="760723" y="448370"/>
                  <a:pt x="763638" y="453228"/>
                </a:cubicBezTo>
                <a:cubicBezTo>
                  <a:pt x="764610" y="454200"/>
                  <a:pt x="766310" y="457357"/>
                  <a:pt x="768739" y="462701"/>
                </a:cubicBezTo>
                <a:cubicBezTo>
                  <a:pt x="771168" y="468044"/>
                  <a:pt x="775297" y="475574"/>
                  <a:pt x="781126" y="485289"/>
                </a:cubicBezTo>
                <a:cubicBezTo>
                  <a:pt x="787927" y="498891"/>
                  <a:pt x="791813" y="505692"/>
                  <a:pt x="792785" y="505692"/>
                </a:cubicBezTo>
                <a:cubicBezTo>
                  <a:pt x="792785" y="507635"/>
                  <a:pt x="795699" y="510550"/>
                  <a:pt x="801529" y="514436"/>
                </a:cubicBezTo>
                <a:lnTo>
                  <a:pt x="805901" y="518808"/>
                </a:lnTo>
                <a:lnTo>
                  <a:pt x="810273" y="529009"/>
                </a:lnTo>
                <a:lnTo>
                  <a:pt x="810273" y="531924"/>
                </a:lnTo>
                <a:cubicBezTo>
                  <a:pt x="811244" y="538725"/>
                  <a:pt x="816588" y="549897"/>
                  <a:pt x="826303" y="565442"/>
                </a:cubicBezTo>
                <a:lnTo>
                  <a:pt x="826303" y="575644"/>
                </a:lnTo>
                <a:lnTo>
                  <a:pt x="819017" y="559613"/>
                </a:lnTo>
                <a:lnTo>
                  <a:pt x="832133" y="600418"/>
                </a:lnTo>
                <a:lnTo>
                  <a:pt x="833590" y="612077"/>
                </a:lnTo>
                <a:lnTo>
                  <a:pt x="833590" y="632479"/>
                </a:lnTo>
                <a:lnTo>
                  <a:pt x="836505" y="642681"/>
                </a:lnTo>
                <a:cubicBezTo>
                  <a:pt x="837476" y="643652"/>
                  <a:pt x="838933" y="643895"/>
                  <a:pt x="840876" y="643409"/>
                </a:cubicBezTo>
                <a:cubicBezTo>
                  <a:pt x="842819" y="642923"/>
                  <a:pt x="843791" y="642681"/>
                  <a:pt x="843791" y="642681"/>
                </a:cubicBezTo>
                <a:cubicBezTo>
                  <a:pt x="851563" y="636851"/>
                  <a:pt x="857879" y="632479"/>
                  <a:pt x="862736" y="629565"/>
                </a:cubicBezTo>
                <a:lnTo>
                  <a:pt x="881681" y="617906"/>
                </a:lnTo>
                <a:lnTo>
                  <a:pt x="896255" y="610619"/>
                </a:lnTo>
                <a:cubicBezTo>
                  <a:pt x="907913" y="601875"/>
                  <a:pt x="916171" y="597503"/>
                  <a:pt x="921029" y="597503"/>
                </a:cubicBezTo>
                <a:cubicBezTo>
                  <a:pt x="926859" y="594589"/>
                  <a:pt x="930745" y="590703"/>
                  <a:pt x="932688" y="585845"/>
                </a:cubicBezTo>
                <a:lnTo>
                  <a:pt x="932688" y="582930"/>
                </a:lnTo>
                <a:cubicBezTo>
                  <a:pt x="932688" y="576129"/>
                  <a:pt x="938517" y="568357"/>
                  <a:pt x="950176" y="559613"/>
                </a:cubicBezTo>
                <a:lnTo>
                  <a:pt x="1031786" y="508607"/>
                </a:lnTo>
                <a:cubicBezTo>
                  <a:pt x="1031786" y="507635"/>
                  <a:pt x="1032758" y="507149"/>
                  <a:pt x="1034701" y="507149"/>
                </a:cubicBezTo>
                <a:cubicBezTo>
                  <a:pt x="1034701" y="509092"/>
                  <a:pt x="1034215" y="510550"/>
                  <a:pt x="1033243" y="511521"/>
                </a:cubicBezTo>
                <a:lnTo>
                  <a:pt x="982237" y="547954"/>
                </a:lnTo>
                <a:cubicBezTo>
                  <a:pt x="979322" y="550869"/>
                  <a:pt x="975193" y="554027"/>
                  <a:pt x="969850" y="557427"/>
                </a:cubicBezTo>
                <a:cubicBezTo>
                  <a:pt x="964506" y="560827"/>
                  <a:pt x="958434" y="564957"/>
                  <a:pt x="951633" y="569814"/>
                </a:cubicBezTo>
                <a:cubicBezTo>
                  <a:pt x="946775" y="571757"/>
                  <a:pt x="944346" y="575158"/>
                  <a:pt x="944346" y="580016"/>
                </a:cubicBezTo>
                <a:cubicBezTo>
                  <a:pt x="951147" y="577101"/>
                  <a:pt x="954548" y="576129"/>
                  <a:pt x="954548" y="577101"/>
                </a:cubicBezTo>
                <a:cubicBezTo>
                  <a:pt x="958434" y="573215"/>
                  <a:pt x="962320" y="570300"/>
                  <a:pt x="966206" y="568357"/>
                </a:cubicBezTo>
                <a:cubicBezTo>
                  <a:pt x="970093" y="566414"/>
                  <a:pt x="973979" y="563499"/>
                  <a:pt x="977865" y="559613"/>
                </a:cubicBezTo>
                <a:lnTo>
                  <a:pt x="980779" y="559613"/>
                </a:lnTo>
                <a:lnTo>
                  <a:pt x="1011383" y="539210"/>
                </a:lnTo>
                <a:lnTo>
                  <a:pt x="1040530" y="517351"/>
                </a:lnTo>
                <a:cubicBezTo>
                  <a:pt x="1055103" y="508607"/>
                  <a:pt x="1068219" y="500348"/>
                  <a:pt x="1079878" y="492576"/>
                </a:cubicBezTo>
                <a:lnTo>
                  <a:pt x="1058018" y="501320"/>
                </a:lnTo>
                <a:cubicBezTo>
                  <a:pt x="1055103" y="501320"/>
                  <a:pt x="1076477" y="492090"/>
                  <a:pt x="1122140" y="473631"/>
                </a:cubicBezTo>
                <a:cubicBezTo>
                  <a:pt x="1129912" y="469745"/>
                  <a:pt x="1140114" y="467801"/>
                  <a:pt x="1152744" y="467801"/>
                </a:cubicBezTo>
                <a:cubicBezTo>
                  <a:pt x="1173146" y="475574"/>
                  <a:pt x="1184319" y="481889"/>
                  <a:pt x="1186262" y="486747"/>
                </a:cubicBezTo>
                <a:lnTo>
                  <a:pt x="1196464" y="489661"/>
                </a:lnTo>
                <a:cubicBezTo>
                  <a:pt x="1215895" y="494519"/>
                  <a:pt x="1229982" y="500348"/>
                  <a:pt x="1238726" y="507149"/>
                </a:cubicBezTo>
                <a:cubicBezTo>
                  <a:pt x="1242612" y="512979"/>
                  <a:pt x="1244555" y="517351"/>
                  <a:pt x="1244555" y="520265"/>
                </a:cubicBezTo>
                <a:cubicBezTo>
                  <a:pt x="1244555" y="523180"/>
                  <a:pt x="1243098" y="527066"/>
                  <a:pt x="1240183" y="531924"/>
                </a:cubicBezTo>
                <a:cubicBezTo>
                  <a:pt x="1240183" y="540668"/>
                  <a:pt x="1243098" y="545525"/>
                  <a:pt x="1248927" y="546497"/>
                </a:cubicBezTo>
                <a:lnTo>
                  <a:pt x="1286818" y="556698"/>
                </a:lnTo>
                <a:cubicBezTo>
                  <a:pt x="1288761" y="555727"/>
                  <a:pt x="1290461" y="555970"/>
                  <a:pt x="1291918" y="557427"/>
                </a:cubicBezTo>
                <a:cubicBezTo>
                  <a:pt x="1293376" y="558884"/>
                  <a:pt x="1294104" y="560584"/>
                  <a:pt x="1294104" y="562528"/>
                </a:cubicBezTo>
                <a:cubicBezTo>
                  <a:pt x="1297991" y="564471"/>
                  <a:pt x="1299934" y="567142"/>
                  <a:pt x="1299934" y="570543"/>
                </a:cubicBezTo>
                <a:cubicBezTo>
                  <a:pt x="1299934" y="573943"/>
                  <a:pt x="1298476" y="577101"/>
                  <a:pt x="1295562" y="580016"/>
                </a:cubicBezTo>
                <a:cubicBezTo>
                  <a:pt x="1294590" y="585845"/>
                  <a:pt x="1295076" y="589245"/>
                  <a:pt x="1297019" y="590217"/>
                </a:cubicBezTo>
                <a:lnTo>
                  <a:pt x="1314507" y="604790"/>
                </a:lnTo>
                <a:cubicBezTo>
                  <a:pt x="1317422" y="604790"/>
                  <a:pt x="1319365" y="605762"/>
                  <a:pt x="1320336" y="607705"/>
                </a:cubicBezTo>
                <a:cubicBezTo>
                  <a:pt x="1323251" y="612562"/>
                  <a:pt x="1323251" y="617420"/>
                  <a:pt x="1320336" y="622278"/>
                </a:cubicBezTo>
                <a:cubicBezTo>
                  <a:pt x="1319365" y="624221"/>
                  <a:pt x="1318879" y="628593"/>
                  <a:pt x="1318879" y="635394"/>
                </a:cubicBezTo>
                <a:cubicBezTo>
                  <a:pt x="1318879" y="639280"/>
                  <a:pt x="1317422" y="642195"/>
                  <a:pt x="1314507" y="644138"/>
                </a:cubicBezTo>
                <a:cubicBezTo>
                  <a:pt x="1311592" y="646081"/>
                  <a:pt x="1308678" y="646567"/>
                  <a:pt x="1305763" y="645595"/>
                </a:cubicBezTo>
                <a:lnTo>
                  <a:pt x="1294104" y="645595"/>
                </a:lnTo>
                <a:cubicBezTo>
                  <a:pt x="1290218" y="647538"/>
                  <a:pt x="1286332" y="648996"/>
                  <a:pt x="1282446" y="649967"/>
                </a:cubicBezTo>
                <a:cubicBezTo>
                  <a:pt x="1278560" y="650939"/>
                  <a:pt x="1275159" y="651910"/>
                  <a:pt x="1272245" y="652882"/>
                </a:cubicBezTo>
                <a:lnTo>
                  <a:pt x="1264958" y="654339"/>
                </a:lnTo>
                <a:lnTo>
                  <a:pt x="1251842" y="655796"/>
                </a:lnTo>
                <a:lnTo>
                  <a:pt x="1243098" y="657254"/>
                </a:lnTo>
                <a:cubicBezTo>
                  <a:pt x="1239212" y="657254"/>
                  <a:pt x="1235083" y="657982"/>
                  <a:pt x="1230711" y="659440"/>
                </a:cubicBezTo>
                <a:cubicBezTo>
                  <a:pt x="1226339" y="660897"/>
                  <a:pt x="1221724" y="662111"/>
                  <a:pt x="1216866" y="663083"/>
                </a:cubicBezTo>
                <a:cubicBezTo>
                  <a:pt x="1212980" y="664055"/>
                  <a:pt x="1206179" y="664540"/>
                  <a:pt x="1196464" y="664540"/>
                </a:cubicBezTo>
                <a:lnTo>
                  <a:pt x="1183348" y="670370"/>
                </a:lnTo>
                <a:cubicBezTo>
                  <a:pt x="1183348" y="672313"/>
                  <a:pt x="1181890" y="673284"/>
                  <a:pt x="1178976" y="673284"/>
                </a:cubicBezTo>
                <a:cubicBezTo>
                  <a:pt x="1178004" y="674256"/>
                  <a:pt x="1175575" y="674499"/>
                  <a:pt x="1171689" y="674013"/>
                </a:cubicBezTo>
                <a:cubicBezTo>
                  <a:pt x="1167803" y="673527"/>
                  <a:pt x="1164403" y="673284"/>
                  <a:pt x="1161488" y="673284"/>
                </a:cubicBezTo>
                <a:cubicBezTo>
                  <a:pt x="1158573" y="673284"/>
                  <a:pt x="1155901" y="674256"/>
                  <a:pt x="1153473" y="676199"/>
                </a:cubicBezTo>
                <a:cubicBezTo>
                  <a:pt x="1151044" y="678142"/>
                  <a:pt x="1148858" y="680085"/>
                  <a:pt x="1146915" y="682028"/>
                </a:cubicBezTo>
                <a:lnTo>
                  <a:pt x="1120683" y="689315"/>
                </a:lnTo>
                <a:cubicBezTo>
                  <a:pt x="1118740" y="702917"/>
                  <a:pt x="1120197" y="762181"/>
                  <a:pt x="1125055" y="867109"/>
                </a:cubicBezTo>
                <a:lnTo>
                  <a:pt x="1126512" y="923944"/>
                </a:lnTo>
                <a:cubicBezTo>
                  <a:pt x="1125541" y="923944"/>
                  <a:pt x="1125055" y="928802"/>
                  <a:pt x="1125055" y="938518"/>
                </a:cubicBezTo>
                <a:lnTo>
                  <a:pt x="1129427" y="1044902"/>
                </a:lnTo>
                <a:lnTo>
                  <a:pt x="1132341" y="1094451"/>
                </a:lnTo>
                <a:cubicBezTo>
                  <a:pt x="1132341" y="1095423"/>
                  <a:pt x="1130884" y="1096880"/>
                  <a:pt x="1127969" y="1098823"/>
                </a:cubicBezTo>
                <a:cubicBezTo>
                  <a:pt x="1127969" y="1099795"/>
                  <a:pt x="1127969" y="1101981"/>
                  <a:pt x="1127969" y="1105381"/>
                </a:cubicBezTo>
                <a:cubicBezTo>
                  <a:pt x="1127969" y="1108782"/>
                  <a:pt x="1128455" y="1112425"/>
                  <a:pt x="1129427" y="1116311"/>
                </a:cubicBezTo>
                <a:lnTo>
                  <a:pt x="1129427" y="1119226"/>
                </a:lnTo>
                <a:cubicBezTo>
                  <a:pt x="1125541" y="1126027"/>
                  <a:pt x="1123355" y="1135742"/>
                  <a:pt x="1122869" y="1148372"/>
                </a:cubicBezTo>
                <a:cubicBezTo>
                  <a:pt x="1122383" y="1161002"/>
                  <a:pt x="1121654" y="1169746"/>
                  <a:pt x="1120683" y="1174604"/>
                </a:cubicBezTo>
                <a:cubicBezTo>
                  <a:pt x="1118740" y="1195007"/>
                  <a:pt x="1116311" y="1211523"/>
                  <a:pt x="1113396" y="1224153"/>
                </a:cubicBezTo>
                <a:cubicBezTo>
                  <a:pt x="1113396" y="1229011"/>
                  <a:pt x="1112910" y="1233383"/>
                  <a:pt x="1111939" y="1237269"/>
                </a:cubicBezTo>
                <a:cubicBezTo>
                  <a:pt x="1110967" y="1241155"/>
                  <a:pt x="1110481" y="1244556"/>
                  <a:pt x="1110481" y="1247470"/>
                </a:cubicBezTo>
                <a:lnTo>
                  <a:pt x="1111939" y="1260586"/>
                </a:lnTo>
                <a:cubicBezTo>
                  <a:pt x="1111939" y="1271273"/>
                  <a:pt x="1109996" y="1280989"/>
                  <a:pt x="1106109" y="1289733"/>
                </a:cubicBezTo>
                <a:cubicBezTo>
                  <a:pt x="1106109" y="1292647"/>
                  <a:pt x="1104895" y="1295805"/>
                  <a:pt x="1102466" y="1299205"/>
                </a:cubicBezTo>
                <a:cubicBezTo>
                  <a:pt x="1100037" y="1302606"/>
                  <a:pt x="1098337" y="1305763"/>
                  <a:pt x="1097366" y="1308678"/>
                </a:cubicBezTo>
                <a:cubicBezTo>
                  <a:pt x="1094451" y="1316450"/>
                  <a:pt x="1092994" y="1324223"/>
                  <a:pt x="1092994" y="1331995"/>
                </a:cubicBezTo>
                <a:cubicBezTo>
                  <a:pt x="1092994" y="1337825"/>
                  <a:pt x="1093479" y="1342682"/>
                  <a:pt x="1094451" y="1346568"/>
                </a:cubicBezTo>
                <a:cubicBezTo>
                  <a:pt x="1094451" y="1348512"/>
                  <a:pt x="1093965" y="1350455"/>
                  <a:pt x="1092994" y="1352398"/>
                </a:cubicBezTo>
                <a:cubicBezTo>
                  <a:pt x="1092022" y="1354341"/>
                  <a:pt x="1090565" y="1355798"/>
                  <a:pt x="1088622" y="1356770"/>
                </a:cubicBezTo>
                <a:cubicBezTo>
                  <a:pt x="1081821" y="1365514"/>
                  <a:pt x="1075020" y="1369886"/>
                  <a:pt x="1068219" y="1369886"/>
                </a:cubicBezTo>
                <a:cubicBezTo>
                  <a:pt x="1064333" y="1369886"/>
                  <a:pt x="1060204" y="1370371"/>
                  <a:pt x="1055832" y="1371343"/>
                </a:cubicBezTo>
                <a:cubicBezTo>
                  <a:pt x="1051460" y="1372315"/>
                  <a:pt x="1046845" y="1372800"/>
                  <a:pt x="1041987" y="1372800"/>
                </a:cubicBezTo>
                <a:cubicBezTo>
                  <a:pt x="1039073" y="1373772"/>
                  <a:pt x="1034701" y="1375715"/>
                  <a:pt x="1028871" y="1378630"/>
                </a:cubicBezTo>
                <a:cubicBezTo>
                  <a:pt x="1023042" y="1381544"/>
                  <a:pt x="1016241" y="1383002"/>
                  <a:pt x="1008469" y="1383002"/>
                </a:cubicBezTo>
                <a:cubicBezTo>
                  <a:pt x="1008469" y="1383002"/>
                  <a:pt x="1008226" y="1383244"/>
                  <a:pt x="1007740" y="1383730"/>
                </a:cubicBezTo>
                <a:cubicBezTo>
                  <a:pt x="1007254" y="1384216"/>
                  <a:pt x="1006526" y="1384459"/>
                  <a:pt x="1005554" y="1384459"/>
                </a:cubicBezTo>
                <a:cubicBezTo>
                  <a:pt x="1001668" y="1388345"/>
                  <a:pt x="997782" y="1389802"/>
                  <a:pt x="993895" y="1388831"/>
                </a:cubicBezTo>
                <a:cubicBezTo>
                  <a:pt x="990009" y="1390774"/>
                  <a:pt x="986123" y="1391746"/>
                  <a:pt x="982237" y="1391746"/>
                </a:cubicBezTo>
                <a:cubicBezTo>
                  <a:pt x="979322" y="1393689"/>
                  <a:pt x="975922" y="1397089"/>
                  <a:pt x="972036" y="1401947"/>
                </a:cubicBezTo>
                <a:cubicBezTo>
                  <a:pt x="968149" y="1406805"/>
                  <a:pt x="964749" y="1410691"/>
                  <a:pt x="961834" y="1413605"/>
                </a:cubicBezTo>
                <a:cubicBezTo>
                  <a:pt x="959891" y="1414577"/>
                  <a:pt x="958434" y="1416034"/>
                  <a:pt x="957462" y="1417977"/>
                </a:cubicBezTo>
                <a:cubicBezTo>
                  <a:pt x="956491" y="1419921"/>
                  <a:pt x="956005" y="1421864"/>
                  <a:pt x="956005" y="1423807"/>
                </a:cubicBezTo>
                <a:cubicBezTo>
                  <a:pt x="939489" y="1450038"/>
                  <a:pt x="929287" y="1478699"/>
                  <a:pt x="925401" y="1509789"/>
                </a:cubicBezTo>
                <a:lnTo>
                  <a:pt x="925401" y="1511246"/>
                </a:lnTo>
                <a:lnTo>
                  <a:pt x="923090" y="1520491"/>
                </a:lnTo>
                <a:lnTo>
                  <a:pt x="918400" y="1520491"/>
                </a:lnTo>
                <a:lnTo>
                  <a:pt x="918115" y="1517076"/>
                </a:lnTo>
                <a:cubicBezTo>
                  <a:pt x="917143" y="1511246"/>
                  <a:pt x="916657" y="1505417"/>
                  <a:pt x="916657" y="1499588"/>
                </a:cubicBezTo>
                <a:lnTo>
                  <a:pt x="918115" y="1486472"/>
                </a:lnTo>
                <a:cubicBezTo>
                  <a:pt x="921029" y="1469955"/>
                  <a:pt x="924430" y="1430122"/>
                  <a:pt x="928316" y="1366971"/>
                </a:cubicBezTo>
                <a:cubicBezTo>
                  <a:pt x="930259" y="1335881"/>
                  <a:pt x="933173" y="1307221"/>
                  <a:pt x="937060" y="1280989"/>
                </a:cubicBezTo>
                <a:cubicBezTo>
                  <a:pt x="938031" y="1273216"/>
                  <a:pt x="940217" y="1263744"/>
                  <a:pt x="943618" y="1252571"/>
                </a:cubicBezTo>
                <a:cubicBezTo>
                  <a:pt x="947018" y="1241398"/>
                  <a:pt x="948718" y="1231925"/>
                  <a:pt x="948718" y="1224153"/>
                </a:cubicBezTo>
                <a:cubicBezTo>
                  <a:pt x="948718" y="1217352"/>
                  <a:pt x="949204" y="1210066"/>
                  <a:pt x="950176" y="1202293"/>
                </a:cubicBezTo>
                <a:cubicBezTo>
                  <a:pt x="951147" y="1194521"/>
                  <a:pt x="951633" y="1186748"/>
                  <a:pt x="951633" y="1178976"/>
                </a:cubicBezTo>
                <a:cubicBezTo>
                  <a:pt x="950661" y="1168289"/>
                  <a:pt x="950419" y="1155416"/>
                  <a:pt x="950905" y="1140357"/>
                </a:cubicBezTo>
                <a:cubicBezTo>
                  <a:pt x="951390" y="1125298"/>
                  <a:pt x="951633" y="1113882"/>
                  <a:pt x="951633" y="1106110"/>
                </a:cubicBezTo>
                <a:cubicBezTo>
                  <a:pt x="952605" y="1099309"/>
                  <a:pt x="953090" y="1077935"/>
                  <a:pt x="953090" y="1041988"/>
                </a:cubicBezTo>
                <a:cubicBezTo>
                  <a:pt x="953090" y="986609"/>
                  <a:pt x="952605" y="944833"/>
                  <a:pt x="951633" y="916658"/>
                </a:cubicBezTo>
                <a:cubicBezTo>
                  <a:pt x="951633" y="895284"/>
                  <a:pt x="951390" y="873181"/>
                  <a:pt x="950905" y="850349"/>
                </a:cubicBezTo>
                <a:cubicBezTo>
                  <a:pt x="950419" y="827518"/>
                  <a:pt x="950661" y="807844"/>
                  <a:pt x="951633" y="791328"/>
                </a:cubicBezTo>
                <a:lnTo>
                  <a:pt x="951633" y="784041"/>
                </a:lnTo>
                <a:cubicBezTo>
                  <a:pt x="951633" y="783069"/>
                  <a:pt x="951390" y="781855"/>
                  <a:pt x="950905" y="780398"/>
                </a:cubicBezTo>
                <a:cubicBezTo>
                  <a:pt x="950419" y="778940"/>
                  <a:pt x="950661" y="776754"/>
                  <a:pt x="951633" y="773840"/>
                </a:cubicBezTo>
                <a:lnTo>
                  <a:pt x="951633" y="769468"/>
                </a:lnTo>
                <a:cubicBezTo>
                  <a:pt x="946775" y="762667"/>
                  <a:pt x="943861" y="755866"/>
                  <a:pt x="942889" y="749065"/>
                </a:cubicBezTo>
                <a:lnTo>
                  <a:pt x="935603" y="765096"/>
                </a:lnTo>
                <a:cubicBezTo>
                  <a:pt x="933659" y="762181"/>
                  <a:pt x="932202" y="758781"/>
                  <a:pt x="931231" y="754895"/>
                </a:cubicBezTo>
                <a:cubicBezTo>
                  <a:pt x="930259" y="751008"/>
                  <a:pt x="930259" y="748579"/>
                  <a:pt x="931231" y="747608"/>
                </a:cubicBezTo>
                <a:lnTo>
                  <a:pt x="931231" y="733035"/>
                </a:lnTo>
                <a:cubicBezTo>
                  <a:pt x="931231" y="729148"/>
                  <a:pt x="929287" y="727205"/>
                  <a:pt x="925401" y="727205"/>
                </a:cubicBezTo>
                <a:cubicBezTo>
                  <a:pt x="912771" y="731092"/>
                  <a:pt x="901112" y="735949"/>
                  <a:pt x="890425" y="741779"/>
                </a:cubicBezTo>
                <a:lnTo>
                  <a:pt x="861279" y="749065"/>
                </a:lnTo>
                <a:lnTo>
                  <a:pt x="846706" y="756352"/>
                </a:lnTo>
                <a:cubicBezTo>
                  <a:pt x="841848" y="757323"/>
                  <a:pt x="837476" y="757566"/>
                  <a:pt x="833590" y="757081"/>
                </a:cubicBezTo>
                <a:cubicBezTo>
                  <a:pt x="829703" y="756595"/>
                  <a:pt x="825817" y="756838"/>
                  <a:pt x="821931" y="757809"/>
                </a:cubicBezTo>
                <a:lnTo>
                  <a:pt x="821931" y="762181"/>
                </a:lnTo>
                <a:cubicBezTo>
                  <a:pt x="821931" y="765096"/>
                  <a:pt x="820960" y="771411"/>
                  <a:pt x="819017" y="781126"/>
                </a:cubicBezTo>
                <a:cubicBezTo>
                  <a:pt x="819017" y="786956"/>
                  <a:pt x="817559" y="792299"/>
                  <a:pt x="814645" y="797157"/>
                </a:cubicBezTo>
                <a:cubicBezTo>
                  <a:pt x="812701" y="806872"/>
                  <a:pt x="808815" y="820474"/>
                  <a:pt x="802986" y="837962"/>
                </a:cubicBezTo>
                <a:cubicBezTo>
                  <a:pt x="800071" y="846706"/>
                  <a:pt x="797157" y="854721"/>
                  <a:pt x="794242" y="862008"/>
                </a:cubicBezTo>
                <a:cubicBezTo>
                  <a:pt x="791327" y="869294"/>
                  <a:pt x="789384" y="875367"/>
                  <a:pt x="788413" y="880224"/>
                </a:cubicBezTo>
                <a:lnTo>
                  <a:pt x="778211" y="904999"/>
                </a:lnTo>
                <a:cubicBezTo>
                  <a:pt x="776268" y="910828"/>
                  <a:pt x="773597" y="916415"/>
                  <a:pt x="770196" y="921758"/>
                </a:cubicBezTo>
                <a:cubicBezTo>
                  <a:pt x="766796" y="927102"/>
                  <a:pt x="764124" y="931231"/>
                  <a:pt x="762181" y="934146"/>
                </a:cubicBezTo>
                <a:cubicBezTo>
                  <a:pt x="778697" y="950662"/>
                  <a:pt x="790841" y="968150"/>
                  <a:pt x="798614" y="986609"/>
                </a:cubicBezTo>
                <a:cubicBezTo>
                  <a:pt x="800557" y="991467"/>
                  <a:pt x="805415" y="996568"/>
                  <a:pt x="813187" y="1001911"/>
                </a:cubicBezTo>
                <a:cubicBezTo>
                  <a:pt x="820960" y="1007255"/>
                  <a:pt x="825817" y="1010898"/>
                  <a:pt x="827761" y="1012841"/>
                </a:cubicBezTo>
                <a:lnTo>
                  <a:pt x="824846" y="1012841"/>
                </a:lnTo>
                <a:cubicBezTo>
                  <a:pt x="823874" y="1012841"/>
                  <a:pt x="823389" y="1013813"/>
                  <a:pt x="823389" y="1015756"/>
                </a:cubicBezTo>
                <a:lnTo>
                  <a:pt x="824846" y="1040530"/>
                </a:lnTo>
                <a:cubicBezTo>
                  <a:pt x="824846" y="1043445"/>
                  <a:pt x="823874" y="1049760"/>
                  <a:pt x="821931" y="1059475"/>
                </a:cubicBezTo>
                <a:cubicBezTo>
                  <a:pt x="821931" y="1061419"/>
                  <a:pt x="818288" y="1062876"/>
                  <a:pt x="811001" y="1063847"/>
                </a:cubicBezTo>
                <a:cubicBezTo>
                  <a:pt x="803715" y="1064819"/>
                  <a:pt x="799100" y="1067248"/>
                  <a:pt x="797157" y="1071134"/>
                </a:cubicBezTo>
                <a:cubicBezTo>
                  <a:pt x="795213" y="1074049"/>
                  <a:pt x="793513" y="1079392"/>
                  <a:pt x="792056" y="1087165"/>
                </a:cubicBezTo>
                <a:cubicBezTo>
                  <a:pt x="790599" y="1094937"/>
                  <a:pt x="787927" y="1098823"/>
                  <a:pt x="784041" y="1098823"/>
                </a:cubicBezTo>
                <a:cubicBezTo>
                  <a:pt x="777240" y="1101738"/>
                  <a:pt x="770439" y="1103195"/>
                  <a:pt x="763638" y="1103195"/>
                </a:cubicBezTo>
                <a:cubicBezTo>
                  <a:pt x="757809" y="1103195"/>
                  <a:pt x="751979" y="1101738"/>
                  <a:pt x="746150" y="1098823"/>
                </a:cubicBezTo>
                <a:lnTo>
                  <a:pt x="743236" y="1097366"/>
                </a:lnTo>
                <a:cubicBezTo>
                  <a:pt x="741293" y="1097366"/>
                  <a:pt x="738621" y="1099552"/>
                  <a:pt x="735220" y="1103924"/>
                </a:cubicBezTo>
                <a:cubicBezTo>
                  <a:pt x="731820" y="1108296"/>
                  <a:pt x="728662" y="1110482"/>
                  <a:pt x="725748" y="1110482"/>
                </a:cubicBezTo>
                <a:cubicBezTo>
                  <a:pt x="723805" y="1110482"/>
                  <a:pt x="719918" y="1109510"/>
                  <a:pt x="714089" y="1107567"/>
                </a:cubicBezTo>
                <a:cubicBezTo>
                  <a:pt x="705345" y="1105624"/>
                  <a:pt x="697573" y="1105138"/>
                  <a:pt x="690772" y="1106110"/>
                </a:cubicBezTo>
                <a:lnTo>
                  <a:pt x="689315" y="1107567"/>
                </a:lnTo>
                <a:cubicBezTo>
                  <a:pt x="681542" y="1099795"/>
                  <a:pt x="673284" y="1097366"/>
                  <a:pt x="664540" y="1100280"/>
                </a:cubicBezTo>
                <a:lnTo>
                  <a:pt x="663083" y="1100280"/>
                </a:lnTo>
                <a:cubicBezTo>
                  <a:pt x="658225" y="1100280"/>
                  <a:pt x="654825" y="1096394"/>
                  <a:pt x="652881" y="1088622"/>
                </a:cubicBezTo>
                <a:cubicBezTo>
                  <a:pt x="652881" y="1085707"/>
                  <a:pt x="652153" y="1083521"/>
                  <a:pt x="650695" y="1082064"/>
                </a:cubicBezTo>
                <a:cubicBezTo>
                  <a:pt x="649238" y="1080607"/>
                  <a:pt x="648024" y="1080850"/>
                  <a:pt x="647052" y="1082793"/>
                </a:cubicBezTo>
                <a:lnTo>
                  <a:pt x="642680" y="1095908"/>
                </a:lnTo>
                <a:cubicBezTo>
                  <a:pt x="635879" y="1091051"/>
                  <a:pt x="631507" y="1088136"/>
                  <a:pt x="629564" y="1087165"/>
                </a:cubicBezTo>
                <a:cubicBezTo>
                  <a:pt x="628593" y="1086193"/>
                  <a:pt x="627378" y="1084493"/>
                  <a:pt x="625921" y="1082064"/>
                </a:cubicBezTo>
                <a:cubicBezTo>
                  <a:pt x="624464" y="1079635"/>
                  <a:pt x="621792" y="1080850"/>
                  <a:pt x="617906" y="1085707"/>
                </a:cubicBezTo>
                <a:lnTo>
                  <a:pt x="610619" y="1087165"/>
                </a:lnTo>
                <a:cubicBezTo>
                  <a:pt x="609647" y="1083278"/>
                  <a:pt x="605275" y="1081335"/>
                  <a:pt x="597503" y="1081335"/>
                </a:cubicBezTo>
                <a:cubicBezTo>
                  <a:pt x="588759" y="1081335"/>
                  <a:pt x="582444" y="1079878"/>
                  <a:pt x="578558" y="1076963"/>
                </a:cubicBezTo>
                <a:lnTo>
                  <a:pt x="575643" y="1076963"/>
                </a:lnTo>
                <a:lnTo>
                  <a:pt x="568357" y="1076963"/>
                </a:lnTo>
                <a:cubicBezTo>
                  <a:pt x="561556" y="1076963"/>
                  <a:pt x="558641" y="1072106"/>
                  <a:pt x="559613" y="1062390"/>
                </a:cubicBezTo>
                <a:cubicBezTo>
                  <a:pt x="553783" y="1068219"/>
                  <a:pt x="550383" y="1071134"/>
                  <a:pt x="549411" y="1071134"/>
                </a:cubicBezTo>
                <a:cubicBezTo>
                  <a:pt x="547468" y="1071134"/>
                  <a:pt x="545039" y="1067734"/>
                  <a:pt x="542125" y="1060933"/>
                </a:cubicBezTo>
                <a:cubicBezTo>
                  <a:pt x="541153" y="1059961"/>
                  <a:pt x="540182" y="1059718"/>
                  <a:pt x="539210" y="1060204"/>
                </a:cubicBezTo>
                <a:cubicBezTo>
                  <a:pt x="538239" y="1060690"/>
                  <a:pt x="536781" y="1061904"/>
                  <a:pt x="534838" y="1063847"/>
                </a:cubicBezTo>
                <a:cubicBezTo>
                  <a:pt x="529980" y="1062876"/>
                  <a:pt x="525851" y="1062147"/>
                  <a:pt x="522451" y="1061661"/>
                </a:cubicBezTo>
                <a:cubicBezTo>
                  <a:pt x="519050" y="1061176"/>
                  <a:pt x="516864" y="1060933"/>
                  <a:pt x="515893" y="1060933"/>
                </a:cubicBezTo>
                <a:cubicBezTo>
                  <a:pt x="515893" y="1059961"/>
                  <a:pt x="518079" y="1059475"/>
                  <a:pt x="522451" y="1059475"/>
                </a:cubicBezTo>
                <a:cubicBezTo>
                  <a:pt x="526823" y="1059475"/>
                  <a:pt x="529495" y="1058990"/>
                  <a:pt x="530466" y="1058018"/>
                </a:cubicBezTo>
                <a:cubicBezTo>
                  <a:pt x="530466" y="1056075"/>
                  <a:pt x="530952" y="1054618"/>
                  <a:pt x="531923" y="1053646"/>
                </a:cubicBezTo>
                <a:cubicBezTo>
                  <a:pt x="532895" y="1052675"/>
                  <a:pt x="533867" y="1051217"/>
                  <a:pt x="534838" y="1049274"/>
                </a:cubicBezTo>
                <a:cubicBezTo>
                  <a:pt x="533867" y="1050246"/>
                  <a:pt x="532409" y="1050974"/>
                  <a:pt x="530466" y="1051460"/>
                </a:cubicBezTo>
                <a:cubicBezTo>
                  <a:pt x="528523" y="1051946"/>
                  <a:pt x="526094" y="1052675"/>
                  <a:pt x="523179" y="1053646"/>
                </a:cubicBezTo>
                <a:cubicBezTo>
                  <a:pt x="522208" y="1053646"/>
                  <a:pt x="515650" y="1052189"/>
                  <a:pt x="503506" y="1049274"/>
                </a:cubicBezTo>
                <a:cubicBezTo>
                  <a:pt x="491361" y="1046359"/>
                  <a:pt x="479945" y="1045388"/>
                  <a:pt x="469259" y="1046359"/>
                </a:cubicBezTo>
                <a:lnTo>
                  <a:pt x="523179" y="1037616"/>
                </a:lnTo>
                <a:cubicBezTo>
                  <a:pt x="536781" y="1035672"/>
                  <a:pt x="545039" y="1034215"/>
                  <a:pt x="547954" y="1033244"/>
                </a:cubicBezTo>
                <a:cubicBezTo>
                  <a:pt x="559613" y="1031301"/>
                  <a:pt x="568842" y="1029357"/>
                  <a:pt x="575643" y="1027414"/>
                </a:cubicBezTo>
                <a:cubicBezTo>
                  <a:pt x="582444" y="1027414"/>
                  <a:pt x="588759" y="1024500"/>
                  <a:pt x="594588" y="1018670"/>
                </a:cubicBezTo>
                <a:cubicBezTo>
                  <a:pt x="598475" y="1017699"/>
                  <a:pt x="604304" y="1015270"/>
                  <a:pt x="612076" y="1011384"/>
                </a:cubicBezTo>
                <a:cubicBezTo>
                  <a:pt x="611105" y="1010412"/>
                  <a:pt x="610133" y="1008712"/>
                  <a:pt x="609162" y="1006283"/>
                </a:cubicBezTo>
                <a:cubicBezTo>
                  <a:pt x="608190" y="1003854"/>
                  <a:pt x="607219" y="1003125"/>
                  <a:pt x="606247" y="1004097"/>
                </a:cubicBezTo>
                <a:cubicBezTo>
                  <a:pt x="604304" y="1005069"/>
                  <a:pt x="601875" y="1005554"/>
                  <a:pt x="598960" y="1005554"/>
                </a:cubicBezTo>
                <a:cubicBezTo>
                  <a:pt x="595074" y="1005554"/>
                  <a:pt x="592403" y="1004340"/>
                  <a:pt x="590945" y="1001911"/>
                </a:cubicBezTo>
                <a:cubicBezTo>
                  <a:pt x="589488" y="999482"/>
                  <a:pt x="589731" y="996325"/>
                  <a:pt x="591674" y="992439"/>
                </a:cubicBezTo>
                <a:cubicBezTo>
                  <a:pt x="594588" y="984666"/>
                  <a:pt x="593131" y="980780"/>
                  <a:pt x="587302" y="980780"/>
                </a:cubicBezTo>
                <a:lnTo>
                  <a:pt x="563985" y="979323"/>
                </a:lnTo>
                <a:cubicBezTo>
                  <a:pt x="562041" y="979323"/>
                  <a:pt x="560584" y="978594"/>
                  <a:pt x="559613" y="977137"/>
                </a:cubicBezTo>
                <a:cubicBezTo>
                  <a:pt x="558641" y="975679"/>
                  <a:pt x="558155" y="974465"/>
                  <a:pt x="558155" y="973493"/>
                </a:cubicBezTo>
                <a:cubicBezTo>
                  <a:pt x="549411" y="969607"/>
                  <a:pt x="541396" y="966692"/>
                  <a:pt x="534109" y="964749"/>
                </a:cubicBezTo>
                <a:cubicBezTo>
                  <a:pt x="526823" y="962806"/>
                  <a:pt x="520265" y="960863"/>
                  <a:pt x="514435" y="958920"/>
                </a:cubicBezTo>
                <a:cubicBezTo>
                  <a:pt x="505692" y="956977"/>
                  <a:pt x="498405" y="954548"/>
                  <a:pt x="492576" y="951633"/>
                </a:cubicBezTo>
                <a:cubicBezTo>
                  <a:pt x="490633" y="950662"/>
                  <a:pt x="488204" y="947018"/>
                  <a:pt x="485289" y="940703"/>
                </a:cubicBezTo>
                <a:cubicBezTo>
                  <a:pt x="482374" y="934388"/>
                  <a:pt x="479460" y="930745"/>
                  <a:pt x="476545" y="929774"/>
                </a:cubicBezTo>
                <a:cubicBezTo>
                  <a:pt x="474602" y="927830"/>
                  <a:pt x="468287" y="925887"/>
                  <a:pt x="457600" y="923944"/>
                </a:cubicBezTo>
                <a:lnTo>
                  <a:pt x="457600" y="932688"/>
                </a:lnTo>
                <a:cubicBezTo>
                  <a:pt x="452742" y="937546"/>
                  <a:pt x="450313" y="942404"/>
                  <a:pt x="450313" y="947261"/>
                </a:cubicBezTo>
                <a:lnTo>
                  <a:pt x="451771" y="960377"/>
                </a:lnTo>
                <a:cubicBezTo>
                  <a:pt x="452742" y="960377"/>
                  <a:pt x="453228" y="960863"/>
                  <a:pt x="453228" y="961835"/>
                </a:cubicBezTo>
                <a:cubicBezTo>
                  <a:pt x="453228" y="962806"/>
                  <a:pt x="452742" y="964506"/>
                  <a:pt x="451771" y="966935"/>
                </a:cubicBezTo>
                <a:cubicBezTo>
                  <a:pt x="450799" y="969364"/>
                  <a:pt x="450799" y="971550"/>
                  <a:pt x="451771" y="973493"/>
                </a:cubicBezTo>
                <a:cubicBezTo>
                  <a:pt x="447884" y="999725"/>
                  <a:pt x="445455" y="1017699"/>
                  <a:pt x="444484" y="1027414"/>
                </a:cubicBezTo>
                <a:cubicBezTo>
                  <a:pt x="444484" y="1034215"/>
                  <a:pt x="443513" y="1045388"/>
                  <a:pt x="441569" y="1060933"/>
                </a:cubicBezTo>
                <a:cubicBezTo>
                  <a:pt x="438655" y="1076478"/>
                  <a:pt x="437197" y="1092508"/>
                  <a:pt x="437197" y="1109025"/>
                </a:cubicBezTo>
                <a:lnTo>
                  <a:pt x="437197" y="1171689"/>
                </a:lnTo>
                <a:cubicBezTo>
                  <a:pt x="437197" y="1173633"/>
                  <a:pt x="436711" y="1175576"/>
                  <a:pt x="435740" y="1177519"/>
                </a:cubicBezTo>
                <a:cubicBezTo>
                  <a:pt x="434769" y="1179462"/>
                  <a:pt x="434283" y="1182376"/>
                  <a:pt x="434283" y="1186263"/>
                </a:cubicBezTo>
                <a:cubicBezTo>
                  <a:pt x="434283" y="1187234"/>
                  <a:pt x="432825" y="1193549"/>
                  <a:pt x="429911" y="1205208"/>
                </a:cubicBezTo>
                <a:cubicBezTo>
                  <a:pt x="430882" y="1208123"/>
                  <a:pt x="433311" y="1210066"/>
                  <a:pt x="437197" y="1211037"/>
                </a:cubicBezTo>
                <a:cubicBezTo>
                  <a:pt x="439141" y="1214923"/>
                  <a:pt x="442055" y="1217352"/>
                  <a:pt x="445941" y="1218324"/>
                </a:cubicBezTo>
                <a:cubicBezTo>
                  <a:pt x="446913" y="1220267"/>
                  <a:pt x="447156" y="1221967"/>
                  <a:pt x="446670" y="1223425"/>
                </a:cubicBezTo>
                <a:cubicBezTo>
                  <a:pt x="446184" y="1224882"/>
                  <a:pt x="445941" y="1226582"/>
                  <a:pt x="445941" y="1228525"/>
                </a:cubicBezTo>
                <a:lnTo>
                  <a:pt x="440112" y="1228525"/>
                </a:lnTo>
                <a:cubicBezTo>
                  <a:pt x="439141" y="1228525"/>
                  <a:pt x="437926" y="1229011"/>
                  <a:pt x="436469" y="1229982"/>
                </a:cubicBezTo>
                <a:cubicBezTo>
                  <a:pt x="435011" y="1230954"/>
                  <a:pt x="434283" y="1231925"/>
                  <a:pt x="434283" y="1232897"/>
                </a:cubicBezTo>
                <a:cubicBezTo>
                  <a:pt x="426510" y="1237755"/>
                  <a:pt x="420195" y="1240184"/>
                  <a:pt x="415337" y="1240184"/>
                </a:cubicBezTo>
                <a:cubicBezTo>
                  <a:pt x="409508" y="1240184"/>
                  <a:pt x="402707" y="1237755"/>
                  <a:pt x="394935" y="1232897"/>
                </a:cubicBezTo>
                <a:cubicBezTo>
                  <a:pt x="378419" y="1222210"/>
                  <a:pt x="361902" y="1210066"/>
                  <a:pt x="345386" y="1196464"/>
                </a:cubicBezTo>
                <a:cubicBezTo>
                  <a:pt x="342471" y="1193549"/>
                  <a:pt x="336885" y="1188692"/>
                  <a:pt x="328627" y="1181891"/>
                </a:cubicBezTo>
                <a:cubicBezTo>
                  <a:pt x="320369" y="1175090"/>
                  <a:pt x="313811" y="1167803"/>
                  <a:pt x="308953" y="1160031"/>
                </a:cubicBezTo>
                <a:cubicBezTo>
                  <a:pt x="294379" y="1142543"/>
                  <a:pt x="280292" y="1122626"/>
                  <a:pt x="266690" y="1100280"/>
                </a:cubicBezTo>
                <a:cubicBezTo>
                  <a:pt x="262804" y="1094451"/>
                  <a:pt x="259404" y="1088622"/>
                  <a:pt x="256489" y="1082793"/>
                </a:cubicBezTo>
                <a:cubicBezTo>
                  <a:pt x="253574" y="1076963"/>
                  <a:pt x="250660" y="1071620"/>
                  <a:pt x="247745" y="1066762"/>
                </a:cubicBezTo>
                <a:lnTo>
                  <a:pt x="247745" y="1055103"/>
                </a:lnTo>
                <a:cubicBezTo>
                  <a:pt x="241916" y="1055103"/>
                  <a:pt x="239487" y="1051703"/>
                  <a:pt x="240459" y="1044902"/>
                </a:cubicBezTo>
                <a:cubicBezTo>
                  <a:pt x="240459" y="1042959"/>
                  <a:pt x="238515" y="1040044"/>
                  <a:pt x="234629" y="1036158"/>
                </a:cubicBezTo>
                <a:cubicBezTo>
                  <a:pt x="236572" y="1033244"/>
                  <a:pt x="239730" y="1031786"/>
                  <a:pt x="244102" y="1031786"/>
                </a:cubicBezTo>
                <a:cubicBezTo>
                  <a:pt x="248474" y="1031786"/>
                  <a:pt x="251631" y="1032758"/>
                  <a:pt x="253574" y="1034701"/>
                </a:cubicBezTo>
                <a:cubicBezTo>
                  <a:pt x="257461" y="1043445"/>
                  <a:pt x="264261" y="1049274"/>
                  <a:pt x="273977" y="1052189"/>
                </a:cubicBezTo>
                <a:cubicBezTo>
                  <a:pt x="277863" y="1052189"/>
                  <a:pt x="281264" y="1055103"/>
                  <a:pt x="284178" y="1060933"/>
                </a:cubicBezTo>
                <a:cubicBezTo>
                  <a:pt x="288064" y="1067734"/>
                  <a:pt x="293408" y="1070648"/>
                  <a:pt x="300209" y="1069677"/>
                </a:cubicBezTo>
                <a:lnTo>
                  <a:pt x="304581" y="1069677"/>
                </a:lnTo>
                <a:cubicBezTo>
                  <a:pt x="311382" y="1069677"/>
                  <a:pt x="313325" y="1073077"/>
                  <a:pt x="310410" y="1079878"/>
                </a:cubicBezTo>
                <a:lnTo>
                  <a:pt x="313325" y="1081335"/>
                </a:lnTo>
                <a:cubicBezTo>
                  <a:pt x="316239" y="1078421"/>
                  <a:pt x="317697" y="1075020"/>
                  <a:pt x="317697" y="1071134"/>
                </a:cubicBezTo>
                <a:cubicBezTo>
                  <a:pt x="317697" y="1055589"/>
                  <a:pt x="319154" y="1039073"/>
                  <a:pt x="322069" y="1021585"/>
                </a:cubicBezTo>
                <a:cubicBezTo>
                  <a:pt x="324983" y="1004097"/>
                  <a:pt x="326927" y="991953"/>
                  <a:pt x="327898" y="985152"/>
                </a:cubicBezTo>
                <a:cubicBezTo>
                  <a:pt x="327898" y="965721"/>
                  <a:pt x="330327" y="942404"/>
                  <a:pt x="335185" y="915200"/>
                </a:cubicBezTo>
                <a:cubicBezTo>
                  <a:pt x="336156" y="914229"/>
                  <a:pt x="336642" y="911800"/>
                  <a:pt x="336642" y="907914"/>
                </a:cubicBezTo>
                <a:cubicBezTo>
                  <a:pt x="331784" y="908885"/>
                  <a:pt x="328869" y="909128"/>
                  <a:pt x="327898" y="908642"/>
                </a:cubicBezTo>
                <a:cubicBezTo>
                  <a:pt x="326927" y="908157"/>
                  <a:pt x="327412" y="905485"/>
                  <a:pt x="329355" y="900627"/>
                </a:cubicBezTo>
                <a:lnTo>
                  <a:pt x="329355" y="896255"/>
                </a:lnTo>
                <a:cubicBezTo>
                  <a:pt x="325469" y="896255"/>
                  <a:pt x="323040" y="897227"/>
                  <a:pt x="322069" y="899170"/>
                </a:cubicBezTo>
                <a:cubicBezTo>
                  <a:pt x="312353" y="903056"/>
                  <a:pt x="301180" y="909371"/>
                  <a:pt x="288550" y="918115"/>
                </a:cubicBezTo>
                <a:lnTo>
                  <a:pt x="260861" y="935603"/>
                </a:lnTo>
                <a:cubicBezTo>
                  <a:pt x="260861" y="937546"/>
                  <a:pt x="261347" y="938518"/>
                  <a:pt x="262318" y="938518"/>
                </a:cubicBezTo>
                <a:cubicBezTo>
                  <a:pt x="263290" y="938518"/>
                  <a:pt x="269119" y="934631"/>
                  <a:pt x="279806" y="926859"/>
                </a:cubicBezTo>
                <a:cubicBezTo>
                  <a:pt x="281749" y="933660"/>
                  <a:pt x="283207" y="937546"/>
                  <a:pt x="284178" y="938518"/>
                </a:cubicBezTo>
                <a:cubicBezTo>
                  <a:pt x="282235" y="936574"/>
                  <a:pt x="280778" y="936089"/>
                  <a:pt x="279806" y="937060"/>
                </a:cubicBezTo>
                <a:lnTo>
                  <a:pt x="273977" y="947261"/>
                </a:lnTo>
                <a:cubicBezTo>
                  <a:pt x="270091" y="949205"/>
                  <a:pt x="265719" y="950419"/>
                  <a:pt x="260861" y="950905"/>
                </a:cubicBezTo>
                <a:cubicBezTo>
                  <a:pt x="256003" y="951390"/>
                  <a:pt x="252117" y="951148"/>
                  <a:pt x="249202" y="950176"/>
                </a:cubicBezTo>
                <a:cubicBezTo>
                  <a:pt x="248231" y="950176"/>
                  <a:pt x="247745" y="949690"/>
                  <a:pt x="247745" y="948719"/>
                </a:cubicBezTo>
                <a:cubicBezTo>
                  <a:pt x="247745" y="947747"/>
                  <a:pt x="247259" y="947261"/>
                  <a:pt x="246288" y="947261"/>
                </a:cubicBezTo>
                <a:cubicBezTo>
                  <a:pt x="245316" y="948233"/>
                  <a:pt x="243616" y="948476"/>
                  <a:pt x="241187" y="947990"/>
                </a:cubicBezTo>
                <a:cubicBezTo>
                  <a:pt x="238758" y="947504"/>
                  <a:pt x="237058" y="947261"/>
                  <a:pt x="236087" y="947261"/>
                </a:cubicBezTo>
                <a:cubicBezTo>
                  <a:pt x="211798" y="962806"/>
                  <a:pt x="197710" y="979808"/>
                  <a:pt x="193824" y="998268"/>
                </a:cubicBezTo>
                <a:cubicBezTo>
                  <a:pt x="195767" y="997296"/>
                  <a:pt x="197710" y="996082"/>
                  <a:pt x="199653" y="994624"/>
                </a:cubicBezTo>
                <a:cubicBezTo>
                  <a:pt x="201597" y="993167"/>
                  <a:pt x="203054" y="992439"/>
                  <a:pt x="204025" y="992439"/>
                </a:cubicBezTo>
                <a:cubicBezTo>
                  <a:pt x="208883" y="1001182"/>
                  <a:pt x="211312" y="1006526"/>
                  <a:pt x="211312" y="1008469"/>
                </a:cubicBezTo>
                <a:cubicBezTo>
                  <a:pt x="215198" y="1025957"/>
                  <a:pt x="217141" y="1039073"/>
                  <a:pt x="217141" y="1047817"/>
                </a:cubicBezTo>
                <a:lnTo>
                  <a:pt x="217141" y="1050731"/>
                </a:lnTo>
                <a:cubicBezTo>
                  <a:pt x="217141" y="1053646"/>
                  <a:pt x="216413" y="1057047"/>
                  <a:pt x="214955" y="1060933"/>
                </a:cubicBezTo>
                <a:cubicBezTo>
                  <a:pt x="213498" y="1064819"/>
                  <a:pt x="212284" y="1068705"/>
                  <a:pt x="211312" y="1072591"/>
                </a:cubicBezTo>
                <a:lnTo>
                  <a:pt x="195281" y="1123598"/>
                </a:lnTo>
                <a:lnTo>
                  <a:pt x="186537" y="1154202"/>
                </a:lnTo>
                <a:lnTo>
                  <a:pt x="186537" y="1155659"/>
                </a:lnTo>
                <a:cubicBezTo>
                  <a:pt x="186537" y="1159545"/>
                  <a:pt x="183137" y="1162460"/>
                  <a:pt x="176336" y="1164403"/>
                </a:cubicBezTo>
                <a:lnTo>
                  <a:pt x="163220" y="1167318"/>
                </a:lnTo>
                <a:cubicBezTo>
                  <a:pt x="161277" y="1167318"/>
                  <a:pt x="158848" y="1165860"/>
                  <a:pt x="155934" y="1162946"/>
                </a:cubicBezTo>
                <a:cubicBezTo>
                  <a:pt x="153019" y="1160031"/>
                  <a:pt x="150590" y="1157602"/>
                  <a:pt x="148647" y="1155659"/>
                </a:cubicBezTo>
                <a:cubicBezTo>
                  <a:pt x="145732" y="1152744"/>
                  <a:pt x="139417" y="1148858"/>
                  <a:pt x="129702" y="1144000"/>
                </a:cubicBezTo>
                <a:cubicBezTo>
                  <a:pt x="128730" y="1143029"/>
                  <a:pt x="127516" y="1142057"/>
                  <a:pt x="126059" y="1141086"/>
                </a:cubicBezTo>
                <a:cubicBezTo>
                  <a:pt x="124601" y="1140114"/>
                  <a:pt x="122415" y="1139142"/>
                  <a:pt x="119501" y="1138171"/>
                </a:cubicBezTo>
                <a:lnTo>
                  <a:pt x="97641" y="1125055"/>
                </a:lnTo>
                <a:cubicBezTo>
                  <a:pt x="89868" y="1117283"/>
                  <a:pt x="85496" y="1112425"/>
                  <a:pt x="84525" y="1110482"/>
                </a:cubicBezTo>
                <a:lnTo>
                  <a:pt x="84525" y="1109025"/>
                </a:lnTo>
                <a:cubicBezTo>
                  <a:pt x="84525" y="1107081"/>
                  <a:pt x="82582" y="1103195"/>
                  <a:pt x="78695" y="1097366"/>
                </a:cubicBezTo>
                <a:cubicBezTo>
                  <a:pt x="73838" y="1096394"/>
                  <a:pt x="70194" y="1094208"/>
                  <a:pt x="67765" y="1090808"/>
                </a:cubicBezTo>
                <a:cubicBezTo>
                  <a:pt x="65337" y="1087408"/>
                  <a:pt x="63636" y="1083764"/>
                  <a:pt x="62665" y="1079878"/>
                </a:cubicBezTo>
                <a:cubicBezTo>
                  <a:pt x="62665" y="1075992"/>
                  <a:pt x="60236" y="1070648"/>
                  <a:pt x="55378" y="1063847"/>
                </a:cubicBezTo>
                <a:cubicBezTo>
                  <a:pt x="53435" y="1062876"/>
                  <a:pt x="52221" y="1061661"/>
                  <a:pt x="51735" y="1060204"/>
                </a:cubicBezTo>
                <a:cubicBezTo>
                  <a:pt x="51249" y="1058747"/>
                  <a:pt x="51492" y="1057532"/>
                  <a:pt x="52464" y="1056561"/>
                </a:cubicBezTo>
                <a:cubicBezTo>
                  <a:pt x="57321" y="1048788"/>
                  <a:pt x="64122" y="1040530"/>
                  <a:pt x="72866" y="1031786"/>
                </a:cubicBezTo>
                <a:cubicBezTo>
                  <a:pt x="72866" y="1031786"/>
                  <a:pt x="73838" y="1030815"/>
                  <a:pt x="75781" y="1028872"/>
                </a:cubicBezTo>
                <a:lnTo>
                  <a:pt x="83067" y="1020128"/>
                </a:lnTo>
                <a:lnTo>
                  <a:pt x="84525" y="1021585"/>
                </a:lnTo>
                <a:lnTo>
                  <a:pt x="85982" y="1017213"/>
                </a:lnTo>
                <a:cubicBezTo>
                  <a:pt x="98612" y="1004583"/>
                  <a:pt x="107356" y="994867"/>
                  <a:pt x="112214" y="988067"/>
                </a:cubicBezTo>
                <a:cubicBezTo>
                  <a:pt x="114157" y="986123"/>
                  <a:pt x="115129" y="984666"/>
                  <a:pt x="115129" y="983695"/>
                </a:cubicBezTo>
                <a:cubicBezTo>
                  <a:pt x="115129" y="981751"/>
                  <a:pt x="114157" y="979323"/>
                  <a:pt x="112214" y="976408"/>
                </a:cubicBezTo>
                <a:cubicBezTo>
                  <a:pt x="110271" y="973493"/>
                  <a:pt x="108813" y="970579"/>
                  <a:pt x="107842" y="967664"/>
                </a:cubicBezTo>
                <a:lnTo>
                  <a:pt x="104927" y="960377"/>
                </a:lnTo>
                <a:cubicBezTo>
                  <a:pt x="102984" y="956491"/>
                  <a:pt x="102498" y="954062"/>
                  <a:pt x="103470" y="953091"/>
                </a:cubicBezTo>
                <a:cubicBezTo>
                  <a:pt x="99584" y="949205"/>
                  <a:pt x="99584" y="945318"/>
                  <a:pt x="103470" y="941432"/>
                </a:cubicBezTo>
                <a:lnTo>
                  <a:pt x="106385" y="948719"/>
                </a:lnTo>
                <a:cubicBezTo>
                  <a:pt x="108328" y="949690"/>
                  <a:pt x="110271" y="950176"/>
                  <a:pt x="112214" y="950176"/>
                </a:cubicBezTo>
                <a:cubicBezTo>
                  <a:pt x="114157" y="950176"/>
                  <a:pt x="116100" y="950662"/>
                  <a:pt x="118043" y="951633"/>
                </a:cubicBezTo>
                <a:cubicBezTo>
                  <a:pt x="119015" y="954548"/>
                  <a:pt x="119015" y="956491"/>
                  <a:pt x="118043" y="957463"/>
                </a:cubicBezTo>
                <a:cubicBezTo>
                  <a:pt x="121929" y="958434"/>
                  <a:pt x="126301" y="959406"/>
                  <a:pt x="131159" y="960377"/>
                </a:cubicBezTo>
                <a:cubicBezTo>
                  <a:pt x="136017" y="961349"/>
                  <a:pt x="140389" y="962806"/>
                  <a:pt x="144275" y="964749"/>
                </a:cubicBezTo>
                <a:cubicBezTo>
                  <a:pt x="144275" y="966692"/>
                  <a:pt x="143303" y="969121"/>
                  <a:pt x="141360" y="972036"/>
                </a:cubicBezTo>
                <a:lnTo>
                  <a:pt x="170507" y="976408"/>
                </a:lnTo>
                <a:lnTo>
                  <a:pt x="171964" y="976408"/>
                </a:lnTo>
                <a:cubicBezTo>
                  <a:pt x="177793" y="976408"/>
                  <a:pt x="187023" y="971064"/>
                  <a:pt x="199653" y="960377"/>
                </a:cubicBezTo>
                <a:cubicBezTo>
                  <a:pt x="200625" y="958434"/>
                  <a:pt x="205968" y="955763"/>
                  <a:pt x="215684" y="952362"/>
                </a:cubicBezTo>
                <a:cubicBezTo>
                  <a:pt x="225399" y="948962"/>
                  <a:pt x="231715" y="946776"/>
                  <a:pt x="234629" y="945804"/>
                </a:cubicBezTo>
                <a:cubicBezTo>
                  <a:pt x="232686" y="944833"/>
                  <a:pt x="230257" y="943375"/>
                  <a:pt x="227343" y="941432"/>
                </a:cubicBezTo>
                <a:cubicBezTo>
                  <a:pt x="224428" y="939489"/>
                  <a:pt x="221999" y="938032"/>
                  <a:pt x="220056" y="937060"/>
                </a:cubicBezTo>
                <a:lnTo>
                  <a:pt x="190909" y="925402"/>
                </a:lnTo>
                <a:lnTo>
                  <a:pt x="189452" y="926859"/>
                </a:lnTo>
                <a:cubicBezTo>
                  <a:pt x="185566" y="920058"/>
                  <a:pt x="180465" y="914957"/>
                  <a:pt x="174150" y="911557"/>
                </a:cubicBezTo>
                <a:cubicBezTo>
                  <a:pt x="167835" y="908157"/>
                  <a:pt x="163220" y="905485"/>
                  <a:pt x="160306" y="903542"/>
                </a:cubicBezTo>
                <a:cubicBezTo>
                  <a:pt x="159334" y="903542"/>
                  <a:pt x="158848" y="902084"/>
                  <a:pt x="158848" y="899170"/>
                </a:cubicBezTo>
                <a:cubicBezTo>
                  <a:pt x="159820" y="898198"/>
                  <a:pt x="160791" y="897712"/>
                  <a:pt x="161763" y="897712"/>
                </a:cubicBezTo>
                <a:cubicBezTo>
                  <a:pt x="162734" y="897712"/>
                  <a:pt x="163220" y="897227"/>
                  <a:pt x="163220" y="896255"/>
                </a:cubicBezTo>
                <a:cubicBezTo>
                  <a:pt x="163220" y="892369"/>
                  <a:pt x="162734" y="889940"/>
                  <a:pt x="161763" y="888968"/>
                </a:cubicBezTo>
                <a:lnTo>
                  <a:pt x="158848" y="888968"/>
                </a:lnTo>
                <a:cubicBezTo>
                  <a:pt x="157877" y="887997"/>
                  <a:pt x="155448" y="887268"/>
                  <a:pt x="151562" y="886782"/>
                </a:cubicBezTo>
                <a:cubicBezTo>
                  <a:pt x="147675" y="886297"/>
                  <a:pt x="144275" y="885082"/>
                  <a:pt x="141360" y="883139"/>
                </a:cubicBezTo>
                <a:cubicBezTo>
                  <a:pt x="141360" y="881196"/>
                  <a:pt x="138931" y="878767"/>
                  <a:pt x="134074" y="875852"/>
                </a:cubicBezTo>
                <a:cubicBezTo>
                  <a:pt x="136017" y="875852"/>
                  <a:pt x="137474" y="875367"/>
                  <a:pt x="138446" y="874395"/>
                </a:cubicBezTo>
                <a:cubicBezTo>
                  <a:pt x="139417" y="873424"/>
                  <a:pt x="140389" y="873424"/>
                  <a:pt x="141360" y="874395"/>
                </a:cubicBezTo>
                <a:cubicBezTo>
                  <a:pt x="144275" y="878281"/>
                  <a:pt x="150590" y="878767"/>
                  <a:pt x="160306" y="875852"/>
                </a:cubicBezTo>
                <a:cubicBezTo>
                  <a:pt x="171964" y="875852"/>
                  <a:pt x="176822" y="878767"/>
                  <a:pt x="174879" y="884596"/>
                </a:cubicBezTo>
                <a:cubicBezTo>
                  <a:pt x="182651" y="884596"/>
                  <a:pt x="188481" y="883139"/>
                  <a:pt x="192367" y="880224"/>
                </a:cubicBezTo>
                <a:cubicBezTo>
                  <a:pt x="200139" y="877310"/>
                  <a:pt x="208640" y="872938"/>
                  <a:pt x="217870" y="867109"/>
                </a:cubicBezTo>
                <a:cubicBezTo>
                  <a:pt x="227100" y="861279"/>
                  <a:pt x="234629" y="856907"/>
                  <a:pt x="240459" y="853993"/>
                </a:cubicBezTo>
                <a:lnTo>
                  <a:pt x="282721" y="827761"/>
                </a:lnTo>
                <a:cubicBezTo>
                  <a:pt x="290493" y="823875"/>
                  <a:pt x="302152" y="817074"/>
                  <a:pt x="317697" y="807358"/>
                </a:cubicBezTo>
                <a:cubicBezTo>
                  <a:pt x="325469" y="804444"/>
                  <a:pt x="332756" y="800557"/>
                  <a:pt x="339557" y="795700"/>
                </a:cubicBezTo>
                <a:cubicBezTo>
                  <a:pt x="339557" y="795700"/>
                  <a:pt x="340528" y="793271"/>
                  <a:pt x="342471" y="788413"/>
                </a:cubicBezTo>
                <a:cubicBezTo>
                  <a:pt x="340528" y="759267"/>
                  <a:pt x="336156" y="738864"/>
                  <a:pt x="329355" y="727205"/>
                </a:cubicBezTo>
                <a:cubicBezTo>
                  <a:pt x="329355" y="725262"/>
                  <a:pt x="327898" y="723805"/>
                  <a:pt x="324983" y="722833"/>
                </a:cubicBezTo>
                <a:cubicBezTo>
                  <a:pt x="322069" y="721862"/>
                  <a:pt x="319640" y="722348"/>
                  <a:pt x="317697" y="724291"/>
                </a:cubicBezTo>
                <a:cubicBezTo>
                  <a:pt x="310896" y="727205"/>
                  <a:pt x="306524" y="729148"/>
                  <a:pt x="304581" y="730120"/>
                </a:cubicBezTo>
                <a:cubicBezTo>
                  <a:pt x="298751" y="734006"/>
                  <a:pt x="294379" y="736435"/>
                  <a:pt x="291465" y="737407"/>
                </a:cubicBezTo>
                <a:cubicBezTo>
                  <a:pt x="288550" y="738378"/>
                  <a:pt x="284421" y="739350"/>
                  <a:pt x="279078" y="740321"/>
                </a:cubicBezTo>
                <a:cubicBezTo>
                  <a:pt x="273734" y="741293"/>
                  <a:pt x="267662" y="743236"/>
                  <a:pt x="260861" y="746151"/>
                </a:cubicBezTo>
                <a:cubicBezTo>
                  <a:pt x="257946" y="748094"/>
                  <a:pt x="255518" y="748579"/>
                  <a:pt x="253574" y="747608"/>
                </a:cubicBezTo>
                <a:cubicBezTo>
                  <a:pt x="251631" y="746636"/>
                  <a:pt x="249688" y="744693"/>
                  <a:pt x="247745" y="741779"/>
                </a:cubicBezTo>
                <a:cubicBezTo>
                  <a:pt x="244831" y="737892"/>
                  <a:pt x="240944" y="738378"/>
                  <a:pt x="236087" y="743236"/>
                </a:cubicBezTo>
                <a:lnTo>
                  <a:pt x="228800" y="743236"/>
                </a:lnTo>
                <a:cubicBezTo>
                  <a:pt x="226857" y="744208"/>
                  <a:pt x="224428" y="745179"/>
                  <a:pt x="221513" y="746151"/>
                </a:cubicBezTo>
                <a:cubicBezTo>
                  <a:pt x="218599" y="747122"/>
                  <a:pt x="216170" y="748579"/>
                  <a:pt x="214227" y="750523"/>
                </a:cubicBezTo>
                <a:lnTo>
                  <a:pt x="214227" y="753437"/>
                </a:lnTo>
                <a:lnTo>
                  <a:pt x="220056" y="756352"/>
                </a:lnTo>
                <a:cubicBezTo>
                  <a:pt x="220056" y="756352"/>
                  <a:pt x="221027" y="757323"/>
                  <a:pt x="222971" y="759267"/>
                </a:cubicBezTo>
                <a:cubicBezTo>
                  <a:pt x="223942" y="759267"/>
                  <a:pt x="222971" y="760724"/>
                  <a:pt x="220056" y="763638"/>
                </a:cubicBezTo>
                <a:cubicBezTo>
                  <a:pt x="213255" y="767525"/>
                  <a:pt x="205240" y="770925"/>
                  <a:pt x="196010" y="773840"/>
                </a:cubicBezTo>
                <a:cubicBezTo>
                  <a:pt x="186780" y="776754"/>
                  <a:pt x="179737" y="779183"/>
                  <a:pt x="174879" y="781126"/>
                </a:cubicBezTo>
                <a:cubicBezTo>
                  <a:pt x="181680" y="772382"/>
                  <a:pt x="185809" y="767525"/>
                  <a:pt x="187266" y="766553"/>
                </a:cubicBezTo>
                <a:cubicBezTo>
                  <a:pt x="188723" y="765582"/>
                  <a:pt x="192853" y="766067"/>
                  <a:pt x="199653" y="768010"/>
                </a:cubicBezTo>
                <a:lnTo>
                  <a:pt x="209855" y="753437"/>
                </a:lnTo>
                <a:cubicBezTo>
                  <a:pt x="203054" y="753437"/>
                  <a:pt x="199653" y="754409"/>
                  <a:pt x="199653" y="756352"/>
                </a:cubicBezTo>
                <a:cubicBezTo>
                  <a:pt x="194796" y="759267"/>
                  <a:pt x="188723" y="761695"/>
                  <a:pt x="181437" y="763638"/>
                </a:cubicBezTo>
                <a:cubicBezTo>
                  <a:pt x="174150" y="765582"/>
                  <a:pt x="168078" y="768010"/>
                  <a:pt x="163220" y="770925"/>
                </a:cubicBezTo>
                <a:cubicBezTo>
                  <a:pt x="159334" y="772868"/>
                  <a:pt x="154962" y="774568"/>
                  <a:pt x="150104" y="776026"/>
                </a:cubicBezTo>
                <a:cubicBezTo>
                  <a:pt x="145247" y="777483"/>
                  <a:pt x="140875" y="779183"/>
                  <a:pt x="136988" y="781126"/>
                </a:cubicBezTo>
                <a:lnTo>
                  <a:pt x="134074" y="782584"/>
                </a:lnTo>
                <a:cubicBezTo>
                  <a:pt x="136017" y="782584"/>
                  <a:pt x="134074" y="784041"/>
                  <a:pt x="128245" y="786956"/>
                </a:cubicBezTo>
                <a:cubicBezTo>
                  <a:pt x="123387" y="789870"/>
                  <a:pt x="118043" y="792542"/>
                  <a:pt x="112214" y="794971"/>
                </a:cubicBezTo>
                <a:cubicBezTo>
                  <a:pt x="106385" y="797400"/>
                  <a:pt x="100555" y="800072"/>
                  <a:pt x="94726" y="802986"/>
                </a:cubicBezTo>
                <a:cubicBezTo>
                  <a:pt x="98612" y="802986"/>
                  <a:pt x="102498" y="803958"/>
                  <a:pt x="106385" y="805901"/>
                </a:cubicBezTo>
                <a:cubicBezTo>
                  <a:pt x="110271" y="807844"/>
                  <a:pt x="113185" y="809301"/>
                  <a:pt x="115129" y="810273"/>
                </a:cubicBezTo>
                <a:lnTo>
                  <a:pt x="113671" y="811730"/>
                </a:lnTo>
                <a:lnTo>
                  <a:pt x="106385" y="813188"/>
                </a:lnTo>
                <a:cubicBezTo>
                  <a:pt x="94726" y="813188"/>
                  <a:pt x="82096" y="811244"/>
                  <a:pt x="68494" y="807358"/>
                </a:cubicBezTo>
                <a:lnTo>
                  <a:pt x="65579" y="805901"/>
                </a:lnTo>
                <a:cubicBezTo>
                  <a:pt x="62665" y="801043"/>
                  <a:pt x="57807" y="797643"/>
                  <a:pt x="51006" y="795700"/>
                </a:cubicBezTo>
                <a:cubicBezTo>
                  <a:pt x="44205" y="793757"/>
                  <a:pt x="39348" y="792299"/>
                  <a:pt x="36433" y="791328"/>
                </a:cubicBezTo>
                <a:cubicBezTo>
                  <a:pt x="27689" y="784527"/>
                  <a:pt x="23803" y="778212"/>
                  <a:pt x="24774" y="772382"/>
                </a:cubicBezTo>
                <a:cubicBezTo>
                  <a:pt x="24774" y="771411"/>
                  <a:pt x="23560" y="770682"/>
                  <a:pt x="21131" y="770196"/>
                </a:cubicBezTo>
                <a:cubicBezTo>
                  <a:pt x="18702" y="769711"/>
                  <a:pt x="17973" y="768982"/>
                  <a:pt x="18945" y="768010"/>
                </a:cubicBezTo>
                <a:cubicBezTo>
                  <a:pt x="17002" y="766067"/>
                  <a:pt x="14573" y="764124"/>
                  <a:pt x="11658" y="762181"/>
                </a:cubicBezTo>
                <a:cubicBezTo>
                  <a:pt x="8744" y="760238"/>
                  <a:pt x="7772" y="756838"/>
                  <a:pt x="8744" y="751980"/>
                </a:cubicBezTo>
                <a:cubicBezTo>
                  <a:pt x="8744" y="750037"/>
                  <a:pt x="8015" y="748337"/>
                  <a:pt x="6558" y="746879"/>
                </a:cubicBezTo>
                <a:cubicBezTo>
                  <a:pt x="5101" y="745422"/>
                  <a:pt x="3886" y="743236"/>
                  <a:pt x="2915" y="740321"/>
                </a:cubicBezTo>
                <a:cubicBezTo>
                  <a:pt x="1943" y="740321"/>
                  <a:pt x="1214" y="739836"/>
                  <a:pt x="729" y="738864"/>
                </a:cubicBezTo>
                <a:cubicBezTo>
                  <a:pt x="243" y="737892"/>
                  <a:pt x="0" y="737407"/>
                  <a:pt x="0" y="737407"/>
                </a:cubicBezTo>
                <a:cubicBezTo>
                  <a:pt x="0" y="736435"/>
                  <a:pt x="486" y="735221"/>
                  <a:pt x="1457" y="733763"/>
                </a:cubicBezTo>
                <a:cubicBezTo>
                  <a:pt x="2429" y="732306"/>
                  <a:pt x="3886" y="731577"/>
                  <a:pt x="5829" y="731577"/>
                </a:cubicBezTo>
                <a:lnTo>
                  <a:pt x="11658" y="731577"/>
                </a:lnTo>
                <a:cubicBezTo>
                  <a:pt x="19431" y="731577"/>
                  <a:pt x="26232" y="734006"/>
                  <a:pt x="32061" y="738864"/>
                </a:cubicBezTo>
                <a:cubicBezTo>
                  <a:pt x="34004" y="742750"/>
                  <a:pt x="40319" y="743236"/>
                  <a:pt x="51006" y="740321"/>
                </a:cubicBezTo>
                <a:cubicBezTo>
                  <a:pt x="61693" y="737407"/>
                  <a:pt x="87197" y="725019"/>
                  <a:pt x="127516" y="703159"/>
                </a:cubicBezTo>
                <a:cubicBezTo>
                  <a:pt x="167835" y="681300"/>
                  <a:pt x="190909" y="668912"/>
                  <a:pt x="196739" y="665998"/>
                </a:cubicBezTo>
                <a:cubicBezTo>
                  <a:pt x="201597" y="664055"/>
                  <a:pt x="207183" y="661383"/>
                  <a:pt x="213498" y="657982"/>
                </a:cubicBezTo>
                <a:cubicBezTo>
                  <a:pt x="219813" y="654582"/>
                  <a:pt x="226857" y="651424"/>
                  <a:pt x="234629" y="648510"/>
                </a:cubicBezTo>
                <a:lnTo>
                  <a:pt x="237544" y="645595"/>
                </a:lnTo>
                <a:lnTo>
                  <a:pt x="199653" y="616449"/>
                </a:lnTo>
                <a:cubicBezTo>
                  <a:pt x="197710" y="609648"/>
                  <a:pt x="196253" y="605762"/>
                  <a:pt x="195281" y="604790"/>
                </a:cubicBezTo>
                <a:lnTo>
                  <a:pt x="193824" y="604790"/>
                </a:lnTo>
                <a:cubicBezTo>
                  <a:pt x="190909" y="604790"/>
                  <a:pt x="188966" y="603333"/>
                  <a:pt x="187995" y="600418"/>
                </a:cubicBezTo>
                <a:cubicBezTo>
                  <a:pt x="187023" y="597503"/>
                  <a:pt x="186052" y="595560"/>
                  <a:pt x="185080" y="594589"/>
                </a:cubicBezTo>
                <a:lnTo>
                  <a:pt x="177793" y="581473"/>
                </a:lnTo>
                <a:cubicBezTo>
                  <a:pt x="176822" y="576615"/>
                  <a:pt x="176822" y="572243"/>
                  <a:pt x="177793" y="568357"/>
                </a:cubicBezTo>
                <a:cubicBezTo>
                  <a:pt x="183623" y="562528"/>
                  <a:pt x="189938" y="553298"/>
                  <a:pt x="196739" y="540668"/>
                </a:cubicBezTo>
                <a:lnTo>
                  <a:pt x="208397" y="511521"/>
                </a:lnTo>
                <a:cubicBezTo>
                  <a:pt x="210340" y="510550"/>
                  <a:pt x="211312" y="508607"/>
                  <a:pt x="211312" y="505692"/>
                </a:cubicBezTo>
                <a:cubicBezTo>
                  <a:pt x="211312" y="504720"/>
                  <a:pt x="211069" y="503506"/>
                  <a:pt x="210583" y="502049"/>
                </a:cubicBezTo>
                <a:cubicBezTo>
                  <a:pt x="210098" y="500591"/>
                  <a:pt x="210340" y="499377"/>
                  <a:pt x="211312" y="498405"/>
                </a:cubicBezTo>
                <a:lnTo>
                  <a:pt x="224428" y="464887"/>
                </a:lnTo>
                <a:cubicBezTo>
                  <a:pt x="225399" y="461001"/>
                  <a:pt x="225885" y="456386"/>
                  <a:pt x="225885" y="451042"/>
                </a:cubicBezTo>
                <a:cubicBezTo>
                  <a:pt x="225885" y="445699"/>
                  <a:pt x="226371" y="441570"/>
                  <a:pt x="227343" y="438655"/>
                </a:cubicBezTo>
                <a:lnTo>
                  <a:pt x="225885" y="434283"/>
                </a:lnTo>
                <a:cubicBezTo>
                  <a:pt x="223942" y="436226"/>
                  <a:pt x="221027" y="437198"/>
                  <a:pt x="217141" y="437198"/>
                </a:cubicBezTo>
                <a:cubicBezTo>
                  <a:pt x="215198" y="437198"/>
                  <a:pt x="213012" y="436712"/>
                  <a:pt x="210583" y="435740"/>
                </a:cubicBezTo>
                <a:cubicBezTo>
                  <a:pt x="208154" y="434769"/>
                  <a:pt x="204997" y="434283"/>
                  <a:pt x="201111" y="434283"/>
                </a:cubicBezTo>
                <a:cubicBezTo>
                  <a:pt x="207912" y="429425"/>
                  <a:pt x="211312" y="425539"/>
                  <a:pt x="211312" y="422624"/>
                </a:cubicBezTo>
                <a:cubicBezTo>
                  <a:pt x="212284" y="421653"/>
                  <a:pt x="212526" y="420924"/>
                  <a:pt x="212041" y="420438"/>
                </a:cubicBezTo>
                <a:cubicBezTo>
                  <a:pt x="211555" y="419953"/>
                  <a:pt x="211312" y="419224"/>
                  <a:pt x="211312" y="418252"/>
                </a:cubicBezTo>
                <a:cubicBezTo>
                  <a:pt x="210340" y="418252"/>
                  <a:pt x="208883" y="419224"/>
                  <a:pt x="206940" y="421167"/>
                </a:cubicBezTo>
                <a:cubicBezTo>
                  <a:pt x="204997" y="423110"/>
                  <a:pt x="203054" y="426025"/>
                  <a:pt x="201111" y="429911"/>
                </a:cubicBezTo>
                <a:cubicBezTo>
                  <a:pt x="200139" y="431854"/>
                  <a:pt x="199168" y="434283"/>
                  <a:pt x="198196" y="437198"/>
                </a:cubicBezTo>
                <a:cubicBezTo>
                  <a:pt x="197225" y="440112"/>
                  <a:pt x="196253" y="442541"/>
                  <a:pt x="195281" y="444484"/>
                </a:cubicBezTo>
                <a:cubicBezTo>
                  <a:pt x="190424" y="441570"/>
                  <a:pt x="186537" y="440112"/>
                  <a:pt x="183623" y="440112"/>
                </a:cubicBezTo>
                <a:cubicBezTo>
                  <a:pt x="189452" y="437198"/>
                  <a:pt x="193338" y="434769"/>
                  <a:pt x="195281" y="432826"/>
                </a:cubicBezTo>
                <a:cubicBezTo>
                  <a:pt x="197225" y="430883"/>
                  <a:pt x="197710" y="427482"/>
                  <a:pt x="196739" y="422624"/>
                </a:cubicBezTo>
                <a:cubicBezTo>
                  <a:pt x="184109" y="430397"/>
                  <a:pt x="177308" y="434283"/>
                  <a:pt x="176336" y="434283"/>
                </a:cubicBezTo>
                <a:cubicBezTo>
                  <a:pt x="168564" y="436226"/>
                  <a:pt x="161520" y="438169"/>
                  <a:pt x="155205" y="440112"/>
                </a:cubicBezTo>
                <a:cubicBezTo>
                  <a:pt x="148890" y="442055"/>
                  <a:pt x="142818" y="443513"/>
                  <a:pt x="136988" y="444484"/>
                </a:cubicBezTo>
                <a:cubicBezTo>
                  <a:pt x="136017" y="445456"/>
                  <a:pt x="133102" y="446670"/>
                  <a:pt x="128245" y="448128"/>
                </a:cubicBezTo>
                <a:cubicBezTo>
                  <a:pt x="123387" y="449585"/>
                  <a:pt x="121444" y="453228"/>
                  <a:pt x="122415" y="459058"/>
                </a:cubicBezTo>
                <a:cubicBezTo>
                  <a:pt x="122415" y="461001"/>
                  <a:pt x="121929" y="462458"/>
                  <a:pt x="120958" y="463429"/>
                </a:cubicBezTo>
                <a:cubicBezTo>
                  <a:pt x="119986" y="464401"/>
                  <a:pt x="119015" y="464887"/>
                  <a:pt x="118043" y="464887"/>
                </a:cubicBezTo>
                <a:cubicBezTo>
                  <a:pt x="109299" y="467801"/>
                  <a:pt x="100555" y="469259"/>
                  <a:pt x="91811" y="469259"/>
                </a:cubicBezTo>
                <a:cubicBezTo>
                  <a:pt x="85011" y="469259"/>
                  <a:pt x="80153" y="468773"/>
                  <a:pt x="77238" y="467801"/>
                </a:cubicBezTo>
                <a:cubicBezTo>
                  <a:pt x="73352" y="466830"/>
                  <a:pt x="69951" y="464644"/>
                  <a:pt x="67037" y="461244"/>
                </a:cubicBezTo>
                <a:cubicBezTo>
                  <a:pt x="64122" y="457843"/>
                  <a:pt x="61207" y="455171"/>
                  <a:pt x="58293" y="453228"/>
                </a:cubicBezTo>
                <a:cubicBezTo>
                  <a:pt x="51492" y="449342"/>
                  <a:pt x="44691" y="440598"/>
                  <a:pt x="37890" y="426996"/>
                </a:cubicBezTo>
                <a:cubicBezTo>
                  <a:pt x="37890" y="420196"/>
                  <a:pt x="39348" y="414852"/>
                  <a:pt x="42262" y="410966"/>
                </a:cubicBezTo>
                <a:cubicBezTo>
                  <a:pt x="44205" y="407080"/>
                  <a:pt x="47606" y="401250"/>
                  <a:pt x="52464" y="393478"/>
                </a:cubicBezTo>
                <a:cubicBezTo>
                  <a:pt x="57321" y="385706"/>
                  <a:pt x="61207" y="377933"/>
                  <a:pt x="64122" y="370161"/>
                </a:cubicBezTo>
                <a:cubicBezTo>
                  <a:pt x="64122" y="368218"/>
                  <a:pt x="64608" y="367246"/>
                  <a:pt x="65579" y="367246"/>
                </a:cubicBezTo>
                <a:lnTo>
                  <a:pt x="67037" y="367246"/>
                </a:lnTo>
                <a:lnTo>
                  <a:pt x="68494" y="373075"/>
                </a:lnTo>
                <a:lnTo>
                  <a:pt x="65579" y="375990"/>
                </a:lnTo>
                <a:cubicBezTo>
                  <a:pt x="62665" y="381819"/>
                  <a:pt x="59750" y="389592"/>
                  <a:pt x="56836" y="399307"/>
                </a:cubicBezTo>
                <a:cubicBezTo>
                  <a:pt x="54892" y="399307"/>
                  <a:pt x="54407" y="400036"/>
                  <a:pt x="55378" y="401493"/>
                </a:cubicBezTo>
                <a:cubicBezTo>
                  <a:pt x="56350" y="402951"/>
                  <a:pt x="56836" y="404165"/>
                  <a:pt x="56836" y="405137"/>
                </a:cubicBezTo>
                <a:cubicBezTo>
                  <a:pt x="58779" y="398336"/>
                  <a:pt x="62665" y="387649"/>
                  <a:pt x="68494" y="373075"/>
                </a:cubicBezTo>
                <a:lnTo>
                  <a:pt x="97641" y="327898"/>
                </a:lnTo>
                <a:cubicBezTo>
                  <a:pt x="102498" y="320126"/>
                  <a:pt x="110757" y="309439"/>
                  <a:pt x="122415" y="295837"/>
                </a:cubicBezTo>
                <a:cubicBezTo>
                  <a:pt x="127273" y="286122"/>
                  <a:pt x="135045" y="274949"/>
                  <a:pt x="145732" y="262319"/>
                </a:cubicBezTo>
                <a:lnTo>
                  <a:pt x="187995" y="214227"/>
                </a:lnTo>
                <a:cubicBezTo>
                  <a:pt x="187995" y="214227"/>
                  <a:pt x="199168" y="203054"/>
                  <a:pt x="221513" y="180708"/>
                </a:cubicBezTo>
                <a:cubicBezTo>
                  <a:pt x="225399" y="177794"/>
                  <a:pt x="224914" y="172936"/>
                  <a:pt x="220056" y="166135"/>
                </a:cubicBezTo>
                <a:cubicBezTo>
                  <a:pt x="213255" y="159334"/>
                  <a:pt x="208883" y="155448"/>
                  <a:pt x="206940" y="154477"/>
                </a:cubicBezTo>
                <a:cubicBezTo>
                  <a:pt x="204025" y="150590"/>
                  <a:pt x="199653" y="146461"/>
                  <a:pt x="193824" y="142089"/>
                </a:cubicBezTo>
                <a:cubicBezTo>
                  <a:pt x="187995" y="137717"/>
                  <a:pt x="183623" y="134074"/>
                  <a:pt x="180708" y="131159"/>
                </a:cubicBezTo>
                <a:cubicBezTo>
                  <a:pt x="173907" y="127273"/>
                  <a:pt x="168078" y="120958"/>
                  <a:pt x="163220" y="112214"/>
                </a:cubicBezTo>
                <a:cubicBezTo>
                  <a:pt x="158363" y="104442"/>
                  <a:pt x="154476" y="99584"/>
                  <a:pt x="151562" y="97641"/>
                </a:cubicBezTo>
                <a:lnTo>
                  <a:pt x="136988" y="77238"/>
                </a:lnTo>
                <a:lnTo>
                  <a:pt x="136988" y="75781"/>
                </a:lnTo>
                <a:cubicBezTo>
                  <a:pt x="139903" y="74809"/>
                  <a:pt x="143303" y="74324"/>
                  <a:pt x="147190" y="74324"/>
                </a:cubicBezTo>
                <a:cubicBezTo>
                  <a:pt x="155934" y="74324"/>
                  <a:pt x="163706" y="77238"/>
                  <a:pt x="170507" y="83068"/>
                </a:cubicBezTo>
                <a:cubicBezTo>
                  <a:pt x="175365" y="87925"/>
                  <a:pt x="180708" y="90840"/>
                  <a:pt x="186537" y="91812"/>
                </a:cubicBezTo>
                <a:cubicBezTo>
                  <a:pt x="195281" y="95698"/>
                  <a:pt x="204025" y="96669"/>
                  <a:pt x="212769" y="94726"/>
                </a:cubicBezTo>
                <a:lnTo>
                  <a:pt x="222971" y="100556"/>
                </a:lnTo>
                <a:lnTo>
                  <a:pt x="228800" y="97641"/>
                </a:lnTo>
                <a:cubicBezTo>
                  <a:pt x="232686" y="99584"/>
                  <a:pt x="236087" y="100556"/>
                  <a:pt x="239001" y="100556"/>
                </a:cubicBezTo>
                <a:cubicBezTo>
                  <a:pt x="248717" y="100556"/>
                  <a:pt x="256489" y="95212"/>
                  <a:pt x="262318" y="84525"/>
                </a:cubicBezTo>
                <a:cubicBezTo>
                  <a:pt x="266205" y="80639"/>
                  <a:pt x="272277" y="74809"/>
                  <a:pt x="280535" y="67037"/>
                </a:cubicBezTo>
                <a:cubicBezTo>
                  <a:pt x="288793" y="59265"/>
                  <a:pt x="295351" y="52464"/>
                  <a:pt x="300209" y="46635"/>
                </a:cubicBezTo>
                <a:cubicBezTo>
                  <a:pt x="300209" y="47606"/>
                  <a:pt x="300452" y="48335"/>
                  <a:pt x="300937" y="48821"/>
                </a:cubicBezTo>
                <a:cubicBezTo>
                  <a:pt x="301423" y="49306"/>
                  <a:pt x="301666" y="49549"/>
                  <a:pt x="301666" y="49549"/>
                </a:cubicBezTo>
                <a:cubicBezTo>
                  <a:pt x="293894" y="61208"/>
                  <a:pt x="286607" y="70437"/>
                  <a:pt x="279806" y="77238"/>
                </a:cubicBezTo>
                <a:lnTo>
                  <a:pt x="284178" y="78696"/>
                </a:lnTo>
                <a:cubicBezTo>
                  <a:pt x="286121" y="76753"/>
                  <a:pt x="287821" y="75295"/>
                  <a:pt x="289279" y="74324"/>
                </a:cubicBezTo>
                <a:cubicBezTo>
                  <a:pt x="290736" y="73352"/>
                  <a:pt x="291951" y="72381"/>
                  <a:pt x="292922" y="71409"/>
                </a:cubicBezTo>
                <a:cubicBezTo>
                  <a:pt x="297780" y="66551"/>
                  <a:pt x="304824" y="59022"/>
                  <a:pt x="314053" y="48821"/>
                </a:cubicBezTo>
                <a:cubicBezTo>
                  <a:pt x="323283" y="38619"/>
                  <a:pt x="331784" y="31090"/>
                  <a:pt x="339557" y="26232"/>
                </a:cubicBezTo>
                <a:cubicBezTo>
                  <a:pt x="344414" y="23317"/>
                  <a:pt x="350244" y="19431"/>
                  <a:pt x="357045" y="14573"/>
                </a:cubicBezTo>
                <a:cubicBezTo>
                  <a:pt x="363845" y="9716"/>
                  <a:pt x="369189" y="6315"/>
                  <a:pt x="373075" y="4372"/>
                </a:cubicBezTo>
                <a:cubicBezTo>
                  <a:pt x="377933" y="1457"/>
                  <a:pt x="381819" y="0"/>
                  <a:pt x="384734" y="0"/>
                </a:cubicBezTo>
                <a:close/>
              </a:path>
            </a:pathLst>
          </a:custGeom>
          <a:noFill/>
          <a:ln w="6350">
            <a:solidFill>
              <a:srgbClr val="BAA280"/>
            </a:solidFill>
          </a:ln>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1500">
              <a:ln w="6350">
                <a:solidFill>
                  <a:srgbClr val="BAA280"/>
                </a:solidFill>
              </a:ln>
              <a:noFill/>
              <a:latin typeface="SlideTownsoul" panose="00000500000000000000" pitchFamily="2" charset="-122"/>
              <a:ea typeface="SlideTownsoul" panose="00000500000000000000" pitchFamily="2" charset="-122"/>
            </a:endParaRPr>
          </a:p>
        </p:txBody>
      </p:sp>
      <p:sp>
        <p:nvSpPr>
          <p:cNvPr id="227" name="PA-文本框 27">
            <a:extLst>
              <a:ext uri="{FF2B5EF4-FFF2-40B4-BE49-F238E27FC236}">
                <a16:creationId xmlns:a16="http://schemas.microsoft.com/office/drawing/2014/main" id="{DA94F4F2-D922-4E91-B88D-13BF2C296E65}"/>
              </a:ext>
            </a:extLst>
          </p:cNvPr>
          <p:cNvSpPr txBox="1"/>
          <p:nvPr userDrawn="1">
            <p:custDataLst>
              <p:tags r:id="rId4"/>
            </p:custDataLst>
          </p:nvPr>
        </p:nvSpPr>
        <p:spPr>
          <a:xfrm>
            <a:off x="2911430" y="1927773"/>
            <a:ext cx="2086313" cy="2226464"/>
          </a:xfrm>
          <a:custGeom>
            <a:avLst/>
            <a:gdLst/>
            <a:ahLst/>
            <a:cxnLst/>
            <a:rect l="l" t="t" r="r" b="b"/>
            <a:pathLst>
              <a:path w="2086313" h="2226464">
                <a:moveTo>
                  <a:pt x="1395631" y="2142916"/>
                </a:moveTo>
                <a:lnTo>
                  <a:pt x="1357741" y="2206067"/>
                </a:lnTo>
                <a:lnTo>
                  <a:pt x="1361951" y="2208172"/>
                </a:lnTo>
                <a:lnTo>
                  <a:pt x="1397736" y="2147126"/>
                </a:lnTo>
                <a:cubicBezTo>
                  <a:pt x="1399140" y="2147126"/>
                  <a:pt x="1398438" y="2145723"/>
                  <a:pt x="1395631" y="2142916"/>
                </a:cubicBezTo>
                <a:close/>
                <a:moveTo>
                  <a:pt x="698868" y="1631395"/>
                </a:moveTo>
                <a:cubicBezTo>
                  <a:pt x="691851" y="1638412"/>
                  <a:pt x="685536" y="1641920"/>
                  <a:pt x="679923" y="1641920"/>
                </a:cubicBezTo>
                <a:cubicBezTo>
                  <a:pt x="671503" y="1643323"/>
                  <a:pt x="664486" y="1646130"/>
                  <a:pt x="658873" y="1650340"/>
                </a:cubicBezTo>
                <a:cubicBezTo>
                  <a:pt x="653259" y="1654550"/>
                  <a:pt x="646944" y="1661567"/>
                  <a:pt x="639927" y="1671390"/>
                </a:cubicBezTo>
                <a:cubicBezTo>
                  <a:pt x="648348" y="1671390"/>
                  <a:pt x="655364" y="1668584"/>
                  <a:pt x="660978" y="1662970"/>
                </a:cubicBezTo>
                <a:cubicBezTo>
                  <a:pt x="666591" y="1657357"/>
                  <a:pt x="670801" y="1653849"/>
                  <a:pt x="673608" y="1652445"/>
                </a:cubicBezTo>
                <a:lnTo>
                  <a:pt x="688343" y="1669286"/>
                </a:lnTo>
                <a:cubicBezTo>
                  <a:pt x="698166" y="1659462"/>
                  <a:pt x="703078" y="1654550"/>
                  <a:pt x="703078" y="1654550"/>
                </a:cubicBezTo>
                <a:cubicBezTo>
                  <a:pt x="705885" y="1650340"/>
                  <a:pt x="706937" y="1646481"/>
                  <a:pt x="706236" y="1642973"/>
                </a:cubicBezTo>
                <a:cubicBezTo>
                  <a:pt x="705534" y="1639464"/>
                  <a:pt x="703078" y="1635605"/>
                  <a:pt x="698868" y="1631395"/>
                </a:cubicBezTo>
                <a:close/>
                <a:moveTo>
                  <a:pt x="451528" y="1331429"/>
                </a:moveTo>
                <a:cubicBezTo>
                  <a:pt x="446616" y="1330727"/>
                  <a:pt x="444160" y="1334586"/>
                  <a:pt x="444160" y="1343007"/>
                </a:cubicBezTo>
                <a:cubicBezTo>
                  <a:pt x="446967" y="1341603"/>
                  <a:pt x="450826" y="1340551"/>
                  <a:pt x="455738" y="1339849"/>
                </a:cubicBezTo>
                <a:cubicBezTo>
                  <a:pt x="460649" y="1339147"/>
                  <a:pt x="462404" y="1336692"/>
                  <a:pt x="461000" y="1332482"/>
                </a:cubicBezTo>
                <a:cubicBezTo>
                  <a:pt x="459597" y="1332482"/>
                  <a:pt x="456439" y="1332131"/>
                  <a:pt x="451528" y="1331429"/>
                </a:cubicBezTo>
                <a:close/>
                <a:moveTo>
                  <a:pt x="629665" y="1294328"/>
                </a:moveTo>
                <a:cubicBezTo>
                  <a:pt x="626683" y="1293802"/>
                  <a:pt x="623789" y="1293889"/>
                  <a:pt x="620982" y="1294591"/>
                </a:cubicBezTo>
                <a:cubicBezTo>
                  <a:pt x="612562" y="1298801"/>
                  <a:pt x="602739" y="1302660"/>
                  <a:pt x="591512" y="1306169"/>
                </a:cubicBezTo>
                <a:cubicBezTo>
                  <a:pt x="580285" y="1309677"/>
                  <a:pt x="571865" y="1314238"/>
                  <a:pt x="566251" y="1319851"/>
                </a:cubicBezTo>
                <a:lnTo>
                  <a:pt x="555726" y="1326166"/>
                </a:lnTo>
                <a:cubicBezTo>
                  <a:pt x="543096" y="1328973"/>
                  <a:pt x="530466" y="1332482"/>
                  <a:pt x="517836" y="1336692"/>
                </a:cubicBezTo>
                <a:cubicBezTo>
                  <a:pt x="513626" y="1338095"/>
                  <a:pt x="508363" y="1341252"/>
                  <a:pt x="502048" y="1346164"/>
                </a:cubicBezTo>
                <a:cubicBezTo>
                  <a:pt x="495733" y="1351076"/>
                  <a:pt x="490471" y="1354935"/>
                  <a:pt x="486261" y="1357742"/>
                </a:cubicBezTo>
                <a:cubicBezTo>
                  <a:pt x="480647" y="1360548"/>
                  <a:pt x="475736" y="1366513"/>
                  <a:pt x="471525" y="1375635"/>
                </a:cubicBezTo>
                <a:cubicBezTo>
                  <a:pt x="467315" y="1384756"/>
                  <a:pt x="465912" y="1392124"/>
                  <a:pt x="467315" y="1397737"/>
                </a:cubicBezTo>
                <a:cubicBezTo>
                  <a:pt x="468719" y="1406157"/>
                  <a:pt x="470473" y="1414227"/>
                  <a:pt x="472578" y="1421945"/>
                </a:cubicBezTo>
                <a:cubicBezTo>
                  <a:pt x="474683" y="1429664"/>
                  <a:pt x="476437" y="1437733"/>
                  <a:pt x="477840" y="1446153"/>
                </a:cubicBezTo>
                <a:lnTo>
                  <a:pt x="475736" y="1454573"/>
                </a:lnTo>
                <a:lnTo>
                  <a:pt x="479945" y="1484043"/>
                </a:lnTo>
                <a:cubicBezTo>
                  <a:pt x="484156" y="1492463"/>
                  <a:pt x="488366" y="1497375"/>
                  <a:pt x="492576" y="1498778"/>
                </a:cubicBezTo>
                <a:cubicBezTo>
                  <a:pt x="499592" y="1500182"/>
                  <a:pt x="503101" y="1505795"/>
                  <a:pt x="503101" y="1515619"/>
                </a:cubicBezTo>
                <a:cubicBezTo>
                  <a:pt x="503101" y="1521232"/>
                  <a:pt x="503802" y="1524740"/>
                  <a:pt x="505206" y="1526144"/>
                </a:cubicBezTo>
                <a:cubicBezTo>
                  <a:pt x="508013" y="1527547"/>
                  <a:pt x="511521" y="1529652"/>
                  <a:pt x="515731" y="1532459"/>
                </a:cubicBezTo>
                <a:cubicBezTo>
                  <a:pt x="519941" y="1535266"/>
                  <a:pt x="523449" y="1537371"/>
                  <a:pt x="526256" y="1538774"/>
                </a:cubicBezTo>
                <a:cubicBezTo>
                  <a:pt x="534676" y="1534564"/>
                  <a:pt x="545201" y="1528249"/>
                  <a:pt x="557831" y="1519829"/>
                </a:cubicBezTo>
                <a:cubicBezTo>
                  <a:pt x="571865" y="1514215"/>
                  <a:pt x="581688" y="1508602"/>
                  <a:pt x="587302" y="1502988"/>
                </a:cubicBezTo>
                <a:cubicBezTo>
                  <a:pt x="592915" y="1497375"/>
                  <a:pt x="599932" y="1489657"/>
                  <a:pt x="608352" y="1479833"/>
                </a:cubicBezTo>
                <a:lnTo>
                  <a:pt x="610457" y="1477728"/>
                </a:lnTo>
                <a:cubicBezTo>
                  <a:pt x="614667" y="1477728"/>
                  <a:pt x="617474" y="1476325"/>
                  <a:pt x="618877" y="1473518"/>
                </a:cubicBezTo>
                <a:cubicBezTo>
                  <a:pt x="620281" y="1470711"/>
                  <a:pt x="621684" y="1468606"/>
                  <a:pt x="623087" y="1467203"/>
                </a:cubicBezTo>
                <a:cubicBezTo>
                  <a:pt x="625894" y="1464396"/>
                  <a:pt x="630104" y="1459485"/>
                  <a:pt x="635717" y="1452468"/>
                </a:cubicBezTo>
                <a:lnTo>
                  <a:pt x="639927" y="1450363"/>
                </a:lnTo>
                <a:cubicBezTo>
                  <a:pt x="651154" y="1447556"/>
                  <a:pt x="658171" y="1442644"/>
                  <a:pt x="660978" y="1435628"/>
                </a:cubicBezTo>
                <a:cubicBezTo>
                  <a:pt x="662381" y="1432821"/>
                  <a:pt x="664486" y="1429664"/>
                  <a:pt x="667293" y="1426155"/>
                </a:cubicBezTo>
                <a:cubicBezTo>
                  <a:pt x="670100" y="1422647"/>
                  <a:pt x="672906" y="1418787"/>
                  <a:pt x="675713" y="1414577"/>
                </a:cubicBezTo>
                <a:cubicBezTo>
                  <a:pt x="682730" y="1408964"/>
                  <a:pt x="689045" y="1403701"/>
                  <a:pt x="694658" y="1398790"/>
                </a:cubicBezTo>
                <a:cubicBezTo>
                  <a:pt x="700271" y="1393878"/>
                  <a:pt x="705183" y="1389317"/>
                  <a:pt x="709393" y="1385107"/>
                </a:cubicBezTo>
                <a:lnTo>
                  <a:pt x="713603" y="1376687"/>
                </a:lnTo>
                <a:cubicBezTo>
                  <a:pt x="715007" y="1373880"/>
                  <a:pt x="717813" y="1370372"/>
                  <a:pt x="722023" y="1366162"/>
                </a:cubicBezTo>
                <a:cubicBezTo>
                  <a:pt x="723427" y="1363355"/>
                  <a:pt x="725181" y="1358443"/>
                  <a:pt x="727286" y="1351427"/>
                </a:cubicBezTo>
                <a:cubicBezTo>
                  <a:pt x="729391" y="1344410"/>
                  <a:pt x="731847" y="1339498"/>
                  <a:pt x="734653" y="1336692"/>
                </a:cubicBezTo>
                <a:lnTo>
                  <a:pt x="734653" y="1334586"/>
                </a:lnTo>
                <a:cubicBezTo>
                  <a:pt x="737460" y="1334586"/>
                  <a:pt x="740969" y="1332482"/>
                  <a:pt x="745179" y="1328271"/>
                </a:cubicBezTo>
                <a:cubicBezTo>
                  <a:pt x="755002" y="1324061"/>
                  <a:pt x="758510" y="1318448"/>
                  <a:pt x="755704" y="1311431"/>
                </a:cubicBezTo>
                <a:cubicBezTo>
                  <a:pt x="752897" y="1308625"/>
                  <a:pt x="749389" y="1307221"/>
                  <a:pt x="745179" y="1307221"/>
                </a:cubicBezTo>
                <a:cubicBezTo>
                  <a:pt x="740969" y="1307221"/>
                  <a:pt x="738162" y="1307221"/>
                  <a:pt x="736759" y="1307221"/>
                </a:cubicBezTo>
                <a:cubicBezTo>
                  <a:pt x="732548" y="1307221"/>
                  <a:pt x="728338" y="1307923"/>
                  <a:pt x="724128" y="1309326"/>
                </a:cubicBezTo>
                <a:cubicBezTo>
                  <a:pt x="719918" y="1310730"/>
                  <a:pt x="715007" y="1311431"/>
                  <a:pt x="709393" y="1311431"/>
                </a:cubicBezTo>
                <a:cubicBezTo>
                  <a:pt x="706586" y="1324061"/>
                  <a:pt x="699570" y="1330376"/>
                  <a:pt x="688343" y="1330376"/>
                </a:cubicBezTo>
                <a:cubicBezTo>
                  <a:pt x="679923" y="1330376"/>
                  <a:pt x="671503" y="1325465"/>
                  <a:pt x="663083" y="1315641"/>
                </a:cubicBezTo>
                <a:cubicBezTo>
                  <a:pt x="660276" y="1317045"/>
                  <a:pt x="656768" y="1320553"/>
                  <a:pt x="652557" y="1326166"/>
                </a:cubicBezTo>
                <a:cubicBezTo>
                  <a:pt x="648348" y="1331780"/>
                  <a:pt x="642032" y="1333885"/>
                  <a:pt x="633612" y="1332482"/>
                </a:cubicBezTo>
                <a:cubicBezTo>
                  <a:pt x="644839" y="1321255"/>
                  <a:pt x="652557" y="1312133"/>
                  <a:pt x="656768" y="1305116"/>
                </a:cubicBezTo>
                <a:cubicBezTo>
                  <a:pt x="651154" y="1303713"/>
                  <a:pt x="645190" y="1301257"/>
                  <a:pt x="638875" y="1297749"/>
                </a:cubicBezTo>
                <a:cubicBezTo>
                  <a:pt x="635717" y="1295994"/>
                  <a:pt x="632648" y="1294854"/>
                  <a:pt x="629665" y="1294328"/>
                </a:cubicBezTo>
                <a:close/>
                <a:moveTo>
                  <a:pt x="724128" y="1281961"/>
                </a:moveTo>
                <a:cubicBezTo>
                  <a:pt x="717112" y="1284768"/>
                  <a:pt x="712551" y="1287223"/>
                  <a:pt x="710446" y="1289328"/>
                </a:cubicBezTo>
                <a:cubicBezTo>
                  <a:pt x="708341" y="1291433"/>
                  <a:pt x="707990" y="1295293"/>
                  <a:pt x="709393" y="1300906"/>
                </a:cubicBezTo>
                <a:cubicBezTo>
                  <a:pt x="716410" y="1289679"/>
                  <a:pt x="721322" y="1283364"/>
                  <a:pt x="724128" y="1281961"/>
                </a:cubicBezTo>
                <a:close/>
                <a:moveTo>
                  <a:pt x="1172499" y="1252490"/>
                </a:moveTo>
                <a:cubicBezTo>
                  <a:pt x="1162675" y="1252490"/>
                  <a:pt x="1155658" y="1256701"/>
                  <a:pt x="1151449" y="1265121"/>
                </a:cubicBezTo>
                <a:cubicBezTo>
                  <a:pt x="1158465" y="1265121"/>
                  <a:pt x="1166184" y="1263717"/>
                  <a:pt x="1174604" y="1260911"/>
                </a:cubicBezTo>
                <a:cubicBezTo>
                  <a:pt x="1176007" y="1260911"/>
                  <a:pt x="1176709" y="1259507"/>
                  <a:pt x="1176709" y="1256701"/>
                </a:cubicBezTo>
                <a:cubicBezTo>
                  <a:pt x="1176709" y="1256701"/>
                  <a:pt x="1175305" y="1255297"/>
                  <a:pt x="1172499" y="1252490"/>
                </a:cubicBezTo>
                <a:close/>
                <a:moveTo>
                  <a:pt x="745179" y="1250386"/>
                </a:moveTo>
                <a:cubicBezTo>
                  <a:pt x="729742" y="1255999"/>
                  <a:pt x="724128" y="1263016"/>
                  <a:pt x="728338" y="1271436"/>
                </a:cubicBezTo>
                <a:cubicBezTo>
                  <a:pt x="739565" y="1267226"/>
                  <a:pt x="745179" y="1260209"/>
                  <a:pt x="745179" y="1250386"/>
                </a:cubicBezTo>
                <a:close/>
                <a:moveTo>
                  <a:pt x="1300905" y="1208285"/>
                </a:moveTo>
                <a:cubicBezTo>
                  <a:pt x="1299502" y="1209688"/>
                  <a:pt x="1297748" y="1211092"/>
                  <a:pt x="1295643" y="1212495"/>
                </a:cubicBezTo>
                <a:cubicBezTo>
                  <a:pt x="1293538" y="1213898"/>
                  <a:pt x="1291082" y="1215302"/>
                  <a:pt x="1288275" y="1216705"/>
                </a:cubicBezTo>
                <a:cubicBezTo>
                  <a:pt x="1293889" y="1220915"/>
                  <a:pt x="1297748" y="1221968"/>
                  <a:pt x="1299853" y="1219863"/>
                </a:cubicBezTo>
                <a:cubicBezTo>
                  <a:pt x="1301958" y="1217758"/>
                  <a:pt x="1303712" y="1216705"/>
                  <a:pt x="1305115" y="1216705"/>
                </a:cubicBezTo>
                <a:close/>
                <a:moveTo>
                  <a:pt x="1364056" y="1187235"/>
                </a:moveTo>
                <a:cubicBezTo>
                  <a:pt x="1354233" y="1187235"/>
                  <a:pt x="1352829" y="1190743"/>
                  <a:pt x="1359846" y="1197760"/>
                </a:cubicBezTo>
                <a:cubicBezTo>
                  <a:pt x="1364056" y="1201970"/>
                  <a:pt x="1368266" y="1203724"/>
                  <a:pt x="1372476" y="1203022"/>
                </a:cubicBezTo>
                <a:cubicBezTo>
                  <a:pt x="1376686" y="1202321"/>
                  <a:pt x="1380195" y="1201970"/>
                  <a:pt x="1383001" y="1201970"/>
                </a:cubicBezTo>
                <a:cubicBezTo>
                  <a:pt x="1380195" y="1193550"/>
                  <a:pt x="1378791" y="1188638"/>
                  <a:pt x="1378791" y="1187235"/>
                </a:cubicBezTo>
                <a:close/>
                <a:moveTo>
                  <a:pt x="1537457" y="1145397"/>
                </a:moveTo>
                <a:cubicBezTo>
                  <a:pt x="1534826" y="1145924"/>
                  <a:pt x="1531756" y="1147239"/>
                  <a:pt x="1528248" y="1149344"/>
                </a:cubicBezTo>
                <a:cubicBezTo>
                  <a:pt x="1536668" y="1153554"/>
                  <a:pt x="1543685" y="1158466"/>
                  <a:pt x="1549298" y="1164079"/>
                </a:cubicBezTo>
                <a:lnTo>
                  <a:pt x="1549298" y="1159869"/>
                </a:lnTo>
                <a:cubicBezTo>
                  <a:pt x="1549298" y="1152853"/>
                  <a:pt x="1547544" y="1148292"/>
                  <a:pt x="1544036" y="1146187"/>
                </a:cubicBezTo>
                <a:cubicBezTo>
                  <a:pt x="1542281" y="1145134"/>
                  <a:pt x="1540089" y="1144871"/>
                  <a:pt x="1537457" y="1145397"/>
                </a:cubicBezTo>
                <a:close/>
                <a:moveTo>
                  <a:pt x="357854" y="1138819"/>
                </a:moveTo>
                <a:cubicBezTo>
                  <a:pt x="359257" y="1140222"/>
                  <a:pt x="359959" y="1142328"/>
                  <a:pt x="359959" y="1145134"/>
                </a:cubicBezTo>
                <a:cubicBezTo>
                  <a:pt x="358556" y="1145134"/>
                  <a:pt x="355047" y="1145485"/>
                  <a:pt x="349434" y="1146187"/>
                </a:cubicBezTo>
                <a:cubicBezTo>
                  <a:pt x="343821" y="1146888"/>
                  <a:pt x="340312" y="1150748"/>
                  <a:pt x="338909" y="1157764"/>
                </a:cubicBezTo>
                <a:cubicBezTo>
                  <a:pt x="338909" y="1157764"/>
                  <a:pt x="334699" y="1154958"/>
                  <a:pt x="326279" y="1149344"/>
                </a:cubicBezTo>
                <a:lnTo>
                  <a:pt x="326279" y="1147239"/>
                </a:lnTo>
                <a:cubicBezTo>
                  <a:pt x="331892" y="1147239"/>
                  <a:pt x="337505" y="1146187"/>
                  <a:pt x="343119" y="1144082"/>
                </a:cubicBezTo>
                <a:cubicBezTo>
                  <a:pt x="348732" y="1141977"/>
                  <a:pt x="353644" y="1140222"/>
                  <a:pt x="357854" y="1138819"/>
                </a:cubicBezTo>
                <a:close/>
                <a:moveTo>
                  <a:pt x="793594" y="909371"/>
                </a:moveTo>
                <a:cubicBezTo>
                  <a:pt x="794998" y="909371"/>
                  <a:pt x="796401" y="909722"/>
                  <a:pt x="797804" y="910424"/>
                </a:cubicBezTo>
                <a:cubicBezTo>
                  <a:pt x="799208" y="911126"/>
                  <a:pt x="800611" y="910775"/>
                  <a:pt x="802014" y="909371"/>
                </a:cubicBezTo>
                <a:cubicBezTo>
                  <a:pt x="802014" y="912178"/>
                  <a:pt x="803418" y="916388"/>
                  <a:pt x="806224" y="922002"/>
                </a:cubicBezTo>
                <a:cubicBezTo>
                  <a:pt x="804821" y="922002"/>
                  <a:pt x="803418" y="922703"/>
                  <a:pt x="802014" y="924107"/>
                </a:cubicBezTo>
                <a:cubicBezTo>
                  <a:pt x="800611" y="925510"/>
                  <a:pt x="798506" y="926212"/>
                  <a:pt x="795699" y="926212"/>
                </a:cubicBezTo>
                <a:close/>
                <a:moveTo>
                  <a:pt x="1652444" y="900951"/>
                </a:moveTo>
                <a:cubicBezTo>
                  <a:pt x="1651041" y="902355"/>
                  <a:pt x="1649287" y="903758"/>
                  <a:pt x="1647182" y="905161"/>
                </a:cubicBezTo>
                <a:cubicBezTo>
                  <a:pt x="1645077" y="906565"/>
                  <a:pt x="1642621" y="907266"/>
                  <a:pt x="1639814" y="907266"/>
                </a:cubicBezTo>
                <a:lnTo>
                  <a:pt x="1641919" y="913582"/>
                </a:lnTo>
                <a:lnTo>
                  <a:pt x="1658759" y="907266"/>
                </a:lnTo>
                <a:close/>
                <a:moveTo>
                  <a:pt x="166297" y="896741"/>
                </a:moveTo>
                <a:cubicBezTo>
                  <a:pt x="157877" y="898145"/>
                  <a:pt x="149457" y="901653"/>
                  <a:pt x="141036" y="907266"/>
                </a:cubicBezTo>
                <a:cubicBezTo>
                  <a:pt x="132616" y="912880"/>
                  <a:pt x="126301" y="917090"/>
                  <a:pt x="122091" y="919897"/>
                </a:cubicBezTo>
                <a:cubicBezTo>
                  <a:pt x="124898" y="919897"/>
                  <a:pt x="129108" y="920949"/>
                  <a:pt x="134721" y="923054"/>
                </a:cubicBezTo>
                <a:cubicBezTo>
                  <a:pt x="140335" y="925159"/>
                  <a:pt x="145247" y="924107"/>
                  <a:pt x="149457" y="919897"/>
                </a:cubicBezTo>
                <a:cubicBezTo>
                  <a:pt x="150860" y="918493"/>
                  <a:pt x="154368" y="915686"/>
                  <a:pt x="159982" y="911476"/>
                </a:cubicBezTo>
                <a:cubicBezTo>
                  <a:pt x="165595" y="907266"/>
                  <a:pt x="167700" y="902355"/>
                  <a:pt x="166297" y="896741"/>
                </a:cubicBezTo>
                <a:close/>
                <a:moveTo>
                  <a:pt x="873585" y="871481"/>
                </a:moveTo>
                <a:lnTo>
                  <a:pt x="875690" y="888321"/>
                </a:lnTo>
                <a:lnTo>
                  <a:pt x="863060" y="884111"/>
                </a:lnTo>
                <a:cubicBezTo>
                  <a:pt x="858850" y="879901"/>
                  <a:pt x="858148" y="877796"/>
                  <a:pt x="860955" y="877796"/>
                </a:cubicBezTo>
                <a:cubicBezTo>
                  <a:pt x="862358" y="876393"/>
                  <a:pt x="864463" y="874989"/>
                  <a:pt x="867270" y="873586"/>
                </a:cubicBezTo>
                <a:cubicBezTo>
                  <a:pt x="870077" y="872183"/>
                  <a:pt x="872182" y="871481"/>
                  <a:pt x="873585" y="871481"/>
                </a:cubicBezTo>
                <a:close/>
                <a:moveTo>
                  <a:pt x="263128" y="783070"/>
                </a:moveTo>
                <a:cubicBezTo>
                  <a:pt x="261725" y="784473"/>
                  <a:pt x="259970" y="785175"/>
                  <a:pt x="257865" y="785175"/>
                </a:cubicBezTo>
                <a:cubicBezTo>
                  <a:pt x="255760" y="785175"/>
                  <a:pt x="254006" y="785877"/>
                  <a:pt x="252603" y="787280"/>
                </a:cubicBezTo>
                <a:cubicBezTo>
                  <a:pt x="248393" y="787280"/>
                  <a:pt x="244884" y="792192"/>
                  <a:pt x="242078" y="802015"/>
                </a:cubicBezTo>
                <a:cubicBezTo>
                  <a:pt x="250498" y="804822"/>
                  <a:pt x="256813" y="802717"/>
                  <a:pt x="261023" y="795700"/>
                </a:cubicBezTo>
                <a:close/>
                <a:moveTo>
                  <a:pt x="233658" y="774650"/>
                </a:moveTo>
                <a:lnTo>
                  <a:pt x="191557" y="820960"/>
                </a:lnTo>
                <a:cubicBezTo>
                  <a:pt x="174717" y="842011"/>
                  <a:pt x="157175" y="861658"/>
                  <a:pt x="138931" y="879901"/>
                </a:cubicBezTo>
                <a:lnTo>
                  <a:pt x="141036" y="879901"/>
                </a:lnTo>
                <a:cubicBezTo>
                  <a:pt x="145247" y="877094"/>
                  <a:pt x="152614" y="873586"/>
                  <a:pt x="163139" y="869376"/>
                </a:cubicBezTo>
                <a:cubicBezTo>
                  <a:pt x="173664" y="865166"/>
                  <a:pt x="182435" y="860956"/>
                  <a:pt x="189452" y="856746"/>
                </a:cubicBezTo>
                <a:lnTo>
                  <a:pt x="189452" y="848326"/>
                </a:lnTo>
                <a:lnTo>
                  <a:pt x="197872" y="854641"/>
                </a:lnTo>
                <a:cubicBezTo>
                  <a:pt x="199276" y="854641"/>
                  <a:pt x="202433" y="853238"/>
                  <a:pt x="207345" y="850431"/>
                </a:cubicBezTo>
                <a:cubicBezTo>
                  <a:pt x="212256" y="847624"/>
                  <a:pt x="214712" y="844817"/>
                  <a:pt x="214712" y="842011"/>
                </a:cubicBezTo>
                <a:lnTo>
                  <a:pt x="193662" y="839906"/>
                </a:lnTo>
                <a:cubicBezTo>
                  <a:pt x="193662" y="835696"/>
                  <a:pt x="194364" y="832187"/>
                  <a:pt x="195767" y="829381"/>
                </a:cubicBezTo>
                <a:cubicBezTo>
                  <a:pt x="197170" y="826574"/>
                  <a:pt x="198574" y="823767"/>
                  <a:pt x="199977" y="820960"/>
                </a:cubicBezTo>
                <a:cubicBezTo>
                  <a:pt x="204187" y="815347"/>
                  <a:pt x="209801" y="810786"/>
                  <a:pt x="216817" y="807278"/>
                </a:cubicBezTo>
                <a:cubicBezTo>
                  <a:pt x="223834" y="803769"/>
                  <a:pt x="229448" y="800612"/>
                  <a:pt x="233658" y="797805"/>
                </a:cubicBezTo>
                <a:lnTo>
                  <a:pt x="231553" y="793595"/>
                </a:lnTo>
                <a:cubicBezTo>
                  <a:pt x="231553" y="790788"/>
                  <a:pt x="232956" y="787280"/>
                  <a:pt x="235763" y="783070"/>
                </a:cubicBezTo>
                <a:cubicBezTo>
                  <a:pt x="238569" y="778860"/>
                  <a:pt x="237868" y="776053"/>
                  <a:pt x="233658" y="774650"/>
                </a:cubicBezTo>
                <a:close/>
                <a:moveTo>
                  <a:pt x="286283" y="755705"/>
                </a:moveTo>
                <a:cubicBezTo>
                  <a:pt x="277863" y="757108"/>
                  <a:pt x="275758" y="762721"/>
                  <a:pt x="279968" y="772545"/>
                </a:cubicBezTo>
                <a:cubicBezTo>
                  <a:pt x="279968" y="772545"/>
                  <a:pt x="284178" y="768335"/>
                  <a:pt x="292598" y="759915"/>
                </a:cubicBezTo>
                <a:cubicBezTo>
                  <a:pt x="291195" y="759915"/>
                  <a:pt x="290142" y="759213"/>
                  <a:pt x="289441" y="757810"/>
                </a:cubicBezTo>
                <a:cubicBezTo>
                  <a:pt x="288739" y="756406"/>
                  <a:pt x="287687" y="755705"/>
                  <a:pt x="286283" y="755705"/>
                </a:cubicBezTo>
                <a:close/>
                <a:moveTo>
                  <a:pt x="261023" y="743075"/>
                </a:moveTo>
                <a:cubicBezTo>
                  <a:pt x="258216" y="745881"/>
                  <a:pt x="255410" y="747285"/>
                  <a:pt x="252603" y="747285"/>
                </a:cubicBezTo>
                <a:lnTo>
                  <a:pt x="242078" y="762020"/>
                </a:lnTo>
                <a:cubicBezTo>
                  <a:pt x="240674" y="763423"/>
                  <a:pt x="239622" y="764826"/>
                  <a:pt x="238920" y="766230"/>
                </a:cubicBezTo>
                <a:cubicBezTo>
                  <a:pt x="238218" y="767633"/>
                  <a:pt x="238569" y="768335"/>
                  <a:pt x="239973" y="768335"/>
                </a:cubicBezTo>
                <a:cubicBezTo>
                  <a:pt x="239973" y="771142"/>
                  <a:pt x="242078" y="772545"/>
                  <a:pt x="246288" y="772545"/>
                </a:cubicBezTo>
                <a:lnTo>
                  <a:pt x="263128" y="772545"/>
                </a:lnTo>
                <a:lnTo>
                  <a:pt x="263128" y="751495"/>
                </a:lnTo>
                <a:cubicBezTo>
                  <a:pt x="261725" y="750091"/>
                  <a:pt x="261374" y="748688"/>
                  <a:pt x="262075" y="747285"/>
                </a:cubicBezTo>
                <a:cubicBezTo>
                  <a:pt x="262777" y="745881"/>
                  <a:pt x="262426" y="744478"/>
                  <a:pt x="261023" y="743075"/>
                </a:cubicBezTo>
                <a:close/>
                <a:moveTo>
                  <a:pt x="1734540" y="722024"/>
                </a:moveTo>
                <a:cubicBezTo>
                  <a:pt x="1731734" y="724831"/>
                  <a:pt x="1728927" y="728339"/>
                  <a:pt x="1726120" y="732549"/>
                </a:cubicBezTo>
                <a:cubicBezTo>
                  <a:pt x="1723314" y="736759"/>
                  <a:pt x="1722612" y="739566"/>
                  <a:pt x="1724015" y="740970"/>
                </a:cubicBezTo>
                <a:lnTo>
                  <a:pt x="1728225" y="749390"/>
                </a:lnTo>
                <a:cubicBezTo>
                  <a:pt x="1728225" y="753600"/>
                  <a:pt x="1727524" y="756757"/>
                  <a:pt x="1726120" y="758862"/>
                </a:cubicBezTo>
                <a:cubicBezTo>
                  <a:pt x="1724717" y="760967"/>
                  <a:pt x="1723314" y="763423"/>
                  <a:pt x="1721910" y="766230"/>
                </a:cubicBezTo>
                <a:cubicBezTo>
                  <a:pt x="1720507" y="767633"/>
                  <a:pt x="1719805" y="769387"/>
                  <a:pt x="1719805" y="771492"/>
                </a:cubicBezTo>
                <a:cubicBezTo>
                  <a:pt x="1719805" y="773597"/>
                  <a:pt x="1719104" y="775352"/>
                  <a:pt x="1717700" y="776755"/>
                </a:cubicBezTo>
                <a:lnTo>
                  <a:pt x="1719805" y="776755"/>
                </a:lnTo>
                <a:cubicBezTo>
                  <a:pt x="1724015" y="776755"/>
                  <a:pt x="1726120" y="776053"/>
                  <a:pt x="1726120" y="774650"/>
                </a:cubicBezTo>
                <a:cubicBezTo>
                  <a:pt x="1737347" y="749390"/>
                  <a:pt x="1742960" y="736058"/>
                  <a:pt x="1742960" y="734654"/>
                </a:cubicBezTo>
                <a:cubicBezTo>
                  <a:pt x="1744364" y="731848"/>
                  <a:pt x="1743662" y="729041"/>
                  <a:pt x="1740855" y="726234"/>
                </a:cubicBezTo>
                <a:cubicBezTo>
                  <a:pt x="1738049" y="723428"/>
                  <a:pt x="1735944" y="722024"/>
                  <a:pt x="1734540" y="722024"/>
                </a:cubicBezTo>
                <a:close/>
                <a:moveTo>
                  <a:pt x="288388" y="719919"/>
                </a:moveTo>
                <a:cubicBezTo>
                  <a:pt x="284178" y="719919"/>
                  <a:pt x="282073" y="720621"/>
                  <a:pt x="282073" y="722024"/>
                </a:cubicBezTo>
                <a:lnTo>
                  <a:pt x="269443" y="734654"/>
                </a:lnTo>
                <a:lnTo>
                  <a:pt x="267338" y="740970"/>
                </a:lnTo>
                <a:lnTo>
                  <a:pt x="273653" y="743075"/>
                </a:lnTo>
                <a:lnTo>
                  <a:pt x="275758" y="743075"/>
                </a:lnTo>
                <a:cubicBezTo>
                  <a:pt x="279968" y="743075"/>
                  <a:pt x="283827" y="741320"/>
                  <a:pt x="287336" y="737812"/>
                </a:cubicBezTo>
                <a:cubicBezTo>
                  <a:pt x="290844" y="734304"/>
                  <a:pt x="292598" y="730444"/>
                  <a:pt x="292598" y="726234"/>
                </a:cubicBezTo>
                <a:cubicBezTo>
                  <a:pt x="292598" y="724831"/>
                  <a:pt x="292247" y="723428"/>
                  <a:pt x="291546" y="722024"/>
                </a:cubicBezTo>
                <a:cubicBezTo>
                  <a:pt x="290844" y="720621"/>
                  <a:pt x="289792" y="719919"/>
                  <a:pt x="288388" y="719919"/>
                </a:cubicBezTo>
                <a:close/>
                <a:moveTo>
                  <a:pt x="313122" y="692028"/>
                </a:moveTo>
                <a:cubicBezTo>
                  <a:pt x="312070" y="692378"/>
                  <a:pt x="310842" y="693256"/>
                  <a:pt x="309439" y="694659"/>
                </a:cubicBezTo>
                <a:cubicBezTo>
                  <a:pt x="303825" y="694659"/>
                  <a:pt x="298913" y="698869"/>
                  <a:pt x="294703" y="707289"/>
                </a:cubicBezTo>
                <a:lnTo>
                  <a:pt x="294703" y="713604"/>
                </a:lnTo>
                <a:cubicBezTo>
                  <a:pt x="294703" y="715007"/>
                  <a:pt x="295405" y="715709"/>
                  <a:pt x="296808" y="715709"/>
                </a:cubicBezTo>
                <a:cubicBezTo>
                  <a:pt x="298212" y="715709"/>
                  <a:pt x="299615" y="716411"/>
                  <a:pt x="301018" y="717814"/>
                </a:cubicBezTo>
                <a:cubicBezTo>
                  <a:pt x="305228" y="717814"/>
                  <a:pt x="309088" y="715709"/>
                  <a:pt x="312596" y="711499"/>
                </a:cubicBezTo>
                <a:cubicBezTo>
                  <a:pt x="316104" y="707289"/>
                  <a:pt x="317859" y="702377"/>
                  <a:pt x="317859" y="696764"/>
                </a:cubicBezTo>
                <a:cubicBezTo>
                  <a:pt x="317859" y="695361"/>
                  <a:pt x="317859" y="694308"/>
                  <a:pt x="317859" y="693606"/>
                </a:cubicBezTo>
                <a:cubicBezTo>
                  <a:pt x="317859" y="692905"/>
                  <a:pt x="317157" y="692554"/>
                  <a:pt x="315754" y="692554"/>
                </a:cubicBezTo>
                <a:cubicBezTo>
                  <a:pt x="315052" y="691852"/>
                  <a:pt x="314175" y="691677"/>
                  <a:pt x="313122" y="692028"/>
                </a:cubicBezTo>
                <a:close/>
                <a:moveTo>
                  <a:pt x="341014" y="657821"/>
                </a:moveTo>
                <a:cubicBezTo>
                  <a:pt x="339611" y="658523"/>
                  <a:pt x="338207" y="659575"/>
                  <a:pt x="336804" y="660979"/>
                </a:cubicBezTo>
                <a:cubicBezTo>
                  <a:pt x="326980" y="670802"/>
                  <a:pt x="322069" y="675714"/>
                  <a:pt x="322069" y="675714"/>
                </a:cubicBezTo>
                <a:lnTo>
                  <a:pt x="319964" y="688344"/>
                </a:lnTo>
                <a:lnTo>
                  <a:pt x="324174" y="688344"/>
                </a:lnTo>
                <a:cubicBezTo>
                  <a:pt x="329787" y="686941"/>
                  <a:pt x="335050" y="684134"/>
                  <a:pt x="339961" y="679924"/>
                </a:cubicBezTo>
                <a:cubicBezTo>
                  <a:pt x="344873" y="675714"/>
                  <a:pt x="348031" y="671504"/>
                  <a:pt x="349434" y="667294"/>
                </a:cubicBezTo>
                <a:lnTo>
                  <a:pt x="343119" y="658874"/>
                </a:lnTo>
                <a:cubicBezTo>
                  <a:pt x="343119" y="657470"/>
                  <a:pt x="342417" y="657119"/>
                  <a:pt x="341014" y="657821"/>
                </a:cubicBezTo>
                <a:close/>
                <a:moveTo>
                  <a:pt x="404165" y="599933"/>
                </a:moveTo>
                <a:lnTo>
                  <a:pt x="381009" y="618878"/>
                </a:lnTo>
                <a:cubicBezTo>
                  <a:pt x="382413" y="620281"/>
                  <a:pt x="383465" y="621685"/>
                  <a:pt x="384167" y="623088"/>
                </a:cubicBezTo>
                <a:cubicBezTo>
                  <a:pt x="384869" y="624491"/>
                  <a:pt x="385921" y="625193"/>
                  <a:pt x="387324" y="625193"/>
                </a:cubicBezTo>
                <a:cubicBezTo>
                  <a:pt x="391534" y="626596"/>
                  <a:pt x="396095" y="624141"/>
                  <a:pt x="401007" y="617826"/>
                </a:cubicBezTo>
                <a:cubicBezTo>
                  <a:pt x="405919" y="611510"/>
                  <a:pt x="406971" y="605546"/>
                  <a:pt x="404165" y="599933"/>
                </a:cubicBezTo>
                <a:close/>
                <a:moveTo>
                  <a:pt x="768860" y="584145"/>
                </a:moveTo>
                <a:cubicBezTo>
                  <a:pt x="771316" y="584496"/>
                  <a:pt x="773947" y="585548"/>
                  <a:pt x="776754" y="587303"/>
                </a:cubicBezTo>
                <a:cubicBezTo>
                  <a:pt x="780964" y="591513"/>
                  <a:pt x="782367" y="594319"/>
                  <a:pt x="780964" y="595723"/>
                </a:cubicBezTo>
                <a:cubicBezTo>
                  <a:pt x="780964" y="598529"/>
                  <a:pt x="779561" y="599933"/>
                  <a:pt x="776754" y="599933"/>
                </a:cubicBezTo>
                <a:cubicBezTo>
                  <a:pt x="772544" y="601336"/>
                  <a:pt x="767632" y="601687"/>
                  <a:pt x="762019" y="600985"/>
                </a:cubicBezTo>
                <a:cubicBezTo>
                  <a:pt x="756405" y="600284"/>
                  <a:pt x="752897" y="599933"/>
                  <a:pt x="751494" y="599933"/>
                </a:cubicBezTo>
                <a:cubicBezTo>
                  <a:pt x="755704" y="588355"/>
                  <a:pt x="761493" y="583093"/>
                  <a:pt x="768860" y="584145"/>
                </a:cubicBezTo>
                <a:close/>
                <a:moveTo>
                  <a:pt x="564146" y="549412"/>
                </a:moveTo>
                <a:lnTo>
                  <a:pt x="543096" y="559937"/>
                </a:lnTo>
                <a:cubicBezTo>
                  <a:pt x="540290" y="564147"/>
                  <a:pt x="531869" y="569761"/>
                  <a:pt x="517836" y="576778"/>
                </a:cubicBezTo>
                <a:lnTo>
                  <a:pt x="494681" y="599933"/>
                </a:lnTo>
                <a:cubicBezTo>
                  <a:pt x="489067" y="608353"/>
                  <a:pt x="479945" y="616071"/>
                  <a:pt x="467315" y="623088"/>
                </a:cubicBezTo>
                <a:cubicBezTo>
                  <a:pt x="464509" y="625895"/>
                  <a:pt x="461702" y="629403"/>
                  <a:pt x="458895" y="633613"/>
                </a:cubicBezTo>
                <a:cubicBezTo>
                  <a:pt x="456089" y="637823"/>
                  <a:pt x="453282" y="641332"/>
                  <a:pt x="450475" y="644138"/>
                </a:cubicBezTo>
                <a:cubicBezTo>
                  <a:pt x="447668" y="645542"/>
                  <a:pt x="436442" y="654663"/>
                  <a:pt x="416795" y="671504"/>
                </a:cubicBezTo>
                <a:cubicBezTo>
                  <a:pt x="411181" y="679924"/>
                  <a:pt x="404516" y="687291"/>
                  <a:pt x="396797" y="693606"/>
                </a:cubicBezTo>
                <a:cubicBezTo>
                  <a:pt x="389079" y="699922"/>
                  <a:pt x="382413" y="707289"/>
                  <a:pt x="376799" y="715709"/>
                </a:cubicBezTo>
                <a:cubicBezTo>
                  <a:pt x="373993" y="717112"/>
                  <a:pt x="370835" y="720270"/>
                  <a:pt x="367327" y="725182"/>
                </a:cubicBezTo>
                <a:cubicBezTo>
                  <a:pt x="363818" y="730094"/>
                  <a:pt x="360661" y="733251"/>
                  <a:pt x="357854" y="734654"/>
                </a:cubicBezTo>
                <a:cubicBezTo>
                  <a:pt x="345224" y="737461"/>
                  <a:pt x="337505" y="743075"/>
                  <a:pt x="334699" y="751495"/>
                </a:cubicBezTo>
                <a:cubicBezTo>
                  <a:pt x="334699" y="752898"/>
                  <a:pt x="332594" y="755705"/>
                  <a:pt x="328384" y="759915"/>
                </a:cubicBezTo>
                <a:cubicBezTo>
                  <a:pt x="318560" y="764125"/>
                  <a:pt x="312947" y="769036"/>
                  <a:pt x="311544" y="774650"/>
                </a:cubicBezTo>
                <a:cubicBezTo>
                  <a:pt x="308737" y="784473"/>
                  <a:pt x="301720" y="790788"/>
                  <a:pt x="290493" y="793595"/>
                </a:cubicBezTo>
                <a:cubicBezTo>
                  <a:pt x="287687" y="799209"/>
                  <a:pt x="284178" y="803418"/>
                  <a:pt x="279968" y="806225"/>
                </a:cubicBezTo>
                <a:lnTo>
                  <a:pt x="296808" y="812540"/>
                </a:lnTo>
                <a:lnTo>
                  <a:pt x="290493" y="820960"/>
                </a:lnTo>
                <a:lnTo>
                  <a:pt x="254708" y="846221"/>
                </a:lnTo>
                <a:cubicBezTo>
                  <a:pt x="247691" y="853238"/>
                  <a:pt x="235763" y="862359"/>
                  <a:pt x="218922" y="873586"/>
                </a:cubicBezTo>
                <a:cubicBezTo>
                  <a:pt x="211906" y="880603"/>
                  <a:pt x="208046" y="889725"/>
                  <a:pt x="207345" y="900951"/>
                </a:cubicBezTo>
                <a:cubicBezTo>
                  <a:pt x="206643" y="912178"/>
                  <a:pt x="209099" y="918493"/>
                  <a:pt x="214712" y="919897"/>
                </a:cubicBezTo>
                <a:cubicBezTo>
                  <a:pt x="242779" y="908670"/>
                  <a:pt x="257515" y="903056"/>
                  <a:pt x="258918" y="903056"/>
                </a:cubicBezTo>
                <a:lnTo>
                  <a:pt x="261023" y="907266"/>
                </a:lnTo>
                <a:cubicBezTo>
                  <a:pt x="255410" y="914283"/>
                  <a:pt x="249094" y="929018"/>
                  <a:pt x="242078" y="951472"/>
                </a:cubicBezTo>
                <a:lnTo>
                  <a:pt x="244183" y="953577"/>
                </a:lnTo>
                <a:cubicBezTo>
                  <a:pt x="245586" y="943754"/>
                  <a:pt x="252603" y="940245"/>
                  <a:pt x="265233" y="943052"/>
                </a:cubicBezTo>
                <a:cubicBezTo>
                  <a:pt x="265233" y="943052"/>
                  <a:pt x="265584" y="943052"/>
                  <a:pt x="266285" y="943052"/>
                </a:cubicBezTo>
                <a:cubicBezTo>
                  <a:pt x="266987" y="943052"/>
                  <a:pt x="267338" y="943052"/>
                  <a:pt x="267338" y="943052"/>
                </a:cubicBezTo>
                <a:cubicBezTo>
                  <a:pt x="278565" y="937438"/>
                  <a:pt x="295405" y="930422"/>
                  <a:pt x="317859" y="922002"/>
                </a:cubicBezTo>
                <a:cubicBezTo>
                  <a:pt x="329085" y="913582"/>
                  <a:pt x="338909" y="906916"/>
                  <a:pt x="347329" y="902004"/>
                </a:cubicBezTo>
                <a:cubicBezTo>
                  <a:pt x="355749" y="897092"/>
                  <a:pt x="363468" y="892531"/>
                  <a:pt x="370484" y="888321"/>
                </a:cubicBezTo>
                <a:lnTo>
                  <a:pt x="399955" y="873586"/>
                </a:lnTo>
                <a:lnTo>
                  <a:pt x="437845" y="856746"/>
                </a:lnTo>
                <a:cubicBezTo>
                  <a:pt x="442055" y="855342"/>
                  <a:pt x="446616" y="852185"/>
                  <a:pt x="451528" y="847273"/>
                </a:cubicBezTo>
                <a:cubicBezTo>
                  <a:pt x="456439" y="842362"/>
                  <a:pt x="460299" y="839204"/>
                  <a:pt x="463105" y="837801"/>
                </a:cubicBezTo>
                <a:cubicBezTo>
                  <a:pt x="474332" y="833590"/>
                  <a:pt x="484857" y="828679"/>
                  <a:pt x="494681" y="823065"/>
                </a:cubicBezTo>
                <a:cubicBezTo>
                  <a:pt x="504504" y="817452"/>
                  <a:pt x="514328" y="813242"/>
                  <a:pt x="524151" y="810435"/>
                </a:cubicBezTo>
                <a:lnTo>
                  <a:pt x="562041" y="791490"/>
                </a:lnTo>
                <a:cubicBezTo>
                  <a:pt x="576075" y="785877"/>
                  <a:pt x="580987" y="778158"/>
                  <a:pt x="576777" y="768335"/>
                </a:cubicBezTo>
                <a:lnTo>
                  <a:pt x="576777" y="762020"/>
                </a:lnTo>
                <a:lnTo>
                  <a:pt x="578882" y="743075"/>
                </a:lnTo>
                <a:cubicBezTo>
                  <a:pt x="578882" y="738864"/>
                  <a:pt x="577478" y="731146"/>
                  <a:pt x="574672" y="719919"/>
                </a:cubicBezTo>
                <a:cubicBezTo>
                  <a:pt x="576075" y="712902"/>
                  <a:pt x="576777" y="702377"/>
                  <a:pt x="576777" y="688344"/>
                </a:cubicBezTo>
                <a:cubicBezTo>
                  <a:pt x="578180" y="675714"/>
                  <a:pt x="578531" y="664838"/>
                  <a:pt x="577829" y="655716"/>
                </a:cubicBezTo>
                <a:cubicBezTo>
                  <a:pt x="577127" y="646594"/>
                  <a:pt x="576777" y="638525"/>
                  <a:pt x="576777" y="631508"/>
                </a:cubicBezTo>
                <a:lnTo>
                  <a:pt x="576777" y="625193"/>
                </a:lnTo>
                <a:cubicBezTo>
                  <a:pt x="576777" y="611160"/>
                  <a:pt x="574672" y="601336"/>
                  <a:pt x="570462" y="595723"/>
                </a:cubicBezTo>
                <a:close/>
                <a:moveTo>
                  <a:pt x="458895" y="545202"/>
                </a:moveTo>
                <a:cubicBezTo>
                  <a:pt x="451879" y="548009"/>
                  <a:pt x="446967" y="552219"/>
                  <a:pt x="444160" y="557832"/>
                </a:cubicBezTo>
                <a:cubicBezTo>
                  <a:pt x="442757" y="559236"/>
                  <a:pt x="439950" y="564147"/>
                  <a:pt x="435740" y="572567"/>
                </a:cubicBezTo>
                <a:lnTo>
                  <a:pt x="439950" y="576778"/>
                </a:lnTo>
                <a:cubicBezTo>
                  <a:pt x="442757" y="572567"/>
                  <a:pt x="446616" y="568708"/>
                  <a:pt x="451528" y="565200"/>
                </a:cubicBezTo>
                <a:cubicBezTo>
                  <a:pt x="456439" y="561691"/>
                  <a:pt x="460299" y="557832"/>
                  <a:pt x="463105" y="553622"/>
                </a:cubicBezTo>
                <a:cubicBezTo>
                  <a:pt x="467315" y="549412"/>
                  <a:pt x="469420" y="547307"/>
                  <a:pt x="469420" y="547307"/>
                </a:cubicBezTo>
                <a:cubicBezTo>
                  <a:pt x="466614" y="545904"/>
                  <a:pt x="463105" y="545202"/>
                  <a:pt x="458895" y="545202"/>
                </a:cubicBezTo>
                <a:close/>
                <a:moveTo>
                  <a:pt x="532571" y="488366"/>
                </a:moveTo>
                <a:cubicBezTo>
                  <a:pt x="526958" y="491173"/>
                  <a:pt x="523449" y="493278"/>
                  <a:pt x="522046" y="494681"/>
                </a:cubicBezTo>
                <a:cubicBezTo>
                  <a:pt x="519239" y="497488"/>
                  <a:pt x="517134" y="498892"/>
                  <a:pt x="515731" y="498892"/>
                </a:cubicBezTo>
                <a:lnTo>
                  <a:pt x="492576" y="515732"/>
                </a:lnTo>
                <a:cubicBezTo>
                  <a:pt x="491172" y="517135"/>
                  <a:pt x="490821" y="518889"/>
                  <a:pt x="491523" y="520994"/>
                </a:cubicBezTo>
                <a:cubicBezTo>
                  <a:pt x="492225" y="523099"/>
                  <a:pt x="492576" y="524853"/>
                  <a:pt x="492576" y="526257"/>
                </a:cubicBezTo>
                <a:lnTo>
                  <a:pt x="500996" y="522047"/>
                </a:lnTo>
                <a:cubicBezTo>
                  <a:pt x="515029" y="510820"/>
                  <a:pt x="525554" y="503803"/>
                  <a:pt x="532571" y="500997"/>
                </a:cubicBezTo>
                <a:cubicBezTo>
                  <a:pt x="535378" y="498190"/>
                  <a:pt x="536781" y="496085"/>
                  <a:pt x="536781" y="494681"/>
                </a:cubicBezTo>
                <a:cubicBezTo>
                  <a:pt x="536781" y="493278"/>
                  <a:pt x="536430" y="491875"/>
                  <a:pt x="535729" y="490471"/>
                </a:cubicBezTo>
                <a:cubicBezTo>
                  <a:pt x="535027" y="489068"/>
                  <a:pt x="533974" y="488366"/>
                  <a:pt x="532571" y="488366"/>
                </a:cubicBezTo>
                <a:close/>
                <a:moveTo>
                  <a:pt x="919896" y="439951"/>
                </a:moveTo>
                <a:cubicBezTo>
                  <a:pt x="915686" y="448371"/>
                  <a:pt x="913581" y="453283"/>
                  <a:pt x="913581" y="454686"/>
                </a:cubicBezTo>
                <a:cubicBezTo>
                  <a:pt x="914984" y="454686"/>
                  <a:pt x="916037" y="455037"/>
                  <a:pt x="916738" y="455738"/>
                </a:cubicBezTo>
                <a:cubicBezTo>
                  <a:pt x="917440" y="456440"/>
                  <a:pt x="917791" y="457493"/>
                  <a:pt x="917791" y="458896"/>
                </a:cubicBezTo>
                <a:cubicBezTo>
                  <a:pt x="920597" y="456089"/>
                  <a:pt x="922001" y="453283"/>
                  <a:pt x="922001" y="450476"/>
                </a:cubicBezTo>
                <a:cubicBezTo>
                  <a:pt x="922001" y="447669"/>
                  <a:pt x="922702" y="445564"/>
                  <a:pt x="924106" y="444161"/>
                </a:cubicBezTo>
                <a:cubicBezTo>
                  <a:pt x="924106" y="444161"/>
                  <a:pt x="922702" y="442757"/>
                  <a:pt x="919896" y="439951"/>
                </a:cubicBezTo>
                <a:close/>
                <a:moveTo>
                  <a:pt x="1193286" y="181296"/>
                </a:moveTo>
                <a:cubicBezTo>
                  <a:pt x="1188199" y="181120"/>
                  <a:pt x="1183375" y="181734"/>
                  <a:pt x="1178814" y="183138"/>
                </a:cubicBezTo>
                <a:cubicBezTo>
                  <a:pt x="1150747" y="194365"/>
                  <a:pt x="1129697" y="203486"/>
                  <a:pt x="1115663" y="210503"/>
                </a:cubicBezTo>
                <a:cubicBezTo>
                  <a:pt x="1105840" y="214713"/>
                  <a:pt x="1096718" y="219625"/>
                  <a:pt x="1088298" y="225238"/>
                </a:cubicBezTo>
                <a:cubicBezTo>
                  <a:pt x="1079878" y="230852"/>
                  <a:pt x="1072159" y="235763"/>
                  <a:pt x="1065143" y="239973"/>
                </a:cubicBezTo>
                <a:cubicBezTo>
                  <a:pt x="1063739" y="241377"/>
                  <a:pt x="1062336" y="241728"/>
                  <a:pt x="1060932" y="241026"/>
                </a:cubicBezTo>
                <a:cubicBezTo>
                  <a:pt x="1059529" y="240324"/>
                  <a:pt x="1058126" y="239973"/>
                  <a:pt x="1056722" y="239973"/>
                </a:cubicBezTo>
                <a:lnTo>
                  <a:pt x="1060932" y="231553"/>
                </a:lnTo>
                <a:cubicBezTo>
                  <a:pt x="1063739" y="228747"/>
                  <a:pt x="1066546" y="226642"/>
                  <a:pt x="1069353" y="225238"/>
                </a:cubicBezTo>
                <a:cubicBezTo>
                  <a:pt x="1072159" y="223835"/>
                  <a:pt x="1074966" y="222432"/>
                  <a:pt x="1077773" y="221028"/>
                </a:cubicBezTo>
                <a:cubicBezTo>
                  <a:pt x="1084789" y="216818"/>
                  <a:pt x="1095315" y="209100"/>
                  <a:pt x="1109348" y="197873"/>
                </a:cubicBezTo>
                <a:lnTo>
                  <a:pt x="1126188" y="189453"/>
                </a:lnTo>
                <a:lnTo>
                  <a:pt x="1124083" y="183138"/>
                </a:lnTo>
                <a:cubicBezTo>
                  <a:pt x="1118470" y="185944"/>
                  <a:pt x="1114260" y="187348"/>
                  <a:pt x="1111453" y="187348"/>
                </a:cubicBezTo>
                <a:cubicBezTo>
                  <a:pt x="1080579" y="204188"/>
                  <a:pt x="1039882" y="233658"/>
                  <a:pt x="989362" y="275759"/>
                </a:cubicBezTo>
                <a:cubicBezTo>
                  <a:pt x="985152" y="279969"/>
                  <a:pt x="980240" y="285582"/>
                  <a:pt x="974626" y="292599"/>
                </a:cubicBezTo>
                <a:cubicBezTo>
                  <a:pt x="969013" y="299616"/>
                  <a:pt x="964101" y="305229"/>
                  <a:pt x="959891" y="309439"/>
                </a:cubicBezTo>
                <a:cubicBezTo>
                  <a:pt x="951471" y="317859"/>
                  <a:pt x="943051" y="333296"/>
                  <a:pt x="934631" y="355750"/>
                </a:cubicBezTo>
                <a:cubicBezTo>
                  <a:pt x="931824" y="369783"/>
                  <a:pt x="928667" y="382414"/>
                  <a:pt x="925158" y="393640"/>
                </a:cubicBezTo>
                <a:cubicBezTo>
                  <a:pt x="921650" y="404867"/>
                  <a:pt x="918492" y="414691"/>
                  <a:pt x="915686" y="423111"/>
                </a:cubicBezTo>
                <a:cubicBezTo>
                  <a:pt x="915686" y="423111"/>
                  <a:pt x="917089" y="424514"/>
                  <a:pt x="919896" y="427321"/>
                </a:cubicBezTo>
                <a:cubicBezTo>
                  <a:pt x="921299" y="425917"/>
                  <a:pt x="923404" y="425216"/>
                  <a:pt x="926211" y="425216"/>
                </a:cubicBezTo>
                <a:cubicBezTo>
                  <a:pt x="929018" y="425216"/>
                  <a:pt x="931123" y="424514"/>
                  <a:pt x="932526" y="423111"/>
                </a:cubicBezTo>
                <a:cubicBezTo>
                  <a:pt x="936736" y="418901"/>
                  <a:pt x="938841" y="413287"/>
                  <a:pt x="938841" y="406270"/>
                </a:cubicBezTo>
                <a:lnTo>
                  <a:pt x="949366" y="378905"/>
                </a:lnTo>
                <a:cubicBezTo>
                  <a:pt x="952173" y="364872"/>
                  <a:pt x="956383" y="354346"/>
                  <a:pt x="961996" y="347330"/>
                </a:cubicBezTo>
                <a:cubicBezTo>
                  <a:pt x="966206" y="341716"/>
                  <a:pt x="974626" y="329788"/>
                  <a:pt x="987257" y="311544"/>
                </a:cubicBezTo>
                <a:lnTo>
                  <a:pt x="989362" y="313649"/>
                </a:lnTo>
                <a:cubicBezTo>
                  <a:pt x="989362" y="316456"/>
                  <a:pt x="987958" y="320666"/>
                  <a:pt x="985152" y="326280"/>
                </a:cubicBezTo>
                <a:cubicBezTo>
                  <a:pt x="973925" y="341716"/>
                  <a:pt x="965855" y="355399"/>
                  <a:pt x="960944" y="367327"/>
                </a:cubicBezTo>
                <a:cubicBezTo>
                  <a:pt x="956032" y="379256"/>
                  <a:pt x="952875" y="392237"/>
                  <a:pt x="951471" y="406270"/>
                </a:cubicBezTo>
                <a:cubicBezTo>
                  <a:pt x="952875" y="411884"/>
                  <a:pt x="952875" y="418901"/>
                  <a:pt x="951471" y="427321"/>
                </a:cubicBezTo>
                <a:cubicBezTo>
                  <a:pt x="941648" y="437144"/>
                  <a:pt x="936736" y="443459"/>
                  <a:pt x="936736" y="446266"/>
                </a:cubicBezTo>
                <a:cubicBezTo>
                  <a:pt x="936736" y="449073"/>
                  <a:pt x="939543" y="453984"/>
                  <a:pt x="945156" y="461001"/>
                </a:cubicBezTo>
                <a:cubicBezTo>
                  <a:pt x="950769" y="456791"/>
                  <a:pt x="954980" y="456440"/>
                  <a:pt x="957786" y="459949"/>
                </a:cubicBezTo>
                <a:cubicBezTo>
                  <a:pt x="960593" y="463457"/>
                  <a:pt x="961996" y="465913"/>
                  <a:pt x="961996" y="467316"/>
                </a:cubicBezTo>
                <a:cubicBezTo>
                  <a:pt x="964803" y="468720"/>
                  <a:pt x="967259" y="470123"/>
                  <a:pt x="969364" y="471526"/>
                </a:cubicBezTo>
                <a:cubicBezTo>
                  <a:pt x="971469" y="472930"/>
                  <a:pt x="973925" y="474333"/>
                  <a:pt x="976731" y="475736"/>
                </a:cubicBezTo>
                <a:cubicBezTo>
                  <a:pt x="982345" y="478543"/>
                  <a:pt x="986555" y="482753"/>
                  <a:pt x="989362" y="488366"/>
                </a:cubicBezTo>
                <a:cubicBezTo>
                  <a:pt x="996378" y="498190"/>
                  <a:pt x="1003395" y="502400"/>
                  <a:pt x="1010412" y="500997"/>
                </a:cubicBezTo>
                <a:cubicBezTo>
                  <a:pt x="1017429" y="500997"/>
                  <a:pt x="1025147" y="499593"/>
                  <a:pt x="1033567" y="496787"/>
                </a:cubicBezTo>
                <a:cubicBezTo>
                  <a:pt x="1082684" y="482753"/>
                  <a:pt x="1113558" y="473631"/>
                  <a:pt x="1126188" y="469421"/>
                </a:cubicBezTo>
                <a:cubicBezTo>
                  <a:pt x="1127592" y="469421"/>
                  <a:pt x="1136713" y="465913"/>
                  <a:pt x="1153554" y="458896"/>
                </a:cubicBezTo>
                <a:cubicBezTo>
                  <a:pt x="1159167" y="457493"/>
                  <a:pt x="1165131" y="456440"/>
                  <a:pt x="1171446" y="455738"/>
                </a:cubicBezTo>
                <a:cubicBezTo>
                  <a:pt x="1177761" y="455037"/>
                  <a:pt x="1182322" y="453283"/>
                  <a:pt x="1185129" y="450476"/>
                </a:cubicBezTo>
                <a:cubicBezTo>
                  <a:pt x="1187936" y="449073"/>
                  <a:pt x="1192497" y="446617"/>
                  <a:pt x="1198812" y="443108"/>
                </a:cubicBezTo>
                <a:cubicBezTo>
                  <a:pt x="1205127" y="439600"/>
                  <a:pt x="1209688" y="434337"/>
                  <a:pt x="1212494" y="427321"/>
                </a:cubicBezTo>
                <a:cubicBezTo>
                  <a:pt x="1216704" y="409077"/>
                  <a:pt x="1227931" y="397149"/>
                  <a:pt x="1246175" y="391535"/>
                </a:cubicBezTo>
                <a:lnTo>
                  <a:pt x="1233544" y="412586"/>
                </a:lnTo>
                <a:lnTo>
                  <a:pt x="1237755" y="412586"/>
                </a:lnTo>
                <a:cubicBezTo>
                  <a:pt x="1265821" y="387325"/>
                  <a:pt x="1291783" y="370485"/>
                  <a:pt x="1315640" y="362065"/>
                </a:cubicBezTo>
                <a:cubicBezTo>
                  <a:pt x="1326867" y="356452"/>
                  <a:pt x="1355636" y="345926"/>
                  <a:pt x="1401947" y="330490"/>
                </a:cubicBezTo>
                <a:cubicBezTo>
                  <a:pt x="1408963" y="327683"/>
                  <a:pt x="1412822" y="325227"/>
                  <a:pt x="1413524" y="323122"/>
                </a:cubicBezTo>
                <a:cubicBezTo>
                  <a:pt x="1414226" y="321017"/>
                  <a:pt x="1411770" y="317158"/>
                  <a:pt x="1406156" y="311544"/>
                </a:cubicBezTo>
                <a:cubicBezTo>
                  <a:pt x="1417383" y="304528"/>
                  <a:pt x="1427207" y="296809"/>
                  <a:pt x="1435627" y="288389"/>
                </a:cubicBezTo>
                <a:cubicBezTo>
                  <a:pt x="1431417" y="286986"/>
                  <a:pt x="1426856" y="285582"/>
                  <a:pt x="1421944" y="284179"/>
                </a:cubicBezTo>
                <a:cubicBezTo>
                  <a:pt x="1417033" y="282776"/>
                  <a:pt x="1411770" y="280671"/>
                  <a:pt x="1406156" y="277864"/>
                </a:cubicBezTo>
                <a:cubicBezTo>
                  <a:pt x="1400543" y="276460"/>
                  <a:pt x="1395280" y="276110"/>
                  <a:pt x="1390369" y="276811"/>
                </a:cubicBezTo>
                <a:cubicBezTo>
                  <a:pt x="1385457" y="277513"/>
                  <a:pt x="1380896" y="277162"/>
                  <a:pt x="1376686" y="275759"/>
                </a:cubicBezTo>
                <a:cubicBezTo>
                  <a:pt x="1376686" y="270145"/>
                  <a:pt x="1375985" y="266637"/>
                  <a:pt x="1374581" y="265234"/>
                </a:cubicBezTo>
                <a:lnTo>
                  <a:pt x="1340901" y="250499"/>
                </a:lnTo>
                <a:lnTo>
                  <a:pt x="1332481" y="246289"/>
                </a:lnTo>
                <a:lnTo>
                  <a:pt x="1298800" y="229448"/>
                </a:lnTo>
                <a:cubicBezTo>
                  <a:pt x="1293187" y="225238"/>
                  <a:pt x="1288275" y="222081"/>
                  <a:pt x="1284065" y="219976"/>
                </a:cubicBezTo>
                <a:cubicBezTo>
                  <a:pt x="1279855" y="217871"/>
                  <a:pt x="1276347" y="216117"/>
                  <a:pt x="1273540" y="214713"/>
                </a:cubicBezTo>
                <a:cubicBezTo>
                  <a:pt x="1270733" y="210503"/>
                  <a:pt x="1267927" y="209801"/>
                  <a:pt x="1265120" y="212608"/>
                </a:cubicBezTo>
                <a:lnTo>
                  <a:pt x="1260910" y="212608"/>
                </a:lnTo>
                <a:cubicBezTo>
                  <a:pt x="1258103" y="212608"/>
                  <a:pt x="1255296" y="211556"/>
                  <a:pt x="1252490" y="209451"/>
                </a:cubicBezTo>
                <a:cubicBezTo>
                  <a:pt x="1249683" y="207346"/>
                  <a:pt x="1247578" y="205591"/>
                  <a:pt x="1246175" y="204188"/>
                </a:cubicBezTo>
                <a:cubicBezTo>
                  <a:pt x="1226177" y="189453"/>
                  <a:pt x="1208547" y="181822"/>
                  <a:pt x="1193286" y="181296"/>
                </a:cubicBezTo>
                <a:close/>
                <a:moveTo>
                  <a:pt x="1084088" y="0"/>
                </a:moveTo>
                <a:cubicBezTo>
                  <a:pt x="1086894" y="1404"/>
                  <a:pt x="1091104" y="2106"/>
                  <a:pt x="1096718" y="2106"/>
                </a:cubicBezTo>
                <a:cubicBezTo>
                  <a:pt x="1098121" y="2106"/>
                  <a:pt x="1100928" y="2807"/>
                  <a:pt x="1105138" y="4211"/>
                </a:cubicBezTo>
                <a:cubicBezTo>
                  <a:pt x="1109348" y="5614"/>
                  <a:pt x="1110751" y="9122"/>
                  <a:pt x="1109348" y="14736"/>
                </a:cubicBezTo>
                <a:cubicBezTo>
                  <a:pt x="1109348" y="16139"/>
                  <a:pt x="1110401" y="17893"/>
                  <a:pt x="1112506" y="19998"/>
                </a:cubicBezTo>
                <a:cubicBezTo>
                  <a:pt x="1114611" y="22103"/>
                  <a:pt x="1116365" y="23156"/>
                  <a:pt x="1117768" y="23156"/>
                </a:cubicBezTo>
                <a:cubicBezTo>
                  <a:pt x="1126188" y="24559"/>
                  <a:pt x="1134608" y="27366"/>
                  <a:pt x="1143028" y="31576"/>
                </a:cubicBezTo>
                <a:cubicBezTo>
                  <a:pt x="1151449" y="35786"/>
                  <a:pt x="1157764" y="38593"/>
                  <a:pt x="1161974" y="39996"/>
                </a:cubicBezTo>
                <a:cubicBezTo>
                  <a:pt x="1180217" y="51223"/>
                  <a:pt x="1198461" y="56836"/>
                  <a:pt x="1216704" y="56836"/>
                </a:cubicBezTo>
                <a:cubicBezTo>
                  <a:pt x="1223721" y="56836"/>
                  <a:pt x="1232843" y="55433"/>
                  <a:pt x="1244070" y="52626"/>
                </a:cubicBezTo>
                <a:cubicBezTo>
                  <a:pt x="1276347" y="42803"/>
                  <a:pt x="1297397" y="35786"/>
                  <a:pt x="1307220" y="31576"/>
                </a:cubicBezTo>
                <a:cubicBezTo>
                  <a:pt x="1318447" y="28769"/>
                  <a:pt x="1326867" y="29471"/>
                  <a:pt x="1332481" y="33681"/>
                </a:cubicBezTo>
                <a:cubicBezTo>
                  <a:pt x="1352127" y="39294"/>
                  <a:pt x="1371073" y="49820"/>
                  <a:pt x="1389316" y="65256"/>
                </a:cubicBezTo>
                <a:cubicBezTo>
                  <a:pt x="1397736" y="70870"/>
                  <a:pt x="1411770" y="77886"/>
                  <a:pt x="1431417" y="86307"/>
                </a:cubicBezTo>
                <a:cubicBezTo>
                  <a:pt x="1455274" y="97533"/>
                  <a:pt x="1467904" y="113672"/>
                  <a:pt x="1469307" y="134722"/>
                </a:cubicBezTo>
                <a:lnTo>
                  <a:pt x="1469307" y="138932"/>
                </a:lnTo>
                <a:cubicBezTo>
                  <a:pt x="1472114" y="141739"/>
                  <a:pt x="1476324" y="147703"/>
                  <a:pt x="1481937" y="156825"/>
                </a:cubicBezTo>
                <a:cubicBezTo>
                  <a:pt x="1487551" y="165947"/>
                  <a:pt x="1493866" y="173665"/>
                  <a:pt x="1500883" y="179980"/>
                </a:cubicBezTo>
                <a:cubicBezTo>
                  <a:pt x="1507899" y="186295"/>
                  <a:pt x="1515618" y="190155"/>
                  <a:pt x="1524038" y="191558"/>
                </a:cubicBezTo>
                <a:cubicBezTo>
                  <a:pt x="1529651" y="192961"/>
                  <a:pt x="1535966" y="198575"/>
                  <a:pt x="1542983" y="208398"/>
                </a:cubicBezTo>
                <a:cubicBezTo>
                  <a:pt x="1544387" y="211205"/>
                  <a:pt x="1546491" y="215064"/>
                  <a:pt x="1549298" y="219976"/>
                </a:cubicBezTo>
                <a:cubicBezTo>
                  <a:pt x="1552105" y="224887"/>
                  <a:pt x="1555613" y="228747"/>
                  <a:pt x="1559823" y="231553"/>
                </a:cubicBezTo>
                <a:cubicBezTo>
                  <a:pt x="1565437" y="237167"/>
                  <a:pt x="1566840" y="243482"/>
                  <a:pt x="1564033" y="250499"/>
                </a:cubicBezTo>
                <a:cubicBezTo>
                  <a:pt x="1564033" y="257515"/>
                  <a:pt x="1568243" y="262427"/>
                  <a:pt x="1576663" y="265234"/>
                </a:cubicBezTo>
                <a:lnTo>
                  <a:pt x="1597714" y="269444"/>
                </a:lnTo>
                <a:lnTo>
                  <a:pt x="1606134" y="269444"/>
                </a:lnTo>
                <a:cubicBezTo>
                  <a:pt x="1614554" y="269444"/>
                  <a:pt x="1628587" y="272251"/>
                  <a:pt x="1648234" y="277864"/>
                </a:cubicBezTo>
                <a:cubicBezTo>
                  <a:pt x="1653848" y="280671"/>
                  <a:pt x="1661566" y="284881"/>
                  <a:pt x="1671390" y="290494"/>
                </a:cubicBezTo>
                <a:cubicBezTo>
                  <a:pt x="1681213" y="296108"/>
                  <a:pt x="1689633" y="302423"/>
                  <a:pt x="1696650" y="309439"/>
                </a:cubicBezTo>
                <a:cubicBezTo>
                  <a:pt x="1707877" y="317859"/>
                  <a:pt x="1717700" y="322771"/>
                  <a:pt x="1726120" y="324174"/>
                </a:cubicBezTo>
                <a:cubicBezTo>
                  <a:pt x="1740154" y="328384"/>
                  <a:pt x="1752082" y="340313"/>
                  <a:pt x="1761906" y="359960"/>
                </a:cubicBezTo>
                <a:cubicBezTo>
                  <a:pt x="1763309" y="362767"/>
                  <a:pt x="1763660" y="365223"/>
                  <a:pt x="1762958" y="367327"/>
                </a:cubicBezTo>
                <a:cubicBezTo>
                  <a:pt x="1762257" y="369433"/>
                  <a:pt x="1761906" y="371187"/>
                  <a:pt x="1761906" y="372590"/>
                </a:cubicBezTo>
                <a:cubicBezTo>
                  <a:pt x="1760502" y="373993"/>
                  <a:pt x="1759801" y="376800"/>
                  <a:pt x="1759801" y="381010"/>
                </a:cubicBezTo>
                <a:cubicBezTo>
                  <a:pt x="1759801" y="389430"/>
                  <a:pt x="1764011" y="395044"/>
                  <a:pt x="1772431" y="397850"/>
                </a:cubicBezTo>
                <a:cubicBezTo>
                  <a:pt x="1782254" y="399254"/>
                  <a:pt x="1792078" y="404165"/>
                  <a:pt x="1801901" y="412586"/>
                </a:cubicBezTo>
                <a:cubicBezTo>
                  <a:pt x="1811725" y="421006"/>
                  <a:pt x="1820846" y="427321"/>
                  <a:pt x="1829267" y="431531"/>
                </a:cubicBezTo>
                <a:cubicBezTo>
                  <a:pt x="1832073" y="434337"/>
                  <a:pt x="1833477" y="437846"/>
                  <a:pt x="1833477" y="442056"/>
                </a:cubicBezTo>
                <a:cubicBezTo>
                  <a:pt x="1833477" y="454686"/>
                  <a:pt x="1836985" y="466965"/>
                  <a:pt x="1844002" y="478894"/>
                </a:cubicBezTo>
                <a:cubicBezTo>
                  <a:pt x="1851018" y="490822"/>
                  <a:pt x="1855228" y="498190"/>
                  <a:pt x="1856632" y="500997"/>
                </a:cubicBezTo>
                <a:cubicBezTo>
                  <a:pt x="1862245" y="515030"/>
                  <a:pt x="1861543" y="525555"/>
                  <a:pt x="1854527" y="532572"/>
                </a:cubicBezTo>
                <a:cubicBezTo>
                  <a:pt x="1854527" y="533975"/>
                  <a:pt x="1852422" y="534677"/>
                  <a:pt x="1848212" y="534677"/>
                </a:cubicBezTo>
                <a:lnTo>
                  <a:pt x="1841897" y="536782"/>
                </a:lnTo>
                <a:cubicBezTo>
                  <a:pt x="1837687" y="540992"/>
                  <a:pt x="1833126" y="543097"/>
                  <a:pt x="1828214" y="543097"/>
                </a:cubicBezTo>
                <a:cubicBezTo>
                  <a:pt x="1823302" y="543097"/>
                  <a:pt x="1818741" y="541694"/>
                  <a:pt x="1814531" y="538887"/>
                </a:cubicBezTo>
                <a:cubicBezTo>
                  <a:pt x="1804708" y="533274"/>
                  <a:pt x="1795586" y="533975"/>
                  <a:pt x="1787166" y="540992"/>
                </a:cubicBezTo>
                <a:cubicBezTo>
                  <a:pt x="1780149" y="543799"/>
                  <a:pt x="1774536" y="544500"/>
                  <a:pt x="1770326" y="543097"/>
                </a:cubicBezTo>
                <a:cubicBezTo>
                  <a:pt x="1764712" y="540291"/>
                  <a:pt x="1760502" y="538887"/>
                  <a:pt x="1757696" y="538887"/>
                </a:cubicBezTo>
                <a:cubicBezTo>
                  <a:pt x="1753486" y="538887"/>
                  <a:pt x="1749977" y="539589"/>
                  <a:pt x="1747171" y="540992"/>
                </a:cubicBezTo>
                <a:cubicBezTo>
                  <a:pt x="1744364" y="542395"/>
                  <a:pt x="1741557" y="543799"/>
                  <a:pt x="1738751" y="545202"/>
                </a:cubicBezTo>
                <a:lnTo>
                  <a:pt x="1732435" y="545202"/>
                </a:lnTo>
                <a:cubicBezTo>
                  <a:pt x="1724015" y="545202"/>
                  <a:pt x="1718402" y="544500"/>
                  <a:pt x="1715595" y="543097"/>
                </a:cubicBezTo>
                <a:lnTo>
                  <a:pt x="1702965" y="540992"/>
                </a:lnTo>
                <a:cubicBezTo>
                  <a:pt x="1701562" y="542395"/>
                  <a:pt x="1701211" y="544150"/>
                  <a:pt x="1701913" y="546255"/>
                </a:cubicBezTo>
                <a:cubicBezTo>
                  <a:pt x="1702614" y="548360"/>
                  <a:pt x="1702965" y="550114"/>
                  <a:pt x="1702965" y="551517"/>
                </a:cubicBezTo>
                <a:lnTo>
                  <a:pt x="1705070" y="555727"/>
                </a:lnTo>
                <a:lnTo>
                  <a:pt x="1721910" y="595723"/>
                </a:lnTo>
                <a:cubicBezTo>
                  <a:pt x="1723314" y="602739"/>
                  <a:pt x="1726822" y="610458"/>
                  <a:pt x="1732435" y="618878"/>
                </a:cubicBezTo>
                <a:cubicBezTo>
                  <a:pt x="1738049" y="627298"/>
                  <a:pt x="1740154" y="635017"/>
                  <a:pt x="1738751" y="642033"/>
                </a:cubicBezTo>
                <a:cubicBezTo>
                  <a:pt x="1737347" y="642033"/>
                  <a:pt x="1737347" y="642735"/>
                  <a:pt x="1738751" y="644138"/>
                </a:cubicBezTo>
                <a:cubicBezTo>
                  <a:pt x="1740154" y="645542"/>
                  <a:pt x="1740855" y="647647"/>
                  <a:pt x="1740855" y="650453"/>
                </a:cubicBezTo>
                <a:cubicBezTo>
                  <a:pt x="1740855" y="651857"/>
                  <a:pt x="1741908" y="653611"/>
                  <a:pt x="1744013" y="655716"/>
                </a:cubicBezTo>
                <a:cubicBezTo>
                  <a:pt x="1746118" y="657821"/>
                  <a:pt x="1746469" y="659575"/>
                  <a:pt x="1745066" y="660979"/>
                </a:cubicBezTo>
                <a:lnTo>
                  <a:pt x="1742960" y="669399"/>
                </a:lnTo>
                <a:cubicBezTo>
                  <a:pt x="1742960" y="673609"/>
                  <a:pt x="1744715" y="678170"/>
                  <a:pt x="1748223" y="683081"/>
                </a:cubicBezTo>
                <a:cubicBezTo>
                  <a:pt x="1751731" y="687993"/>
                  <a:pt x="1754187" y="691852"/>
                  <a:pt x="1755591" y="694659"/>
                </a:cubicBezTo>
                <a:cubicBezTo>
                  <a:pt x="1756994" y="698869"/>
                  <a:pt x="1759801" y="703781"/>
                  <a:pt x="1764011" y="709394"/>
                </a:cubicBezTo>
                <a:cubicBezTo>
                  <a:pt x="1768221" y="715007"/>
                  <a:pt x="1770326" y="719218"/>
                  <a:pt x="1770326" y="722024"/>
                </a:cubicBezTo>
                <a:cubicBezTo>
                  <a:pt x="1771729" y="726234"/>
                  <a:pt x="1772431" y="733251"/>
                  <a:pt x="1772431" y="743075"/>
                </a:cubicBezTo>
                <a:cubicBezTo>
                  <a:pt x="1772431" y="752898"/>
                  <a:pt x="1771027" y="759915"/>
                  <a:pt x="1768221" y="764125"/>
                </a:cubicBezTo>
                <a:cubicBezTo>
                  <a:pt x="1761204" y="789385"/>
                  <a:pt x="1750679" y="809734"/>
                  <a:pt x="1736645" y="825170"/>
                </a:cubicBezTo>
                <a:cubicBezTo>
                  <a:pt x="1728225" y="836397"/>
                  <a:pt x="1718402" y="842712"/>
                  <a:pt x="1707175" y="844116"/>
                </a:cubicBezTo>
                <a:cubicBezTo>
                  <a:pt x="1701562" y="844116"/>
                  <a:pt x="1694896" y="845870"/>
                  <a:pt x="1687177" y="849378"/>
                </a:cubicBezTo>
                <a:cubicBezTo>
                  <a:pt x="1679459" y="852887"/>
                  <a:pt x="1673495" y="855342"/>
                  <a:pt x="1669285" y="856746"/>
                </a:cubicBezTo>
                <a:cubicBezTo>
                  <a:pt x="1666478" y="858149"/>
                  <a:pt x="1662268" y="860254"/>
                  <a:pt x="1656655" y="863061"/>
                </a:cubicBezTo>
                <a:cubicBezTo>
                  <a:pt x="1651041" y="865868"/>
                  <a:pt x="1645428" y="867271"/>
                  <a:pt x="1639814" y="867271"/>
                </a:cubicBezTo>
                <a:cubicBezTo>
                  <a:pt x="1634201" y="870078"/>
                  <a:pt x="1627184" y="872183"/>
                  <a:pt x="1618764" y="873586"/>
                </a:cubicBezTo>
                <a:cubicBezTo>
                  <a:pt x="1610344" y="874989"/>
                  <a:pt x="1603327" y="876393"/>
                  <a:pt x="1597714" y="877796"/>
                </a:cubicBezTo>
                <a:lnTo>
                  <a:pt x="1589294" y="877796"/>
                </a:lnTo>
                <a:cubicBezTo>
                  <a:pt x="1586487" y="877796"/>
                  <a:pt x="1583680" y="876393"/>
                  <a:pt x="1580874" y="873586"/>
                </a:cubicBezTo>
                <a:lnTo>
                  <a:pt x="1524038" y="877796"/>
                </a:lnTo>
                <a:lnTo>
                  <a:pt x="1452467" y="879901"/>
                </a:lnTo>
                <a:cubicBezTo>
                  <a:pt x="1449660" y="879901"/>
                  <a:pt x="1446854" y="878849"/>
                  <a:pt x="1444047" y="876743"/>
                </a:cubicBezTo>
                <a:cubicBezTo>
                  <a:pt x="1441240" y="874639"/>
                  <a:pt x="1438434" y="872884"/>
                  <a:pt x="1435627" y="871481"/>
                </a:cubicBezTo>
                <a:lnTo>
                  <a:pt x="1528248" y="852536"/>
                </a:lnTo>
                <a:lnTo>
                  <a:pt x="1526143" y="848326"/>
                </a:lnTo>
                <a:cubicBezTo>
                  <a:pt x="1524740" y="848326"/>
                  <a:pt x="1523336" y="847624"/>
                  <a:pt x="1521933" y="846221"/>
                </a:cubicBezTo>
                <a:cubicBezTo>
                  <a:pt x="1520530" y="844817"/>
                  <a:pt x="1518424" y="844116"/>
                  <a:pt x="1515618" y="844116"/>
                </a:cubicBezTo>
                <a:lnTo>
                  <a:pt x="1467202" y="856746"/>
                </a:lnTo>
                <a:cubicBezTo>
                  <a:pt x="1457379" y="856746"/>
                  <a:pt x="1442644" y="858149"/>
                  <a:pt x="1422997" y="860956"/>
                </a:cubicBezTo>
                <a:cubicBezTo>
                  <a:pt x="1421593" y="860956"/>
                  <a:pt x="1419488" y="859553"/>
                  <a:pt x="1416682" y="856746"/>
                </a:cubicBezTo>
                <a:cubicBezTo>
                  <a:pt x="1423698" y="852536"/>
                  <a:pt x="1430013" y="849027"/>
                  <a:pt x="1435627" y="846221"/>
                </a:cubicBezTo>
                <a:cubicBezTo>
                  <a:pt x="1441240" y="843414"/>
                  <a:pt x="1446152" y="841309"/>
                  <a:pt x="1450362" y="839906"/>
                </a:cubicBezTo>
                <a:cubicBezTo>
                  <a:pt x="1458782" y="835696"/>
                  <a:pt x="1469658" y="830784"/>
                  <a:pt x="1482990" y="825170"/>
                </a:cubicBezTo>
                <a:cubicBezTo>
                  <a:pt x="1496322" y="819557"/>
                  <a:pt x="1507198" y="813944"/>
                  <a:pt x="1515618" y="808330"/>
                </a:cubicBezTo>
                <a:cubicBezTo>
                  <a:pt x="1521231" y="805524"/>
                  <a:pt x="1527546" y="800963"/>
                  <a:pt x="1534563" y="794648"/>
                </a:cubicBezTo>
                <a:cubicBezTo>
                  <a:pt x="1541580" y="788333"/>
                  <a:pt x="1548597" y="783070"/>
                  <a:pt x="1555613" y="778860"/>
                </a:cubicBezTo>
                <a:cubicBezTo>
                  <a:pt x="1557017" y="774650"/>
                  <a:pt x="1561227" y="770440"/>
                  <a:pt x="1568243" y="766230"/>
                </a:cubicBezTo>
                <a:cubicBezTo>
                  <a:pt x="1578067" y="760616"/>
                  <a:pt x="1587189" y="751845"/>
                  <a:pt x="1595609" y="739917"/>
                </a:cubicBezTo>
                <a:cubicBezTo>
                  <a:pt x="1604029" y="727989"/>
                  <a:pt x="1610344" y="719218"/>
                  <a:pt x="1614554" y="713604"/>
                </a:cubicBezTo>
                <a:cubicBezTo>
                  <a:pt x="1629991" y="698167"/>
                  <a:pt x="1638411" y="683432"/>
                  <a:pt x="1639814" y="669399"/>
                </a:cubicBezTo>
                <a:cubicBezTo>
                  <a:pt x="1639814" y="663785"/>
                  <a:pt x="1641218" y="658172"/>
                  <a:pt x="1644024" y="652558"/>
                </a:cubicBezTo>
                <a:cubicBezTo>
                  <a:pt x="1646831" y="646945"/>
                  <a:pt x="1648936" y="642033"/>
                  <a:pt x="1650339" y="637823"/>
                </a:cubicBezTo>
                <a:cubicBezTo>
                  <a:pt x="1651743" y="632210"/>
                  <a:pt x="1652444" y="625193"/>
                  <a:pt x="1652444" y="616773"/>
                </a:cubicBezTo>
                <a:cubicBezTo>
                  <a:pt x="1652444" y="611160"/>
                  <a:pt x="1649988" y="605546"/>
                  <a:pt x="1645077" y="599933"/>
                </a:cubicBezTo>
                <a:cubicBezTo>
                  <a:pt x="1640165" y="594319"/>
                  <a:pt x="1633499" y="588706"/>
                  <a:pt x="1625079" y="583093"/>
                </a:cubicBezTo>
                <a:lnTo>
                  <a:pt x="1610344" y="593618"/>
                </a:lnTo>
                <a:cubicBezTo>
                  <a:pt x="1606134" y="586601"/>
                  <a:pt x="1602275" y="582742"/>
                  <a:pt x="1598766" y="582040"/>
                </a:cubicBezTo>
                <a:cubicBezTo>
                  <a:pt x="1595258" y="581338"/>
                  <a:pt x="1587890" y="581689"/>
                  <a:pt x="1576663" y="583093"/>
                </a:cubicBezTo>
                <a:cubicBezTo>
                  <a:pt x="1571050" y="584496"/>
                  <a:pt x="1563332" y="585549"/>
                  <a:pt x="1553508" y="586250"/>
                </a:cubicBezTo>
                <a:cubicBezTo>
                  <a:pt x="1543685" y="586952"/>
                  <a:pt x="1535966" y="588706"/>
                  <a:pt x="1530353" y="591513"/>
                </a:cubicBezTo>
                <a:cubicBezTo>
                  <a:pt x="1524740" y="594319"/>
                  <a:pt x="1517723" y="595021"/>
                  <a:pt x="1509303" y="593618"/>
                </a:cubicBezTo>
                <a:cubicBezTo>
                  <a:pt x="1500883" y="592214"/>
                  <a:pt x="1495269" y="592214"/>
                  <a:pt x="1492463" y="593618"/>
                </a:cubicBezTo>
                <a:cubicBezTo>
                  <a:pt x="1491059" y="595021"/>
                  <a:pt x="1488603" y="594670"/>
                  <a:pt x="1485095" y="592565"/>
                </a:cubicBezTo>
                <a:cubicBezTo>
                  <a:pt x="1481587" y="590460"/>
                  <a:pt x="1478429" y="589408"/>
                  <a:pt x="1475622" y="589408"/>
                </a:cubicBezTo>
                <a:cubicBezTo>
                  <a:pt x="1467202" y="586601"/>
                  <a:pt x="1460186" y="585198"/>
                  <a:pt x="1454572" y="585198"/>
                </a:cubicBezTo>
                <a:cubicBezTo>
                  <a:pt x="1447555" y="588004"/>
                  <a:pt x="1445450" y="593618"/>
                  <a:pt x="1448257" y="602038"/>
                </a:cubicBezTo>
                <a:cubicBezTo>
                  <a:pt x="1451064" y="604844"/>
                  <a:pt x="1452467" y="608353"/>
                  <a:pt x="1452467" y="612563"/>
                </a:cubicBezTo>
                <a:cubicBezTo>
                  <a:pt x="1446854" y="613966"/>
                  <a:pt x="1439837" y="615370"/>
                  <a:pt x="1431417" y="616773"/>
                </a:cubicBezTo>
                <a:cubicBezTo>
                  <a:pt x="1422997" y="618176"/>
                  <a:pt x="1413173" y="618878"/>
                  <a:pt x="1401947" y="618878"/>
                </a:cubicBezTo>
                <a:cubicBezTo>
                  <a:pt x="1400543" y="620281"/>
                  <a:pt x="1395631" y="618878"/>
                  <a:pt x="1387211" y="614668"/>
                </a:cubicBezTo>
                <a:lnTo>
                  <a:pt x="1378791" y="610458"/>
                </a:lnTo>
                <a:cubicBezTo>
                  <a:pt x="1375985" y="613265"/>
                  <a:pt x="1374581" y="615370"/>
                  <a:pt x="1374581" y="616773"/>
                </a:cubicBezTo>
                <a:cubicBezTo>
                  <a:pt x="1374581" y="633613"/>
                  <a:pt x="1367564" y="646243"/>
                  <a:pt x="1353531" y="654663"/>
                </a:cubicBezTo>
                <a:cubicBezTo>
                  <a:pt x="1346514" y="657470"/>
                  <a:pt x="1343357" y="662031"/>
                  <a:pt x="1344058" y="668346"/>
                </a:cubicBezTo>
                <a:cubicBezTo>
                  <a:pt x="1344760" y="674661"/>
                  <a:pt x="1345111" y="679222"/>
                  <a:pt x="1345111" y="682029"/>
                </a:cubicBezTo>
                <a:cubicBezTo>
                  <a:pt x="1342304" y="701676"/>
                  <a:pt x="1340901" y="717814"/>
                  <a:pt x="1340901" y="730444"/>
                </a:cubicBezTo>
                <a:cubicBezTo>
                  <a:pt x="1340901" y="733251"/>
                  <a:pt x="1338094" y="737461"/>
                  <a:pt x="1332481" y="743075"/>
                </a:cubicBezTo>
                <a:cubicBezTo>
                  <a:pt x="1326867" y="751495"/>
                  <a:pt x="1324762" y="759915"/>
                  <a:pt x="1326166" y="768335"/>
                </a:cubicBezTo>
                <a:cubicBezTo>
                  <a:pt x="1326166" y="799209"/>
                  <a:pt x="1325464" y="822364"/>
                  <a:pt x="1324061" y="837801"/>
                </a:cubicBezTo>
                <a:cubicBezTo>
                  <a:pt x="1324061" y="850431"/>
                  <a:pt x="1324762" y="860254"/>
                  <a:pt x="1326166" y="867271"/>
                </a:cubicBezTo>
                <a:cubicBezTo>
                  <a:pt x="1326166" y="872884"/>
                  <a:pt x="1328271" y="876393"/>
                  <a:pt x="1332481" y="877796"/>
                </a:cubicBezTo>
                <a:cubicBezTo>
                  <a:pt x="1336691" y="879199"/>
                  <a:pt x="1341602" y="878498"/>
                  <a:pt x="1347216" y="875691"/>
                </a:cubicBezTo>
                <a:cubicBezTo>
                  <a:pt x="1357039" y="870078"/>
                  <a:pt x="1373178" y="863061"/>
                  <a:pt x="1395631" y="854641"/>
                </a:cubicBezTo>
                <a:lnTo>
                  <a:pt x="1397736" y="860956"/>
                </a:lnTo>
                <a:cubicBezTo>
                  <a:pt x="1397736" y="869376"/>
                  <a:pt x="1393526" y="873586"/>
                  <a:pt x="1385106" y="873586"/>
                </a:cubicBezTo>
                <a:cubicBezTo>
                  <a:pt x="1364056" y="873586"/>
                  <a:pt x="1347216" y="879901"/>
                  <a:pt x="1334586" y="892531"/>
                </a:cubicBezTo>
                <a:cubicBezTo>
                  <a:pt x="1334586" y="895338"/>
                  <a:pt x="1333533" y="899548"/>
                  <a:pt x="1331428" y="905161"/>
                </a:cubicBezTo>
                <a:cubicBezTo>
                  <a:pt x="1329323" y="910775"/>
                  <a:pt x="1329674" y="914985"/>
                  <a:pt x="1332481" y="917792"/>
                </a:cubicBezTo>
                <a:cubicBezTo>
                  <a:pt x="1336691" y="924808"/>
                  <a:pt x="1339147" y="933228"/>
                  <a:pt x="1339848" y="943052"/>
                </a:cubicBezTo>
                <a:cubicBezTo>
                  <a:pt x="1340550" y="952875"/>
                  <a:pt x="1341602" y="959892"/>
                  <a:pt x="1343006" y="964102"/>
                </a:cubicBezTo>
                <a:lnTo>
                  <a:pt x="1351426" y="978837"/>
                </a:lnTo>
                <a:cubicBezTo>
                  <a:pt x="1354233" y="978837"/>
                  <a:pt x="1373879" y="974627"/>
                  <a:pt x="1410366" y="966207"/>
                </a:cubicBezTo>
                <a:cubicBezTo>
                  <a:pt x="1415980" y="964804"/>
                  <a:pt x="1423348" y="963050"/>
                  <a:pt x="1432469" y="960945"/>
                </a:cubicBezTo>
                <a:cubicBezTo>
                  <a:pt x="1441591" y="958839"/>
                  <a:pt x="1449660" y="956384"/>
                  <a:pt x="1456677" y="953577"/>
                </a:cubicBezTo>
                <a:cubicBezTo>
                  <a:pt x="1462291" y="952174"/>
                  <a:pt x="1470360" y="950770"/>
                  <a:pt x="1480885" y="949367"/>
                </a:cubicBezTo>
                <a:cubicBezTo>
                  <a:pt x="1491410" y="947964"/>
                  <a:pt x="1499479" y="945859"/>
                  <a:pt x="1505093" y="943052"/>
                </a:cubicBezTo>
                <a:cubicBezTo>
                  <a:pt x="1519126" y="940245"/>
                  <a:pt x="1531055" y="936737"/>
                  <a:pt x="1540878" y="932527"/>
                </a:cubicBezTo>
                <a:cubicBezTo>
                  <a:pt x="1556315" y="932527"/>
                  <a:pt x="1567542" y="931123"/>
                  <a:pt x="1574559" y="928317"/>
                </a:cubicBezTo>
                <a:cubicBezTo>
                  <a:pt x="1584382" y="925510"/>
                  <a:pt x="1592802" y="920598"/>
                  <a:pt x="1599819" y="913582"/>
                </a:cubicBezTo>
                <a:cubicBezTo>
                  <a:pt x="1618062" y="898145"/>
                  <a:pt x="1645428" y="884111"/>
                  <a:pt x="1681915" y="871481"/>
                </a:cubicBezTo>
                <a:lnTo>
                  <a:pt x="1684020" y="873586"/>
                </a:lnTo>
                <a:cubicBezTo>
                  <a:pt x="1667180" y="890426"/>
                  <a:pt x="1658759" y="898846"/>
                  <a:pt x="1658759" y="898846"/>
                </a:cubicBezTo>
                <a:cubicBezTo>
                  <a:pt x="1667180" y="901653"/>
                  <a:pt x="1672091" y="900951"/>
                  <a:pt x="1673495" y="896741"/>
                </a:cubicBezTo>
                <a:cubicBezTo>
                  <a:pt x="1673495" y="893935"/>
                  <a:pt x="1674898" y="892531"/>
                  <a:pt x="1677705" y="892531"/>
                </a:cubicBezTo>
                <a:cubicBezTo>
                  <a:pt x="1687528" y="889725"/>
                  <a:pt x="1699808" y="885865"/>
                  <a:pt x="1714543" y="880954"/>
                </a:cubicBezTo>
                <a:cubicBezTo>
                  <a:pt x="1729278" y="876042"/>
                  <a:pt x="1741557" y="872884"/>
                  <a:pt x="1751381" y="871481"/>
                </a:cubicBezTo>
                <a:cubicBezTo>
                  <a:pt x="1759801" y="868674"/>
                  <a:pt x="1768572" y="865868"/>
                  <a:pt x="1777693" y="863061"/>
                </a:cubicBezTo>
                <a:cubicBezTo>
                  <a:pt x="1786815" y="860254"/>
                  <a:pt x="1796288" y="857447"/>
                  <a:pt x="1806111" y="854641"/>
                </a:cubicBezTo>
                <a:lnTo>
                  <a:pt x="1814531" y="854641"/>
                </a:lnTo>
                <a:cubicBezTo>
                  <a:pt x="1822951" y="854641"/>
                  <a:pt x="1829267" y="855342"/>
                  <a:pt x="1833477" y="856746"/>
                </a:cubicBezTo>
                <a:cubicBezTo>
                  <a:pt x="1843300" y="860956"/>
                  <a:pt x="1861543" y="871481"/>
                  <a:pt x="1888207" y="888321"/>
                </a:cubicBezTo>
                <a:lnTo>
                  <a:pt x="1923993" y="907266"/>
                </a:lnTo>
                <a:cubicBezTo>
                  <a:pt x="1938026" y="911476"/>
                  <a:pt x="1949604" y="919195"/>
                  <a:pt x="1958726" y="930422"/>
                </a:cubicBezTo>
                <a:cubicBezTo>
                  <a:pt x="1967847" y="941649"/>
                  <a:pt x="1971005" y="953577"/>
                  <a:pt x="1968198" y="966207"/>
                </a:cubicBezTo>
                <a:cubicBezTo>
                  <a:pt x="1968198" y="977434"/>
                  <a:pt x="1973110" y="985854"/>
                  <a:pt x="1982933" y="991467"/>
                </a:cubicBezTo>
                <a:lnTo>
                  <a:pt x="2031349" y="1016728"/>
                </a:lnTo>
                <a:cubicBezTo>
                  <a:pt x="2043979" y="1026551"/>
                  <a:pt x="2050294" y="1037076"/>
                  <a:pt x="2050294" y="1048303"/>
                </a:cubicBezTo>
                <a:cubicBezTo>
                  <a:pt x="2050294" y="1060933"/>
                  <a:pt x="2057311" y="1075668"/>
                  <a:pt x="2071344" y="1092509"/>
                </a:cubicBezTo>
                <a:cubicBezTo>
                  <a:pt x="2082571" y="1103735"/>
                  <a:pt x="2087483" y="1114261"/>
                  <a:pt x="2086080" y="1124084"/>
                </a:cubicBezTo>
                <a:lnTo>
                  <a:pt x="2075554" y="1138819"/>
                </a:lnTo>
                <a:lnTo>
                  <a:pt x="2067134" y="1143029"/>
                </a:lnTo>
                <a:cubicBezTo>
                  <a:pt x="2062924" y="1143029"/>
                  <a:pt x="2056609" y="1144433"/>
                  <a:pt x="2048189" y="1147239"/>
                </a:cubicBezTo>
                <a:cubicBezTo>
                  <a:pt x="2045382" y="1147239"/>
                  <a:pt x="2043979" y="1147239"/>
                  <a:pt x="2043979" y="1147239"/>
                </a:cubicBezTo>
                <a:cubicBezTo>
                  <a:pt x="2036962" y="1145836"/>
                  <a:pt x="2028893" y="1144433"/>
                  <a:pt x="2019771" y="1143029"/>
                </a:cubicBezTo>
                <a:cubicBezTo>
                  <a:pt x="2010650" y="1141626"/>
                  <a:pt x="1999773" y="1140924"/>
                  <a:pt x="1987143" y="1140924"/>
                </a:cubicBezTo>
                <a:lnTo>
                  <a:pt x="1940833" y="1138819"/>
                </a:lnTo>
                <a:cubicBezTo>
                  <a:pt x="1938026" y="1138819"/>
                  <a:pt x="1934167" y="1139170"/>
                  <a:pt x="1929255" y="1139872"/>
                </a:cubicBezTo>
                <a:cubicBezTo>
                  <a:pt x="1924343" y="1140573"/>
                  <a:pt x="1919783" y="1140222"/>
                  <a:pt x="1915573" y="1138819"/>
                </a:cubicBezTo>
                <a:lnTo>
                  <a:pt x="1898732" y="1140924"/>
                </a:lnTo>
                <a:cubicBezTo>
                  <a:pt x="1893119" y="1140924"/>
                  <a:pt x="1886453" y="1140573"/>
                  <a:pt x="1878735" y="1139872"/>
                </a:cubicBezTo>
                <a:cubicBezTo>
                  <a:pt x="1871016" y="1139170"/>
                  <a:pt x="1861543" y="1139521"/>
                  <a:pt x="1850317" y="1140924"/>
                </a:cubicBezTo>
                <a:lnTo>
                  <a:pt x="1846107" y="1140924"/>
                </a:lnTo>
                <a:lnTo>
                  <a:pt x="1825056" y="1143029"/>
                </a:lnTo>
                <a:lnTo>
                  <a:pt x="1791376" y="1143029"/>
                </a:lnTo>
                <a:cubicBezTo>
                  <a:pt x="1784359" y="1144433"/>
                  <a:pt x="1774887" y="1145836"/>
                  <a:pt x="1762958" y="1147239"/>
                </a:cubicBezTo>
                <a:cubicBezTo>
                  <a:pt x="1751030" y="1148643"/>
                  <a:pt x="1736645" y="1149344"/>
                  <a:pt x="1719805" y="1149344"/>
                </a:cubicBezTo>
                <a:cubicBezTo>
                  <a:pt x="1704368" y="1149344"/>
                  <a:pt x="1687528" y="1152853"/>
                  <a:pt x="1669285" y="1159869"/>
                </a:cubicBezTo>
                <a:cubicBezTo>
                  <a:pt x="1666478" y="1161273"/>
                  <a:pt x="1662970" y="1161624"/>
                  <a:pt x="1658759" y="1160922"/>
                </a:cubicBezTo>
                <a:cubicBezTo>
                  <a:pt x="1654549" y="1160220"/>
                  <a:pt x="1651041" y="1160571"/>
                  <a:pt x="1648234" y="1161974"/>
                </a:cubicBezTo>
                <a:cubicBezTo>
                  <a:pt x="1639814" y="1163378"/>
                  <a:pt x="1632096" y="1166185"/>
                  <a:pt x="1625079" y="1170395"/>
                </a:cubicBezTo>
                <a:cubicBezTo>
                  <a:pt x="1623676" y="1170395"/>
                  <a:pt x="1621220" y="1170745"/>
                  <a:pt x="1617712" y="1171447"/>
                </a:cubicBezTo>
                <a:cubicBezTo>
                  <a:pt x="1614203" y="1172149"/>
                  <a:pt x="1611747" y="1171798"/>
                  <a:pt x="1610344" y="1170395"/>
                </a:cubicBezTo>
                <a:cubicBezTo>
                  <a:pt x="1606134" y="1167588"/>
                  <a:pt x="1601222" y="1166185"/>
                  <a:pt x="1595609" y="1166185"/>
                </a:cubicBezTo>
                <a:cubicBezTo>
                  <a:pt x="1589995" y="1166185"/>
                  <a:pt x="1585084" y="1168991"/>
                  <a:pt x="1580874" y="1174605"/>
                </a:cubicBezTo>
                <a:lnTo>
                  <a:pt x="1561928" y="1180920"/>
                </a:lnTo>
                <a:cubicBezTo>
                  <a:pt x="1549298" y="1180920"/>
                  <a:pt x="1535265" y="1183025"/>
                  <a:pt x="1519828" y="1187235"/>
                </a:cubicBezTo>
                <a:cubicBezTo>
                  <a:pt x="1524038" y="1194251"/>
                  <a:pt x="1528950" y="1201619"/>
                  <a:pt x="1534563" y="1209338"/>
                </a:cubicBezTo>
                <a:cubicBezTo>
                  <a:pt x="1540176" y="1217056"/>
                  <a:pt x="1545790" y="1225827"/>
                  <a:pt x="1551403" y="1235650"/>
                </a:cubicBezTo>
                <a:lnTo>
                  <a:pt x="1568243" y="1267226"/>
                </a:lnTo>
                <a:cubicBezTo>
                  <a:pt x="1576663" y="1284066"/>
                  <a:pt x="1586487" y="1293188"/>
                  <a:pt x="1597714" y="1294591"/>
                </a:cubicBezTo>
                <a:cubicBezTo>
                  <a:pt x="1599117" y="1295994"/>
                  <a:pt x="1600520" y="1295994"/>
                  <a:pt x="1601924" y="1294591"/>
                </a:cubicBezTo>
                <a:cubicBezTo>
                  <a:pt x="1603327" y="1293188"/>
                  <a:pt x="1604731" y="1292486"/>
                  <a:pt x="1606134" y="1292486"/>
                </a:cubicBezTo>
                <a:lnTo>
                  <a:pt x="1601924" y="1284066"/>
                </a:lnTo>
                <a:lnTo>
                  <a:pt x="1591399" y="1277751"/>
                </a:lnTo>
                <a:cubicBezTo>
                  <a:pt x="1589995" y="1274944"/>
                  <a:pt x="1585785" y="1272137"/>
                  <a:pt x="1578769" y="1269331"/>
                </a:cubicBezTo>
                <a:cubicBezTo>
                  <a:pt x="1584382" y="1252490"/>
                  <a:pt x="1591399" y="1241264"/>
                  <a:pt x="1599819" y="1235650"/>
                </a:cubicBezTo>
                <a:cubicBezTo>
                  <a:pt x="1604029" y="1232844"/>
                  <a:pt x="1608239" y="1233545"/>
                  <a:pt x="1612449" y="1237755"/>
                </a:cubicBezTo>
                <a:cubicBezTo>
                  <a:pt x="1620869" y="1241965"/>
                  <a:pt x="1629289" y="1244070"/>
                  <a:pt x="1637709" y="1244070"/>
                </a:cubicBezTo>
                <a:lnTo>
                  <a:pt x="1639814" y="1244070"/>
                </a:lnTo>
                <a:cubicBezTo>
                  <a:pt x="1644024" y="1244070"/>
                  <a:pt x="1647182" y="1244772"/>
                  <a:pt x="1649287" y="1246175"/>
                </a:cubicBezTo>
                <a:cubicBezTo>
                  <a:pt x="1651392" y="1247579"/>
                  <a:pt x="1653848" y="1248982"/>
                  <a:pt x="1656655" y="1250386"/>
                </a:cubicBezTo>
                <a:cubicBezTo>
                  <a:pt x="1660865" y="1251789"/>
                  <a:pt x="1668583" y="1255999"/>
                  <a:pt x="1679810" y="1263016"/>
                </a:cubicBezTo>
                <a:cubicBezTo>
                  <a:pt x="1684020" y="1264419"/>
                  <a:pt x="1691738" y="1268629"/>
                  <a:pt x="1702965" y="1275646"/>
                </a:cubicBezTo>
                <a:cubicBezTo>
                  <a:pt x="1705772" y="1277049"/>
                  <a:pt x="1708929" y="1279154"/>
                  <a:pt x="1712438" y="1281961"/>
                </a:cubicBezTo>
                <a:cubicBezTo>
                  <a:pt x="1715946" y="1284768"/>
                  <a:pt x="1720507" y="1286873"/>
                  <a:pt x="1726120" y="1288276"/>
                </a:cubicBezTo>
                <a:cubicBezTo>
                  <a:pt x="1747171" y="1296696"/>
                  <a:pt x="1759099" y="1312133"/>
                  <a:pt x="1761906" y="1334586"/>
                </a:cubicBezTo>
                <a:lnTo>
                  <a:pt x="1764011" y="1336692"/>
                </a:lnTo>
                <a:lnTo>
                  <a:pt x="1761906" y="1345112"/>
                </a:lnTo>
                <a:cubicBezTo>
                  <a:pt x="1761906" y="1350725"/>
                  <a:pt x="1764712" y="1354584"/>
                  <a:pt x="1770326" y="1356689"/>
                </a:cubicBezTo>
                <a:cubicBezTo>
                  <a:pt x="1775939" y="1358794"/>
                  <a:pt x="1779448" y="1360548"/>
                  <a:pt x="1780851" y="1361952"/>
                </a:cubicBezTo>
                <a:cubicBezTo>
                  <a:pt x="1780851" y="1361952"/>
                  <a:pt x="1791376" y="1368267"/>
                  <a:pt x="1812426" y="1380897"/>
                </a:cubicBezTo>
                <a:cubicBezTo>
                  <a:pt x="1815233" y="1383704"/>
                  <a:pt x="1817338" y="1387914"/>
                  <a:pt x="1818741" y="1393527"/>
                </a:cubicBezTo>
                <a:cubicBezTo>
                  <a:pt x="1820145" y="1399141"/>
                  <a:pt x="1820846" y="1402649"/>
                  <a:pt x="1820846" y="1404052"/>
                </a:cubicBezTo>
                <a:cubicBezTo>
                  <a:pt x="1820846" y="1412472"/>
                  <a:pt x="1822250" y="1418086"/>
                  <a:pt x="1825056" y="1420893"/>
                </a:cubicBezTo>
                <a:cubicBezTo>
                  <a:pt x="1830670" y="1426506"/>
                  <a:pt x="1833477" y="1433523"/>
                  <a:pt x="1833477" y="1441943"/>
                </a:cubicBezTo>
                <a:cubicBezTo>
                  <a:pt x="1833477" y="1450363"/>
                  <a:pt x="1830670" y="1458081"/>
                  <a:pt x="1825056" y="1465098"/>
                </a:cubicBezTo>
                <a:cubicBezTo>
                  <a:pt x="1823653" y="1466501"/>
                  <a:pt x="1820846" y="1467554"/>
                  <a:pt x="1816636" y="1468255"/>
                </a:cubicBezTo>
                <a:cubicBezTo>
                  <a:pt x="1812426" y="1468957"/>
                  <a:pt x="1808216" y="1468606"/>
                  <a:pt x="1804006" y="1467203"/>
                </a:cubicBezTo>
                <a:cubicBezTo>
                  <a:pt x="1799796" y="1467203"/>
                  <a:pt x="1793130" y="1466151"/>
                  <a:pt x="1784009" y="1464046"/>
                </a:cubicBezTo>
                <a:cubicBezTo>
                  <a:pt x="1774887" y="1461940"/>
                  <a:pt x="1766116" y="1461590"/>
                  <a:pt x="1757696" y="1462993"/>
                </a:cubicBezTo>
                <a:cubicBezTo>
                  <a:pt x="1756292" y="1462993"/>
                  <a:pt x="1753135" y="1462291"/>
                  <a:pt x="1748223" y="1460888"/>
                </a:cubicBezTo>
                <a:cubicBezTo>
                  <a:pt x="1743311" y="1459485"/>
                  <a:pt x="1739452" y="1460888"/>
                  <a:pt x="1736645" y="1465098"/>
                </a:cubicBezTo>
                <a:cubicBezTo>
                  <a:pt x="1735242" y="1465098"/>
                  <a:pt x="1731734" y="1462291"/>
                  <a:pt x="1726120" y="1456678"/>
                </a:cubicBezTo>
                <a:lnTo>
                  <a:pt x="1732435" y="1450363"/>
                </a:lnTo>
                <a:cubicBezTo>
                  <a:pt x="1733839" y="1448959"/>
                  <a:pt x="1736295" y="1447205"/>
                  <a:pt x="1739803" y="1445100"/>
                </a:cubicBezTo>
                <a:cubicBezTo>
                  <a:pt x="1743311" y="1442995"/>
                  <a:pt x="1746469" y="1440539"/>
                  <a:pt x="1749276" y="1437733"/>
                </a:cubicBezTo>
                <a:lnTo>
                  <a:pt x="1740855" y="1439838"/>
                </a:lnTo>
                <a:cubicBezTo>
                  <a:pt x="1738049" y="1439838"/>
                  <a:pt x="1733839" y="1439487"/>
                  <a:pt x="1728225" y="1438785"/>
                </a:cubicBezTo>
                <a:cubicBezTo>
                  <a:pt x="1722612" y="1438084"/>
                  <a:pt x="1716999" y="1439136"/>
                  <a:pt x="1711385" y="1441943"/>
                </a:cubicBezTo>
                <a:cubicBezTo>
                  <a:pt x="1707175" y="1444750"/>
                  <a:pt x="1698053" y="1446153"/>
                  <a:pt x="1684020" y="1446153"/>
                </a:cubicBezTo>
                <a:lnTo>
                  <a:pt x="1644024" y="1456678"/>
                </a:lnTo>
                <a:cubicBezTo>
                  <a:pt x="1634201" y="1458081"/>
                  <a:pt x="1631394" y="1463695"/>
                  <a:pt x="1635604" y="1473518"/>
                </a:cubicBezTo>
                <a:cubicBezTo>
                  <a:pt x="1638411" y="1474922"/>
                  <a:pt x="1641919" y="1475974"/>
                  <a:pt x="1646129" y="1476676"/>
                </a:cubicBezTo>
                <a:cubicBezTo>
                  <a:pt x="1650339" y="1477377"/>
                  <a:pt x="1652444" y="1480535"/>
                  <a:pt x="1652444" y="1486148"/>
                </a:cubicBezTo>
                <a:lnTo>
                  <a:pt x="1637709" y="1484043"/>
                </a:lnTo>
                <a:cubicBezTo>
                  <a:pt x="1636306" y="1486850"/>
                  <a:pt x="1634552" y="1491060"/>
                  <a:pt x="1632447" y="1496673"/>
                </a:cubicBezTo>
                <a:cubicBezTo>
                  <a:pt x="1630342" y="1502287"/>
                  <a:pt x="1629991" y="1507198"/>
                  <a:pt x="1631394" y="1511409"/>
                </a:cubicBezTo>
                <a:lnTo>
                  <a:pt x="1633499" y="1519829"/>
                </a:lnTo>
                <a:cubicBezTo>
                  <a:pt x="1633499" y="1522635"/>
                  <a:pt x="1632447" y="1525793"/>
                  <a:pt x="1630342" y="1529301"/>
                </a:cubicBezTo>
                <a:cubicBezTo>
                  <a:pt x="1628237" y="1532810"/>
                  <a:pt x="1626483" y="1535967"/>
                  <a:pt x="1625079" y="1538774"/>
                </a:cubicBezTo>
                <a:cubicBezTo>
                  <a:pt x="1623676" y="1544387"/>
                  <a:pt x="1622974" y="1553509"/>
                  <a:pt x="1622974" y="1566139"/>
                </a:cubicBezTo>
                <a:cubicBezTo>
                  <a:pt x="1622974" y="1582979"/>
                  <a:pt x="1623676" y="1595610"/>
                  <a:pt x="1625079" y="1604030"/>
                </a:cubicBezTo>
                <a:lnTo>
                  <a:pt x="1627184" y="1612450"/>
                </a:lnTo>
                <a:cubicBezTo>
                  <a:pt x="1627184" y="1613853"/>
                  <a:pt x="1627535" y="1615607"/>
                  <a:pt x="1628237" y="1617712"/>
                </a:cubicBezTo>
                <a:cubicBezTo>
                  <a:pt x="1628938" y="1619817"/>
                  <a:pt x="1628587" y="1621572"/>
                  <a:pt x="1627184" y="1622975"/>
                </a:cubicBezTo>
                <a:cubicBezTo>
                  <a:pt x="1625781" y="1628588"/>
                  <a:pt x="1626483" y="1634202"/>
                  <a:pt x="1629289" y="1639815"/>
                </a:cubicBezTo>
                <a:cubicBezTo>
                  <a:pt x="1630693" y="1641218"/>
                  <a:pt x="1631394" y="1642622"/>
                  <a:pt x="1631394" y="1644025"/>
                </a:cubicBezTo>
                <a:cubicBezTo>
                  <a:pt x="1631394" y="1645429"/>
                  <a:pt x="1630693" y="1645429"/>
                  <a:pt x="1629289" y="1644025"/>
                </a:cubicBezTo>
                <a:cubicBezTo>
                  <a:pt x="1625079" y="1648235"/>
                  <a:pt x="1622974" y="1653498"/>
                  <a:pt x="1622974" y="1659813"/>
                </a:cubicBezTo>
                <a:cubicBezTo>
                  <a:pt x="1622974" y="1666128"/>
                  <a:pt x="1622974" y="1670689"/>
                  <a:pt x="1622974" y="1673496"/>
                </a:cubicBezTo>
                <a:lnTo>
                  <a:pt x="1622974" y="1675601"/>
                </a:lnTo>
                <a:lnTo>
                  <a:pt x="1627184" y="1692441"/>
                </a:lnTo>
                <a:cubicBezTo>
                  <a:pt x="1627184" y="1698054"/>
                  <a:pt x="1625079" y="1706474"/>
                  <a:pt x="1620869" y="1717701"/>
                </a:cubicBezTo>
                <a:cubicBezTo>
                  <a:pt x="1616659" y="1728928"/>
                  <a:pt x="1615256" y="1738050"/>
                  <a:pt x="1616659" y="1745066"/>
                </a:cubicBezTo>
                <a:cubicBezTo>
                  <a:pt x="1619466" y="1759100"/>
                  <a:pt x="1620869" y="1770327"/>
                  <a:pt x="1620869" y="1778747"/>
                </a:cubicBezTo>
                <a:lnTo>
                  <a:pt x="1622974" y="1782957"/>
                </a:lnTo>
                <a:cubicBezTo>
                  <a:pt x="1617361" y="1795587"/>
                  <a:pt x="1615957" y="1810322"/>
                  <a:pt x="1618764" y="1827162"/>
                </a:cubicBezTo>
                <a:cubicBezTo>
                  <a:pt x="1618764" y="1832776"/>
                  <a:pt x="1617712" y="1840494"/>
                  <a:pt x="1615606" y="1850318"/>
                </a:cubicBezTo>
                <a:cubicBezTo>
                  <a:pt x="1613501" y="1860141"/>
                  <a:pt x="1611747" y="1867859"/>
                  <a:pt x="1610344" y="1873473"/>
                </a:cubicBezTo>
                <a:cubicBezTo>
                  <a:pt x="1607537" y="1893120"/>
                  <a:pt x="1601924" y="1915573"/>
                  <a:pt x="1593504" y="1940834"/>
                </a:cubicBezTo>
                <a:cubicBezTo>
                  <a:pt x="1592100" y="1947850"/>
                  <a:pt x="1589645" y="1956972"/>
                  <a:pt x="1586136" y="1968199"/>
                </a:cubicBezTo>
                <a:cubicBezTo>
                  <a:pt x="1582628" y="1979426"/>
                  <a:pt x="1580172" y="1988548"/>
                  <a:pt x="1578769" y="1995564"/>
                </a:cubicBezTo>
                <a:cubicBezTo>
                  <a:pt x="1575962" y="2012404"/>
                  <a:pt x="1573155" y="2025035"/>
                  <a:pt x="1570348" y="2033455"/>
                </a:cubicBezTo>
                <a:cubicBezTo>
                  <a:pt x="1567542" y="2044682"/>
                  <a:pt x="1564033" y="2051698"/>
                  <a:pt x="1559823" y="2054505"/>
                </a:cubicBezTo>
                <a:cubicBezTo>
                  <a:pt x="1551403" y="2068539"/>
                  <a:pt x="1547193" y="2081870"/>
                  <a:pt x="1547193" y="2094500"/>
                </a:cubicBezTo>
                <a:lnTo>
                  <a:pt x="1547193" y="2098711"/>
                </a:lnTo>
                <a:cubicBezTo>
                  <a:pt x="1547193" y="2102920"/>
                  <a:pt x="1543685" y="2107131"/>
                  <a:pt x="1536668" y="2111341"/>
                </a:cubicBezTo>
                <a:cubicBezTo>
                  <a:pt x="1514214" y="2116954"/>
                  <a:pt x="1497374" y="2119059"/>
                  <a:pt x="1486147" y="2117656"/>
                </a:cubicBezTo>
                <a:lnTo>
                  <a:pt x="1481937" y="2119761"/>
                </a:lnTo>
                <a:cubicBezTo>
                  <a:pt x="1473517" y="2125374"/>
                  <a:pt x="1470009" y="2123971"/>
                  <a:pt x="1471412" y="2115551"/>
                </a:cubicBezTo>
                <a:lnTo>
                  <a:pt x="1465097" y="2109235"/>
                </a:lnTo>
                <a:cubicBezTo>
                  <a:pt x="1459484" y="2112042"/>
                  <a:pt x="1455975" y="2114849"/>
                  <a:pt x="1454572" y="2117656"/>
                </a:cubicBezTo>
                <a:cubicBezTo>
                  <a:pt x="1453169" y="2123269"/>
                  <a:pt x="1448959" y="2128181"/>
                  <a:pt x="1441942" y="2132391"/>
                </a:cubicBezTo>
                <a:cubicBezTo>
                  <a:pt x="1426505" y="2139408"/>
                  <a:pt x="1413524" y="2148880"/>
                  <a:pt x="1402999" y="2160809"/>
                </a:cubicBezTo>
                <a:cubicBezTo>
                  <a:pt x="1392474" y="2172737"/>
                  <a:pt x="1383001" y="2185017"/>
                  <a:pt x="1374581" y="2197647"/>
                </a:cubicBezTo>
                <a:cubicBezTo>
                  <a:pt x="1366161" y="2210277"/>
                  <a:pt x="1360548" y="2218697"/>
                  <a:pt x="1357741" y="2222907"/>
                </a:cubicBezTo>
                <a:lnTo>
                  <a:pt x="1356259" y="2226464"/>
                </a:lnTo>
                <a:lnTo>
                  <a:pt x="1349245" y="2226464"/>
                </a:lnTo>
                <a:lnTo>
                  <a:pt x="1349321" y="2226064"/>
                </a:lnTo>
                <a:cubicBezTo>
                  <a:pt x="1350724" y="2216943"/>
                  <a:pt x="1352127" y="2206067"/>
                  <a:pt x="1353531" y="2193437"/>
                </a:cubicBezTo>
                <a:cubicBezTo>
                  <a:pt x="1359144" y="2162563"/>
                  <a:pt x="1366863" y="2123971"/>
                  <a:pt x="1376686" y="2077660"/>
                </a:cubicBezTo>
                <a:cubicBezTo>
                  <a:pt x="1379493" y="2063627"/>
                  <a:pt x="1383352" y="2048190"/>
                  <a:pt x="1388264" y="2031350"/>
                </a:cubicBezTo>
                <a:cubicBezTo>
                  <a:pt x="1393176" y="2014509"/>
                  <a:pt x="1396333" y="2001178"/>
                  <a:pt x="1397736" y="1991354"/>
                </a:cubicBezTo>
                <a:cubicBezTo>
                  <a:pt x="1406156" y="1950657"/>
                  <a:pt x="1411068" y="1921888"/>
                  <a:pt x="1412472" y="1905048"/>
                </a:cubicBezTo>
                <a:cubicBezTo>
                  <a:pt x="1415278" y="1882595"/>
                  <a:pt x="1418085" y="1847511"/>
                  <a:pt x="1420892" y="1799797"/>
                </a:cubicBezTo>
                <a:lnTo>
                  <a:pt x="1425102" y="1734541"/>
                </a:lnTo>
                <a:cubicBezTo>
                  <a:pt x="1427908" y="1703668"/>
                  <a:pt x="1430715" y="1657357"/>
                  <a:pt x="1433522" y="1595610"/>
                </a:cubicBezTo>
                <a:cubicBezTo>
                  <a:pt x="1433522" y="1570349"/>
                  <a:pt x="1434925" y="1550702"/>
                  <a:pt x="1437732" y="1536669"/>
                </a:cubicBezTo>
                <a:cubicBezTo>
                  <a:pt x="1423698" y="1539476"/>
                  <a:pt x="1413173" y="1542282"/>
                  <a:pt x="1406156" y="1545089"/>
                </a:cubicBezTo>
                <a:lnTo>
                  <a:pt x="1368266" y="1561929"/>
                </a:lnTo>
                <a:cubicBezTo>
                  <a:pt x="1364056" y="1564736"/>
                  <a:pt x="1360197" y="1566490"/>
                  <a:pt x="1356688" y="1567192"/>
                </a:cubicBezTo>
                <a:cubicBezTo>
                  <a:pt x="1353180" y="1567893"/>
                  <a:pt x="1350724" y="1568244"/>
                  <a:pt x="1349321" y="1568244"/>
                </a:cubicBezTo>
                <a:cubicBezTo>
                  <a:pt x="1338094" y="1573858"/>
                  <a:pt x="1329674" y="1577366"/>
                  <a:pt x="1324061" y="1578769"/>
                </a:cubicBezTo>
                <a:cubicBezTo>
                  <a:pt x="1307220" y="1587190"/>
                  <a:pt x="1293889" y="1592101"/>
                  <a:pt x="1284065" y="1593505"/>
                </a:cubicBezTo>
                <a:cubicBezTo>
                  <a:pt x="1282662" y="1593505"/>
                  <a:pt x="1279855" y="1592101"/>
                  <a:pt x="1275645" y="1589294"/>
                </a:cubicBezTo>
                <a:cubicBezTo>
                  <a:pt x="1271435" y="1586488"/>
                  <a:pt x="1268628" y="1584383"/>
                  <a:pt x="1267225" y="1582979"/>
                </a:cubicBezTo>
                <a:cubicBezTo>
                  <a:pt x="1260208" y="1582979"/>
                  <a:pt x="1255296" y="1582278"/>
                  <a:pt x="1252490" y="1580874"/>
                </a:cubicBezTo>
                <a:cubicBezTo>
                  <a:pt x="1248280" y="1580874"/>
                  <a:pt x="1242666" y="1578769"/>
                  <a:pt x="1235650" y="1574559"/>
                </a:cubicBezTo>
                <a:cubicBezTo>
                  <a:pt x="1232843" y="1571753"/>
                  <a:pt x="1229334" y="1568946"/>
                  <a:pt x="1225124" y="1566139"/>
                </a:cubicBezTo>
                <a:cubicBezTo>
                  <a:pt x="1220914" y="1563333"/>
                  <a:pt x="1216704" y="1564034"/>
                  <a:pt x="1212494" y="1568244"/>
                </a:cubicBezTo>
                <a:lnTo>
                  <a:pt x="1204074" y="1561929"/>
                </a:lnTo>
                <a:cubicBezTo>
                  <a:pt x="1202671" y="1560526"/>
                  <a:pt x="1200917" y="1559122"/>
                  <a:pt x="1198812" y="1557719"/>
                </a:cubicBezTo>
                <a:cubicBezTo>
                  <a:pt x="1196707" y="1556316"/>
                  <a:pt x="1193549" y="1554912"/>
                  <a:pt x="1189339" y="1553509"/>
                </a:cubicBezTo>
                <a:cubicBezTo>
                  <a:pt x="1182322" y="1547896"/>
                  <a:pt x="1180217" y="1542282"/>
                  <a:pt x="1183024" y="1536669"/>
                </a:cubicBezTo>
                <a:lnTo>
                  <a:pt x="1185129" y="1528249"/>
                </a:lnTo>
                <a:cubicBezTo>
                  <a:pt x="1185129" y="1521232"/>
                  <a:pt x="1179515" y="1517724"/>
                  <a:pt x="1168289" y="1517724"/>
                </a:cubicBezTo>
                <a:cubicBezTo>
                  <a:pt x="1154255" y="1517724"/>
                  <a:pt x="1143730" y="1513514"/>
                  <a:pt x="1136713" y="1505094"/>
                </a:cubicBezTo>
                <a:cubicBezTo>
                  <a:pt x="1138117" y="1502287"/>
                  <a:pt x="1138818" y="1499129"/>
                  <a:pt x="1138818" y="1495621"/>
                </a:cubicBezTo>
                <a:cubicBezTo>
                  <a:pt x="1138818" y="1492112"/>
                  <a:pt x="1139520" y="1489657"/>
                  <a:pt x="1140923" y="1488253"/>
                </a:cubicBezTo>
                <a:cubicBezTo>
                  <a:pt x="1146537" y="1484043"/>
                  <a:pt x="1151799" y="1481237"/>
                  <a:pt x="1156711" y="1479833"/>
                </a:cubicBezTo>
                <a:cubicBezTo>
                  <a:pt x="1161623" y="1478430"/>
                  <a:pt x="1165482" y="1477026"/>
                  <a:pt x="1168289" y="1475623"/>
                </a:cubicBezTo>
                <a:cubicBezTo>
                  <a:pt x="1172499" y="1474220"/>
                  <a:pt x="1178112" y="1472816"/>
                  <a:pt x="1185129" y="1471413"/>
                </a:cubicBezTo>
                <a:cubicBezTo>
                  <a:pt x="1192146" y="1470010"/>
                  <a:pt x="1197057" y="1467905"/>
                  <a:pt x="1199864" y="1465098"/>
                </a:cubicBezTo>
                <a:cubicBezTo>
                  <a:pt x="1230738" y="1451065"/>
                  <a:pt x="1253191" y="1439838"/>
                  <a:pt x="1267225" y="1431418"/>
                </a:cubicBezTo>
                <a:cubicBezTo>
                  <a:pt x="1288275" y="1422998"/>
                  <a:pt x="1305817" y="1413876"/>
                  <a:pt x="1319851" y="1404052"/>
                </a:cubicBezTo>
                <a:cubicBezTo>
                  <a:pt x="1322657" y="1402649"/>
                  <a:pt x="1335287" y="1397036"/>
                  <a:pt x="1357741" y="1387212"/>
                </a:cubicBezTo>
                <a:cubicBezTo>
                  <a:pt x="1370371" y="1383002"/>
                  <a:pt x="1387913" y="1375284"/>
                  <a:pt x="1410366" y="1364057"/>
                </a:cubicBezTo>
                <a:lnTo>
                  <a:pt x="1414577" y="1361952"/>
                </a:lnTo>
                <a:cubicBezTo>
                  <a:pt x="1428610" y="1356338"/>
                  <a:pt x="1436679" y="1352128"/>
                  <a:pt x="1438784" y="1349322"/>
                </a:cubicBezTo>
                <a:cubicBezTo>
                  <a:pt x="1440889" y="1346515"/>
                  <a:pt x="1441240" y="1338095"/>
                  <a:pt x="1439837" y="1324061"/>
                </a:cubicBezTo>
                <a:cubicBezTo>
                  <a:pt x="1441240" y="1315641"/>
                  <a:pt x="1441942" y="1303011"/>
                  <a:pt x="1441942" y="1286171"/>
                </a:cubicBezTo>
                <a:cubicBezTo>
                  <a:pt x="1441942" y="1262314"/>
                  <a:pt x="1441240" y="1244772"/>
                  <a:pt x="1439837" y="1233545"/>
                </a:cubicBezTo>
                <a:lnTo>
                  <a:pt x="1439837" y="1227230"/>
                </a:lnTo>
                <a:cubicBezTo>
                  <a:pt x="1439837" y="1224424"/>
                  <a:pt x="1438434" y="1217407"/>
                  <a:pt x="1435627" y="1206180"/>
                </a:cubicBezTo>
                <a:lnTo>
                  <a:pt x="1410366" y="1214600"/>
                </a:lnTo>
                <a:cubicBezTo>
                  <a:pt x="1404753" y="1214600"/>
                  <a:pt x="1398438" y="1212495"/>
                  <a:pt x="1391421" y="1208285"/>
                </a:cubicBezTo>
                <a:cubicBezTo>
                  <a:pt x="1391421" y="1215302"/>
                  <a:pt x="1389316" y="1218810"/>
                  <a:pt x="1385106" y="1218810"/>
                </a:cubicBezTo>
                <a:cubicBezTo>
                  <a:pt x="1382300" y="1218810"/>
                  <a:pt x="1378791" y="1217407"/>
                  <a:pt x="1374581" y="1214600"/>
                </a:cubicBezTo>
                <a:cubicBezTo>
                  <a:pt x="1370371" y="1211793"/>
                  <a:pt x="1366863" y="1211092"/>
                  <a:pt x="1364056" y="1212495"/>
                </a:cubicBezTo>
                <a:cubicBezTo>
                  <a:pt x="1364056" y="1223722"/>
                  <a:pt x="1359144" y="1227932"/>
                  <a:pt x="1349321" y="1225125"/>
                </a:cubicBezTo>
                <a:lnTo>
                  <a:pt x="1347216" y="1225125"/>
                </a:lnTo>
                <a:cubicBezTo>
                  <a:pt x="1345812" y="1229335"/>
                  <a:pt x="1342304" y="1231440"/>
                  <a:pt x="1336691" y="1231440"/>
                </a:cubicBezTo>
                <a:lnTo>
                  <a:pt x="1319851" y="1227230"/>
                </a:lnTo>
                <a:cubicBezTo>
                  <a:pt x="1319851" y="1227230"/>
                  <a:pt x="1320201" y="1227581"/>
                  <a:pt x="1320903" y="1228283"/>
                </a:cubicBezTo>
                <a:cubicBezTo>
                  <a:pt x="1321605" y="1228984"/>
                  <a:pt x="1321955" y="1229335"/>
                  <a:pt x="1321955" y="1229335"/>
                </a:cubicBezTo>
                <a:cubicBezTo>
                  <a:pt x="1316342" y="1234949"/>
                  <a:pt x="1312132" y="1237755"/>
                  <a:pt x="1309325" y="1237755"/>
                </a:cubicBezTo>
                <a:cubicBezTo>
                  <a:pt x="1307922" y="1237755"/>
                  <a:pt x="1305817" y="1236352"/>
                  <a:pt x="1303010" y="1233545"/>
                </a:cubicBezTo>
                <a:cubicBezTo>
                  <a:pt x="1300204" y="1230739"/>
                  <a:pt x="1297397" y="1228634"/>
                  <a:pt x="1294590" y="1227230"/>
                </a:cubicBezTo>
                <a:cubicBezTo>
                  <a:pt x="1294590" y="1234247"/>
                  <a:pt x="1295292" y="1239860"/>
                  <a:pt x="1296695" y="1244070"/>
                </a:cubicBezTo>
                <a:lnTo>
                  <a:pt x="1279855" y="1244070"/>
                </a:lnTo>
                <a:cubicBezTo>
                  <a:pt x="1277048" y="1253894"/>
                  <a:pt x="1272137" y="1257402"/>
                  <a:pt x="1265120" y="1254596"/>
                </a:cubicBezTo>
                <a:cubicBezTo>
                  <a:pt x="1263716" y="1253192"/>
                  <a:pt x="1261611" y="1253894"/>
                  <a:pt x="1258805" y="1256701"/>
                </a:cubicBezTo>
                <a:cubicBezTo>
                  <a:pt x="1255998" y="1258104"/>
                  <a:pt x="1253191" y="1259507"/>
                  <a:pt x="1250385" y="1260911"/>
                </a:cubicBezTo>
                <a:cubicBezTo>
                  <a:pt x="1247578" y="1262314"/>
                  <a:pt x="1244070" y="1263016"/>
                  <a:pt x="1239859" y="1263016"/>
                </a:cubicBezTo>
                <a:cubicBezTo>
                  <a:pt x="1234246" y="1270032"/>
                  <a:pt x="1227931" y="1272839"/>
                  <a:pt x="1220914" y="1271436"/>
                </a:cubicBezTo>
                <a:lnTo>
                  <a:pt x="1214599" y="1271436"/>
                </a:lnTo>
                <a:cubicBezTo>
                  <a:pt x="1210389" y="1278453"/>
                  <a:pt x="1202671" y="1278453"/>
                  <a:pt x="1191444" y="1271436"/>
                </a:cubicBezTo>
                <a:cubicBezTo>
                  <a:pt x="1191444" y="1279856"/>
                  <a:pt x="1189339" y="1284066"/>
                  <a:pt x="1185129" y="1284066"/>
                </a:cubicBezTo>
                <a:cubicBezTo>
                  <a:pt x="1180919" y="1284066"/>
                  <a:pt x="1177410" y="1282662"/>
                  <a:pt x="1174604" y="1279856"/>
                </a:cubicBezTo>
                <a:cubicBezTo>
                  <a:pt x="1171797" y="1277049"/>
                  <a:pt x="1168289" y="1275646"/>
                  <a:pt x="1164079" y="1275646"/>
                </a:cubicBezTo>
                <a:lnTo>
                  <a:pt x="1164079" y="1286171"/>
                </a:lnTo>
                <a:lnTo>
                  <a:pt x="1140923" y="1298801"/>
                </a:lnTo>
                <a:lnTo>
                  <a:pt x="1136713" y="1298801"/>
                </a:lnTo>
                <a:lnTo>
                  <a:pt x="1119873" y="1294591"/>
                </a:lnTo>
                <a:lnTo>
                  <a:pt x="1119873" y="1303011"/>
                </a:lnTo>
                <a:cubicBezTo>
                  <a:pt x="1111453" y="1304414"/>
                  <a:pt x="1103735" y="1308975"/>
                  <a:pt x="1096718" y="1316694"/>
                </a:cubicBezTo>
                <a:cubicBezTo>
                  <a:pt x="1089701" y="1324412"/>
                  <a:pt x="1083386" y="1329675"/>
                  <a:pt x="1077773" y="1332482"/>
                </a:cubicBezTo>
                <a:cubicBezTo>
                  <a:pt x="1072159" y="1336692"/>
                  <a:pt x="1063037" y="1340200"/>
                  <a:pt x="1050407" y="1343007"/>
                </a:cubicBezTo>
                <a:cubicBezTo>
                  <a:pt x="1049004" y="1343007"/>
                  <a:pt x="1046548" y="1343357"/>
                  <a:pt x="1043040" y="1344059"/>
                </a:cubicBezTo>
                <a:cubicBezTo>
                  <a:pt x="1039531" y="1344761"/>
                  <a:pt x="1037075" y="1347217"/>
                  <a:pt x="1035672" y="1351427"/>
                </a:cubicBezTo>
                <a:cubicBezTo>
                  <a:pt x="1035672" y="1352830"/>
                  <a:pt x="1034971" y="1354233"/>
                  <a:pt x="1033567" y="1355637"/>
                </a:cubicBezTo>
                <a:cubicBezTo>
                  <a:pt x="1032164" y="1357040"/>
                  <a:pt x="1030761" y="1357742"/>
                  <a:pt x="1029357" y="1357742"/>
                </a:cubicBezTo>
                <a:cubicBezTo>
                  <a:pt x="1023744" y="1359145"/>
                  <a:pt x="1022340" y="1362654"/>
                  <a:pt x="1025147" y="1368267"/>
                </a:cubicBezTo>
                <a:cubicBezTo>
                  <a:pt x="1025147" y="1369670"/>
                  <a:pt x="1024796" y="1370723"/>
                  <a:pt x="1024094" y="1371424"/>
                </a:cubicBezTo>
                <a:cubicBezTo>
                  <a:pt x="1023393" y="1372126"/>
                  <a:pt x="1022340" y="1372477"/>
                  <a:pt x="1020937" y="1372477"/>
                </a:cubicBezTo>
                <a:cubicBezTo>
                  <a:pt x="1018130" y="1373880"/>
                  <a:pt x="1007605" y="1376687"/>
                  <a:pt x="989362" y="1380897"/>
                </a:cubicBezTo>
                <a:cubicBezTo>
                  <a:pt x="989362" y="1382300"/>
                  <a:pt x="988309" y="1383353"/>
                  <a:pt x="986204" y="1384055"/>
                </a:cubicBezTo>
                <a:cubicBezTo>
                  <a:pt x="984099" y="1384756"/>
                  <a:pt x="982345" y="1385107"/>
                  <a:pt x="980942" y="1385107"/>
                </a:cubicBezTo>
                <a:cubicBezTo>
                  <a:pt x="980942" y="1394931"/>
                  <a:pt x="974626" y="1403351"/>
                  <a:pt x="961996" y="1410367"/>
                </a:cubicBezTo>
                <a:cubicBezTo>
                  <a:pt x="960593" y="1413174"/>
                  <a:pt x="957085" y="1415981"/>
                  <a:pt x="951471" y="1418787"/>
                </a:cubicBezTo>
                <a:lnTo>
                  <a:pt x="930421" y="1422998"/>
                </a:lnTo>
                <a:cubicBezTo>
                  <a:pt x="930421" y="1422998"/>
                  <a:pt x="928316" y="1425103"/>
                  <a:pt x="924106" y="1429313"/>
                </a:cubicBezTo>
                <a:lnTo>
                  <a:pt x="915686" y="1433523"/>
                </a:lnTo>
                <a:cubicBezTo>
                  <a:pt x="914282" y="1436329"/>
                  <a:pt x="912528" y="1438084"/>
                  <a:pt x="910423" y="1438785"/>
                </a:cubicBezTo>
                <a:cubicBezTo>
                  <a:pt x="908318" y="1439487"/>
                  <a:pt x="906564" y="1440539"/>
                  <a:pt x="905161" y="1441943"/>
                </a:cubicBezTo>
                <a:cubicBezTo>
                  <a:pt x="900950" y="1443346"/>
                  <a:pt x="893934" y="1444048"/>
                  <a:pt x="884110" y="1444048"/>
                </a:cubicBezTo>
                <a:cubicBezTo>
                  <a:pt x="864463" y="1455275"/>
                  <a:pt x="849728" y="1464396"/>
                  <a:pt x="839905" y="1471413"/>
                </a:cubicBezTo>
                <a:cubicBezTo>
                  <a:pt x="832888" y="1475623"/>
                  <a:pt x="823766" y="1481237"/>
                  <a:pt x="812540" y="1488253"/>
                </a:cubicBezTo>
                <a:cubicBezTo>
                  <a:pt x="801313" y="1495270"/>
                  <a:pt x="790788" y="1500883"/>
                  <a:pt x="780964" y="1505094"/>
                </a:cubicBezTo>
                <a:cubicBezTo>
                  <a:pt x="779561" y="1505094"/>
                  <a:pt x="775000" y="1506497"/>
                  <a:pt x="767281" y="1509304"/>
                </a:cubicBezTo>
                <a:cubicBezTo>
                  <a:pt x="759563" y="1512110"/>
                  <a:pt x="753599" y="1517724"/>
                  <a:pt x="749389" y="1526144"/>
                </a:cubicBezTo>
                <a:cubicBezTo>
                  <a:pt x="746582" y="1528950"/>
                  <a:pt x="763422" y="1528950"/>
                  <a:pt x="799909" y="1526144"/>
                </a:cubicBezTo>
                <a:lnTo>
                  <a:pt x="882005" y="1524039"/>
                </a:lnTo>
                <a:cubicBezTo>
                  <a:pt x="905862" y="1524039"/>
                  <a:pt x="922702" y="1524740"/>
                  <a:pt x="932526" y="1526144"/>
                </a:cubicBezTo>
                <a:cubicBezTo>
                  <a:pt x="960593" y="1527547"/>
                  <a:pt x="989713" y="1529652"/>
                  <a:pt x="1019885" y="1532459"/>
                </a:cubicBezTo>
                <a:cubicBezTo>
                  <a:pt x="1050056" y="1535266"/>
                  <a:pt x="1065143" y="1537371"/>
                  <a:pt x="1065143" y="1538774"/>
                </a:cubicBezTo>
                <a:cubicBezTo>
                  <a:pt x="1046899" y="1540177"/>
                  <a:pt x="1016025" y="1540177"/>
                  <a:pt x="972521" y="1538774"/>
                </a:cubicBezTo>
                <a:cubicBezTo>
                  <a:pt x="959891" y="1538774"/>
                  <a:pt x="953576" y="1540177"/>
                  <a:pt x="953576" y="1542984"/>
                </a:cubicBezTo>
                <a:cubicBezTo>
                  <a:pt x="953576" y="1545791"/>
                  <a:pt x="946559" y="1547896"/>
                  <a:pt x="932526" y="1549299"/>
                </a:cubicBezTo>
                <a:cubicBezTo>
                  <a:pt x="932526" y="1552106"/>
                  <a:pt x="925509" y="1557719"/>
                  <a:pt x="911476" y="1566139"/>
                </a:cubicBezTo>
                <a:cubicBezTo>
                  <a:pt x="897442" y="1574559"/>
                  <a:pt x="890425" y="1579471"/>
                  <a:pt x="890425" y="1580874"/>
                </a:cubicBezTo>
                <a:cubicBezTo>
                  <a:pt x="849728" y="1583681"/>
                  <a:pt x="817100" y="1587540"/>
                  <a:pt x="792542" y="1592452"/>
                </a:cubicBezTo>
                <a:cubicBezTo>
                  <a:pt x="767983" y="1597364"/>
                  <a:pt x="752195" y="1600521"/>
                  <a:pt x="745179" y="1601925"/>
                </a:cubicBezTo>
                <a:cubicBezTo>
                  <a:pt x="746582" y="1608941"/>
                  <a:pt x="743074" y="1614555"/>
                  <a:pt x="734653" y="1618765"/>
                </a:cubicBezTo>
                <a:cubicBezTo>
                  <a:pt x="734653" y="1618765"/>
                  <a:pt x="750792" y="1616660"/>
                  <a:pt x="783069" y="1612450"/>
                </a:cubicBezTo>
                <a:cubicBezTo>
                  <a:pt x="872883" y="1601223"/>
                  <a:pt x="918492" y="1597715"/>
                  <a:pt x="919896" y="1601925"/>
                </a:cubicBezTo>
                <a:cubicBezTo>
                  <a:pt x="855342" y="1601925"/>
                  <a:pt x="808680" y="1611046"/>
                  <a:pt x="779912" y="1629290"/>
                </a:cubicBezTo>
                <a:cubicBezTo>
                  <a:pt x="751143" y="1647534"/>
                  <a:pt x="732899" y="1663321"/>
                  <a:pt x="725181" y="1676653"/>
                </a:cubicBezTo>
                <a:cubicBezTo>
                  <a:pt x="717462" y="1689985"/>
                  <a:pt x="712200" y="1698054"/>
                  <a:pt x="709393" y="1700861"/>
                </a:cubicBezTo>
                <a:cubicBezTo>
                  <a:pt x="706586" y="1703668"/>
                  <a:pt x="704131" y="1706825"/>
                  <a:pt x="702026" y="1710333"/>
                </a:cubicBezTo>
                <a:cubicBezTo>
                  <a:pt x="699921" y="1713842"/>
                  <a:pt x="697465" y="1716298"/>
                  <a:pt x="694658" y="1717701"/>
                </a:cubicBezTo>
                <a:cubicBezTo>
                  <a:pt x="683431" y="1726121"/>
                  <a:pt x="672906" y="1731033"/>
                  <a:pt x="663083" y="1732436"/>
                </a:cubicBezTo>
                <a:cubicBezTo>
                  <a:pt x="658873" y="1732436"/>
                  <a:pt x="651856" y="1732085"/>
                  <a:pt x="642032" y="1731384"/>
                </a:cubicBezTo>
                <a:cubicBezTo>
                  <a:pt x="632209" y="1730682"/>
                  <a:pt x="623087" y="1731033"/>
                  <a:pt x="614667" y="1732436"/>
                </a:cubicBezTo>
                <a:cubicBezTo>
                  <a:pt x="611860" y="1732436"/>
                  <a:pt x="604844" y="1735243"/>
                  <a:pt x="593617" y="1740856"/>
                </a:cubicBezTo>
                <a:lnTo>
                  <a:pt x="597827" y="1749276"/>
                </a:lnTo>
                <a:cubicBezTo>
                  <a:pt x="588003" y="1753486"/>
                  <a:pt x="578882" y="1755591"/>
                  <a:pt x="570462" y="1755591"/>
                </a:cubicBezTo>
                <a:cubicBezTo>
                  <a:pt x="567655" y="1756995"/>
                  <a:pt x="562041" y="1755591"/>
                  <a:pt x="553621" y="1751381"/>
                </a:cubicBezTo>
                <a:cubicBezTo>
                  <a:pt x="552218" y="1751381"/>
                  <a:pt x="551166" y="1750329"/>
                  <a:pt x="550464" y="1748224"/>
                </a:cubicBezTo>
                <a:cubicBezTo>
                  <a:pt x="549762" y="1746119"/>
                  <a:pt x="548710" y="1744365"/>
                  <a:pt x="547306" y="1742961"/>
                </a:cubicBezTo>
                <a:cubicBezTo>
                  <a:pt x="537483" y="1749978"/>
                  <a:pt x="532571" y="1761907"/>
                  <a:pt x="532571" y="1778747"/>
                </a:cubicBezTo>
                <a:lnTo>
                  <a:pt x="530466" y="1793482"/>
                </a:lnTo>
                <a:cubicBezTo>
                  <a:pt x="530466" y="1797692"/>
                  <a:pt x="531869" y="1804007"/>
                  <a:pt x="534676" y="1812427"/>
                </a:cubicBezTo>
                <a:lnTo>
                  <a:pt x="534676" y="1814532"/>
                </a:lnTo>
                <a:cubicBezTo>
                  <a:pt x="527659" y="1822952"/>
                  <a:pt x="528361" y="1831372"/>
                  <a:pt x="536781" y="1839792"/>
                </a:cubicBezTo>
                <a:lnTo>
                  <a:pt x="530466" y="1841897"/>
                </a:lnTo>
                <a:cubicBezTo>
                  <a:pt x="524853" y="1841897"/>
                  <a:pt x="519239" y="1836986"/>
                  <a:pt x="513626" y="1827162"/>
                </a:cubicBezTo>
                <a:cubicBezTo>
                  <a:pt x="513626" y="1825759"/>
                  <a:pt x="513275" y="1824356"/>
                  <a:pt x="512573" y="1822952"/>
                </a:cubicBezTo>
                <a:cubicBezTo>
                  <a:pt x="511872" y="1821549"/>
                  <a:pt x="511521" y="1819444"/>
                  <a:pt x="511521" y="1816637"/>
                </a:cubicBezTo>
                <a:cubicBezTo>
                  <a:pt x="507311" y="1820847"/>
                  <a:pt x="503802" y="1822952"/>
                  <a:pt x="500996" y="1822952"/>
                </a:cubicBezTo>
                <a:cubicBezTo>
                  <a:pt x="499592" y="1824356"/>
                  <a:pt x="497838" y="1828566"/>
                  <a:pt x="495733" y="1835582"/>
                </a:cubicBezTo>
                <a:cubicBezTo>
                  <a:pt x="493628" y="1842599"/>
                  <a:pt x="489067" y="1845406"/>
                  <a:pt x="482051" y="1844002"/>
                </a:cubicBezTo>
                <a:lnTo>
                  <a:pt x="477840" y="1844002"/>
                </a:lnTo>
                <a:cubicBezTo>
                  <a:pt x="466614" y="1844002"/>
                  <a:pt x="457492" y="1837687"/>
                  <a:pt x="450475" y="1825057"/>
                </a:cubicBezTo>
                <a:cubicBezTo>
                  <a:pt x="444862" y="1813830"/>
                  <a:pt x="437143" y="1805410"/>
                  <a:pt x="427320" y="1799797"/>
                </a:cubicBezTo>
                <a:cubicBezTo>
                  <a:pt x="411883" y="1788570"/>
                  <a:pt x="399955" y="1778747"/>
                  <a:pt x="391534" y="1770327"/>
                </a:cubicBezTo>
                <a:cubicBezTo>
                  <a:pt x="387324" y="1767520"/>
                  <a:pt x="383114" y="1764713"/>
                  <a:pt x="378904" y="1761907"/>
                </a:cubicBezTo>
                <a:cubicBezTo>
                  <a:pt x="374694" y="1759100"/>
                  <a:pt x="370484" y="1756293"/>
                  <a:pt x="366274" y="1753486"/>
                </a:cubicBezTo>
                <a:cubicBezTo>
                  <a:pt x="357854" y="1747873"/>
                  <a:pt x="351539" y="1742961"/>
                  <a:pt x="347329" y="1738751"/>
                </a:cubicBezTo>
                <a:cubicBezTo>
                  <a:pt x="344522" y="1734541"/>
                  <a:pt x="341716" y="1729279"/>
                  <a:pt x="338909" y="1722964"/>
                </a:cubicBezTo>
                <a:cubicBezTo>
                  <a:pt x="336102" y="1716648"/>
                  <a:pt x="333295" y="1712088"/>
                  <a:pt x="330489" y="1709281"/>
                </a:cubicBezTo>
                <a:cubicBezTo>
                  <a:pt x="316455" y="1696651"/>
                  <a:pt x="305579" y="1682266"/>
                  <a:pt x="297861" y="1666128"/>
                </a:cubicBezTo>
                <a:cubicBezTo>
                  <a:pt x="290142" y="1649989"/>
                  <a:pt x="285582" y="1640517"/>
                  <a:pt x="284178" y="1637710"/>
                </a:cubicBezTo>
                <a:cubicBezTo>
                  <a:pt x="281372" y="1633500"/>
                  <a:pt x="279968" y="1627887"/>
                  <a:pt x="279968" y="1620870"/>
                </a:cubicBezTo>
                <a:lnTo>
                  <a:pt x="282073" y="1593505"/>
                </a:lnTo>
                <a:cubicBezTo>
                  <a:pt x="280670" y="1590698"/>
                  <a:pt x="279968" y="1585786"/>
                  <a:pt x="279968" y="1578769"/>
                </a:cubicBezTo>
                <a:cubicBezTo>
                  <a:pt x="279968" y="1559122"/>
                  <a:pt x="281372" y="1529652"/>
                  <a:pt x="284178" y="1490358"/>
                </a:cubicBezTo>
                <a:cubicBezTo>
                  <a:pt x="284178" y="1479132"/>
                  <a:pt x="284880" y="1464046"/>
                  <a:pt x="286283" y="1445100"/>
                </a:cubicBezTo>
                <a:cubicBezTo>
                  <a:pt x="287687" y="1426155"/>
                  <a:pt x="289090" y="1409666"/>
                  <a:pt x="290493" y="1395632"/>
                </a:cubicBezTo>
                <a:cubicBezTo>
                  <a:pt x="290493" y="1395632"/>
                  <a:pt x="290493" y="1394931"/>
                  <a:pt x="290493" y="1393527"/>
                </a:cubicBezTo>
                <a:cubicBezTo>
                  <a:pt x="290493" y="1392124"/>
                  <a:pt x="290493" y="1391422"/>
                  <a:pt x="290493" y="1391422"/>
                </a:cubicBezTo>
                <a:cubicBezTo>
                  <a:pt x="286283" y="1384405"/>
                  <a:pt x="284178" y="1378792"/>
                  <a:pt x="284178" y="1374582"/>
                </a:cubicBezTo>
                <a:cubicBezTo>
                  <a:pt x="284178" y="1368969"/>
                  <a:pt x="285582" y="1361952"/>
                  <a:pt x="288388" y="1353532"/>
                </a:cubicBezTo>
                <a:cubicBezTo>
                  <a:pt x="288388" y="1340902"/>
                  <a:pt x="282775" y="1324763"/>
                  <a:pt x="271548" y="1305116"/>
                </a:cubicBezTo>
                <a:cubicBezTo>
                  <a:pt x="270145" y="1299503"/>
                  <a:pt x="267689" y="1290030"/>
                  <a:pt x="264180" y="1276698"/>
                </a:cubicBezTo>
                <a:cubicBezTo>
                  <a:pt x="260672" y="1263367"/>
                  <a:pt x="260321" y="1251087"/>
                  <a:pt x="263128" y="1239860"/>
                </a:cubicBezTo>
                <a:cubicBezTo>
                  <a:pt x="263128" y="1237054"/>
                  <a:pt x="260321" y="1232844"/>
                  <a:pt x="254708" y="1227230"/>
                </a:cubicBezTo>
                <a:lnTo>
                  <a:pt x="252603" y="1218810"/>
                </a:lnTo>
                <a:cubicBezTo>
                  <a:pt x="251199" y="1217407"/>
                  <a:pt x="251901" y="1216705"/>
                  <a:pt x="254708" y="1216705"/>
                </a:cubicBezTo>
                <a:cubicBezTo>
                  <a:pt x="257515" y="1216705"/>
                  <a:pt x="259620" y="1216003"/>
                  <a:pt x="261023" y="1214600"/>
                </a:cubicBezTo>
                <a:cubicBezTo>
                  <a:pt x="262426" y="1213197"/>
                  <a:pt x="263830" y="1212495"/>
                  <a:pt x="265233" y="1212495"/>
                </a:cubicBezTo>
                <a:cubicBezTo>
                  <a:pt x="266636" y="1212495"/>
                  <a:pt x="267338" y="1211793"/>
                  <a:pt x="267338" y="1210390"/>
                </a:cubicBezTo>
                <a:lnTo>
                  <a:pt x="269443" y="1206180"/>
                </a:lnTo>
                <a:cubicBezTo>
                  <a:pt x="273653" y="1208987"/>
                  <a:pt x="281372" y="1213547"/>
                  <a:pt x="292598" y="1219863"/>
                </a:cubicBezTo>
                <a:cubicBezTo>
                  <a:pt x="303825" y="1226178"/>
                  <a:pt x="311544" y="1232844"/>
                  <a:pt x="315754" y="1239860"/>
                </a:cubicBezTo>
                <a:cubicBezTo>
                  <a:pt x="319964" y="1245474"/>
                  <a:pt x="327682" y="1251789"/>
                  <a:pt x="338909" y="1258806"/>
                </a:cubicBezTo>
                <a:cubicBezTo>
                  <a:pt x="348732" y="1258806"/>
                  <a:pt x="354346" y="1263717"/>
                  <a:pt x="355749" y="1273541"/>
                </a:cubicBezTo>
                <a:cubicBezTo>
                  <a:pt x="355749" y="1279154"/>
                  <a:pt x="360310" y="1284768"/>
                  <a:pt x="369432" y="1290381"/>
                </a:cubicBezTo>
                <a:cubicBezTo>
                  <a:pt x="378554" y="1295994"/>
                  <a:pt x="386623" y="1297398"/>
                  <a:pt x="393640" y="1294591"/>
                </a:cubicBezTo>
                <a:cubicBezTo>
                  <a:pt x="416093" y="1290381"/>
                  <a:pt x="433635" y="1280558"/>
                  <a:pt x="446265" y="1265121"/>
                </a:cubicBezTo>
                <a:lnTo>
                  <a:pt x="490471" y="1241965"/>
                </a:lnTo>
                <a:cubicBezTo>
                  <a:pt x="493277" y="1240562"/>
                  <a:pt x="496786" y="1239159"/>
                  <a:pt x="500996" y="1237755"/>
                </a:cubicBezTo>
                <a:cubicBezTo>
                  <a:pt x="505206" y="1236352"/>
                  <a:pt x="509416" y="1234247"/>
                  <a:pt x="513626" y="1231440"/>
                </a:cubicBezTo>
                <a:lnTo>
                  <a:pt x="532571" y="1214600"/>
                </a:lnTo>
                <a:cubicBezTo>
                  <a:pt x="529764" y="1210390"/>
                  <a:pt x="526958" y="1205478"/>
                  <a:pt x="524151" y="1199865"/>
                </a:cubicBezTo>
                <a:cubicBezTo>
                  <a:pt x="514328" y="1194251"/>
                  <a:pt x="506609" y="1185831"/>
                  <a:pt x="500996" y="1174605"/>
                </a:cubicBezTo>
                <a:cubicBezTo>
                  <a:pt x="496786" y="1171798"/>
                  <a:pt x="494681" y="1167588"/>
                  <a:pt x="494681" y="1161974"/>
                </a:cubicBezTo>
                <a:cubicBezTo>
                  <a:pt x="491874" y="1156361"/>
                  <a:pt x="489067" y="1152151"/>
                  <a:pt x="486261" y="1149344"/>
                </a:cubicBezTo>
                <a:lnTo>
                  <a:pt x="482051" y="1136714"/>
                </a:lnTo>
                <a:lnTo>
                  <a:pt x="482051" y="1130399"/>
                </a:lnTo>
                <a:cubicBezTo>
                  <a:pt x="482051" y="1123382"/>
                  <a:pt x="477840" y="1119172"/>
                  <a:pt x="469420" y="1117769"/>
                </a:cubicBezTo>
                <a:cubicBezTo>
                  <a:pt x="468017" y="1117769"/>
                  <a:pt x="465912" y="1116366"/>
                  <a:pt x="463105" y="1113559"/>
                </a:cubicBezTo>
                <a:cubicBezTo>
                  <a:pt x="463105" y="1107946"/>
                  <a:pt x="463807" y="1105139"/>
                  <a:pt x="465210" y="1105139"/>
                </a:cubicBezTo>
                <a:cubicBezTo>
                  <a:pt x="466614" y="1103735"/>
                  <a:pt x="468719" y="1103034"/>
                  <a:pt x="471525" y="1103034"/>
                </a:cubicBezTo>
                <a:cubicBezTo>
                  <a:pt x="475736" y="1103034"/>
                  <a:pt x="479595" y="1104086"/>
                  <a:pt x="483103" y="1106191"/>
                </a:cubicBezTo>
                <a:cubicBezTo>
                  <a:pt x="486611" y="1108296"/>
                  <a:pt x="488366" y="1110050"/>
                  <a:pt x="488366" y="1111454"/>
                </a:cubicBezTo>
                <a:cubicBezTo>
                  <a:pt x="491172" y="1119874"/>
                  <a:pt x="493979" y="1124786"/>
                  <a:pt x="496786" y="1126189"/>
                </a:cubicBezTo>
                <a:cubicBezTo>
                  <a:pt x="499592" y="1127592"/>
                  <a:pt x="505206" y="1126891"/>
                  <a:pt x="513626" y="1124084"/>
                </a:cubicBezTo>
                <a:cubicBezTo>
                  <a:pt x="516433" y="1122681"/>
                  <a:pt x="519941" y="1122330"/>
                  <a:pt x="524151" y="1123032"/>
                </a:cubicBezTo>
                <a:cubicBezTo>
                  <a:pt x="528361" y="1123733"/>
                  <a:pt x="531869" y="1124084"/>
                  <a:pt x="534676" y="1124084"/>
                </a:cubicBezTo>
                <a:cubicBezTo>
                  <a:pt x="540290" y="1125487"/>
                  <a:pt x="546605" y="1124084"/>
                  <a:pt x="553621" y="1119874"/>
                </a:cubicBezTo>
                <a:cubicBezTo>
                  <a:pt x="552218" y="1114261"/>
                  <a:pt x="551516" y="1105139"/>
                  <a:pt x="551516" y="1092509"/>
                </a:cubicBezTo>
                <a:cubicBezTo>
                  <a:pt x="551516" y="1077072"/>
                  <a:pt x="552920" y="1058126"/>
                  <a:pt x="555726" y="1035673"/>
                </a:cubicBezTo>
                <a:cubicBezTo>
                  <a:pt x="555726" y="1027253"/>
                  <a:pt x="556428" y="1020236"/>
                  <a:pt x="557831" y="1014623"/>
                </a:cubicBezTo>
                <a:lnTo>
                  <a:pt x="553621" y="1012518"/>
                </a:lnTo>
                <a:cubicBezTo>
                  <a:pt x="552218" y="1015324"/>
                  <a:pt x="550113" y="1017079"/>
                  <a:pt x="547306" y="1017780"/>
                </a:cubicBezTo>
                <a:cubicBezTo>
                  <a:pt x="544500" y="1018482"/>
                  <a:pt x="543096" y="1019534"/>
                  <a:pt x="543096" y="1020938"/>
                </a:cubicBezTo>
                <a:cubicBezTo>
                  <a:pt x="541693" y="1023745"/>
                  <a:pt x="537483" y="1026551"/>
                  <a:pt x="530466" y="1029358"/>
                </a:cubicBezTo>
                <a:cubicBezTo>
                  <a:pt x="520643" y="1029358"/>
                  <a:pt x="512924" y="1032866"/>
                  <a:pt x="507311" y="1039883"/>
                </a:cubicBezTo>
                <a:cubicBezTo>
                  <a:pt x="500294" y="1041286"/>
                  <a:pt x="493277" y="1043742"/>
                  <a:pt x="486261" y="1047251"/>
                </a:cubicBezTo>
                <a:cubicBezTo>
                  <a:pt x="479244" y="1050759"/>
                  <a:pt x="473630" y="1053215"/>
                  <a:pt x="469420" y="1054618"/>
                </a:cubicBezTo>
                <a:cubicBezTo>
                  <a:pt x="466614" y="1057425"/>
                  <a:pt x="462053" y="1061986"/>
                  <a:pt x="455738" y="1068301"/>
                </a:cubicBezTo>
                <a:cubicBezTo>
                  <a:pt x="449423" y="1074616"/>
                  <a:pt x="442055" y="1077773"/>
                  <a:pt x="433635" y="1077773"/>
                </a:cubicBezTo>
                <a:cubicBezTo>
                  <a:pt x="428022" y="1079177"/>
                  <a:pt x="422408" y="1081633"/>
                  <a:pt x="416795" y="1085141"/>
                </a:cubicBezTo>
                <a:cubicBezTo>
                  <a:pt x="411181" y="1088649"/>
                  <a:pt x="406971" y="1090404"/>
                  <a:pt x="404165" y="1090404"/>
                </a:cubicBezTo>
                <a:cubicBezTo>
                  <a:pt x="370484" y="1105841"/>
                  <a:pt x="343119" y="1114261"/>
                  <a:pt x="322069" y="1115664"/>
                </a:cubicBezTo>
                <a:cubicBezTo>
                  <a:pt x="312245" y="1115664"/>
                  <a:pt x="298913" y="1118471"/>
                  <a:pt x="282073" y="1124084"/>
                </a:cubicBezTo>
                <a:cubicBezTo>
                  <a:pt x="272250" y="1126891"/>
                  <a:pt x="260672" y="1128294"/>
                  <a:pt x="247340" y="1128294"/>
                </a:cubicBezTo>
                <a:cubicBezTo>
                  <a:pt x="234008" y="1128294"/>
                  <a:pt x="225237" y="1128294"/>
                  <a:pt x="221027" y="1128294"/>
                </a:cubicBezTo>
                <a:lnTo>
                  <a:pt x="214712" y="1132504"/>
                </a:lnTo>
                <a:cubicBezTo>
                  <a:pt x="224536" y="1132504"/>
                  <a:pt x="233658" y="1135311"/>
                  <a:pt x="242078" y="1140924"/>
                </a:cubicBezTo>
                <a:lnTo>
                  <a:pt x="256813" y="1138819"/>
                </a:lnTo>
                <a:cubicBezTo>
                  <a:pt x="261023" y="1147239"/>
                  <a:pt x="263128" y="1152151"/>
                  <a:pt x="263128" y="1153554"/>
                </a:cubicBezTo>
                <a:cubicBezTo>
                  <a:pt x="263128" y="1154958"/>
                  <a:pt x="261725" y="1156712"/>
                  <a:pt x="258918" y="1158817"/>
                </a:cubicBezTo>
                <a:cubicBezTo>
                  <a:pt x="256111" y="1160922"/>
                  <a:pt x="253304" y="1161974"/>
                  <a:pt x="250498" y="1161974"/>
                </a:cubicBezTo>
                <a:cubicBezTo>
                  <a:pt x="246288" y="1160571"/>
                  <a:pt x="236464" y="1157063"/>
                  <a:pt x="221027" y="1151449"/>
                </a:cubicBezTo>
                <a:cubicBezTo>
                  <a:pt x="214011" y="1151449"/>
                  <a:pt x="207696" y="1152151"/>
                  <a:pt x="202082" y="1153554"/>
                </a:cubicBezTo>
                <a:cubicBezTo>
                  <a:pt x="199276" y="1156361"/>
                  <a:pt x="192960" y="1156361"/>
                  <a:pt x="183137" y="1153554"/>
                </a:cubicBezTo>
                <a:cubicBezTo>
                  <a:pt x="176120" y="1147941"/>
                  <a:pt x="164893" y="1143731"/>
                  <a:pt x="149457" y="1140924"/>
                </a:cubicBezTo>
                <a:lnTo>
                  <a:pt x="147352" y="1136714"/>
                </a:lnTo>
                <a:cubicBezTo>
                  <a:pt x="138931" y="1133907"/>
                  <a:pt x="129810" y="1129347"/>
                  <a:pt x="119986" y="1123032"/>
                </a:cubicBezTo>
                <a:cubicBezTo>
                  <a:pt x="110163" y="1116716"/>
                  <a:pt x="101743" y="1111454"/>
                  <a:pt x="94726" y="1107244"/>
                </a:cubicBezTo>
                <a:cubicBezTo>
                  <a:pt x="91919" y="1104437"/>
                  <a:pt x="87709" y="1100578"/>
                  <a:pt x="82096" y="1095666"/>
                </a:cubicBezTo>
                <a:cubicBezTo>
                  <a:pt x="76482" y="1090754"/>
                  <a:pt x="72272" y="1086194"/>
                  <a:pt x="69466" y="1081983"/>
                </a:cubicBezTo>
                <a:lnTo>
                  <a:pt x="37890" y="1050408"/>
                </a:lnTo>
                <a:cubicBezTo>
                  <a:pt x="25260" y="1041988"/>
                  <a:pt x="20348" y="1032165"/>
                  <a:pt x="23155" y="1020938"/>
                </a:cubicBezTo>
                <a:cubicBezTo>
                  <a:pt x="23155" y="1018131"/>
                  <a:pt x="21050" y="1014623"/>
                  <a:pt x="16840" y="1010413"/>
                </a:cubicBezTo>
                <a:cubicBezTo>
                  <a:pt x="16840" y="1010413"/>
                  <a:pt x="13332" y="1006904"/>
                  <a:pt x="6315" y="999888"/>
                </a:cubicBezTo>
                <a:cubicBezTo>
                  <a:pt x="2105" y="995678"/>
                  <a:pt x="0" y="992169"/>
                  <a:pt x="0" y="989362"/>
                </a:cubicBezTo>
                <a:cubicBezTo>
                  <a:pt x="0" y="987959"/>
                  <a:pt x="2807" y="983047"/>
                  <a:pt x="8420" y="974627"/>
                </a:cubicBezTo>
                <a:cubicBezTo>
                  <a:pt x="19647" y="971821"/>
                  <a:pt x="21752" y="966207"/>
                  <a:pt x="14735" y="957787"/>
                </a:cubicBezTo>
                <a:cubicBezTo>
                  <a:pt x="14735" y="956384"/>
                  <a:pt x="15086" y="954279"/>
                  <a:pt x="15788" y="951472"/>
                </a:cubicBezTo>
                <a:cubicBezTo>
                  <a:pt x="16489" y="948665"/>
                  <a:pt x="17542" y="947262"/>
                  <a:pt x="18945" y="947262"/>
                </a:cubicBezTo>
                <a:cubicBezTo>
                  <a:pt x="24558" y="943052"/>
                  <a:pt x="29821" y="936386"/>
                  <a:pt x="34733" y="927264"/>
                </a:cubicBezTo>
                <a:cubicBezTo>
                  <a:pt x="39644" y="918142"/>
                  <a:pt x="43504" y="911476"/>
                  <a:pt x="46310" y="907266"/>
                </a:cubicBezTo>
                <a:cubicBezTo>
                  <a:pt x="54730" y="896040"/>
                  <a:pt x="62800" y="884813"/>
                  <a:pt x="70518" y="873586"/>
                </a:cubicBezTo>
                <a:cubicBezTo>
                  <a:pt x="78237" y="862359"/>
                  <a:pt x="86306" y="851133"/>
                  <a:pt x="94726" y="839906"/>
                </a:cubicBezTo>
                <a:cubicBezTo>
                  <a:pt x="96129" y="839906"/>
                  <a:pt x="97182" y="839906"/>
                  <a:pt x="97883" y="839906"/>
                </a:cubicBezTo>
                <a:cubicBezTo>
                  <a:pt x="98585" y="839906"/>
                  <a:pt x="98936" y="840607"/>
                  <a:pt x="98936" y="842011"/>
                </a:cubicBezTo>
                <a:cubicBezTo>
                  <a:pt x="98936" y="843414"/>
                  <a:pt x="99287" y="844817"/>
                  <a:pt x="99989" y="846221"/>
                </a:cubicBezTo>
                <a:cubicBezTo>
                  <a:pt x="100690" y="847624"/>
                  <a:pt x="100339" y="848326"/>
                  <a:pt x="98936" y="848326"/>
                </a:cubicBezTo>
                <a:cubicBezTo>
                  <a:pt x="82096" y="869376"/>
                  <a:pt x="72272" y="882006"/>
                  <a:pt x="69466" y="886216"/>
                </a:cubicBezTo>
                <a:cubicBezTo>
                  <a:pt x="68062" y="889023"/>
                  <a:pt x="66659" y="892882"/>
                  <a:pt x="65256" y="897794"/>
                </a:cubicBezTo>
                <a:cubicBezTo>
                  <a:pt x="63852" y="902706"/>
                  <a:pt x="61747" y="905863"/>
                  <a:pt x="58941" y="907266"/>
                </a:cubicBezTo>
                <a:lnTo>
                  <a:pt x="50520" y="924107"/>
                </a:lnTo>
                <a:lnTo>
                  <a:pt x="50520" y="928317"/>
                </a:lnTo>
                <a:cubicBezTo>
                  <a:pt x="51924" y="926913"/>
                  <a:pt x="54029" y="925861"/>
                  <a:pt x="56835" y="925159"/>
                </a:cubicBezTo>
                <a:cubicBezTo>
                  <a:pt x="59642" y="924457"/>
                  <a:pt x="61747" y="923405"/>
                  <a:pt x="63151" y="922002"/>
                </a:cubicBezTo>
                <a:cubicBezTo>
                  <a:pt x="67361" y="916388"/>
                  <a:pt x="73676" y="905161"/>
                  <a:pt x="82096" y="888321"/>
                </a:cubicBezTo>
                <a:cubicBezTo>
                  <a:pt x="84903" y="884111"/>
                  <a:pt x="87358" y="880252"/>
                  <a:pt x="89463" y="876743"/>
                </a:cubicBezTo>
                <a:cubicBezTo>
                  <a:pt x="91568" y="873235"/>
                  <a:pt x="93323" y="870078"/>
                  <a:pt x="94726" y="867271"/>
                </a:cubicBezTo>
                <a:cubicBezTo>
                  <a:pt x="110163" y="849027"/>
                  <a:pt x="119285" y="835696"/>
                  <a:pt x="122091" y="827276"/>
                </a:cubicBezTo>
                <a:cubicBezTo>
                  <a:pt x="123495" y="824469"/>
                  <a:pt x="123845" y="821662"/>
                  <a:pt x="123144" y="818855"/>
                </a:cubicBezTo>
                <a:cubicBezTo>
                  <a:pt x="122442" y="816049"/>
                  <a:pt x="122091" y="813242"/>
                  <a:pt x="122091" y="810435"/>
                </a:cubicBezTo>
                <a:lnTo>
                  <a:pt x="128406" y="795700"/>
                </a:lnTo>
                <a:lnTo>
                  <a:pt x="132616" y="795700"/>
                </a:lnTo>
                <a:cubicBezTo>
                  <a:pt x="134020" y="797104"/>
                  <a:pt x="134721" y="798858"/>
                  <a:pt x="134721" y="800963"/>
                </a:cubicBezTo>
                <a:cubicBezTo>
                  <a:pt x="134721" y="803068"/>
                  <a:pt x="135423" y="804822"/>
                  <a:pt x="136826" y="806225"/>
                </a:cubicBezTo>
                <a:lnTo>
                  <a:pt x="143142" y="797805"/>
                </a:lnTo>
                <a:cubicBezTo>
                  <a:pt x="140335" y="796402"/>
                  <a:pt x="138581" y="794297"/>
                  <a:pt x="137879" y="791490"/>
                </a:cubicBezTo>
                <a:cubicBezTo>
                  <a:pt x="137177" y="788683"/>
                  <a:pt x="139633" y="785877"/>
                  <a:pt x="145247" y="783070"/>
                </a:cubicBezTo>
                <a:lnTo>
                  <a:pt x="147352" y="789385"/>
                </a:lnTo>
                <a:cubicBezTo>
                  <a:pt x="161385" y="783772"/>
                  <a:pt x="171209" y="774650"/>
                  <a:pt x="176822" y="762020"/>
                </a:cubicBezTo>
                <a:cubicBezTo>
                  <a:pt x="179629" y="759213"/>
                  <a:pt x="179629" y="756406"/>
                  <a:pt x="176822" y="753600"/>
                </a:cubicBezTo>
                <a:cubicBezTo>
                  <a:pt x="175419" y="746583"/>
                  <a:pt x="178927" y="740970"/>
                  <a:pt x="187347" y="736759"/>
                </a:cubicBezTo>
                <a:lnTo>
                  <a:pt x="187347" y="753600"/>
                </a:lnTo>
                <a:cubicBezTo>
                  <a:pt x="190154" y="749390"/>
                  <a:pt x="193662" y="744829"/>
                  <a:pt x="197872" y="739917"/>
                </a:cubicBezTo>
                <a:cubicBezTo>
                  <a:pt x="202082" y="735005"/>
                  <a:pt x="203486" y="731146"/>
                  <a:pt x="202082" y="728339"/>
                </a:cubicBezTo>
                <a:lnTo>
                  <a:pt x="199977" y="722024"/>
                </a:lnTo>
                <a:cubicBezTo>
                  <a:pt x="199977" y="716411"/>
                  <a:pt x="204889" y="710096"/>
                  <a:pt x="214712" y="703079"/>
                </a:cubicBezTo>
                <a:cubicBezTo>
                  <a:pt x="223132" y="689046"/>
                  <a:pt x="230851" y="677819"/>
                  <a:pt x="237868" y="669399"/>
                </a:cubicBezTo>
                <a:cubicBezTo>
                  <a:pt x="242078" y="666592"/>
                  <a:pt x="246288" y="662733"/>
                  <a:pt x="250498" y="657821"/>
                </a:cubicBezTo>
                <a:cubicBezTo>
                  <a:pt x="254708" y="652909"/>
                  <a:pt x="258216" y="649050"/>
                  <a:pt x="261023" y="646243"/>
                </a:cubicBezTo>
                <a:lnTo>
                  <a:pt x="267338" y="654663"/>
                </a:lnTo>
                <a:lnTo>
                  <a:pt x="265233" y="648348"/>
                </a:lnTo>
                <a:cubicBezTo>
                  <a:pt x="265233" y="639928"/>
                  <a:pt x="268741" y="632912"/>
                  <a:pt x="275758" y="627298"/>
                </a:cubicBezTo>
                <a:cubicBezTo>
                  <a:pt x="282775" y="621685"/>
                  <a:pt x="287687" y="617475"/>
                  <a:pt x="290493" y="614668"/>
                </a:cubicBezTo>
                <a:cubicBezTo>
                  <a:pt x="293300" y="607651"/>
                  <a:pt x="296808" y="601687"/>
                  <a:pt x="301018" y="596775"/>
                </a:cubicBezTo>
                <a:cubicBezTo>
                  <a:pt x="305228" y="591864"/>
                  <a:pt x="311544" y="588706"/>
                  <a:pt x="319964" y="587303"/>
                </a:cubicBezTo>
                <a:cubicBezTo>
                  <a:pt x="319964" y="581689"/>
                  <a:pt x="320665" y="577830"/>
                  <a:pt x="322069" y="575725"/>
                </a:cubicBezTo>
                <a:cubicBezTo>
                  <a:pt x="323472" y="573620"/>
                  <a:pt x="326980" y="571866"/>
                  <a:pt x="332594" y="570462"/>
                </a:cubicBezTo>
                <a:cubicBezTo>
                  <a:pt x="332594" y="569059"/>
                  <a:pt x="332945" y="565551"/>
                  <a:pt x="333646" y="559937"/>
                </a:cubicBezTo>
                <a:cubicBezTo>
                  <a:pt x="334348" y="554324"/>
                  <a:pt x="337505" y="551517"/>
                  <a:pt x="343119" y="551517"/>
                </a:cubicBezTo>
                <a:cubicBezTo>
                  <a:pt x="345926" y="550114"/>
                  <a:pt x="349434" y="547658"/>
                  <a:pt x="353644" y="544150"/>
                </a:cubicBezTo>
                <a:cubicBezTo>
                  <a:pt x="357854" y="540641"/>
                  <a:pt x="360661" y="536782"/>
                  <a:pt x="362064" y="532572"/>
                </a:cubicBezTo>
                <a:cubicBezTo>
                  <a:pt x="363468" y="529765"/>
                  <a:pt x="366976" y="526958"/>
                  <a:pt x="372589" y="524152"/>
                </a:cubicBezTo>
                <a:cubicBezTo>
                  <a:pt x="378203" y="521345"/>
                  <a:pt x="381711" y="517837"/>
                  <a:pt x="383114" y="513627"/>
                </a:cubicBezTo>
                <a:cubicBezTo>
                  <a:pt x="385921" y="508013"/>
                  <a:pt x="393640" y="500997"/>
                  <a:pt x="406270" y="492577"/>
                </a:cubicBezTo>
                <a:cubicBezTo>
                  <a:pt x="414690" y="481350"/>
                  <a:pt x="421706" y="473631"/>
                  <a:pt x="427320" y="469421"/>
                </a:cubicBezTo>
                <a:cubicBezTo>
                  <a:pt x="434337" y="459598"/>
                  <a:pt x="442757" y="451178"/>
                  <a:pt x="452580" y="444161"/>
                </a:cubicBezTo>
                <a:cubicBezTo>
                  <a:pt x="453984" y="441354"/>
                  <a:pt x="457492" y="435390"/>
                  <a:pt x="463105" y="426268"/>
                </a:cubicBezTo>
                <a:cubicBezTo>
                  <a:pt x="468719" y="417147"/>
                  <a:pt x="471525" y="408376"/>
                  <a:pt x="471525" y="399955"/>
                </a:cubicBezTo>
                <a:cubicBezTo>
                  <a:pt x="471525" y="397149"/>
                  <a:pt x="470122" y="394693"/>
                  <a:pt x="467315" y="392588"/>
                </a:cubicBezTo>
                <a:cubicBezTo>
                  <a:pt x="464509" y="390483"/>
                  <a:pt x="463105" y="389430"/>
                  <a:pt x="463105" y="389430"/>
                </a:cubicBezTo>
                <a:lnTo>
                  <a:pt x="446265" y="374695"/>
                </a:lnTo>
                <a:lnTo>
                  <a:pt x="425215" y="359960"/>
                </a:lnTo>
                <a:cubicBezTo>
                  <a:pt x="419601" y="355750"/>
                  <a:pt x="413637" y="350136"/>
                  <a:pt x="407322" y="343120"/>
                </a:cubicBezTo>
                <a:cubicBezTo>
                  <a:pt x="401007" y="336103"/>
                  <a:pt x="394341" y="331191"/>
                  <a:pt x="387324" y="328384"/>
                </a:cubicBezTo>
                <a:cubicBezTo>
                  <a:pt x="385921" y="326981"/>
                  <a:pt x="384518" y="324876"/>
                  <a:pt x="383114" y="322069"/>
                </a:cubicBezTo>
                <a:cubicBezTo>
                  <a:pt x="381711" y="319263"/>
                  <a:pt x="380308" y="317158"/>
                  <a:pt x="378904" y="315754"/>
                </a:cubicBezTo>
                <a:cubicBezTo>
                  <a:pt x="356451" y="301721"/>
                  <a:pt x="336102" y="283477"/>
                  <a:pt x="317859" y="261024"/>
                </a:cubicBezTo>
                <a:cubicBezTo>
                  <a:pt x="316455" y="258217"/>
                  <a:pt x="312596" y="254007"/>
                  <a:pt x="306281" y="248394"/>
                </a:cubicBezTo>
                <a:cubicBezTo>
                  <a:pt x="299966" y="242780"/>
                  <a:pt x="296808" y="237167"/>
                  <a:pt x="296808" y="231553"/>
                </a:cubicBezTo>
                <a:cubicBezTo>
                  <a:pt x="296808" y="231553"/>
                  <a:pt x="294703" y="229448"/>
                  <a:pt x="290493" y="225238"/>
                </a:cubicBezTo>
                <a:cubicBezTo>
                  <a:pt x="289090" y="221028"/>
                  <a:pt x="285932" y="216818"/>
                  <a:pt x="281021" y="212608"/>
                </a:cubicBezTo>
                <a:cubicBezTo>
                  <a:pt x="276109" y="208398"/>
                  <a:pt x="272250" y="204188"/>
                  <a:pt x="269443" y="199978"/>
                </a:cubicBezTo>
                <a:cubicBezTo>
                  <a:pt x="268040" y="198575"/>
                  <a:pt x="267338" y="197171"/>
                  <a:pt x="267338" y="195768"/>
                </a:cubicBezTo>
                <a:cubicBezTo>
                  <a:pt x="267338" y="194365"/>
                  <a:pt x="268040" y="193663"/>
                  <a:pt x="269443" y="193663"/>
                </a:cubicBezTo>
                <a:cubicBezTo>
                  <a:pt x="269443" y="192260"/>
                  <a:pt x="271548" y="191558"/>
                  <a:pt x="275758" y="191558"/>
                </a:cubicBezTo>
                <a:cubicBezTo>
                  <a:pt x="278565" y="192961"/>
                  <a:pt x="282775" y="194715"/>
                  <a:pt x="288388" y="196820"/>
                </a:cubicBezTo>
                <a:cubicBezTo>
                  <a:pt x="294002" y="198926"/>
                  <a:pt x="297510" y="202785"/>
                  <a:pt x="298913" y="208398"/>
                </a:cubicBezTo>
                <a:lnTo>
                  <a:pt x="305228" y="208398"/>
                </a:lnTo>
                <a:cubicBezTo>
                  <a:pt x="315052" y="206995"/>
                  <a:pt x="319964" y="209801"/>
                  <a:pt x="319964" y="216818"/>
                </a:cubicBezTo>
                <a:cubicBezTo>
                  <a:pt x="328384" y="221028"/>
                  <a:pt x="336102" y="224537"/>
                  <a:pt x="343119" y="227343"/>
                </a:cubicBezTo>
                <a:cubicBezTo>
                  <a:pt x="350136" y="230150"/>
                  <a:pt x="355749" y="232957"/>
                  <a:pt x="359959" y="235763"/>
                </a:cubicBezTo>
                <a:cubicBezTo>
                  <a:pt x="388026" y="251200"/>
                  <a:pt x="416795" y="258919"/>
                  <a:pt x="446265" y="258919"/>
                </a:cubicBezTo>
                <a:cubicBezTo>
                  <a:pt x="465912" y="261725"/>
                  <a:pt x="479945" y="263129"/>
                  <a:pt x="488366" y="263129"/>
                </a:cubicBezTo>
                <a:cubicBezTo>
                  <a:pt x="491172" y="265935"/>
                  <a:pt x="493979" y="265935"/>
                  <a:pt x="496786" y="263129"/>
                </a:cubicBezTo>
                <a:cubicBezTo>
                  <a:pt x="500996" y="260322"/>
                  <a:pt x="506258" y="257165"/>
                  <a:pt x="512573" y="253656"/>
                </a:cubicBezTo>
                <a:cubicBezTo>
                  <a:pt x="518888" y="250148"/>
                  <a:pt x="524853" y="247692"/>
                  <a:pt x="530466" y="246289"/>
                </a:cubicBezTo>
                <a:lnTo>
                  <a:pt x="534676" y="248394"/>
                </a:lnTo>
                <a:lnTo>
                  <a:pt x="524151" y="258919"/>
                </a:lnTo>
                <a:cubicBezTo>
                  <a:pt x="521344" y="261725"/>
                  <a:pt x="518538" y="265935"/>
                  <a:pt x="515731" y="271549"/>
                </a:cubicBezTo>
                <a:cubicBezTo>
                  <a:pt x="517134" y="271549"/>
                  <a:pt x="519941" y="271900"/>
                  <a:pt x="524151" y="272601"/>
                </a:cubicBezTo>
                <a:cubicBezTo>
                  <a:pt x="528361" y="273303"/>
                  <a:pt x="531168" y="272952"/>
                  <a:pt x="532571" y="271549"/>
                </a:cubicBezTo>
                <a:cubicBezTo>
                  <a:pt x="543798" y="263129"/>
                  <a:pt x="556428" y="252955"/>
                  <a:pt x="570462" y="241026"/>
                </a:cubicBezTo>
                <a:cubicBezTo>
                  <a:pt x="584495" y="229098"/>
                  <a:pt x="597125" y="219625"/>
                  <a:pt x="608352" y="212608"/>
                </a:cubicBezTo>
                <a:cubicBezTo>
                  <a:pt x="619579" y="204188"/>
                  <a:pt x="633262" y="194715"/>
                  <a:pt x="649400" y="184190"/>
                </a:cubicBezTo>
                <a:cubicBezTo>
                  <a:pt x="665538" y="173665"/>
                  <a:pt x="678519" y="164193"/>
                  <a:pt x="688343" y="155772"/>
                </a:cubicBezTo>
                <a:cubicBezTo>
                  <a:pt x="689746" y="154369"/>
                  <a:pt x="693255" y="153667"/>
                  <a:pt x="698868" y="153667"/>
                </a:cubicBezTo>
                <a:cubicBezTo>
                  <a:pt x="719918" y="153667"/>
                  <a:pt x="733250" y="158579"/>
                  <a:pt x="738864" y="168403"/>
                </a:cubicBezTo>
                <a:cubicBezTo>
                  <a:pt x="744477" y="174016"/>
                  <a:pt x="752897" y="178226"/>
                  <a:pt x="764124" y="181033"/>
                </a:cubicBezTo>
                <a:cubicBezTo>
                  <a:pt x="778157" y="182436"/>
                  <a:pt x="787630" y="186295"/>
                  <a:pt x="792542" y="192610"/>
                </a:cubicBezTo>
                <a:cubicBezTo>
                  <a:pt x="797453" y="198926"/>
                  <a:pt x="799208" y="208398"/>
                  <a:pt x="797804" y="221028"/>
                </a:cubicBezTo>
                <a:cubicBezTo>
                  <a:pt x="796401" y="223835"/>
                  <a:pt x="795699" y="227343"/>
                  <a:pt x="795699" y="231553"/>
                </a:cubicBezTo>
                <a:cubicBezTo>
                  <a:pt x="795699" y="238570"/>
                  <a:pt x="800611" y="242079"/>
                  <a:pt x="810434" y="242079"/>
                </a:cubicBezTo>
                <a:lnTo>
                  <a:pt x="818854" y="244184"/>
                </a:lnTo>
                <a:cubicBezTo>
                  <a:pt x="832888" y="246990"/>
                  <a:pt x="843413" y="250850"/>
                  <a:pt x="850430" y="255761"/>
                </a:cubicBezTo>
                <a:cubicBezTo>
                  <a:pt x="857447" y="260673"/>
                  <a:pt x="860253" y="269444"/>
                  <a:pt x="858850" y="282074"/>
                </a:cubicBezTo>
                <a:cubicBezTo>
                  <a:pt x="858850" y="287687"/>
                  <a:pt x="860253" y="293301"/>
                  <a:pt x="863060" y="298914"/>
                </a:cubicBezTo>
                <a:cubicBezTo>
                  <a:pt x="863060" y="300318"/>
                  <a:pt x="863762" y="301370"/>
                  <a:pt x="865165" y="302072"/>
                </a:cubicBezTo>
                <a:cubicBezTo>
                  <a:pt x="866568" y="302773"/>
                  <a:pt x="867270" y="303826"/>
                  <a:pt x="867270" y="305229"/>
                </a:cubicBezTo>
                <a:cubicBezTo>
                  <a:pt x="863060" y="309439"/>
                  <a:pt x="860955" y="313649"/>
                  <a:pt x="860955" y="317859"/>
                </a:cubicBezTo>
                <a:cubicBezTo>
                  <a:pt x="860955" y="320666"/>
                  <a:pt x="861657" y="323824"/>
                  <a:pt x="863060" y="327332"/>
                </a:cubicBezTo>
                <a:cubicBezTo>
                  <a:pt x="864463" y="330840"/>
                  <a:pt x="865165" y="334700"/>
                  <a:pt x="865165" y="338910"/>
                </a:cubicBezTo>
                <a:cubicBezTo>
                  <a:pt x="865165" y="341716"/>
                  <a:pt x="862358" y="345926"/>
                  <a:pt x="856745" y="351540"/>
                </a:cubicBezTo>
                <a:cubicBezTo>
                  <a:pt x="848325" y="355750"/>
                  <a:pt x="844115" y="363468"/>
                  <a:pt x="844115" y="374695"/>
                </a:cubicBezTo>
                <a:cubicBezTo>
                  <a:pt x="841308" y="377502"/>
                  <a:pt x="835695" y="384519"/>
                  <a:pt x="827275" y="395745"/>
                </a:cubicBezTo>
                <a:cubicBezTo>
                  <a:pt x="818854" y="406972"/>
                  <a:pt x="809733" y="416094"/>
                  <a:pt x="799909" y="423111"/>
                </a:cubicBezTo>
                <a:cubicBezTo>
                  <a:pt x="794296" y="427321"/>
                  <a:pt x="788683" y="430829"/>
                  <a:pt x="783069" y="433636"/>
                </a:cubicBezTo>
                <a:cubicBezTo>
                  <a:pt x="777456" y="436442"/>
                  <a:pt x="772544" y="439249"/>
                  <a:pt x="768334" y="442056"/>
                </a:cubicBezTo>
                <a:cubicBezTo>
                  <a:pt x="759914" y="444863"/>
                  <a:pt x="755002" y="446266"/>
                  <a:pt x="753599" y="446266"/>
                </a:cubicBezTo>
                <a:cubicBezTo>
                  <a:pt x="750792" y="449073"/>
                  <a:pt x="747284" y="450476"/>
                  <a:pt x="743074" y="450476"/>
                </a:cubicBezTo>
                <a:cubicBezTo>
                  <a:pt x="738864" y="451879"/>
                  <a:pt x="735706" y="453283"/>
                  <a:pt x="733601" y="454686"/>
                </a:cubicBezTo>
                <a:cubicBezTo>
                  <a:pt x="731496" y="456089"/>
                  <a:pt x="729742" y="457493"/>
                  <a:pt x="728338" y="458896"/>
                </a:cubicBezTo>
                <a:lnTo>
                  <a:pt x="722023" y="458896"/>
                </a:lnTo>
                <a:cubicBezTo>
                  <a:pt x="712200" y="458896"/>
                  <a:pt x="698868" y="465913"/>
                  <a:pt x="682028" y="479946"/>
                </a:cubicBezTo>
                <a:lnTo>
                  <a:pt x="644138" y="503102"/>
                </a:lnTo>
                <a:cubicBezTo>
                  <a:pt x="642734" y="504505"/>
                  <a:pt x="640980" y="504856"/>
                  <a:pt x="638875" y="504154"/>
                </a:cubicBezTo>
                <a:cubicBezTo>
                  <a:pt x="636770" y="503452"/>
                  <a:pt x="635016" y="503102"/>
                  <a:pt x="633612" y="503102"/>
                </a:cubicBezTo>
                <a:cubicBezTo>
                  <a:pt x="636419" y="510118"/>
                  <a:pt x="639577" y="516784"/>
                  <a:pt x="643085" y="523099"/>
                </a:cubicBezTo>
                <a:cubicBezTo>
                  <a:pt x="646593" y="529415"/>
                  <a:pt x="649049" y="534677"/>
                  <a:pt x="650453" y="538887"/>
                </a:cubicBezTo>
                <a:cubicBezTo>
                  <a:pt x="653259" y="545904"/>
                  <a:pt x="657820" y="555026"/>
                  <a:pt x="664135" y="566252"/>
                </a:cubicBezTo>
                <a:cubicBezTo>
                  <a:pt x="670450" y="577479"/>
                  <a:pt x="674309" y="587303"/>
                  <a:pt x="675713" y="595723"/>
                </a:cubicBezTo>
                <a:cubicBezTo>
                  <a:pt x="677116" y="597126"/>
                  <a:pt x="678870" y="599933"/>
                  <a:pt x="680975" y="604143"/>
                </a:cubicBezTo>
                <a:cubicBezTo>
                  <a:pt x="683080" y="608353"/>
                  <a:pt x="687641" y="611160"/>
                  <a:pt x="694658" y="612563"/>
                </a:cubicBezTo>
                <a:cubicBezTo>
                  <a:pt x="704481" y="615370"/>
                  <a:pt x="707990" y="622386"/>
                  <a:pt x="705183" y="633613"/>
                </a:cubicBezTo>
                <a:cubicBezTo>
                  <a:pt x="705183" y="643437"/>
                  <a:pt x="707288" y="654663"/>
                  <a:pt x="711498" y="667294"/>
                </a:cubicBezTo>
                <a:cubicBezTo>
                  <a:pt x="711498" y="672907"/>
                  <a:pt x="712551" y="680275"/>
                  <a:pt x="714656" y="689396"/>
                </a:cubicBezTo>
                <a:cubicBezTo>
                  <a:pt x="716761" y="698518"/>
                  <a:pt x="718515" y="706587"/>
                  <a:pt x="719918" y="713604"/>
                </a:cubicBezTo>
                <a:cubicBezTo>
                  <a:pt x="726935" y="712201"/>
                  <a:pt x="740267" y="706587"/>
                  <a:pt x="759914" y="696764"/>
                </a:cubicBezTo>
                <a:cubicBezTo>
                  <a:pt x="771141" y="693957"/>
                  <a:pt x="779561" y="689747"/>
                  <a:pt x="785174" y="684134"/>
                </a:cubicBezTo>
                <a:cubicBezTo>
                  <a:pt x="790788" y="681327"/>
                  <a:pt x="793945" y="677468"/>
                  <a:pt x="794647" y="672556"/>
                </a:cubicBezTo>
                <a:cubicBezTo>
                  <a:pt x="795348" y="667644"/>
                  <a:pt x="792893" y="663785"/>
                  <a:pt x="787279" y="660979"/>
                </a:cubicBezTo>
                <a:cubicBezTo>
                  <a:pt x="785876" y="659575"/>
                  <a:pt x="783771" y="658874"/>
                  <a:pt x="780964" y="658874"/>
                </a:cubicBezTo>
                <a:cubicBezTo>
                  <a:pt x="773947" y="658874"/>
                  <a:pt x="770439" y="655365"/>
                  <a:pt x="770439" y="648348"/>
                </a:cubicBezTo>
                <a:cubicBezTo>
                  <a:pt x="773246" y="641332"/>
                  <a:pt x="775351" y="634315"/>
                  <a:pt x="776754" y="627298"/>
                </a:cubicBezTo>
                <a:cubicBezTo>
                  <a:pt x="778157" y="620281"/>
                  <a:pt x="780262" y="614668"/>
                  <a:pt x="783069" y="610458"/>
                </a:cubicBezTo>
                <a:cubicBezTo>
                  <a:pt x="788683" y="609055"/>
                  <a:pt x="791489" y="605546"/>
                  <a:pt x="791489" y="599933"/>
                </a:cubicBezTo>
                <a:cubicBezTo>
                  <a:pt x="792893" y="591513"/>
                  <a:pt x="796401" y="588706"/>
                  <a:pt x="802014" y="591513"/>
                </a:cubicBezTo>
                <a:cubicBezTo>
                  <a:pt x="810434" y="597126"/>
                  <a:pt x="814645" y="599933"/>
                  <a:pt x="814645" y="599933"/>
                </a:cubicBezTo>
                <a:cubicBezTo>
                  <a:pt x="817451" y="599933"/>
                  <a:pt x="819556" y="600634"/>
                  <a:pt x="820960" y="602038"/>
                </a:cubicBezTo>
                <a:cubicBezTo>
                  <a:pt x="827976" y="602038"/>
                  <a:pt x="836397" y="604494"/>
                  <a:pt x="846220" y="609405"/>
                </a:cubicBezTo>
                <a:cubicBezTo>
                  <a:pt x="856043" y="614317"/>
                  <a:pt x="865165" y="618176"/>
                  <a:pt x="873585" y="620983"/>
                </a:cubicBezTo>
                <a:lnTo>
                  <a:pt x="875690" y="620983"/>
                </a:lnTo>
                <a:cubicBezTo>
                  <a:pt x="898144" y="639227"/>
                  <a:pt x="914282" y="650453"/>
                  <a:pt x="924106" y="654663"/>
                </a:cubicBezTo>
                <a:cubicBezTo>
                  <a:pt x="926913" y="657470"/>
                  <a:pt x="929719" y="662733"/>
                  <a:pt x="932526" y="670451"/>
                </a:cubicBezTo>
                <a:cubicBezTo>
                  <a:pt x="935333" y="678170"/>
                  <a:pt x="938139" y="684134"/>
                  <a:pt x="940946" y="688344"/>
                </a:cubicBezTo>
                <a:cubicBezTo>
                  <a:pt x="943753" y="706587"/>
                  <a:pt x="950769" y="717112"/>
                  <a:pt x="961996" y="719919"/>
                </a:cubicBezTo>
                <a:cubicBezTo>
                  <a:pt x="964803" y="721323"/>
                  <a:pt x="969013" y="724129"/>
                  <a:pt x="974626" y="728339"/>
                </a:cubicBezTo>
                <a:cubicBezTo>
                  <a:pt x="980240" y="732549"/>
                  <a:pt x="985152" y="736058"/>
                  <a:pt x="989362" y="738864"/>
                </a:cubicBezTo>
                <a:cubicBezTo>
                  <a:pt x="994975" y="741671"/>
                  <a:pt x="999185" y="746583"/>
                  <a:pt x="1001992" y="753600"/>
                </a:cubicBezTo>
                <a:cubicBezTo>
                  <a:pt x="1004799" y="760616"/>
                  <a:pt x="1004799" y="767633"/>
                  <a:pt x="1001992" y="774650"/>
                </a:cubicBezTo>
                <a:cubicBezTo>
                  <a:pt x="1001992" y="778860"/>
                  <a:pt x="1001641" y="784123"/>
                  <a:pt x="1000939" y="790438"/>
                </a:cubicBezTo>
                <a:cubicBezTo>
                  <a:pt x="1000237" y="796753"/>
                  <a:pt x="998483" y="804120"/>
                  <a:pt x="995677" y="812540"/>
                </a:cubicBezTo>
                <a:cubicBezTo>
                  <a:pt x="995677" y="818154"/>
                  <a:pt x="991467" y="821662"/>
                  <a:pt x="983047" y="823065"/>
                </a:cubicBezTo>
                <a:lnTo>
                  <a:pt x="951471" y="820960"/>
                </a:lnTo>
                <a:lnTo>
                  <a:pt x="945156" y="818855"/>
                </a:lnTo>
                <a:cubicBezTo>
                  <a:pt x="936736" y="818855"/>
                  <a:pt x="930421" y="824469"/>
                  <a:pt x="926211" y="835696"/>
                </a:cubicBezTo>
                <a:cubicBezTo>
                  <a:pt x="924807" y="844116"/>
                  <a:pt x="917791" y="848326"/>
                  <a:pt x="905161" y="848326"/>
                </a:cubicBezTo>
                <a:cubicBezTo>
                  <a:pt x="895337" y="848326"/>
                  <a:pt x="885514" y="851133"/>
                  <a:pt x="875690" y="856746"/>
                </a:cubicBezTo>
                <a:cubicBezTo>
                  <a:pt x="872883" y="855342"/>
                  <a:pt x="870077" y="856044"/>
                  <a:pt x="867270" y="858851"/>
                </a:cubicBezTo>
                <a:cubicBezTo>
                  <a:pt x="867270" y="860254"/>
                  <a:pt x="866919" y="862008"/>
                  <a:pt x="866218" y="864113"/>
                </a:cubicBezTo>
                <a:cubicBezTo>
                  <a:pt x="865516" y="866218"/>
                  <a:pt x="861657" y="866569"/>
                  <a:pt x="854640" y="865166"/>
                </a:cubicBezTo>
                <a:cubicBezTo>
                  <a:pt x="854640" y="865166"/>
                  <a:pt x="854289" y="865166"/>
                  <a:pt x="853588" y="865166"/>
                </a:cubicBezTo>
                <a:cubicBezTo>
                  <a:pt x="852886" y="865166"/>
                  <a:pt x="852535" y="865166"/>
                  <a:pt x="852535" y="865166"/>
                </a:cubicBezTo>
                <a:cubicBezTo>
                  <a:pt x="846922" y="872183"/>
                  <a:pt x="838502" y="877445"/>
                  <a:pt x="827275" y="880954"/>
                </a:cubicBezTo>
                <a:cubicBezTo>
                  <a:pt x="816048" y="884462"/>
                  <a:pt x="809031" y="886918"/>
                  <a:pt x="806224" y="888321"/>
                </a:cubicBezTo>
                <a:lnTo>
                  <a:pt x="785174" y="892531"/>
                </a:lnTo>
                <a:lnTo>
                  <a:pt x="780964" y="892531"/>
                </a:lnTo>
                <a:cubicBezTo>
                  <a:pt x="778157" y="899548"/>
                  <a:pt x="772895" y="903758"/>
                  <a:pt x="765176" y="905161"/>
                </a:cubicBezTo>
                <a:cubicBezTo>
                  <a:pt x="757458" y="906565"/>
                  <a:pt x="752195" y="908670"/>
                  <a:pt x="749389" y="911476"/>
                </a:cubicBezTo>
                <a:cubicBezTo>
                  <a:pt x="742372" y="915686"/>
                  <a:pt x="737460" y="919897"/>
                  <a:pt x="734653" y="924107"/>
                </a:cubicBezTo>
                <a:cubicBezTo>
                  <a:pt x="731847" y="928317"/>
                  <a:pt x="731145" y="933930"/>
                  <a:pt x="732548" y="940947"/>
                </a:cubicBezTo>
                <a:cubicBezTo>
                  <a:pt x="733952" y="943754"/>
                  <a:pt x="734653" y="947964"/>
                  <a:pt x="734653" y="953577"/>
                </a:cubicBezTo>
                <a:lnTo>
                  <a:pt x="732548" y="976732"/>
                </a:lnTo>
                <a:lnTo>
                  <a:pt x="732548" y="980942"/>
                </a:lnTo>
                <a:cubicBezTo>
                  <a:pt x="732548" y="987959"/>
                  <a:pt x="729742" y="995678"/>
                  <a:pt x="724128" y="1004097"/>
                </a:cubicBezTo>
                <a:lnTo>
                  <a:pt x="728338" y="1012518"/>
                </a:lnTo>
                <a:lnTo>
                  <a:pt x="730443" y="1023043"/>
                </a:lnTo>
                <a:cubicBezTo>
                  <a:pt x="723427" y="1032866"/>
                  <a:pt x="721322" y="1047601"/>
                  <a:pt x="724128" y="1067248"/>
                </a:cubicBezTo>
                <a:cubicBezTo>
                  <a:pt x="724128" y="1067248"/>
                  <a:pt x="724128" y="1067599"/>
                  <a:pt x="724128" y="1068301"/>
                </a:cubicBezTo>
                <a:cubicBezTo>
                  <a:pt x="724128" y="1069003"/>
                  <a:pt x="724128" y="1069353"/>
                  <a:pt x="724128" y="1069353"/>
                </a:cubicBezTo>
                <a:cubicBezTo>
                  <a:pt x="719918" y="1073563"/>
                  <a:pt x="717813" y="1082685"/>
                  <a:pt x="717813" y="1096719"/>
                </a:cubicBezTo>
                <a:cubicBezTo>
                  <a:pt x="717813" y="1103735"/>
                  <a:pt x="719217" y="1110050"/>
                  <a:pt x="722023" y="1115664"/>
                </a:cubicBezTo>
                <a:cubicBezTo>
                  <a:pt x="723427" y="1117067"/>
                  <a:pt x="724128" y="1120576"/>
                  <a:pt x="724128" y="1126189"/>
                </a:cubicBezTo>
                <a:cubicBezTo>
                  <a:pt x="729742" y="1126189"/>
                  <a:pt x="740969" y="1124084"/>
                  <a:pt x="757809" y="1119874"/>
                </a:cubicBezTo>
                <a:lnTo>
                  <a:pt x="774649" y="1113559"/>
                </a:lnTo>
                <a:cubicBezTo>
                  <a:pt x="766229" y="1096719"/>
                  <a:pt x="757107" y="1085492"/>
                  <a:pt x="747284" y="1079878"/>
                </a:cubicBezTo>
                <a:cubicBezTo>
                  <a:pt x="745880" y="1078475"/>
                  <a:pt x="744828" y="1076019"/>
                  <a:pt x="744126" y="1072511"/>
                </a:cubicBezTo>
                <a:cubicBezTo>
                  <a:pt x="743424" y="1069003"/>
                  <a:pt x="743775" y="1065143"/>
                  <a:pt x="745179" y="1060933"/>
                </a:cubicBezTo>
                <a:cubicBezTo>
                  <a:pt x="746582" y="1062337"/>
                  <a:pt x="748336" y="1062688"/>
                  <a:pt x="750441" y="1061986"/>
                </a:cubicBezTo>
                <a:cubicBezTo>
                  <a:pt x="752546" y="1061284"/>
                  <a:pt x="752897" y="1061635"/>
                  <a:pt x="751494" y="1063038"/>
                </a:cubicBezTo>
                <a:cubicBezTo>
                  <a:pt x="758510" y="1070055"/>
                  <a:pt x="766229" y="1072862"/>
                  <a:pt x="774649" y="1071458"/>
                </a:cubicBezTo>
                <a:lnTo>
                  <a:pt x="783069" y="1073563"/>
                </a:lnTo>
                <a:lnTo>
                  <a:pt x="825170" y="1094614"/>
                </a:lnTo>
                <a:cubicBezTo>
                  <a:pt x="830783" y="1089000"/>
                  <a:pt x="834291" y="1083387"/>
                  <a:pt x="835695" y="1077773"/>
                </a:cubicBezTo>
                <a:cubicBezTo>
                  <a:pt x="837098" y="1076370"/>
                  <a:pt x="838852" y="1073914"/>
                  <a:pt x="840957" y="1070406"/>
                </a:cubicBezTo>
                <a:cubicBezTo>
                  <a:pt x="843062" y="1066897"/>
                  <a:pt x="845518" y="1064442"/>
                  <a:pt x="848325" y="1063038"/>
                </a:cubicBezTo>
                <a:cubicBezTo>
                  <a:pt x="849728" y="1061635"/>
                  <a:pt x="851483" y="1060933"/>
                  <a:pt x="853588" y="1060933"/>
                </a:cubicBezTo>
                <a:cubicBezTo>
                  <a:pt x="855692" y="1060933"/>
                  <a:pt x="857447" y="1060232"/>
                  <a:pt x="858850" y="1058828"/>
                </a:cubicBezTo>
                <a:cubicBezTo>
                  <a:pt x="858850" y="1061635"/>
                  <a:pt x="859201" y="1064792"/>
                  <a:pt x="859902" y="1068301"/>
                </a:cubicBezTo>
                <a:cubicBezTo>
                  <a:pt x="860604" y="1071809"/>
                  <a:pt x="860253" y="1074265"/>
                  <a:pt x="858850" y="1075668"/>
                </a:cubicBezTo>
                <a:lnTo>
                  <a:pt x="850430" y="1086194"/>
                </a:lnTo>
                <a:lnTo>
                  <a:pt x="852535" y="1092509"/>
                </a:lnTo>
                <a:cubicBezTo>
                  <a:pt x="855342" y="1089702"/>
                  <a:pt x="858499" y="1087246"/>
                  <a:pt x="862008" y="1085141"/>
                </a:cubicBezTo>
                <a:cubicBezTo>
                  <a:pt x="865516" y="1083036"/>
                  <a:pt x="867270" y="1081282"/>
                  <a:pt x="867270" y="1079878"/>
                </a:cubicBezTo>
                <a:cubicBezTo>
                  <a:pt x="871480" y="1067248"/>
                  <a:pt x="878497" y="1060933"/>
                  <a:pt x="888320" y="1060933"/>
                </a:cubicBezTo>
                <a:cubicBezTo>
                  <a:pt x="896740" y="1060933"/>
                  <a:pt x="903056" y="1062337"/>
                  <a:pt x="907266" y="1065143"/>
                </a:cubicBezTo>
                <a:cubicBezTo>
                  <a:pt x="912879" y="1069353"/>
                  <a:pt x="918843" y="1072511"/>
                  <a:pt x="925158" y="1074616"/>
                </a:cubicBezTo>
                <a:cubicBezTo>
                  <a:pt x="931473" y="1076721"/>
                  <a:pt x="937438" y="1079878"/>
                  <a:pt x="943051" y="1084089"/>
                </a:cubicBezTo>
                <a:lnTo>
                  <a:pt x="974626" y="1098824"/>
                </a:lnTo>
                <a:lnTo>
                  <a:pt x="983047" y="1094614"/>
                </a:lnTo>
                <a:cubicBezTo>
                  <a:pt x="1001290" y="1086194"/>
                  <a:pt x="1020235" y="1079878"/>
                  <a:pt x="1039882" y="1075668"/>
                </a:cubicBezTo>
                <a:cubicBezTo>
                  <a:pt x="1048302" y="1071458"/>
                  <a:pt x="1057424" y="1068301"/>
                  <a:pt x="1067247" y="1066196"/>
                </a:cubicBezTo>
                <a:cubicBezTo>
                  <a:pt x="1077071" y="1064091"/>
                  <a:pt x="1086193" y="1060933"/>
                  <a:pt x="1094613" y="1056723"/>
                </a:cubicBezTo>
                <a:cubicBezTo>
                  <a:pt x="1101630" y="1055320"/>
                  <a:pt x="1107594" y="1053215"/>
                  <a:pt x="1112506" y="1050408"/>
                </a:cubicBezTo>
                <a:cubicBezTo>
                  <a:pt x="1117417" y="1047601"/>
                  <a:pt x="1121978" y="1045496"/>
                  <a:pt x="1126188" y="1044093"/>
                </a:cubicBezTo>
                <a:lnTo>
                  <a:pt x="1138818" y="1044093"/>
                </a:lnTo>
                <a:cubicBezTo>
                  <a:pt x="1148642" y="1041286"/>
                  <a:pt x="1150747" y="1037076"/>
                  <a:pt x="1145133" y="1031463"/>
                </a:cubicBezTo>
                <a:cubicBezTo>
                  <a:pt x="1133907" y="1020236"/>
                  <a:pt x="1127592" y="1012518"/>
                  <a:pt x="1126188" y="1008308"/>
                </a:cubicBezTo>
                <a:lnTo>
                  <a:pt x="1115663" y="987257"/>
                </a:lnTo>
                <a:lnTo>
                  <a:pt x="1100928" y="964102"/>
                </a:lnTo>
                <a:cubicBezTo>
                  <a:pt x="1098121" y="958489"/>
                  <a:pt x="1096718" y="954279"/>
                  <a:pt x="1096718" y="951472"/>
                </a:cubicBezTo>
                <a:cubicBezTo>
                  <a:pt x="1096718" y="948665"/>
                  <a:pt x="1098823" y="945157"/>
                  <a:pt x="1103033" y="940947"/>
                </a:cubicBezTo>
                <a:cubicBezTo>
                  <a:pt x="1111453" y="931123"/>
                  <a:pt x="1118470" y="916388"/>
                  <a:pt x="1124083" y="896741"/>
                </a:cubicBezTo>
                <a:cubicBezTo>
                  <a:pt x="1131100" y="884111"/>
                  <a:pt x="1134608" y="876393"/>
                  <a:pt x="1134608" y="873586"/>
                </a:cubicBezTo>
                <a:cubicBezTo>
                  <a:pt x="1134608" y="872183"/>
                  <a:pt x="1135310" y="869025"/>
                  <a:pt x="1136713" y="864113"/>
                </a:cubicBezTo>
                <a:cubicBezTo>
                  <a:pt x="1138117" y="859202"/>
                  <a:pt x="1136713" y="855342"/>
                  <a:pt x="1132503" y="852536"/>
                </a:cubicBezTo>
                <a:cubicBezTo>
                  <a:pt x="1131100" y="852536"/>
                  <a:pt x="1130749" y="851483"/>
                  <a:pt x="1131451" y="849378"/>
                </a:cubicBezTo>
                <a:cubicBezTo>
                  <a:pt x="1132152" y="847273"/>
                  <a:pt x="1133205" y="845519"/>
                  <a:pt x="1134608" y="844116"/>
                </a:cubicBezTo>
                <a:cubicBezTo>
                  <a:pt x="1155658" y="813242"/>
                  <a:pt x="1167587" y="786578"/>
                  <a:pt x="1170394" y="764125"/>
                </a:cubicBezTo>
                <a:lnTo>
                  <a:pt x="1178814" y="711499"/>
                </a:lnTo>
                <a:cubicBezTo>
                  <a:pt x="1178814" y="710096"/>
                  <a:pt x="1178463" y="707640"/>
                  <a:pt x="1177761" y="704131"/>
                </a:cubicBezTo>
                <a:cubicBezTo>
                  <a:pt x="1177060" y="700623"/>
                  <a:pt x="1173902" y="698167"/>
                  <a:pt x="1168289" y="696764"/>
                </a:cubicBezTo>
                <a:lnTo>
                  <a:pt x="1155658" y="690449"/>
                </a:lnTo>
                <a:cubicBezTo>
                  <a:pt x="1147239" y="682029"/>
                  <a:pt x="1141625" y="677819"/>
                  <a:pt x="1138818" y="677819"/>
                </a:cubicBezTo>
                <a:cubicBezTo>
                  <a:pt x="1136012" y="677819"/>
                  <a:pt x="1130398" y="679924"/>
                  <a:pt x="1121978" y="684134"/>
                </a:cubicBezTo>
                <a:cubicBezTo>
                  <a:pt x="1120575" y="674310"/>
                  <a:pt x="1116365" y="668697"/>
                  <a:pt x="1109348" y="667294"/>
                </a:cubicBezTo>
                <a:cubicBezTo>
                  <a:pt x="1102331" y="665890"/>
                  <a:pt x="1097419" y="664487"/>
                  <a:pt x="1094613" y="663084"/>
                </a:cubicBezTo>
                <a:cubicBezTo>
                  <a:pt x="1056722" y="654663"/>
                  <a:pt x="1018130" y="644138"/>
                  <a:pt x="978837" y="631508"/>
                </a:cubicBezTo>
                <a:cubicBezTo>
                  <a:pt x="974626" y="631508"/>
                  <a:pt x="971820" y="630807"/>
                  <a:pt x="970416" y="629403"/>
                </a:cubicBezTo>
                <a:cubicBezTo>
                  <a:pt x="966206" y="626596"/>
                  <a:pt x="961295" y="623439"/>
                  <a:pt x="955681" y="619931"/>
                </a:cubicBezTo>
                <a:cubicBezTo>
                  <a:pt x="950068" y="616422"/>
                  <a:pt x="944454" y="612563"/>
                  <a:pt x="938841" y="608353"/>
                </a:cubicBezTo>
                <a:cubicBezTo>
                  <a:pt x="933228" y="604143"/>
                  <a:pt x="924457" y="597477"/>
                  <a:pt x="912528" y="588355"/>
                </a:cubicBezTo>
                <a:cubicBezTo>
                  <a:pt x="900600" y="579233"/>
                  <a:pt x="891829" y="569059"/>
                  <a:pt x="886215" y="557832"/>
                </a:cubicBezTo>
                <a:cubicBezTo>
                  <a:pt x="882005" y="550816"/>
                  <a:pt x="876392" y="545202"/>
                  <a:pt x="869375" y="540992"/>
                </a:cubicBezTo>
                <a:cubicBezTo>
                  <a:pt x="856745" y="531169"/>
                  <a:pt x="850430" y="520644"/>
                  <a:pt x="850430" y="509417"/>
                </a:cubicBezTo>
                <a:cubicBezTo>
                  <a:pt x="850430" y="506610"/>
                  <a:pt x="846922" y="501698"/>
                  <a:pt x="839905" y="494681"/>
                </a:cubicBezTo>
                <a:cubicBezTo>
                  <a:pt x="831485" y="486261"/>
                  <a:pt x="827275" y="479946"/>
                  <a:pt x="827275" y="475736"/>
                </a:cubicBezTo>
                <a:cubicBezTo>
                  <a:pt x="827275" y="471526"/>
                  <a:pt x="830081" y="466615"/>
                  <a:pt x="835695" y="461001"/>
                </a:cubicBezTo>
                <a:cubicBezTo>
                  <a:pt x="838502" y="459598"/>
                  <a:pt x="839905" y="457493"/>
                  <a:pt x="839905" y="454686"/>
                </a:cubicBezTo>
                <a:cubicBezTo>
                  <a:pt x="835695" y="449073"/>
                  <a:pt x="834993" y="444863"/>
                  <a:pt x="837800" y="442056"/>
                </a:cubicBezTo>
                <a:cubicBezTo>
                  <a:pt x="840607" y="439249"/>
                  <a:pt x="842010" y="437846"/>
                  <a:pt x="842010" y="437846"/>
                </a:cubicBezTo>
                <a:cubicBezTo>
                  <a:pt x="846220" y="433636"/>
                  <a:pt x="851132" y="425917"/>
                  <a:pt x="856745" y="414691"/>
                </a:cubicBezTo>
                <a:lnTo>
                  <a:pt x="867270" y="391535"/>
                </a:lnTo>
                <a:lnTo>
                  <a:pt x="871480" y="393640"/>
                </a:lnTo>
                <a:cubicBezTo>
                  <a:pt x="870077" y="397850"/>
                  <a:pt x="869726" y="402060"/>
                  <a:pt x="870428" y="406270"/>
                </a:cubicBezTo>
                <a:cubicBezTo>
                  <a:pt x="871129" y="410480"/>
                  <a:pt x="870778" y="414691"/>
                  <a:pt x="869375" y="418901"/>
                </a:cubicBezTo>
                <a:lnTo>
                  <a:pt x="873585" y="418901"/>
                </a:lnTo>
                <a:lnTo>
                  <a:pt x="884110" y="395745"/>
                </a:lnTo>
                <a:cubicBezTo>
                  <a:pt x="888320" y="388729"/>
                  <a:pt x="893934" y="378905"/>
                  <a:pt x="900950" y="366275"/>
                </a:cubicBezTo>
                <a:cubicBezTo>
                  <a:pt x="907967" y="353645"/>
                  <a:pt x="914984" y="342418"/>
                  <a:pt x="922001" y="332595"/>
                </a:cubicBezTo>
                <a:cubicBezTo>
                  <a:pt x="933228" y="314351"/>
                  <a:pt x="948664" y="294002"/>
                  <a:pt x="968311" y="271549"/>
                </a:cubicBezTo>
                <a:cubicBezTo>
                  <a:pt x="996378" y="243482"/>
                  <a:pt x="1022340" y="220327"/>
                  <a:pt x="1046197" y="202083"/>
                </a:cubicBezTo>
                <a:lnTo>
                  <a:pt x="1134608" y="138932"/>
                </a:lnTo>
                <a:cubicBezTo>
                  <a:pt x="1136012" y="137529"/>
                  <a:pt x="1138468" y="136476"/>
                  <a:pt x="1141976" y="135775"/>
                </a:cubicBezTo>
                <a:cubicBezTo>
                  <a:pt x="1145484" y="135073"/>
                  <a:pt x="1147940" y="134021"/>
                  <a:pt x="1149343" y="132617"/>
                </a:cubicBezTo>
                <a:cubicBezTo>
                  <a:pt x="1157764" y="128407"/>
                  <a:pt x="1158465" y="122794"/>
                  <a:pt x="1151449" y="115777"/>
                </a:cubicBezTo>
                <a:cubicBezTo>
                  <a:pt x="1148642" y="112970"/>
                  <a:pt x="1144432" y="106655"/>
                  <a:pt x="1138818" y="96832"/>
                </a:cubicBezTo>
                <a:cubicBezTo>
                  <a:pt x="1138818" y="95428"/>
                  <a:pt x="1138468" y="93674"/>
                  <a:pt x="1137766" y="91569"/>
                </a:cubicBezTo>
                <a:cubicBezTo>
                  <a:pt x="1137064" y="89464"/>
                  <a:pt x="1136012" y="88412"/>
                  <a:pt x="1134608" y="88412"/>
                </a:cubicBezTo>
                <a:cubicBezTo>
                  <a:pt x="1128995" y="85605"/>
                  <a:pt x="1124785" y="81395"/>
                  <a:pt x="1121978" y="75781"/>
                </a:cubicBezTo>
                <a:cubicBezTo>
                  <a:pt x="1119171" y="70168"/>
                  <a:pt x="1117768" y="66660"/>
                  <a:pt x="1117768" y="65256"/>
                </a:cubicBezTo>
                <a:cubicBezTo>
                  <a:pt x="1117768" y="62450"/>
                  <a:pt x="1115663" y="58941"/>
                  <a:pt x="1111453" y="54731"/>
                </a:cubicBezTo>
                <a:cubicBezTo>
                  <a:pt x="1104436" y="47714"/>
                  <a:pt x="1098823" y="39294"/>
                  <a:pt x="1094613" y="29471"/>
                </a:cubicBezTo>
                <a:cubicBezTo>
                  <a:pt x="1090403" y="19647"/>
                  <a:pt x="1086894" y="9824"/>
                  <a:pt x="1084088" y="0"/>
                </a:cubicBezTo>
                <a:close/>
              </a:path>
            </a:pathLst>
          </a:custGeom>
          <a:noFill/>
          <a:ln w="6350">
            <a:solidFill>
              <a:srgbClr val="BAA280"/>
            </a:solidFill>
          </a:ln>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ln w="6350">
                <a:solidFill>
                  <a:srgbClr val="BAA280"/>
                </a:solidFill>
              </a:ln>
              <a:noFill/>
              <a:latin typeface="SlideTownsoul" panose="00000500000000000000" pitchFamily="2" charset="-122"/>
              <a:ea typeface="SlideTownsoul" panose="00000500000000000000" pitchFamily="2" charset="-122"/>
            </a:endParaRPr>
          </a:p>
        </p:txBody>
      </p:sp>
      <p:sp>
        <p:nvSpPr>
          <p:cNvPr id="228" name="PA-文本框 29">
            <a:extLst>
              <a:ext uri="{FF2B5EF4-FFF2-40B4-BE49-F238E27FC236}">
                <a16:creationId xmlns:a16="http://schemas.microsoft.com/office/drawing/2014/main" id="{DED1423A-3150-4A39-8E96-0797210D31E5}"/>
              </a:ext>
            </a:extLst>
          </p:cNvPr>
          <p:cNvSpPr txBox="1"/>
          <p:nvPr userDrawn="1">
            <p:custDataLst>
              <p:tags r:id="rId5"/>
            </p:custDataLst>
          </p:nvPr>
        </p:nvSpPr>
        <p:spPr>
          <a:xfrm>
            <a:off x="6353432" y="2161875"/>
            <a:ext cx="2166071" cy="1683318"/>
          </a:xfrm>
          <a:custGeom>
            <a:avLst/>
            <a:gdLst/>
            <a:ahLst/>
            <a:cxnLst/>
            <a:rect l="l" t="t" r="r" b="b"/>
            <a:pathLst>
              <a:path w="2166071" h="1683318">
                <a:moveTo>
                  <a:pt x="1063038" y="961996"/>
                </a:moveTo>
                <a:lnTo>
                  <a:pt x="1035672" y="985151"/>
                </a:lnTo>
                <a:lnTo>
                  <a:pt x="1039882" y="987257"/>
                </a:lnTo>
                <a:cubicBezTo>
                  <a:pt x="1044093" y="985853"/>
                  <a:pt x="1048303" y="982696"/>
                  <a:pt x="1052513" y="977784"/>
                </a:cubicBezTo>
                <a:cubicBezTo>
                  <a:pt x="1056723" y="972872"/>
                  <a:pt x="1060231" y="969013"/>
                  <a:pt x="1063038" y="966206"/>
                </a:cubicBezTo>
                <a:close/>
                <a:moveTo>
                  <a:pt x="1258805" y="757809"/>
                </a:moveTo>
                <a:cubicBezTo>
                  <a:pt x="1258805" y="757809"/>
                  <a:pt x="1258454" y="758160"/>
                  <a:pt x="1257752" y="758861"/>
                </a:cubicBezTo>
                <a:cubicBezTo>
                  <a:pt x="1257051" y="759563"/>
                  <a:pt x="1256700" y="759914"/>
                  <a:pt x="1256700" y="759914"/>
                </a:cubicBezTo>
                <a:cubicBezTo>
                  <a:pt x="1256700" y="762721"/>
                  <a:pt x="1255998" y="767281"/>
                  <a:pt x="1254595" y="773597"/>
                </a:cubicBezTo>
                <a:cubicBezTo>
                  <a:pt x="1253192" y="779912"/>
                  <a:pt x="1251087" y="785876"/>
                  <a:pt x="1248280" y="791489"/>
                </a:cubicBezTo>
                <a:cubicBezTo>
                  <a:pt x="1242666" y="794296"/>
                  <a:pt x="1238456" y="801313"/>
                  <a:pt x="1235650" y="812539"/>
                </a:cubicBezTo>
                <a:cubicBezTo>
                  <a:pt x="1231440" y="820960"/>
                  <a:pt x="1226177" y="829029"/>
                  <a:pt x="1219862" y="836747"/>
                </a:cubicBezTo>
                <a:cubicBezTo>
                  <a:pt x="1213547" y="844466"/>
                  <a:pt x="1208986" y="851132"/>
                  <a:pt x="1206179" y="856745"/>
                </a:cubicBezTo>
                <a:cubicBezTo>
                  <a:pt x="1204776" y="860955"/>
                  <a:pt x="1202671" y="865165"/>
                  <a:pt x="1199864" y="869375"/>
                </a:cubicBezTo>
                <a:cubicBezTo>
                  <a:pt x="1197058" y="873585"/>
                  <a:pt x="1194953" y="877795"/>
                  <a:pt x="1193549" y="882005"/>
                </a:cubicBezTo>
                <a:cubicBezTo>
                  <a:pt x="1189339" y="883409"/>
                  <a:pt x="1185480" y="885865"/>
                  <a:pt x="1181972" y="889373"/>
                </a:cubicBezTo>
                <a:cubicBezTo>
                  <a:pt x="1178463" y="892881"/>
                  <a:pt x="1176007" y="895337"/>
                  <a:pt x="1174604" y="896740"/>
                </a:cubicBezTo>
                <a:cubicBezTo>
                  <a:pt x="1170394" y="903757"/>
                  <a:pt x="1165482" y="909371"/>
                  <a:pt x="1159869" y="913581"/>
                </a:cubicBezTo>
                <a:cubicBezTo>
                  <a:pt x="1154255" y="917791"/>
                  <a:pt x="1150045" y="921299"/>
                  <a:pt x="1147239" y="924106"/>
                </a:cubicBezTo>
                <a:cubicBezTo>
                  <a:pt x="1144432" y="929719"/>
                  <a:pt x="1136714" y="935333"/>
                  <a:pt x="1124083" y="940946"/>
                </a:cubicBezTo>
                <a:cubicBezTo>
                  <a:pt x="1122680" y="945156"/>
                  <a:pt x="1120575" y="947963"/>
                  <a:pt x="1117768" y="949366"/>
                </a:cubicBezTo>
                <a:cubicBezTo>
                  <a:pt x="1114962" y="950769"/>
                  <a:pt x="1112857" y="951471"/>
                  <a:pt x="1111453" y="951471"/>
                </a:cubicBezTo>
                <a:cubicBezTo>
                  <a:pt x="1110050" y="959891"/>
                  <a:pt x="1105138" y="966557"/>
                  <a:pt x="1096718" y="971469"/>
                </a:cubicBezTo>
                <a:cubicBezTo>
                  <a:pt x="1088298" y="976381"/>
                  <a:pt x="1083386" y="979538"/>
                  <a:pt x="1081983" y="980941"/>
                </a:cubicBezTo>
                <a:lnTo>
                  <a:pt x="1060933" y="999887"/>
                </a:lnTo>
                <a:cubicBezTo>
                  <a:pt x="1056723" y="1005500"/>
                  <a:pt x="1050408" y="1011114"/>
                  <a:pt x="1041987" y="1016727"/>
                </a:cubicBezTo>
                <a:cubicBezTo>
                  <a:pt x="1033567" y="1022340"/>
                  <a:pt x="1026551" y="1027954"/>
                  <a:pt x="1020937" y="1033567"/>
                </a:cubicBezTo>
                <a:cubicBezTo>
                  <a:pt x="1019534" y="1036374"/>
                  <a:pt x="1011815" y="1042689"/>
                  <a:pt x="997782" y="1052512"/>
                </a:cubicBezTo>
                <a:lnTo>
                  <a:pt x="997782" y="1115663"/>
                </a:lnTo>
                <a:cubicBezTo>
                  <a:pt x="980942" y="1119873"/>
                  <a:pt x="968312" y="1121978"/>
                  <a:pt x="959891" y="1121978"/>
                </a:cubicBezTo>
                <a:cubicBezTo>
                  <a:pt x="947261" y="1121978"/>
                  <a:pt x="936035" y="1118470"/>
                  <a:pt x="926211" y="1111453"/>
                </a:cubicBezTo>
                <a:cubicBezTo>
                  <a:pt x="916388" y="1104436"/>
                  <a:pt x="908669" y="1100928"/>
                  <a:pt x="903056" y="1100928"/>
                </a:cubicBezTo>
                <a:lnTo>
                  <a:pt x="900951" y="1100928"/>
                </a:lnTo>
                <a:cubicBezTo>
                  <a:pt x="900951" y="1100928"/>
                  <a:pt x="897442" y="1100226"/>
                  <a:pt x="890426" y="1098823"/>
                </a:cubicBezTo>
                <a:cubicBezTo>
                  <a:pt x="882006" y="1110050"/>
                  <a:pt x="872884" y="1113558"/>
                  <a:pt x="863060" y="1109348"/>
                </a:cubicBezTo>
                <a:lnTo>
                  <a:pt x="854640" y="1115663"/>
                </a:lnTo>
                <a:cubicBezTo>
                  <a:pt x="853237" y="1121276"/>
                  <a:pt x="851132" y="1124785"/>
                  <a:pt x="848325" y="1126188"/>
                </a:cubicBezTo>
                <a:cubicBezTo>
                  <a:pt x="845519" y="1127592"/>
                  <a:pt x="840607" y="1126890"/>
                  <a:pt x="833590" y="1124083"/>
                </a:cubicBezTo>
                <a:lnTo>
                  <a:pt x="833590" y="1130398"/>
                </a:lnTo>
                <a:lnTo>
                  <a:pt x="827275" y="1136713"/>
                </a:lnTo>
                <a:cubicBezTo>
                  <a:pt x="821662" y="1133907"/>
                  <a:pt x="820258" y="1131100"/>
                  <a:pt x="823065" y="1128293"/>
                </a:cubicBezTo>
                <a:lnTo>
                  <a:pt x="823065" y="1126188"/>
                </a:lnTo>
                <a:cubicBezTo>
                  <a:pt x="823065" y="1120575"/>
                  <a:pt x="821311" y="1116014"/>
                  <a:pt x="817802" y="1112505"/>
                </a:cubicBezTo>
                <a:cubicBezTo>
                  <a:pt x="814294" y="1108997"/>
                  <a:pt x="809733" y="1107945"/>
                  <a:pt x="804120" y="1109348"/>
                </a:cubicBezTo>
                <a:lnTo>
                  <a:pt x="787279" y="1109348"/>
                </a:lnTo>
                <a:cubicBezTo>
                  <a:pt x="780263" y="1109348"/>
                  <a:pt x="773948" y="1105840"/>
                  <a:pt x="768334" y="1098823"/>
                </a:cubicBezTo>
                <a:cubicBezTo>
                  <a:pt x="765528" y="1096016"/>
                  <a:pt x="763422" y="1095315"/>
                  <a:pt x="762019" y="1096718"/>
                </a:cubicBezTo>
                <a:cubicBezTo>
                  <a:pt x="745179" y="1085491"/>
                  <a:pt x="735356" y="1078474"/>
                  <a:pt x="732549" y="1075668"/>
                </a:cubicBezTo>
                <a:cubicBezTo>
                  <a:pt x="729742" y="1072861"/>
                  <a:pt x="726585" y="1069703"/>
                  <a:pt x="723076" y="1066195"/>
                </a:cubicBezTo>
                <a:cubicBezTo>
                  <a:pt x="719568" y="1062687"/>
                  <a:pt x="715709" y="1059529"/>
                  <a:pt x="711499" y="1056722"/>
                </a:cubicBezTo>
                <a:cubicBezTo>
                  <a:pt x="703078" y="1056722"/>
                  <a:pt x="696062" y="1053916"/>
                  <a:pt x="690448" y="1048302"/>
                </a:cubicBezTo>
                <a:cubicBezTo>
                  <a:pt x="689045" y="1044092"/>
                  <a:pt x="687642" y="1040935"/>
                  <a:pt x="686238" y="1038830"/>
                </a:cubicBezTo>
                <a:cubicBezTo>
                  <a:pt x="684835" y="1036725"/>
                  <a:pt x="683431" y="1034971"/>
                  <a:pt x="682028" y="1033567"/>
                </a:cubicBezTo>
                <a:cubicBezTo>
                  <a:pt x="679222" y="1039180"/>
                  <a:pt x="674310" y="1044794"/>
                  <a:pt x="667293" y="1050407"/>
                </a:cubicBezTo>
                <a:cubicBezTo>
                  <a:pt x="660276" y="1056021"/>
                  <a:pt x="655365" y="1060932"/>
                  <a:pt x="652558" y="1065143"/>
                </a:cubicBezTo>
                <a:cubicBezTo>
                  <a:pt x="651155" y="1067949"/>
                  <a:pt x="649050" y="1070756"/>
                  <a:pt x="646243" y="1073563"/>
                </a:cubicBezTo>
                <a:cubicBezTo>
                  <a:pt x="643436" y="1076369"/>
                  <a:pt x="640629" y="1079878"/>
                  <a:pt x="637823" y="1084088"/>
                </a:cubicBezTo>
                <a:cubicBezTo>
                  <a:pt x="635016" y="1089701"/>
                  <a:pt x="630806" y="1093209"/>
                  <a:pt x="625193" y="1094613"/>
                </a:cubicBezTo>
                <a:cubicBezTo>
                  <a:pt x="619579" y="1096016"/>
                  <a:pt x="615369" y="1097419"/>
                  <a:pt x="612562" y="1098823"/>
                </a:cubicBezTo>
                <a:cubicBezTo>
                  <a:pt x="606949" y="1104436"/>
                  <a:pt x="599231" y="1115663"/>
                  <a:pt x="589407" y="1132503"/>
                </a:cubicBezTo>
                <a:cubicBezTo>
                  <a:pt x="590810" y="1133907"/>
                  <a:pt x="593617" y="1135661"/>
                  <a:pt x="597827" y="1137766"/>
                </a:cubicBezTo>
                <a:cubicBezTo>
                  <a:pt x="602037" y="1139871"/>
                  <a:pt x="604844" y="1142327"/>
                  <a:pt x="606247" y="1145133"/>
                </a:cubicBezTo>
                <a:lnTo>
                  <a:pt x="606247" y="1147238"/>
                </a:lnTo>
                <a:lnTo>
                  <a:pt x="576777" y="1147238"/>
                </a:lnTo>
                <a:cubicBezTo>
                  <a:pt x="578180" y="1150045"/>
                  <a:pt x="580987" y="1154606"/>
                  <a:pt x="585197" y="1160921"/>
                </a:cubicBezTo>
                <a:cubicBezTo>
                  <a:pt x="589407" y="1167236"/>
                  <a:pt x="594319" y="1171797"/>
                  <a:pt x="599932" y="1174604"/>
                </a:cubicBezTo>
                <a:cubicBezTo>
                  <a:pt x="608352" y="1176007"/>
                  <a:pt x="628701" y="1181620"/>
                  <a:pt x="660978" y="1191444"/>
                </a:cubicBezTo>
                <a:cubicBezTo>
                  <a:pt x="673608" y="1197057"/>
                  <a:pt x="683431" y="1198461"/>
                  <a:pt x="690448" y="1195654"/>
                </a:cubicBezTo>
                <a:cubicBezTo>
                  <a:pt x="721322" y="1206881"/>
                  <a:pt x="752196" y="1214248"/>
                  <a:pt x="783069" y="1217757"/>
                </a:cubicBezTo>
                <a:cubicBezTo>
                  <a:pt x="813943" y="1221265"/>
                  <a:pt x="850430" y="1223019"/>
                  <a:pt x="892531" y="1223019"/>
                </a:cubicBezTo>
                <a:cubicBezTo>
                  <a:pt x="922001" y="1227229"/>
                  <a:pt x="953576" y="1229334"/>
                  <a:pt x="987257" y="1229334"/>
                </a:cubicBezTo>
                <a:cubicBezTo>
                  <a:pt x="1025147" y="1229334"/>
                  <a:pt x="1061634" y="1227229"/>
                  <a:pt x="1096718" y="1223019"/>
                </a:cubicBezTo>
                <a:lnTo>
                  <a:pt x="1132504" y="1218809"/>
                </a:lnTo>
                <a:cubicBezTo>
                  <a:pt x="1131100" y="1216002"/>
                  <a:pt x="1121277" y="1201969"/>
                  <a:pt x="1103033" y="1176709"/>
                </a:cubicBezTo>
                <a:cubicBezTo>
                  <a:pt x="1098823" y="1168289"/>
                  <a:pt x="1091105" y="1155659"/>
                  <a:pt x="1079878" y="1138818"/>
                </a:cubicBezTo>
                <a:cubicBezTo>
                  <a:pt x="1068651" y="1119171"/>
                  <a:pt x="1058828" y="1100928"/>
                  <a:pt x="1050408" y="1084088"/>
                </a:cubicBezTo>
                <a:lnTo>
                  <a:pt x="1031462" y="1058827"/>
                </a:lnTo>
                <a:lnTo>
                  <a:pt x="1037777" y="1048302"/>
                </a:lnTo>
                <a:cubicBezTo>
                  <a:pt x="1039181" y="1049706"/>
                  <a:pt x="1042338" y="1053214"/>
                  <a:pt x="1047250" y="1058827"/>
                </a:cubicBezTo>
                <a:cubicBezTo>
                  <a:pt x="1052162" y="1064441"/>
                  <a:pt x="1058828" y="1070054"/>
                  <a:pt x="1067248" y="1075668"/>
                </a:cubicBezTo>
                <a:lnTo>
                  <a:pt x="1073563" y="1079878"/>
                </a:lnTo>
                <a:lnTo>
                  <a:pt x="1079878" y="1079878"/>
                </a:lnTo>
                <a:cubicBezTo>
                  <a:pt x="1100928" y="1100928"/>
                  <a:pt x="1115663" y="1114260"/>
                  <a:pt x="1124083" y="1119873"/>
                </a:cubicBezTo>
                <a:cubicBezTo>
                  <a:pt x="1145134" y="1135310"/>
                  <a:pt x="1157764" y="1147238"/>
                  <a:pt x="1161974" y="1155659"/>
                </a:cubicBezTo>
                <a:cubicBezTo>
                  <a:pt x="1167587" y="1162675"/>
                  <a:pt x="1176007" y="1171446"/>
                  <a:pt x="1187234" y="1181971"/>
                </a:cubicBezTo>
                <a:cubicBezTo>
                  <a:pt x="1198461" y="1192497"/>
                  <a:pt x="1206179" y="1200566"/>
                  <a:pt x="1210389" y="1206179"/>
                </a:cubicBezTo>
                <a:lnTo>
                  <a:pt x="1252490" y="1199864"/>
                </a:lnTo>
                <a:lnTo>
                  <a:pt x="1252490" y="1155659"/>
                </a:lnTo>
                <a:lnTo>
                  <a:pt x="1256700" y="858850"/>
                </a:lnTo>
                <a:cubicBezTo>
                  <a:pt x="1256700" y="813943"/>
                  <a:pt x="1257402" y="780262"/>
                  <a:pt x="1258805" y="757809"/>
                </a:cubicBezTo>
                <a:close/>
                <a:moveTo>
                  <a:pt x="1258805" y="709393"/>
                </a:moveTo>
                <a:cubicBezTo>
                  <a:pt x="1255998" y="710797"/>
                  <a:pt x="1252139" y="713603"/>
                  <a:pt x="1247227" y="717813"/>
                </a:cubicBezTo>
                <a:cubicBezTo>
                  <a:pt x="1242316" y="722023"/>
                  <a:pt x="1239158" y="726233"/>
                  <a:pt x="1237755" y="730443"/>
                </a:cubicBezTo>
                <a:cubicBezTo>
                  <a:pt x="1237755" y="737460"/>
                  <a:pt x="1232141" y="743775"/>
                  <a:pt x="1220915" y="749389"/>
                </a:cubicBezTo>
                <a:lnTo>
                  <a:pt x="1223020" y="755704"/>
                </a:lnTo>
                <a:cubicBezTo>
                  <a:pt x="1225826" y="757107"/>
                  <a:pt x="1226177" y="758511"/>
                  <a:pt x="1224072" y="759914"/>
                </a:cubicBezTo>
                <a:cubicBezTo>
                  <a:pt x="1221967" y="761317"/>
                  <a:pt x="1220915" y="763422"/>
                  <a:pt x="1220915" y="766229"/>
                </a:cubicBezTo>
                <a:cubicBezTo>
                  <a:pt x="1213898" y="770439"/>
                  <a:pt x="1208284" y="776052"/>
                  <a:pt x="1204074" y="783069"/>
                </a:cubicBezTo>
                <a:cubicBezTo>
                  <a:pt x="1202671" y="790086"/>
                  <a:pt x="1200566" y="795348"/>
                  <a:pt x="1197759" y="798857"/>
                </a:cubicBezTo>
                <a:cubicBezTo>
                  <a:pt x="1194953" y="802365"/>
                  <a:pt x="1189339" y="805523"/>
                  <a:pt x="1180919" y="808329"/>
                </a:cubicBezTo>
                <a:cubicBezTo>
                  <a:pt x="1179516" y="806926"/>
                  <a:pt x="1178463" y="807277"/>
                  <a:pt x="1177762" y="809382"/>
                </a:cubicBezTo>
                <a:cubicBezTo>
                  <a:pt x="1177060" y="811487"/>
                  <a:pt x="1176007" y="812539"/>
                  <a:pt x="1174604" y="812539"/>
                </a:cubicBezTo>
                <a:lnTo>
                  <a:pt x="1174604" y="818854"/>
                </a:lnTo>
                <a:cubicBezTo>
                  <a:pt x="1174604" y="824468"/>
                  <a:pt x="1172850" y="828678"/>
                  <a:pt x="1169341" y="831485"/>
                </a:cubicBezTo>
                <a:cubicBezTo>
                  <a:pt x="1165833" y="834291"/>
                  <a:pt x="1163377" y="836396"/>
                  <a:pt x="1161974" y="837800"/>
                </a:cubicBezTo>
                <a:lnTo>
                  <a:pt x="1159869" y="837800"/>
                </a:lnTo>
                <a:cubicBezTo>
                  <a:pt x="1157062" y="837800"/>
                  <a:pt x="1154606" y="839203"/>
                  <a:pt x="1152501" y="842010"/>
                </a:cubicBezTo>
                <a:cubicBezTo>
                  <a:pt x="1150396" y="844817"/>
                  <a:pt x="1150045" y="848325"/>
                  <a:pt x="1151449" y="852535"/>
                </a:cubicBezTo>
                <a:cubicBezTo>
                  <a:pt x="1154255" y="853938"/>
                  <a:pt x="1154255" y="856043"/>
                  <a:pt x="1151449" y="858850"/>
                </a:cubicBezTo>
                <a:cubicBezTo>
                  <a:pt x="1148642" y="861657"/>
                  <a:pt x="1147239" y="863762"/>
                  <a:pt x="1147239" y="865165"/>
                </a:cubicBezTo>
                <a:cubicBezTo>
                  <a:pt x="1152852" y="862358"/>
                  <a:pt x="1158465" y="858499"/>
                  <a:pt x="1164079" y="853587"/>
                </a:cubicBezTo>
                <a:cubicBezTo>
                  <a:pt x="1169692" y="848676"/>
                  <a:pt x="1176007" y="845518"/>
                  <a:pt x="1183024" y="844115"/>
                </a:cubicBezTo>
                <a:lnTo>
                  <a:pt x="1180919" y="839905"/>
                </a:lnTo>
                <a:cubicBezTo>
                  <a:pt x="1180919" y="837098"/>
                  <a:pt x="1183726" y="833239"/>
                  <a:pt x="1189339" y="828327"/>
                </a:cubicBezTo>
                <a:cubicBezTo>
                  <a:pt x="1194953" y="823415"/>
                  <a:pt x="1199163" y="819556"/>
                  <a:pt x="1201969" y="816750"/>
                </a:cubicBezTo>
                <a:cubicBezTo>
                  <a:pt x="1204776" y="809733"/>
                  <a:pt x="1208635" y="804821"/>
                  <a:pt x="1213547" y="802014"/>
                </a:cubicBezTo>
                <a:cubicBezTo>
                  <a:pt x="1218459" y="799208"/>
                  <a:pt x="1221616" y="797103"/>
                  <a:pt x="1223020" y="795699"/>
                </a:cubicBezTo>
                <a:cubicBezTo>
                  <a:pt x="1223020" y="791489"/>
                  <a:pt x="1223721" y="788332"/>
                  <a:pt x="1225125" y="786227"/>
                </a:cubicBezTo>
                <a:cubicBezTo>
                  <a:pt x="1226528" y="784122"/>
                  <a:pt x="1228633" y="783069"/>
                  <a:pt x="1231440" y="783069"/>
                </a:cubicBezTo>
                <a:cubicBezTo>
                  <a:pt x="1235650" y="778859"/>
                  <a:pt x="1238807" y="775000"/>
                  <a:pt x="1240912" y="771491"/>
                </a:cubicBezTo>
                <a:cubicBezTo>
                  <a:pt x="1243017" y="767983"/>
                  <a:pt x="1244771" y="765527"/>
                  <a:pt x="1246175" y="764124"/>
                </a:cubicBezTo>
                <a:cubicBezTo>
                  <a:pt x="1247578" y="762721"/>
                  <a:pt x="1247929" y="761317"/>
                  <a:pt x="1247227" y="759914"/>
                </a:cubicBezTo>
                <a:cubicBezTo>
                  <a:pt x="1246526" y="758511"/>
                  <a:pt x="1246877" y="757809"/>
                  <a:pt x="1248280" y="757809"/>
                </a:cubicBezTo>
                <a:cubicBezTo>
                  <a:pt x="1252490" y="753599"/>
                  <a:pt x="1253893" y="750792"/>
                  <a:pt x="1252490" y="749389"/>
                </a:cubicBezTo>
                <a:lnTo>
                  <a:pt x="1258805" y="753599"/>
                </a:lnTo>
                <a:close/>
                <a:moveTo>
                  <a:pt x="1564034" y="311544"/>
                </a:moveTo>
                <a:cubicBezTo>
                  <a:pt x="1557017" y="319964"/>
                  <a:pt x="1551053" y="329085"/>
                  <a:pt x="1546141" y="338909"/>
                </a:cubicBezTo>
                <a:cubicBezTo>
                  <a:pt x="1541229" y="348732"/>
                  <a:pt x="1536668" y="356451"/>
                  <a:pt x="1532458" y="362064"/>
                </a:cubicBezTo>
                <a:lnTo>
                  <a:pt x="1526143" y="362064"/>
                </a:lnTo>
                <a:lnTo>
                  <a:pt x="1526143" y="332594"/>
                </a:lnTo>
                <a:lnTo>
                  <a:pt x="1513513" y="328384"/>
                </a:lnTo>
                <a:cubicBezTo>
                  <a:pt x="1500883" y="329787"/>
                  <a:pt x="1488954" y="333997"/>
                  <a:pt x="1477728" y="341014"/>
                </a:cubicBezTo>
                <a:cubicBezTo>
                  <a:pt x="1477728" y="346627"/>
                  <a:pt x="1474921" y="349434"/>
                  <a:pt x="1469308" y="349434"/>
                </a:cubicBezTo>
                <a:cubicBezTo>
                  <a:pt x="1466501" y="350837"/>
                  <a:pt x="1461589" y="353995"/>
                  <a:pt x="1454572" y="358907"/>
                </a:cubicBezTo>
                <a:cubicBezTo>
                  <a:pt x="1447556" y="363818"/>
                  <a:pt x="1442644" y="369081"/>
                  <a:pt x="1439837" y="374694"/>
                </a:cubicBezTo>
                <a:cubicBezTo>
                  <a:pt x="1434224" y="383114"/>
                  <a:pt x="1429312" y="388026"/>
                  <a:pt x="1425102" y="389429"/>
                </a:cubicBezTo>
                <a:cubicBezTo>
                  <a:pt x="1420892" y="390833"/>
                  <a:pt x="1415980" y="390833"/>
                  <a:pt x="1410367" y="389429"/>
                </a:cubicBezTo>
                <a:cubicBezTo>
                  <a:pt x="1393527" y="389429"/>
                  <a:pt x="1383001" y="393640"/>
                  <a:pt x="1378791" y="402060"/>
                </a:cubicBezTo>
                <a:lnTo>
                  <a:pt x="1353531" y="397850"/>
                </a:lnTo>
                <a:lnTo>
                  <a:pt x="1353531" y="408375"/>
                </a:lnTo>
                <a:cubicBezTo>
                  <a:pt x="1366161" y="418198"/>
                  <a:pt x="1375985" y="423812"/>
                  <a:pt x="1383001" y="425215"/>
                </a:cubicBezTo>
                <a:cubicBezTo>
                  <a:pt x="1399842" y="436442"/>
                  <a:pt x="1408262" y="442055"/>
                  <a:pt x="1408262" y="442055"/>
                </a:cubicBezTo>
                <a:cubicBezTo>
                  <a:pt x="1408262" y="447668"/>
                  <a:pt x="1409665" y="455036"/>
                  <a:pt x="1412472" y="464158"/>
                </a:cubicBezTo>
                <a:cubicBezTo>
                  <a:pt x="1415278" y="473280"/>
                  <a:pt x="1417384" y="481349"/>
                  <a:pt x="1418787" y="488366"/>
                </a:cubicBezTo>
                <a:cubicBezTo>
                  <a:pt x="1425804" y="489769"/>
                  <a:pt x="1429312" y="497487"/>
                  <a:pt x="1429312" y="511521"/>
                </a:cubicBezTo>
                <a:cubicBezTo>
                  <a:pt x="1429312" y="550815"/>
                  <a:pt x="1431417" y="580285"/>
                  <a:pt x="1435627" y="599932"/>
                </a:cubicBezTo>
                <a:cubicBezTo>
                  <a:pt x="1435627" y="622386"/>
                  <a:pt x="1437381" y="640278"/>
                  <a:pt x="1440890" y="653610"/>
                </a:cubicBezTo>
                <a:cubicBezTo>
                  <a:pt x="1444398" y="666942"/>
                  <a:pt x="1454572" y="678520"/>
                  <a:pt x="1471413" y="688343"/>
                </a:cubicBezTo>
                <a:lnTo>
                  <a:pt x="1488253" y="692553"/>
                </a:lnTo>
                <a:cubicBezTo>
                  <a:pt x="1495269" y="692553"/>
                  <a:pt x="1501584" y="686238"/>
                  <a:pt x="1507198" y="673608"/>
                </a:cubicBezTo>
                <a:lnTo>
                  <a:pt x="1561929" y="517836"/>
                </a:lnTo>
                <a:cubicBezTo>
                  <a:pt x="1563332" y="512223"/>
                  <a:pt x="1567893" y="496786"/>
                  <a:pt x="1575611" y="471525"/>
                </a:cubicBezTo>
                <a:cubicBezTo>
                  <a:pt x="1583330" y="446265"/>
                  <a:pt x="1587891" y="421707"/>
                  <a:pt x="1589294" y="397850"/>
                </a:cubicBezTo>
                <a:cubicBezTo>
                  <a:pt x="1589294" y="390833"/>
                  <a:pt x="1588592" y="386272"/>
                  <a:pt x="1587189" y="384167"/>
                </a:cubicBezTo>
                <a:cubicBezTo>
                  <a:pt x="1585785" y="382062"/>
                  <a:pt x="1581575" y="380308"/>
                  <a:pt x="1574559" y="378904"/>
                </a:cubicBezTo>
                <a:lnTo>
                  <a:pt x="1572454" y="374694"/>
                </a:lnTo>
                <a:cubicBezTo>
                  <a:pt x="1571050" y="366274"/>
                  <a:pt x="1569647" y="358205"/>
                  <a:pt x="1568244" y="350486"/>
                </a:cubicBezTo>
                <a:cubicBezTo>
                  <a:pt x="1566840" y="342768"/>
                  <a:pt x="1565437" y="335400"/>
                  <a:pt x="1564034" y="328384"/>
                </a:cubicBezTo>
                <a:close/>
                <a:moveTo>
                  <a:pt x="1164079" y="233658"/>
                </a:moveTo>
                <a:cubicBezTo>
                  <a:pt x="1162676" y="237868"/>
                  <a:pt x="1160921" y="240674"/>
                  <a:pt x="1158816" y="242078"/>
                </a:cubicBezTo>
                <a:cubicBezTo>
                  <a:pt x="1156711" y="243481"/>
                  <a:pt x="1154255" y="243481"/>
                  <a:pt x="1151449" y="242078"/>
                </a:cubicBezTo>
                <a:cubicBezTo>
                  <a:pt x="1148642" y="240674"/>
                  <a:pt x="1145134" y="239973"/>
                  <a:pt x="1140924" y="239973"/>
                </a:cubicBezTo>
                <a:cubicBezTo>
                  <a:pt x="1136714" y="239973"/>
                  <a:pt x="1133205" y="240674"/>
                  <a:pt x="1130399" y="242078"/>
                </a:cubicBezTo>
                <a:lnTo>
                  <a:pt x="1107243" y="242078"/>
                </a:lnTo>
                <a:cubicBezTo>
                  <a:pt x="1100227" y="240674"/>
                  <a:pt x="1093210" y="241376"/>
                  <a:pt x="1086193" y="244183"/>
                </a:cubicBezTo>
                <a:cubicBezTo>
                  <a:pt x="1083386" y="246989"/>
                  <a:pt x="1078825" y="249094"/>
                  <a:pt x="1072510" y="250498"/>
                </a:cubicBezTo>
                <a:cubicBezTo>
                  <a:pt x="1066195" y="251901"/>
                  <a:pt x="1061634" y="253304"/>
                  <a:pt x="1058828" y="254708"/>
                </a:cubicBezTo>
                <a:cubicBezTo>
                  <a:pt x="1057424" y="254708"/>
                  <a:pt x="1055670" y="255059"/>
                  <a:pt x="1053565" y="255760"/>
                </a:cubicBezTo>
                <a:cubicBezTo>
                  <a:pt x="1051460" y="256462"/>
                  <a:pt x="1050408" y="257514"/>
                  <a:pt x="1050408" y="258918"/>
                </a:cubicBezTo>
                <a:cubicBezTo>
                  <a:pt x="1049004" y="263128"/>
                  <a:pt x="1046198" y="265233"/>
                  <a:pt x="1041987" y="265233"/>
                </a:cubicBezTo>
                <a:cubicBezTo>
                  <a:pt x="1037777" y="262426"/>
                  <a:pt x="1032164" y="261023"/>
                  <a:pt x="1025147" y="261023"/>
                </a:cubicBezTo>
                <a:cubicBezTo>
                  <a:pt x="1015324" y="261023"/>
                  <a:pt x="1007605" y="261725"/>
                  <a:pt x="1001992" y="263128"/>
                </a:cubicBezTo>
                <a:lnTo>
                  <a:pt x="1004097" y="263128"/>
                </a:lnTo>
                <a:lnTo>
                  <a:pt x="1004097" y="267338"/>
                </a:lnTo>
                <a:cubicBezTo>
                  <a:pt x="998484" y="267338"/>
                  <a:pt x="991818" y="268390"/>
                  <a:pt x="984099" y="270495"/>
                </a:cubicBezTo>
                <a:cubicBezTo>
                  <a:pt x="976381" y="272601"/>
                  <a:pt x="969715" y="272951"/>
                  <a:pt x="964102" y="271548"/>
                </a:cubicBezTo>
                <a:lnTo>
                  <a:pt x="964102" y="269443"/>
                </a:lnTo>
                <a:lnTo>
                  <a:pt x="949366" y="269443"/>
                </a:lnTo>
                <a:cubicBezTo>
                  <a:pt x="949366" y="273653"/>
                  <a:pt x="945156" y="275758"/>
                  <a:pt x="936736" y="275758"/>
                </a:cubicBezTo>
                <a:cubicBezTo>
                  <a:pt x="931123" y="278565"/>
                  <a:pt x="924106" y="279266"/>
                  <a:pt x="915686" y="277863"/>
                </a:cubicBezTo>
                <a:cubicBezTo>
                  <a:pt x="911476" y="280670"/>
                  <a:pt x="904459" y="282073"/>
                  <a:pt x="894636" y="282073"/>
                </a:cubicBezTo>
                <a:lnTo>
                  <a:pt x="860955" y="286283"/>
                </a:lnTo>
                <a:cubicBezTo>
                  <a:pt x="859552" y="287687"/>
                  <a:pt x="858850" y="289090"/>
                  <a:pt x="858850" y="290493"/>
                </a:cubicBezTo>
                <a:cubicBezTo>
                  <a:pt x="858850" y="291897"/>
                  <a:pt x="859552" y="293300"/>
                  <a:pt x="860955" y="294703"/>
                </a:cubicBezTo>
                <a:cubicBezTo>
                  <a:pt x="872182" y="305930"/>
                  <a:pt x="877795" y="311544"/>
                  <a:pt x="877795" y="311544"/>
                </a:cubicBezTo>
                <a:cubicBezTo>
                  <a:pt x="877795" y="311544"/>
                  <a:pt x="878848" y="312245"/>
                  <a:pt x="880953" y="313649"/>
                </a:cubicBezTo>
                <a:cubicBezTo>
                  <a:pt x="883058" y="315052"/>
                  <a:pt x="882707" y="317157"/>
                  <a:pt x="879900" y="319964"/>
                </a:cubicBezTo>
                <a:lnTo>
                  <a:pt x="879900" y="326279"/>
                </a:lnTo>
                <a:cubicBezTo>
                  <a:pt x="879900" y="334699"/>
                  <a:pt x="882707" y="341715"/>
                  <a:pt x="888321" y="347329"/>
                </a:cubicBezTo>
                <a:cubicBezTo>
                  <a:pt x="893934" y="357152"/>
                  <a:pt x="898846" y="366625"/>
                  <a:pt x="903056" y="375747"/>
                </a:cubicBezTo>
                <a:cubicBezTo>
                  <a:pt x="907266" y="384869"/>
                  <a:pt x="911476" y="393640"/>
                  <a:pt x="915686" y="402060"/>
                </a:cubicBezTo>
                <a:cubicBezTo>
                  <a:pt x="917089" y="407673"/>
                  <a:pt x="919545" y="413637"/>
                  <a:pt x="923054" y="419952"/>
                </a:cubicBezTo>
                <a:cubicBezTo>
                  <a:pt x="926562" y="426267"/>
                  <a:pt x="929719" y="432232"/>
                  <a:pt x="932526" y="437845"/>
                </a:cubicBezTo>
                <a:lnTo>
                  <a:pt x="947261" y="450475"/>
                </a:lnTo>
                <a:cubicBezTo>
                  <a:pt x="947261" y="450475"/>
                  <a:pt x="947612" y="450826"/>
                  <a:pt x="948314" y="451528"/>
                </a:cubicBezTo>
                <a:cubicBezTo>
                  <a:pt x="949016" y="452229"/>
                  <a:pt x="949366" y="453282"/>
                  <a:pt x="949366" y="454685"/>
                </a:cubicBezTo>
                <a:cubicBezTo>
                  <a:pt x="953576" y="460299"/>
                  <a:pt x="956383" y="465210"/>
                  <a:pt x="957786" y="469420"/>
                </a:cubicBezTo>
                <a:cubicBezTo>
                  <a:pt x="959190" y="473630"/>
                  <a:pt x="960593" y="477139"/>
                  <a:pt x="961997" y="479946"/>
                </a:cubicBezTo>
                <a:cubicBezTo>
                  <a:pt x="961997" y="484156"/>
                  <a:pt x="962347" y="489769"/>
                  <a:pt x="963049" y="496786"/>
                </a:cubicBezTo>
                <a:cubicBezTo>
                  <a:pt x="963751" y="503803"/>
                  <a:pt x="965505" y="508714"/>
                  <a:pt x="968312" y="511521"/>
                </a:cubicBezTo>
                <a:cubicBezTo>
                  <a:pt x="968312" y="512924"/>
                  <a:pt x="970417" y="533273"/>
                  <a:pt x="974627" y="572567"/>
                </a:cubicBezTo>
                <a:lnTo>
                  <a:pt x="972522" y="604142"/>
                </a:lnTo>
                <a:lnTo>
                  <a:pt x="972522" y="608352"/>
                </a:lnTo>
                <a:cubicBezTo>
                  <a:pt x="976732" y="613965"/>
                  <a:pt x="978486" y="618175"/>
                  <a:pt x="977784" y="620982"/>
                </a:cubicBezTo>
                <a:cubicBezTo>
                  <a:pt x="977083" y="623789"/>
                  <a:pt x="974627" y="627297"/>
                  <a:pt x="970417" y="631507"/>
                </a:cubicBezTo>
                <a:cubicBezTo>
                  <a:pt x="970417" y="631507"/>
                  <a:pt x="969364" y="632209"/>
                  <a:pt x="967259" y="633612"/>
                </a:cubicBezTo>
                <a:cubicBezTo>
                  <a:pt x="965154" y="635016"/>
                  <a:pt x="963400" y="637822"/>
                  <a:pt x="961997" y="642032"/>
                </a:cubicBezTo>
                <a:lnTo>
                  <a:pt x="964102" y="642032"/>
                </a:lnTo>
                <a:lnTo>
                  <a:pt x="974627" y="639927"/>
                </a:lnTo>
                <a:cubicBezTo>
                  <a:pt x="976030" y="637121"/>
                  <a:pt x="978135" y="635717"/>
                  <a:pt x="980942" y="635717"/>
                </a:cubicBezTo>
                <a:lnTo>
                  <a:pt x="980942" y="648347"/>
                </a:lnTo>
                <a:cubicBezTo>
                  <a:pt x="975328" y="655364"/>
                  <a:pt x="968312" y="661679"/>
                  <a:pt x="959891" y="667293"/>
                </a:cubicBezTo>
                <a:cubicBezTo>
                  <a:pt x="957085" y="674310"/>
                  <a:pt x="957085" y="679221"/>
                  <a:pt x="959891" y="682028"/>
                </a:cubicBezTo>
                <a:cubicBezTo>
                  <a:pt x="961295" y="683431"/>
                  <a:pt x="963049" y="684484"/>
                  <a:pt x="965154" y="685185"/>
                </a:cubicBezTo>
                <a:cubicBezTo>
                  <a:pt x="967259" y="685887"/>
                  <a:pt x="969013" y="686940"/>
                  <a:pt x="970417" y="688343"/>
                </a:cubicBezTo>
                <a:cubicBezTo>
                  <a:pt x="971820" y="688343"/>
                  <a:pt x="974276" y="689045"/>
                  <a:pt x="977784" y="690448"/>
                </a:cubicBezTo>
                <a:cubicBezTo>
                  <a:pt x="981293" y="691851"/>
                  <a:pt x="983749" y="693956"/>
                  <a:pt x="985152" y="696763"/>
                </a:cubicBezTo>
                <a:cubicBezTo>
                  <a:pt x="986555" y="695360"/>
                  <a:pt x="987608" y="697465"/>
                  <a:pt x="988309" y="703078"/>
                </a:cubicBezTo>
                <a:cubicBezTo>
                  <a:pt x="989011" y="708692"/>
                  <a:pt x="989362" y="713603"/>
                  <a:pt x="989362" y="717813"/>
                </a:cubicBezTo>
                <a:lnTo>
                  <a:pt x="989362" y="743074"/>
                </a:lnTo>
                <a:cubicBezTo>
                  <a:pt x="989362" y="765527"/>
                  <a:pt x="991467" y="785174"/>
                  <a:pt x="995677" y="802014"/>
                </a:cubicBezTo>
                <a:lnTo>
                  <a:pt x="995677" y="810434"/>
                </a:lnTo>
                <a:lnTo>
                  <a:pt x="1237755" y="690448"/>
                </a:lnTo>
                <a:lnTo>
                  <a:pt x="1260910" y="671503"/>
                </a:lnTo>
                <a:cubicBezTo>
                  <a:pt x="1263717" y="590108"/>
                  <a:pt x="1265120" y="529063"/>
                  <a:pt x="1265120" y="488366"/>
                </a:cubicBezTo>
                <a:cubicBezTo>
                  <a:pt x="1265120" y="478542"/>
                  <a:pt x="1264418" y="468368"/>
                  <a:pt x="1263015" y="457843"/>
                </a:cubicBezTo>
                <a:cubicBezTo>
                  <a:pt x="1261612" y="447318"/>
                  <a:pt x="1260910" y="437845"/>
                  <a:pt x="1260910" y="429425"/>
                </a:cubicBezTo>
                <a:cubicBezTo>
                  <a:pt x="1260910" y="426618"/>
                  <a:pt x="1259858" y="423461"/>
                  <a:pt x="1257752" y="419952"/>
                </a:cubicBezTo>
                <a:cubicBezTo>
                  <a:pt x="1255647" y="416444"/>
                  <a:pt x="1253192" y="413988"/>
                  <a:pt x="1250385" y="412585"/>
                </a:cubicBezTo>
                <a:cubicBezTo>
                  <a:pt x="1263015" y="409778"/>
                  <a:pt x="1269330" y="406971"/>
                  <a:pt x="1269330" y="404165"/>
                </a:cubicBezTo>
                <a:cubicBezTo>
                  <a:pt x="1269330" y="401358"/>
                  <a:pt x="1261962" y="395394"/>
                  <a:pt x="1247227" y="386272"/>
                </a:cubicBezTo>
                <a:cubicBezTo>
                  <a:pt x="1232492" y="377150"/>
                  <a:pt x="1225125" y="368379"/>
                  <a:pt x="1225125" y="359959"/>
                </a:cubicBezTo>
                <a:lnTo>
                  <a:pt x="1223020" y="351539"/>
                </a:lnTo>
                <a:cubicBezTo>
                  <a:pt x="1217406" y="343119"/>
                  <a:pt x="1208986" y="335751"/>
                  <a:pt x="1197759" y="329436"/>
                </a:cubicBezTo>
                <a:cubicBezTo>
                  <a:pt x="1186533" y="323121"/>
                  <a:pt x="1178814" y="316455"/>
                  <a:pt x="1174604" y="309438"/>
                </a:cubicBezTo>
                <a:cubicBezTo>
                  <a:pt x="1168991" y="291195"/>
                  <a:pt x="1157764" y="277863"/>
                  <a:pt x="1140924" y="269443"/>
                </a:cubicBezTo>
                <a:lnTo>
                  <a:pt x="1138819" y="269443"/>
                </a:lnTo>
                <a:cubicBezTo>
                  <a:pt x="1130399" y="272250"/>
                  <a:pt x="1123382" y="272951"/>
                  <a:pt x="1117768" y="271548"/>
                </a:cubicBezTo>
                <a:cubicBezTo>
                  <a:pt x="1116365" y="270145"/>
                  <a:pt x="1115312" y="269443"/>
                  <a:pt x="1114611" y="269443"/>
                </a:cubicBezTo>
                <a:cubicBezTo>
                  <a:pt x="1113909" y="269443"/>
                  <a:pt x="1113558" y="269443"/>
                  <a:pt x="1113558" y="269443"/>
                </a:cubicBezTo>
                <a:cubicBezTo>
                  <a:pt x="1109348" y="273653"/>
                  <a:pt x="1105840" y="275056"/>
                  <a:pt x="1103033" y="273653"/>
                </a:cubicBezTo>
                <a:cubicBezTo>
                  <a:pt x="1100227" y="272250"/>
                  <a:pt x="1098823" y="269443"/>
                  <a:pt x="1098823" y="265233"/>
                </a:cubicBezTo>
                <a:cubicBezTo>
                  <a:pt x="1098823" y="262426"/>
                  <a:pt x="1100227" y="256813"/>
                  <a:pt x="1103033" y="248393"/>
                </a:cubicBezTo>
                <a:cubicBezTo>
                  <a:pt x="1103033" y="246989"/>
                  <a:pt x="1106542" y="246288"/>
                  <a:pt x="1113558" y="246288"/>
                </a:cubicBezTo>
                <a:cubicBezTo>
                  <a:pt x="1116365" y="250498"/>
                  <a:pt x="1118821" y="251901"/>
                  <a:pt x="1120926" y="250498"/>
                </a:cubicBezTo>
                <a:cubicBezTo>
                  <a:pt x="1123031" y="249094"/>
                  <a:pt x="1124785" y="248393"/>
                  <a:pt x="1126189" y="248393"/>
                </a:cubicBezTo>
                <a:lnTo>
                  <a:pt x="1151449" y="248393"/>
                </a:lnTo>
                <a:lnTo>
                  <a:pt x="1151449" y="252603"/>
                </a:lnTo>
                <a:cubicBezTo>
                  <a:pt x="1152852" y="252603"/>
                  <a:pt x="1155659" y="252954"/>
                  <a:pt x="1159869" y="253655"/>
                </a:cubicBezTo>
                <a:cubicBezTo>
                  <a:pt x="1164079" y="254357"/>
                  <a:pt x="1168289" y="256111"/>
                  <a:pt x="1172499" y="258918"/>
                </a:cubicBezTo>
                <a:lnTo>
                  <a:pt x="1180919" y="258918"/>
                </a:lnTo>
                <a:cubicBezTo>
                  <a:pt x="1179516" y="257514"/>
                  <a:pt x="1178112" y="255410"/>
                  <a:pt x="1176709" y="252603"/>
                </a:cubicBezTo>
                <a:cubicBezTo>
                  <a:pt x="1175306" y="249796"/>
                  <a:pt x="1174604" y="247691"/>
                  <a:pt x="1174604" y="246288"/>
                </a:cubicBezTo>
                <a:close/>
                <a:moveTo>
                  <a:pt x="1140924" y="0"/>
                </a:moveTo>
                <a:cubicBezTo>
                  <a:pt x="1167587" y="0"/>
                  <a:pt x="1185129" y="6315"/>
                  <a:pt x="1193549" y="18945"/>
                </a:cubicBezTo>
                <a:cubicBezTo>
                  <a:pt x="1196356" y="24558"/>
                  <a:pt x="1199513" y="28067"/>
                  <a:pt x="1203022" y="29470"/>
                </a:cubicBezTo>
                <a:cubicBezTo>
                  <a:pt x="1206530" y="30873"/>
                  <a:pt x="1208986" y="31575"/>
                  <a:pt x="1210389" y="31575"/>
                </a:cubicBezTo>
                <a:cubicBezTo>
                  <a:pt x="1230036" y="35785"/>
                  <a:pt x="1248280" y="47012"/>
                  <a:pt x="1265120" y="65256"/>
                </a:cubicBezTo>
                <a:cubicBezTo>
                  <a:pt x="1269330" y="73676"/>
                  <a:pt x="1270032" y="83499"/>
                  <a:pt x="1267225" y="94726"/>
                </a:cubicBezTo>
                <a:cubicBezTo>
                  <a:pt x="1263015" y="100339"/>
                  <a:pt x="1264418" y="105953"/>
                  <a:pt x="1271435" y="111566"/>
                </a:cubicBezTo>
                <a:cubicBezTo>
                  <a:pt x="1293889" y="122793"/>
                  <a:pt x="1311431" y="129108"/>
                  <a:pt x="1324061" y="130511"/>
                </a:cubicBezTo>
                <a:cubicBezTo>
                  <a:pt x="1324061" y="131915"/>
                  <a:pt x="1317044" y="134721"/>
                  <a:pt x="1303011" y="138931"/>
                </a:cubicBezTo>
                <a:cubicBezTo>
                  <a:pt x="1288977" y="143141"/>
                  <a:pt x="1282662" y="147352"/>
                  <a:pt x="1284065" y="151562"/>
                </a:cubicBezTo>
                <a:lnTo>
                  <a:pt x="1279855" y="162087"/>
                </a:lnTo>
                <a:cubicBezTo>
                  <a:pt x="1282662" y="163490"/>
                  <a:pt x="1291433" y="164192"/>
                  <a:pt x="1306168" y="164192"/>
                </a:cubicBezTo>
                <a:cubicBezTo>
                  <a:pt x="1320903" y="164192"/>
                  <a:pt x="1328271" y="165595"/>
                  <a:pt x="1328271" y="168402"/>
                </a:cubicBezTo>
                <a:cubicBezTo>
                  <a:pt x="1328271" y="168402"/>
                  <a:pt x="1327218" y="169454"/>
                  <a:pt x="1325113" y="171559"/>
                </a:cubicBezTo>
                <a:cubicBezTo>
                  <a:pt x="1323008" y="173664"/>
                  <a:pt x="1308624" y="176822"/>
                  <a:pt x="1281960" y="181032"/>
                </a:cubicBezTo>
                <a:cubicBezTo>
                  <a:pt x="1283364" y="181032"/>
                  <a:pt x="1288977" y="184540"/>
                  <a:pt x="1298801" y="191557"/>
                </a:cubicBezTo>
                <a:cubicBezTo>
                  <a:pt x="1325464" y="181734"/>
                  <a:pt x="1341603" y="174015"/>
                  <a:pt x="1347216" y="168402"/>
                </a:cubicBezTo>
                <a:cubicBezTo>
                  <a:pt x="1359846" y="164192"/>
                  <a:pt x="1378791" y="155772"/>
                  <a:pt x="1404052" y="143141"/>
                </a:cubicBezTo>
                <a:cubicBezTo>
                  <a:pt x="1409665" y="141738"/>
                  <a:pt x="1420892" y="137528"/>
                  <a:pt x="1437732" y="130511"/>
                </a:cubicBezTo>
                <a:cubicBezTo>
                  <a:pt x="1454572" y="123495"/>
                  <a:pt x="1469308" y="119285"/>
                  <a:pt x="1481938" y="117881"/>
                </a:cubicBezTo>
                <a:cubicBezTo>
                  <a:pt x="1521232" y="106654"/>
                  <a:pt x="1552105" y="98936"/>
                  <a:pt x="1574559" y="94726"/>
                </a:cubicBezTo>
                <a:lnTo>
                  <a:pt x="1574559" y="77886"/>
                </a:lnTo>
                <a:cubicBezTo>
                  <a:pt x="1577365" y="76482"/>
                  <a:pt x="1581926" y="75781"/>
                  <a:pt x="1588241" y="75781"/>
                </a:cubicBezTo>
                <a:cubicBezTo>
                  <a:pt x="1594556" y="75781"/>
                  <a:pt x="1598416" y="74377"/>
                  <a:pt x="1599819" y="71571"/>
                </a:cubicBezTo>
                <a:cubicBezTo>
                  <a:pt x="1609643" y="65957"/>
                  <a:pt x="1620168" y="63151"/>
                  <a:pt x="1631394" y="63151"/>
                </a:cubicBezTo>
                <a:cubicBezTo>
                  <a:pt x="1648235" y="63151"/>
                  <a:pt x="1667881" y="71571"/>
                  <a:pt x="1690335" y="88411"/>
                </a:cubicBezTo>
                <a:cubicBezTo>
                  <a:pt x="1697352" y="92621"/>
                  <a:pt x="1707526" y="97884"/>
                  <a:pt x="1720858" y="104199"/>
                </a:cubicBezTo>
                <a:cubicBezTo>
                  <a:pt x="1734190" y="110514"/>
                  <a:pt x="1745767" y="117180"/>
                  <a:pt x="1755591" y="124196"/>
                </a:cubicBezTo>
                <a:cubicBezTo>
                  <a:pt x="1761204" y="128406"/>
                  <a:pt x="1767519" y="139633"/>
                  <a:pt x="1774536" y="157877"/>
                </a:cubicBezTo>
                <a:cubicBezTo>
                  <a:pt x="1774536" y="162087"/>
                  <a:pt x="1777343" y="167349"/>
                  <a:pt x="1782956" y="173664"/>
                </a:cubicBezTo>
                <a:cubicBezTo>
                  <a:pt x="1788570" y="179980"/>
                  <a:pt x="1792780" y="184540"/>
                  <a:pt x="1795586" y="187347"/>
                </a:cubicBezTo>
                <a:cubicBezTo>
                  <a:pt x="1815233" y="197170"/>
                  <a:pt x="1828565" y="208397"/>
                  <a:pt x="1835582" y="221027"/>
                </a:cubicBezTo>
                <a:cubicBezTo>
                  <a:pt x="1836985" y="226641"/>
                  <a:pt x="1840844" y="233307"/>
                  <a:pt x="1847159" y="241025"/>
                </a:cubicBezTo>
                <a:cubicBezTo>
                  <a:pt x="1853474" y="248744"/>
                  <a:pt x="1857334" y="255410"/>
                  <a:pt x="1858737" y="261023"/>
                </a:cubicBezTo>
                <a:cubicBezTo>
                  <a:pt x="1860140" y="266636"/>
                  <a:pt x="1861544" y="273653"/>
                  <a:pt x="1862947" y="282073"/>
                </a:cubicBezTo>
                <a:cubicBezTo>
                  <a:pt x="1864351" y="290493"/>
                  <a:pt x="1866455" y="297510"/>
                  <a:pt x="1869262" y="303123"/>
                </a:cubicBezTo>
                <a:lnTo>
                  <a:pt x="1869262" y="317859"/>
                </a:lnTo>
                <a:cubicBezTo>
                  <a:pt x="1869262" y="324875"/>
                  <a:pt x="1867157" y="330489"/>
                  <a:pt x="1862947" y="334699"/>
                </a:cubicBezTo>
                <a:cubicBezTo>
                  <a:pt x="1846107" y="345926"/>
                  <a:pt x="1831372" y="367678"/>
                  <a:pt x="1818742" y="399955"/>
                </a:cubicBezTo>
                <a:cubicBezTo>
                  <a:pt x="1803305" y="444862"/>
                  <a:pt x="1791376" y="484156"/>
                  <a:pt x="1782956" y="517836"/>
                </a:cubicBezTo>
                <a:cubicBezTo>
                  <a:pt x="1775940" y="533273"/>
                  <a:pt x="1770326" y="550113"/>
                  <a:pt x="1766116" y="568357"/>
                </a:cubicBezTo>
                <a:lnTo>
                  <a:pt x="1753486" y="608352"/>
                </a:lnTo>
                <a:cubicBezTo>
                  <a:pt x="1749276" y="620982"/>
                  <a:pt x="1742961" y="639927"/>
                  <a:pt x="1734541" y="665188"/>
                </a:cubicBezTo>
                <a:cubicBezTo>
                  <a:pt x="1726121" y="690448"/>
                  <a:pt x="1714894" y="710797"/>
                  <a:pt x="1700860" y="726233"/>
                </a:cubicBezTo>
                <a:cubicBezTo>
                  <a:pt x="1696650" y="730443"/>
                  <a:pt x="1692089" y="738513"/>
                  <a:pt x="1687178" y="750441"/>
                </a:cubicBezTo>
                <a:cubicBezTo>
                  <a:pt x="1682266" y="762370"/>
                  <a:pt x="1677003" y="772544"/>
                  <a:pt x="1671390" y="780964"/>
                </a:cubicBezTo>
                <a:cubicBezTo>
                  <a:pt x="1669987" y="785174"/>
                  <a:pt x="1667180" y="789384"/>
                  <a:pt x="1662970" y="793594"/>
                </a:cubicBezTo>
                <a:cubicBezTo>
                  <a:pt x="1658760" y="797804"/>
                  <a:pt x="1655953" y="801313"/>
                  <a:pt x="1654550" y="804119"/>
                </a:cubicBezTo>
                <a:cubicBezTo>
                  <a:pt x="1651743" y="808329"/>
                  <a:pt x="1647533" y="816048"/>
                  <a:pt x="1641920" y="827275"/>
                </a:cubicBezTo>
                <a:cubicBezTo>
                  <a:pt x="1636306" y="838501"/>
                  <a:pt x="1629991" y="847623"/>
                  <a:pt x="1622974" y="854640"/>
                </a:cubicBezTo>
                <a:cubicBezTo>
                  <a:pt x="1608941" y="872883"/>
                  <a:pt x="1601924" y="893934"/>
                  <a:pt x="1601924" y="917791"/>
                </a:cubicBezTo>
                <a:cubicBezTo>
                  <a:pt x="1601924" y="924807"/>
                  <a:pt x="1603327" y="938139"/>
                  <a:pt x="1606134" y="957786"/>
                </a:cubicBezTo>
                <a:cubicBezTo>
                  <a:pt x="1606134" y="973223"/>
                  <a:pt x="1601924" y="985151"/>
                  <a:pt x="1593504" y="993572"/>
                </a:cubicBezTo>
                <a:cubicBezTo>
                  <a:pt x="1586487" y="983748"/>
                  <a:pt x="1580523" y="977784"/>
                  <a:pt x="1575611" y="975679"/>
                </a:cubicBezTo>
                <a:cubicBezTo>
                  <a:pt x="1570700" y="973574"/>
                  <a:pt x="1565437" y="974626"/>
                  <a:pt x="1559824" y="978836"/>
                </a:cubicBezTo>
                <a:cubicBezTo>
                  <a:pt x="1557017" y="978836"/>
                  <a:pt x="1553859" y="977784"/>
                  <a:pt x="1550351" y="975679"/>
                </a:cubicBezTo>
                <a:cubicBezTo>
                  <a:pt x="1546842" y="973574"/>
                  <a:pt x="1543685" y="972521"/>
                  <a:pt x="1540878" y="972521"/>
                </a:cubicBezTo>
                <a:cubicBezTo>
                  <a:pt x="1526845" y="945858"/>
                  <a:pt x="1502286" y="923404"/>
                  <a:pt x="1467202" y="905161"/>
                </a:cubicBezTo>
                <a:cubicBezTo>
                  <a:pt x="1464396" y="896740"/>
                  <a:pt x="1459484" y="891127"/>
                  <a:pt x="1452467" y="888320"/>
                </a:cubicBezTo>
                <a:cubicBezTo>
                  <a:pt x="1445451" y="875690"/>
                  <a:pt x="1441241" y="867972"/>
                  <a:pt x="1439837" y="865165"/>
                </a:cubicBezTo>
                <a:lnTo>
                  <a:pt x="1439837" y="934631"/>
                </a:lnTo>
                <a:cubicBezTo>
                  <a:pt x="1434224" y="945858"/>
                  <a:pt x="1431417" y="961295"/>
                  <a:pt x="1431417" y="980941"/>
                </a:cubicBezTo>
                <a:lnTo>
                  <a:pt x="1431417" y="1052512"/>
                </a:lnTo>
                <a:cubicBezTo>
                  <a:pt x="1430014" y="1069353"/>
                  <a:pt x="1429663" y="1084088"/>
                  <a:pt x="1430365" y="1096718"/>
                </a:cubicBezTo>
                <a:cubicBezTo>
                  <a:pt x="1431066" y="1109348"/>
                  <a:pt x="1431417" y="1119873"/>
                  <a:pt x="1431417" y="1128293"/>
                </a:cubicBezTo>
                <a:cubicBezTo>
                  <a:pt x="1431417" y="1147940"/>
                  <a:pt x="1430715" y="1161974"/>
                  <a:pt x="1429312" y="1170394"/>
                </a:cubicBezTo>
                <a:lnTo>
                  <a:pt x="1429312" y="1191444"/>
                </a:lnTo>
                <a:lnTo>
                  <a:pt x="1465097" y="1168289"/>
                </a:lnTo>
                <a:lnTo>
                  <a:pt x="1473518" y="1168289"/>
                </a:lnTo>
                <a:cubicBezTo>
                  <a:pt x="1480534" y="1168289"/>
                  <a:pt x="1490007" y="1167236"/>
                  <a:pt x="1501935" y="1165131"/>
                </a:cubicBezTo>
                <a:cubicBezTo>
                  <a:pt x="1513864" y="1163026"/>
                  <a:pt x="1524038" y="1161272"/>
                  <a:pt x="1532458" y="1159869"/>
                </a:cubicBezTo>
                <a:cubicBezTo>
                  <a:pt x="1536668" y="1155659"/>
                  <a:pt x="1542282" y="1153554"/>
                  <a:pt x="1549298" y="1153554"/>
                </a:cubicBezTo>
                <a:lnTo>
                  <a:pt x="1553509" y="1151448"/>
                </a:lnTo>
                <a:cubicBezTo>
                  <a:pt x="1581575" y="1131802"/>
                  <a:pt x="1601222" y="1119171"/>
                  <a:pt x="1612449" y="1113558"/>
                </a:cubicBezTo>
                <a:cubicBezTo>
                  <a:pt x="1620869" y="1110751"/>
                  <a:pt x="1630693" y="1106190"/>
                  <a:pt x="1641920" y="1099875"/>
                </a:cubicBezTo>
                <a:cubicBezTo>
                  <a:pt x="1653146" y="1093560"/>
                  <a:pt x="1663671" y="1088298"/>
                  <a:pt x="1673495" y="1084088"/>
                </a:cubicBezTo>
                <a:cubicBezTo>
                  <a:pt x="1695949" y="1067247"/>
                  <a:pt x="1728927" y="1046899"/>
                  <a:pt x="1772431" y="1023042"/>
                </a:cubicBezTo>
                <a:cubicBezTo>
                  <a:pt x="1815935" y="999185"/>
                  <a:pt x="1887856" y="958488"/>
                  <a:pt x="1988196" y="900951"/>
                </a:cubicBezTo>
                <a:cubicBezTo>
                  <a:pt x="2088535" y="843413"/>
                  <a:pt x="2147827" y="808329"/>
                  <a:pt x="2166071" y="795699"/>
                </a:cubicBezTo>
                <a:lnTo>
                  <a:pt x="2107130" y="835695"/>
                </a:lnTo>
                <a:cubicBezTo>
                  <a:pt x="1924695" y="956383"/>
                  <a:pt x="1831372" y="1020937"/>
                  <a:pt x="1827162" y="1029357"/>
                </a:cubicBezTo>
                <a:cubicBezTo>
                  <a:pt x="1822952" y="1040584"/>
                  <a:pt x="1856632" y="1021639"/>
                  <a:pt x="1928203" y="972521"/>
                </a:cubicBezTo>
                <a:cubicBezTo>
                  <a:pt x="1984337" y="936034"/>
                  <a:pt x="2016614" y="916387"/>
                  <a:pt x="2025034" y="913581"/>
                </a:cubicBezTo>
                <a:cubicBezTo>
                  <a:pt x="1959077" y="951471"/>
                  <a:pt x="1912415" y="987257"/>
                  <a:pt x="1885050" y="1020937"/>
                </a:cubicBezTo>
                <a:cubicBezTo>
                  <a:pt x="1857685" y="1054617"/>
                  <a:pt x="1840493" y="1080579"/>
                  <a:pt x="1833477" y="1098823"/>
                </a:cubicBezTo>
                <a:cubicBezTo>
                  <a:pt x="1826460" y="1117066"/>
                  <a:pt x="1822250" y="1128293"/>
                  <a:pt x="1820847" y="1132503"/>
                </a:cubicBezTo>
                <a:cubicBezTo>
                  <a:pt x="1816637" y="1161974"/>
                  <a:pt x="1814532" y="1180919"/>
                  <a:pt x="1814532" y="1189339"/>
                </a:cubicBezTo>
                <a:cubicBezTo>
                  <a:pt x="1814532" y="1196356"/>
                  <a:pt x="1815935" y="1199864"/>
                  <a:pt x="1818742" y="1199864"/>
                </a:cubicBezTo>
                <a:cubicBezTo>
                  <a:pt x="1820145" y="1199864"/>
                  <a:pt x="1824355" y="1194251"/>
                  <a:pt x="1831372" y="1183024"/>
                </a:cubicBezTo>
                <a:cubicBezTo>
                  <a:pt x="1838389" y="1171797"/>
                  <a:pt x="1844703" y="1161974"/>
                  <a:pt x="1850317" y="1153554"/>
                </a:cubicBezTo>
                <a:cubicBezTo>
                  <a:pt x="1854527" y="1153554"/>
                  <a:pt x="1858386" y="1164079"/>
                  <a:pt x="1861895" y="1185129"/>
                </a:cubicBezTo>
                <a:cubicBezTo>
                  <a:pt x="1865403" y="1206179"/>
                  <a:pt x="1869964" y="1216002"/>
                  <a:pt x="1875577" y="1214599"/>
                </a:cubicBezTo>
                <a:cubicBezTo>
                  <a:pt x="1879787" y="1213196"/>
                  <a:pt x="1881541" y="1213898"/>
                  <a:pt x="1880840" y="1216704"/>
                </a:cubicBezTo>
                <a:cubicBezTo>
                  <a:pt x="1880138" y="1219511"/>
                  <a:pt x="1878384" y="1223721"/>
                  <a:pt x="1875577" y="1229334"/>
                </a:cubicBezTo>
                <a:cubicBezTo>
                  <a:pt x="1872771" y="1232141"/>
                  <a:pt x="1869964" y="1235650"/>
                  <a:pt x="1867157" y="1239859"/>
                </a:cubicBezTo>
                <a:cubicBezTo>
                  <a:pt x="1864351" y="1244070"/>
                  <a:pt x="1862245" y="1247578"/>
                  <a:pt x="1860842" y="1250385"/>
                </a:cubicBezTo>
                <a:cubicBezTo>
                  <a:pt x="1866455" y="1250385"/>
                  <a:pt x="1869262" y="1252490"/>
                  <a:pt x="1869262" y="1256700"/>
                </a:cubicBezTo>
                <a:cubicBezTo>
                  <a:pt x="1869262" y="1262313"/>
                  <a:pt x="1866455" y="1268628"/>
                  <a:pt x="1860842" y="1275645"/>
                </a:cubicBezTo>
                <a:cubicBezTo>
                  <a:pt x="1867859" y="1281258"/>
                  <a:pt x="1871718" y="1288626"/>
                  <a:pt x="1872420" y="1297748"/>
                </a:cubicBezTo>
                <a:cubicBezTo>
                  <a:pt x="1873121" y="1306869"/>
                  <a:pt x="1874174" y="1314237"/>
                  <a:pt x="1875577" y="1319851"/>
                </a:cubicBezTo>
                <a:cubicBezTo>
                  <a:pt x="1872771" y="1322657"/>
                  <a:pt x="1872069" y="1325113"/>
                  <a:pt x="1873472" y="1327218"/>
                </a:cubicBezTo>
                <a:cubicBezTo>
                  <a:pt x="1874876" y="1329323"/>
                  <a:pt x="1875577" y="1331779"/>
                  <a:pt x="1875577" y="1334586"/>
                </a:cubicBezTo>
                <a:cubicBezTo>
                  <a:pt x="1865754" y="1350023"/>
                  <a:pt x="1858737" y="1359144"/>
                  <a:pt x="1854527" y="1361951"/>
                </a:cubicBezTo>
                <a:cubicBezTo>
                  <a:pt x="1830670" y="1377388"/>
                  <a:pt x="1821548" y="1389316"/>
                  <a:pt x="1827162" y="1397736"/>
                </a:cubicBezTo>
                <a:lnTo>
                  <a:pt x="1827162" y="1404051"/>
                </a:lnTo>
                <a:cubicBezTo>
                  <a:pt x="1827162" y="1408262"/>
                  <a:pt x="1825408" y="1411770"/>
                  <a:pt x="1821899" y="1414577"/>
                </a:cubicBezTo>
                <a:cubicBezTo>
                  <a:pt x="1818391" y="1417383"/>
                  <a:pt x="1811725" y="1420190"/>
                  <a:pt x="1801901" y="1422997"/>
                </a:cubicBezTo>
                <a:cubicBezTo>
                  <a:pt x="1794885" y="1424400"/>
                  <a:pt x="1789622" y="1427207"/>
                  <a:pt x="1786114" y="1431417"/>
                </a:cubicBezTo>
                <a:cubicBezTo>
                  <a:pt x="1782605" y="1435627"/>
                  <a:pt x="1782956" y="1437732"/>
                  <a:pt x="1787166" y="1437732"/>
                </a:cubicBezTo>
                <a:cubicBezTo>
                  <a:pt x="1788570" y="1439135"/>
                  <a:pt x="1790675" y="1441591"/>
                  <a:pt x="1793481" y="1445099"/>
                </a:cubicBezTo>
                <a:cubicBezTo>
                  <a:pt x="1796288" y="1448608"/>
                  <a:pt x="1801200" y="1449660"/>
                  <a:pt x="1808217" y="1448257"/>
                </a:cubicBezTo>
                <a:cubicBezTo>
                  <a:pt x="1823653" y="1453870"/>
                  <a:pt x="1831372" y="1459484"/>
                  <a:pt x="1831372" y="1465097"/>
                </a:cubicBezTo>
                <a:cubicBezTo>
                  <a:pt x="1831372" y="1469307"/>
                  <a:pt x="1827863" y="1478429"/>
                  <a:pt x="1820847" y="1492462"/>
                </a:cubicBezTo>
                <a:cubicBezTo>
                  <a:pt x="1815233" y="1510706"/>
                  <a:pt x="1797691" y="1527546"/>
                  <a:pt x="1768221" y="1542983"/>
                </a:cubicBezTo>
                <a:cubicBezTo>
                  <a:pt x="1765414" y="1547193"/>
                  <a:pt x="1762959" y="1552807"/>
                  <a:pt x="1760853" y="1559823"/>
                </a:cubicBezTo>
                <a:cubicBezTo>
                  <a:pt x="1758748" y="1566840"/>
                  <a:pt x="1755591" y="1571050"/>
                  <a:pt x="1751381" y="1572453"/>
                </a:cubicBezTo>
                <a:lnTo>
                  <a:pt x="1696650" y="1591399"/>
                </a:lnTo>
                <a:cubicBezTo>
                  <a:pt x="1662970" y="1606836"/>
                  <a:pt x="1636306" y="1613852"/>
                  <a:pt x="1616659" y="1612449"/>
                </a:cubicBezTo>
                <a:lnTo>
                  <a:pt x="1614554" y="1612449"/>
                </a:lnTo>
                <a:cubicBezTo>
                  <a:pt x="1597714" y="1616659"/>
                  <a:pt x="1564034" y="1622272"/>
                  <a:pt x="1513513" y="1629289"/>
                </a:cubicBezTo>
                <a:cubicBezTo>
                  <a:pt x="1505093" y="1630692"/>
                  <a:pt x="1493164" y="1631394"/>
                  <a:pt x="1477728" y="1631394"/>
                </a:cubicBezTo>
                <a:cubicBezTo>
                  <a:pt x="1474921" y="1634201"/>
                  <a:pt x="1473518" y="1635604"/>
                  <a:pt x="1473518" y="1635604"/>
                </a:cubicBezTo>
                <a:lnTo>
                  <a:pt x="1452467" y="1637709"/>
                </a:lnTo>
                <a:lnTo>
                  <a:pt x="1452467" y="1665075"/>
                </a:lnTo>
                <a:cubicBezTo>
                  <a:pt x="1452467" y="1676301"/>
                  <a:pt x="1448257" y="1681915"/>
                  <a:pt x="1439837" y="1681915"/>
                </a:cubicBezTo>
                <a:cubicBezTo>
                  <a:pt x="1438434" y="1683318"/>
                  <a:pt x="1436329" y="1683669"/>
                  <a:pt x="1433522" y="1682967"/>
                </a:cubicBezTo>
                <a:cubicBezTo>
                  <a:pt x="1430715" y="1682266"/>
                  <a:pt x="1428610" y="1681915"/>
                  <a:pt x="1427207" y="1681915"/>
                </a:cubicBezTo>
                <a:cubicBezTo>
                  <a:pt x="1421594" y="1673495"/>
                  <a:pt x="1417033" y="1668583"/>
                  <a:pt x="1413524" y="1667180"/>
                </a:cubicBezTo>
                <a:cubicBezTo>
                  <a:pt x="1410016" y="1665776"/>
                  <a:pt x="1404052" y="1667180"/>
                  <a:pt x="1395632" y="1671390"/>
                </a:cubicBezTo>
                <a:cubicBezTo>
                  <a:pt x="1392825" y="1671390"/>
                  <a:pt x="1389667" y="1669986"/>
                  <a:pt x="1386159" y="1667180"/>
                </a:cubicBezTo>
                <a:cubicBezTo>
                  <a:pt x="1382651" y="1664373"/>
                  <a:pt x="1379493" y="1661566"/>
                  <a:pt x="1376686" y="1658759"/>
                </a:cubicBezTo>
                <a:cubicBezTo>
                  <a:pt x="1375283" y="1657356"/>
                  <a:pt x="1373178" y="1652444"/>
                  <a:pt x="1370371" y="1644024"/>
                </a:cubicBezTo>
                <a:lnTo>
                  <a:pt x="1353531" y="1641919"/>
                </a:lnTo>
                <a:cubicBezTo>
                  <a:pt x="1346514" y="1641919"/>
                  <a:pt x="1339498" y="1642972"/>
                  <a:pt x="1332481" y="1645077"/>
                </a:cubicBezTo>
                <a:cubicBezTo>
                  <a:pt x="1325464" y="1647182"/>
                  <a:pt x="1319851" y="1648234"/>
                  <a:pt x="1315641" y="1648234"/>
                </a:cubicBezTo>
                <a:lnTo>
                  <a:pt x="1305116" y="1648234"/>
                </a:lnTo>
                <a:cubicBezTo>
                  <a:pt x="1303712" y="1648234"/>
                  <a:pt x="1300555" y="1647883"/>
                  <a:pt x="1295643" y="1647182"/>
                </a:cubicBezTo>
                <a:cubicBezTo>
                  <a:pt x="1290731" y="1646480"/>
                  <a:pt x="1286872" y="1647533"/>
                  <a:pt x="1284065" y="1650339"/>
                </a:cubicBezTo>
                <a:cubicBezTo>
                  <a:pt x="1281259" y="1651743"/>
                  <a:pt x="1278803" y="1652094"/>
                  <a:pt x="1276698" y="1651392"/>
                </a:cubicBezTo>
                <a:cubicBezTo>
                  <a:pt x="1274593" y="1650690"/>
                  <a:pt x="1272839" y="1650339"/>
                  <a:pt x="1271435" y="1650339"/>
                </a:cubicBezTo>
                <a:lnTo>
                  <a:pt x="1256700" y="1650339"/>
                </a:lnTo>
                <a:cubicBezTo>
                  <a:pt x="1256700" y="1653146"/>
                  <a:pt x="1254595" y="1654549"/>
                  <a:pt x="1250385" y="1654549"/>
                </a:cubicBezTo>
                <a:lnTo>
                  <a:pt x="1214600" y="1644024"/>
                </a:lnTo>
                <a:lnTo>
                  <a:pt x="1210389" y="1646129"/>
                </a:lnTo>
                <a:cubicBezTo>
                  <a:pt x="1208986" y="1647533"/>
                  <a:pt x="1206179" y="1648234"/>
                  <a:pt x="1201969" y="1648234"/>
                </a:cubicBezTo>
                <a:cubicBezTo>
                  <a:pt x="1196356" y="1648234"/>
                  <a:pt x="1188988" y="1647182"/>
                  <a:pt x="1179867" y="1645077"/>
                </a:cubicBezTo>
                <a:cubicBezTo>
                  <a:pt x="1170745" y="1642972"/>
                  <a:pt x="1163377" y="1642621"/>
                  <a:pt x="1157764" y="1644024"/>
                </a:cubicBezTo>
                <a:cubicBezTo>
                  <a:pt x="1154957" y="1645428"/>
                  <a:pt x="1150045" y="1646129"/>
                  <a:pt x="1143029" y="1646129"/>
                </a:cubicBezTo>
                <a:lnTo>
                  <a:pt x="1138819" y="1646129"/>
                </a:lnTo>
                <a:cubicBezTo>
                  <a:pt x="1107945" y="1636306"/>
                  <a:pt x="1061634" y="1624377"/>
                  <a:pt x="999887" y="1610344"/>
                </a:cubicBezTo>
                <a:cubicBezTo>
                  <a:pt x="991467" y="1607537"/>
                  <a:pt x="981994" y="1602976"/>
                  <a:pt x="971469" y="1596661"/>
                </a:cubicBezTo>
                <a:cubicBezTo>
                  <a:pt x="960944" y="1590346"/>
                  <a:pt x="952173" y="1586487"/>
                  <a:pt x="945156" y="1585084"/>
                </a:cubicBezTo>
                <a:cubicBezTo>
                  <a:pt x="936736" y="1582277"/>
                  <a:pt x="925159" y="1576313"/>
                  <a:pt x="910423" y="1567191"/>
                </a:cubicBezTo>
                <a:cubicBezTo>
                  <a:pt x="895688" y="1558069"/>
                  <a:pt x="883409" y="1551403"/>
                  <a:pt x="873585" y="1547193"/>
                </a:cubicBezTo>
                <a:cubicBezTo>
                  <a:pt x="869375" y="1545790"/>
                  <a:pt x="862359" y="1543334"/>
                  <a:pt x="852535" y="1539826"/>
                </a:cubicBezTo>
                <a:cubicBezTo>
                  <a:pt x="842712" y="1536317"/>
                  <a:pt x="833590" y="1531756"/>
                  <a:pt x="825170" y="1526143"/>
                </a:cubicBezTo>
                <a:cubicBezTo>
                  <a:pt x="822363" y="1524740"/>
                  <a:pt x="819206" y="1522284"/>
                  <a:pt x="815697" y="1518775"/>
                </a:cubicBezTo>
                <a:cubicBezTo>
                  <a:pt x="812189" y="1515267"/>
                  <a:pt x="808330" y="1512811"/>
                  <a:pt x="804120" y="1511408"/>
                </a:cubicBezTo>
                <a:lnTo>
                  <a:pt x="795700" y="1500883"/>
                </a:lnTo>
                <a:cubicBezTo>
                  <a:pt x="795700" y="1502286"/>
                  <a:pt x="794998" y="1503689"/>
                  <a:pt x="793595" y="1505093"/>
                </a:cubicBezTo>
                <a:cubicBezTo>
                  <a:pt x="792191" y="1506496"/>
                  <a:pt x="791490" y="1508601"/>
                  <a:pt x="791490" y="1511408"/>
                </a:cubicBezTo>
                <a:cubicBezTo>
                  <a:pt x="788683" y="1510004"/>
                  <a:pt x="786578" y="1508250"/>
                  <a:pt x="785174" y="1506145"/>
                </a:cubicBezTo>
                <a:cubicBezTo>
                  <a:pt x="783771" y="1504040"/>
                  <a:pt x="782368" y="1502286"/>
                  <a:pt x="780964" y="1500883"/>
                </a:cubicBezTo>
                <a:cubicBezTo>
                  <a:pt x="773948" y="1493866"/>
                  <a:pt x="765528" y="1488252"/>
                  <a:pt x="755704" y="1484042"/>
                </a:cubicBezTo>
                <a:cubicBezTo>
                  <a:pt x="750091" y="1482639"/>
                  <a:pt x="743776" y="1479832"/>
                  <a:pt x="736759" y="1475622"/>
                </a:cubicBezTo>
                <a:cubicBezTo>
                  <a:pt x="729742" y="1471412"/>
                  <a:pt x="724129" y="1469307"/>
                  <a:pt x="719919" y="1469307"/>
                </a:cubicBezTo>
                <a:cubicBezTo>
                  <a:pt x="703078" y="1455274"/>
                  <a:pt x="662732" y="1426856"/>
                  <a:pt x="598880" y="1384054"/>
                </a:cubicBezTo>
                <a:cubicBezTo>
                  <a:pt x="535027" y="1341252"/>
                  <a:pt x="493979" y="1318447"/>
                  <a:pt x="475736" y="1315640"/>
                </a:cubicBezTo>
                <a:cubicBezTo>
                  <a:pt x="432232" y="1303010"/>
                  <a:pt x="392236" y="1293888"/>
                  <a:pt x="355749" y="1288275"/>
                </a:cubicBezTo>
                <a:cubicBezTo>
                  <a:pt x="348733" y="1285468"/>
                  <a:pt x="341365" y="1282311"/>
                  <a:pt x="333647" y="1278803"/>
                </a:cubicBezTo>
                <a:cubicBezTo>
                  <a:pt x="325928" y="1275294"/>
                  <a:pt x="317859" y="1272838"/>
                  <a:pt x="309439" y="1271435"/>
                </a:cubicBezTo>
                <a:cubicBezTo>
                  <a:pt x="288389" y="1264418"/>
                  <a:pt x="265233" y="1254595"/>
                  <a:pt x="239973" y="1241965"/>
                </a:cubicBezTo>
                <a:cubicBezTo>
                  <a:pt x="232956" y="1240561"/>
                  <a:pt x="226992" y="1238807"/>
                  <a:pt x="222080" y="1236702"/>
                </a:cubicBezTo>
                <a:cubicBezTo>
                  <a:pt x="217169" y="1234597"/>
                  <a:pt x="212608" y="1232843"/>
                  <a:pt x="208398" y="1231439"/>
                </a:cubicBezTo>
                <a:cubicBezTo>
                  <a:pt x="198574" y="1230036"/>
                  <a:pt x="189803" y="1228282"/>
                  <a:pt x="182085" y="1226177"/>
                </a:cubicBezTo>
                <a:cubicBezTo>
                  <a:pt x="174366" y="1224072"/>
                  <a:pt x="166999" y="1222318"/>
                  <a:pt x="159982" y="1220914"/>
                </a:cubicBezTo>
                <a:cubicBezTo>
                  <a:pt x="144545" y="1218108"/>
                  <a:pt x="132617" y="1218108"/>
                  <a:pt x="124197" y="1220914"/>
                </a:cubicBezTo>
                <a:lnTo>
                  <a:pt x="111566" y="1220914"/>
                </a:lnTo>
                <a:cubicBezTo>
                  <a:pt x="107356" y="1222318"/>
                  <a:pt x="102796" y="1223721"/>
                  <a:pt x="97884" y="1225124"/>
                </a:cubicBezTo>
                <a:cubicBezTo>
                  <a:pt x="92972" y="1226528"/>
                  <a:pt x="87710" y="1228633"/>
                  <a:pt x="82096" y="1231439"/>
                </a:cubicBezTo>
                <a:cubicBezTo>
                  <a:pt x="75079" y="1234246"/>
                  <a:pt x="66659" y="1233544"/>
                  <a:pt x="56836" y="1229334"/>
                </a:cubicBezTo>
                <a:cubicBezTo>
                  <a:pt x="49819" y="1227931"/>
                  <a:pt x="44206" y="1225826"/>
                  <a:pt x="39996" y="1223019"/>
                </a:cubicBezTo>
                <a:cubicBezTo>
                  <a:pt x="35786" y="1220213"/>
                  <a:pt x="31576" y="1218108"/>
                  <a:pt x="27365" y="1216704"/>
                </a:cubicBezTo>
                <a:cubicBezTo>
                  <a:pt x="24559" y="1213898"/>
                  <a:pt x="23155" y="1212494"/>
                  <a:pt x="23155" y="1212494"/>
                </a:cubicBezTo>
                <a:cubicBezTo>
                  <a:pt x="21752" y="1206881"/>
                  <a:pt x="17542" y="1203372"/>
                  <a:pt x="10525" y="1201969"/>
                </a:cubicBezTo>
                <a:lnTo>
                  <a:pt x="10525" y="1197759"/>
                </a:lnTo>
                <a:cubicBezTo>
                  <a:pt x="10525" y="1196356"/>
                  <a:pt x="10174" y="1192497"/>
                  <a:pt x="9473" y="1186181"/>
                </a:cubicBezTo>
                <a:cubicBezTo>
                  <a:pt x="8771" y="1179866"/>
                  <a:pt x="5614" y="1173902"/>
                  <a:pt x="0" y="1168289"/>
                </a:cubicBezTo>
                <a:cubicBezTo>
                  <a:pt x="2807" y="1165482"/>
                  <a:pt x="6666" y="1161974"/>
                  <a:pt x="11578" y="1157764"/>
                </a:cubicBezTo>
                <a:cubicBezTo>
                  <a:pt x="16490" y="1153554"/>
                  <a:pt x="21050" y="1150747"/>
                  <a:pt x="25260" y="1149343"/>
                </a:cubicBezTo>
                <a:cubicBezTo>
                  <a:pt x="33681" y="1140923"/>
                  <a:pt x="49117" y="1133907"/>
                  <a:pt x="71571" y="1128293"/>
                </a:cubicBezTo>
                <a:lnTo>
                  <a:pt x="79991" y="1126188"/>
                </a:lnTo>
                <a:cubicBezTo>
                  <a:pt x="82798" y="1126188"/>
                  <a:pt x="86306" y="1126890"/>
                  <a:pt x="90516" y="1128293"/>
                </a:cubicBezTo>
                <a:cubicBezTo>
                  <a:pt x="94726" y="1129697"/>
                  <a:pt x="98235" y="1129697"/>
                  <a:pt x="101041" y="1128293"/>
                </a:cubicBezTo>
                <a:lnTo>
                  <a:pt x="132617" y="1128293"/>
                </a:lnTo>
                <a:cubicBezTo>
                  <a:pt x="148054" y="1121276"/>
                  <a:pt x="169104" y="1117768"/>
                  <a:pt x="195767" y="1117768"/>
                </a:cubicBezTo>
                <a:cubicBezTo>
                  <a:pt x="204188" y="1116365"/>
                  <a:pt x="214011" y="1114961"/>
                  <a:pt x="225238" y="1113558"/>
                </a:cubicBezTo>
                <a:cubicBezTo>
                  <a:pt x="236465" y="1112155"/>
                  <a:pt x="249095" y="1109348"/>
                  <a:pt x="263128" y="1105138"/>
                </a:cubicBezTo>
                <a:cubicBezTo>
                  <a:pt x="279968" y="1100928"/>
                  <a:pt x="301019" y="1092508"/>
                  <a:pt x="326279" y="1079878"/>
                </a:cubicBezTo>
                <a:cubicBezTo>
                  <a:pt x="343119" y="1072861"/>
                  <a:pt x="355048" y="1066546"/>
                  <a:pt x="362064" y="1060932"/>
                </a:cubicBezTo>
                <a:cubicBezTo>
                  <a:pt x="370485" y="1056722"/>
                  <a:pt x="385921" y="1046197"/>
                  <a:pt x="408375" y="1029357"/>
                </a:cubicBezTo>
                <a:cubicBezTo>
                  <a:pt x="411182" y="1029357"/>
                  <a:pt x="412585" y="1027954"/>
                  <a:pt x="412585" y="1025147"/>
                </a:cubicBezTo>
                <a:cubicBezTo>
                  <a:pt x="413988" y="1023744"/>
                  <a:pt x="414690" y="1020937"/>
                  <a:pt x="414690" y="1016727"/>
                </a:cubicBezTo>
                <a:cubicBezTo>
                  <a:pt x="417497" y="1016727"/>
                  <a:pt x="420303" y="1015323"/>
                  <a:pt x="423110" y="1012517"/>
                </a:cubicBezTo>
                <a:cubicBezTo>
                  <a:pt x="425917" y="1009710"/>
                  <a:pt x="428724" y="1007605"/>
                  <a:pt x="431530" y="1006202"/>
                </a:cubicBezTo>
                <a:cubicBezTo>
                  <a:pt x="434337" y="1004798"/>
                  <a:pt x="437144" y="1002343"/>
                  <a:pt x="439950" y="998834"/>
                </a:cubicBezTo>
                <a:cubicBezTo>
                  <a:pt x="442757" y="995326"/>
                  <a:pt x="445564" y="992870"/>
                  <a:pt x="448370" y="991467"/>
                </a:cubicBezTo>
                <a:cubicBezTo>
                  <a:pt x="453984" y="980240"/>
                  <a:pt x="462404" y="970416"/>
                  <a:pt x="473631" y="961996"/>
                </a:cubicBezTo>
                <a:cubicBezTo>
                  <a:pt x="473631" y="959190"/>
                  <a:pt x="474332" y="957085"/>
                  <a:pt x="475736" y="955681"/>
                </a:cubicBezTo>
                <a:cubicBezTo>
                  <a:pt x="481349" y="951471"/>
                  <a:pt x="485208" y="946208"/>
                  <a:pt x="487313" y="939893"/>
                </a:cubicBezTo>
                <a:cubicBezTo>
                  <a:pt x="489418" y="933578"/>
                  <a:pt x="488366" y="928316"/>
                  <a:pt x="484156" y="924106"/>
                </a:cubicBezTo>
                <a:cubicBezTo>
                  <a:pt x="482753" y="919896"/>
                  <a:pt x="479946" y="912528"/>
                  <a:pt x="475736" y="902003"/>
                </a:cubicBezTo>
                <a:cubicBezTo>
                  <a:pt x="471526" y="891478"/>
                  <a:pt x="464509" y="883409"/>
                  <a:pt x="454686" y="877795"/>
                </a:cubicBezTo>
                <a:cubicBezTo>
                  <a:pt x="437845" y="867972"/>
                  <a:pt x="423812" y="854289"/>
                  <a:pt x="412585" y="836747"/>
                </a:cubicBezTo>
                <a:cubicBezTo>
                  <a:pt x="401358" y="819205"/>
                  <a:pt x="394342" y="808329"/>
                  <a:pt x="391535" y="804119"/>
                </a:cubicBezTo>
                <a:cubicBezTo>
                  <a:pt x="381711" y="788683"/>
                  <a:pt x="371186" y="767632"/>
                  <a:pt x="359959" y="740969"/>
                </a:cubicBezTo>
                <a:cubicBezTo>
                  <a:pt x="359959" y="740969"/>
                  <a:pt x="356451" y="737460"/>
                  <a:pt x="349434" y="730443"/>
                </a:cubicBezTo>
                <a:cubicBezTo>
                  <a:pt x="349434" y="729040"/>
                  <a:pt x="348031" y="727286"/>
                  <a:pt x="345224" y="725181"/>
                </a:cubicBezTo>
                <a:cubicBezTo>
                  <a:pt x="342418" y="723076"/>
                  <a:pt x="343119" y="719918"/>
                  <a:pt x="347329" y="715708"/>
                </a:cubicBezTo>
                <a:lnTo>
                  <a:pt x="347329" y="713603"/>
                </a:lnTo>
                <a:cubicBezTo>
                  <a:pt x="347329" y="707990"/>
                  <a:pt x="345575" y="701675"/>
                  <a:pt x="342067" y="694658"/>
                </a:cubicBezTo>
                <a:cubicBezTo>
                  <a:pt x="338558" y="687641"/>
                  <a:pt x="336103" y="684133"/>
                  <a:pt x="334699" y="684133"/>
                </a:cubicBezTo>
                <a:cubicBezTo>
                  <a:pt x="327682" y="682730"/>
                  <a:pt x="317508" y="677467"/>
                  <a:pt x="304176" y="668345"/>
                </a:cubicBezTo>
                <a:cubicBezTo>
                  <a:pt x="290844" y="659223"/>
                  <a:pt x="279968" y="653259"/>
                  <a:pt x="271548" y="650453"/>
                </a:cubicBezTo>
                <a:cubicBezTo>
                  <a:pt x="270145" y="650453"/>
                  <a:pt x="268742" y="649400"/>
                  <a:pt x="267338" y="647295"/>
                </a:cubicBezTo>
                <a:cubicBezTo>
                  <a:pt x="265935" y="645190"/>
                  <a:pt x="263830" y="643436"/>
                  <a:pt x="261023" y="642032"/>
                </a:cubicBezTo>
                <a:cubicBezTo>
                  <a:pt x="249796" y="636419"/>
                  <a:pt x="243481" y="632911"/>
                  <a:pt x="242078" y="631507"/>
                </a:cubicBezTo>
                <a:cubicBezTo>
                  <a:pt x="229448" y="623087"/>
                  <a:pt x="223133" y="618877"/>
                  <a:pt x="223133" y="618877"/>
                </a:cubicBezTo>
                <a:lnTo>
                  <a:pt x="208398" y="610457"/>
                </a:lnTo>
                <a:cubicBezTo>
                  <a:pt x="208398" y="610457"/>
                  <a:pt x="206293" y="608352"/>
                  <a:pt x="202083" y="604142"/>
                </a:cubicBezTo>
                <a:cubicBezTo>
                  <a:pt x="199276" y="601335"/>
                  <a:pt x="196820" y="598879"/>
                  <a:pt x="194715" y="596774"/>
                </a:cubicBezTo>
                <a:cubicBezTo>
                  <a:pt x="192610" y="594669"/>
                  <a:pt x="190154" y="592214"/>
                  <a:pt x="187347" y="589407"/>
                </a:cubicBezTo>
                <a:lnTo>
                  <a:pt x="162087" y="564146"/>
                </a:lnTo>
                <a:lnTo>
                  <a:pt x="172612" y="547306"/>
                </a:lnTo>
                <a:lnTo>
                  <a:pt x="170507" y="543096"/>
                </a:lnTo>
                <a:cubicBezTo>
                  <a:pt x="164894" y="543096"/>
                  <a:pt x="159631" y="541342"/>
                  <a:pt x="154719" y="537834"/>
                </a:cubicBezTo>
                <a:cubicBezTo>
                  <a:pt x="149808" y="534325"/>
                  <a:pt x="145949" y="531869"/>
                  <a:pt x="143142" y="530466"/>
                </a:cubicBezTo>
                <a:lnTo>
                  <a:pt x="138932" y="528361"/>
                </a:lnTo>
                <a:cubicBezTo>
                  <a:pt x="138932" y="525554"/>
                  <a:pt x="138230" y="523099"/>
                  <a:pt x="136827" y="520994"/>
                </a:cubicBezTo>
                <a:cubicBezTo>
                  <a:pt x="135423" y="518889"/>
                  <a:pt x="134020" y="517134"/>
                  <a:pt x="132617" y="515731"/>
                </a:cubicBezTo>
                <a:cubicBezTo>
                  <a:pt x="139633" y="515731"/>
                  <a:pt x="143844" y="516433"/>
                  <a:pt x="145247" y="517836"/>
                </a:cubicBezTo>
                <a:lnTo>
                  <a:pt x="159982" y="517836"/>
                </a:lnTo>
                <a:lnTo>
                  <a:pt x="168402" y="519941"/>
                </a:lnTo>
                <a:cubicBezTo>
                  <a:pt x="174016" y="524151"/>
                  <a:pt x="182436" y="526958"/>
                  <a:pt x="193662" y="528361"/>
                </a:cubicBezTo>
                <a:cubicBezTo>
                  <a:pt x="204889" y="529764"/>
                  <a:pt x="211906" y="530466"/>
                  <a:pt x="214713" y="530466"/>
                </a:cubicBezTo>
                <a:cubicBezTo>
                  <a:pt x="218923" y="530466"/>
                  <a:pt x="221028" y="531168"/>
                  <a:pt x="221028" y="532571"/>
                </a:cubicBezTo>
                <a:cubicBezTo>
                  <a:pt x="226641" y="538185"/>
                  <a:pt x="233658" y="541342"/>
                  <a:pt x="242078" y="542044"/>
                </a:cubicBezTo>
                <a:cubicBezTo>
                  <a:pt x="250498" y="542745"/>
                  <a:pt x="256813" y="543096"/>
                  <a:pt x="261023" y="543096"/>
                </a:cubicBezTo>
                <a:cubicBezTo>
                  <a:pt x="269443" y="543096"/>
                  <a:pt x="274355" y="540991"/>
                  <a:pt x="275758" y="536781"/>
                </a:cubicBezTo>
                <a:cubicBezTo>
                  <a:pt x="281372" y="533975"/>
                  <a:pt x="287687" y="531869"/>
                  <a:pt x="294704" y="530466"/>
                </a:cubicBezTo>
                <a:cubicBezTo>
                  <a:pt x="301720" y="529063"/>
                  <a:pt x="305930" y="526958"/>
                  <a:pt x="307334" y="524151"/>
                </a:cubicBezTo>
                <a:cubicBezTo>
                  <a:pt x="307334" y="522748"/>
                  <a:pt x="309439" y="522046"/>
                  <a:pt x="313649" y="522046"/>
                </a:cubicBezTo>
                <a:cubicBezTo>
                  <a:pt x="320666" y="515029"/>
                  <a:pt x="324174" y="511521"/>
                  <a:pt x="324174" y="511521"/>
                </a:cubicBezTo>
                <a:cubicBezTo>
                  <a:pt x="325577" y="511521"/>
                  <a:pt x="326630" y="510819"/>
                  <a:pt x="327332" y="509416"/>
                </a:cubicBezTo>
                <a:cubicBezTo>
                  <a:pt x="328033" y="508013"/>
                  <a:pt x="329086" y="508013"/>
                  <a:pt x="330489" y="509416"/>
                </a:cubicBezTo>
                <a:lnTo>
                  <a:pt x="343119" y="496786"/>
                </a:lnTo>
                <a:cubicBezTo>
                  <a:pt x="352943" y="493979"/>
                  <a:pt x="361012" y="486611"/>
                  <a:pt x="367327" y="474683"/>
                </a:cubicBezTo>
                <a:cubicBezTo>
                  <a:pt x="373642" y="462755"/>
                  <a:pt x="378905" y="453984"/>
                  <a:pt x="383115" y="448370"/>
                </a:cubicBezTo>
                <a:cubicBezTo>
                  <a:pt x="385921" y="446967"/>
                  <a:pt x="388026" y="444511"/>
                  <a:pt x="389430" y="441003"/>
                </a:cubicBezTo>
                <a:cubicBezTo>
                  <a:pt x="390833" y="437494"/>
                  <a:pt x="392938" y="435038"/>
                  <a:pt x="395745" y="433635"/>
                </a:cubicBezTo>
                <a:cubicBezTo>
                  <a:pt x="392938" y="437845"/>
                  <a:pt x="390131" y="447668"/>
                  <a:pt x="387325" y="463105"/>
                </a:cubicBezTo>
                <a:cubicBezTo>
                  <a:pt x="390131" y="461702"/>
                  <a:pt x="393289" y="458194"/>
                  <a:pt x="396797" y="452580"/>
                </a:cubicBezTo>
                <a:cubicBezTo>
                  <a:pt x="400306" y="446967"/>
                  <a:pt x="403463" y="442757"/>
                  <a:pt x="406270" y="439950"/>
                </a:cubicBezTo>
                <a:lnTo>
                  <a:pt x="425215" y="423110"/>
                </a:lnTo>
                <a:lnTo>
                  <a:pt x="448370" y="381009"/>
                </a:lnTo>
                <a:lnTo>
                  <a:pt x="450476" y="372589"/>
                </a:lnTo>
                <a:cubicBezTo>
                  <a:pt x="450476" y="372589"/>
                  <a:pt x="450125" y="372940"/>
                  <a:pt x="449423" y="373642"/>
                </a:cubicBezTo>
                <a:cubicBezTo>
                  <a:pt x="448721" y="374343"/>
                  <a:pt x="448370" y="374694"/>
                  <a:pt x="448370" y="374694"/>
                </a:cubicBezTo>
                <a:cubicBezTo>
                  <a:pt x="444160" y="373291"/>
                  <a:pt x="438196" y="372940"/>
                  <a:pt x="430478" y="373642"/>
                </a:cubicBezTo>
                <a:cubicBezTo>
                  <a:pt x="422759" y="374343"/>
                  <a:pt x="416093" y="373993"/>
                  <a:pt x="410480" y="372589"/>
                </a:cubicBezTo>
                <a:cubicBezTo>
                  <a:pt x="410480" y="372589"/>
                  <a:pt x="410129" y="372589"/>
                  <a:pt x="409428" y="372589"/>
                </a:cubicBezTo>
                <a:cubicBezTo>
                  <a:pt x="408726" y="372589"/>
                  <a:pt x="408375" y="372589"/>
                  <a:pt x="408375" y="372589"/>
                </a:cubicBezTo>
                <a:cubicBezTo>
                  <a:pt x="405568" y="373993"/>
                  <a:pt x="400657" y="374694"/>
                  <a:pt x="393640" y="374694"/>
                </a:cubicBezTo>
                <a:cubicBezTo>
                  <a:pt x="388026" y="374694"/>
                  <a:pt x="381711" y="373993"/>
                  <a:pt x="374695" y="372589"/>
                </a:cubicBezTo>
                <a:cubicBezTo>
                  <a:pt x="367678" y="371186"/>
                  <a:pt x="361363" y="371186"/>
                  <a:pt x="355749" y="372589"/>
                </a:cubicBezTo>
                <a:cubicBezTo>
                  <a:pt x="350136" y="373993"/>
                  <a:pt x="344172" y="374343"/>
                  <a:pt x="337857" y="373642"/>
                </a:cubicBezTo>
                <a:cubicBezTo>
                  <a:pt x="331542" y="372940"/>
                  <a:pt x="324876" y="373291"/>
                  <a:pt x="317859" y="374694"/>
                </a:cubicBezTo>
                <a:cubicBezTo>
                  <a:pt x="308035" y="374694"/>
                  <a:pt x="296107" y="376098"/>
                  <a:pt x="282074" y="378904"/>
                </a:cubicBezTo>
                <a:cubicBezTo>
                  <a:pt x="282074" y="378904"/>
                  <a:pt x="282424" y="377852"/>
                  <a:pt x="283126" y="375747"/>
                </a:cubicBezTo>
                <a:cubicBezTo>
                  <a:pt x="283828" y="373642"/>
                  <a:pt x="282775" y="371888"/>
                  <a:pt x="279968" y="370484"/>
                </a:cubicBezTo>
                <a:cubicBezTo>
                  <a:pt x="294002" y="364871"/>
                  <a:pt x="312947" y="359257"/>
                  <a:pt x="336804" y="353644"/>
                </a:cubicBezTo>
                <a:cubicBezTo>
                  <a:pt x="336804" y="353644"/>
                  <a:pt x="336453" y="353293"/>
                  <a:pt x="335752" y="352592"/>
                </a:cubicBezTo>
                <a:cubicBezTo>
                  <a:pt x="335050" y="351890"/>
                  <a:pt x="334699" y="351539"/>
                  <a:pt x="334699" y="351539"/>
                </a:cubicBezTo>
                <a:cubicBezTo>
                  <a:pt x="330489" y="351539"/>
                  <a:pt x="327332" y="351890"/>
                  <a:pt x="325227" y="352592"/>
                </a:cubicBezTo>
                <a:cubicBezTo>
                  <a:pt x="323122" y="353293"/>
                  <a:pt x="321367" y="353644"/>
                  <a:pt x="319964" y="353644"/>
                </a:cubicBezTo>
                <a:cubicBezTo>
                  <a:pt x="308737" y="356451"/>
                  <a:pt x="301019" y="357854"/>
                  <a:pt x="296809" y="357854"/>
                </a:cubicBezTo>
                <a:cubicBezTo>
                  <a:pt x="284179" y="363468"/>
                  <a:pt x="268742" y="367678"/>
                  <a:pt x="250498" y="370484"/>
                </a:cubicBezTo>
                <a:cubicBezTo>
                  <a:pt x="253305" y="369081"/>
                  <a:pt x="258918" y="365923"/>
                  <a:pt x="267338" y="361012"/>
                </a:cubicBezTo>
                <a:cubicBezTo>
                  <a:pt x="275758" y="356100"/>
                  <a:pt x="282775" y="350837"/>
                  <a:pt x="288389" y="345224"/>
                </a:cubicBezTo>
                <a:cubicBezTo>
                  <a:pt x="294002" y="343821"/>
                  <a:pt x="300668" y="340312"/>
                  <a:pt x="308386" y="334699"/>
                </a:cubicBezTo>
                <a:cubicBezTo>
                  <a:pt x="316105" y="329085"/>
                  <a:pt x="321367" y="325577"/>
                  <a:pt x="324174" y="324174"/>
                </a:cubicBezTo>
                <a:cubicBezTo>
                  <a:pt x="325577" y="321367"/>
                  <a:pt x="328735" y="318209"/>
                  <a:pt x="333647" y="314701"/>
                </a:cubicBezTo>
                <a:cubicBezTo>
                  <a:pt x="338558" y="311193"/>
                  <a:pt x="342418" y="308035"/>
                  <a:pt x="345224" y="305228"/>
                </a:cubicBezTo>
                <a:cubicBezTo>
                  <a:pt x="348031" y="302422"/>
                  <a:pt x="349434" y="298212"/>
                  <a:pt x="349434" y="292598"/>
                </a:cubicBezTo>
                <a:cubicBezTo>
                  <a:pt x="352241" y="285582"/>
                  <a:pt x="353644" y="282073"/>
                  <a:pt x="353644" y="282073"/>
                </a:cubicBezTo>
                <a:cubicBezTo>
                  <a:pt x="355048" y="275056"/>
                  <a:pt x="353644" y="269443"/>
                  <a:pt x="349434" y="265233"/>
                </a:cubicBezTo>
                <a:lnTo>
                  <a:pt x="332594" y="265233"/>
                </a:lnTo>
                <a:lnTo>
                  <a:pt x="338909" y="263128"/>
                </a:lnTo>
                <a:cubicBezTo>
                  <a:pt x="334699" y="260321"/>
                  <a:pt x="331191" y="254708"/>
                  <a:pt x="328384" y="246288"/>
                </a:cubicBezTo>
                <a:cubicBezTo>
                  <a:pt x="326981" y="244884"/>
                  <a:pt x="324876" y="244183"/>
                  <a:pt x="322069" y="244183"/>
                </a:cubicBezTo>
                <a:cubicBezTo>
                  <a:pt x="319262" y="244183"/>
                  <a:pt x="317157" y="244884"/>
                  <a:pt x="315754" y="246288"/>
                </a:cubicBezTo>
                <a:cubicBezTo>
                  <a:pt x="305930" y="244884"/>
                  <a:pt x="299615" y="241376"/>
                  <a:pt x="296809" y="235763"/>
                </a:cubicBezTo>
                <a:cubicBezTo>
                  <a:pt x="284179" y="232956"/>
                  <a:pt x="270145" y="226641"/>
                  <a:pt x="254708" y="216817"/>
                </a:cubicBezTo>
                <a:cubicBezTo>
                  <a:pt x="250498" y="212607"/>
                  <a:pt x="247691" y="210502"/>
                  <a:pt x="246288" y="210502"/>
                </a:cubicBezTo>
                <a:cubicBezTo>
                  <a:pt x="242078" y="210502"/>
                  <a:pt x="237868" y="208748"/>
                  <a:pt x="233658" y="205240"/>
                </a:cubicBezTo>
                <a:cubicBezTo>
                  <a:pt x="229448" y="201731"/>
                  <a:pt x="226641" y="197170"/>
                  <a:pt x="225238" y="191557"/>
                </a:cubicBezTo>
                <a:cubicBezTo>
                  <a:pt x="223834" y="188750"/>
                  <a:pt x="221729" y="186996"/>
                  <a:pt x="218923" y="186295"/>
                </a:cubicBezTo>
                <a:cubicBezTo>
                  <a:pt x="216116" y="185593"/>
                  <a:pt x="214011" y="184540"/>
                  <a:pt x="212608" y="183137"/>
                </a:cubicBezTo>
                <a:cubicBezTo>
                  <a:pt x="201381" y="176120"/>
                  <a:pt x="194364" y="169103"/>
                  <a:pt x="191557" y="162087"/>
                </a:cubicBezTo>
                <a:cubicBezTo>
                  <a:pt x="191557" y="162087"/>
                  <a:pt x="191207" y="161736"/>
                  <a:pt x="190505" y="161034"/>
                </a:cubicBezTo>
                <a:cubicBezTo>
                  <a:pt x="189803" y="160333"/>
                  <a:pt x="189452" y="159982"/>
                  <a:pt x="189452" y="159982"/>
                </a:cubicBezTo>
                <a:cubicBezTo>
                  <a:pt x="189452" y="151562"/>
                  <a:pt x="183137" y="144545"/>
                  <a:pt x="170507" y="138931"/>
                </a:cubicBezTo>
                <a:lnTo>
                  <a:pt x="168402" y="132616"/>
                </a:lnTo>
                <a:cubicBezTo>
                  <a:pt x="168402" y="132616"/>
                  <a:pt x="168753" y="132266"/>
                  <a:pt x="169455" y="131564"/>
                </a:cubicBezTo>
                <a:cubicBezTo>
                  <a:pt x="170156" y="130862"/>
                  <a:pt x="170507" y="130511"/>
                  <a:pt x="170507" y="130511"/>
                </a:cubicBezTo>
                <a:cubicBezTo>
                  <a:pt x="184541" y="130511"/>
                  <a:pt x="192961" y="131213"/>
                  <a:pt x="195767" y="132616"/>
                </a:cubicBezTo>
                <a:cubicBezTo>
                  <a:pt x="201381" y="134020"/>
                  <a:pt x="207345" y="135774"/>
                  <a:pt x="213660" y="137879"/>
                </a:cubicBezTo>
                <a:cubicBezTo>
                  <a:pt x="219975" y="139984"/>
                  <a:pt x="225939" y="141738"/>
                  <a:pt x="231553" y="143141"/>
                </a:cubicBezTo>
                <a:lnTo>
                  <a:pt x="254708" y="147352"/>
                </a:lnTo>
                <a:cubicBezTo>
                  <a:pt x="265935" y="150158"/>
                  <a:pt x="273653" y="151562"/>
                  <a:pt x="277863" y="151562"/>
                </a:cubicBezTo>
                <a:cubicBezTo>
                  <a:pt x="290494" y="151562"/>
                  <a:pt x="300317" y="148053"/>
                  <a:pt x="307334" y="141037"/>
                </a:cubicBezTo>
                <a:cubicBezTo>
                  <a:pt x="317157" y="134020"/>
                  <a:pt x="329787" y="126652"/>
                  <a:pt x="345224" y="118934"/>
                </a:cubicBezTo>
                <a:cubicBezTo>
                  <a:pt x="360661" y="111215"/>
                  <a:pt x="373993" y="104549"/>
                  <a:pt x="385220" y="98936"/>
                </a:cubicBezTo>
                <a:cubicBezTo>
                  <a:pt x="386623" y="97533"/>
                  <a:pt x="393640" y="88411"/>
                  <a:pt x="406270" y="71571"/>
                </a:cubicBezTo>
                <a:lnTo>
                  <a:pt x="410480" y="63151"/>
                </a:lnTo>
                <a:lnTo>
                  <a:pt x="412585" y="63151"/>
                </a:lnTo>
                <a:lnTo>
                  <a:pt x="410480" y="79991"/>
                </a:lnTo>
                <a:cubicBezTo>
                  <a:pt x="421707" y="79991"/>
                  <a:pt x="428022" y="72974"/>
                  <a:pt x="429425" y="58941"/>
                </a:cubicBezTo>
                <a:cubicBezTo>
                  <a:pt x="429425" y="50520"/>
                  <a:pt x="432934" y="47714"/>
                  <a:pt x="439950" y="50520"/>
                </a:cubicBezTo>
                <a:cubicBezTo>
                  <a:pt x="451177" y="54730"/>
                  <a:pt x="462404" y="59642"/>
                  <a:pt x="473631" y="65256"/>
                </a:cubicBezTo>
                <a:cubicBezTo>
                  <a:pt x="484858" y="70869"/>
                  <a:pt x="496084" y="75781"/>
                  <a:pt x="507311" y="79991"/>
                </a:cubicBezTo>
                <a:cubicBezTo>
                  <a:pt x="510118" y="82797"/>
                  <a:pt x="511872" y="85955"/>
                  <a:pt x="512574" y="89463"/>
                </a:cubicBezTo>
                <a:cubicBezTo>
                  <a:pt x="513275" y="92972"/>
                  <a:pt x="514328" y="95428"/>
                  <a:pt x="515731" y="96831"/>
                </a:cubicBezTo>
                <a:lnTo>
                  <a:pt x="530466" y="113671"/>
                </a:lnTo>
                <a:cubicBezTo>
                  <a:pt x="531870" y="116478"/>
                  <a:pt x="534676" y="119635"/>
                  <a:pt x="538886" y="123144"/>
                </a:cubicBezTo>
                <a:cubicBezTo>
                  <a:pt x="543097" y="126652"/>
                  <a:pt x="545202" y="130511"/>
                  <a:pt x="545202" y="134721"/>
                </a:cubicBezTo>
                <a:cubicBezTo>
                  <a:pt x="543798" y="136125"/>
                  <a:pt x="544500" y="138931"/>
                  <a:pt x="547307" y="143141"/>
                </a:cubicBezTo>
                <a:cubicBezTo>
                  <a:pt x="565550" y="158578"/>
                  <a:pt x="575374" y="166297"/>
                  <a:pt x="576777" y="166297"/>
                </a:cubicBezTo>
                <a:cubicBezTo>
                  <a:pt x="578180" y="171910"/>
                  <a:pt x="580285" y="175418"/>
                  <a:pt x="583092" y="176822"/>
                </a:cubicBezTo>
                <a:lnTo>
                  <a:pt x="589407" y="199977"/>
                </a:lnTo>
                <a:cubicBezTo>
                  <a:pt x="589407" y="211204"/>
                  <a:pt x="588705" y="218922"/>
                  <a:pt x="587302" y="223132"/>
                </a:cubicBezTo>
                <a:cubicBezTo>
                  <a:pt x="584495" y="242779"/>
                  <a:pt x="580285" y="256813"/>
                  <a:pt x="574672" y="265233"/>
                </a:cubicBezTo>
                <a:lnTo>
                  <a:pt x="566252" y="282073"/>
                </a:lnTo>
                <a:cubicBezTo>
                  <a:pt x="559235" y="300317"/>
                  <a:pt x="550113" y="313649"/>
                  <a:pt x="538886" y="322069"/>
                </a:cubicBezTo>
                <a:lnTo>
                  <a:pt x="524151" y="338909"/>
                </a:lnTo>
                <a:lnTo>
                  <a:pt x="513626" y="353644"/>
                </a:lnTo>
                <a:cubicBezTo>
                  <a:pt x="510819" y="362064"/>
                  <a:pt x="507311" y="366976"/>
                  <a:pt x="503101" y="368379"/>
                </a:cubicBezTo>
                <a:cubicBezTo>
                  <a:pt x="503101" y="369783"/>
                  <a:pt x="500996" y="368379"/>
                  <a:pt x="496786" y="364169"/>
                </a:cubicBezTo>
                <a:cubicBezTo>
                  <a:pt x="493979" y="362766"/>
                  <a:pt x="491874" y="361363"/>
                  <a:pt x="490471" y="359959"/>
                </a:cubicBezTo>
                <a:cubicBezTo>
                  <a:pt x="489068" y="358556"/>
                  <a:pt x="488366" y="358556"/>
                  <a:pt x="488366" y="359959"/>
                </a:cubicBezTo>
                <a:cubicBezTo>
                  <a:pt x="482753" y="359959"/>
                  <a:pt x="476438" y="363468"/>
                  <a:pt x="469421" y="370484"/>
                </a:cubicBezTo>
                <a:lnTo>
                  <a:pt x="473631" y="372589"/>
                </a:lnTo>
                <a:cubicBezTo>
                  <a:pt x="476438" y="373993"/>
                  <a:pt x="479946" y="374694"/>
                  <a:pt x="484156" y="374694"/>
                </a:cubicBezTo>
                <a:cubicBezTo>
                  <a:pt x="493979" y="374694"/>
                  <a:pt x="501698" y="379606"/>
                  <a:pt x="507311" y="389429"/>
                </a:cubicBezTo>
                <a:cubicBezTo>
                  <a:pt x="508714" y="393640"/>
                  <a:pt x="514328" y="395745"/>
                  <a:pt x="524151" y="395745"/>
                </a:cubicBezTo>
                <a:cubicBezTo>
                  <a:pt x="536781" y="395745"/>
                  <a:pt x="545903" y="398551"/>
                  <a:pt x="551517" y="404165"/>
                </a:cubicBezTo>
                <a:cubicBezTo>
                  <a:pt x="557130" y="409778"/>
                  <a:pt x="560638" y="418900"/>
                  <a:pt x="562042" y="431530"/>
                </a:cubicBezTo>
                <a:lnTo>
                  <a:pt x="564147" y="444160"/>
                </a:lnTo>
                <a:lnTo>
                  <a:pt x="578882" y="463105"/>
                </a:lnTo>
                <a:cubicBezTo>
                  <a:pt x="583092" y="464509"/>
                  <a:pt x="588355" y="467315"/>
                  <a:pt x="594670" y="471525"/>
                </a:cubicBezTo>
                <a:cubicBezTo>
                  <a:pt x="600985" y="475735"/>
                  <a:pt x="606949" y="479244"/>
                  <a:pt x="612562" y="482051"/>
                </a:cubicBezTo>
                <a:cubicBezTo>
                  <a:pt x="622386" y="484857"/>
                  <a:pt x="627298" y="493277"/>
                  <a:pt x="627298" y="507311"/>
                </a:cubicBezTo>
                <a:cubicBezTo>
                  <a:pt x="628701" y="508714"/>
                  <a:pt x="630455" y="511170"/>
                  <a:pt x="632560" y="514678"/>
                </a:cubicBezTo>
                <a:cubicBezTo>
                  <a:pt x="634665" y="518187"/>
                  <a:pt x="635718" y="521344"/>
                  <a:pt x="635718" y="524151"/>
                </a:cubicBezTo>
                <a:cubicBezTo>
                  <a:pt x="634314" y="525554"/>
                  <a:pt x="633613" y="527659"/>
                  <a:pt x="633613" y="530466"/>
                </a:cubicBezTo>
                <a:cubicBezTo>
                  <a:pt x="633613" y="534676"/>
                  <a:pt x="636419" y="539588"/>
                  <a:pt x="642033" y="545201"/>
                </a:cubicBezTo>
                <a:cubicBezTo>
                  <a:pt x="651856" y="562042"/>
                  <a:pt x="654663" y="577478"/>
                  <a:pt x="650453" y="591512"/>
                </a:cubicBezTo>
                <a:cubicBezTo>
                  <a:pt x="650453" y="597125"/>
                  <a:pt x="649050" y="601335"/>
                  <a:pt x="646243" y="604142"/>
                </a:cubicBezTo>
                <a:lnTo>
                  <a:pt x="637823" y="612562"/>
                </a:lnTo>
                <a:cubicBezTo>
                  <a:pt x="630806" y="612562"/>
                  <a:pt x="626596" y="613264"/>
                  <a:pt x="625193" y="614667"/>
                </a:cubicBezTo>
                <a:cubicBezTo>
                  <a:pt x="625193" y="614667"/>
                  <a:pt x="624842" y="615018"/>
                  <a:pt x="624140" y="615720"/>
                </a:cubicBezTo>
                <a:cubicBezTo>
                  <a:pt x="623438" y="616421"/>
                  <a:pt x="623087" y="617474"/>
                  <a:pt x="623087" y="618877"/>
                </a:cubicBezTo>
                <a:lnTo>
                  <a:pt x="623087" y="623087"/>
                </a:lnTo>
                <a:cubicBezTo>
                  <a:pt x="623087" y="628701"/>
                  <a:pt x="620982" y="633612"/>
                  <a:pt x="616772" y="637822"/>
                </a:cubicBezTo>
                <a:cubicBezTo>
                  <a:pt x="612562" y="642032"/>
                  <a:pt x="606949" y="645541"/>
                  <a:pt x="599932" y="648347"/>
                </a:cubicBezTo>
                <a:cubicBezTo>
                  <a:pt x="595722" y="649751"/>
                  <a:pt x="593617" y="651856"/>
                  <a:pt x="593617" y="654663"/>
                </a:cubicBezTo>
                <a:lnTo>
                  <a:pt x="574672" y="682028"/>
                </a:lnTo>
                <a:cubicBezTo>
                  <a:pt x="573269" y="682028"/>
                  <a:pt x="571514" y="683080"/>
                  <a:pt x="569409" y="685185"/>
                </a:cubicBezTo>
                <a:cubicBezTo>
                  <a:pt x="567304" y="687291"/>
                  <a:pt x="565550" y="689746"/>
                  <a:pt x="564147" y="692553"/>
                </a:cubicBezTo>
                <a:cubicBezTo>
                  <a:pt x="550113" y="715007"/>
                  <a:pt x="541693" y="735355"/>
                  <a:pt x="538886" y="753599"/>
                </a:cubicBezTo>
                <a:cubicBezTo>
                  <a:pt x="531870" y="762019"/>
                  <a:pt x="528361" y="775351"/>
                  <a:pt x="528361" y="793594"/>
                </a:cubicBezTo>
                <a:cubicBezTo>
                  <a:pt x="528361" y="797804"/>
                  <a:pt x="531168" y="802716"/>
                  <a:pt x="536781" y="808329"/>
                </a:cubicBezTo>
                <a:cubicBezTo>
                  <a:pt x="539588" y="811136"/>
                  <a:pt x="543798" y="814294"/>
                  <a:pt x="549412" y="817802"/>
                </a:cubicBezTo>
                <a:cubicBezTo>
                  <a:pt x="555025" y="821310"/>
                  <a:pt x="560638" y="825871"/>
                  <a:pt x="566252" y="831485"/>
                </a:cubicBezTo>
                <a:cubicBezTo>
                  <a:pt x="583092" y="845518"/>
                  <a:pt x="594319" y="856745"/>
                  <a:pt x="599932" y="865165"/>
                </a:cubicBezTo>
                <a:cubicBezTo>
                  <a:pt x="604142" y="874989"/>
                  <a:pt x="611861" y="885514"/>
                  <a:pt x="623087" y="896740"/>
                </a:cubicBezTo>
                <a:lnTo>
                  <a:pt x="623087" y="892530"/>
                </a:lnTo>
                <a:cubicBezTo>
                  <a:pt x="630104" y="885514"/>
                  <a:pt x="633613" y="882005"/>
                  <a:pt x="633613" y="882005"/>
                </a:cubicBezTo>
                <a:lnTo>
                  <a:pt x="633613" y="875690"/>
                </a:lnTo>
                <a:cubicBezTo>
                  <a:pt x="632209" y="872883"/>
                  <a:pt x="631508" y="869375"/>
                  <a:pt x="631508" y="865165"/>
                </a:cubicBezTo>
                <a:cubicBezTo>
                  <a:pt x="631508" y="853938"/>
                  <a:pt x="643436" y="848325"/>
                  <a:pt x="667293" y="848325"/>
                </a:cubicBezTo>
                <a:cubicBezTo>
                  <a:pt x="664486" y="851132"/>
                  <a:pt x="661329" y="855693"/>
                  <a:pt x="657820" y="862008"/>
                </a:cubicBezTo>
                <a:cubicBezTo>
                  <a:pt x="654312" y="868323"/>
                  <a:pt x="650453" y="872182"/>
                  <a:pt x="646243" y="873585"/>
                </a:cubicBezTo>
                <a:cubicBezTo>
                  <a:pt x="649050" y="874989"/>
                  <a:pt x="651856" y="875339"/>
                  <a:pt x="654663" y="874638"/>
                </a:cubicBezTo>
                <a:cubicBezTo>
                  <a:pt x="657470" y="873936"/>
                  <a:pt x="659575" y="873585"/>
                  <a:pt x="660978" y="873585"/>
                </a:cubicBezTo>
                <a:lnTo>
                  <a:pt x="663083" y="871480"/>
                </a:lnTo>
                <a:lnTo>
                  <a:pt x="663083" y="877795"/>
                </a:lnTo>
                <a:cubicBezTo>
                  <a:pt x="663083" y="883409"/>
                  <a:pt x="665188" y="887268"/>
                  <a:pt x="669398" y="889373"/>
                </a:cubicBezTo>
                <a:cubicBezTo>
                  <a:pt x="673608" y="891478"/>
                  <a:pt x="676415" y="893232"/>
                  <a:pt x="677818" y="894635"/>
                </a:cubicBezTo>
                <a:cubicBezTo>
                  <a:pt x="676415" y="896039"/>
                  <a:pt x="677116" y="898846"/>
                  <a:pt x="679923" y="903056"/>
                </a:cubicBezTo>
                <a:cubicBezTo>
                  <a:pt x="679923" y="904459"/>
                  <a:pt x="678871" y="905511"/>
                  <a:pt x="676766" y="906213"/>
                </a:cubicBezTo>
                <a:cubicBezTo>
                  <a:pt x="674661" y="906915"/>
                  <a:pt x="674310" y="907967"/>
                  <a:pt x="675713" y="909371"/>
                </a:cubicBezTo>
                <a:cubicBezTo>
                  <a:pt x="677116" y="912177"/>
                  <a:pt x="679222" y="914633"/>
                  <a:pt x="682028" y="916738"/>
                </a:cubicBezTo>
                <a:cubicBezTo>
                  <a:pt x="684835" y="918843"/>
                  <a:pt x="686940" y="920597"/>
                  <a:pt x="688343" y="922001"/>
                </a:cubicBezTo>
                <a:cubicBezTo>
                  <a:pt x="689747" y="923404"/>
                  <a:pt x="692202" y="925158"/>
                  <a:pt x="695711" y="927263"/>
                </a:cubicBezTo>
                <a:cubicBezTo>
                  <a:pt x="699219" y="929368"/>
                  <a:pt x="701675" y="931824"/>
                  <a:pt x="703078" y="934631"/>
                </a:cubicBezTo>
                <a:cubicBezTo>
                  <a:pt x="704482" y="934631"/>
                  <a:pt x="706938" y="935683"/>
                  <a:pt x="710446" y="937789"/>
                </a:cubicBezTo>
                <a:cubicBezTo>
                  <a:pt x="713954" y="939893"/>
                  <a:pt x="716410" y="939543"/>
                  <a:pt x="717814" y="936736"/>
                </a:cubicBezTo>
                <a:lnTo>
                  <a:pt x="719919" y="932526"/>
                </a:lnTo>
                <a:cubicBezTo>
                  <a:pt x="722725" y="932526"/>
                  <a:pt x="726234" y="931123"/>
                  <a:pt x="730444" y="928316"/>
                </a:cubicBezTo>
                <a:cubicBezTo>
                  <a:pt x="734654" y="925509"/>
                  <a:pt x="738864" y="924807"/>
                  <a:pt x="743074" y="926211"/>
                </a:cubicBezTo>
                <a:lnTo>
                  <a:pt x="747284" y="924106"/>
                </a:lnTo>
                <a:cubicBezTo>
                  <a:pt x="745881" y="918492"/>
                  <a:pt x="745881" y="913581"/>
                  <a:pt x="747284" y="909371"/>
                </a:cubicBezTo>
                <a:cubicBezTo>
                  <a:pt x="750091" y="903757"/>
                  <a:pt x="753599" y="895337"/>
                  <a:pt x="757809" y="884110"/>
                </a:cubicBezTo>
                <a:lnTo>
                  <a:pt x="762019" y="875690"/>
                </a:lnTo>
                <a:cubicBezTo>
                  <a:pt x="762019" y="871480"/>
                  <a:pt x="761668" y="868323"/>
                  <a:pt x="760967" y="866218"/>
                </a:cubicBezTo>
                <a:cubicBezTo>
                  <a:pt x="760265" y="864113"/>
                  <a:pt x="757809" y="864463"/>
                  <a:pt x="753599" y="867270"/>
                </a:cubicBezTo>
                <a:lnTo>
                  <a:pt x="743074" y="867270"/>
                </a:lnTo>
                <a:cubicBezTo>
                  <a:pt x="747284" y="860253"/>
                  <a:pt x="752897" y="850430"/>
                  <a:pt x="759914" y="837800"/>
                </a:cubicBezTo>
                <a:cubicBezTo>
                  <a:pt x="764124" y="832186"/>
                  <a:pt x="766580" y="825871"/>
                  <a:pt x="767282" y="818854"/>
                </a:cubicBezTo>
                <a:cubicBezTo>
                  <a:pt x="767983" y="811838"/>
                  <a:pt x="768334" y="806926"/>
                  <a:pt x="768334" y="804119"/>
                </a:cubicBezTo>
                <a:cubicBezTo>
                  <a:pt x="769738" y="787279"/>
                  <a:pt x="771843" y="772193"/>
                  <a:pt x="774649" y="758861"/>
                </a:cubicBezTo>
                <a:cubicBezTo>
                  <a:pt x="777456" y="745529"/>
                  <a:pt x="779561" y="733952"/>
                  <a:pt x="780964" y="724128"/>
                </a:cubicBezTo>
                <a:cubicBezTo>
                  <a:pt x="783771" y="708692"/>
                  <a:pt x="791490" y="666591"/>
                  <a:pt x="804120" y="597827"/>
                </a:cubicBezTo>
                <a:cubicBezTo>
                  <a:pt x="805523" y="576777"/>
                  <a:pt x="809031" y="553621"/>
                  <a:pt x="814645" y="528361"/>
                </a:cubicBezTo>
                <a:cubicBezTo>
                  <a:pt x="816048" y="514328"/>
                  <a:pt x="816750" y="498540"/>
                  <a:pt x="816750" y="480998"/>
                </a:cubicBezTo>
                <a:cubicBezTo>
                  <a:pt x="816750" y="463456"/>
                  <a:pt x="816750" y="451177"/>
                  <a:pt x="816750" y="444160"/>
                </a:cubicBezTo>
                <a:cubicBezTo>
                  <a:pt x="816750" y="420303"/>
                  <a:pt x="815347" y="402761"/>
                  <a:pt x="812540" y="391535"/>
                </a:cubicBezTo>
                <a:lnTo>
                  <a:pt x="799910" y="357854"/>
                </a:lnTo>
                <a:lnTo>
                  <a:pt x="780964" y="322069"/>
                </a:lnTo>
                <a:cubicBezTo>
                  <a:pt x="779561" y="319262"/>
                  <a:pt x="777456" y="317508"/>
                  <a:pt x="774649" y="316806"/>
                </a:cubicBezTo>
                <a:cubicBezTo>
                  <a:pt x="771843" y="316104"/>
                  <a:pt x="769738" y="315052"/>
                  <a:pt x="768334" y="313649"/>
                </a:cubicBezTo>
                <a:cubicBezTo>
                  <a:pt x="766931" y="310842"/>
                  <a:pt x="764475" y="308035"/>
                  <a:pt x="760967" y="305228"/>
                </a:cubicBezTo>
                <a:cubicBezTo>
                  <a:pt x="757458" y="302422"/>
                  <a:pt x="755002" y="298913"/>
                  <a:pt x="753599" y="294703"/>
                </a:cubicBezTo>
                <a:cubicBezTo>
                  <a:pt x="752196" y="291897"/>
                  <a:pt x="745881" y="288388"/>
                  <a:pt x="734654" y="284178"/>
                </a:cubicBezTo>
                <a:cubicBezTo>
                  <a:pt x="730444" y="284178"/>
                  <a:pt x="725532" y="282775"/>
                  <a:pt x="719919" y="279968"/>
                </a:cubicBezTo>
                <a:lnTo>
                  <a:pt x="703078" y="273653"/>
                </a:lnTo>
                <a:cubicBezTo>
                  <a:pt x="701675" y="273653"/>
                  <a:pt x="696763" y="271548"/>
                  <a:pt x="688343" y="267338"/>
                </a:cubicBezTo>
                <a:cubicBezTo>
                  <a:pt x="685537" y="264531"/>
                  <a:pt x="682028" y="262075"/>
                  <a:pt x="677818" y="259970"/>
                </a:cubicBezTo>
                <a:cubicBezTo>
                  <a:pt x="673608" y="257865"/>
                  <a:pt x="669398" y="254708"/>
                  <a:pt x="665188" y="250498"/>
                </a:cubicBezTo>
                <a:cubicBezTo>
                  <a:pt x="663785" y="249094"/>
                  <a:pt x="662381" y="247691"/>
                  <a:pt x="660978" y="246288"/>
                </a:cubicBezTo>
                <a:cubicBezTo>
                  <a:pt x="659575" y="244884"/>
                  <a:pt x="658873" y="242779"/>
                  <a:pt x="658873" y="239973"/>
                </a:cubicBezTo>
                <a:cubicBezTo>
                  <a:pt x="657470" y="235763"/>
                  <a:pt x="653259" y="230851"/>
                  <a:pt x="646243" y="225238"/>
                </a:cubicBezTo>
                <a:cubicBezTo>
                  <a:pt x="640629" y="222431"/>
                  <a:pt x="637823" y="219975"/>
                  <a:pt x="637823" y="217870"/>
                </a:cubicBezTo>
                <a:cubicBezTo>
                  <a:pt x="637823" y="215765"/>
                  <a:pt x="639928" y="212607"/>
                  <a:pt x="644138" y="208397"/>
                </a:cubicBezTo>
                <a:cubicBezTo>
                  <a:pt x="645541" y="208397"/>
                  <a:pt x="646243" y="205591"/>
                  <a:pt x="646243" y="199977"/>
                </a:cubicBezTo>
                <a:cubicBezTo>
                  <a:pt x="643436" y="197170"/>
                  <a:pt x="639928" y="195767"/>
                  <a:pt x="635718" y="195767"/>
                </a:cubicBezTo>
                <a:cubicBezTo>
                  <a:pt x="634314" y="195767"/>
                  <a:pt x="631858" y="195767"/>
                  <a:pt x="628350" y="195767"/>
                </a:cubicBezTo>
                <a:cubicBezTo>
                  <a:pt x="624842" y="195767"/>
                  <a:pt x="623087" y="191557"/>
                  <a:pt x="623087" y="183137"/>
                </a:cubicBezTo>
                <a:cubicBezTo>
                  <a:pt x="623087" y="181734"/>
                  <a:pt x="622737" y="180681"/>
                  <a:pt x="622035" y="179980"/>
                </a:cubicBezTo>
                <a:cubicBezTo>
                  <a:pt x="621333" y="179278"/>
                  <a:pt x="620281" y="178927"/>
                  <a:pt x="618878" y="178927"/>
                </a:cubicBezTo>
                <a:cubicBezTo>
                  <a:pt x="616071" y="178927"/>
                  <a:pt x="613966" y="178927"/>
                  <a:pt x="612562" y="178927"/>
                </a:cubicBezTo>
                <a:cubicBezTo>
                  <a:pt x="611159" y="178927"/>
                  <a:pt x="610457" y="178927"/>
                  <a:pt x="610457" y="178927"/>
                </a:cubicBezTo>
                <a:lnTo>
                  <a:pt x="606247" y="174717"/>
                </a:lnTo>
                <a:lnTo>
                  <a:pt x="608352" y="172612"/>
                </a:lnTo>
                <a:cubicBezTo>
                  <a:pt x="618176" y="172612"/>
                  <a:pt x="625193" y="173313"/>
                  <a:pt x="629403" y="174717"/>
                </a:cubicBezTo>
                <a:cubicBezTo>
                  <a:pt x="630806" y="174717"/>
                  <a:pt x="632560" y="175068"/>
                  <a:pt x="634665" y="175769"/>
                </a:cubicBezTo>
                <a:cubicBezTo>
                  <a:pt x="636770" y="176471"/>
                  <a:pt x="639928" y="176822"/>
                  <a:pt x="644138" y="176822"/>
                </a:cubicBezTo>
                <a:lnTo>
                  <a:pt x="648348" y="178927"/>
                </a:lnTo>
                <a:cubicBezTo>
                  <a:pt x="655365" y="178927"/>
                  <a:pt x="663785" y="181383"/>
                  <a:pt x="673608" y="186295"/>
                </a:cubicBezTo>
                <a:cubicBezTo>
                  <a:pt x="683431" y="191206"/>
                  <a:pt x="691150" y="194364"/>
                  <a:pt x="696763" y="195767"/>
                </a:cubicBezTo>
                <a:cubicBezTo>
                  <a:pt x="720620" y="190154"/>
                  <a:pt x="736759" y="188049"/>
                  <a:pt x="745179" y="189452"/>
                </a:cubicBezTo>
                <a:cubicBezTo>
                  <a:pt x="755002" y="188049"/>
                  <a:pt x="764826" y="184189"/>
                  <a:pt x="774649" y="177874"/>
                </a:cubicBezTo>
                <a:cubicBezTo>
                  <a:pt x="784473" y="171559"/>
                  <a:pt x="792893" y="166998"/>
                  <a:pt x="799910" y="164192"/>
                </a:cubicBezTo>
                <a:cubicBezTo>
                  <a:pt x="805523" y="159982"/>
                  <a:pt x="811136" y="155421"/>
                  <a:pt x="816750" y="150509"/>
                </a:cubicBezTo>
                <a:cubicBezTo>
                  <a:pt x="822363" y="145597"/>
                  <a:pt x="828678" y="140335"/>
                  <a:pt x="835695" y="134721"/>
                </a:cubicBezTo>
                <a:cubicBezTo>
                  <a:pt x="838502" y="131915"/>
                  <a:pt x="842010" y="129459"/>
                  <a:pt x="846220" y="127354"/>
                </a:cubicBezTo>
                <a:cubicBezTo>
                  <a:pt x="850430" y="125249"/>
                  <a:pt x="854640" y="122793"/>
                  <a:pt x="858850" y="119986"/>
                </a:cubicBezTo>
                <a:lnTo>
                  <a:pt x="865165" y="119986"/>
                </a:lnTo>
                <a:cubicBezTo>
                  <a:pt x="872182" y="119986"/>
                  <a:pt x="880251" y="117530"/>
                  <a:pt x="889373" y="112619"/>
                </a:cubicBezTo>
                <a:cubicBezTo>
                  <a:pt x="898495" y="107707"/>
                  <a:pt x="905161" y="103848"/>
                  <a:pt x="909371" y="101041"/>
                </a:cubicBezTo>
                <a:cubicBezTo>
                  <a:pt x="943051" y="87007"/>
                  <a:pt x="973925" y="72272"/>
                  <a:pt x="1001992" y="56835"/>
                </a:cubicBezTo>
                <a:cubicBezTo>
                  <a:pt x="1023042" y="51222"/>
                  <a:pt x="1040584" y="44205"/>
                  <a:pt x="1054618" y="35785"/>
                </a:cubicBezTo>
                <a:cubicBezTo>
                  <a:pt x="1061634" y="34382"/>
                  <a:pt x="1071458" y="29821"/>
                  <a:pt x="1084088" y="22103"/>
                </a:cubicBezTo>
                <a:cubicBezTo>
                  <a:pt x="1096718" y="14384"/>
                  <a:pt x="1105840" y="9823"/>
                  <a:pt x="1111453" y="8420"/>
                </a:cubicBezTo>
                <a:cubicBezTo>
                  <a:pt x="1122680" y="2806"/>
                  <a:pt x="1132504" y="0"/>
                  <a:pt x="1140924" y="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defTabSz="457200"/>
            <a:endParaRPr lang="zh-CN" altLang="en-US"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endParaRPr>
          </a:p>
        </p:txBody>
      </p:sp>
      <p:sp>
        <p:nvSpPr>
          <p:cNvPr id="229" name="PA-文本框 31">
            <a:extLst>
              <a:ext uri="{FF2B5EF4-FFF2-40B4-BE49-F238E27FC236}">
                <a16:creationId xmlns:a16="http://schemas.microsoft.com/office/drawing/2014/main" id="{D99EB9E8-FC99-4FC3-916D-2ACBCEA95A30}"/>
              </a:ext>
            </a:extLst>
          </p:cNvPr>
          <p:cNvSpPr txBox="1"/>
          <p:nvPr userDrawn="1">
            <p:custDataLst>
              <p:tags r:id="rId6"/>
            </p:custDataLst>
          </p:nvPr>
        </p:nvSpPr>
        <p:spPr>
          <a:xfrm>
            <a:off x="5059535" y="2515916"/>
            <a:ext cx="1067248" cy="1352397"/>
          </a:xfrm>
          <a:custGeom>
            <a:avLst/>
            <a:gdLst/>
            <a:ahLst/>
            <a:cxnLst/>
            <a:rect l="l" t="t" r="r" b="b"/>
            <a:pathLst>
              <a:path w="1067248" h="1352397">
                <a:moveTo>
                  <a:pt x="622764" y="700973"/>
                </a:moveTo>
                <a:cubicBezTo>
                  <a:pt x="627622" y="700973"/>
                  <a:pt x="630051" y="703888"/>
                  <a:pt x="630051" y="709717"/>
                </a:cubicBezTo>
                <a:cubicBezTo>
                  <a:pt x="623250" y="720404"/>
                  <a:pt x="615477" y="729634"/>
                  <a:pt x="606733" y="737406"/>
                </a:cubicBezTo>
                <a:cubicBezTo>
                  <a:pt x="589245" y="756837"/>
                  <a:pt x="577101" y="772868"/>
                  <a:pt x="570300" y="785498"/>
                </a:cubicBezTo>
                <a:lnTo>
                  <a:pt x="570300" y="779669"/>
                </a:lnTo>
                <a:lnTo>
                  <a:pt x="587788" y="754894"/>
                </a:lnTo>
                <a:cubicBezTo>
                  <a:pt x="606248" y="729634"/>
                  <a:pt x="617906" y="711660"/>
                  <a:pt x="622764" y="700973"/>
                </a:cubicBezTo>
                <a:close/>
                <a:moveTo>
                  <a:pt x="860308" y="626649"/>
                </a:moveTo>
                <a:cubicBezTo>
                  <a:pt x="852535" y="633450"/>
                  <a:pt x="839905" y="636851"/>
                  <a:pt x="822417" y="636851"/>
                </a:cubicBezTo>
                <a:lnTo>
                  <a:pt x="803472" y="635393"/>
                </a:lnTo>
                <a:lnTo>
                  <a:pt x="793271" y="635393"/>
                </a:lnTo>
                <a:lnTo>
                  <a:pt x="790356" y="635393"/>
                </a:lnTo>
                <a:cubicBezTo>
                  <a:pt x="786470" y="635393"/>
                  <a:pt x="781855" y="636608"/>
                  <a:pt x="776512" y="639037"/>
                </a:cubicBezTo>
                <a:cubicBezTo>
                  <a:pt x="771168" y="641466"/>
                  <a:pt x="767039" y="642680"/>
                  <a:pt x="764124" y="642680"/>
                </a:cubicBezTo>
                <a:cubicBezTo>
                  <a:pt x="759267" y="642680"/>
                  <a:pt x="755381" y="641708"/>
                  <a:pt x="752466" y="639765"/>
                </a:cubicBezTo>
                <a:cubicBezTo>
                  <a:pt x="745665" y="635879"/>
                  <a:pt x="737893" y="633936"/>
                  <a:pt x="729149" y="633936"/>
                </a:cubicBezTo>
                <a:cubicBezTo>
                  <a:pt x="722348" y="633936"/>
                  <a:pt x="717490" y="634908"/>
                  <a:pt x="714575" y="636851"/>
                </a:cubicBezTo>
                <a:cubicBezTo>
                  <a:pt x="711661" y="636851"/>
                  <a:pt x="705589" y="639280"/>
                  <a:pt x="696359" y="644137"/>
                </a:cubicBezTo>
                <a:cubicBezTo>
                  <a:pt x="687129" y="648995"/>
                  <a:pt x="679600" y="651910"/>
                  <a:pt x="673770" y="652881"/>
                </a:cubicBezTo>
                <a:cubicBezTo>
                  <a:pt x="670856" y="655796"/>
                  <a:pt x="668184" y="657982"/>
                  <a:pt x="665755" y="659439"/>
                </a:cubicBezTo>
                <a:cubicBezTo>
                  <a:pt x="663326" y="660897"/>
                  <a:pt x="661140" y="662597"/>
                  <a:pt x="659197" y="664540"/>
                </a:cubicBezTo>
                <a:cubicBezTo>
                  <a:pt x="654339" y="663568"/>
                  <a:pt x="651910" y="661625"/>
                  <a:pt x="651910" y="658711"/>
                </a:cubicBezTo>
                <a:lnTo>
                  <a:pt x="653368" y="658711"/>
                </a:lnTo>
                <a:cubicBezTo>
                  <a:pt x="656282" y="658711"/>
                  <a:pt x="658468" y="657496"/>
                  <a:pt x="659926" y="655067"/>
                </a:cubicBezTo>
                <a:cubicBezTo>
                  <a:pt x="661383" y="652638"/>
                  <a:pt x="662597" y="650452"/>
                  <a:pt x="663569" y="648509"/>
                </a:cubicBezTo>
                <a:cubicBezTo>
                  <a:pt x="650939" y="651424"/>
                  <a:pt x="636123" y="662840"/>
                  <a:pt x="619121" y="682756"/>
                </a:cubicBezTo>
                <a:cubicBezTo>
                  <a:pt x="602118" y="702673"/>
                  <a:pt x="587059" y="725019"/>
                  <a:pt x="573943" y="749793"/>
                </a:cubicBezTo>
                <a:cubicBezTo>
                  <a:pt x="560828" y="774568"/>
                  <a:pt x="554270" y="793756"/>
                  <a:pt x="554270" y="807358"/>
                </a:cubicBezTo>
                <a:lnTo>
                  <a:pt x="555727" y="807358"/>
                </a:lnTo>
                <a:cubicBezTo>
                  <a:pt x="557670" y="807358"/>
                  <a:pt x="559613" y="806629"/>
                  <a:pt x="561556" y="805172"/>
                </a:cubicBezTo>
                <a:cubicBezTo>
                  <a:pt x="563499" y="803714"/>
                  <a:pt x="565442" y="803472"/>
                  <a:pt x="567386" y="804443"/>
                </a:cubicBezTo>
                <a:lnTo>
                  <a:pt x="567386" y="808815"/>
                </a:lnTo>
                <a:cubicBezTo>
                  <a:pt x="560585" y="819502"/>
                  <a:pt x="557184" y="829703"/>
                  <a:pt x="557184" y="839419"/>
                </a:cubicBezTo>
                <a:cubicBezTo>
                  <a:pt x="557184" y="846220"/>
                  <a:pt x="557670" y="851563"/>
                  <a:pt x="558642" y="855449"/>
                </a:cubicBezTo>
                <a:cubicBezTo>
                  <a:pt x="562528" y="864193"/>
                  <a:pt x="565928" y="869780"/>
                  <a:pt x="568843" y="872209"/>
                </a:cubicBezTo>
                <a:cubicBezTo>
                  <a:pt x="571758" y="874638"/>
                  <a:pt x="577101" y="876338"/>
                  <a:pt x="584873" y="877309"/>
                </a:cubicBezTo>
                <a:cubicBezTo>
                  <a:pt x="585845" y="877309"/>
                  <a:pt x="588031" y="876823"/>
                  <a:pt x="591431" y="875852"/>
                </a:cubicBezTo>
                <a:cubicBezTo>
                  <a:pt x="594832" y="874880"/>
                  <a:pt x="597504" y="871966"/>
                  <a:pt x="599447" y="867108"/>
                </a:cubicBezTo>
                <a:cubicBezTo>
                  <a:pt x="616935" y="859336"/>
                  <a:pt x="630051" y="853992"/>
                  <a:pt x="638794" y="851078"/>
                </a:cubicBezTo>
                <a:cubicBezTo>
                  <a:pt x="662112" y="842334"/>
                  <a:pt x="676685" y="836018"/>
                  <a:pt x="682514" y="832132"/>
                </a:cubicBezTo>
                <a:lnTo>
                  <a:pt x="672313" y="820474"/>
                </a:lnTo>
                <a:cubicBezTo>
                  <a:pt x="675228" y="816587"/>
                  <a:pt x="676685" y="810758"/>
                  <a:pt x="676685" y="802986"/>
                </a:cubicBezTo>
                <a:cubicBezTo>
                  <a:pt x="678628" y="804929"/>
                  <a:pt x="682757" y="806386"/>
                  <a:pt x="689072" y="807358"/>
                </a:cubicBezTo>
                <a:cubicBezTo>
                  <a:pt x="695387" y="808329"/>
                  <a:pt x="699516" y="809787"/>
                  <a:pt x="701459" y="811730"/>
                </a:cubicBezTo>
                <a:cubicBezTo>
                  <a:pt x="706317" y="820474"/>
                  <a:pt x="711661" y="824846"/>
                  <a:pt x="717490" y="824846"/>
                </a:cubicBezTo>
                <a:cubicBezTo>
                  <a:pt x="720405" y="824846"/>
                  <a:pt x="724291" y="823874"/>
                  <a:pt x="729149" y="821931"/>
                </a:cubicBezTo>
                <a:cubicBezTo>
                  <a:pt x="734006" y="819988"/>
                  <a:pt x="737893" y="818531"/>
                  <a:pt x="740807" y="817559"/>
                </a:cubicBezTo>
                <a:cubicBezTo>
                  <a:pt x="743722" y="815616"/>
                  <a:pt x="747851" y="814159"/>
                  <a:pt x="753194" y="813187"/>
                </a:cubicBezTo>
                <a:cubicBezTo>
                  <a:pt x="758538" y="812216"/>
                  <a:pt x="762667" y="810272"/>
                  <a:pt x="765582" y="807358"/>
                </a:cubicBezTo>
                <a:lnTo>
                  <a:pt x="768496" y="807358"/>
                </a:lnTo>
                <a:cubicBezTo>
                  <a:pt x="773354" y="807358"/>
                  <a:pt x="777483" y="805657"/>
                  <a:pt x="780884" y="802257"/>
                </a:cubicBezTo>
                <a:cubicBezTo>
                  <a:pt x="784284" y="798857"/>
                  <a:pt x="785984" y="794728"/>
                  <a:pt x="785984" y="789870"/>
                </a:cubicBezTo>
                <a:cubicBezTo>
                  <a:pt x="785984" y="782097"/>
                  <a:pt x="787927" y="775782"/>
                  <a:pt x="791814" y="770925"/>
                </a:cubicBezTo>
                <a:cubicBezTo>
                  <a:pt x="792785" y="768010"/>
                  <a:pt x="794000" y="766067"/>
                  <a:pt x="795457" y="765095"/>
                </a:cubicBezTo>
                <a:cubicBezTo>
                  <a:pt x="796914" y="764124"/>
                  <a:pt x="799100" y="763638"/>
                  <a:pt x="802015" y="763638"/>
                </a:cubicBezTo>
                <a:lnTo>
                  <a:pt x="802015" y="778211"/>
                </a:lnTo>
                <a:cubicBezTo>
                  <a:pt x="806873" y="782097"/>
                  <a:pt x="811245" y="784769"/>
                  <a:pt x="815131" y="786227"/>
                </a:cubicBezTo>
                <a:cubicBezTo>
                  <a:pt x="819017" y="787684"/>
                  <a:pt x="822903" y="788412"/>
                  <a:pt x="826789" y="788412"/>
                </a:cubicBezTo>
                <a:cubicBezTo>
                  <a:pt x="835533" y="791327"/>
                  <a:pt x="841363" y="794728"/>
                  <a:pt x="844277" y="798614"/>
                </a:cubicBezTo>
                <a:cubicBezTo>
                  <a:pt x="847192" y="802500"/>
                  <a:pt x="848164" y="809301"/>
                  <a:pt x="847192" y="819016"/>
                </a:cubicBezTo>
                <a:cubicBezTo>
                  <a:pt x="846220" y="819988"/>
                  <a:pt x="845735" y="821445"/>
                  <a:pt x="845735" y="823388"/>
                </a:cubicBezTo>
                <a:lnTo>
                  <a:pt x="847192" y="839419"/>
                </a:lnTo>
                <a:lnTo>
                  <a:pt x="853021" y="839419"/>
                </a:lnTo>
                <a:cubicBezTo>
                  <a:pt x="854964" y="814159"/>
                  <a:pt x="856907" y="778211"/>
                  <a:pt x="858851" y="731577"/>
                </a:cubicBezTo>
                <a:cubicBezTo>
                  <a:pt x="860794" y="683971"/>
                  <a:pt x="863222" y="648995"/>
                  <a:pt x="866137" y="626649"/>
                </a:cubicBezTo>
                <a:close/>
                <a:moveTo>
                  <a:pt x="622764" y="591674"/>
                </a:moveTo>
                <a:cubicBezTo>
                  <a:pt x="617906" y="592645"/>
                  <a:pt x="610134" y="593860"/>
                  <a:pt x="599447" y="595317"/>
                </a:cubicBezTo>
                <a:cubicBezTo>
                  <a:pt x="588760" y="596774"/>
                  <a:pt x="580016" y="598474"/>
                  <a:pt x="573215" y="600418"/>
                </a:cubicBezTo>
                <a:cubicBezTo>
                  <a:pt x="572243" y="613048"/>
                  <a:pt x="571758" y="629078"/>
                  <a:pt x="571758" y="648509"/>
                </a:cubicBezTo>
                <a:lnTo>
                  <a:pt x="570300" y="663083"/>
                </a:lnTo>
                <a:lnTo>
                  <a:pt x="571758" y="677656"/>
                </a:lnTo>
                <a:cubicBezTo>
                  <a:pt x="571758" y="682514"/>
                  <a:pt x="571272" y="686643"/>
                  <a:pt x="570300" y="690043"/>
                </a:cubicBezTo>
                <a:cubicBezTo>
                  <a:pt x="569329" y="693443"/>
                  <a:pt x="568843" y="696115"/>
                  <a:pt x="568843" y="698058"/>
                </a:cubicBezTo>
                <a:cubicBezTo>
                  <a:pt x="568843" y="701945"/>
                  <a:pt x="569329" y="706317"/>
                  <a:pt x="570300" y="711174"/>
                </a:cubicBezTo>
                <a:cubicBezTo>
                  <a:pt x="571272" y="716032"/>
                  <a:pt x="571272" y="719918"/>
                  <a:pt x="570300" y="722833"/>
                </a:cubicBezTo>
                <a:cubicBezTo>
                  <a:pt x="570300" y="727691"/>
                  <a:pt x="568114" y="731577"/>
                  <a:pt x="563742" y="734491"/>
                </a:cubicBezTo>
                <a:cubicBezTo>
                  <a:pt x="559370" y="737406"/>
                  <a:pt x="556699" y="739349"/>
                  <a:pt x="555727" y="740321"/>
                </a:cubicBezTo>
                <a:lnTo>
                  <a:pt x="558642" y="740321"/>
                </a:lnTo>
                <a:cubicBezTo>
                  <a:pt x="563499" y="740321"/>
                  <a:pt x="566414" y="739106"/>
                  <a:pt x="567386" y="736677"/>
                </a:cubicBezTo>
                <a:cubicBezTo>
                  <a:pt x="568357" y="734249"/>
                  <a:pt x="569329" y="732548"/>
                  <a:pt x="570300" y="731577"/>
                </a:cubicBezTo>
                <a:cubicBezTo>
                  <a:pt x="577101" y="719918"/>
                  <a:pt x="585359" y="708260"/>
                  <a:pt x="595075" y="696601"/>
                </a:cubicBezTo>
                <a:cubicBezTo>
                  <a:pt x="601876" y="688829"/>
                  <a:pt x="608191" y="680570"/>
                  <a:pt x="614020" y="671827"/>
                </a:cubicBezTo>
                <a:cubicBezTo>
                  <a:pt x="619849" y="663083"/>
                  <a:pt x="623250" y="654339"/>
                  <a:pt x="624221" y="645595"/>
                </a:cubicBezTo>
                <a:cubicBezTo>
                  <a:pt x="624221" y="642680"/>
                  <a:pt x="625436" y="639280"/>
                  <a:pt x="627865" y="635393"/>
                </a:cubicBezTo>
                <a:cubicBezTo>
                  <a:pt x="630293" y="631507"/>
                  <a:pt x="631508" y="628593"/>
                  <a:pt x="631508" y="626649"/>
                </a:cubicBezTo>
                <a:cubicBezTo>
                  <a:pt x="631508" y="624706"/>
                  <a:pt x="630051" y="622520"/>
                  <a:pt x="627136" y="620091"/>
                </a:cubicBezTo>
                <a:cubicBezTo>
                  <a:pt x="624221" y="617663"/>
                  <a:pt x="621792" y="615962"/>
                  <a:pt x="619849" y="614991"/>
                </a:cubicBezTo>
                <a:cubicBezTo>
                  <a:pt x="619849" y="607218"/>
                  <a:pt x="620821" y="599446"/>
                  <a:pt x="622764" y="591674"/>
                </a:cubicBezTo>
                <a:close/>
                <a:moveTo>
                  <a:pt x="853021" y="123872"/>
                </a:moveTo>
                <a:cubicBezTo>
                  <a:pt x="863708" y="131645"/>
                  <a:pt x="877310" y="138446"/>
                  <a:pt x="893826" y="144275"/>
                </a:cubicBezTo>
                <a:cubicBezTo>
                  <a:pt x="893826" y="147189"/>
                  <a:pt x="894069" y="149375"/>
                  <a:pt x="894555" y="150833"/>
                </a:cubicBezTo>
                <a:cubicBezTo>
                  <a:pt x="895041" y="152290"/>
                  <a:pt x="895769" y="153019"/>
                  <a:pt x="896741" y="153019"/>
                </a:cubicBezTo>
                <a:cubicBezTo>
                  <a:pt x="911314" y="155933"/>
                  <a:pt x="924673" y="163220"/>
                  <a:pt x="936817" y="174879"/>
                </a:cubicBezTo>
                <a:cubicBezTo>
                  <a:pt x="948962" y="186537"/>
                  <a:pt x="956006" y="193338"/>
                  <a:pt x="957949" y="195281"/>
                </a:cubicBezTo>
                <a:cubicBezTo>
                  <a:pt x="962806" y="202082"/>
                  <a:pt x="966207" y="205482"/>
                  <a:pt x="968150" y="205482"/>
                </a:cubicBezTo>
                <a:cubicBezTo>
                  <a:pt x="970093" y="207426"/>
                  <a:pt x="973494" y="209612"/>
                  <a:pt x="978351" y="212040"/>
                </a:cubicBezTo>
                <a:cubicBezTo>
                  <a:pt x="983209" y="214469"/>
                  <a:pt x="986124" y="216170"/>
                  <a:pt x="987095" y="217141"/>
                </a:cubicBezTo>
                <a:cubicBezTo>
                  <a:pt x="1001668" y="247259"/>
                  <a:pt x="1018185" y="270576"/>
                  <a:pt x="1036644" y="287093"/>
                </a:cubicBezTo>
                <a:cubicBezTo>
                  <a:pt x="1037616" y="305552"/>
                  <a:pt x="1046845" y="321097"/>
                  <a:pt x="1064333" y="333727"/>
                </a:cubicBezTo>
                <a:lnTo>
                  <a:pt x="1062876" y="339556"/>
                </a:lnTo>
                <a:lnTo>
                  <a:pt x="1062876" y="406593"/>
                </a:lnTo>
                <a:cubicBezTo>
                  <a:pt x="1061904" y="406593"/>
                  <a:pt x="1061176" y="407322"/>
                  <a:pt x="1060690" y="408779"/>
                </a:cubicBezTo>
                <a:cubicBezTo>
                  <a:pt x="1060204" y="410237"/>
                  <a:pt x="1059961" y="412423"/>
                  <a:pt x="1059961" y="415337"/>
                </a:cubicBezTo>
                <a:cubicBezTo>
                  <a:pt x="1053160" y="422138"/>
                  <a:pt x="1049760" y="428453"/>
                  <a:pt x="1049760" y="434283"/>
                </a:cubicBezTo>
                <a:cubicBezTo>
                  <a:pt x="1049760" y="439140"/>
                  <a:pt x="1052189" y="446427"/>
                  <a:pt x="1057047" y="456142"/>
                </a:cubicBezTo>
                <a:lnTo>
                  <a:pt x="1059961" y="464886"/>
                </a:lnTo>
                <a:lnTo>
                  <a:pt x="1058504" y="508606"/>
                </a:lnTo>
                <a:cubicBezTo>
                  <a:pt x="1058504" y="521236"/>
                  <a:pt x="1059476" y="542125"/>
                  <a:pt x="1061419" y="571271"/>
                </a:cubicBezTo>
                <a:lnTo>
                  <a:pt x="1059961" y="636851"/>
                </a:lnTo>
                <a:lnTo>
                  <a:pt x="1061419" y="712632"/>
                </a:lnTo>
                <a:lnTo>
                  <a:pt x="1059961" y="754894"/>
                </a:lnTo>
                <a:cubicBezTo>
                  <a:pt x="1059961" y="772382"/>
                  <a:pt x="1062390" y="787441"/>
                  <a:pt x="1067248" y="800071"/>
                </a:cubicBezTo>
                <a:lnTo>
                  <a:pt x="1067248" y="802986"/>
                </a:lnTo>
                <a:cubicBezTo>
                  <a:pt x="1067248" y="808815"/>
                  <a:pt x="1065548" y="814887"/>
                  <a:pt x="1062147" y="821202"/>
                </a:cubicBezTo>
                <a:cubicBezTo>
                  <a:pt x="1058747" y="827517"/>
                  <a:pt x="1056561" y="831646"/>
                  <a:pt x="1055589" y="833589"/>
                </a:cubicBezTo>
                <a:lnTo>
                  <a:pt x="1055589" y="840876"/>
                </a:lnTo>
                <a:cubicBezTo>
                  <a:pt x="1058504" y="848649"/>
                  <a:pt x="1059961" y="860793"/>
                  <a:pt x="1059961" y="877309"/>
                </a:cubicBezTo>
                <a:cubicBezTo>
                  <a:pt x="1059961" y="885082"/>
                  <a:pt x="1059718" y="893826"/>
                  <a:pt x="1059233" y="903541"/>
                </a:cubicBezTo>
                <a:cubicBezTo>
                  <a:pt x="1058747" y="913257"/>
                  <a:pt x="1058990" y="924915"/>
                  <a:pt x="1059961" y="938517"/>
                </a:cubicBezTo>
                <a:cubicBezTo>
                  <a:pt x="1062876" y="939489"/>
                  <a:pt x="1064333" y="940460"/>
                  <a:pt x="1064333" y="941432"/>
                </a:cubicBezTo>
                <a:cubicBezTo>
                  <a:pt x="1064333" y="942403"/>
                  <a:pt x="1061419" y="945804"/>
                  <a:pt x="1055589" y="951633"/>
                </a:cubicBezTo>
                <a:cubicBezTo>
                  <a:pt x="1054618" y="953576"/>
                  <a:pt x="1054132" y="956491"/>
                  <a:pt x="1054132" y="960377"/>
                </a:cubicBezTo>
                <a:cubicBezTo>
                  <a:pt x="1054132" y="963291"/>
                  <a:pt x="1054861" y="966692"/>
                  <a:pt x="1056318" y="970578"/>
                </a:cubicBezTo>
                <a:cubicBezTo>
                  <a:pt x="1057775" y="974464"/>
                  <a:pt x="1058990" y="977379"/>
                  <a:pt x="1059961" y="979322"/>
                </a:cubicBezTo>
                <a:lnTo>
                  <a:pt x="1059961" y="990981"/>
                </a:lnTo>
                <a:cubicBezTo>
                  <a:pt x="1056075" y="1000696"/>
                  <a:pt x="1054618" y="1013812"/>
                  <a:pt x="1055589" y="1030328"/>
                </a:cubicBezTo>
                <a:cubicBezTo>
                  <a:pt x="1055589" y="1040044"/>
                  <a:pt x="1051217" y="1048302"/>
                  <a:pt x="1042473" y="1055103"/>
                </a:cubicBezTo>
                <a:cubicBezTo>
                  <a:pt x="1042473" y="1060932"/>
                  <a:pt x="1041988" y="1067247"/>
                  <a:pt x="1041016" y="1074048"/>
                </a:cubicBezTo>
                <a:cubicBezTo>
                  <a:pt x="1040045" y="1080849"/>
                  <a:pt x="1039559" y="1088136"/>
                  <a:pt x="1039559" y="1095908"/>
                </a:cubicBezTo>
                <a:cubicBezTo>
                  <a:pt x="1038587" y="1097851"/>
                  <a:pt x="1033730" y="1104166"/>
                  <a:pt x="1024986" y="1114853"/>
                </a:cubicBezTo>
                <a:cubicBezTo>
                  <a:pt x="1012355" y="1128455"/>
                  <a:pt x="991953" y="1143514"/>
                  <a:pt x="963778" y="1160030"/>
                </a:cubicBezTo>
                <a:lnTo>
                  <a:pt x="950662" y="1158573"/>
                </a:lnTo>
                <a:cubicBezTo>
                  <a:pt x="945804" y="1148858"/>
                  <a:pt x="937789" y="1139142"/>
                  <a:pt x="926616" y="1129427"/>
                </a:cubicBezTo>
                <a:cubicBezTo>
                  <a:pt x="915443" y="1119711"/>
                  <a:pt x="908885" y="1113882"/>
                  <a:pt x="906942" y="1111939"/>
                </a:cubicBezTo>
                <a:cubicBezTo>
                  <a:pt x="904028" y="1109996"/>
                  <a:pt x="900384" y="1107081"/>
                  <a:pt x="896012" y="1103195"/>
                </a:cubicBezTo>
                <a:cubicBezTo>
                  <a:pt x="891640" y="1099308"/>
                  <a:pt x="888483" y="1095908"/>
                  <a:pt x="886540" y="1092993"/>
                </a:cubicBezTo>
                <a:cubicBezTo>
                  <a:pt x="882654" y="1089107"/>
                  <a:pt x="877310" y="1083521"/>
                  <a:pt x="870509" y="1076234"/>
                </a:cubicBezTo>
                <a:cubicBezTo>
                  <a:pt x="863708" y="1068948"/>
                  <a:pt x="857393" y="1060932"/>
                  <a:pt x="851564" y="1052188"/>
                </a:cubicBezTo>
                <a:cubicBezTo>
                  <a:pt x="851564" y="1047331"/>
                  <a:pt x="850592" y="1044902"/>
                  <a:pt x="848649" y="1044902"/>
                </a:cubicBezTo>
                <a:cubicBezTo>
                  <a:pt x="836991" y="1035186"/>
                  <a:pt x="825332" y="1022313"/>
                  <a:pt x="813673" y="1006283"/>
                </a:cubicBezTo>
                <a:cubicBezTo>
                  <a:pt x="802015" y="990252"/>
                  <a:pt x="794728" y="980294"/>
                  <a:pt x="791814" y="976407"/>
                </a:cubicBezTo>
                <a:cubicBezTo>
                  <a:pt x="789871" y="973493"/>
                  <a:pt x="785984" y="970092"/>
                  <a:pt x="780155" y="966206"/>
                </a:cubicBezTo>
                <a:cubicBezTo>
                  <a:pt x="774326" y="962320"/>
                  <a:pt x="769954" y="956976"/>
                  <a:pt x="767039" y="950176"/>
                </a:cubicBezTo>
                <a:cubicBezTo>
                  <a:pt x="764124" y="944346"/>
                  <a:pt x="761453" y="939974"/>
                  <a:pt x="759024" y="937060"/>
                </a:cubicBezTo>
                <a:cubicBezTo>
                  <a:pt x="756595" y="934145"/>
                  <a:pt x="753437" y="932688"/>
                  <a:pt x="749551" y="932688"/>
                </a:cubicBezTo>
                <a:lnTo>
                  <a:pt x="734978" y="935602"/>
                </a:lnTo>
                <a:lnTo>
                  <a:pt x="650453" y="969121"/>
                </a:lnTo>
                <a:cubicBezTo>
                  <a:pt x="641709" y="971064"/>
                  <a:pt x="632479" y="971793"/>
                  <a:pt x="622764" y="971307"/>
                </a:cubicBezTo>
                <a:cubicBezTo>
                  <a:pt x="613048" y="970821"/>
                  <a:pt x="606248" y="970578"/>
                  <a:pt x="602361" y="970578"/>
                </a:cubicBezTo>
                <a:cubicBezTo>
                  <a:pt x="595560" y="970578"/>
                  <a:pt x="590703" y="971064"/>
                  <a:pt x="587788" y="972035"/>
                </a:cubicBezTo>
                <a:cubicBezTo>
                  <a:pt x="576129" y="972035"/>
                  <a:pt x="565200" y="969607"/>
                  <a:pt x="554998" y="964749"/>
                </a:cubicBezTo>
                <a:cubicBezTo>
                  <a:pt x="544797" y="959891"/>
                  <a:pt x="538725" y="956976"/>
                  <a:pt x="536782" y="956005"/>
                </a:cubicBezTo>
                <a:cubicBezTo>
                  <a:pt x="532895" y="963777"/>
                  <a:pt x="530952" y="970092"/>
                  <a:pt x="530952" y="974950"/>
                </a:cubicBezTo>
                <a:cubicBezTo>
                  <a:pt x="530952" y="981751"/>
                  <a:pt x="533381" y="987580"/>
                  <a:pt x="538239" y="992438"/>
                </a:cubicBezTo>
                <a:cubicBezTo>
                  <a:pt x="540182" y="1000210"/>
                  <a:pt x="541882" y="1009926"/>
                  <a:pt x="543340" y="1021585"/>
                </a:cubicBezTo>
                <a:cubicBezTo>
                  <a:pt x="544797" y="1033243"/>
                  <a:pt x="546983" y="1043930"/>
                  <a:pt x="549898" y="1053646"/>
                </a:cubicBezTo>
                <a:cubicBezTo>
                  <a:pt x="549898" y="1079878"/>
                  <a:pt x="550869" y="1101252"/>
                  <a:pt x="552812" y="1117768"/>
                </a:cubicBezTo>
                <a:lnTo>
                  <a:pt x="554270" y="1126512"/>
                </a:lnTo>
                <a:cubicBezTo>
                  <a:pt x="551355" y="1143028"/>
                  <a:pt x="546497" y="1151286"/>
                  <a:pt x="539696" y="1151286"/>
                </a:cubicBezTo>
                <a:cubicBezTo>
                  <a:pt x="536782" y="1151286"/>
                  <a:pt x="531924" y="1148858"/>
                  <a:pt x="525123" y="1144000"/>
                </a:cubicBezTo>
                <a:cubicBezTo>
                  <a:pt x="523180" y="1140114"/>
                  <a:pt x="520022" y="1137685"/>
                  <a:pt x="515650" y="1136713"/>
                </a:cubicBezTo>
                <a:cubicBezTo>
                  <a:pt x="511278" y="1135742"/>
                  <a:pt x="508607" y="1135256"/>
                  <a:pt x="507635" y="1135256"/>
                </a:cubicBezTo>
                <a:lnTo>
                  <a:pt x="494519" y="1138170"/>
                </a:lnTo>
                <a:cubicBezTo>
                  <a:pt x="487718" y="1138170"/>
                  <a:pt x="482861" y="1133313"/>
                  <a:pt x="479946" y="1123597"/>
                </a:cubicBezTo>
                <a:cubicBezTo>
                  <a:pt x="479946" y="1121654"/>
                  <a:pt x="478732" y="1118740"/>
                  <a:pt x="476303" y="1114853"/>
                </a:cubicBezTo>
                <a:cubicBezTo>
                  <a:pt x="473874" y="1110967"/>
                  <a:pt x="472659" y="1107567"/>
                  <a:pt x="472659" y="1104652"/>
                </a:cubicBezTo>
                <a:cubicBezTo>
                  <a:pt x="465859" y="1093965"/>
                  <a:pt x="457115" y="1087650"/>
                  <a:pt x="446428" y="1085707"/>
                </a:cubicBezTo>
                <a:cubicBezTo>
                  <a:pt x="444484" y="1084735"/>
                  <a:pt x="441570" y="1081821"/>
                  <a:pt x="437684" y="1076963"/>
                </a:cubicBezTo>
                <a:cubicBezTo>
                  <a:pt x="433797" y="1072105"/>
                  <a:pt x="430883" y="1069190"/>
                  <a:pt x="428940" y="1068219"/>
                </a:cubicBezTo>
                <a:cubicBezTo>
                  <a:pt x="425053" y="1065304"/>
                  <a:pt x="421410" y="1061904"/>
                  <a:pt x="418010" y="1058018"/>
                </a:cubicBezTo>
                <a:cubicBezTo>
                  <a:pt x="414609" y="1054131"/>
                  <a:pt x="410480" y="1050245"/>
                  <a:pt x="405622" y="1046359"/>
                </a:cubicBezTo>
                <a:cubicBezTo>
                  <a:pt x="403679" y="1046359"/>
                  <a:pt x="401251" y="1042959"/>
                  <a:pt x="398336" y="1036158"/>
                </a:cubicBezTo>
                <a:cubicBezTo>
                  <a:pt x="395421" y="1029357"/>
                  <a:pt x="392992" y="1024499"/>
                  <a:pt x="391049" y="1021585"/>
                </a:cubicBezTo>
                <a:cubicBezTo>
                  <a:pt x="389106" y="1017698"/>
                  <a:pt x="385463" y="1013083"/>
                  <a:pt x="380119" y="1007740"/>
                </a:cubicBezTo>
                <a:cubicBezTo>
                  <a:pt x="374776" y="1002396"/>
                  <a:pt x="371133" y="998267"/>
                  <a:pt x="369189" y="995353"/>
                </a:cubicBezTo>
                <a:cubicBezTo>
                  <a:pt x="369189" y="987580"/>
                  <a:pt x="366761" y="981265"/>
                  <a:pt x="361903" y="976407"/>
                </a:cubicBezTo>
                <a:cubicBezTo>
                  <a:pt x="353159" y="964749"/>
                  <a:pt x="344415" y="948718"/>
                  <a:pt x="335671" y="928316"/>
                </a:cubicBezTo>
                <a:cubicBezTo>
                  <a:pt x="334699" y="925401"/>
                  <a:pt x="334214" y="921515"/>
                  <a:pt x="334214" y="916657"/>
                </a:cubicBezTo>
                <a:cubicBezTo>
                  <a:pt x="334214" y="912771"/>
                  <a:pt x="336642" y="907427"/>
                  <a:pt x="341500" y="900627"/>
                </a:cubicBezTo>
                <a:cubicBezTo>
                  <a:pt x="351216" y="853992"/>
                  <a:pt x="357045" y="805415"/>
                  <a:pt x="358988" y="754894"/>
                </a:cubicBezTo>
                <a:lnTo>
                  <a:pt x="360445" y="636851"/>
                </a:lnTo>
                <a:cubicBezTo>
                  <a:pt x="364332" y="633936"/>
                  <a:pt x="366275" y="625678"/>
                  <a:pt x="366275" y="612076"/>
                </a:cubicBezTo>
                <a:cubicBezTo>
                  <a:pt x="369189" y="617905"/>
                  <a:pt x="372347" y="626164"/>
                  <a:pt x="375747" y="636851"/>
                </a:cubicBezTo>
                <a:cubicBezTo>
                  <a:pt x="379148" y="647538"/>
                  <a:pt x="383277" y="657253"/>
                  <a:pt x="388135" y="665997"/>
                </a:cubicBezTo>
                <a:cubicBezTo>
                  <a:pt x="388135" y="661139"/>
                  <a:pt x="389592" y="655796"/>
                  <a:pt x="392507" y="649967"/>
                </a:cubicBezTo>
                <a:lnTo>
                  <a:pt x="401251" y="529009"/>
                </a:lnTo>
                <a:cubicBezTo>
                  <a:pt x="402222" y="515407"/>
                  <a:pt x="403194" y="498162"/>
                  <a:pt x="404165" y="477274"/>
                </a:cubicBezTo>
                <a:cubicBezTo>
                  <a:pt x="405137" y="456385"/>
                  <a:pt x="407080" y="431854"/>
                  <a:pt x="409994" y="403679"/>
                </a:cubicBezTo>
                <a:cubicBezTo>
                  <a:pt x="410966" y="392992"/>
                  <a:pt x="411452" y="377933"/>
                  <a:pt x="411452" y="358502"/>
                </a:cubicBezTo>
                <a:lnTo>
                  <a:pt x="411452" y="304581"/>
                </a:lnTo>
                <a:cubicBezTo>
                  <a:pt x="411452" y="292922"/>
                  <a:pt x="408051" y="280778"/>
                  <a:pt x="401251" y="268147"/>
                </a:cubicBezTo>
                <a:cubicBezTo>
                  <a:pt x="396393" y="249688"/>
                  <a:pt x="386677" y="229285"/>
                  <a:pt x="372104" y="206940"/>
                </a:cubicBezTo>
                <a:lnTo>
                  <a:pt x="354616" y="179251"/>
                </a:lnTo>
                <a:cubicBezTo>
                  <a:pt x="353645" y="174393"/>
                  <a:pt x="352187" y="168078"/>
                  <a:pt x="350244" y="160305"/>
                </a:cubicBezTo>
                <a:cubicBezTo>
                  <a:pt x="348301" y="152533"/>
                  <a:pt x="347330" y="144275"/>
                  <a:pt x="347330" y="135531"/>
                </a:cubicBezTo>
                <a:cubicBezTo>
                  <a:pt x="349273" y="143303"/>
                  <a:pt x="353645" y="149375"/>
                  <a:pt x="360445" y="153747"/>
                </a:cubicBezTo>
                <a:cubicBezTo>
                  <a:pt x="367246" y="158119"/>
                  <a:pt x="371618" y="161277"/>
                  <a:pt x="373561" y="163220"/>
                </a:cubicBezTo>
                <a:cubicBezTo>
                  <a:pt x="377448" y="164192"/>
                  <a:pt x="380362" y="168078"/>
                  <a:pt x="382305" y="174879"/>
                </a:cubicBezTo>
                <a:cubicBezTo>
                  <a:pt x="411452" y="185566"/>
                  <a:pt x="440598" y="210340"/>
                  <a:pt x="469745" y="249202"/>
                </a:cubicBezTo>
                <a:cubicBezTo>
                  <a:pt x="477517" y="255032"/>
                  <a:pt x="484318" y="263775"/>
                  <a:pt x="490147" y="275434"/>
                </a:cubicBezTo>
                <a:cubicBezTo>
                  <a:pt x="495977" y="287093"/>
                  <a:pt x="499863" y="295351"/>
                  <a:pt x="501806" y="300209"/>
                </a:cubicBezTo>
                <a:cubicBezTo>
                  <a:pt x="504721" y="303123"/>
                  <a:pt x="508364" y="309195"/>
                  <a:pt x="512736" y="318425"/>
                </a:cubicBezTo>
                <a:cubicBezTo>
                  <a:pt x="517108" y="327655"/>
                  <a:pt x="521237" y="334213"/>
                  <a:pt x="525123" y="338099"/>
                </a:cubicBezTo>
                <a:lnTo>
                  <a:pt x="525123" y="342471"/>
                </a:lnTo>
                <a:cubicBezTo>
                  <a:pt x="535810" y="349272"/>
                  <a:pt x="543097" y="357044"/>
                  <a:pt x="546983" y="365788"/>
                </a:cubicBezTo>
                <a:cubicBezTo>
                  <a:pt x="550869" y="374532"/>
                  <a:pt x="553541" y="384248"/>
                  <a:pt x="554998" y="394935"/>
                </a:cubicBezTo>
                <a:cubicBezTo>
                  <a:pt x="556456" y="405622"/>
                  <a:pt x="558156" y="414366"/>
                  <a:pt x="560099" y="421167"/>
                </a:cubicBezTo>
                <a:cubicBezTo>
                  <a:pt x="561071" y="429911"/>
                  <a:pt x="562771" y="439869"/>
                  <a:pt x="565200" y="451042"/>
                </a:cubicBezTo>
                <a:cubicBezTo>
                  <a:pt x="567628" y="462215"/>
                  <a:pt x="569329" y="471201"/>
                  <a:pt x="570300" y="478002"/>
                </a:cubicBezTo>
                <a:cubicBezTo>
                  <a:pt x="572243" y="491604"/>
                  <a:pt x="573215" y="514435"/>
                  <a:pt x="573215" y="546497"/>
                </a:cubicBezTo>
                <a:cubicBezTo>
                  <a:pt x="604304" y="529980"/>
                  <a:pt x="626164" y="519779"/>
                  <a:pt x="638794" y="515893"/>
                </a:cubicBezTo>
                <a:cubicBezTo>
                  <a:pt x="644624" y="513950"/>
                  <a:pt x="650453" y="511278"/>
                  <a:pt x="656282" y="507877"/>
                </a:cubicBezTo>
                <a:cubicBezTo>
                  <a:pt x="662112" y="504477"/>
                  <a:pt x="666484" y="503263"/>
                  <a:pt x="669398" y="504234"/>
                </a:cubicBezTo>
                <a:cubicBezTo>
                  <a:pt x="678142" y="502291"/>
                  <a:pt x="686886" y="498162"/>
                  <a:pt x="695630" y="491847"/>
                </a:cubicBezTo>
                <a:cubicBezTo>
                  <a:pt x="704374" y="485532"/>
                  <a:pt x="711175" y="478488"/>
                  <a:pt x="716033" y="470716"/>
                </a:cubicBezTo>
                <a:cubicBezTo>
                  <a:pt x="720890" y="467801"/>
                  <a:pt x="724291" y="466344"/>
                  <a:pt x="726234" y="466344"/>
                </a:cubicBezTo>
                <a:cubicBezTo>
                  <a:pt x="725262" y="468287"/>
                  <a:pt x="724048" y="471201"/>
                  <a:pt x="722591" y="475088"/>
                </a:cubicBezTo>
                <a:cubicBezTo>
                  <a:pt x="721133" y="478974"/>
                  <a:pt x="718947" y="481888"/>
                  <a:pt x="716033" y="483832"/>
                </a:cubicBezTo>
                <a:cubicBezTo>
                  <a:pt x="723805" y="483832"/>
                  <a:pt x="730120" y="482860"/>
                  <a:pt x="734978" y="480917"/>
                </a:cubicBezTo>
                <a:cubicBezTo>
                  <a:pt x="739836" y="478974"/>
                  <a:pt x="745665" y="474602"/>
                  <a:pt x="752466" y="467801"/>
                </a:cubicBezTo>
                <a:cubicBezTo>
                  <a:pt x="755381" y="459057"/>
                  <a:pt x="760238" y="454685"/>
                  <a:pt x="767039" y="454685"/>
                </a:cubicBezTo>
                <a:cubicBezTo>
                  <a:pt x="786470" y="464401"/>
                  <a:pt x="799100" y="471201"/>
                  <a:pt x="804930" y="475088"/>
                </a:cubicBezTo>
                <a:cubicBezTo>
                  <a:pt x="806873" y="476059"/>
                  <a:pt x="810516" y="478488"/>
                  <a:pt x="815860" y="482374"/>
                </a:cubicBezTo>
                <a:cubicBezTo>
                  <a:pt x="821203" y="486260"/>
                  <a:pt x="825332" y="490875"/>
                  <a:pt x="828247" y="496219"/>
                </a:cubicBezTo>
                <a:cubicBezTo>
                  <a:pt x="831161" y="501562"/>
                  <a:pt x="832619" y="507149"/>
                  <a:pt x="832619" y="512978"/>
                </a:cubicBezTo>
                <a:cubicBezTo>
                  <a:pt x="832619" y="516864"/>
                  <a:pt x="835048" y="519779"/>
                  <a:pt x="839905" y="521722"/>
                </a:cubicBezTo>
                <a:cubicBezTo>
                  <a:pt x="844763" y="523665"/>
                  <a:pt x="847192" y="525122"/>
                  <a:pt x="847192" y="526094"/>
                </a:cubicBezTo>
                <a:cubicBezTo>
                  <a:pt x="847192" y="528037"/>
                  <a:pt x="848406" y="530223"/>
                  <a:pt x="850835" y="532652"/>
                </a:cubicBezTo>
                <a:cubicBezTo>
                  <a:pt x="853264" y="535081"/>
                  <a:pt x="853021" y="537753"/>
                  <a:pt x="850107" y="540667"/>
                </a:cubicBezTo>
                <a:cubicBezTo>
                  <a:pt x="850107" y="548440"/>
                  <a:pt x="851564" y="553783"/>
                  <a:pt x="854479" y="556698"/>
                </a:cubicBezTo>
                <a:cubicBezTo>
                  <a:pt x="857393" y="559613"/>
                  <a:pt x="861037" y="561556"/>
                  <a:pt x="865409" y="562527"/>
                </a:cubicBezTo>
                <a:cubicBezTo>
                  <a:pt x="869781" y="563499"/>
                  <a:pt x="872452" y="563984"/>
                  <a:pt x="873424" y="563984"/>
                </a:cubicBezTo>
                <a:cubicBezTo>
                  <a:pt x="874395" y="561070"/>
                  <a:pt x="875124" y="555969"/>
                  <a:pt x="875610" y="548683"/>
                </a:cubicBezTo>
                <a:cubicBezTo>
                  <a:pt x="876096" y="541396"/>
                  <a:pt x="876824" y="534838"/>
                  <a:pt x="877796" y="529009"/>
                </a:cubicBezTo>
                <a:cubicBezTo>
                  <a:pt x="878767" y="524151"/>
                  <a:pt x="881196" y="509821"/>
                  <a:pt x="885082" y="486018"/>
                </a:cubicBezTo>
                <a:cubicBezTo>
                  <a:pt x="888969" y="462215"/>
                  <a:pt x="890426" y="437197"/>
                  <a:pt x="889454" y="410965"/>
                </a:cubicBezTo>
                <a:cubicBezTo>
                  <a:pt x="890426" y="408051"/>
                  <a:pt x="890912" y="403193"/>
                  <a:pt x="890912" y="396392"/>
                </a:cubicBezTo>
                <a:cubicBezTo>
                  <a:pt x="890912" y="378904"/>
                  <a:pt x="885568" y="363359"/>
                  <a:pt x="874881" y="349758"/>
                </a:cubicBezTo>
                <a:cubicBezTo>
                  <a:pt x="872938" y="344900"/>
                  <a:pt x="870266" y="340042"/>
                  <a:pt x="866866" y="335184"/>
                </a:cubicBezTo>
                <a:cubicBezTo>
                  <a:pt x="863466" y="330327"/>
                  <a:pt x="860794" y="324983"/>
                  <a:pt x="858851" y="319154"/>
                </a:cubicBezTo>
                <a:cubicBezTo>
                  <a:pt x="853021" y="323040"/>
                  <a:pt x="850107" y="328869"/>
                  <a:pt x="850107" y="336642"/>
                </a:cubicBezTo>
                <a:cubicBezTo>
                  <a:pt x="844277" y="332756"/>
                  <a:pt x="840634" y="328869"/>
                  <a:pt x="839177" y="324983"/>
                </a:cubicBezTo>
                <a:cubicBezTo>
                  <a:pt x="837719" y="321097"/>
                  <a:pt x="836991" y="315996"/>
                  <a:pt x="836991" y="309681"/>
                </a:cubicBezTo>
                <a:cubicBezTo>
                  <a:pt x="836991" y="303366"/>
                  <a:pt x="836019" y="298751"/>
                  <a:pt x="834076" y="295837"/>
                </a:cubicBezTo>
                <a:lnTo>
                  <a:pt x="823875" y="294379"/>
                </a:lnTo>
                <a:cubicBezTo>
                  <a:pt x="819989" y="296322"/>
                  <a:pt x="812459" y="300452"/>
                  <a:pt x="801286" y="306767"/>
                </a:cubicBezTo>
                <a:cubicBezTo>
                  <a:pt x="790113" y="313082"/>
                  <a:pt x="779183" y="317211"/>
                  <a:pt x="768496" y="319154"/>
                </a:cubicBezTo>
                <a:cubicBezTo>
                  <a:pt x="762667" y="321097"/>
                  <a:pt x="756352" y="323769"/>
                  <a:pt x="749551" y="327169"/>
                </a:cubicBezTo>
                <a:cubicBezTo>
                  <a:pt x="742750" y="330570"/>
                  <a:pt x="734978" y="333727"/>
                  <a:pt x="726234" y="336642"/>
                </a:cubicBezTo>
                <a:cubicBezTo>
                  <a:pt x="721376" y="337613"/>
                  <a:pt x="712875" y="338828"/>
                  <a:pt x="700731" y="340285"/>
                </a:cubicBezTo>
                <a:cubicBezTo>
                  <a:pt x="688586" y="341742"/>
                  <a:pt x="678628" y="343443"/>
                  <a:pt x="670856" y="345386"/>
                </a:cubicBezTo>
                <a:cubicBezTo>
                  <a:pt x="663083" y="347329"/>
                  <a:pt x="656282" y="348300"/>
                  <a:pt x="650453" y="348300"/>
                </a:cubicBezTo>
                <a:cubicBezTo>
                  <a:pt x="641709" y="348300"/>
                  <a:pt x="629565" y="346357"/>
                  <a:pt x="614020" y="342471"/>
                </a:cubicBezTo>
                <a:cubicBezTo>
                  <a:pt x="611105" y="342471"/>
                  <a:pt x="607462" y="343200"/>
                  <a:pt x="603090" y="344657"/>
                </a:cubicBezTo>
                <a:cubicBezTo>
                  <a:pt x="598718" y="346114"/>
                  <a:pt x="595560" y="346357"/>
                  <a:pt x="593617" y="345386"/>
                </a:cubicBezTo>
                <a:cubicBezTo>
                  <a:pt x="582930" y="341500"/>
                  <a:pt x="569814" y="339556"/>
                  <a:pt x="554270" y="339556"/>
                </a:cubicBezTo>
                <a:cubicBezTo>
                  <a:pt x="548440" y="336642"/>
                  <a:pt x="542854" y="332027"/>
                  <a:pt x="537510" y="325712"/>
                </a:cubicBezTo>
                <a:cubicBezTo>
                  <a:pt x="532167" y="319397"/>
                  <a:pt x="528038" y="314296"/>
                  <a:pt x="525123" y="310410"/>
                </a:cubicBezTo>
                <a:lnTo>
                  <a:pt x="530952" y="306038"/>
                </a:lnTo>
                <a:lnTo>
                  <a:pt x="526580" y="306038"/>
                </a:lnTo>
                <a:cubicBezTo>
                  <a:pt x="518808" y="303123"/>
                  <a:pt x="514679" y="300937"/>
                  <a:pt x="514193" y="299480"/>
                </a:cubicBezTo>
                <a:cubicBezTo>
                  <a:pt x="513707" y="298023"/>
                  <a:pt x="513464" y="290979"/>
                  <a:pt x="513464" y="278349"/>
                </a:cubicBezTo>
                <a:cubicBezTo>
                  <a:pt x="517351" y="272519"/>
                  <a:pt x="521237" y="269605"/>
                  <a:pt x="525123" y="269605"/>
                </a:cubicBezTo>
                <a:cubicBezTo>
                  <a:pt x="527066" y="269605"/>
                  <a:pt x="529738" y="270576"/>
                  <a:pt x="533138" y="272519"/>
                </a:cubicBezTo>
                <a:cubicBezTo>
                  <a:pt x="536539" y="274462"/>
                  <a:pt x="539211" y="275434"/>
                  <a:pt x="541154" y="275434"/>
                </a:cubicBezTo>
                <a:cubicBezTo>
                  <a:pt x="559613" y="273491"/>
                  <a:pt x="581959" y="267176"/>
                  <a:pt x="608191" y="256489"/>
                </a:cubicBezTo>
                <a:cubicBezTo>
                  <a:pt x="631508" y="247745"/>
                  <a:pt x="667941" y="231714"/>
                  <a:pt x="717490" y="208397"/>
                </a:cubicBezTo>
                <a:cubicBezTo>
                  <a:pt x="747608" y="193824"/>
                  <a:pt x="776755" y="180708"/>
                  <a:pt x="804930" y="169049"/>
                </a:cubicBezTo>
                <a:lnTo>
                  <a:pt x="807844" y="169049"/>
                </a:lnTo>
                <a:cubicBezTo>
                  <a:pt x="811730" y="169049"/>
                  <a:pt x="817317" y="167835"/>
                  <a:pt x="824603" y="165406"/>
                </a:cubicBezTo>
                <a:cubicBezTo>
                  <a:pt x="831890" y="162977"/>
                  <a:pt x="837962" y="161763"/>
                  <a:pt x="842820" y="161763"/>
                </a:cubicBezTo>
                <a:lnTo>
                  <a:pt x="842820" y="131159"/>
                </a:lnTo>
                <a:cubicBezTo>
                  <a:pt x="845735" y="126301"/>
                  <a:pt x="849135" y="123872"/>
                  <a:pt x="853021" y="123872"/>
                </a:cubicBezTo>
                <a:close/>
                <a:moveTo>
                  <a:pt x="10687" y="0"/>
                </a:moveTo>
                <a:cubicBezTo>
                  <a:pt x="18460" y="2914"/>
                  <a:pt x="26232" y="6072"/>
                  <a:pt x="34005" y="9472"/>
                </a:cubicBezTo>
                <a:cubicBezTo>
                  <a:pt x="41777" y="12873"/>
                  <a:pt x="49064" y="15544"/>
                  <a:pt x="55865" y="17487"/>
                </a:cubicBezTo>
                <a:cubicBezTo>
                  <a:pt x="58779" y="17487"/>
                  <a:pt x="60237" y="18459"/>
                  <a:pt x="60237" y="20402"/>
                </a:cubicBezTo>
                <a:cubicBezTo>
                  <a:pt x="63151" y="25260"/>
                  <a:pt x="69466" y="31089"/>
                  <a:pt x="79182" y="37890"/>
                </a:cubicBezTo>
                <a:cubicBezTo>
                  <a:pt x="88897" y="44691"/>
                  <a:pt x="95212" y="50034"/>
                  <a:pt x="98127" y="53921"/>
                </a:cubicBezTo>
                <a:cubicBezTo>
                  <a:pt x="106871" y="58778"/>
                  <a:pt x="116586" y="66551"/>
                  <a:pt x="127273" y="77238"/>
                </a:cubicBezTo>
                <a:cubicBezTo>
                  <a:pt x="129217" y="79181"/>
                  <a:pt x="130431" y="80881"/>
                  <a:pt x="130917" y="82338"/>
                </a:cubicBezTo>
                <a:cubicBezTo>
                  <a:pt x="131403" y="83796"/>
                  <a:pt x="131645" y="85010"/>
                  <a:pt x="131645" y="85982"/>
                </a:cubicBezTo>
                <a:cubicBezTo>
                  <a:pt x="133588" y="87925"/>
                  <a:pt x="135289" y="90354"/>
                  <a:pt x="136746" y="93268"/>
                </a:cubicBezTo>
                <a:cubicBezTo>
                  <a:pt x="138203" y="96183"/>
                  <a:pt x="139904" y="98612"/>
                  <a:pt x="141847" y="100555"/>
                </a:cubicBezTo>
                <a:cubicBezTo>
                  <a:pt x="151562" y="116100"/>
                  <a:pt x="158849" y="126301"/>
                  <a:pt x="163707" y="131159"/>
                </a:cubicBezTo>
                <a:cubicBezTo>
                  <a:pt x="165650" y="133102"/>
                  <a:pt x="168079" y="134559"/>
                  <a:pt x="170993" y="135531"/>
                </a:cubicBezTo>
                <a:cubicBezTo>
                  <a:pt x="173908" y="136502"/>
                  <a:pt x="176337" y="136502"/>
                  <a:pt x="178280" y="135531"/>
                </a:cubicBezTo>
                <a:cubicBezTo>
                  <a:pt x="185081" y="139417"/>
                  <a:pt x="188481" y="143789"/>
                  <a:pt x="188481" y="148647"/>
                </a:cubicBezTo>
                <a:cubicBezTo>
                  <a:pt x="188481" y="151561"/>
                  <a:pt x="189210" y="153990"/>
                  <a:pt x="190667" y="155933"/>
                </a:cubicBezTo>
                <a:cubicBezTo>
                  <a:pt x="192124" y="157876"/>
                  <a:pt x="193339" y="160305"/>
                  <a:pt x="194310" y="163220"/>
                </a:cubicBezTo>
                <a:cubicBezTo>
                  <a:pt x="196253" y="167106"/>
                  <a:pt x="198197" y="173178"/>
                  <a:pt x="200140" y="181437"/>
                </a:cubicBezTo>
                <a:cubicBezTo>
                  <a:pt x="202083" y="189695"/>
                  <a:pt x="204026" y="196253"/>
                  <a:pt x="205969" y="201110"/>
                </a:cubicBezTo>
                <a:cubicBezTo>
                  <a:pt x="206940" y="204025"/>
                  <a:pt x="207183" y="207183"/>
                  <a:pt x="206698" y="210583"/>
                </a:cubicBezTo>
                <a:cubicBezTo>
                  <a:pt x="206212" y="213984"/>
                  <a:pt x="206455" y="217627"/>
                  <a:pt x="207426" y="221513"/>
                </a:cubicBezTo>
                <a:cubicBezTo>
                  <a:pt x="207426" y="227342"/>
                  <a:pt x="207912" y="232200"/>
                  <a:pt x="208884" y="236086"/>
                </a:cubicBezTo>
                <a:lnTo>
                  <a:pt x="214713" y="257946"/>
                </a:lnTo>
                <a:cubicBezTo>
                  <a:pt x="213741" y="259889"/>
                  <a:pt x="213256" y="262561"/>
                  <a:pt x="213256" y="265961"/>
                </a:cubicBezTo>
                <a:cubicBezTo>
                  <a:pt x="213256" y="269362"/>
                  <a:pt x="212284" y="273491"/>
                  <a:pt x="210341" y="278349"/>
                </a:cubicBezTo>
                <a:cubicBezTo>
                  <a:pt x="212284" y="284178"/>
                  <a:pt x="213256" y="288550"/>
                  <a:pt x="213256" y="291465"/>
                </a:cubicBezTo>
                <a:cubicBezTo>
                  <a:pt x="215199" y="307009"/>
                  <a:pt x="216170" y="319154"/>
                  <a:pt x="216170" y="327898"/>
                </a:cubicBezTo>
                <a:cubicBezTo>
                  <a:pt x="216170" y="335670"/>
                  <a:pt x="215684" y="341985"/>
                  <a:pt x="214713" y="346843"/>
                </a:cubicBezTo>
                <a:cubicBezTo>
                  <a:pt x="214713" y="346843"/>
                  <a:pt x="214470" y="347086"/>
                  <a:pt x="213984" y="347572"/>
                </a:cubicBezTo>
                <a:cubicBezTo>
                  <a:pt x="213499" y="348057"/>
                  <a:pt x="213256" y="348300"/>
                  <a:pt x="213256" y="348300"/>
                </a:cubicBezTo>
                <a:lnTo>
                  <a:pt x="216170" y="367246"/>
                </a:lnTo>
                <a:cubicBezTo>
                  <a:pt x="217142" y="367246"/>
                  <a:pt x="217870" y="367731"/>
                  <a:pt x="218356" y="368703"/>
                </a:cubicBezTo>
                <a:cubicBezTo>
                  <a:pt x="218842" y="369674"/>
                  <a:pt x="218599" y="370160"/>
                  <a:pt x="217628" y="370160"/>
                </a:cubicBezTo>
                <a:cubicBezTo>
                  <a:pt x="213741" y="373075"/>
                  <a:pt x="212284" y="375747"/>
                  <a:pt x="213256" y="378175"/>
                </a:cubicBezTo>
                <a:cubicBezTo>
                  <a:pt x="214227" y="380604"/>
                  <a:pt x="214713" y="382305"/>
                  <a:pt x="214713" y="383276"/>
                </a:cubicBezTo>
                <a:lnTo>
                  <a:pt x="214713" y="392020"/>
                </a:lnTo>
                <a:lnTo>
                  <a:pt x="216170" y="397849"/>
                </a:lnTo>
                <a:lnTo>
                  <a:pt x="219085" y="421167"/>
                </a:lnTo>
                <a:cubicBezTo>
                  <a:pt x="218113" y="422138"/>
                  <a:pt x="217628" y="424081"/>
                  <a:pt x="217628" y="426996"/>
                </a:cubicBezTo>
                <a:cubicBezTo>
                  <a:pt x="214713" y="429911"/>
                  <a:pt x="213741" y="431854"/>
                  <a:pt x="214713" y="432825"/>
                </a:cubicBezTo>
                <a:cubicBezTo>
                  <a:pt x="216656" y="433797"/>
                  <a:pt x="217628" y="435254"/>
                  <a:pt x="217628" y="437197"/>
                </a:cubicBezTo>
                <a:cubicBezTo>
                  <a:pt x="217628" y="440112"/>
                  <a:pt x="214227" y="442055"/>
                  <a:pt x="207426" y="443026"/>
                </a:cubicBezTo>
                <a:cubicBezTo>
                  <a:pt x="210341" y="443998"/>
                  <a:pt x="212770" y="446913"/>
                  <a:pt x="214713" y="451770"/>
                </a:cubicBezTo>
                <a:cubicBezTo>
                  <a:pt x="207912" y="454685"/>
                  <a:pt x="205969" y="457114"/>
                  <a:pt x="208884" y="459057"/>
                </a:cubicBezTo>
                <a:cubicBezTo>
                  <a:pt x="211798" y="461000"/>
                  <a:pt x="213256" y="462457"/>
                  <a:pt x="213256" y="463429"/>
                </a:cubicBezTo>
                <a:lnTo>
                  <a:pt x="213256" y="475088"/>
                </a:lnTo>
                <a:cubicBezTo>
                  <a:pt x="214227" y="476059"/>
                  <a:pt x="214470" y="477031"/>
                  <a:pt x="213984" y="478002"/>
                </a:cubicBezTo>
                <a:cubicBezTo>
                  <a:pt x="213499" y="478974"/>
                  <a:pt x="213256" y="479945"/>
                  <a:pt x="213256" y="480917"/>
                </a:cubicBezTo>
                <a:lnTo>
                  <a:pt x="213256" y="499862"/>
                </a:lnTo>
                <a:lnTo>
                  <a:pt x="214713" y="507149"/>
                </a:lnTo>
                <a:lnTo>
                  <a:pt x="213256" y="512978"/>
                </a:lnTo>
                <a:cubicBezTo>
                  <a:pt x="215199" y="522694"/>
                  <a:pt x="215684" y="528523"/>
                  <a:pt x="214713" y="530466"/>
                </a:cubicBezTo>
                <a:cubicBezTo>
                  <a:pt x="212770" y="532409"/>
                  <a:pt x="212041" y="535567"/>
                  <a:pt x="212527" y="539939"/>
                </a:cubicBezTo>
                <a:cubicBezTo>
                  <a:pt x="213013" y="544311"/>
                  <a:pt x="212770" y="547468"/>
                  <a:pt x="211798" y="549411"/>
                </a:cubicBezTo>
                <a:cubicBezTo>
                  <a:pt x="210827" y="550383"/>
                  <a:pt x="210584" y="551111"/>
                  <a:pt x="211070" y="551597"/>
                </a:cubicBezTo>
                <a:cubicBezTo>
                  <a:pt x="211555" y="552083"/>
                  <a:pt x="211798" y="552812"/>
                  <a:pt x="211798" y="553783"/>
                </a:cubicBezTo>
                <a:cubicBezTo>
                  <a:pt x="211798" y="557669"/>
                  <a:pt x="212284" y="560584"/>
                  <a:pt x="213256" y="562527"/>
                </a:cubicBezTo>
                <a:lnTo>
                  <a:pt x="213256" y="569814"/>
                </a:lnTo>
                <a:cubicBezTo>
                  <a:pt x="213256" y="570785"/>
                  <a:pt x="213499" y="571757"/>
                  <a:pt x="213984" y="572728"/>
                </a:cubicBezTo>
                <a:cubicBezTo>
                  <a:pt x="214470" y="573700"/>
                  <a:pt x="214227" y="574671"/>
                  <a:pt x="213256" y="575643"/>
                </a:cubicBezTo>
                <a:cubicBezTo>
                  <a:pt x="209369" y="576615"/>
                  <a:pt x="208884" y="579044"/>
                  <a:pt x="211798" y="582930"/>
                </a:cubicBezTo>
                <a:cubicBezTo>
                  <a:pt x="212770" y="582930"/>
                  <a:pt x="213013" y="583173"/>
                  <a:pt x="212527" y="583658"/>
                </a:cubicBezTo>
                <a:cubicBezTo>
                  <a:pt x="212041" y="584144"/>
                  <a:pt x="212284" y="584873"/>
                  <a:pt x="213256" y="585844"/>
                </a:cubicBezTo>
                <a:lnTo>
                  <a:pt x="211798" y="593131"/>
                </a:lnTo>
                <a:cubicBezTo>
                  <a:pt x="214713" y="597989"/>
                  <a:pt x="212770" y="600903"/>
                  <a:pt x="205969" y="601875"/>
                </a:cubicBezTo>
                <a:cubicBezTo>
                  <a:pt x="209855" y="605761"/>
                  <a:pt x="211798" y="610619"/>
                  <a:pt x="211798" y="616448"/>
                </a:cubicBezTo>
                <a:cubicBezTo>
                  <a:pt x="211798" y="621306"/>
                  <a:pt x="209855" y="625192"/>
                  <a:pt x="205969" y="628107"/>
                </a:cubicBezTo>
                <a:cubicBezTo>
                  <a:pt x="204026" y="633936"/>
                  <a:pt x="203054" y="638308"/>
                  <a:pt x="203054" y="641223"/>
                </a:cubicBezTo>
                <a:cubicBezTo>
                  <a:pt x="201111" y="641223"/>
                  <a:pt x="202083" y="642194"/>
                  <a:pt x="205969" y="644137"/>
                </a:cubicBezTo>
                <a:cubicBezTo>
                  <a:pt x="210827" y="648023"/>
                  <a:pt x="211798" y="651424"/>
                  <a:pt x="208884" y="654339"/>
                </a:cubicBezTo>
                <a:cubicBezTo>
                  <a:pt x="207912" y="655310"/>
                  <a:pt x="207426" y="656282"/>
                  <a:pt x="207426" y="657253"/>
                </a:cubicBezTo>
                <a:cubicBezTo>
                  <a:pt x="207426" y="658225"/>
                  <a:pt x="207912" y="658711"/>
                  <a:pt x="208884" y="658711"/>
                </a:cubicBezTo>
                <a:cubicBezTo>
                  <a:pt x="210827" y="660654"/>
                  <a:pt x="211312" y="662354"/>
                  <a:pt x="210341" y="663811"/>
                </a:cubicBezTo>
                <a:cubicBezTo>
                  <a:pt x="209369" y="665269"/>
                  <a:pt x="206940" y="666483"/>
                  <a:pt x="203054" y="667455"/>
                </a:cubicBezTo>
                <a:cubicBezTo>
                  <a:pt x="204998" y="669398"/>
                  <a:pt x="206212" y="671098"/>
                  <a:pt x="206698" y="672555"/>
                </a:cubicBezTo>
                <a:cubicBezTo>
                  <a:pt x="207183" y="674012"/>
                  <a:pt x="207912" y="675227"/>
                  <a:pt x="208884" y="676198"/>
                </a:cubicBezTo>
                <a:cubicBezTo>
                  <a:pt x="199168" y="679113"/>
                  <a:pt x="197711" y="682028"/>
                  <a:pt x="204512" y="684942"/>
                </a:cubicBezTo>
                <a:cubicBezTo>
                  <a:pt x="206455" y="686886"/>
                  <a:pt x="206455" y="689800"/>
                  <a:pt x="204512" y="693686"/>
                </a:cubicBezTo>
                <a:lnTo>
                  <a:pt x="204512" y="698058"/>
                </a:lnTo>
                <a:cubicBezTo>
                  <a:pt x="208398" y="704859"/>
                  <a:pt x="208884" y="712632"/>
                  <a:pt x="205969" y="721376"/>
                </a:cubicBezTo>
                <a:lnTo>
                  <a:pt x="205969" y="725748"/>
                </a:lnTo>
                <a:cubicBezTo>
                  <a:pt x="205969" y="728662"/>
                  <a:pt x="206940" y="734006"/>
                  <a:pt x="208884" y="741778"/>
                </a:cubicBezTo>
                <a:lnTo>
                  <a:pt x="207426" y="747607"/>
                </a:lnTo>
                <a:cubicBezTo>
                  <a:pt x="207426" y="748579"/>
                  <a:pt x="206940" y="749308"/>
                  <a:pt x="205969" y="749793"/>
                </a:cubicBezTo>
                <a:cubicBezTo>
                  <a:pt x="204998" y="750279"/>
                  <a:pt x="204998" y="751008"/>
                  <a:pt x="205969" y="751979"/>
                </a:cubicBezTo>
                <a:cubicBezTo>
                  <a:pt x="206940" y="753922"/>
                  <a:pt x="207426" y="756837"/>
                  <a:pt x="207426" y="760723"/>
                </a:cubicBezTo>
                <a:cubicBezTo>
                  <a:pt x="207426" y="763638"/>
                  <a:pt x="206455" y="768982"/>
                  <a:pt x="204512" y="776754"/>
                </a:cubicBezTo>
                <a:cubicBezTo>
                  <a:pt x="204512" y="778697"/>
                  <a:pt x="203783" y="781612"/>
                  <a:pt x="202326" y="785498"/>
                </a:cubicBezTo>
                <a:cubicBezTo>
                  <a:pt x="200868" y="789384"/>
                  <a:pt x="202083" y="793270"/>
                  <a:pt x="205969" y="797156"/>
                </a:cubicBezTo>
                <a:cubicBezTo>
                  <a:pt x="206940" y="798128"/>
                  <a:pt x="207426" y="800314"/>
                  <a:pt x="207426" y="803714"/>
                </a:cubicBezTo>
                <a:cubicBezTo>
                  <a:pt x="207426" y="807115"/>
                  <a:pt x="207426" y="809787"/>
                  <a:pt x="207426" y="811730"/>
                </a:cubicBezTo>
                <a:cubicBezTo>
                  <a:pt x="207426" y="812701"/>
                  <a:pt x="206940" y="813673"/>
                  <a:pt x="205969" y="814644"/>
                </a:cubicBezTo>
                <a:cubicBezTo>
                  <a:pt x="204998" y="815616"/>
                  <a:pt x="204026" y="816102"/>
                  <a:pt x="203054" y="816102"/>
                </a:cubicBezTo>
                <a:cubicBezTo>
                  <a:pt x="202083" y="819016"/>
                  <a:pt x="201597" y="822417"/>
                  <a:pt x="201597" y="826303"/>
                </a:cubicBezTo>
                <a:lnTo>
                  <a:pt x="201597" y="829218"/>
                </a:lnTo>
                <a:cubicBezTo>
                  <a:pt x="205483" y="833104"/>
                  <a:pt x="207426" y="837476"/>
                  <a:pt x="207426" y="842334"/>
                </a:cubicBezTo>
                <a:cubicBezTo>
                  <a:pt x="207426" y="845248"/>
                  <a:pt x="206455" y="850592"/>
                  <a:pt x="204512" y="858364"/>
                </a:cubicBezTo>
                <a:cubicBezTo>
                  <a:pt x="202569" y="868080"/>
                  <a:pt x="201597" y="876823"/>
                  <a:pt x="201597" y="884596"/>
                </a:cubicBezTo>
                <a:lnTo>
                  <a:pt x="205969" y="890425"/>
                </a:lnTo>
                <a:cubicBezTo>
                  <a:pt x="204026" y="891397"/>
                  <a:pt x="202083" y="891883"/>
                  <a:pt x="200140" y="891883"/>
                </a:cubicBezTo>
                <a:cubicBezTo>
                  <a:pt x="198197" y="891883"/>
                  <a:pt x="196739" y="892368"/>
                  <a:pt x="195768" y="893340"/>
                </a:cubicBezTo>
                <a:cubicBezTo>
                  <a:pt x="195768" y="897226"/>
                  <a:pt x="194796" y="901112"/>
                  <a:pt x="192853" y="904999"/>
                </a:cubicBezTo>
                <a:cubicBezTo>
                  <a:pt x="192853" y="904999"/>
                  <a:pt x="193096" y="905241"/>
                  <a:pt x="193582" y="905727"/>
                </a:cubicBezTo>
                <a:cubicBezTo>
                  <a:pt x="194068" y="906213"/>
                  <a:pt x="194310" y="906456"/>
                  <a:pt x="194310" y="906456"/>
                </a:cubicBezTo>
                <a:cubicBezTo>
                  <a:pt x="199168" y="909370"/>
                  <a:pt x="201840" y="913014"/>
                  <a:pt x="202326" y="917386"/>
                </a:cubicBezTo>
                <a:cubicBezTo>
                  <a:pt x="202811" y="921758"/>
                  <a:pt x="203054" y="924915"/>
                  <a:pt x="203054" y="926858"/>
                </a:cubicBezTo>
                <a:lnTo>
                  <a:pt x="204512" y="928316"/>
                </a:lnTo>
                <a:cubicBezTo>
                  <a:pt x="202569" y="931230"/>
                  <a:pt x="200868" y="934145"/>
                  <a:pt x="199411" y="937060"/>
                </a:cubicBezTo>
                <a:cubicBezTo>
                  <a:pt x="197954" y="939974"/>
                  <a:pt x="196739" y="942403"/>
                  <a:pt x="195768" y="944346"/>
                </a:cubicBezTo>
                <a:cubicBezTo>
                  <a:pt x="194796" y="945318"/>
                  <a:pt x="194796" y="946289"/>
                  <a:pt x="195768" y="947261"/>
                </a:cubicBezTo>
                <a:cubicBezTo>
                  <a:pt x="196739" y="948232"/>
                  <a:pt x="197225" y="949204"/>
                  <a:pt x="197225" y="950176"/>
                </a:cubicBezTo>
                <a:lnTo>
                  <a:pt x="198682" y="957462"/>
                </a:lnTo>
                <a:lnTo>
                  <a:pt x="198682" y="961834"/>
                </a:lnTo>
                <a:cubicBezTo>
                  <a:pt x="197711" y="963777"/>
                  <a:pt x="197225" y="966206"/>
                  <a:pt x="197225" y="969121"/>
                </a:cubicBezTo>
                <a:cubicBezTo>
                  <a:pt x="197225" y="972035"/>
                  <a:pt x="196739" y="974464"/>
                  <a:pt x="195768" y="976407"/>
                </a:cubicBezTo>
                <a:cubicBezTo>
                  <a:pt x="195768" y="977379"/>
                  <a:pt x="195525" y="978108"/>
                  <a:pt x="195039" y="978593"/>
                </a:cubicBezTo>
                <a:cubicBezTo>
                  <a:pt x="194553" y="979079"/>
                  <a:pt x="193825" y="979322"/>
                  <a:pt x="192853" y="979322"/>
                </a:cubicBezTo>
                <a:cubicBezTo>
                  <a:pt x="192853" y="981265"/>
                  <a:pt x="193582" y="984666"/>
                  <a:pt x="195039" y="989523"/>
                </a:cubicBezTo>
                <a:cubicBezTo>
                  <a:pt x="196496" y="994381"/>
                  <a:pt x="196253" y="997782"/>
                  <a:pt x="194310" y="999725"/>
                </a:cubicBezTo>
                <a:lnTo>
                  <a:pt x="194310" y="1004097"/>
                </a:lnTo>
                <a:cubicBezTo>
                  <a:pt x="194310" y="1007011"/>
                  <a:pt x="195039" y="1010655"/>
                  <a:pt x="196496" y="1015027"/>
                </a:cubicBezTo>
                <a:cubicBezTo>
                  <a:pt x="197954" y="1019398"/>
                  <a:pt x="198197" y="1022556"/>
                  <a:pt x="197225" y="1024499"/>
                </a:cubicBezTo>
                <a:cubicBezTo>
                  <a:pt x="196253" y="1026442"/>
                  <a:pt x="195039" y="1028628"/>
                  <a:pt x="193582" y="1031057"/>
                </a:cubicBezTo>
                <a:cubicBezTo>
                  <a:pt x="192124" y="1033486"/>
                  <a:pt x="190910" y="1036158"/>
                  <a:pt x="189938" y="1039072"/>
                </a:cubicBezTo>
                <a:cubicBezTo>
                  <a:pt x="187995" y="1041015"/>
                  <a:pt x="187510" y="1042473"/>
                  <a:pt x="188481" y="1043444"/>
                </a:cubicBezTo>
                <a:cubicBezTo>
                  <a:pt x="190424" y="1046359"/>
                  <a:pt x="191396" y="1051217"/>
                  <a:pt x="191396" y="1058018"/>
                </a:cubicBezTo>
                <a:cubicBezTo>
                  <a:pt x="191396" y="1066762"/>
                  <a:pt x="190910" y="1073077"/>
                  <a:pt x="189938" y="1076963"/>
                </a:cubicBezTo>
                <a:cubicBezTo>
                  <a:pt x="189938" y="1080849"/>
                  <a:pt x="190181" y="1085221"/>
                  <a:pt x="190667" y="1090079"/>
                </a:cubicBezTo>
                <a:cubicBezTo>
                  <a:pt x="191153" y="1094936"/>
                  <a:pt x="190910" y="1100280"/>
                  <a:pt x="189938" y="1106109"/>
                </a:cubicBezTo>
                <a:cubicBezTo>
                  <a:pt x="188967" y="1109024"/>
                  <a:pt x="187752" y="1111696"/>
                  <a:pt x="186295" y="1114125"/>
                </a:cubicBezTo>
                <a:cubicBezTo>
                  <a:pt x="184838" y="1116553"/>
                  <a:pt x="183623" y="1119225"/>
                  <a:pt x="182652" y="1122140"/>
                </a:cubicBezTo>
                <a:cubicBezTo>
                  <a:pt x="182652" y="1128941"/>
                  <a:pt x="182166" y="1134284"/>
                  <a:pt x="181194" y="1138170"/>
                </a:cubicBezTo>
                <a:cubicBezTo>
                  <a:pt x="181194" y="1142057"/>
                  <a:pt x="180709" y="1144000"/>
                  <a:pt x="179737" y="1144000"/>
                </a:cubicBezTo>
                <a:cubicBezTo>
                  <a:pt x="167107" y="1145943"/>
                  <a:pt x="159820" y="1152258"/>
                  <a:pt x="157877" y="1162945"/>
                </a:cubicBezTo>
                <a:cubicBezTo>
                  <a:pt x="157877" y="1178490"/>
                  <a:pt x="146219" y="1189177"/>
                  <a:pt x="122901" y="1195006"/>
                </a:cubicBezTo>
                <a:cubicBezTo>
                  <a:pt x="98613" y="1201807"/>
                  <a:pt x="80153" y="1212008"/>
                  <a:pt x="67523" y="1225610"/>
                </a:cubicBezTo>
                <a:cubicBezTo>
                  <a:pt x="42263" y="1252813"/>
                  <a:pt x="26232" y="1274187"/>
                  <a:pt x="19431" y="1289732"/>
                </a:cubicBezTo>
                <a:cubicBezTo>
                  <a:pt x="17488" y="1296533"/>
                  <a:pt x="15788" y="1302848"/>
                  <a:pt x="14331" y="1308677"/>
                </a:cubicBezTo>
                <a:cubicBezTo>
                  <a:pt x="12873" y="1314507"/>
                  <a:pt x="11173" y="1320336"/>
                  <a:pt x="9230" y="1326165"/>
                </a:cubicBezTo>
                <a:cubicBezTo>
                  <a:pt x="9230" y="1334909"/>
                  <a:pt x="7773" y="1343653"/>
                  <a:pt x="4858" y="1352397"/>
                </a:cubicBezTo>
                <a:cubicBezTo>
                  <a:pt x="4858" y="1346568"/>
                  <a:pt x="4130" y="1340496"/>
                  <a:pt x="2672" y="1334181"/>
                </a:cubicBezTo>
                <a:cubicBezTo>
                  <a:pt x="1215" y="1327866"/>
                  <a:pt x="486" y="1321793"/>
                  <a:pt x="486" y="1315964"/>
                </a:cubicBezTo>
                <a:cubicBezTo>
                  <a:pt x="-485" y="1304306"/>
                  <a:pt x="0" y="1285846"/>
                  <a:pt x="1944" y="1260586"/>
                </a:cubicBezTo>
                <a:lnTo>
                  <a:pt x="3401" y="1218323"/>
                </a:lnTo>
                <a:cubicBezTo>
                  <a:pt x="4372" y="1209579"/>
                  <a:pt x="5587" y="1198407"/>
                  <a:pt x="7044" y="1184805"/>
                </a:cubicBezTo>
                <a:cubicBezTo>
                  <a:pt x="8501" y="1171203"/>
                  <a:pt x="9230" y="1159545"/>
                  <a:pt x="9230" y="1149829"/>
                </a:cubicBezTo>
                <a:lnTo>
                  <a:pt x="17974" y="1090079"/>
                </a:lnTo>
                <a:lnTo>
                  <a:pt x="17974" y="1079878"/>
                </a:lnTo>
                <a:lnTo>
                  <a:pt x="16517" y="1037615"/>
                </a:lnTo>
                <a:lnTo>
                  <a:pt x="32547" y="273977"/>
                </a:lnTo>
                <a:cubicBezTo>
                  <a:pt x="33519" y="268147"/>
                  <a:pt x="33762" y="260618"/>
                  <a:pt x="33276" y="251388"/>
                </a:cubicBezTo>
                <a:cubicBezTo>
                  <a:pt x="32790" y="242159"/>
                  <a:pt x="33033" y="234629"/>
                  <a:pt x="34005" y="228800"/>
                </a:cubicBezTo>
                <a:lnTo>
                  <a:pt x="34005" y="196739"/>
                </a:lnTo>
                <a:cubicBezTo>
                  <a:pt x="34005" y="185080"/>
                  <a:pt x="34490" y="177308"/>
                  <a:pt x="35462" y="173421"/>
                </a:cubicBezTo>
                <a:lnTo>
                  <a:pt x="34005" y="155933"/>
                </a:lnTo>
                <a:lnTo>
                  <a:pt x="36919" y="87439"/>
                </a:lnTo>
                <a:cubicBezTo>
                  <a:pt x="36919" y="79667"/>
                  <a:pt x="36434" y="73352"/>
                  <a:pt x="35462" y="68494"/>
                </a:cubicBezTo>
                <a:cubicBezTo>
                  <a:pt x="35462" y="64608"/>
                  <a:pt x="34490" y="62665"/>
                  <a:pt x="32547" y="62665"/>
                </a:cubicBezTo>
                <a:cubicBezTo>
                  <a:pt x="29633" y="59750"/>
                  <a:pt x="26961" y="52463"/>
                  <a:pt x="24532" y="40805"/>
                </a:cubicBezTo>
                <a:cubicBezTo>
                  <a:pt x="22103" y="29146"/>
                  <a:pt x="18946" y="21374"/>
                  <a:pt x="15059" y="17487"/>
                </a:cubicBezTo>
                <a:cubicBezTo>
                  <a:pt x="15059" y="16516"/>
                  <a:pt x="13359" y="13844"/>
                  <a:pt x="9959" y="9472"/>
                </a:cubicBezTo>
                <a:cubicBezTo>
                  <a:pt x="6558" y="5100"/>
                  <a:pt x="6801" y="1943"/>
                  <a:pt x="10687" y="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defTabSz="457200"/>
            <a:endParaRPr lang="zh-CN" altLang="en-US" sz="115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endParaRPr>
          </a:p>
        </p:txBody>
      </p:sp>
      <p:sp>
        <p:nvSpPr>
          <p:cNvPr id="230" name="PA-文本框 33">
            <a:extLst>
              <a:ext uri="{FF2B5EF4-FFF2-40B4-BE49-F238E27FC236}">
                <a16:creationId xmlns:a16="http://schemas.microsoft.com/office/drawing/2014/main" id="{911CCB67-8B0E-494B-A71C-740768592C0F}"/>
              </a:ext>
            </a:extLst>
          </p:cNvPr>
          <p:cNvSpPr txBox="1"/>
          <p:nvPr userDrawn="1">
            <p:custDataLst>
              <p:tags r:id="rId7"/>
            </p:custDataLst>
          </p:nvPr>
        </p:nvSpPr>
        <p:spPr>
          <a:xfrm>
            <a:off x="8378348" y="2448110"/>
            <a:ext cx="1322522" cy="1520491"/>
          </a:xfrm>
          <a:custGeom>
            <a:avLst/>
            <a:gdLst/>
            <a:ahLst/>
            <a:cxnLst/>
            <a:rect l="l" t="t" r="r" b="b"/>
            <a:pathLst>
              <a:path w="1322522" h="1520491">
                <a:moveTo>
                  <a:pt x="693687" y="652882"/>
                </a:moveTo>
                <a:cubicBezTo>
                  <a:pt x="683971" y="654825"/>
                  <a:pt x="676684" y="655796"/>
                  <a:pt x="671827" y="655796"/>
                </a:cubicBezTo>
                <a:lnTo>
                  <a:pt x="657254" y="654339"/>
                </a:lnTo>
                <a:lnTo>
                  <a:pt x="654339" y="654339"/>
                </a:lnTo>
                <a:cubicBezTo>
                  <a:pt x="650453" y="654339"/>
                  <a:pt x="646081" y="655311"/>
                  <a:pt x="641223" y="657254"/>
                </a:cubicBezTo>
                <a:cubicBezTo>
                  <a:pt x="636365" y="659197"/>
                  <a:pt x="632479" y="659683"/>
                  <a:pt x="629564" y="658711"/>
                </a:cubicBezTo>
                <a:cubicBezTo>
                  <a:pt x="625678" y="658711"/>
                  <a:pt x="620577" y="659197"/>
                  <a:pt x="614262" y="660168"/>
                </a:cubicBezTo>
                <a:cubicBezTo>
                  <a:pt x="607947" y="661140"/>
                  <a:pt x="602847" y="660654"/>
                  <a:pt x="598960" y="658711"/>
                </a:cubicBezTo>
                <a:cubicBezTo>
                  <a:pt x="597989" y="657740"/>
                  <a:pt x="596532" y="657254"/>
                  <a:pt x="594588" y="657254"/>
                </a:cubicBezTo>
                <a:cubicBezTo>
                  <a:pt x="590702" y="657254"/>
                  <a:pt x="586816" y="657982"/>
                  <a:pt x="582930" y="659440"/>
                </a:cubicBezTo>
                <a:cubicBezTo>
                  <a:pt x="579044" y="660897"/>
                  <a:pt x="575643" y="661626"/>
                  <a:pt x="572728" y="661626"/>
                </a:cubicBezTo>
                <a:cubicBezTo>
                  <a:pt x="571757" y="662597"/>
                  <a:pt x="566899" y="663083"/>
                  <a:pt x="558155" y="663083"/>
                </a:cubicBezTo>
                <a:lnTo>
                  <a:pt x="543582" y="663083"/>
                </a:lnTo>
                <a:lnTo>
                  <a:pt x="536295" y="663083"/>
                </a:lnTo>
                <a:cubicBezTo>
                  <a:pt x="521722" y="663083"/>
                  <a:pt x="508120" y="665512"/>
                  <a:pt x="495490" y="670370"/>
                </a:cubicBezTo>
                <a:cubicBezTo>
                  <a:pt x="489661" y="672313"/>
                  <a:pt x="483589" y="674013"/>
                  <a:pt x="477274" y="675470"/>
                </a:cubicBezTo>
                <a:cubicBezTo>
                  <a:pt x="470959" y="676928"/>
                  <a:pt x="464886" y="678628"/>
                  <a:pt x="459057" y="680571"/>
                </a:cubicBezTo>
                <a:cubicBezTo>
                  <a:pt x="459057" y="683486"/>
                  <a:pt x="458086" y="686400"/>
                  <a:pt x="456143" y="689315"/>
                </a:cubicBezTo>
                <a:lnTo>
                  <a:pt x="456143" y="680571"/>
                </a:lnTo>
                <a:cubicBezTo>
                  <a:pt x="455171" y="681542"/>
                  <a:pt x="453714" y="682028"/>
                  <a:pt x="451771" y="682028"/>
                </a:cubicBezTo>
                <a:lnTo>
                  <a:pt x="424081" y="689315"/>
                </a:lnTo>
                <a:cubicBezTo>
                  <a:pt x="424081" y="714575"/>
                  <a:pt x="424567" y="732063"/>
                  <a:pt x="425539" y="741779"/>
                </a:cubicBezTo>
                <a:lnTo>
                  <a:pt x="425539" y="753437"/>
                </a:lnTo>
                <a:lnTo>
                  <a:pt x="434283" y="750523"/>
                </a:lnTo>
                <a:cubicBezTo>
                  <a:pt x="433311" y="743722"/>
                  <a:pt x="432097" y="738864"/>
                  <a:pt x="430639" y="735949"/>
                </a:cubicBezTo>
                <a:cubicBezTo>
                  <a:pt x="429182" y="733035"/>
                  <a:pt x="427968" y="730606"/>
                  <a:pt x="426996" y="728663"/>
                </a:cubicBezTo>
                <a:lnTo>
                  <a:pt x="426996" y="727205"/>
                </a:lnTo>
                <a:cubicBezTo>
                  <a:pt x="426996" y="725262"/>
                  <a:pt x="428210" y="723076"/>
                  <a:pt x="430639" y="720647"/>
                </a:cubicBezTo>
                <a:cubicBezTo>
                  <a:pt x="433068" y="718219"/>
                  <a:pt x="434283" y="715547"/>
                  <a:pt x="434283" y="712632"/>
                </a:cubicBezTo>
                <a:cubicBezTo>
                  <a:pt x="435254" y="708746"/>
                  <a:pt x="437197" y="707046"/>
                  <a:pt x="440112" y="707531"/>
                </a:cubicBezTo>
                <a:cubicBezTo>
                  <a:pt x="443027" y="708017"/>
                  <a:pt x="445456" y="708260"/>
                  <a:pt x="447399" y="708260"/>
                </a:cubicBezTo>
                <a:cubicBezTo>
                  <a:pt x="452256" y="707289"/>
                  <a:pt x="458086" y="706560"/>
                  <a:pt x="464886" y="706074"/>
                </a:cubicBezTo>
                <a:cubicBezTo>
                  <a:pt x="471687" y="705588"/>
                  <a:pt x="477031" y="704860"/>
                  <a:pt x="480917" y="703888"/>
                </a:cubicBezTo>
                <a:cubicBezTo>
                  <a:pt x="488690" y="700973"/>
                  <a:pt x="495976" y="699516"/>
                  <a:pt x="502777" y="699516"/>
                </a:cubicBezTo>
                <a:cubicBezTo>
                  <a:pt x="508606" y="699516"/>
                  <a:pt x="517350" y="701459"/>
                  <a:pt x="529009" y="705345"/>
                </a:cubicBezTo>
                <a:lnTo>
                  <a:pt x="556698" y="718461"/>
                </a:lnTo>
                <a:cubicBezTo>
                  <a:pt x="565442" y="720405"/>
                  <a:pt x="573700" y="725991"/>
                  <a:pt x="581472" y="735221"/>
                </a:cubicBezTo>
                <a:cubicBezTo>
                  <a:pt x="589245" y="744450"/>
                  <a:pt x="595074" y="751008"/>
                  <a:pt x="598960" y="754895"/>
                </a:cubicBezTo>
                <a:cubicBezTo>
                  <a:pt x="599932" y="755866"/>
                  <a:pt x="600418" y="756838"/>
                  <a:pt x="600418" y="757809"/>
                </a:cubicBezTo>
                <a:cubicBezTo>
                  <a:pt x="600418" y="758781"/>
                  <a:pt x="600904" y="759267"/>
                  <a:pt x="601875" y="759267"/>
                </a:cubicBezTo>
                <a:cubicBezTo>
                  <a:pt x="601875" y="765096"/>
                  <a:pt x="607219" y="770439"/>
                  <a:pt x="617906" y="775297"/>
                </a:cubicBezTo>
                <a:cubicBezTo>
                  <a:pt x="619849" y="777240"/>
                  <a:pt x="620820" y="779669"/>
                  <a:pt x="620820" y="782584"/>
                </a:cubicBezTo>
                <a:cubicBezTo>
                  <a:pt x="620820" y="788413"/>
                  <a:pt x="616448" y="802015"/>
                  <a:pt x="607704" y="823389"/>
                </a:cubicBezTo>
                <a:cubicBezTo>
                  <a:pt x="606733" y="826303"/>
                  <a:pt x="598960" y="829947"/>
                  <a:pt x="584387" y="834319"/>
                </a:cubicBezTo>
                <a:cubicBezTo>
                  <a:pt x="569814" y="838691"/>
                  <a:pt x="559613" y="842820"/>
                  <a:pt x="553783" y="846706"/>
                </a:cubicBezTo>
                <a:cubicBezTo>
                  <a:pt x="575158" y="830190"/>
                  <a:pt x="585844" y="821931"/>
                  <a:pt x="585844" y="821931"/>
                </a:cubicBezTo>
                <a:cubicBezTo>
                  <a:pt x="583901" y="820960"/>
                  <a:pt x="578072" y="823875"/>
                  <a:pt x="568357" y="830675"/>
                </a:cubicBezTo>
                <a:cubicBezTo>
                  <a:pt x="558641" y="837476"/>
                  <a:pt x="553298" y="840877"/>
                  <a:pt x="552326" y="840877"/>
                </a:cubicBezTo>
                <a:cubicBezTo>
                  <a:pt x="552326" y="839905"/>
                  <a:pt x="554512" y="837233"/>
                  <a:pt x="558884" y="832861"/>
                </a:cubicBezTo>
                <a:cubicBezTo>
                  <a:pt x="563256" y="828489"/>
                  <a:pt x="564956" y="825818"/>
                  <a:pt x="563985" y="824846"/>
                </a:cubicBezTo>
                <a:cubicBezTo>
                  <a:pt x="561070" y="823875"/>
                  <a:pt x="556212" y="823389"/>
                  <a:pt x="549411" y="823389"/>
                </a:cubicBezTo>
                <a:cubicBezTo>
                  <a:pt x="535810" y="823389"/>
                  <a:pt x="520265" y="827761"/>
                  <a:pt x="502777" y="836505"/>
                </a:cubicBezTo>
                <a:cubicBezTo>
                  <a:pt x="498891" y="838448"/>
                  <a:pt x="494276" y="839905"/>
                  <a:pt x="488932" y="840877"/>
                </a:cubicBezTo>
                <a:cubicBezTo>
                  <a:pt x="483589" y="841848"/>
                  <a:pt x="479460" y="843306"/>
                  <a:pt x="476545" y="845249"/>
                </a:cubicBezTo>
                <a:lnTo>
                  <a:pt x="469258" y="848163"/>
                </a:lnTo>
                <a:cubicBezTo>
                  <a:pt x="466344" y="851078"/>
                  <a:pt x="462944" y="852535"/>
                  <a:pt x="459057" y="852535"/>
                </a:cubicBezTo>
                <a:cubicBezTo>
                  <a:pt x="453228" y="853507"/>
                  <a:pt x="449828" y="854964"/>
                  <a:pt x="448856" y="856907"/>
                </a:cubicBezTo>
                <a:cubicBezTo>
                  <a:pt x="447884" y="858850"/>
                  <a:pt x="447884" y="862251"/>
                  <a:pt x="448856" y="867109"/>
                </a:cubicBezTo>
                <a:lnTo>
                  <a:pt x="456143" y="919572"/>
                </a:lnTo>
                <a:lnTo>
                  <a:pt x="485289" y="919572"/>
                </a:lnTo>
                <a:cubicBezTo>
                  <a:pt x="495976" y="920544"/>
                  <a:pt x="508363" y="920301"/>
                  <a:pt x="522451" y="918844"/>
                </a:cubicBezTo>
                <a:cubicBezTo>
                  <a:pt x="536538" y="917386"/>
                  <a:pt x="546982" y="916658"/>
                  <a:pt x="553783" y="916658"/>
                </a:cubicBezTo>
                <a:cubicBezTo>
                  <a:pt x="566414" y="914714"/>
                  <a:pt x="579530" y="910828"/>
                  <a:pt x="593131" y="904999"/>
                </a:cubicBezTo>
                <a:cubicBezTo>
                  <a:pt x="595074" y="904999"/>
                  <a:pt x="597989" y="903056"/>
                  <a:pt x="601875" y="899170"/>
                </a:cubicBezTo>
                <a:lnTo>
                  <a:pt x="600418" y="896255"/>
                </a:lnTo>
                <a:lnTo>
                  <a:pt x="609162" y="893340"/>
                </a:lnTo>
                <a:cubicBezTo>
                  <a:pt x="614020" y="888483"/>
                  <a:pt x="617906" y="883139"/>
                  <a:pt x="620820" y="877310"/>
                </a:cubicBezTo>
                <a:cubicBezTo>
                  <a:pt x="623735" y="872452"/>
                  <a:pt x="626164" y="868809"/>
                  <a:pt x="628107" y="866380"/>
                </a:cubicBezTo>
                <a:cubicBezTo>
                  <a:pt x="630050" y="863951"/>
                  <a:pt x="631507" y="862737"/>
                  <a:pt x="632479" y="862737"/>
                </a:cubicBezTo>
                <a:cubicBezTo>
                  <a:pt x="646081" y="835533"/>
                  <a:pt x="655796" y="811730"/>
                  <a:pt x="661626" y="791328"/>
                </a:cubicBezTo>
                <a:lnTo>
                  <a:pt x="671827" y="756352"/>
                </a:lnTo>
                <a:lnTo>
                  <a:pt x="684943" y="715547"/>
                </a:lnTo>
                <a:lnTo>
                  <a:pt x="687857" y="709717"/>
                </a:lnTo>
                <a:lnTo>
                  <a:pt x="676199" y="703888"/>
                </a:lnTo>
                <a:lnTo>
                  <a:pt x="676199" y="699516"/>
                </a:lnTo>
                <a:cubicBezTo>
                  <a:pt x="676199" y="697573"/>
                  <a:pt x="677656" y="696602"/>
                  <a:pt x="680571" y="696602"/>
                </a:cubicBezTo>
                <a:lnTo>
                  <a:pt x="689315" y="698059"/>
                </a:lnTo>
                <a:lnTo>
                  <a:pt x="695144" y="661626"/>
                </a:lnTo>
                <a:cubicBezTo>
                  <a:pt x="695144" y="657740"/>
                  <a:pt x="695630" y="654825"/>
                  <a:pt x="696601" y="652882"/>
                </a:cubicBezTo>
                <a:close/>
                <a:moveTo>
                  <a:pt x="863465" y="628107"/>
                </a:moveTo>
                <a:cubicBezTo>
                  <a:pt x="863951" y="628107"/>
                  <a:pt x="863708" y="628593"/>
                  <a:pt x="862736" y="629565"/>
                </a:cubicBezTo>
                <a:lnTo>
                  <a:pt x="859822" y="629565"/>
                </a:lnTo>
                <a:cubicBezTo>
                  <a:pt x="861765" y="628593"/>
                  <a:pt x="862979" y="628107"/>
                  <a:pt x="863465" y="628107"/>
                </a:cubicBezTo>
                <a:close/>
                <a:moveTo>
                  <a:pt x="508606" y="488204"/>
                </a:moveTo>
                <a:lnTo>
                  <a:pt x="496948" y="499863"/>
                </a:lnTo>
                <a:cubicBezTo>
                  <a:pt x="480431" y="516379"/>
                  <a:pt x="462944" y="530466"/>
                  <a:pt x="444484" y="542125"/>
                </a:cubicBezTo>
                <a:lnTo>
                  <a:pt x="444484" y="543582"/>
                </a:lnTo>
                <a:cubicBezTo>
                  <a:pt x="445456" y="542611"/>
                  <a:pt x="446670" y="542125"/>
                  <a:pt x="448127" y="542125"/>
                </a:cubicBezTo>
                <a:cubicBezTo>
                  <a:pt x="449585" y="542125"/>
                  <a:pt x="450799" y="541639"/>
                  <a:pt x="451771" y="540668"/>
                </a:cubicBezTo>
                <a:lnTo>
                  <a:pt x="451771" y="539210"/>
                </a:lnTo>
                <a:lnTo>
                  <a:pt x="453228" y="537753"/>
                </a:lnTo>
                <a:cubicBezTo>
                  <a:pt x="457114" y="535810"/>
                  <a:pt x="460514" y="534838"/>
                  <a:pt x="463429" y="534838"/>
                </a:cubicBezTo>
                <a:lnTo>
                  <a:pt x="496948" y="521723"/>
                </a:lnTo>
                <a:lnTo>
                  <a:pt x="526094" y="507149"/>
                </a:lnTo>
                <a:cubicBezTo>
                  <a:pt x="525123" y="505206"/>
                  <a:pt x="522694" y="502292"/>
                  <a:pt x="518808" y="498405"/>
                </a:cubicBezTo>
                <a:close/>
                <a:moveTo>
                  <a:pt x="457600" y="351215"/>
                </a:moveTo>
                <a:cubicBezTo>
                  <a:pt x="455657" y="351215"/>
                  <a:pt x="452742" y="352673"/>
                  <a:pt x="448856" y="355587"/>
                </a:cubicBezTo>
                <a:lnTo>
                  <a:pt x="441569" y="357045"/>
                </a:lnTo>
                <a:cubicBezTo>
                  <a:pt x="439626" y="356073"/>
                  <a:pt x="437197" y="355587"/>
                  <a:pt x="434283" y="355587"/>
                </a:cubicBezTo>
                <a:lnTo>
                  <a:pt x="418252" y="357045"/>
                </a:lnTo>
                <a:lnTo>
                  <a:pt x="390563" y="365789"/>
                </a:lnTo>
                <a:cubicBezTo>
                  <a:pt x="386677" y="367732"/>
                  <a:pt x="381819" y="369432"/>
                  <a:pt x="375990" y="370889"/>
                </a:cubicBezTo>
                <a:cubicBezTo>
                  <a:pt x="370160" y="372347"/>
                  <a:pt x="364331" y="374533"/>
                  <a:pt x="358502" y="377447"/>
                </a:cubicBezTo>
                <a:lnTo>
                  <a:pt x="317697" y="390563"/>
                </a:lnTo>
                <a:cubicBezTo>
                  <a:pt x="313811" y="392506"/>
                  <a:pt x="311382" y="394692"/>
                  <a:pt x="310410" y="397121"/>
                </a:cubicBezTo>
                <a:cubicBezTo>
                  <a:pt x="309438" y="399550"/>
                  <a:pt x="308953" y="402708"/>
                  <a:pt x="308953" y="406594"/>
                </a:cubicBezTo>
                <a:lnTo>
                  <a:pt x="308953" y="412423"/>
                </a:lnTo>
                <a:cubicBezTo>
                  <a:pt x="308953" y="419224"/>
                  <a:pt x="307010" y="424082"/>
                  <a:pt x="303124" y="426996"/>
                </a:cubicBezTo>
                <a:cubicBezTo>
                  <a:pt x="303124" y="426996"/>
                  <a:pt x="302881" y="427239"/>
                  <a:pt x="302395" y="427725"/>
                </a:cubicBezTo>
                <a:cubicBezTo>
                  <a:pt x="301909" y="428211"/>
                  <a:pt x="301666" y="428454"/>
                  <a:pt x="301666" y="428454"/>
                </a:cubicBezTo>
                <a:lnTo>
                  <a:pt x="301666" y="434283"/>
                </a:lnTo>
                <a:lnTo>
                  <a:pt x="303124" y="454686"/>
                </a:lnTo>
                <a:cubicBezTo>
                  <a:pt x="303124" y="476060"/>
                  <a:pt x="303609" y="492090"/>
                  <a:pt x="304581" y="502777"/>
                </a:cubicBezTo>
                <a:cubicBezTo>
                  <a:pt x="304581" y="505692"/>
                  <a:pt x="306524" y="509092"/>
                  <a:pt x="310410" y="512979"/>
                </a:cubicBezTo>
                <a:cubicBezTo>
                  <a:pt x="305552" y="517836"/>
                  <a:pt x="302152" y="522208"/>
                  <a:pt x="300209" y="526094"/>
                </a:cubicBezTo>
                <a:cubicBezTo>
                  <a:pt x="298266" y="528038"/>
                  <a:pt x="299723" y="530466"/>
                  <a:pt x="304581" y="533381"/>
                </a:cubicBezTo>
                <a:lnTo>
                  <a:pt x="308953" y="531924"/>
                </a:lnTo>
                <a:cubicBezTo>
                  <a:pt x="313811" y="527066"/>
                  <a:pt x="317697" y="526580"/>
                  <a:pt x="320611" y="530466"/>
                </a:cubicBezTo>
                <a:lnTo>
                  <a:pt x="332270" y="530466"/>
                </a:lnTo>
                <a:cubicBezTo>
                  <a:pt x="339071" y="530466"/>
                  <a:pt x="343443" y="529009"/>
                  <a:pt x="345386" y="526094"/>
                </a:cubicBezTo>
                <a:cubicBezTo>
                  <a:pt x="351215" y="522208"/>
                  <a:pt x="358259" y="515165"/>
                  <a:pt x="366517" y="504963"/>
                </a:cubicBezTo>
                <a:cubicBezTo>
                  <a:pt x="374775" y="494762"/>
                  <a:pt x="381819" y="487718"/>
                  <a:pt x="387648" y="483832"/>
                </a:cubicBezTo>
                <a:cubicBezTo>
                  <a:pt x="394449" y="478003"/>
                  <a:pt x="400278" y="471202"/>
                  <a:pt x="405136" y="463429"/>
                </a:cubicBezTo>
                <a:cubicBezTo>
                  <a:pt x="410966" y="459543"/>
                  <a:pt x="418252" y="453228"/>
                  <a:pt x="426996" y="444484"/>
                </a:cubicBezTo>
                <a:cubicBezTo>
                  <a:pt x="451285" y="413395"/>
                  <a:pt x="462458" y="399307"/>
                  <a:pt x="460514" y="402222"/>
                </a:cubicBezTo>
                <a:cubicBezTo>
                  <a:pt x="470230" y="390563"/>
                  <a:pt x="477031" y="379390"/>
                  <a:pt x="480917" y="368703"/>
                </a:cubicBezTo>
                <a:cubicBezTo>
                  <a:pt x="481889" y="367732"/>
                  <a:pt x="482132" y="366275"/>
                  <a:pt x="481646" y="364331"/>
                </a:cubicBezTo>
                <a:cubicBezTo>
                  <a:pt x="481160" y="362388"/>
                  <a:pt x="479946" y="360931"/>
                  <a:pt x="478002" y="359959"/>
                </a:cubicBezTo>
                <a:cubicBezTo>
                  <a:pt x="477031" y="358988"/>
                  <a:pt x="475088" y="358259"/>
                  <a:pt x="472173" y="357773"/>
                </a:cubicBezTo>
                <a:cubicBezTo>
                  <a:pt x="469258" y="357288"/>
                  <a:pt x="467315" y="356559"/>
                  <a:pt x="466344" y="355587"/>
                </a:cubicBezTo>
                <a:cubicBezTo>
                  <a:pt x="462458" y="352673"/>
                  <a:pt x="459543" y="351215"/>
                  <a:pt x="457600" y="351215"/>
                </a:cubicBezTo>
                <a:close/>
                <a:moveTo>
                  <a:pt x="218599" y="212770"/>
                </a:moveTo>
                <a:lnTo>
                  <a:pt x="212769" y="217142"/>
                </a:lnTo>
                <a:cubicBezTo>
                  <a:pt x="208883" y="221999"/>
                  <a:pt x="189452" y="242888"/>
                  <a:pt x="154476" y="279807"/>
                </a:cubicBezTo>
                <a:cubicBezTo>
                  <a:pt x="130188" y="306038"/>
                  <a:pt x="113185" y="331785"/>
                  <a:pt x="103470" y="357045"/>
                </a:cubicBezTo>
                <a:lnTo>
                  <a:pt x="97641" y="365789"/>
                </a:lnTo>
                <a:cubicBezTo>
                  <a:pt x="93754" y="365789"/>
                  <a:pt x="91083" y="367246"/>
                  <a:pt x="89625" y="370161"/>
                </a:cubicBezTo>
                <a:cubicBezTo>
                  <a:pt x="88168" y="373075"/>
                  <a:pt x="86954" y="375504"/>
                  <a:pt x="85982" y="377447"/>
                </a:cubicBezTo>
                <a:cubicBezTo>
                  <a:pt x="90840" y="377447"/>
                  <a:pt x="94240" y="377933"/>
                  <a:pt x="96183" y="378905"/>
                </a:cubicBezTo>
                <a:lnTo>
                  <a:pt x="93269" y="383277"/>
                </a:lnTo>
                <a:cubicBezTo>
                  <a:pt x="93269" y="383277"/>
                  <a:pt x="93512" y="383520"/>
                  <a:pt x="93997" y="384005"/>
                </a:cubicBezTo>
                <a:cubicBezTo>
                  <a:pt x="94483" y="384491"/>
                  <a:pt x="94726" y="384734"/>
                  <a:pt x="94726" y="384734"/>
                </a:cubicBezTo>
                <a:cubicBezTo>
                  <a:pt x="98612" y="382791"/>
                  <a:pt x="102256" y="378662"/>
                  <a:pt x="105656" y="372347"/>
                </a:cubicBezTo>
                <a:cubicBezTo>
                  <a:pt x="109056" y="366032"/>
                  <a:pt x="112700" y="360445"/>
                  <a:pt x="116586" y="355587"/>
                </a:cubicBezTo>
                <a:lnTo>
                  <a:pt x="134074" y="324984"/>
                </a:lnTo>
                <a:lnTo>
                  <a:pt x="128244" y="323526"/>
                </a:lnTo>
                <a:lnTo>
                  <a:pt x="128244" y="322069"/>
                </a:lnTo>
                <a:cubicBezTo>
                  <a:pt x="132131" y="321097"/>
                  <a:pt x="136017" y="318669"/>
                  <a:pt x="139903" y="314782"/>
                </a:cubicBezTo>
                <a:cubicBezTo>
                  <a:pt x="140875" y="312839"/>
                  <a:pt x="142332" y="310896"/>
                  <a:pt x="144275" y="308953"/>
                </a:cubicBezTo>
                <a:lnTo>
                  <a:pt x="154476" y="298752"/>
                </a:lnTo>
                <a:cubicBezTo>
                  <a:pt x="155448" y="297780"/>
                  <a:pt x="155934" y="296323"/>
                  <a:pt x="155934" y="294380"/>
                </a:cubicBezTo>
                <a:cubicBezTo>
                  <a:pt x="155934" y="292437"/>
                  <a:pt x="154476" y="291951"/>
                  <a:pt x="151562" y="292922"/>
                </a:cubicBezTo>
                <a:lnTo>
                  <a:pt x="173422" y="266691"/>
                </a:lnTo>
                <a:cubicBezTo>
                  <a:pt x="188966" y="250174"/>
                  <a:pt x="204025" y="232201"/>
                  <a:pt x="218599" y="212770"/>
                </a:cubicBezTo>
                <a:close/>
                <a:moveTo>
                  <a:pt x="384734" y="0"/>
                </a:moveTo>
                <a:cubicBezTo>
                  <a:pt x="390563" y="0"/>
                  <a:pt x="396392" y="1943"/>
                  <a:pt x="402222" y="5829"/>
                </a:cubicBezTo>
                <a:cubicBezTo>
                  <a:pt x="409994" y="11659"/>
                  <a:pt x="416309" y="14573"/>
                  <a:pt x="421167" y="14573"/>
                </a:cubicBezTo>
                <a:cubicBezTo>
                  <a:pt x="429911" y="16516"/>
                  <a:pt x="435740" y="19431"/>
                  <a:pt x="438655" y="23317"/>
                </a:cubicBezTo>
                <a:cubicBezTo>
                  <a:pt x="439626" y="24289"/>
                  <a:pt x="439869" y="26475"/>
                  <a:pt x="439383" y="29875"/>
                </a:cubicBezTo>
                <a:cubicBezTo>
                  <a:pt x="438898" y="33276"/>
                  <a:pt x="438655" y="35947"/>
                  <a:pt x="438655" y="37891"/>
                </a:cubicBezTo>
                <a:cubicBezTo>
                  <a:pt x="439626" y="43720"/>
                  <a:pt x="440598" y="47363"/>
                  <a:pt x="441569" y="48821"/>
                </a:cubicBezTo>
                <a:cubicBezTo>
                  <a:pt x="442541" y="50278"/>
                  <a:pt x="445941" y="51006"/>
                  <a:pt x="451771" y="51006"/>
                </a:cubicBezTo>
                <a:cubicBezTo>
                  <a:pt x="455657" y="51006"/>
                  <a:pt x="459300" y="51735"/>
                  <a:pt x="462700" y="53192"/>
                </a:cubicBezTo>
                <a:cubicBezTo>
                  <a:pt x="466101" y="54650"/>
                  <a:pt x="469258" y="55864"/>
                  <a:pt x="472173" y="56836"/>
                </a:cubicBezTo>
                <a:cubicBezTo>
                  <a:pt x="478002" y="57807"/>
                  <a:pt x="480917" y="62665"/>
                  <a:pt x="480917" y="71409"/>
                </a:cubicBezTo>
                <a:cubicBezTo>
                  <a:pt x="478002" y="79181"/>
                  <a:pt x="480431" y="83068"/>
                  <a:pt x="488204" y="83068"/>
                </a:cubicBezTo>
                <a:cubicBezTo>
                  <a:pt x="491118" y="85982"/>
                  <a:pt x="493062" y="88654"/>
                  <a:pt x="494033" y="91083"/>
                </a:cubicBezTo>
                <a:cubicBezTo>
                  <a:pt x="495004" y="93512"/>
                  <a:pt x="495004" y="96184"/>
                  <a:pt x="494033" y="99098"/>
                </a:cubicBezTo>
                <a:cubicBezTo>
                  <a:pt x="490147" y="101041"/>
                  <a:pt x="489175" y="103956"/>
                  <a:pt x="491118" y="107842"/>
                </a:cubicBezTo>
                <a:cubicBezTo>
                  <a:pt x="491118" y="112700"/>
                  <a:pt x="488690" y="115129"/>
                  <a:pt x="483832" y="115129"/>
                </a:cubicBezTo>
                <a:cubicBezTo>
                  <a:pt x="479946" y="118043"/>
                  <a:pt x="475574" y="120472"/>
                  <a:pt x="470716" y="122415"/>
                </a:cubicBezTo>
                <a:cubicBezTo>
                  <a:pt x="465858" y="124358"/>
                  <a:pt x="461000" y="126787"/>
                  <a:pt x="456143" y="129702"/>
                </a:cubicBezTo>
                <a:cubicBezTo>
                  <a:pt x="449342" y="132617"/>
                  <a:pt x="439869" y="137232"/>
                  <a:pt x="427725" y="143547"/>
                </a:cubicBezTo>
                <a:cubicBezTo>
                  <a:pt x="415580" y="149862"/>
                  <a:pt x="405136" y="155934"/>
                  <a:pt x="396392" y="161763"/>
                </a:cubicBezTo>
                <a:cubicBezTo>
                  <a:pt x="392506" y="163706"/>
                  <a:pt x="386434" y="166864"/>
                  <a:pt x="378176" y="171236"/>
                </a:cubicBezTo>
                <a:cubicBezTo>
                  <a:pt x="369918" y="175608"/>
                  <a:pt x="363360" y="180223"/>
                  <a:pt x="358502" y="185080"/>
                </a:cubicBezTo>
                <a:cubicBezTo>
                  <a:pt x="341014" y="192853"/>
                  <a:pt x="325469" y="197225"/>
                  <a:pt x="311867" y="198196"/>
                </a:cubicBezTo>
                <a:lnTo>
                  <a:pt x="295837" y="202568"/>
                </a:lnTo>
                <a:cubicBezTo>
                  <a:pt x="292922" y="203540"/>
                  <a:pt x="288064" y="204026"/>
                  <a:pt x="281264" y="204026"/>
                </a:cubicBezTo>
                <a:cubicBezTo>
                  <a:pt x="275434" y="204026"/>
                  <a:pt x="270576" y="203540"/>
                  <a:pt x="266690" y="202568"/>
                </a:cubicBezTo>
                <a:cubicBezTo>
                  <a:pt x="260861" y="202568"/>
                  <a:pt x="253574" y="205969"/>
                  <a:pt x="244830" y="212770"/>
                </a:cubicBezTo>
                <a:cubicBezTo>
                  <a:pt x="223456" y="230257"/>
                  <a:pt x="208883" y="243373"/>
                  <a:pt x="201111" y="252117"/>
                </a:cubicBezTo>
                <a:cubicBezTo>
                  <a:pt x="195281" y="257947"/>
                  <a:pt x="189695" y="264262"/>
                  <a:pt x="184351" y="271063"/>
                </a:cubicBezTo>
                <a:cubicBezTo>
                  <a:pt x="179008" y="277863"/>
                  <a:pt x="174393" y="283693"/>
                  <a:pt x="170507" y="288550"/>
                </a:cubicBezTo>
                <a:cubicBezTo>
                  <a:pt x="152047" y="308953"/>
                  <a:pt x="135045" y="333728"/>
                  <a:pt x="119501" y="362874"/>
                </a:cubicBezTo>
                <a:cubicBezTo>
                  <a:pt x="119501" y="363846"/>
                  <a:pt x="119015" y="365546"/>
                  <a:pt x="118043" y="367975"/>
                </a:cubicBezTo>
                <a:cubicBezTo>
                  <a:pt x="117072" y="370404"/>
                  <a:pt x="115614" y="372590"/>
                  <a:pt x="113671" y="374533"/>
                </a:cubicBezTo>
                <a:lnTo>
                  <a:pt x="109299" y="383277"/>
                </a:lnTo>
                <a:cubicBezTo>
                  <a:pt x="109299" y="385220"/>
                  <a:pt x="107842" y="389106"/>
                  <a:pt x="104927" y="394935"/>
                </a:cubicBezTo>
                <a:lnTo>
                  <a:pt x="118043" y="394935"/>
                </a:lnTo>
                <a:lnTo>
                  <a:pt x="128244" y="392021"/>
                </a:lnTo>
                <a:lnTo>
                  <a:pt x="125330" y="402222"/>
                </a:lnTo>
                <a:cubicBezTo>
                  <a:pt x="129216" y="402222"/>
                  <a:pt x="133588" y="400765"/>
                  <a:pt x="138446" y="397850"/>
                </a:cubicBezTo>
                <a:lnTo>
                  <a:pt x="218599" y="354130"/>
                </a:lnTo>
                <a:cubicBezTo>
                  <a:pt x="225399" y="351215"/>
                  <a:pt x="230257" y="346358"/>
                  <a:pt x="233172" y="339557"/>
                </a:cubicBezTo>
                <a:cubicBezTo>
                  <a:pt x="234143" y="338585"/>
                  <a:pt x="234872" y="337371"/>
                  <a:pt x="235358" y="335914"/>
                </a:cubicBezTo>
                <a:cubicBezTo>
                  <a:pt x="235844" y="334456"/>
                  <a:pt x="237058" y="332756"/>
                  <a:pt x="239001" y="330813"/>
                </a:cubicBezTo>
                <a:cubicBezTo>
                  <a:pt x="239001" y="333728"/>
                  <a:pt x="238030" y="338100"/>
                  <a:pt x="236086" y="343929"/>
                </a:cubicBezTo>
                <a:cubicBezTo>
                  <a:pt x="237058" y="342957"/>
                  <a:pt x="238515" y="342472"/>
                  <a:pt x="240458" y="342472"/>
                </a:cubicBezTo>
                <a:cubicBezTo>
                  <a:pt x="243373" y="338585"/>
                  <a:pt x="250660" y="333242"/>
                  <a:pt x="262318" y="326441"/>
                </a:cubicBezTo>
                <a:lnTo>
                  <a:pt x="295837" y="308953"/>
                </a:lnTo>
                <a:lnTo>
                  <a:pt x="339557" y="288550"/>
                </a:lnTo>
                <a:cubicBezTo>
                  <a:pt x="378419" y="266205"/>
                  <a:pt x="403193" y="252603"/>
                  <a:pt x="413880" y="247745"/>
                </a:cubicBezTo>
                <a:cubicBezTo>
                  <a:pt x="422624" y="242888"/>
                  <a:pt x="430639" y="238516"/>
                  <a:pt x="437926" y="234629"/>
                </a:cubicBezTo>
                <a:cubicBezTo>
                  <a:pt x="445213" y="230743"/>
                  <a:pt x="452256" y="226857"/>
                  <a:pt x="459057" y="222971"/>
                </a:cubicBezTo>
                <a:cubicBezTo>
                  <a:pt x="465858" y="219085"/>
                  <a:pt x="473388" y="214713"/>
                  <a:pt x="481646" y="209855"/>
                </a:cubicBezTo>
                <a:cubicBezTo>
                  <a:pt x="489904" y="204997"/>
                  <a:pt x="496948" y="201597"/>
                  <a:pt x="502777" y="199654"/>
                </a:cubicBezTo>
                <a:cubicBezTo>
                  <a:pt x="503748" y="199654"/>
                  <a:pt x="505449" y="199411"/>
                  <a:pt x="507878" y="198925"/>
                </a:cubicBezTo>
                <a:cubicBezTo>
                  <a:pt x="510306" y="198439"/>
                  <a:pt x="512492" y="198682"/>
                  <a:pt x="514436" y="199654"/>
                </a:cubicBezTo>
                <a:cubicBezTo>
                  <a:pt x="534838" y="206455"/>
                  <a:pt x="548926" y="210826"/>
                  <a:pt x="556698" y="212770"/>
                </a:cubicBezTo>
                <a:cubicBezTo>
                  <a:pt x="564470" y="217627"/>
                  <a:pt x="567871" y="224428"/>
                  <a:pt x="566899" y="233172"/>
                </a:cubicBezTo>
                <a:cubicBezTo>
                  <a:pt x="566899" y="236087"/>
                  <a:pt x="567628" y="238758"/>
                  <a:pt x="569085" y="241187"/>
                </a:cubicBezTo>
                <a:cubicBezTo>
                  <a:pt x="570543" y="243616"/>
                  <a:pt x="572243" y="244831"/>
                  <a:pt x="574186" y="244831"/>
                </a:cubicBezTo>
                <a:cubicBezTo>
                  <a:pt x="579044" y="244831"/>
                  <a:pt x="584387" y="246288"/>
                  <a:pt x="590216" y="249203"/>
                </a:cubicBezTo>
                <a:cubicBezTo>
                  <a:pt x="597017" y="249203"/>
                  <a:pt x="600904" y="253575"/>
                  <a:pt x="601875" y="262319"/>
                </a:cubicBezTo>
                <a:lnTo>
                  <a:pt x="601875" y="265233"/>
                </a:lnTo>
                <a:cubicBezTo>
                  <a:pt x="601875" y="268148"/>
                  <a:pt x="602847" y="270577"/>
                  <a:pt x="604790" y="272520"/>
                </a:cubicBezTo>
                <a:cubicBezTo>
                  <a:pt x="606733" y="274463"/>
                  <a:pt x="608190" y="275920"/>
                  <a:pt x="609162" y="276892"/>
                </a:cubicBezTo>
                <a:cubicBezTo>
                  <a:pt x="613048" y="282721"/>
                  <a:pt x="614020" y="288065"/>
                  <a:pt x="612076" y="292922"/>
                </a:cubicBezTo>
                <a:cubicBezTo>
                  <a:pt x="611105" y="299723"/>
                  <a:pt x="607704" y="304095"/>
                  <a:pt x="601875" y="306038"/>
                </a:cubicBezTo>
                <a:cubicBezTo>
                  <a:pt x="597017" y="307981"/>
                  <a:pt x="589731" y="309925"/>
                  <a:pt x="580015" y="311868"/>
                </a:cubicBezTo>
                <a:cubicBezTo>
                  <a:pt x="570300" y="313811"/>
                  <a:pt x="561556" y="316240"/>
                  <a:pt x="553783" y="319154"/>
                </a:cubicBezTo>
                <a:cubicBezTo>
                  <a:pt x="551840" y="319154"/>
                  <a:pt x="549897" y="319883"/>
                  <a:pt x="547954" y="321340"/>
                </a:cubicBezTo>
                <a:cubicBezTo>
                  <a:pt x="546011" y="322798"/>
                  <a:pt x="545525" y="324498"/>
                  <a:pt x="546497" y="326441"/>
                </a:cubicBezTo>
                <a:lnTo>
                  <a:pt x="550869" y="357045"/>
                </a:lnTo>
                <a:cubicBezTo>
                  <a:pt x="550869" y="358016"/>
                  <a:pt x="551354" y="359231"/>
                  <a:pt x="552326" y="360688"/>
                </a:cubicBezTo>
                <a:cubicBezTo>
                  <a:pt x="553298" y="362145"/>
                  <a:pt x="554755" y="362874"/>
                  <a:pt x="556698" y="362874"/>
                </a:cubicBezTo>
                <a:cubicBezTo>
                  <a:pt x="562527" y="367732"/>
                  <a:pt x="565442" y="374047"/>
                  <a:pt x="565442" y="381819"/>
                </a:cubicBezTo>
                <a:cubicBezTo>
                  <a:pt x="565442" y="388620"/>
                  <a:pt x="563985" y="396393"/>
                  <a:pt x="561070" y="405137"/>
                </a:cubicBezTo>
                <a:lnTo>
                  <a:pt x="561070" y="409509"/>
                </a:lnTo>
                <a:cubicBezTo>
                  <a:pt x="557184" y="425053"/>
                  <a:pt x="548926" y="439627"/>
                  <a:pt x="536295" y="453228"/>
                </a:cubicBezTo>
                <a:cubicBezTo>
                  <a:pt x="535324" y="457114"/>
                  <a:pt x="532409" y="461486"/>
                  <a:pt x="527552" y="466344"/>
                </a:cubicBezTo>
                <a:cubicBezTo>
                  <a:pt x="531438" y="468287"/>
                  <a:pt x="534352" y="470230"/>
                  <a:pt x="536295" y="472173"/>
                </a:cubicBezTo>
                <a:lnTo>
                  <a:pt x="536295" y="473631"/>
                </a:lnTo>
                <a:cubicBezTo>
                  <a:pt x="546011" y="476545"/>
                  <a:pt x="554269" y="480917"/>
                  <a:pt x="561070" y="486747"/>
                </a:cubicBezTo>
                <a:cubicBezTo>
                  <a:pt x="563985" y="486747"/>
                  <a:pt x="566414" y="487475"/>
                  <a:pt x="568357" y="488933"/>
                </a:cubicBezTo>
                <a:cubicBezTo>
                  <a:pt x="570300" y="490390"/>
                  <a:pt x="572243" y="491119"/>
                  <a:pt x="574186" y="491119"/>
                </a:cubicBezTo>
                <a:cubicBezTo>
                  <a:pt x="583901" y="495976"/>
                  <a:pt x="593617" y="498405"/>
                  <a:pt x="603332" y="498405"/>
                </a:cubicBezTo>
                <a:cubicBezTo>
                  <a:pt x="610133" y="498405"/>
                  <a:pt x="614991" y="497920"/>
                  <a:pt x="617906" y="496948"/>
                </a:cubicBezTo>
                <a:cubicBezTo>
                  <a:pt x="629564" y="494033"/>
                  <a:pt x="638794" y="492576"/>
                  <a:pt x="645595" y="492576"/>
                </a:cubicBezTo>
                <a:lnTo>
                  <a:pt x="655796" y="492576"/>
                </a:lnTo>
                <a:cubicBezTo>
                  <a:pt x="673284" y="502292"/>
                  <a:pt x="683000" y="508121"/>
                  <a:pt x="684943" y="510064"/>
                </a:cubicBezTo>
                <a:cubicBezTo>
                  <a:pt x="690772" y="512979"/>
                  <a:pt x="695630" y="514922"/>
                  <a:pt x="699516" y="515893"/>
                </a:cubicBezTo>
                <a:lnTo>
                  <a:pt x="699516" y="508607"/>
                </a:lnTo>
                <a:cubicBezTo>
                  <a:pt x="699516" y="495976"/>
                  <a:pt x="699030" y="489661"/>
                  <a:pt x="698058" y="489661"/>
                </a:cubicBezTo>
                <a:cubicBezTo>
                  <a:pt x="697087" y="486747"/>
                  <a:pt x="696844" y="483832"/>
                  <a:pt x="697330" y="480917"/>
                </a:cubicBezTo>
                <a:cubicBezTo>
                  <a:pt x="697816" y="478003"/>
                  <a:pt x="697573" y="475088"/>
                  <a:pt x="696601" y="472173"/>
                </a:cubicBezTo>
                <a:cubicBezTo>
                  <a:pt x="688829" y="444970"/>
                  <a:pt x="682514" y="426511"/>
                  <a:pt x="677656" y="416795"/>
                </a:cubicBezTo>
                <a:lnTo>
                  <a:pt x="670369" y="410966"/>
                </a:lnTo>
                <a:cubicBezTo>
                  <a:pt x="656768" y="397364"/>
                  <a:pt x="650938" y="390563"/>
                  <a:pt x="652882" y="390563"/>
                </a:cubicBezTo>
                <a:cubicBezTo>
                  <a:pt x="645109" y="384734"/>
                  <a:pt x="639280" y="379876"/>
                  <a:pt x="635394" y="375990"/>
                </a:cubicBezTo>
                <a:cubicBezTo>
                  <a:pt x="631507" y="372104"/>
                  <a:pt x="630536" y="370646"/>
                  <a:pt x="632479" y="371618"/>
                </a:cubicBezTo>
                <a:cubicBezTo>
                  <a:pt x="628593" y="369675"/>
                  <a:pt x="626164" y="366760"/>
                  <a:pt x="625192" y="362874"/>
                </a:cubicBezTo>
                <a:cubicBezTo>
                  <a:pt x="624221" y="358988"/>
                  <a:pt x="624706" y="355102"/>
                  <a:pt x="626650" y="351215"/>
                </a:cubicBezTo>
                <a:lnTo>
                  <a:pt x="626650" y="349758"/>
                </a:lnTo>
                <a:cubicBezTo>
                  <a:pt x="626650" y="345872"/>
                  <a:pt x="623249" y="341500"/>
                  <a:pt x="616448" y="336642"/>
                </a:cubicBezTo>
                <a:cubicBezTo>
                  <a:pt x="615477" y="336642"/>
                  <a:pt x="614505" y="336642"/>
                  <a:pt x="613534" y="336642"/>
                </a:cubicBezTo>
                <a:cubicBezTo>
                  <a:pt x="612562" y="336642"/>
                  <a:pt x="612076" y="336642"/>
                  <a:pt x="612076" y="336642"/>
                </a:cubicBezTo>
                <a:cubicBezTo>
                  <a:pt x="611105" y="335671"/>
                  <a:pt x="610619" y="334456"/>
                  <a:pt x="610619" y="332999"/>
                </a:cubicBezTo>
                <a:cubicBezTo>
                  <a:pt x="610619" y="331542"/>
                  <a:pt x="610133" y="330327"/>
                  <a:pt x="609162" y="329356"/>
                </a:cubicBezTo>
                <a:lnTo>
                  <a:pt x="614991" y="329356"/>
                </a:lnTo>
                <a:lnTo>
                  <a:pt x="625192" y="330813"/>
                </a:lnTo>
                <a:cubicBezTo>
                  <a:pt x="633936" y="326927"/>
                  <a:pt x="640251" y="326441"/>
                  <a:pt x="644138" y="329356"/>
                </a:cubicBezTo>
                <a:lnTo>
                  <a:pt x="657254" y="335185"/>
                </a:lnTo>
                <a:lnTo>
                  <a:pt x="667455" y="338100"/>
                </a:lnTo>
                <a:lnTo>
                  <a:pt x="668912" y="335185"/>
                </a:lnTo>
                <a:cubicBezTo>
                  <a:pt x="667940" y="335185"/>
                  <a:pt x="667455" y="334699"/>
                  <a:pt x="667455" y="333728"/>
                </a:cubicBezTo>
                <a:cubicBezTo>
                  <a:pt x="667455" y="331785"/>
                  <a:pt x="672798" y="326927"/>
                  <a:pt x="683485" y="319154"/>
                </a:cubicBezTo>
                <a:lnTo>
                  <a:pt x="683485" y="335185"/>
                </a:lnTo>
                <a:cubicBezTo>
                  <a:pt x="685428" y="335185"/>
                  <a:pt x="686400" y="335185"/>
                  <a:pt x="686400" y="335185"/>
                </a:cubicBezTo>
                <a:cubicBezTo>
                  <a:pt x="685428" y="336157"/>
                  <a:pt x="684214" y="336885"/>
                  <a:pt x="682757" y="337371"/>
                </a:cubicBezTo>
                <a:cubicBezTo>
                  <a:pt x="681299" y="337857"/>
                  <a:pt x="680571" y="338585"/>
                  <a:pt x="680571" y="339557"/>
                </a:cubicBezTo>
                <a:lnTo>
                  <a:pt x="714089" y="320612"/>
                </a:lnTo>
                <a:lnTo>
                  <a:pt x="714089" y="319154"/>
                </a:lnTo>
                <a:cubicBezTo>
                  <a:pt x="714089" y="321097"/>
                  <a:pt x="722833" y="316725"/>
                  <a:pt x="740321" y="306038"/>
                </a:cubicBezTo>
                <a:cubicBezTo>
                  <a:pt x="743236" y="304095"/>
                  <a:pt x="746393" y="302395"/>
                  <a:pt x="749794" y="300938"/>
                </a:cubicBezTo>
                <a:cubicBezTo>
                  <a:pt x="753194" y="299480"/>
                  <a:pt x="755866" y="297780"/>
                  <a:pt x="757809" y="295837"/>
                </a:cubicBezTo>
                <a:cubicBezTo>
                  <a:pt x="762666" y="290979"/>
                  <a:pt x="766067" y="288550"/>
                  <a:pt x="768010" y="288550"/>
                </a:cubicBezTo>
                <a:lnTo>
                  <a:pt x="769467" y="287093"/>
                </a:lnTo>
                <a:cubicBezTo>
                  <a:pt x="780154" y="280292"/>
                  <a:pt x="787441" y="275920"/>
                  <a:pt x="791327" y="273977"/>
                </a:cubicBezTo>
                <a:cubicBezTo>
                  <a:pt x="791327" y="270091"/>
                  <a:pt x="789870" y="266691"/>
                  <a:pt x="786955" y="263776"/>
                </a:cubicBezTo>
                <a:lnTo>
                  <a:pt x="784041" y="262319"/>
                </a:lnTo>
                <a:lnTo>
                  <a:pt x="776754" y="262319"/>
                </a:lnTo>
                <a:cubicBezTo>
                  <a:pt x="775782" y="262319"/>
                  <a:pt x="775297" y="261833"/>
                  <a:pt x="775297" y="260861"/>
                </a:cubicBezTo>
                <a:cubicBezTo>
                  <a:pt x="760724" y="258918"/>
                  <a:pt x="752951" y="258432"/>
                  <a:pt x="751980" y="259404"/>
                </a:cubicBezTo>
                <a:lnTo>
                  <a:pt x="744693" y="253575"/>
                </a:lnTo>
                <a:lnTo>
                  <a:pt x="731577" y="257947"/>
                </a:lnTo>
                <a:cubicBezTo>
                  <a:pt x="740321" y="244345"/>
                  <a:pt x="747122" y="241430"/>
                  <a:pt x="751980" y="249203"/>
                </a:cubicBezTo>
                <a:cubicBezTo>
                  <a:pt x="750036" y="249203"/>
                  <a:pt x="749065" y="249688"/>
                  <a:pt x="749065" y="250660"/>
                </a:cubicBezTo>
                <a:cubicBezTo>
                  <a:pt x="752951" y="249688"/>
                  <a:pt x="758294" y="247260"/>
                  <a:pt x="765096" y="243373"/>
                </a:cubicBezTo>
                <a:cubicBezTo>
                  <a:pt x="768010" y="239487"/>
                  <a:pt x="771896" y="236087"/>
                  <a:pt x="776754" y="233172"/>
                </a:cubicBezTo>
                <a:cubicBezTo>
                  <a:pt x="779669" y="233172"/>
                  <a:pt x="781612" y="232686"/>
                  <a:pt x="782583" y="231715"/>
                </a:cubicBezTo>
                <a:lnTo>
                  <a:pt x="785498" y="231715"/>
                </a:lnTo>
                <a:cubicBezTo>
                  <a:pt x="794242" y="226857"/>
                  <a:pt x="803472" y="220056"/>
                  <a:pt x="813187" y="211312"/>
                </a:cubicBezTo>
                <a:cubicBezTo>
                  <a:pt x="820960" y="207426"/>
                  <a:pt x="838448" y="197225"/>
                  <a:pt x="865651" y="180708"/>
                </a:cubicBezTo>
                <a:cubicBezTo>
                  <a:pt x="872452" y="178765"/>
                  <a:pt x="887511" y="169536"/>
                  <a:pt x="910828" y="153019"/>
                </a:cubicBezTo>
                <a:cubicBezTo>
                  <a:pt x="920544" y="149133"/>
                  <a:pt x="933174" y="140875"/>
                  <a:pt x="948718" y="128245"/>
                </a:cubicBezTo>
                <a:cubicBezTo>
                  <a:pt x="954548" y="127273"/>
                  <a:pt x="959163" y="126059"/>
                  <a:pt x="962563" y="124601"/>
                </a:cubicBezTo>
                <a:cubicBezTo>
                  <a:pt x="965963" y="123144"/>
                  <a:pt x="969121" y="121930"/>
                  <a:pt x="972036" y="120958"/>
                </a:cubicBezTo>
                <a:cubicBezTo>
                  <a:pt x="972036" y="119015"/>
                  <a:pt x="977379" y="118043"/>
                  <a:pt x="988066" y="118043"/>
                </a:cubicBezTo>
                <a:cubicBezTo>
                  <a:pt x="1000696" y="123873"/>
                  <a:pt x="1007497" y="126787"/>
                  <a:pt x="1008469" y="126787"/>
                </a:cubicBezTo>
                <a:cubicBezTo>
                  <a:pt x="1018184" y="131645"/>
                  <a:pt x="1023042" y="134074"/>
                  <a:pt x="1023042" y="134074"/>
                </a:cubicBezTo>
                <a:cubicBezTo>
                  <a:pt x="1036644" y="140875"/>
                  <a:pt x="1045874" y="144275"/>
                  <a:pt x="1050731" y="144275"/>
                </a:cubicBezTo>
                <a:lnTo>
                  <a:pt x="1055103" y="144275"/>
                </a:lnTo>
                <a:cubicBezTo>
                  <a:pt x="1062876" y="144275"/>
                  <a:pt x="1068219" y="146947"/>
                  <a:pt x="1071134" y="152291"/>
                </a:cubicBezTo>
                <a:cubicBezTo>
                  <a:pt x="1074048" y="157634"/>
                  <a:pt x="1074534" y="164678"/>
                  <a:pt x="1072591" y="173422"/>
                </a:cubicBezTo>
                <a:cubicBezTo>
                  <a:pt x="1071620" y="175365"/>
                  <a:pt x="1071377" y="177551"/>
                  <a:pt x="1071862" y="179980"/>
                </a:cubicBezTo>
                <a:cubicBezTo>
                  <a:pt x="1072348" y="182409"/>
                  <a:pt x="1073563" y="184109"/>
                  <a:pt x="1075506" y="185080"/>
                </a:cubicBezTo>
                <a:cubicBezTo>
                  <a:pt x="1078420" y="187995"/>
                  <a:pt x="1079878" y="189452"/>
                  <a:pt x="1079878" y="189452"/>
                </a:cubicBezTo>
                <a:cubicBezTo>
                  <a:pt x="1092508" y="192367"/>
                  <a:pt x="1108052" y="204511"/>
                  <a:pt x="1126512" y="225886"/>
                </a:cubicBezTo>
                <a:cubicBezTo>
                  <a:pt x="1128455" y="227829"/>
                  <a:pt x="1129427" y="231472"/>
                  <a:pt x="1129427" y="236815"/>
                </a:cubicBezTo>
                <a:cubicBezTo>
                  <a:pt x="1129427" y="242159"/>
                  <a:pt x="1129427" y="245802"/>
                  <a:pt x="1129427" y="247745"/>
                </a:cubicBezTo>
                <a:cubicBezTo>
                  <a:pt x="1134284" y="270091"/>
                  <a:pt x="1136713" y="277863"/>
                  <a:pt x="1136713" y="271063"/>
                </a:cubicBezTo>
                <a:cubicBezTo>
                  <a:pt x="1137685" y="273006"/>
                  <a:pt x="1138171" y="275435"/>
                  <a:pt x="1138171" y="278349"/>
                </a:cubicBezTo>
                <a:cubicBezTo>
                  <a:pt x="1138171" y="282235"/>
                  <a:pt x="1136228" y="285636"/>
                  <a:pt x="1132341" y="288550"/>
                </a:cubicBezTo>
                <a:lnTo>
                  <a:pt x="1095908" y="301666"/>
                </a:lnTo>
                <a:lnTo>
                  <a:pt x="1085707" y="304581"/>
                </a:lnTo>
                <a:cubicBezTo>
                  <a:pt x="1084735" y="303610"/>
                  <a:pt x="1082792" y="303124"/>
                  <a:pt x="1079878" y="303124"/>
                </a:cubicBezTo>
                <a:cubicBezTo>
                  <a:pt x="1075020" y="303124"/>
                  <a:pt x="1071620" y="303367"/>
                  <a:pt x="1069676" y="303852"/>
                </a:cubicBezTo>
                <a:cubicBezTo>
                  <a:pt x="1067733" y="304338"/>
                  <a:pt x="1066276" y="304581"/>
                  <a:pt x="1065304" y="304581"/>
                </a:cubicBezTo>
                <a:cubicBezTo>
                  <a:pt x="1064333" y="307496"/>
                  <a:pt x="1062390" y="308953"/>
                  <a:pt x="1059475" y="308953"/>
                </a:cubicBezTo>
                <a:lnTo>
                  <a:pt x="1046359" y="307496"/>
                </a:lnTo>
                <a:lnTo>
                  <a:pt x="1046359" y="317697"/>
                </a:lnTo>
                <a:cubicBezTo>
                  <a:pt x="1041502" y="315754"/>
                  <a:pt x="1040530" y="312353"/>
                  <a:pt x="1043445" y="307496"/>
                </a:cubicBezTo>
                <a:cubicBezTo>
                  <a:pt x="1045388" y="305553"/>
                  <a:pt x="1045388" y="303610"/>
                  <a:pt x="1043445" y="301666"/>
                </a:cubicBezTo>
                <a:cubicBezTo>
                  <a:pt x="1039558" y="298752"/>
                  <a:pt x="1036158" y="297537"/>
                  <a:pt x="1033243" y="298023"/>
                </a:cubicBezTo>
                <a:cubicBezTo>
                  <a:pt x="1030329" y="298509"/>
                  <a:pt x="1028386" y="300209"/>
                  <a:pt x="1027414" y="303124"/>
                </a:cubicBezTo>
                <a:cubicBezTo>
                  <a:pt x="1027414" y="305067"/>
                  <a:pt x="1024985" y="306038"/>
                  <a:pt x="1020127" y="306038"/>
                </a:cubicBezTo>
                <a:cubicBezTo>
                  <a:pt x="1014298" y="308953"/>
                  <a:pt x="1012355" y="312839"/>
                  <a:pt x="1014298" y="317697"/>
                </a:cubicBezTo>
                <a:lnTo>
                  <a:pt x="1014298" y="324984"/>
                </a:lnTo>
                <a:cubicBezTo>
                  <a:pt x="1013326" y="325955"/>
                  <a:pt x="1012355" y="327898"/>
                  <a:pt x="1011384" y="330813"/>
                </a:cubicBezTo>
                <a:cubicBezTo>
                  <a:pt x="1010412" y="333728"/>
                  <a:pt x="1009926" y="335671"/>
                  <a:pt x="1009926" y="336642"/>
                </a:cubicBezTo>
                <a:lnTo>
                  <a:pt x="1001182" y="333728"/>
                </a:lnTo>
                <a:cubicBezTo>
                  <a:pt x="990495" y="330813"/>
                  <a:pt x="984180" y="329841"/>
                  <a:pt x="982237" y="330813"/>
                </a:cubicBezTo>
                <a:cubicBezTo>
                  <a:pt x="980294" y="330813"/>
                  <a:pt x="978836" y="332756"/>
                  <a:pt x="977865" y="336642"/>
                </a:cubicBezTo>
                <a:cubicBezTo>
                  <a:pt x="976893" y="338585"/>
                  <a:pt x="976650" y="340771"/>
                  <a:pt x="977136" y="343200"/>
                </a:cubicBezTo>
                <a:cubicBezTo>
                  <a:pt x="977622" y="345629"/>
                  <a:pt x="977865" y="347815"/>
                  <a:pt x="977865" y="349758"/>
                </a:cubicBezTo>
                <a:cubicBezTo>
                  <a:pt x="978836" y="351701"/>
                  <a:pt x="978836" y="353401"/>
                  <a:pt x="977865" y="354859"/>
                </a:cubicBezTo>
                <a:cubicBezTo>
                  <a:pt x="976893" y="356316"/>
                  <a:pt x="975922" y="357045"/>
                  <a:pt x="974950" y="357045"/>
                </a:cubicBezTo>
                <a:cubicBezTo>
                  <a:pt x="967178" y="357045"/>
                  <a:pt x="963777" y="359959"/>
                  <a:pt x="964749" y="365789"/>
                </a:cubicBezTo>
                <a:cubicBezTo>
                  <a:pt x="955033" y="365789"/>
                  <a:pt x="950176" y="362874"/>
                  <a:pt x="950176" y="357045"/>
                </a:cubicBezTo>
                <a:lnTo>
                  <a:pt x="950176" y="355587"/>
                </a:lnTo>
                <a:cubicBezTo>
                  <a:pt x="950176" y="354616"/>
                  <a:pt x="949690" y="354130"/>
                  <a:pt x="948718" y="354130"/>
                </a:cubicBezTo>
                <a:cubicBezTo>
                  <a:pt x="946775" y="354130"/>
                  <a:pt x="940460" y="358016"/>
                  <a:pt x="929773" y="365789"/>
                </a:cubicBezTo>
                <a:lnTo>
                  <a:pt x="932688" y="371618"/>
                </a:lnTo>
                <a:lnTo>
                  <a:pt x="932688" y="374533"/>
                </a:lnTo>
                <a:lnTo>
                  <a:pt x="934145" y="387649"/>
                </a:lnTo>
                <a:cubicBezTo>
                  <a:pt x="933174" y="389592"/>
                  <a:pt x="930259" y="390563"/>
                  <a:pt x="925401" y="390563"/>
                </a:cubicBezTo>
                <a:lnTo>
                  <a:pt x="919572" y="394935"/>
                </a:lnTo>
                <a:cubicBezTo>
                  <a:pt x="914714" y="396878"/>
                  <a:pt x="911800" y="397364"/>
                  <a:pt x="910828" y="396393"/>
                </a:cubicBezTo>
                <a:cubicBezTo>
                  <a:pt x="907913" y="395421"/>
                  <a:pt x="905970" y="394207"/>
                  <a:pt x="904999" y="392749"/>
                </a:cubicBezTo>
                <a:cubicBezTo>
                  <a:pt x="904027" y="391292"/>
                  <a:pt x="904027" y="389592"/>
                  <a:pt x="904999" y="387649"/>
                </a:cubicBezTo>
                <a:cubicBezTo>
                  <a:pt x="904027" y="387649"/>
                  <a:pt x="904027" y="387163"/>
                  <a:pt x="904999" y="386191"/>
                </a:cubicBezTo>
                <a:cubicBezTo>
                  <a:pt x="905970" y="385220"/>
                  <a:pt x="906942" y="384248"/>
                  <a:pt x="907913" y="383277"/>
                </a:cubicBezTo>
                <a:cubicBezTo>
                  <a:pt x="903056" y="382305"/>
                  <a:pt x="899655" y="383277"/>
                  <a:pt x="897712" y="386191"/>
                </a:cubicBezTo>
                <a:cubicBezTo>
                  <a:pt x="896740" y="386191"/>
                  <a:pt x="895769" y="386677"/>
                  <a:pt x="894797" y="387649"/>
                </a:cubicBezTo>
                <a:cubicBezTo>
                  <a:pt x="893826" y="388620"/>
                  <a:pt x="892854" y="389592"/>
                  <a:pt x="891883" y="390563"/>
                </a:cubicBezTo>
                <a:lnTo>
                  <a:pt x="887511" y="390563"/>
                </a:lnTo>
                <a:lnTo>
                  <a:pt x="865651" y="399307"/>
                </a:lnTo>
                <a:cubicBezTo>
                  <a:pt x="866622" y="402222"/>
                  <a:pt x="870023" y="405137"/>
                  <a:pt x="875852" y="408051"/>
                </a:cubicBezTo>
                <a:cubicBezTo>
                  <a:pt x="875852" y="406108"/>
                  <a:pt x="877795" y="408051"/>
                  <a:pt x="881682" y="413880"/>
                </a:cubicBezTo>
                <a:lnTo>
                  <a:pt x="871480" y="418252"/>
                </a:lnTo>
                <a:lnTo>
                  <a:pt x="870023" y="418252"/>
                </a:lnTo>
                <a:cubicBezTo>
                  <a:pt x="867108" y="426025"/>
                  <a:pt x="861765" y="427482"/>
                  <a:pt x="853992" y="422624"/>
                </a:cubicBezTo>
                <a:cubicBezTo>
                  <a:pt x="853021" y="420681"/>
                  <a:pt x="853021" y="418738"/>
                  <a:pt x="853992" y="416795"/>
                </a:cubicBezTo>
                <a:cubicBezTo>
                  <a:pt x="854964" y="414852"/>
                  <a:pt x="854478" y="411937"/>
                  <a:pt x="852535" y="408051"/>
                </a:cubicBezTo>
                <a:cubicBezTo>
                  <a:pt x="849620" y="407080"/>
                  <a:pt x="846706" y="408051"/>
                  <a:pt x="843791" y="410966"/>
                </a:cubicBezTo>
                <a:cubicBezTo>
                  <a:pt x="843791" y="412909"/>
                  <a:pt x="842334" y="413880"/>
                  <a:pt x="839419" y="413880"/>
                </a:cubicBezTo>
                <a:lnTo>
                  <a:pt x="816102" y="419710"/>
                </a:lnTo>
                <a:lnTo>
                  <a:pt x="808815" y="421167"/>
                </a:lnTo>
                <a:cubicBezTo>
                  <a:pt x="802986" y="421167"/>
                  <a:pt x="798614" y="421653"/>
                  <a:pt x="795699" y="422624"/>
                </a:cubicBezTo>
                <a:lnTo>
                  <a:pt x="794242" y="425539"/>
                </a:lnTo>
                <a:lnTo>
                  <a:pt x="807358" y="428454"/>
                </a:lnTo>
                <a:cubicBezTo>
                  <a:pt x="807358" y="428454"/>
                  <a:pt x="814645" y="428454"/>
                  <a:pt x="829218" y="428454"/>
                </a:cubicBezTo>
                <a:cubicBezTo>
                  <a:pt x="837962" y="430397"/>
                  <a:pt x="840391" y="434769"/>
                  <a:pt x="836504" y="441570"/>
                </a:cubicBezTo>
                <a:cubicBezTo>
                  <a:pt x="835533" y="444484"/>
                  <a:pt x="831647" y="445942"/>
                  <a:pt x="824846" y="445942"/>
                </a:cubicBezTo>
                <a:lnTo>
                  <a:pt x="820474" y="445942"/>
                </a:lnTo>
                <a:cubicBezTo>
                  <a:pt x="818531" y="447885"/>
                  <a:pt x="814159" y="448856"/>
                  <a:pt x="807358" y="448856"/>
                </a:cubicBezTo>
                <a:cubicBezTo>
                  <a:pt x="801528" y="448856"/>
                  <a:pt x="795699" y="447399"/>
                  <a:pt x="789870" y="444484"/>
                </a:cubicBezTo>
                <a:lnTo>
                  <a:pt x="785498" y="444484"/>
                </a:lnTo>
                <a:cubicBezTo>
                  <a:pt x="772868" y="444484"/>
                  <a:pt x="764124" y="443513"/>
                  <a:pt x="759266" y="441570"/>
                </a:cubicBezTo>
                <a:lnTo>
                  <a:pt x="759266" y="443027"/>
                </a:lnTo>
                <a:cubicBezTo>
                  <a:pt x="759266" y="444970"/>
                  <a:pt x="760724" y="448370"/>
                  <a:pt x="763638" y="453228"/>
                </a:cubicBezTo>
                <a:cubicBezTo>
                  <a:pt x="764610" y="454200"/>
                  <a:pt x="766310" y="457357"/>
                  <a:pt x="768739" y="462701"/>
                </a:cubicBezTo>
                <a:cubicBezTo>
                  <a:pt x="771168" y="468044"/>
                  <a:pt x="775297" y="475574"/>
                  <a:pt x="781126" y="485289"/>
                </a:cubicBezTo>
                <a:cubicBezTo>
                  <a:pt x="787927" y="498891"/>
                  <a:pt x="791813" y="505692"/>
                  <a:pt x="792785" y="505692"/>
                </a:cubicBezTo>
                <a:cubicBezTo>
                  <a:pt x="792785" y="507635"/>
                  <a:pt x="795699" y="510550"/>
                  <a:pt x="801528" y="514436"/>
                </a:cubicBezTo>
                <a:lnTo>
                  <a:pt x="805900" y="518808"/>
                </a:lnTo>
                <a:lnTo>
                  <a:pt x="810272" y="529009"/>
                </a:lnTo>
                <a:lnTo>
                  <a:pt x="810272" y="531924"/>
                </a:lnTo>
                <a:cubicBezTo>
                  <a:pt x="811244" y="538725"/>
                  <a:pt x="816588" y="549897"/>
                  <a:pt x="826303" y="565442"/>
                </a:cubicBezTo>
                <a:lnTo>
                  <a:pt x="826303" y="575644"/>
                </a:lnTo>
                <a:lnTo>
                  <a:pt x="819017" y="559613"/>
                </a:lnTo>
                <a:lnTo>
                  <a:pt x="832132" y="600418"/>
                </a:lnTo>
                <a:lnTo>
                  <a:pt x="833590" y="612077"/>
                </a:lnTo>
                <a:lnTo>
                  <a:pt x="833590" y="632479"/>
                </a:lnTo>
                <a:lnTo>
                  <a:pt x="836504" y="642681"/>
                </a:lnTo>
                <a:cubicBezTo>
                  <a:pt x="837476" y="643652"/>
                  <a:pt x="838933" y="643895"/>
                  <a:pt x="840876" y="643409"/>
                </a:cubicBezTo>
                <a:cubicBezTo>
                  <a:pt x="842820" y="642923"/>
                  <a:pt x="843791" y="642681"/>
                  <a:pt x="843791" y="642681"/>
                </a:cubicBezTo>
                <a:cubicBezTo>
                  <a:pt x="851563" y="636851"/>
                  <a:pt x="857879" y="632479"/>
                  <a:pt x="862736" y="629565"/>
                </a:cubicBezTo>
                <a:lnTo>
                  <a:pt x="881682" y="617906"/>
                </a:lnTo>
                <a:lnTo>
                  <a:pt x="896255" y="610619"/>
                </a:lnTo>
                <a:cubicBezTo>
                  <a:pt x="907913" y="601875"/>
                  <a:pt x="916172" y="597503"/>
                  <a:pt x="921029" y="597503"/>
                </a:cubicBezTo>
                <a:cubicBezTo>
                  <a:pt x="926858" y="594589"/>
                  <a:pt x="930745" y="590703"/>
                  <a:pt x="932688" y="585845"/>
                </a:cubicBezTo>
                <a:lnTo>
                  <a:pt x="932688" y="582930"/>
                </a:lnTo>
                <a:cubicBezTo>
                  <a:pt x="932688" y="576129"/>
                  <a:pt x="938517" y="568357"/>
                  <a:pt x="950176" y="559613"/>
                </a:cubicBezTo>
                <a:lnTo>
                  <a:pt x="1031786" y="508607"/>
                </a:lnTo>
                <a:cubicBezTo>
                  <a:pt x="1031786" y="507635"/>
                  <a:pt x="1032758" y="507149"/>
                  <a:pt x="1034701" y="507149"/>
                </a:cubicBezTo>
                <a:cubicBezTo>
                  <a:pt x="1034701" y="509092"/>
                  <a:pt x="1034215" y="510550"/>
                  <a:pt x="1033243" y="511521"/>
                </a:cubicBezTo>
                <a:lnTo>
                  <a:pt x="982237" y="547954"/>
                </a:lnTo>
                <a:cubicBezTo>
                  <a:pt x="979322" y="550869"/>
                  <a:pt x="975193" y="554027"/>
                  <a:pt x="969850" y="557427"/>
                </a:cubicBezTo>
                <a:cubicBezTo>
                  <a:pt x="964506" y="560827"/>
                  <a:pt x="958434" y="564957"/>
                  <a:pt x="951633" y="569814"/>
                </a:cubicBezTo>
                <a:cubicBezTo>
                  <a:pt x="946775" y="571757"/>
                  <a:pt x="944346" y="575158"/>
                  <a:pt x="944346" y="580016"/>
                </a:cubicBezTo>
                <a:cubicBezTo>
                  <a:pt x="951147" y="577101"/>
                  <a:pt x="954548" y="576129"/>
                  <a:pt x="954548" y="577101"/>
                </a:cubicBezTo>
                <a:cubicBezTo>
                  <a:pt x="958434" y="573215"/>
                  <a:pt x="962320" y="570300"/>
                  <a:pt x="966206" y="568357"/>
                </a:cubicBezTo>
                <a:cubicBezTo>
                  <a:pt x="970092" y="566414"/>
                  <a:pt x="973979" y="563499"/>
                  <a:pt x="977865" y="559613"/>
                </a:cubicBezTo>
                <a:lnTo>
                  <a:pt x="980780" y="559613"/>
                </a:lnTo>
                <a:lnTo>
                  <a:pt x="1011384" y="539210"/>
                </a:lnTo>
                <a:lnTo>
                  <a:pt x="1040530" y="517351"/>
                </a:lnTo>
                <a:cubicBezTo>
                  <a:pt x="1055103" y="508607"/>
                  <a:pt x="1068219" y="500348"/>
                  <a:pt x="1079878" y="492576"/>
                </a:cubicBezTo>
                <a:lnTo>
                  <a:pt x="1058018" y="501320"/>
                </a:lnTo>
                <a:cubicBezTo>
                  <a:pt x="1055103" y="501320"/>
                  <a:pt x="1076477" y="492090"/>
                  <a:pt x="1122140" y="473631"/>
                </a:cubicBezTo>
                <a:cubicBezTo>
                  <a:pt x="1129912" y="469745"/>
                  <a:pt x="1140114" y="467801"/>
                  <a:pt x="1152744" y="467801"/>
                </a:cubicBezTo>
                <a:cubicBezTo>
                  <a:pt x="1173146" y="475574"/>
                  <a:pt x="1184319" y="481889"/>
                  <a:pt x="1186262" y="486747"/>
                </a:cubicBezTo>
                <a:lnTo>
                  <a:pt x="1196464" y="489661"/>
                </a:lnTo>
                <a:cubicBezTo>
                  <a:pt x="1215895" y="494519"/>
                  <a:pt x="1229982" y="500348"/>
                  <a:pt x="1238726" y="507149"/>
                </a:cubicBezTo>
                <a:cubicBezTo>
                  <a:pt x="1242612" y="512979"/>
                  <a:pt x="1244555" y="517351"/>
                  <a:pt x="1244555" y="520265"/>
                </a:cubicBezTo>
                <a:cubicBezTo>
                  <a:pt x="1244555" y="523180"/>
                  <a:pt x="1243098" y="527066"/>
                  <a:pt x="1240184" y="531924"/>
                </a:cubicBezTo>
                <a:cubicBezTo>
                  <a:pt x="1240184" y="540668"/>
                  <a:pt x="1243098" y="545525"/>
                  <a:pt x="1248927" y="546497"/>
                </a:cubicBezTo>
                <a:lnTo>
                  <a:pt x="1286818" y="556698"/>
                </a:lnTo>
                <a:cubicBezTo>
                  <a:pt x="1288761" y="555727"/>
                  <a:pt x="1290461" y="555970"/>
                  <a:pt x="1291918" y="557427"/>
                </a:cubicBezTo>
                <a:cubicBezTo>
                  <a:pt x="1293376" y="558884"/>
                  <a:pt x="1294104" y="560584"/>
                  <a:pt x="1294104" y="562528"/>
                </a:cubicBezTo>
                <a:cubicBezTo>
                  <a:pt x="1297991" y="564471"/>
                  <a:pt x="1299934" y="567142"/>
                  <a:pt x="1299934" y="570543"/>
                </a:cubicBezTo>
                <a:cubicBezTo>
                  <a:pt x="1299934" y="573943"/>
                  <a:pt x="1298476" y="577101"/>
                  <a:pt x="1295562" y="580016"/>
                </a:cubicBezTo>
                <a:cubicBezTo>
                  <a:pt x="1294590" y="585845"/>
                  <a:pt x="1295076" y="589245"/>
                  <a:pt x="1297019" y="590217"/>
                </a:cubicBezTo>
                <a:lnTo>
                  <a:pt x="1314507" y="604790"/>
                </a:lnTo>
                <a:cubicBezTo>
                  <a:pt x="1317422" y="604790"/>
                  <a:pt x="1319365" y="605762"/>
                  <a:pt x="1320336" y="607705"/>
                </a:cubicBezTo>
                <a:cubicBezTo>
                  <a:pt x="1323251" y="612562"/>
                  <a:pt x="1323251" y="617420"/>
                  <a:pt x="1320336" y="622278"/>
                </a:cubicBezTo>
                <a:cubicBezTo>
                  <a:pt x="1319365" y="624221"/>
                  <a:pt x="1318879" y="628593"/>
                  <a:pt x="1318879" y="635394"/>
                </a:cubicBezTo>
                <a:cubicBezTo>
                  <a:pt x="1318879" y="639280"/>
                  <a:pt x="1317422" y="642195"/>
                  <a:pt x="1314507" y="644138"/>
                </a:cubicBezTo>
                <a:cubicBezTo>
                  <a:pt x="1311592" y="646081"/>
                  <a:pt x="1308678" y="646567"/>
                  <a:pt x="1305763" y="645595"/>
                </a:cubicBezTo>
                <a:lnTo>
                  <a:pt x="1294104" y="645595"/>
                </a:lnTo>
                <a:cubicBezTo>
                  <a:pt x="1290218" y="647538"/>
                  <a:pt x="1286332" y="648996"/>
                  <a:pt x="1282446" y="649967"/>
                </a:cubicBezTo>
                <a:cubicBezTo>
                  <a:pt x="1278560" y="650939"/>
                  <a:pt x="1275159" y="651910"/>
                  <a:pt x="1272245" y="652882"/>
                </a:cubicBezTo>
                <a:lnTo>
                  <a:pt x="1264958" y="654339"/>
                </a:lnTo>
                <a:lnTo>
                  <a:pt x="1251842" y="655796"/>
                </a:lnTo>
                <a:lnTo>
                  <a:pt x="1243098" y="657254"/>
                </a:lnTo>
                <a:cubicBezTo>
                  <a:pt x="1239212" y="657254"/>
                  <a:pt x="1235083" y="657982"/>
                  <a:pt x="1230711" y="659440"/>
                </a:cubicBezTo>
                <a:cubicBezTo>
                  <a:pt x="1226339" y="660897"/>
                  <a:pt x="1221724" y="662111"/>
                  <a:pt x="1216866" y="663083"/>
                </a:cubicBezTo>
                <a:cubicBezTo>
                  <a:pt x="1212980" y="664055"/>
                  <a:pt x="1206179" y="664540"/>
                  <a:pt x="1196464" y="664540"/>
                </a:cubicBezTo>
                <a:lnTo>
                  <a:pt x="1183348" y="670370"/>
                </a:lnTo>
                <a:cubicBezTo>
                  <a:pt x="1183348" y="672313"/>
                  <a:pt x="1181890" y="673284"/>
                  <a:pt x="1178976" y="673284"/>
                </a:cubicBezTo>
                <a:cubicBezTo>
                  <a:pt x="1178004" y="674256"/>
                  <a:pt x="1175575" y="674499"/>
                  <a:pt x="1171689" y="674013"/>
                </a:cubicBezTo>
                <a:cubicBezTo>
                  <a:pt x="1167803" y="673527"/>
                  <a:pt x="1164402" y="673284"/>
                  <a:pt x="1161488" y="673284"/>
                </a:cubicBezTo>
                <a:cubicBezTo>
                  <a:pt x="1158573" y="673284"/>
                  <a:pt x="1155902" y="674256"/>
                  <a:pt x="1153473" y="676199"/>
                </a:cubicBezTo>
                <a:cubicBezTo>
                  <a:pt x="1151044" y="678142"/>
                  <a:pt x="1148858" y="680085"/>
                  <a:pt x="1146915" y="682028"/>
                </a:cubicBezTo>
                <a:lnTo>
                  <a:pt x="1120683" y="689315"/>
                </a:lnTo>
                <a:cubicBezTo>
                  <a:pt x="1118740" y="702917"/>
                  <a:pt x="1120197" y="762181"/>
                  <a:pt x="1125055" y="867109"/>
                </a:cubicBezTo>
                <a:lnTo>
                  <a:pt x="1126512" y="923944"/>
                </a:lnTo>
                <a:cubicBezTo>
                  <a:pt x="1125540" y="923944"/>
                  <a:pt x="1125055" y="928802"/>
                  <a:pt x="1125055" y="938518"/>
                </a:cubicBezTo>
                <a:lnTo>
                  <a:pt x="1129427" y="1044902"/>
                </a:lnTo>
                <a:lnTo>
                  <a:pt x="1132341" y="1094451"/>
                </a:lnTo>
                <a:cubicBezTo>
                  <a:pt x="1132341" y="1095423"/>
                  <a:pt x="1130884" y="1096880"/>
                  <a:pt x="1127969" y="1098823"/>
                </a:cubicBezTo>
                <a:cubicBezTo>
                  <a:pt x="1127969" y="1099795"/>
                  <a:pt x="1127969" y="1101981"/>
                  <a:pt x="1127969" y="1105381"/>
                </a:cubicBezTo>
                <a:cubicBezTo>
                  <a:pt x="1127969" y="1108782"/>
                  <a:pt x="1128455" y="1112425"/>
                  <a:pt x="1129427" y="1116311"/>
                </a:cubicBezTo>
                <a:lnTo>
                  <a:pt x="1129427" y="1119226"/>
                </a:lnTo>
                <a:cubicBezTo>
                  <a:pt x="1125540" y="1126027"/>
                  <a:pt x="1123354" y="1135742"/>
                  <a:pt x="1122869" y="1148372"/>
                </a:cubicBezTo>
                <a:cubicBezTo>
                  <a:pt x="1122383" y="1161002"/>
                  <a:pt x="1121654" y="1169746"/>
                  <a:pt x="1120683" y="1174604"/>
                </a:cubicBezTo>
                <a:cubicBezTo>
                  <a:pt x="1118740" y="1195007"/>
                  <a:pt x="1116311" y="1211523"/>
                  <a:pt x="1113396" y="1224153"/>
                </a:cubicBezTo>
                <a:cubicBezTo>
                  <a:pt x="1113396" y="1229011"/>
                  <a:pt x="1112910" y="1233383"/>
                  <a:pt x="1111939" y="1237269"/>
                </a:cubicBezTo>
                <a:cubicBezTo>
                  <a:pt x="1110967" y="1241155"/>
                  <a:pt x="1110482" y="1244556"/>
                  <a:pt x="1110482" y="1247470"/>
                </a:cubicBezTo>
                <a:lnTo>
                  <a:pt x="1111939" y="1260586"/>
                </a:lnTo>
                <a:cubicBezTo>
                  <a:pt x="1111939" y="1271273"/>
                  <a:pt x="1109996" y="1280989"/>
                  <a:pt x="1106110" y="1289733"/>
                </a:cubicBezTo>
                <a:cubicBezTo>
                  <a:pt x="1106110" y="1292647"/>
                  <a:pt x="1104895" y="1295805"/>
                  <a:pt x="1102466" y="1299205"/>
                </a:cubicBezTo>
                <a:cubicBezTo>
                  <a:pt x="1100037" y="1302606"/>
                  <a:pt x="1098337" y="1305763"/>
                  <a:pt x="1097366" y="1308678"/>
                </a:cubicBezTo>
                <a:cubicBezTo>
                  <a:pt x="1094451" y="1316450"/>
                  <a:pt x="1092994" y="1324223"/>
                  <a:pt x="1092994" y="1331995"/>
                </a:cubicBezTo>
                <a:cubicBezTo>
                  <a:pt x="1092994" y="1337825"/>
                  <a:pt x="1093479" y="1342682"/>
                  <a:pt x="1094451" y="1346568"/>
                </a:cubicBezTo>
                <a:cubicBezTo>
                  <a:pt x="1094451" y="1348512"/>
                  <a:pt x="1093965" y="1350455"/>
                  <a:pt x="1092994" y="1352398"/>
                </a:cubicBezTo>
                <a:cubicBezTo>
                  <a:pt x="1092022" y="1354341"/>
                  <a:pt x="1090565" y="1355798"/>
                  <a:pt x="1088622" y="1356770"/>
                </a:cubicBezTo>
                <a:cubicBezTo>
                  <a:pt x="1081821" y="1365514"/>
                  <a:pt x="1075020" y="1369886"/>
                  <a:pt x="1068219" y="1369886"/>
                </a:cubicBezTo>
                <a:cubicBezTo>
                  <a:pt x="1064333" y="1369886"/>
                  <a:pt x="1060204" y="1370371"/>
                  <a:pt x="1055832" y="1371343"/>
                </a:cubicBezTo>
                <a:cubicBezTo>
                  <a:pt x="1051460" y="1372315"/>
                  <a:pt x="1046845" y="1372800"/>
                  <a:pt x="1041987" y="1372800"/>
                </a:cubicBezTo>
                <a:cubicBezTo>
                  <a:pt x="1039073" y="1373772"/>
                  <a:pt x="1034701" y="1375715"/>
                  <a:pt x="1028871" y="1378630"/>
                </a:cubicBezTo>
                <a:cubicBezTo>
                  <a:pt x="1023042" y="1381544"/>
                  <a:pt x="1016241" y="1383002"/>
                  <a:pt x="1008469" y="1383002"/>
                </a:cubicBezTo>
                <a:cubicBezTo>
                  <a:pt x="1008469" y="1383002"/>
                  <a:pt x="1008226" y="1383244"/>
                  <a:pt x="1007740" y="1383730"/>
                </a:cubicBezTo>
                <a:cubicBezTo>
                  <a:pt x="1007254" y="1384216"/>
                  <a:pt x="1006526" y="1384459"/>
                  <a:pt x="1005554" y="1384459"/>
                </a:cubicBezTo>
                <a:cubicBezTo>
                  <a:pt x="1001668" y="1388345"/>
                  <a:pt x="997782" y="1389802"/>
                  <a:pt x="993895" y="1388831"/>
                </a:cubicBezTo>
                <a:cubicBezTo>
                  <a:pt x="990009" y="1390774"/>
                  <a:pt x="986123" y="1391746"/>
                  <a:pt x="982237" y="1391746"/>
                </a:cubicBezTo>
                <a:cubicBezTo>
                  <a:pt x="979322" y="1393689"/>
                  <a:pt x="975922" y="1397089"/>
                  <a:pt x="972036" y="1401947"/>
                </a:cubicBezTo>
                <a:cubicBezTo>
                  <a:pt x="968149" y="1406805"/>
                  <a:pt x="964749" y="1410691"/>
                  <a:pt x="961834" y="1413605"/>
                </a:cubicBezTo>
                <a:cubicBezTo>
                  <a:pt x="959891" y="1414577"/>
                  <a:pt x="958434" y="1416034"/>
                  <a:pt x="957462" y="1417977"/>
                </a:cubicBezTo>
                <a:cubicBezTo>
                  <a:pt x="956491" y="1419921"/>
                  <a:pt x="956005" y="1421864"/>
                  <a:pt x="956005" y="1423807"/>
                </a:cubicBezTo>
                <a:cubicBezTo>
                  <a:pt x="939489" y="1450038"/>
                  <a:pt x="929288" y="1478699"/>
                  <a:pt x="925401" y="1509789"/>
                </a:cubicBezTo>
                <a:lnTo>
                  <a:pt x="925401" y="1511246"/>
                </a:lnTo>
                <a:lnTo>
                  <a:pt x="923089" y="1520491"/>
                </a:lnTo>
                <a:lnTo>
                  <a:pt x="918400" y="1520491"/>
                </a:lnTo>
                <a:lnTo>
                  <a:pt x="918115" y="1517076"/>
                </a:lnTo>
                <a:cubicBezTo>
                  <a:pt x="917143" y="1511246"/>
                  <a:pt x="916657" y="1505417"/>
                  <a:pt x="916657" y="1499588"/>
                </a:cubicBezTo>
                <a:lnTo>
                  <a:pt x="918115" y="1486472"/>
                </a:lnTo>
                <a:cubicBezTo>
                  <a:pt x="921029" y="1469955"/>
                  <a:pt x="924430" y="1430122"/>
                  <a:pt x="928316" y="1366971"/>
                </a:cubicBezTo>
                <a:cubicBezTo>
                  <a:pt x="930259" y="1335881"/>
                  <a:pt x="933174" y="1307221"/>
                  <a:pt x="937060" y="1280989"/>
                </a:cubicBezTo>
                <a:cubicBezTo>
                  <a:pt x="938031" y="1273216"/>
                  <a:pt x="940218" y="1263744"/>
                  <a:pt x="943618" y="1252571"/>
                </a:cubicBezTo>
                <a:cubicBezTo>
                  <a:pt x="947018" y="1241398"/>
                  <a:pt x="948718" y="1231925"/>
                  <a:pt x="948718" y="1224153"/>
                </a:cubicBezTo>
                <a:cubicBezTo>
                  <a:pt x="948718" y="1217352"/>
                  <a:pt x="949204" y="1210066"/>
                  <a:pt x="950176" y="1202293"/>
                </a:cubicBezTo>
                <a:cubicBezTo>
                  <a:pt x="951147" y="1194521"/>
                  <a:pt x="951633" y="1186748"/>
                  <a:pt x="951633" y="1178976"/>
                </a:cubicBezTo>
                <a:cubicBezTo>
                  <a:pt x="950662" y="1168289"/>
                  <a:pt x="950419" y="1155416"/>
                  <a:pt x="950904" y="1140357"/>
                </a:cubicBezTo>
                <a:cubicBezTo>
                  <a:pt x="951390" y="1125298"/>
                  <a:pt x="951633" y="1113882"/>
                  <a:pt x="951633" y="1106110"/>
                </a:cubicBezTo>
                <a:cubicBezTo>
                  <a:pt x="952605" y="1099309"/>
                  <a:pt x="953090" y="1077935"/>
                  <a:pt x="953090" y="1041988"/>
                </a:cubicBezTo>
                <a:cubicBezTo>
                  <a:pt x="953090" y="986609"/>
                  <a:pt x="952605" y="944833"/>
                  <a:pt x="951633" y="916658"/>
                </a:cubicBezTo>
                <a:cubicBezTo>
                  <a:pt x="951633" y="895284"/>
                  <a:pt x="951390" y="873181"/>
                  <a:pt x="950904" y="850349"/>
                </a:cubicBezTo>
                <a:cubicBezTo>
                  <a:pt x="950419" y="827518"/>
                  <a:pt x="950662" y="807844"/>
                  <a:pt x="951633" y="791328"/>
                </a:cubicBezTo>
                <a:lnTo>
                  <a:pt x="951633" y="784041"/>
                </a:lnTo>
                <a:cubicBezTo>
                  <a:pt x="951633" y="783069"/>
                  <a:pt x="951390" y="781855"/>
                  <a:pt x="950904" y="780398"/>
                </a:cubicBezTo>
                <a:cubicBezTo>
                  <a:pt x="950419" y="778940"/>
                  <a:pt x="950662" y="776754"/>
                  <a:pt x="951633" y="773840"/>
                </a:cubicBezTo>
                <a:lnTo>
                  <a:pt x="951633" y="769468"/>
                </a:lnTo>
                <a:cubicBezTo>
                  <a:pt x="946775" y="762667"/>
                  <a:pt x="943861" y="755866"/>
                  <a:pt x="942889" y="749065"/>
                </a:cubicBezTo>
                <a:lnTo>
                  <a:pt x="935602" y="765096"/>
                </a:lnTo>
                <a:cubicBezTo>
                  <a:pt x="933659" y="762181"/>
                  <a:pt x="932202" y="758781"/>
                  <a:pt x="931230" y="754895"/>
                </a:cubicBezTo>
                <a:cubicBezTo>
                  <a:pt x="930259" y="751008"/>
                  <a:pt x="930259" y="748579"/>
                  <a:pt x="931230" y="747608"/>
                </a:cubicBezTo>
                <a:lnTo>
                  <a:pt x="931230" y="733035"/>
                </a:lnTo>
                <a:cubicBezTo>
                  <a:pt x="931230" y="729148"/>
                  <a:pt x="929288" y="727205"/>
                  <a:pt x="925401" y="727205"/>
                </a:cubicBezTo>
                <a:cubicBezTo>
                  <a:pt x="912771" y="731092"/>
                  <a:pt x="901112" y="735949"/>
                  <a:pt x="890425" y="741779"/>
                </a:cubicBezTo>
                <a:lnTo>
                  <a:pt x="861279" y="749065"/>
                </a:lnTo>
                <a:lnTo>
                  <a:pt x="846706" y="756352"/>
                </a:lnTo>
                <a:cubicBezTo>
                  <a:pt x="841848" y="757323"/>
                  <a:pt x="837476" y="757566"/>
                  <a:pt x="833590" y="757081"/>
                </a:cubicBezTo>
                <a:cubicBezTo>
                  <a:pt x="829704" y="756595"/>
                  <a:pt x="825817" y="756838"/>
                  <a:pt x="821931" y="757809"/>
                </a:cubicBezTo>
                <a:lnTo>
                  <a:pt x="821931" y="762181"/>
                </a:lnTo>
                <a:cubicBezTo>
                  <a:pt x="821931" y="765096"/>
                  <a:pt x="820960" y="771411"/>
                  <a:pt x="819017" y="781126"/>
                </a:cubicBezTo>
                <a:cubicBezTo>
                  <a:pt x="819017" y="786956"/>
                  <a:pt x="817559" y="792299"/>
                  <a:pt x="814645" y="797157"/>
                </a:cubicBezTo>
                <a:cubicBezTo>
                  <a:pt x="812701" y="806872"/>
                  <a:pt x="808815" y="820474"/>
                  <a:pt x="802986" y="837962"/>
                </a:cubicBezTo>
                <a:cubicBezTo>
                  <a:pt x="800071" y="846706"/>
                  <a:pt x="797157" y="854721"/>
                  <a:pt x="794242" y="862008"/>
                </a:cubicBezTo>
                <a:cubicBezTo>
                  <a:pt x="791327" y="869294"/>
                  <a:pt x="789384" y="875367"/>
                  <a:pt x="788413" y="880224"/>
                </a:cubicBezTo>
                <a:lnTo>
                  <a:pt x="778211" y="904999"/>
                </a:lnTo>
                <a:cubicBezTo>
                  <a:pt x="776268" y="910828"/>
                  <a:pt x="773596" y="916415"/>
                  <a:pt x="770196" y="921758"/>
                </a:cubicBezTo>
                <a:cubicBezTo>
                  <a:pt x="766796" y="927102"/>
                  <a:pt x="764124" y="931231"/>
                  <a:pt x="762181" y="934146"/>
                </a:cubicBezTo>
                <a:cubicBezTo>
                  <a:pt x="778697" y="950662"/>
                  <a:pt x="790842" y="968150"/>
                  <a:pt x="798614" y="986609"/>
                </a:cubicBezTo>
                <a:cubicBezTo>
                  <a:pt x="800557" y="991467"/>
                  <a:pt x="805415" y="996568"/>
                  <a:pt x="813187" y="1001911"/>
                </a:cubicBezTo>
                <a:cubicBezTo>
                  <a:pt x="820960" y="1007255"/>
                  <a:pt x="825817" y="1010898"/>
                  <a:pt x="827760" y="1012841"/>
                </a:cubicBezTo>
                <a:lnTo>
                  <a:pt x="824846" y="1012841"/>
                </a:lnTo>
                <a:cubicBezTo>
                  <a:pt x="823874" y="1012841"/>
                  <a:pt x="823388" y="1013813"/>
                  <a:pt x="823388" y="1015756"/>
                </a:cubicBezTo>
                <a:lnTo>
                  <a:pt x="824846" y="1040530"/>
                </a:lnTo>
                <a:cubicBezTo>
                  <a:pt x="824846" y="1043445"/>
                  <a:pt x="823874" y="1049760"/>
                  <a:pt x="821931" y="1059475"/>
                </a:cubicBezTo>
                <a:cubicBezTo>
                  <a:pt x="821931" y="1061419"/>
                  <a:pt x="818288" y="1062876"/>
                  <a:pt x="811001" y="1063847"/>
                </a:cubicBezTo>
                <a:cubicBezTo>
                  <a:pt x="803715" y="1064819"/>
                  <a:pt x="799100" y="1067248"/>
                  <a:pt x="797157" y="1071134"/>
                </a:cubicBezTo>
                <a:cubicBezTo>
                  <a:pt x="795214" y="1074049"/>
                  <a:pt x="793513" y="1079392"/>
                  <a:pt x="792056" y="1087165"/>
                </a:cubicBezTo>
                <a:cubicBezTo>
                  <a:pt x="790599" y="1094937"/>
                  <a:pt x="787927" y="1098823"/>
                  <a:pt x="784041" y="1098823"/>
                </a:cubicBezTo>
                <a:cubicBezTo>
                  <a:pt x="777240" y="1101738"/>
                  <a:pt x="770439" y="1103195"/>
                  <a:pt x="763638" y="1103195"/>
                </a:cubicBezTo>
                <a:cubicBezTo>
                  <a:pt x="757809" y="1103195"/>
                  <a:pt x="751980" y="1101738"/>
                  <a:pt x="746150" y="1098823"/>
                </a:cubicBezTo>
                <a:lnTo>
                  <a:pt x="743236" y="1097366"/>
                </a:lnTo>
                <a:cubicBezTo>
                  <a:pt x="741292" y="1097366"/>
                  <a:pt x="738621" y="1099552"/>
                  <a:pt x="735220" y="1103924"/>
                </a:cubicBezTo>
                <a:cubicBezTo>
                  <a:pt x="731820" y="1108296"/>
                  <a:pt x="728662" y="1110482"/>
                  <a:pt x="725748" y="1110482"/>
                </a:cubicBezTo>
                <a:cubicBezTo>
                  <a:pt x="723805" y="1110482"/>
                  <a:pt x="719918" y="1109510"/>
                  <a:pt x="714089" y="1107567"/>
                </a:cubicBezTo>
                <a:cubicBezTo>
                  <a:pt x="705345" y="1105624"/>
                  <a:pt x="697573" y="1105138"/>
                  <a:pt x="690772" y="1106110"/>
                </a:cubicBezTo>
                <a:lnTo>
                  <a:pt x="689315" y="1107567"/>
                </a:lnTo>
                <a:cubicBezTo>
                  <a:pt x="681542" y="1099795"/>
                  <a:pt x="673284" y="1097366"/>
                  <a:pt x="664540" y="1100280"/>
                </a:cubicBezTo>
                <a:lnTo>
                  <a:pt x="663083" y="1100280"/>
                </a:lnTo>
                <a:cubicBezTo>
                  <a:pt x="658225" y="1100280"/>
                  <a:pt x="654824" y="1096394"/>
                  <a:pt x="652882" y="1088622"/>
                </a:cubicBezTo>
                <a:cubicBezTo>
                  <a:pt x="652882" y="1085707"/>
                  <a:pt x="652153" y="1083521"/>
                  <a:pt x="650696" y="1082064"/>
                </a:cubicBezTo>
                <a:cubicBezTo>
                  <a:pt x="649238" y="1080607"/>
                  <a:pt x="648024" y="1080850"/>
                  <a:pt x="647052" y="1082793"/>
                </a:cubicBezTo>
                <a:lnTo>
                  <a:pt x="642680" y="1095908"/>
                </a:lnTo>
                <a:cubicBezTo>
                  <a:pt x="635879" y="1091051"/>
                  <a:pt x="631507" y="1088136"/>
                  <a:pt x="629564" y="1087165"/>
                </a:cubicBezTo>
                <a:cubicBezTo>
                  <a:pt x="628593" y="1086193"/>
                  <a:pt x="627378" y="1084493"/>
                  <a:pt x="625921" y="1082064"/>
                </a:cubicBezTo>
                <a:cubicBezTo>
                  <a:pt x="624464" y="1079635"/>
                  <a:pt x="621792" y="1080850"/>
                  <a:pt x="617906" y="1085707"/>
                </a:cubicBezTo>
                <a:lnTo>
                  <a:pt x="610619" y="1087165"/>
                </a:lnTo>
                <a:cubicBezTo>
                  <a:pt x="609648" y="1083278"/>
                  <a:pt x="605275" y="1081335"/>
                  <a:pt x="597503" y="1081335"/>
                </a:cubicBezTo>
                <a:cubicBezTo>
                  <a:pt x="588759" y="1081335"/>
                  <a:pt x="582444" y="1079878"/>
                  <a:pt x="578558" y="1076963"/>
                </a:cubicBezTo>
                <a:lnTo>
                  <a:pt x="575643" y="1076963"/>
                </a:lnTo>
                <a:lnTo>
                  <a:pt x="568357" y="1076963"/>
                </a:lnTo>
                <a:cubicBezTo>
                  <a:pt x="561556" y="1076963"/>
                  <a:pt x="558641" y="1072106"/>
                  <a:pt x="559613" y="1062390"/>
                </a:cubicBezTo>
                <a:cubicBezTo>
                  <a:pt x="553783" y="1068219"/>
                  <a:pt x="550383" y="1071134"/>
                  <a:pt x="549411" y="1071134"/>
                </a:cubicBezTo>
                <a:cubicBezTo>
                  <a:pt x="547468" y="1071134"/>
                  <a:pt x="545039" y="1067734"/>
                  <a:pt x="542125" y="1060933"/>
                </a:cubicBezTo>
                <a:cubicBezTo>
                  <a:pt x="541153" y="1059961"/>
                  <a:pt x="540182" y="1059718"/>
                  <a:pt x="539210" y="1060204"/>
                </a:cubicBezTo>
                <a:cubicBezTo>
                  <a:pt x="538238" y="1060690"/>
                  <a:pt x="536781" y="1061904"/>
                  <a:pt x="534838" y="1063847"/>
                </a:cubicBezTo>
                <a:cubicBezTo>
                  <a:pt x="529980" y="1062876"/>
                  <a:pt x="525851" y="1062147"/>
                  <a:pt x="522451" y="1061661"/>
                </a:cubicBezTo>
                <a:cubicBezTo>
                  <a:pt x="519050" y="1061176"/>
                  <a:pt x="516864" y="1060933"/>
                  <a:pt x="515893" y="1060933"/>
                </a:cubicBezTo>
                <a:cubicBezTo>
                  <a:pt x="515893" y="1059961"/>
                  <a:pt x="518079" y="1059475"/>
                  <a:pt x="522451" y="1059475"/>
                </a:cubicBezTo>
                <a:cubicBezTo>
                  <a:pt x="526823" y="1059475"/>
                  <a:pt x="529494" y="1058990"/>
                  <a:pt x="530466" y="1058018"/>
                </a:cubicBezTo>
                <a:cubicBezTo>
                  <a:pt x="530466" y="1056075"/>
                  <a:pt x="530952" y="1054618"/>
                  <a:pt x="531923" y="1053646"/>
                </a:cubicBezTo>
                <a:cubicBezTo>
                  <a:pt x="532895" y="1052675"/>
                  <a:pt x="533866" y="1051217"/>
                  <a:pt x="534838" y="1049274"/>
                </a:cubicBezTo>
                <a:cubicBezTo>
                  <a:pt x="533866" y="1050246"/>
                  <a:pt x="532409" y="1050974"/>
                  <a:pt x="530466" y="1051460"/>
                </a:cubicBezTo>
                <a:cubicBezTo>
                  <a:pt x="528523" y="1051946"/>
                  <a:pt x="526094" y="1052675"/>
                  <a:pt x="523180" y="1053646"/>
                </a:cubicBezTo>
                <a:cubicBezTo>
                  <a:pt x="522208" y="1053646"/>
                  <a:pt x="515650" y="1052189"/>
                  <a:pt x="503506" y="1049274"/>
                </a:cubicBezTo>
                <a:cubicBezTo>
                  <a:pt x="491361" y="1046359"/>
                  <a:pt x="479946" y="1045388"/>
                  <a:pt x="469258" y="1046359"/>
                </a:cubicBezTo>
                <a:lnTo>
                  <a:pt x="523180" y="1037616"/>
                </a:lnTo>
                <a:cubicBezTo>
                  <a:pt x="536781" y="1035672"/>
                  <a:pt x="545039" y="1034215"/>
                  <a:pt x="547954" y="1033244"/>
                </a:cubicBezTo>
                <a:cubicBezTo>
                  <a:pt x="559613" y="1031301"/>
                  <a:pt x="568842" y="1029357"/>
                  <a:pt x="575643" y="1027414"/>
                </a:cubicBezTo>
                <a:cubicBezTo>
                  <a:pt x="582444" y="1027414"/>
                  <a:pt x="588759" y="1024500"/>
                  <a:pt x="594588" y="1018670"/>
                </a:cubicBezTo>
                <a:cubicBezTo>
                  <a:pt x="598475" y="1017699"/>
                  <a:pt x="604304" y="1015270"/>
                  <a:pt x="612076" y="1011384"/>
                </a:cubicBezTo>
                <a:cubicBezTo>
                  <a:pt x="611105" y="1010412"/>
                  <a:pt x="610133" y="1008712"/>
                  <a:pt x="609162" y="1006283"/>
                </a:cubicBezTo>
                <a:cubicBezTo>
                  <a:pt x="608190" y="1003854"/>
                  <a:pt x="607219" y="1003125"/>
                  <a:pt x="606247" y="1004097"/>
                </a:cubicBezTo>
                <a:cubicBezTo>
                  <a:pt x="604304" y="1005069"/>
                  <a:pt x="601875" y="1005554"/>
                  <a:pt x="598960" y="1005554"/>
                </a:cubicBezTo>
                <a:cubicBezTo>
                  <a:pt x="595074" y="1005554"/>
                  <a:pt x="592402" y="1004340"/>
                  <a:pt x="590945" y="1001911"/>
                </a:cubicBezTo>
                <a:cubicBezTo>
                  <a:pt x="589488" y="999482"/>
                  <a:pt x="589731" y="996325"/>
                  <a:pt x="591674" y="992439"/>
                </a:cubicBezTo>
                <a:cubicBezTo>
                  <a:pt x="594588" y="984666"/>
                  <a:pt x="593131" y="980780"/>
                  <a:pt x="587302" y="980780"/>
                </a:cubicBezTo>
                <a:lnTo>
                  <a:pt x="563985" y="979323"/>
                </a:lnTo>
                <a:cubicBezTo>
                  <a:pt x="562042" y="979323"/>
                  <a:pt x="560584" y="978594"/>
                  <a:pt x="559613" y="977137"/>
                </a:cubicBezTo>
                <a:cubicBezTo>
                  <a:pt x="558641" y="975679"/>
                  <a:pt x="558155" y="974465"/>
                  <a:pt x="558155" y="973493"/>
                </a:cubicBezTo>
                <a:cubicBezTo>
                  <a:pt x="549411" y="969607"/>
                  <a:pt x="541396" y="966692"/>
                  <a:pt x="534109" y="964749"/>
                </a:cubicBezTo>
                <a:cubicBezTo>
                  <a:pt x="526823" y="962806"/>
                  <a:pt x="520265" y="960863"/>
                  <a:pt x="514436" y="958920"/>
                </a:cubicBezTo>
                <a:cubicBezTo>
                  <a:pt x="505692" y="956977"/>
                  <a:pt x="498405" y="954548"/>
                  <a:pt x="492576" y="951633"/>
                </a:cubicBezTo>
                <a:cubicBezTo>
                  <a:pt x="490632" y="950662"/>
                  <a:pt x="488204" y="947018"/>
                  <a:pt x="485289" y="940703"/>
                </a:cubicBezTo>
                <a:cubicBezTo>
                  <a:pt x="482374" y="934388"/>
                  <a:pt x="479460" y="930745"/>
                  <a:pt x="476545" y="929774"/>
                </a:cubicBezTo>
                <a:cubicBezTo>
                  <a:pt x="474602" y="927830"/>
                  <a:pt x="468287" y="925887"/>
                  <a:pt x="457600" y="923944"/>
                </a:cubicBezTo>
                <a:lnTo>
                  <a:pt x="457600" y="932688"/>
                </a:lnTo>
                <a:cubicBezTo>
                  <a:pt x="452742" y="937546"/>
                  <a:pt x="450313" y="942404"/>
                  <a:pt x="450313" y="947261"/>
                </a:cubicBezTo>
                <a:lnTo>
                  <a:pt x="451771" y="960377"/>
                </a:lnTo>
                <a:cubicBezTo>
                  <a:pt x="452742" y="960377"/>
                  <a:pt x="453228" y="960863"/>
                  <a:pt x="453228" y="961835"/>
                </a:cubicBezTo>
                <a:cubicBezTo>
                  <a:pt x="453228" y="962806"/>
                  <a:pt x="452742" y="964506"/>
                  <a:pt x="451771" y="966935"/>
                </a:cubicBezTo>
                <a:cubicBezTo>
                  <a:pt x="450799" y="969364"/>
                  <a:pt x="450799" y="971550"/>
                  <a:pt x="451771" y="973493"/>
                </a:cubicBezTo>
                <a:cubicBezTo>
                  <a:pt x="447884" y="999725"/>
                  <a:pt x="445456" y="1017699"/>
                  <a:pt x="444484" y="1027414"/>
                </a:cubicBezTo>
                <a:cubicBezTo>
                  <a:pt x="444484" y="1034215"/>
                  <a:pt x="443512" y="1045388"/>
                  <a:pt x="441569" y="1060933"/>
                </a:cubicBezTo>
                <a:cubicBezTo>
                  <a:pt x="438655" y="1076478"/>
                  <a:pt x="437197" y="1092508"/>
                  <a:pt x="437197" y="1109025"/>
                </a:cubicBezTo>
                <a:lnTo>
                  <a:pt x="437197" y="1171689"/>
                </a:lnTo>
                <a:cubicBezTo>
                  <a:pt x="437197" y="1173633"/>
                  <a:pt x="436712" y="1175576"/>
                  <a:pt x="435740" y="1177519"/>
                </a:cubicBezTo>
                <a:cubicBezTo>
                  <a:pt x="434768" y="1179462"/>
                  <a:pt x="434283" y="1182376"/>
                  <a:pt x="434283" y="1186263"/>
                </a:cubicBezTo>
                <a:cubicBezTo>
                  <a:pt x="434283" y="1187234"/>
                  <a:pt x="432825" y="1193549"/>
                  <a:pt x="429911" y="1205208"/>
                </a:cubicBezTo>
                <a:cubicBezTo>
                  <a:pt x="430882" y="1208123"/>
                  <a:pt x="433311" y="1210066"/>
                  <a:pt x="437197" y="1211037"/>
                </a:cubicBezTo>
                <a:cubicBezTo>
                  <a:pt x="439140" y="1214923"/>
                  <a:pt x="442055" y="1217352"/>
                  <a:pt x="445941" y="1218324"/>
                </a:cubicBezTo>
                <a:cubicBezTo>
                  <a:pt x="446913" y="1220267"/>
                  <a:pt x="447156" y="1221967"/>
                  <a:pt x="446670" y="1223425"/>
                </a:cubicBezTo>
                <a:cubicBezTo>
                  <a:pt x="446184" y="1224882"/>
                  <a:pt x="445941" y="1226582"/>
                  <a:pt x="445941" y="1228525"/>
                </a:cubicBezTo>
                <a:lnTo>
                  <a:pt x="440112" y="1228525"/>
                </a:lnTo>
                <a:cubicBezTo>
                  <a:pt x="439140" y="1228525"/>
                  <a:pt x="437926" y="1229011"/>
                  <a:pt x="436469" y="1229982"/>
                </a:cubicBezTo>
                <a:cubicBezTo>
                  <a:pt x="435011" y="1230954"/>
                  <a:pt x="434283" y="1231925"/>
                  <a:pt x="434283" y="1232897"/>
                </a:cubicBezTo>
                <a:cubicBezTo>
                  <a:pt x="426510" y="1237755"/>
                  <a:pt x="420195" y="1240184"/>
                  <a:pt x="415338" y="1240184"/>
                </a:cubicBezTo>
                <a:cubicBezTo>
                  <a:pt x="409508" y="1240184"/>
                  <a:pt x="402707" y="1237755"/>
                  <a:pt x="394935" y="1232897"/>
                </a:cubicBezTo>
                <a:cubicBezTo>
                  <a:pt x="378419" y="1222210"/>
                  <a:pt x="361902" y="1210066"/>
                  <a:pt x="345386" y="1196464"/>
                </a:cubicBezTo>
                <a:cubicBezTo>
                  <a:pt x="342471" y="1193549"/>
                  <a:pt x="336885" y="1188692"/>
                  <a:pt x="328627" y="1181891"/>
                </a:cubicBezTo>
                <a:cubicBezTo>
                  <a:pt x="320368" y="1175090"/>
                  <a:pt x="313811" y="1167803"/>
                  <a:pt x="308953" y="1160031"/>
                </a:cubicBezTo>
                <a:cubicBezTo>
                  <a:pt x="294380" y="1142543"/>
                  <a:pt x="280292" y="1122626"/>
                  <a:pt x="266690" y="1100280"/>
                </a:cubicBezTo>
                <a:cubicBezTo>
                  <a:pt x="262804" y="1094451"/>
                  <a:pt x="259404" y="1088622"/>
                  <a:pt x="256489" y="1082793"/>
                </a:cubicBezTo>
                <a:cubicBezTo>
                  <a:pt x="253574" y="1076963"/>
                  <a:pt x="250660" y="1071620"/>
                  <a:pt x="247745" y="1066762"/>
                </a:cubicBezTo>
                <a:lnTo>
                  <a:pt x="247745" y="1055103"/>
                </a:lnTo>
                <a:cubicBezTo>
                  <a:pt x="241916" y="1055103"/>
                  <a:pt x="239487" y="1051703"/>
                  <a:pt x="240458" y="1044902"/>
                </a:cubicBezTo>
                <a:cubicBezTo>
                  <a:pt x="240458" y="1042959"/>
                  <a:pt x="238515" y="1040044"/>
                  <a:pt x="234629" y="1036158"/>
                </a:cubicBezTo>
                <a:cubicBezTo>
                  <a:pt x="236572" y="1033244"/>
                  <a:pt x="239730" y="1031786"/>
                  <a:pt x="244102" y="1031786"/>
                </a:cubicBezTo>
                <a:cubicBezTo>
                  <a:pt x="248474" y="1031786"/>
                  <a:pt x="251631" y="1032758"/>
                  <a:pt x="253574" y="1034701"/>
                </a:cubicBezTo>
                <a:cubicBezTo>
                  <a:pt x="257461" y="1043445"/>
                  <a:pt x="264262" y="1049274"/>
                  <a:pt x="273977" y="1052189"/>
                </a:cubicBezTo>
                <a:cubicBezTo>
                  <a:pt x="277863" y="1052189"/>
                  <a:pt x="281264" y="1055103"/>
                  <a:pt x="284178" y="1060933"/>
                </a:cubicBezTo>
                <a:cubicBezTo>
                  <a:pt x="288064" y="1067734"/>
                  <a:pt x="293408" y="1070648"/>
                  <a:pt x="300209" y="1069677"/>
                </a:cubicBezTo>
                <a:lnTo>
                  <a:pt x="304581" y="1069677"/>
                </a:lnTo>
                <a:cubicBezTo>
                  <a:pt x="311382" y="1069677"/>
                  <a:pt x="313325" y="1073077"/>
                  <a:pt x="310410" y="1079878"/>
                </a:cubicBezTo>
                <a:lnTo>
                  <a:pt x="313325" y="1081335"/>
                </a:lnTo>
                <a:cubicBezTo>
                  <a:pt x="316239" y="1078421"/>
                  <a:pt x="317697" y="1075020"/>
                  <a:pt x="317697" y="1071134"/>
                </a:cubicBezTo>
                <a:cubicBezTo>
                  <a:pt x="317697" y="1055589"/>
                  <a:pt x="319154" y="1039073"/>
                  <a:pt x="322069" y="1021585"/>
                </a:cubicBezTo>
                <a:cubicBezTo>
                  <a:pt x="324983" y="1004097"/>
                  <a:pt x="326926" y="991953"/>
                  <a:pt x="327898" y="985152"/>
                </a:cubicBezTo>
                <a:cubicBezTo>
                  <a:pt x="327898" y="965721"/>
                  <a:pt x="330327" y="942404"/>
                  <a:pt x="335185" y="915200"/>
                </a:cubicBezTo>
                <a:cubicBezTo>
                  <a:pt x="336156" y="914229"/>
                  <a:pt x="336642" y="911800"/>
                  <a:pt x="336642" y="907914"/>
                </a:cubicBezTo>
                <a:cubicBezTo>
                  <a:pt x="331784" y="908885"/>
                  <a:pt x="328870" y="909128"/>
                  <a:pt x="327898" y="908642"/>
                </a:cubicBezTo>
                <a:cubicBezTo>
                  <a:pt x="326926" y="908157"/>
                  <a:pt x="327412" y="905485"/>
                  <a:pt x="329355" y="900627"/>
                </a:cubicBezTo>
                <a:lnTo>
                  <a:pt x="329355" y="896255"/>
                </a:lnTo>
                <a:cubicBezTo>
                  <a:pt x="325469" y="896255"/>
                  <a:pt x="323040" y="897227"/>
                  <a:pt x="322069" y="899170"/>
                </a:cubicBezTo>
                <a:cubicBezTo>
                  <a:pt x="312353" y="903056"/>
                  <a:pt x="301180" y="909371"/>
                  <a:pt x="288550" y="918115"/>
                </a:cubicBezTo>
                <a:lnTo>
                  <a:pt x="260861" y="935603"/>
                </a:lnTo>
                <a:cubicBezTo>
                  <a:pt x="260861" y="937546"/>
                  <a:pt x="261347" y="938518"/>
                  <a:pt x="262318" y="938518"/>
                </a:cubicBezTo>
                <a:cubicBezTo>
                  <a:pt x="263290" y="938518"/>
                  <a:pt x="269119" y="934631"/>
                  <a:pt x="279806" y="926859"/>
                </a:cubicBezTo>
                <a:cubicBezTo>
                  <a:pt x="281749" y="933660"/>
                  <a:pt x="283207" y="937546"/>
                  <a:pt x="284178" y="938518"/>
                </a:cubicBezTo>
                <a:cubicBezTo>
                  <a:pt x="282235" y="936574"/>
                  <a:pt x="280778" y="936089"/>
                  <a:pt x="279806" y="937060"/>
                </a:cubicBezTo>
                <a:lnTo>
                  <a:pt x="273977" y="947261"/>
                </a:lnTo>
                <a:cubicBezTo>
                  <a:pt x="270091" y="949205"/>
                  <a:pt x="265719" y="950419"/>
                  <a:pt x="260861" y="950905"/>
                </a:cubicBezTo>
                <a:cubicBezTo>
                  <a:pt x="256003" y="951390"/>
                  <a:pt x="252117" y="951148"/>
                  <a:pt x="249202" y="950176"/>
                </a:cubicBezTo>
                <a:cubicBezTo>
                  <a:pt x="248231" y="950176"/>
                  <a:pt x="247745" y="949690"/>
                  <a:pt x="247745" y="948719"/>
                </a:cubicBezTo>
                <a:cubicBezTo>
                  <a:pt x="247745" y="947747"/>
                  <a:pt x="247259" y="947261"/>
                  <a:pt x="246288" y="947261"/>
                </a:cubicBezTo>
                <a:cubicBezTo>
                  <a:pt x="245316" y="948233"/>
                  <a:pt x="243616" y="948476"/>
                  <a:pt x="241187" y="947990"/>
                </a:cubicBezTo>
                <a:cubicBezTo>
                  <a:pt x="238758" y="947504"/>
                  <a:pt x="237058" y="947261"/>
                  <a:pt x="236086" y="947261"/>
                </a:cubicBezTo>
                <a:cubicBezTo>
                  <a:pt x="211798" y="962806"/>
                  <a:pt x="197710" y="979808"/>
                  <a:pt x="193824" y="998268"/>
                </a:cubicBezTo>
                <a:cubicBezTo>
                  <a:pt x="195767" y="997296"/>
                  <a:pt x="197710" y="996082"/>
                  <a:pt x="199653" y="994624"/>
                </a:cubicBezTo>
                <a:cubicBezTo>
                  <a:pt x="201596" y="993167"/>
                  <a:pt x="203054" y="992439"/>
                  <a:pt x="204025" y="992439"/>
                </a:cubicBezTo>
                <a:cubicBezTo>
                  <a:pt x="208883" y="1001182"/>
                  <a:pt x="211312" y="1006526"/>
                  <a:pt x="211312" y="1008469"/>
                </a:cubicBezTo>
                <a:cubicBezTo>
                  <a:pt x="215198" y="1025957"/>
                  <a:pt x="217141" y="1039073"/>
                  <a:pt x="217141" y="1047817"/>
                </a:cubicBezTo>
                <a:lnTo>
                  <a:pt x="217141" y="1050731"/>
                </a:lnTo>
                <a:cubicBezTo>
                  <a:pt x="217141" y="1053646"/>
                  <a:pt x="216413" y="1057047"/>
                  <a:pt x="214955" y="1060933"/>
                </a:cubicBezTo>
                <a:cubicBezTo>
                  <a:pt x="213498" y="1064819"/>
                  <a:pt x="212284" y="1068705"/>
                  <a:pt x="211312" y="1072591"/>
                </a:cubicBezTo>
                <a:lnTo>
                  <a:pt x="195281" y="1123598"/>
                </a:lnTo>
                <a:lnTo>
                  <a:pt x="186537" y="1154202"/>
                </a:lnTo>
                <a:lnTo>
                  <a:pt x="186537" y="1155659"/>
                </a:lnTo>
                <a:cubicBezTo>
                  <a:pt x="186537" y="1159545"/>
                  <a:pt x="183137" y="1162460"/>
                  <a:pt x="176336" y="1164403"/>
                </a:cubicBezTo>
                <a:lnTo>
                  <a:pt x="163220" y="1167318"/>
                </a:lnTo>
                <a:cubicBezTo>
                  <a:pt x="161277" y="1167318"/>
                  <a:pt x="158848" y="1165860"/>
                  <a:pt x="155934" y="1162946"/>
                </a:cubicBezTo>
                <a:cubicBezTo>
                  <a:pt x="153019" y="1160031"/>
                  <a:pt x="150590" y="1157602"/>
                  <a:pt x="148647" y="1155659"/>
                </a:cubicBezTo>
                <a:cubicBezTo>
                  <a:pt x="145732" y="1152744"/>
                  <a:pt x="139417" y="1148858"/>
                  <a:pt x="129702" y="1144000"/>
                </a:cubicBezTo>
                <a:cubicBezTo>
                  <a:pt x="128730" y="1143029"/>
                  <a:pt x="127516" y="1142057"/>
                  <a:pt x="126058" y="1141086"/>
                </a:cubicBezTo>
                <a:cubicBezTo>
                  <a:pt x="124601" y="1140114"/>
                  <a:pt x="122415" y="1139142"/>
                  <a:pt x="119501" y="1138171"/>
                </a:cubicBezTo>
                <a:lnTo>
                  <a:pt x="97641" y="1125055"/>
                </a:lnTo>
                <a:cubicBezTo>
                  <a:pt x="89868" y="1117283"/>
                  <a:pt x="85496" y="1112425"/>
                  <a:pt x="84525" y="1110482"/>
                </a:cubicBezTo>
                <a:lnTo>
                  <a:pt x="84525" y="1109025"/>
                </a:lnTo>
                <a:cubicBezTo>
                  <a:pt x="84525" y="1107081"/>
                  <a:pt x="82582" y="1103195"/>
                  <a:pt x="78695" y="1097366"/>
                </a:cubicBezTo>
                <a:cubicBezTo>
                  <a:pt x="73838" y="1096394"/>
                  <a:pt x="70194" y="1094208"/>
                  <a:pt x="67766" y="1090808"/>
                </a:cubicBezTo>
                <a:cubicBezTo>
                  <a:pt x="65337" y="1087408"/>
                  <a:pt x="63636" y="1083764"/>
                  <a:pt x="62665" y="1079878"/>
                </a:cubicBezTo>
                <a:cubicBezTo>
                  <a:pt x="62665" y="1075992"/>
                  <a:pt x="60236" y="1070648"/>
                  <a:pt x="55378" y="1063847"/>
                </a:cubicBezTo>
                <a:cubicBezTo>
                  <a:pt x="53435" y="1062876"/>
                  <a:pt x="52221" y="1061661"/>
                  <a:pt x="51735" y="1060204"/>
                </a:cubicBezTo>
                <a:cubicBezTo>
                  <a:pt x="51249" y="1058747"/>
                  <a:pt x="51492" y="1057532"/>
                  <a:pt x="52464" y="1056561"/>
                </a:cubicBezTo>
                <a:cubicBezTo>
                  <a:pt x="57321" y="1048788"/>
                  <a:pt x="64122" y="1040530"/>
                  <a:pt x="72866" y="1031786"/>
                </a:cubicBezTo>
                <a:cubicBezTo>
                  <a:pt x="72866" y="1031786"/>
                  <a:pt x="73838" y="1030815"/>
                  <a:pt x="75781" y="1028872"/>
                </a:cubicBezTo>
                <a:lnTo>
                  <a:pt x="83067" y="1020128"/>
                </a:lnTo>
                <a:lnTo>
                  <a:pt x="84525" y="1021585"/>
                </a:lnTo>
                <a:lnTo>
                  <a:pt x="85982" y="1017213"/>
                </a:lnTo>
                <a:cubicBezTo>
                  <a:pt x="98612" y="1004583"/>
                  <a:pt x="107356" y="994867"/>
                  <a:pt x="112214" y="988067"/>
                </a:cubicBezTo>
                <a:cubicBezTo>
                  <a:pt x="114157" y="986123"/>
                  <a:pt x="115128" y="984666"/>
                  <a:pt x="115128" y="983695"/>
                </a:cubicBezTo>
                <a:cubicBezTo>
                  <a:pt x="115128" y="981751"/>
                  <a:pt x="114157" y="979323"/>
                  <a:pt x="112214" y="976408"/>
                </a:cubicBezTo>
                <a:cubicBezTo>
                  <a:pt x="110271" y="973493"/>
                  <a:pt x="108814" y="970579"/>
                  <a:pt x="107842" y="967664"/>
                </a:cubicBezTo>
                <a:lnTo>
                  <a:pt x="104927" y="960377"/>
                </a:lnTo>
                <a:cubicBezTo>
                  <a:pt x="102984" y="956491"/>
                  <a:pt x="102498" y="954062"/>
                  <a:pt x="103470" y="953091"/>
                </a:cubicBezTo>
                <a:cubicBezTo>
                  <a:pt x="99584" y="949205"/>
                  <a:pt x="99584" y="945318"/>
                  <a:pt x="103470" y="941432"/>
                </a:cubicBezTo>
                <a:lnTo>
                  <a:pt x="106385" y="948719"/>
                </a:lnTo>
                <a:cubicBezTo>
                  <a:pt x="108328" y="949690"/>
                  <a:pt x="110271" y="950176"/>
                  <a:pt x="112214" y="950176"/>
                </a:cubicBezTo>
                <a:cubicBezTo>
                  <a:pt x="114157" y="950176"/>
                  <a:pt x="116100" y="950662"/>
                  <a:pt x="118043" y="951633"/>
                </a:cubicBezTo>
                <a:cubicBezTo>
                  <a:pt x="119015" y="954548"/>
                  <a:pt x="119015" y="956491"/>
                  <a:pt x="118043" y="957463"/>
                </a:cubicBezTo>
                <a:cubicBezTo>
                  <a:pt x="121929" y="958434"/>
                  <a:pt x="126301" y="959406"/>
                  <a:pt x="131159" y="960377"/>
                </a:cubicBezTo>
                <a:cubicBezTo>
                  <a:pt x="136017" y="961349"/>
                  <a:pt x="140389" y="962806"/>
                  <a:pt x="144275" y="964749"/>
                </a:cubicBezTo>
                <a:cubicBezTo>
                  <a:pt x="144275" y="966692"/>
                  <a:pt x="143303" y="969121"/>
                  <a:pt x="141360" y="972036"/>
                </a:cubicBezTo>
                <a:lnTo>
                  <a:pt x="170507" y="976408"/>
                </a:lnTo>
                <a:lnTo>
                  <a:pt x="171964" y="976408"/>
                </a:lnTo>
                <a:cubicBezTo>
                  <a:pt x="177794" y="976408"/>
                  <a:pt x="187023" y="971064"/>
                  <a:pt x="199653" y="960377"/>
                </a:cubicBezTo>
                <a:cubicBezTo>
                  <a:pt x="200625" y="958434"/>
                  <a:pt x="205968" y="955763"/>
                  <a:pt x="215684" y="952362"/>
                </a:cubicBezTo>
                <a:cubicBezTo>
                  <a:pt x="225399" y="948962"/>
                  <a:pt x="231714" y="946776"/>
                  <a:pt x="234629" y="945804"/>
                </a:cubicBezTo>
                <a:cubicBezTo>
                  <a:pt x="232686" y="944833"/>
                  <a:pt x="230257" y="943375"/>
                  <a:pt x="227343" y="941432"/>
                </a:cubicBezTo>
                <a:cubicBezTo>
                  <a:pt x="224428" y="939489"/>
                  <a:pt x="221999" y="938032"/>
                  <a:pt x="220056" y="937060"/>
                </a:cubicBezTo>
                <a:lnTo>
                  <a:pt x="190909" y="925402"/>
                </a:lnTo>
                <a:lnTo>
                  <a:pt x="189452" y="926859"/>
                </a:lnTo>
                <a:cubicBezTo>
                  <a:pt x="185566" y="920058"/>
                  <a:pt x="180465" y="914957"/>
                  <a:pt x="174150" y="911557"/>
                </a:cubicBezTo>
                <a:cubicBezTo>
                  <a:pt x="167835" y="908157"/>
                  <a:pt x="163220" y="905485"/>
                  <a:pt x="160306" y="903542"/>
                </a:cubicBezTo>
                <a:cubicBezTo>
                  <a:pt x="159334" y="903542"/>
                  <a:pt x="158848" y="902084"/>
                  <a:pt x="158848" y="899170"/>
                </a:cubicBezTo>
                <a:cubicBezTo>
                  <a:pt x="159820" y="898198"/>
                  <a:pt x="160791" y="897712"/>
                  <a:pt x="161763" y="897712"/>
                </a:cubicBezTo>
                <a:cubicBezTo>
                  <a:pt x="162734" y="897712"/>
                  <a:pt x="163220" y="897227"/>
                  <a:pt x="163220" y="896255"/>
                </a:cubicBezTo>
                <a:cubicBezTo>
                  <a:pt x="163220" y="892369"/>
                  <a:pt x="162734" y="889940"/>
                  <a:pt x="161763" y="888968"/>
                </a:cubicBezTo>
                <a:lnTo>
                  <a:pt x="158848" y="888968"/>
                </a:lnTo>
                <a:cubicBezTo>
                  <a:pt x="157877" y="887997"/>
                  <a:pt x="155448" y="887268"/>
                  <a:pt x="151562" y="886782"/>
                </a:cubicBezTo>
                <a:cubicBezTo>
                  <a:pt x="147676" y="886297"/>
                  <a:pt x="144275" y="885082"/>
                  <a:pt x="141360" y="883139"/>
                </a:cubicBezTo>
                <a:cubicBezTo>
                  <a:pt x="141360" y="881196"/>
                  <a:pt x="138932" y="878767"/>
                  <a:pt x="134074" y="875852"/>
                </a:cubicBezTo>
                <a:cubicBezTo>
                  <a:pt x="136017" y="875852"/>
                  <a:pt x="137474" y="875367"/>
                  <a:pt x="138446" y="874395"/>
                </a:cubicBezTo>
                <a:cubicBezTo>
                  <a:pt x="139417" y="873424"/>
                  <a:pt x="140389" y="873424"/>
                  <a:pt x="141360" y="874395"/>
                </a:cubicBezTo>
                <a:cubicBezTo>
                  <a:pt x="144275" y="878281"/>
                  <a:pt x="150590" y="878767"/>
                  <a:pt x="160306" y="875852"/>
                </a:cubicBezTo>
                <a:cubicBezTo>
                  <a:pt x="171964" y="875852"/>
                  <a:pt x="176822" y="878767"/>
                  <a:pt x="174879" y="884596"/>
                </a:cubicBezTo>
                <a:cubicBezTo>
                  <a:pt x="182651" y="884596"/>
                  <a:pt x="188480" y="883139"/>
                  <a:pt x="192367" y="880224"/>
                </a:cubicBezTo>
                <a:cubicBezTo>
                  <a:pt x="200139" y="877310"/>
                  <a:pt x="208640" y="872938"/>
                  <a:pt x="217870" y="867109"/>
                </a:cubicBezTo>
                <a:cubicBezTo>
                  <a:pt x="227100" y="861279"/>
                  <a:pt x="234629" y="856907"/>
                  <a:pt x="240458" y="853993"/>
                </a:cubicBezTo>
                <a:lnTo>
                  <a:pt x="282721" y="827761"/>
                </a:lnTo>
                <a:cubicBezTo>
                  <a:pt x="290493" y="823875"/>
                  <a:pt x="302152" y="817074"/>
                  <a:pt x="317697" y="807358"/>
                </a:cubicBezTo>
                <a:cubicBezTo>
                  <a:pt x="325469" y="804444"/>
                  <a:pt x="332756" y="800557"/>
                  <a:pt x="339557" y="795700"/>
                </a:cubicBezTo>
                <a:cubicBezTo>
                  <a:pt x="339557" y="795700"/>
                  <a:pt x="340528" y="793271"/>
                  <a:pt x="342471" y="788413"/>
                </a:cubicBezTo>
                <a:cubicBezTo>
                  <a:pt x="340528" y="759267"/>
                  <a:pt x="336156" y="738864"/>
                  <a:pt x="329355" y="727205"/>
                </a:cubicBezTo>
                <a:cubicBezTo>
                  <a:pt x="329355" y="725262"/>
                  <a:pt x="327898" y="723805"/>
                  <a:pt x="324983" y="722833"/>
                </a:cubicBezTo>
                <a:cubicBezTo>
                  <a:pt x="322069" y="721862"/>
                  <a:pt x="319640" y="722348"/>
                  <a:pt x="317697" y="724291"/>
                </a:cubicBezTo>
                <a:cubicBezTo>
                  <a:pt x="310896" y="727205"/>
                  <a:pt x="306524" y="729148"/>
                  <a:pt x="304581" y="730120"/>
                </a:cubicBezTo>
                <a:cubicBezTo>
                  <a:pt x="298752" y="734006"/>
                  <a:pt x="294380" y="736435"/>
                  <a:pt x="291465" y="737407"/>
                </a:cubicBezTo>
                <a:cubicBezTo>
                  <a:pt x="288550" y="738378"/>
                  <a:pt x="284421" y="739350"/>
                  <a:pt x="279078" y="740321"/>
                </a:cubicBezTo>
                <a:cubicBezTo>
                  <a:pt x="273734" y="741293"/>
                  <a:pt x="267662" y="743236"/>
                  <a:pt x="260861" y="746151"/>
                </a:cubicBezTo>
                <a:cubicBezTo>
                  <a:pt x="257946" y="748094"/>
                  <a:pt x="255518" y="748579"/>
                  <a:pt x="253574" y="747608"/>
                </a:cubicBezTo>
                <a:cubicBezTo>
                  <a:pt x="251631" y="746636"/>
                  <a:pt x="249688" y="744693"/>
                  <a:pt x="247745" y="741779"/>
                </a:cubicBezTo>
                <a:cubicBezTo>
                  <a:pt x="244830" y="737892"/>
                  <a:pt x="240944" y="738378"/>
                  <a:pt x="236086" y="743236"/>
                </a:cubicBezTo>
                <a:lnTo>
                  <a:pt x="228800" y="743236"/>
                </a:lnTo>
                <a:cubicBezTo>
                  <a:pt x="226857" y="744208"/>
                  <a:pt x="224428" y="745179"/>
                  <a:pt x="221513" y="746151"/>
                </a:cubicBezTo>
                <a:cubicBezTo>
                  <a:pt x="218599" y="747122"/>
                  <a:pt x="216170" y="748579"/>
                  <a:pt x="214227" y="750523"/>
                </a:cubicBezTo>
                <a:lnTo>
                  <a:pt x="214227" y="753437"/>
                </a:lnTo>
                <a:lnTo>
                  <a:pt x="220056" y="756352"/>
                </a:lnTo>
                <a:cubicBezTo>
                  <a:pt x="220056" y="756352"/>
                  <a:pt x="221028" y="757323"/>
                  <a:pt x="222971" y="759267"/>
                </a:cubicBezTo>
                <a:cubicBezTo>
                  <a:pt x="223942" y="759267"/>
                  <a:pt x="222971" y="760724"/>
                  <a:pt x="220056" y="763638"/>
                </a:cubicBezTo>
                <a:cubicBezTo>
                  <a:pt x="213255" y="767525"/>
                  <a:pt x="205240" y="770925"/>
                  <a:pt x="196010" y="773840"/>
                </a:cubicBezTo>
                <a:cubicBezTo>
                  <a:pt x="186780" y="776754"/>
                  <a:pt x="179737" y="779183"/>
                  <a:pt x="174879" y="781126"/>
                </a:cubicBezTo>
                <a:cubicBezTo>
                  <a:pt x="181680" y="772382"/>
                  <a:pt x="185809" y="767525"/>
                  <a:pt x="187266" y="766553"/>
                </a:cubicBezTo>
                <a:cubicBezTo>
                  <a:pt x="188723" y="765582"/>
                  <a:pt x="192853" y="766067"/>
                  <a:pt x="199653" y="768010"/>
                </a:cubicBezTo>
                <a:lnTo>
                  <a:pt x="209855" y="753437"/>
                </a:lnTo>
                <a:cubicBezTo>
                  <a:pt x="203054" y="753437"/>
                  <a:pt x="199653" y="754409"/>
                  <a:pt x="199653" y="756352"/>
                </a:cubicBezTo>
                <a:cubicBezTo>
                  <a:pt x="194796" y="759267"/>
                  <a:pt x="188723" y="761695"/>
                  <a:pt x="181437" y="763638"/>
                </a:cubicBezTo>
                <a:cubicBezTo>
                  <a:pt x="174150" y="765582"/>
                  <a:pt x="168078" y="768010"/>
                  <a:pt x="163220" y="770925"/>
                </a:cubicBezTo>
                <a:cubicBezTo>
                  <a:pt x="159334" y="772868"/>
                  <a:pt x="154962" y="774568"/>
                  <a:pt x="150104" y="776026"/>
                </a:cubicBezTo>
                <a:cubicBezTo>
                  <a:pt x="145247" y="777483"/>
                  <a:pt x="140875" y="779183"/>
                  <a:pt x="136988" y="781126"/>
                </a:cubicBezTo>
                <a:lnTo>
                  <a:pt x="134074" y="782584"/>
                </a:lnTo>
                <a:cubicBezTo>
                  <a:pt x="136017" y="782584"/>
                  <a:pt x="134074" y="784041"/>
                  <a:pt x="128244" y="786956"/>
                </a:cubicBezTo>
                <a:cubicBezTo>
                  <a:pt x="123387" y="789870"/>
                  <a:pt x="118043" y="792542"/>
                  <a:pt x="112214" y="794971"/>
                </a:cubicBezTo>
                <a:cubicBezTo>
                  <a:pt x="106385" y="797400"/>
                  <a:pt x="100555" y="800072"/>
                  <a:pt x="94726" y="802986"/>
                </a:cubicBezTo>
                <a:cubicBezTo>
                  <a:pt x="98612" y="802986"/>
                  <a:pt x="102498" y="803958"/>
                  <a:pt x="106385" y="805901"/>
                </a:cubicBezTo>
                <a:cubicBezTo>
                  <a:pt x="110271" y="807844"/>
                  <a:pt x="113185" y="809301"/>
                  <a:pt x="115128" y="810273"/>
                </a:cubicBezTo>
                <a:lnTo>
                  <a:pt x="113671" y="811730"/>
                </a:lnTo>
                <a:lnTo>
                  <a:pt x="106385" y="813188"/>
                </a:lnTo>
                <a:cubicBezTo>
                  <a:pt x="94726" y="813188"/>
                  <a:pt x="82096" y="811244"/>
                  <a:pt x="68494" y="807358"/>
                </a:cubicBezTo>
                <a:lnTo>
                  <a:pt x="65580" y="805901"/>
                </a:lnTo>
                <a:cubicBezTo>
                  <a:pt x="62665" y="801043"/>
                  <a:pt x="57807" y="797643"/>
                  <a:pt x="51006" y="795700"/>
                </a:cubicBezTo>
                <a:cubicBezTo>
                  <a:pt x="44205" y="793757"/>
                  <a:pt x="39348" y="792299"/>
                  <a:pt x="36433" y="791328"/>
                </a:cubicBezTo>
                <a:cubicBezTo>
                  <a:pt x="27689" y="784527"/>
                  <a:pt x="23803" y="778212"/>
                  <a:pt x="24774" y="772382"/>
                </a:cubicBezTo>
                <a:cubicBezTo>
                  <a:pt x="24774" y="771411"/>
                  <a:pt x="23560" y="770682"/>
                  <a:pt x="21131" y="770196"/>
                </a:cubicBezTo>
                <a:cubicBezTo>
                  <a:pt x="18702" y="769711"/>
                  <a:pt x="17974" y="768982"/>
                  <a:pt x="18945" y="768010"/>
                </a:cubicBezTo>
                <a:cubicBezTo>
                  <a:pt x="17002" y="766067"/>
                  <a:pt x="14573" y="764124"/>
                  <a:pt x="11658" y="762181"/>
                </a:cubicBezTo>
                <a:cubicBezTo>
                  <a:pt x="8744" y="760238"/>
                  <a:pt x="7772" y="756838"/>
                  <a:pt x="8744" y="751980"/>
                </a:cubicBezTo>
                <a:cubicBezTo>
                  <a:pt x="8744" y="750037"/>
                  <a:pt x="8015" y="748337"/>
                  <a:pt x="6558" y="746879"/>
                </a:cubicBezTo>
                <a:cubicBezTo>
                  <a:pt x="5101" y="745422"/>
                  <a:pt x="3886" y="743236"/>
                  <a:pt x="2915" y="740321"/>
                </a:cubicBezTo>
                <a:cubicBezTo>
                  <a:pt x="1943" y="740321"/>
                  <a:pt x="1215" y="739836"/>
                  <a:pt x="729" y="738864"/>
                </a:cubicBezTo>
                <a:cubicBezTo>
                  <a:pt x="243" y="737892"/>
                  <a:pt x="0" y="737407"/>
                  <a:pt x="0" y="737407"/>
                </a:cubicBezTo>
                <a:cubicBezTo>
                  <a:pt x="0" y="736435"/>
                  <a:pt x="486" y="735221"/>
                  <a:pt x="1457" y="733763"/>
                </a:cubicBezTo>
                <a:cubicBezTo>
                  <a:pt x="2429" y="732306"/>
                  <a:pt x="3886" y="731577"/>
                  <a:pt x="5829" y="731577"/>
                </a:cubicBezTo>
                <a:lnTo>
                  <a:pt x="11658" y="731577"/>
                </a:lnTo>
                <a:cubicBezTo>
                  <a:pt x="19431" y="731577"/>
                  <a:pt x="26232" y="734006"/>
                  <a:pt x="32061" y="738864"/>
                </a:cubicBezTo>
                <a:cubicBezTo>
                  <a:pt x="34004" y="742750"/>
                  <a:pt x="40319" y="743236"/>
                  <a:pt x="51006" y="740321"/>
                </a:cubicBezTo>
                <a:cubicBezTo>
                  <a:pt x="61693" y="737407"/>
                  <a:pt x="87196" y="725019"/>
                  <a:pt x="127516" y="703159"/>
                </a:cubicBezTo>
                <a:cubicBezTo>
                  <a:pt x="167835" y="681300"/>
                  <a:pt x="190909" y="668912"/>
                  <a:pt x="196739" y="665998"/>
                </a:cubicBezTo>
                <a:cubicBezTo>
                  <a:pt x="201596" y="664055"/>
                  <a:pt x="207183" y="661383"/>
                  <a:pt x="213498" y="657982"/>
                </a:cubicBezTo>
                <a:cubicBezTo>
                  <a:pt x="219813" y="654582"/>
                  <a:pt x="226857" y="651424"/>
                  <a:pt x="234629" y="648510"/>
                </a:cubicBezTo>
                <a:lnTo>
                  <a:pt x="237544" y="645595"/>
                </a:lnTo>
                <a:lnTo>
                  <a:pt x="199653" y="616449"/>
                </a:lnTo>
                <a:cubicBezTo>
                  <a:pt x="197710" y="609648"/>
                  <a:pt x="196253" y="605762"/>
                  <a:pt x="195281" y="604790"/>
                </a:cubicBezTo>
                <a:lnTo>
                  <a:pt x="193824" y="604790"/>
                </a:lnTo>
                <a:cubicBezTo>
                  <a:pt x="190909" y="604790"/>
                  <a:pt x="188966" y="603333"/>
                  <a:pt x="187995" y="600418"/>
                </a:cubicBezTo>
                <a:cubicBezTo>
                  <a:pt x="187023" y="597503"/>
                  <a:pt x="186052" y="595560"/>
                  <a:pt x="185080" y="594589"/>
                </a:cubicBezTo>
                <a:lnTo>
                  <a:pt x="177794" y="581473"/>
                </a:lnTo>
                <a:cubicBezTo>
                  <a:pt x="176822" y="576615"/>
                  <a:pt x="176822" y="572243"/>
                  <a:pt x="177794" y="568357"/>
                </a:cubicBezTo>
                <a:cubicBezTo>
                  <a:pt x="183623" y="562528"/>
                  <a:pt x="189938" y="553298"/>
                  <a:pt x="196739" y="540668"/>
                </a:cubicBezTo>
                <a:lnTo>
                  <a:pt x="208397" y="511521"/>
                </a:lnTo>
                <a:cubicBezTo>
                  <a:pt x="210340" y="510550"/>
                  <a:pt x="211312" y="508607"/>
                  <a:pt x="211312" y="505692"/>
                </a:cubicBezTo>
                <a:cubicBezTo>
                  <a:pt x="211312" y="504720"/>
                  <a:pt x="211069" y="503506"/>
                  <a:pt x="210583" y="502049"/>
                </a:cubicBezTo>
                <a:cubicBezTo>
                  <a:pt x="210098" y="500591"/>
                  <a:pt x="210340" y="499377"/>
                  <a:pt x="211312" y="498405"/>
                </a:cubicBezTo>
                <a:lnTo>
                  <a:pt x="224428" y="464887"/>
                </a:lnTo>
                <a:cubicBezTo>
                  <a:pt x="225399" y="461001"/>
                  <a:pt x="225885" y="456386"/>
                  <a:pt x="225885" y="451042"/>
                </a:cubicBezTo>
                <a:cubicBezTo>
                  <a:pt x="225885" y="445699"/>
                  <a:pt x="226371" y="441570"/>
                  <a:pt x="227343" y="438655"/>
                </a:cubicBezTo>
                <a:lnTo>
                  <a:pt x="225885" y="434283"/>
                </a:lnTo>
                <a:cubicBezTo>
                  <a:pt x="223942" y="436226"/>
                  <a:pt x="221028" y="437198"/>
                  <a:pt x="217141" y="437198"/>
                </a:cubicBezTo>
                <a:cubicBezTo>
                  <a:pt x="215198" y="437198"/>
                  <a:pt x="213012" y="436712"/>
                  <a:pt x="210583" y="435740"/>
                </a:cubicBezTo>
                <a:cubicBezTo>
                  <a:pt x="208154" y="434769"/>
                  <a:pt x="204997" y="434283"/>
                  <a:pt x="201111" y="434283"/>
                </a:cubicBezTo>
                <a:cubicBezTo>
                  <a:pt x="207912" y="429425"/>
                  <a:pt x="211312" y="425539"/>
                  <a:pt x="211312" y="422624"/>
                </a:cubicBezTo>
                <a:cubicBezTo>
                  <a:pt x="212284" y="421653"/>
                  <a:pt x="212526" y="420924"/>
                  <a:pt x="212041" y="420438"/>
                </a:cubicBezTo>
                <a:cubicBezTo>
                  <a:pt x="211555" y="419953"/>
                  <a:pt x="211312" y="419224"/>
                  <a:pt x="211312" y="418252"/>
                </a:cubicBezTo>
                <a:cubicBezTo>
                  <a:pt x="210340" y="418252"/>
                  <a:pt x="208883" y="419224"/>
                  <a:pt x="206940" y="421167"/>
                </a:cubicBezTo>
                <a:cubicBezTo>
                  <a:pt x="204997" y="423110"/>
                  <a:pt x="203054" y="426025"/>
                  <a:pt x="201111" y="429911"/>
                </a:cubicBezTo>
                <a:cubicBezTo>
                  <a:pt x="200139" y="431854"/>
                  <a:pt x="199168" y="434283"/>
                  <a:pt x="198196" y="437198"/>
                </a:cubicBezTo>
                <a:cubicBezTo>
                  <a:pt x="197224" y="440112"/>
                  <a:pt x="196253" y="442541"/>
                  <a:pt x="195281" y="444484"/>
                </a:cubicBezTo>
                <a:cubicBezTo>
                  <a:pt x="190424" y="441570"/>
                  <a:pt x="186537" y="440112"/>
                  <a:pt x="183623" y="440112"/>
                </a:cubicBezTo>
                <a:cubicBezTo>
                  <a:pt x="189452" y="437198"/>
                  <a:pt x="193338" y="434769"/>
                  <a:pt x="195281" y="432826"/>
                </a:cubicBezTo>
                <a:cubicBezTo>
                  <a:pt x="197224" y="430883"/>
                  <a:pt x="197710" y="427482"/>
                  <a:pt x="196739" y="422624"/>
                </a:cubicBezTo>
                <a:cubicBezTo>
                  <a:pt x="184109" y="430397"/>
                  <a:pt x="177308" y="434283"/>
                  <a:pt x="176336" y="434283"/>
                </a:cubicBezTo>
                <a:cubicBezTo>
                  <a:pt x="168564" y="436226"/>
                  <a:pt x="161520" y="438169"/>
                  <a:pt x="155205" y="440112"/>
                </a:cubicBezTo>
                <a:cubicBezTo>
                  <a:pt x="148890" y="442055"/>
                  <a:pt x="142818" y="443513"/>
                  <a:pt x="136988" y="444484"/>
                </a:cubicBezTo>
                <a:cubicBezTo>
                  <a:pt x="136017" y="445456"/>
                  <a:pt x="133102" y="446670"/>
                  <a:pt x="128244" y="448128"/>
                </a:cubicBezTo>
                <a:cubicBezTo>
                  <a:pt x="123387" y="449585"/>
                  <a:pt x="121444" y="453228"/>
                  <a:pt x="122415" y="459058"/>
                </a:cubicBezTo>
                <a:cubicBezTo>
                  <a:pt x="122415" y="461001"/>
                  <a:pt x="121929" y="462458"/>
                  <a:pt x="120958" y="463429"/>
                </a:cubicBezTo>
                <a:cubicBezTo>
                  <a:pt x="119986" y="464401"/>
                  <a:pt x="119015" y="464887"/>
                  <a:pt x="118043" y="464887"/>
                </a:cubicBezTo>
                <a:cubicBezTo>
                  <a:pt x="109299" y="467801"/>
                  <a:pt x="100555" y="469259"/>
                  <a:pt x="91811" y="469259"/>
                </a:cubicBezTo>
                <a:cubicBezTo>
                  <a:pt x="85010" y="469259"/>
                  <a:pt x="80153" y="468773"/>
                  <a:pt x="77238" y="467801"/>
                </a:cubicBezTo>
                <a:cubicBezTo>
                  <a:pt x="73352" y="466830"/>
                  <a:pt x="69951" y="464644"/>
                  <a:pt x="67037" y="461244"/>
                </a:cubicBezTo>
                <a:cubicBezTo>
                  <a:pt x="64122" y="457843"/>
                  <a:pt x="61208" y="455171"/>
                  <a:pt x="58293" y="453228"/>
                </a:cubicBezTo>
                <a:cubicBezTo>
                  <a:pt x="51492" y="449342"/>
                  <a:pt x="44691" y="440598"/>
                  <a:pt x="37890" y="426996"/>
                </a:cubicBezTo>
                <a:cubicBezTo>
                  <a:pt x="37890" y="420196"/>
                  <a:pt x="39348" y="414852"/>
                  <a:pt x="42262" y="410966"/>
                </a:cubicBezTo>
                <a:cubicBezTo>
                  <a:pt x="44205" y="407080"/>
                  <a:pt x="47606" y="401250"/>
                  <a:pt x="52464" y="393478"/>
                </a:cubicBezTo>
                <a:cubicBezTo>
                  <a:pt x="57321" y="385706"/>
                  <a:pt x="61208" y="377933"/>
                  <a:pt x="64122" y="370161"/>
                </a:cubicBezTo>
                <a:cubicBezTo>
                  <a:pt x="64122" y="368218"/>
                  <a:pt x="64608" y="367246"/>
                  <a:pt x="65580" y="367246"/>
                </a:cubicBezTo>
                <a:lnTo>
                  <a:pt x="67037" y="367246"/>
                </a:lnTo>
                <a:lnTo>
                  <a:pt x="68494" y="373075"/>
                </a:lnTo>
                <a:lnTo>
                  <a:pt x="65580" y="375990"/>
                </a:lnTo>
                <a:cubicBezTo>
                  <a:pt x="62665" y="381819"/>
                  <a:pt x="59750" y="389592"/>
                  <a:pt x="56836" y="399307"/>
                </a:cubicBezTo>
                <a:cubicBezTo>
                  <a:pt x="54892" y="399307"/>
                  <a:pt x="54407" y="400036"/>
                  <a:pt x="55378" y="401493"/>
                </a:cubicBezTo>
                <a:cubicBezTo>
                  <a:pt x="56350" y="402951"/>
                  <a:pt x="56836" y="404165"/>
                  <a:pt x="56836" y="405137"/>
                </a:cubicBezTo>
                <a:cubicBezTo>
                  <a:pt x="58779" y="398336"/>
                  <a:pt x="62665" y="387649"/>
                  <a:pt x="68494" y="373075"/>
                </a:cubicBezTo>
                <a:lnTo>
                  <a:pt x="97641" y="327898"/>
                </a:lnTo>
                <a:cubicBezTo>
                  <a:pt x="102498" y="320126"/>
                  <a:pt x="110756" y="309439"/>
                  <a:pt x="122415" y="295837"/>
                </a:cubicBezTo>
                <a:cubicBezTo>
                  <a:pt x="127273" y="286122"/>
                  <a:pt x="135045" y="274949"/>
                  <a:pt x="145732" y="262319"/>
                </a:cubicBezTo>
                <a:lnTo>
                  <a:pt x="187995" y="214227"/>
                </a:lnTo>
                <a:cubicBezTo>
                  <a:pt x="187995" y="214227"/>
                  <a:pt x="199168" y="203054"/>
                  <a:pt x="221513" y="180708"/>
                </a:cubicBezTo>
                <a:cubicBezTo>
                  <a:pt x="225399" y="177794"/>
                  <a:pt x="224914" y="172936"/>
                  <a:pt x="220056" y="166135"/>
                </a:cubicBezTo>
                <a:cubicBezTo>
                  <a:pt x="213255" y="159334"/>
                  <a:pt x="208883" y="155448"/>
                  <a:pt x="206940" y="154477"/>
                </a:cubicBezTo>
                <a:cubicBezTo>
                  <a:pt x="204025" y="150590"/>
                  <a:pt x="199653" y="146461"/>
                  <a:pt x="193824" y="142089"/>
                </a:cubicBezTo>
                <a:cubicBezTo>
                  <a:pt x="187995" y="137717"/>
                  <a:pt x="183623" y="134074"/>
                  <a:pt x="180708" y="131159"/>
                </a:cubicBezTo>
                <a:cubicBezTo>
                  <a:pt x="173907" y="127273"/>
                  <a:pt x="168078" y="120958"/>
                  <a:pt x="163220" y="112214"/>
                </a:cubicBezTo>
                <a:cubicBezTo>
                  <a:pt x="158362" y="104442"/>
                  <a:pt x="154476" y="99584"/>
                  <a:pt x="151562" y="97641"/>
                </a:cubicBezTo>
                <a:lnTo>
                  <a:pt x="136988" y="77238"/>
                </a:lnTo>
                <a:lnTo>
                  <a:pt x="136988" y="75781"/>
                </a:lnTo>
                <a:cubicBezTo>
                  <a:pt x="139903" y="74809"/>
                  <a:pt x="143303" y="74324"/>
                  <a:pt x="147190" y="74324"/>
                </a:cubicBezTo>
                <a:cubicBezTo>
                  <a:pt x="155934" y="74324"/>
                  <a:pt x="163706" y="77238"/>
                  <a:pt x="170507" y="83068"/>
                </a:cubicBezTo>
                <a:cubicBezTo>
                  <a:pt x="175365" y="87925"/>
                  <a:pt x="180708" y="90840"/>
                  <a:pt x="186537" y="91812"/>
                </a:cubicBezTo>
                <a:cubicBezTo>
                  <a:pt x="195281" y="95698"/>
                  <a:pt x="204025" y="96669"/>
                  <a:pt x="212769" y="94726"/>
                </a:cubicBezTo>
                <a:lnTo>
                  <a:pt x="222971" y="100556"/>
                </a:lnTo>
                <a:lnTo>
                  <a:pt x="228800" y="97641"/>
                </a:lnTo>
                <a:cubicBezTo>
                  <a:pt x="232686" y="99584"/>
                  <a:pt x="236086" y="100556"/>
                  <a:pt x="239001" y="100556"/>
                </a:cubicBezTo>
                <a:cubicBezTo>
                  <a:pt x="248717" y="100556"/>
                  <a:pt x="256489" y="95212"/>
                  <a:pt x="262318" y="84525"/>
                </a:cubicBezTo>
                <a:cubicBezTo>
                  <a:pt x="266204" y="80639"/>
                  <a:pt x="272277" y="74809"/>
                  <a:pt x="280535" y="67037"/>
                </a:cubicBezTo>
                <a:cubicBezTo>
                  <a:pt x="288793" y="59265"/>
                  <a:pt x="295351" y="52464"/>
                  <a:pt x="300209" y="46635"/>
                </a:cubicBezTo>
                <a:cubicBezTo>
                  <a:pt x="300209" y="47606"/>
                  <a:pt x="300452" y="48335"/>
                  <a:pt x="300937" y="48821"/>
                </a:cubicBezTo>
                <a:cubicBezTo>
                  <a:pt x="301423" y="49306"/>
                  <a:pt x="301666" y="49549"/>
                  <a:pt x="301666" y="49549"/>
                </a:cubicBezTo>
                <a:cubicBezTo>
                  <a:pt x="293894" y="61208"/>
                  <a:pt x="286607" y="70437"/>
                  <a:pt x="279806" y="77238"/>
                </a:cubicBezTo>
                <a:lnTo>
                  <a:pt x="284178" y="78696"/>
                </a:lnTo>
                <a:cubicBezTo>
                  <a:pt x="286121" y="76753"/>
                  <a:pt x="287822" y="75295"/>
                  <a:pt x="289279" y="74324"/>
                </a:cubicBezTo>
                <a:cubicBezTo>
                  <a:pt x="290736" y="73352"/>
                  <a:pt x="291951" y="72381"/>
                  <a:pt x="292922" y="71409"/>
                </a:cubicBezTo>
                <a:cubicBezTo>
                  <a:pt x="297780" y="66551"/>
                  <a:pt x="304824" y="59022"/>
                  <a:pt x="314053" y="48821"/>
                </a:cubicBezTo>
                <a:cubicBezTo>
                  <a:pt x="323283" y="38619"/>
                  <a:pt x="331784" y="31090"/>
                  <a:pt x="339557" y="26232"/>
                </a:cubicBezTo>
                <a:cubicBezTo>
                  <a:pt x="344414" y="23317"/>
                  <a:pt x="350244" y="19431"/>
                  <a:pt x="357044" y="14573"/>
                </a:cubicBezTo>
                <a:cubicBezTo>
                  <a:pt x="363845" y="9716"/>
                  <a:pt x="369189" y="6315"/>
                  <a:pt x="373075" y="4372"/>
                </a:cubicBezTo>
                <a:cubicBezTo>
                  <a:pt x="377933" y="1457"/>
                  <a:pt x="381819" y="0"/>
                  <a:pt x="384734" y="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defTabSz="457200"/>
            <a:endParaRPr lang="zh-CN" altLang="en-US" sz="115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endParaRPr>
          </a:p>
        </p:txBody>
      </p:sp>
      <p:sp>
        <p:nvSpPr>
          <p:cNvPr id="231" name="PA-文本框 35">
            <a:extLst>
              <a:ext uri="{FF2B5EF4-FFF2-40B4-BE49-F238E27FC236}">
                <a16:creationId xmlns:a16="http://schemas.microsoft.com/office/drawing/2014/main" id="{2D9FA3C4-5F89-40B7-A55B-D2C52CD84F5D}"/>
              </a:ext>
            </a:extLst>
          </p:cNvPr>
          <p:cNvSpPr txBox="1"/>
          <p:nvPr userDrawn="1">
            <p:custDataLst>
              <p:tags r:id="rId8"/>
            </p:custDataLst>
          </p:nvPr>
        </p:nvSpPr>
        <p:spPr>
          <a:xfrm>
            <a:off x="2871428" y="1925999"/>
            <a:ext cx="2086313" cy="2226464"/>
          </a:xfrm>
          <a:custGeom>
            <a:avLst/>
            <a:gdLst/>
            <a:ahLst/>
            <a:cxnLst/>
            <a:rect l="l" t="t" r="r" b="b"/>
            <a:pathLst>
              <a:path w="2086313" h="2226464">
                <a:moveTo>
                  <a:pt x="1395631" y="2142916"/>
                </a:moveTo>
                <a:lnTo>
                  <a:pt x="1357741" y="2206067"/>
                </a:lnTo>
                <a:lnTo>
                  <a:pt x="1361951" y="2208172"/>
                </a:lnTo>
                <a:lnTo>
                  <a:pt x="1397736" y="2147126"/>
                </a:lnTo>
                <a:cubicBezTo>
                  <a:pt x="1399140" y="2147126"/>
                  <a:pt x="1398438" y="2145723"/>
                  <a:pt x="1395631" y="2142916"/>
                </a:cubicBezTo>
                <a:close/>
                <a:moveTo>
                  <a:pt x="698868" y="1631395"/>
                </a:moveTo>
                <a:cubicBezTo>
                  <a:pt x="691851" y="1638412"/>
                  <a:pt x="685536" y="1641920"/>
                  <a:pt x="679923" y="1641920"/>
                </a:cubicBezTo>
                <a:cubicBezTo>
                  <a:pt x="671503" y="1643323"/>
                  <a:pt x="664486" y="1646130"/>
                  <a:pt x="658873" y="1650340"/>
                </a:cubicBezTo>
                <a:cubicBezTo>
                  <a:pt x="653259" y="1654550"/>
                  <a:pt x="646944" y="1661567"/>
                  <a:pt x="639927" y="1671390"/>
                </a:cubicBezTo>
                <a:cubicBezTo>
                  <a:pt x="648348" y="1671390"/>
                  <a:pt x="655364" y="1668584"/>
                  <a:pt x="660978" y="1662970"/>
                </a:cubicBezTo>
                <a:cubicBezTo>
                  <a:pt x="666591" y="1657357"/>
                  <a:pt x="670801" y="1653849"/>
                  <a:pt x="673608" y="1652445"/>
                </a:cubicBezTo>
                <a:lnTo>
                  <a:pt x="688343" y="1669286"/>
                </a:lnTo>
                <a:cubicBezTo>
                  <a:pt x="698166" y="1659462"/>
                  <a:pt x="703078" y="1654550"/>
                  <a:pt x="703078" y="1654550"/>
                </a:cubicBezTo>
                <a:cubicBezTo>
                  <a:pt x="705885" y="1650340"/>
                  <a:pt x="706937" y="1646481"/>
                  <a:pt x="706236" y="1642973"/>
                </a:cubicBezTo>
                <a:cubicBezTo>
                  <a:pt x="705534" y="1639464"/>
                  <a:pt x="703078" y="1635605"/>
                  <a:pt x="698868" y="1631395"/>
                </a:cubicBezTo>
                <a:close/>
                <a:moveTo>
                  <a:pt x="451528" y="1331429"/>
                </a:moveTo>
                <a:cubicBezTo>
                  <a:pt x="446616" y="1330727"/>
                  <a:pt x="444160" y="1334586"/>
                  <a:pt x="444160" y="1343007"/>
                </a:cubicBezTo>
                <a:cubicBezTo>
                  <a:pt x="446967" y="1341603"/>
                  <a:pt x="450826" y="1340551"/>
                  <a:pt x="455738" y="1339849"/>
                </a:cubicBezTo>
                <a:cubicBezTo>
                  <a:pt x="460649" y="1339147"/>
                  <a:pt x="462404" y="1336692"/>
                  <a:pt x="461000" y="1332482"/>
                </a:cubicBezTo>
                <a:cubicBezTo>
                  <a:pt x="459597" y="1332482"/>
                  <a:pt x="456439" y="1332131"/>
                  <a:pt x="451528" y="1331429"/>
                </a:cubicBezTo>
                <a:close/>
                <a:moveTo>
                  <a:pt x="629665" y="1294328"/>
                </a:moveTo>
                <a:cubicBezTo>
                  <a:pt x="626683" y="1293802"/>
                  <a:pt x="623789" y="1293889"/>
                  <a:pt x="620982" y="1294591"/>
                </a:cubicBezTo>
                <a:cubicBezTo>
                  <a:pt x="612562" y="1298801"/>
                  <a:pt x="602739" y="1302660"/>
                  <a:pt x="591512" y="1306169"/>
                </a:cubicBezTo>
                <a:cubicBezTo>
                  <a:pt x="580285" y="1309677"/>
                  <a:pt x="571865" y="1314238"/>
                  <a:pt x="566251" y="1319851"/>
                </a:cubicBezTo>
                <a:lnTo>
                  <a:pt x="555726" y="1326166"/>
                </a:lnTo>
                <a:cubicBezTo>
                  <a:pt x="543096" y="1328973"/>
                  <a:pt x="530466" y="1332482"/>
                  <a:pt x="517836" y="1336692"/>
                </a:cubicBezTo>
                <a:cubicBezTo>
                  <a:pt x="513626" y="1338095"/>
                  <a:pt x="508363" y="1341252"/>
                  <a:pt x="502048" y="1346164"/>
                </a:cubicBezTo>
                <a:cubicBezTo>
                  <a:pt x="495733" y="1351076"/>
                  <a:pt x="490471" y="1354935"/>
                  <a:pt x="486261" y="1357742"/>
                </a:cubicBezTo>
                <a:cubicBezTo>
                  <a:pt x="480647" y="1360548"/>
                  <a:pt x="475736" y="1366513"/>
                  <a:pt x="471525" y="1375635"/>
                </a:cubicBezTo>
                <a:cubicBezTo>
                  <a:pt x="467315" y="1384756"/>
                  <a:pt x="465912" y="1392124"/>
                  <a:pt x="467315" y="1397737"/>
                </a:cubicBezTo>
                <a:cubicBezTo>
                  <a:pt x="468719" y="1406157"/>
                  <a:pt x="470473" y="1414227"/>
                  <a:pt x="472578" y="1421945"/>
                </a:cubicBezTo>
                <a:cubicBezTo>
                  <a:pt x="474683" y="1429664"/>
                  <a:pt x="476437" y="1437733"/>
                  <a:pt x="477840" y="1446153"/>
                </a:cubicBezTo>
                <a:lnTo>
                  <a:pt x="475736" y="1454573"/>
                </a:lnTo>
                <a:lnTo>
                  <a:pt x="479945" y="1484043"/>
                </a:lnTo>
                <a:cubicBezTo>
                  <a:pt x="484156" y="1492463"/>
                  <a:pt x="488366" y="1497375"/>
                  <a:pt x="492576" y="1498778"/>
                </a:cubicBezTo>
                <a:cubicBezTo>
                  <a:pt x="499592" y="1500182"/>
                  <a:pt x="503101" y="1505795"/>
                  <a:pt x="503101" y="1515619"/>
                </a:cubicBezTo>
                <a:cubicBezTo>
                  <a:pt x="503101" y="1521232"/>
                  <a:pt x="503802" y="1524740"/>
                  <a:pt x="505206" y="1526144"/>
                </a:cubicBezTo>
                <a:cubicBezTo>
                  <a:pt x="508013" y="1527547"/>
                  <a:pt x="511521" y="1529652"/>
                  <a:pt x="515731" y="1532459"/>
                </a:cubicBezTo>
                <a:cubicBezTo>
                  <a:pt x="519941" y="1535266"/>
                  <a:pt x="523449" y="1537371"/>
                  <a:pt x="526256" y="1538774"/>
                </a:cubicBezTo>
                <a:cubicBezTo>
                  <a:pt x="534676" y="1534564"/>
                  <a:pt x="545201" y="1528249"/>
                  <a:pt x="557831" y="1519829"/>
                </a:cubicBezTo>
                <a:cubicBezTo>
                  <a:pt x="571865" y="1514215"/>
                  <a:pt x="581688" y="1508602"/>
                  <a:pt x="587302" y="1502988"/>
                </a:cubicBezTo>
                <a:cubicBezTo>
                  <a:pt x="592915" y="1497375"/>
                  <a:pt x="599932" y="1489657"/>
                  <a:pt x="608352" y="1479833"/>
                </a:cubicBezTo>
                <a:lnTo>
                  <a:pt x="610457" y="1477728"/>
                </a:lnTo>
                <a:cubicBezTo>
                  <a:pt x="614667" y="1477728"/>
                  <a:pt x="617474" y="1476325"/>
                  <a:pt x="618877" y="1473518"/>
                </a:cubicBezTo>
                <a:cubicBezTo>
                  <a:pt x="620281" y="1470711"/>
                  <a:pt x="621684" y="1468606"/>
                  <a:pt x="623087" y="1467203"/>
                </a:cubicBezTo>
                <a:cubicBezTo>
                  <a:pt x="625894" y="1464396"/>
                  <a:pt x="630104" y="1459485"/>
                  <a:pt x="635717" y="1452468"/>
                </a:cubicBezTo>
                <a:lnTo>
                  <a:pt x="639927" y="1450363"/>
                </a:lnTo>
                <a:cubicBezTo>
                  <a:pt x="651154" y="1447556"/>
                  <a:pt x="658171" y="1442644"/>
                  <a:pt x="660978" y="1435628"/>
                </a:cubicBezTo>
                <a:cubicBezTo>
                  <a:pt x="662381" y="1432821"/>
                  <a:pt x="664486" y="1429664"/>
                  <a:pt x="667293" y="1426155"/>
                </a:cubicBezTo>
                <a:cubicBezTo>
                  <a:pt x="670100" y="1422647"/>
                  <a:pt x="672906" y="1418787"/>
                  <a:pt x="675713" y="1414577"/>
                </a:cubicBezTo>
                <a:cubicBezTo>
                  <a:pt x="682730" y="1408964"/>
                  <a:pt x="689045" y="1403701"/>
                  <a:pt x="694658" y="1398790"/>
                </a:cubicBezTo>
                <a:cubicBezTo>
                  <a:pt x="700271" y="1393878"/>
                  <a:pt x="705183" y="1389317"/>
                  <a:pt x="709393" y="1385107"/>
                </a:cubicBezTo>
                <a:lnTo>
                  <a:pt x="713603" y="1376687"/>
                </a:lnTo>
                <a:cubicBezTo>
                  <a:pt x="715007" y="1373880"/>
                  <a:pt x="717813" y="1370372"/>
                  <a:pt x="722023" y="1366162"/>
                </a:cubicBezTo>
                <a:cubicBezTo>
                  <a:pt x="723427" y="1363355"/>
                  <a:pt x="725181" y="1358443"/>
                  <a:pt x="727286" y="1351427"/>
                </a:cubicBezTo>
                <a:cubicBezTo>
                  <a:pt x="729391" y="1344410"/>
                  <a:pt x="731847" y="1339498"/>
                  <a:pt x="734653" y="1336692"/>
                </a:cubicBezTo>
                <a:lnTo>
                  <a:pt x="734653" y="1334586"/>
                </a:lnTo>
                <a:cubicBezTo>
                  <a:pt x="737460" y="1334586"/>
                  <a:pt x="740969" y="1332482"/>
                  <a:pt x="745179" y="1328271"/>
                </a:cubicBezTo>
                <a:cubicBezTo>
                  <a:pt x="755002" y="1324061"/>
                  <a:pt x="758510" y="1318448"/>
                  <a:pt x="755704" y="1311431"/>
                </a:cubicBezTo>
                <a:cubicBezTo>
                  <a:pt x="752897" y="1308625"/>
                  <a:pt x="749389" y="1307221"/>
                  <a:pt x="745179" y="1307221"/>
                </a:cubicBezTo>
                <a:cubicBezTo>
                  <a:pt x="740969" y="1307221"/>
                  <a:pt x="738162" y="1307221"/>
                  <a:pt x="736759" y="1307221"/>
                </a:cubicBezTo>
                <a:cubicBezTo>
                  <a:pt x="732548" y="1307221"/>
                  <a:pt x="728338" y="1307923"/>
                  <a:pt x="724128" y="1309326"/>
                </a:cubicBezTo>
                <a:cubicBezTo>
                  <a:pt x="719918" y="1310730"/>
                  <a:pt x="715007" y="1311431"/>
                  <a:pt x="709393" y="1311431"/>
                </a:cubicBezTo>
                <a:cubicBezTo>
                  <a:pt x="706586" y="1324061"/>
                  <a:pt x="699570" y="1330376"/>
                  <a:pt x="688343" y="1330376"/>
                </a:cubicBezTo>
                <a:cubicBezTo>
                  <a:pt x="679923" y="1330376"/>
                  <a:pt x="671503" y="1325465"/>
                  <a:pt x="663083" y="1315641"/>
                </a:cubicBezTo>
                <a:cubicBezTo>
                  <a:pt x="660276" y="1317045"/>
                  <a:pt x="656768" y="1320553"/>
                  <a:pt x="652557" y="1326166"/>
                </a:cubicBezTo>
                <a:cubicBezTo>
                  <a:pt x="648348" y="1331780"/>
                  <a:pt x="642032" y="1333885"/>
                  <a:pt x="633612" y="1332482"/>
                </a:cubicBezTo>
                <a:cubicBezTo>
                  <a:pt x="644839" y="1321255"/>
                  <a:pt x="652557" y="1312133"/>
                  <a:pt x="656768" y="1305116"/>
                </a:cubicBezTo>
                <a:cubicBezTo>
                  <a:pt x="651154" y="1303713"/>
                  <a:pt x="645190" y="1301257"/>
                  <a:pt x="638875" y="1297749"/>
                </a:cubicBezTo>
                <a:cubicBezTo>
                  <a:pt x="635717" y="1295994"/>
                  <a:pt x="632648" y="1294854"/>
                  <a:pt x="629665" y="1294328"/>
                </a:cubicBezTo>
                <a:close/>
                <a:moveTo>
                  <a:pt x="724128" y="1281961"/>
                </a:moveTo>
                <a:cubicBezTo>
                  <a:pt x="717112" y="1284768"/>
                  <a:pt x="712551" y="1287223"/>
                  <a:pt x="710446" y="1289328"/>
                </a:cubicBezTo>
                <a:cubicBezTo>
                  <a:pt x="708341" y="1291433"/>
                  <a:pt x="707990" y="1295293"/>
                  <a:pt x="709393" y="1300906"/>
                </a:cubicBezTo>
                <a:cubicBezTo>
                  <a:pt x="716410" y="1289679"/>
                  <a:pt x="721322" y="1283364"/>
                  <a:pt x="724128" y="1281961"/>
                </a:cubicBezTo>
                <a:close/>
                <a:moveTo>
                  <a:pt x="1172499" y="1252490"/>
                </a:moveTo>
                <a:cubicBezTo>
                  <a:pt x="1162675" y="1252490"/>
                  <a:pt x="1155658" y="1256701"/>
                  <a:pt x="1151449" y="1265121"/>
                </a:cubicBezTo>
                <a:cubicBezTo>
                  <a:pt x="1158465" y="1265121"/>
                  <a:pt x="1166184" y="1263717"/>
                  <a:pt x="1174604" y="1260911"/>
                </a:cubicBezTo>
                <a:cubicBezTo>
                  <a:pt x="1176007" y="1260911"/>
                  <a:pt x="1176709" y="1259507"/>
                  <a:pt x="1176709" y="1256701"/>
                </a:cubicBezTo>
                <a:cubicBezTo>
                  <a:pt x="1176709" y="1256701"/>
                  <a:pt x="1175305" y="1255297"/>
                  <a:pt x="1172499" y="1252490"/>
                </a:cubicBezTo>
                <a:close/>
                <a:moveTo>
                  <a:pt x="745179" y="1250386"/>
                </a:moveTo>
                <a:cubicBezTo>
                  <a:pt x="729742" y="1255999"/>
                  <a:pt x="724128" y="1263016"/>
                  <a:pt x="728338" y="1271436"/>
                </a:cubicBezTo>
                <a:cubicBezTo>
                  <a:pt x="739565" y="1267226"/>
                  <a:pt x="745179" y="1260209"/>
                  <a:pt x="745179" y="1250386"/>
                </a:cubicBezTo>
                <a:close/>
                <a:moveTo>
                  <a:pt x="1300905" y="1208285"/>
                </a:moveTo>
                <a:cubicBezTo>
                  <a:pt x="1299502" y="1209688"/>
                  <a:pt x="1297748" y="1211092"/>
                  <a:pt x="1295643" y="1212495"/>
                </a:cubicBezTo>
                <a:cubicBezTo>
                  <a:pt x="1293538" y="1213898"/>
                  <a:pt x="1291082" y="1215302"/>
                  <a:pt x="1288275" y="1216705"/>
                </a:cubicBezTo>
                <a:cubicBezTo>
                  <a:pt x="1293889" y="1220915"/>
                  <a:pt x="1297748" y="1221968"/>
                  <a:pt x="1299853" y="1219863"/>
                </a:cubicBezTo>
                <a:cubicBezTo>
                  <a:pt x="1301958" y="1217758"/>
                  <a:pt x="1303712" y="1216705"/>
                  <a:pt x="1305115" y="1216705"/>
                </a:cubicBezTo>
                <a:close/>
                <a:moveTo>
                  <a:pt x="1364056" y="1187235"/>
                </a:moveTo>
                <a:cubicBezTo>
                  <a:pt x="1354233" y="1187235"/>
                  <a:pt x="1352829" y="1190743"/>
                  <a:pt x="1359846" y="1197760"/>
                </a:cubicBezTo>
                <a:cubicBezTo>
                  <a:pt x="1364056" y="1201970"/>
                  <a:pt x="1368266" y="1203724"/>
                  <a:pt x="1372476" y="1203022"/>
                </a:cubicBezTo>
                <a:cubicBezTo>
                  <a:pt x="1376686" y="1202321"/>
                  <a:pt x="1380195" y="1201970"/>
                  <a:pt x="1383001" y="1201970"/>
                </a:cubicBezTo>
                <a:cubicBezTo>
                  <a:pt x="1380195" y="1193550"/>
                  <a:pt x="1378791" y="1188638"/>
                  <a:pt x="1378791" y="1187235"/>
                </a:cubicBezTo>
                <a:close/>
                <a:moveTo>
                  <a:pt x="1537457" y="1145397"/>
                </a:moveTo>
                <a:cubicBezTo>
                  <a:pt x="1534826" y="1145924"/>
                  <a:pt x="1531756" y="1147239"/>
                  <a:pt x="1528248" y="1149344"/>
                </a:cubicBezTo>
                <a:cubicBezTo>
                  <a:pt x="1536668" y="1153554"/>
                  <a:pt x="1543685" y="1158466"/>
                  <a:pt x="1549298" y="1164079"/>
                </a:cubicBezTo>
                <a:lnTo>
                  <a:pt x="1549298" y="1159869"/>
                </a:lnTo>
                <a:cubicBezTo>
                  <a:pt x="1549298" y="1152853"/>
                  <a:pt x="1547544" y="1148292"/>
                  <a:pt x="1544036" y="1146187"/>
                </a:cubicBezTo>
                <a:cubicBezTo>
                  <a:pt x="1542281" y="1145134"/>
                  <a:pt x="1540089" y="1144871"/>
                  <a:pt x="1537457" y="1145397"/>
                </a:cubicBezTo>
                <a:close/>
                <a:moveTo>
                  <a:pt x="357854" y="1138819"/>
                </a:moveTo>
                <a:cubicBezTo>
                  <a:pt x="359257" y="1140222"/>
                  <a:pt x="359959" y="1142328"/>
                  <a:pt x="359959" y="1145134"/>
                </a:cubicBezTo>
                <a:cubicBezTo>
                  <a:pt x="358556" y="1145134"/>
                  <a:pt x="355047" y="1145485"/>
                  <a:pt x="349434" y="1146187"/>
                </a:cubicBezTo>
                <a:cubicBezTo>
                  <a:pt x="343821" y="1146888"/>
                  <a:pt x="340312" y="1150748"/>
                  <a:pt x="338909" y="1157764"/>
                </a:cubicBezTo>
                <a:cubicBezTo>
                  <a:pt x="338909" y="1157764"/>
                  <a:pt x="334699" y="1154958"/>
                  <a:pt x="326279" y="1149344"/>
                </a:cubicBezTo>
                <a:lnTo>
                  <a:pt x="326279" y="1147239"/>
                </a:lnTo>
                <a:cubicBezTo>
                  <a:pt x="331892" y="1147239"/>
                  <a:pt x="337505" y="1146187"/>
                  <a:pt x="343119" y="1144082"/>
                </a:cubicBezTo>
                <a:cubicBezTo>
                  <a:pt x="348732" y="1141977"/>
                  <a:pt x="353644" y="1140222"/>
                  <a:pt x="357854" y="1138819"/>
                </a:cubicBezTo>
                <a:close/>
                <a:moveTo>
                  <a:pt x="793594" y="909371"/>
                </a:moveTo>
                <a:cubicBezTo>
                  <a:pt x="794998" y="909371"/>
                  <a:pt x="796401" y="909722"/>
                  <a:pt x="797804" y="910424"/>
                </a:cubicBezTo>
                <a:cubicBezTo>
                  <a:pt x="799208" y="911126"/>
                  <a:pt x="800611" y="910775"/>
                  <a:pt x="802014" y="909371"/>
                </a:cubicBezTo>
                <a:cubicBezTo>
                  <a:pt x="802014" y="912178"/>
                  <a:pt x="803418" y="916388"/>
                  <a:pt x="806224" y="922002"/>
                </a:cubicBezTo>
                <a:cubicBezTo>
                  <a:pt x="804821" y="922002"/>
                  <a:pt x="803418" y="922703"/>
                  <a:pt x="802014" y="924107"/>
                </a:cubicBezTo>
                <a:cubicBezTo>
                  <a:pt x="800611" y="925510"/>
                  <a:pt x="798506" y="926212"/>
                  <a:pt x="795699" y="926212"/>
                </a:cubicBezTo>
                <a:close/>
                <a:moveTo>
                  <a:pt x="1652444" y="900951"/>
                </a:moveTo>
                <a:cubicBezTo>
                  <a:pt x="1651041" y="902355"/>
                  <a:pt x="1649287" y="903758"/>
                  <a:pt x="1647182" y="905161"/>
                </a:cubicBezTo>
                <a:cubicBezTo>
                  <a:pt x="1645077" y="906565"/>
                  <a:pt x="1642621" y="907266"/>
                  <a:pt x="1639814" y="907266"/>
                </a:cubicBezTo>
                <a:lnTo>
                  <a:pt x="1641919" y="913582"/>
                </a:lnTo>
                <a:lnTo>
                  <a:pt x="1658759" y="907266"/>
                </a:lnTo>
                <a:close/>
                <a:moveTo>
                  <a:pt x="166297" y="896741"/>
                </a:moveTo>
                <a:cubicBezTo>
                  <a:pt x="157877" y="898145"/>
                  <a:pt x="149457" y="901653"/>
                  <a:pt x="141036" y="907266"/>
                </a:cubicBezTo>
                <a:cubicBezTo>
                  <a:pt x="132616" y="912880"/>
                  <a:pt x="126301" y="917090"/>
                  <a:pt x="122091" y="919897"/>
                </a:cubicBezTo>
                <a:cubicBezTo>
                  <a:pt x="124898" y="919897"/>
                  <a:pt x="129108" y="920949"/>
                  <a:pt x="134721" y="923054"/>
                </a:cubicBezTo>
                <a:cubicBezTo>
                  <a:pt x="140335" y="925159"/>
                  <a:pt x="145247" y="924107"/>
                  <a:pt x="149457" y="919897"/>
                </a:cubicBezTo>
                <a:cubicBezTo>
                  <a:pt x="150860" y="918493"/>
                  <a:pt x="154368" y="915686"/>
                  <a:pt x="159982" y="911476"/>
                </a:cubicBezTo>
                <a:cubicBezTo>
                  <a:pt x="165595" y="907266"/>
                  <a:pt x="167700" y="902355"/>
                  <a:pt x="166297" y="896741"/>
                </a:cubicBezTo>
                <a:close/>
                <a:moveTo>
                  <a:pt x="873585" y="871481"/>
                </a:moveTo>
                <a:lnTo>
                  <a:pt x="875690" y="888321"/>
                </a:lnTo>
                <a:lnTo>
                  <a:pt x="863060" y="884111"/>
                </a:lnTo>
                <a:cubicBezTo>
                  <a:pt x="858850" y="879901"/>
                  <a:pt x="858148" y="877796"/>
                  <a:pt x="860955" y="877796"/>
                </a:cubicBezTo>
                <a:cubicBezTo>
                  <a:pt x="862358" y="876393"/>
                  <a:pt x="864463" y="874989"/>
                  <a:pt x="867270" y="873586"/>
                </a:cubicBezTo>
                <a:cubicBezTo>
                  <a:pt x="870077" y="872183"/>
                  <a:pt x="872182" y="871481"/>
                  <a:pt x="873585" y="871481"/>
                </a:cubicBezTo>
                <a:close/>
                <a:moveTo>
                  <a:pt x="263128" y="783070"/>
                </a:moveTo>
                <a:cubicBezTo>
                  <a:pt x="261725" y="784473"/>
                  <a:pt x="259970" y="785175"/>
                  <a:pt x="257865" y="785175"/>
                </a:cubicBezTo>
                <a:cubicBezTo>
                  <a:pt x="255760" y="785175"/>
                  <a:pt x="254006" y="785877"/>
                  <a:pt x="252603" y="787280"/>
                </a:cubicBezTo>
                <a:cubicBezTo>
                  <a:pt x="248393" y="787280"/>
                  <a:pt x="244884" y="792192"/>
                  <a:pt x="242078" y="802015"/>
                </a:cubicBezTo>
                <a:cubicBezTo>
                  <a:pt x="250498" y="804822"/>
                  <a:pt x="256813" y="802717"/>
                  <a:pt x="261023" y="795700"/>
                </a:cubicBezTo>
                <a:close/>
                <a:moveTo>
                  <a:pt x="233658" y="774650"/>
                </a:moveTo>
                <a:lnTo>
                  <a:pt x="191557" y="820960"/>
                </a:lnTo>
                <a:cubicBezTo>
                  <a:pt x="174717" y="842011"/>
                  <a:pt x="157175" y="861658"/>
                  <a:pt x="138931" y="879901"/>
                </a:cubicBezTo>
                <a:lnTo>
                  <a:pt x="141036" y="879901"/>
                </a:lnTo>
                <a:cubicBezTo>
                  <a:pt x="145247" y="877094"/>
                  <a:pt x="152614" y="873586"/>
                  <a:pt x="163139" y="869376"/>
                </a:cubicBezTo>
                <a:cubicBezTo>
                  <a:pt x="173664" y="865166"/>
                  <a:pt x="182435" y="860956"/>
                  <a:pt x="189452" y="856746"/>
                </a:cubicBezTo>
                <a:lnTo>
                  <a:pt x="189452" y="848326"/>
                </a:lnTo>
                <a:lnTo>
                  <a:pt x="197872" y="854641"/>
                </a:lnTo>
                <a:cubicBezTo>
                  <a:pt x="199276" y="854641"/>
                  <a:pt x="202433" y="853238"/>
                  <a:pt x="207345" y="850431"/>
                </a:cubicBezTo>
                <a:cubicBezTo>
                  <a:pt x="212256" y="847624"/>
                  <a:pt x="214712" y="844817"/>
                  <a:pt x="214712" y="842011"/>
                </a:cubicBezTo>
                <a:lnTo>
                  <a:pt x="193662" y="839906"/>
                </a:lnTo>
                <a:cubicBezTo>
                  <a:pt x="193662" y="835696"/>
                  <a:pt x="194364" y="832187"/>
                  <a:pt x="195767" y="829381"/>
                </a:cubicBezTo>
                <a:cubicBezTo>
                  <a:pt x="197170" y="826574"/>
                  <a:pt x="198574" y="823767"/>
                  <a:pt x="199977" y="820960"/>
                </a:cubicBezTo>
                <a:cubicBezTo>
                  <a:pt x="204187" y="815347"/>
                  <a:pt x="209801" y="810786"/>
                  <a:pt x="216817" y="807278"/>
                </a:cubicBezTo>
                <a:cubicBezTo>
                  <a:pt x="223834" y="803769"/>
                  <a:pt x="229448" y="800612"/>
                  <a:pt x="233658" y="797805"/>
                </a:cubicBezTo>
                <a:lnTo>
                  <a:pt x="231553" y="793595"/>
                </a:lnTo>
                <a:cubicBezTo>
                  <a:pt x="231553" y="790788"/>
                  <a:pt x="232956" y="787280"/>
                  <a:pt x="235763" y="783070"/>
                </a:cubicBezTo>
                <a:cubicBezTo>
                  <a:pt x="238569" y="778860"/>
                  <a:pt x="237868" y="776053"/>
                  <a:pt x="233658" y="774650"/>
                </a:cubicBezTo>
                <a:close/>
                <a:moveTo>
                  <a:pt x="286283" y="755705"/>
                </a:moveTo>
                <a:cubicBezTo>
                  <a:pt x="277863" y="757108"/>
                  <a:pt x="275758" y="762721"/>
                  <a:pt x="279968" y="772545"/>
                </a:cubicBezTo>
                <a:cubicBezTo>
                  <a:pt x="279968" y="772545"/>
                  <a:pt x="284178" y="768335"/>
                  <a:pt x="292598" y="759915"/>
                </a:cubicBezTo>
                <a:cubicBezTo>
                  <a:pt x="291195" y="759915"/>
                  <a:pt x="290142" y="759213"/>
                  <a:pt x="289441" y="757810"/>
                </a:cubicBezTo>
                <a:cubicBezTo>
                  <a:pt x="288739" y="756406"/>
                  <a:pt x="287687" y="755705"/>
                  <a:pt x="286283" y="755705"/>
                </a:cubicBezTo>
                <a:close/>
                <a:moveTo>
                  <a:pt x="261023" y="743075"/>
                </a:moveTo>
                <a:cubicBezTo>
                  <a:pt x="258216" y="745881"/>
                  <a:pt x="255410" y="747285"/>
                  <a:pt x="252603" y="747285"/>
                </a:cubicBezTo>
                <a:lnTo>
                  <a:pt x="242078" y="762020"/>
                </a:lnTo>
                <a:cubicBezTo>
                  <a:pt x="240674" y="763423"/>
                  <a:pt x="239622" y="764826"/>
                  <a:pt x="238920" y="766230"/>
                </a:cubicBezTo>
                <a:cubicBezTo>
                  <a:pt x="238218" y="767633"/>
                  <a:pt x="238569" y="768335"/>
                  <a:pt x="239973" y="768335"/>
                </a:cubicBezTo>
                <a:cubicBezTo>
                  <a:pt x="239973" y="771142"/>
                  <a:pt x="242078" y="772545"/>
                  <a:pt x="246288" y="772545"/>
                </a:cubicBezTo>
                <a:lnTo>
                  <a:pt x="263128" y="772545"/>
                </a:lnTo>
                <a:lnTo>
                  <a:pt x="263128" y="751495"/>
                </a:lnTo>
                <a:cubicBezTo>
                  <a:pt x="261725" y="750091"/>
                  <a:pt x="261374" y="748688"/>
                  <a:pt x="262075" y="747285"/>
                </a:cubicBezTo>
                <a:cubicBezTo>
                  <a:pt x="262777" y="745881"/>
                  <a:pt x="262426" y="744478"/>
                  <a:pt x="261023" y="743075"/>
                </a:cubicBezTo>
                <a:close/>
                <a:moveTo>
                  <a:pt x="1734540" y="722024"/>
                </a:moveTo>
                <a:cubicBezTo>
                  <a:pt x="1731734" y="724831"/>
                  <a:pt x="1728927" y="728339"/>
                  <a:pt x="1726120" y="732549"/>
                </a:cubicBezTo>
                <a:cubicBezTo>
                  <a:pt x="1723314" y="736759"/>
                  <a:pt x="1722612" y="739566"/>
                  <a:pt x="1724015" y="740970"/>
                </a:cubicBezTo>
                <a:lnTo>
                  <a:pt x="1728225" y="749390"/>
                </a:lnTo>
                <a:cubicBezTo>
                  <a:pt x="1728225" y="753600"/>
                  <a:pt x="1727524" y="756757"/>
                  <a:pt x="1726120" y="758862"/>
                </a:cubicBezTo>
                <a:cubicBezTo>
                  <a:pt x="1724717" y="760967"/>
                  <a:pt x="1723314" y="763423"/>
                  <a:pt x="1721910" y="766230"/>
                </a:cubicBezTo>
                <a:cubicBezTo>
                  <a:pt x="1720507" y="767633"/>
                  <a:pt x="1719805" y="769387"/>
                  <a:pt x="1719805" y="771492"/>
                </a:cubicBezTo>
                <a:cubicBezTo>
                  <a:pt x="1719805" y="773597"/>
                  <a:pt x="1719104" y="775352"/>
                  <a:pt x="1717700" y="776755"/>
                </a:cubicBezTo>
                <a:lnTo>
                  <a:pt x="1719805" y="776755"/>
                </a:lnTo>
                <a:cubicBezTo>
                  <a:pt x="1724015" y="776755"/>
                  <a:pt x="1726120" y="776053"/>
                  <a:pt x="1726120" y="774650"/>
                </a:cubicBezTo>
                <a:cubicBezTo>
                  <a:pt x="1737347" y="749390"/>
                  <a:pt x="1742960" y="736058"/>
                  <a:pt x="1742960" y="734654"/>
                </a:cubicBezTo>
                <a:cubicBezTo>
                  <a:pt x="1744364" y="731848"/>
                  <a:pt x="1743662" y="729041"/>
                  <a:pt x="1740855" y="726234"/>
                </a:cubicBezTo>
                <a:cubicBezTo>
                  <a:pt x="1738049" y="723428"/>
                  <a:pt x="1735944" y="722024"/>
                  <a:pt x="1734540" y="722024"/>
                </a:cubicBezTo>
                <a:close/>
                <a:moveTo>
                  <a:pt x="288388" y="719919"/>
                </a:moveTo>
                <a:cubicBezTo>
                  <a:pt x="284178" y="719919"/>
                  <a:pt x="282073" y="720621"/>
                  <a:pt x="282073" y="722024"/>
                </a:cubicBezTo>
                <a:lnTo>
                  <a:pt x="269443" y="734654"/>
                </a:lnTo>
                <a:lnTo>
                  <a:pt x="267338" y="740970"/>
                </a:lnTo>
                <a:lnTo>
                  <a:pt x="273653" y="743075"/>
                </a:lnTo>
                <a:lnTo>
                  <a:pt x="275758" y="743075"/>
                </a:lnTo>
                <a:cubicBezTo>
                  <a:pt x="279968" y="743075"/>
                  <a:pt x="283827" y="741320"/>
                  <a:pt x="287336" y="737812"/>
                </a:cubicBezTo>
                <a:cubicBezTo>
                  <a:pt x="290844" y="734304"/>
                  <a:pt x="292598" y="730444"/>
                  <a:pt x="292598" y="726234"/>
                </a:cubicBezTo>
                <a:cubicBezTo>
                  <a:pt x="292598" y="724831"/>
                  <a:pt x="292247" y="723428"/>
                  <a:pt x="291546" y="722024"/>
                </a:cubicBezTo>
                <a:cubicBezTo>
                  <a:pt x="290844" y="720621"/>
                  <a:pt x="289792" y="719919"/>
                  <a:pt x="288388" y="719919"/>
                </a:cubicBezTo>
                <a:close/>
                <a:moveTo>
                  <a:pt x="313122" y="692028"/>
                </a:moveTo>
                <a:cubicBezTo>
                  <a:pt x="312070" y="692378"/>
                  <a:pt x="310842" y="693256"/>
                  <a:pt x="309439" y="694659"/>
                </a:cubicBezTo>
                <a:cubicBezTo>
                  <a:pt x="303825" y="694659"/>
                  <a:pt x="298913" y="698869"/>
                  <a:pt x="294703" y="707289"/>
                </a:cubicBezTo>
                <a:lnTo>
                  <a:pt x="294703" y="713604"/>
                </a:lnTo>
                <a:cubicBezTo>
                  <a:pt x="294703" y="715007"/>
                  <a:pt x="295405" y="715709"/>
                  <a:pt x="296808" y="715709"/>
                </a:cubicBezTo>
                <a:cubicBezTo>
                  <a:pt x="298212" y="715709"/>
                  <a:pt x="299615" y="716411"/>
                  <a:pt x="301018" y="717814"/>
                </a:cubicBezTo>
                <a:cubicBezTo>
                  <a:pt x="305228" y="717814"/>
                  <a:pt x="309088" y="715709"/>
                  <a:pt x="312596" y="711499"/>
                </a:cubicBezTo>
                <a:cubicBezTo>
                  <a:pt x="316104" y="707289"/>
                  <a:pt x="317859" y="702377"/>
                  <a:pt x="317859" y="696764"/>
                </a:cubicBezTo>
                <a:cubicBezTo>
                  <a:pt x="317859" y="695361"/>
                  <a:pt x="317859" y="694308"/>
                  <a:pt x="317859" y="693606"/>
                </a:cubicBezTo>
                <a:cubicBezTo>
                  <a:pt x="317859" y="692905"/>
                  <a:pt x="317157" y="692554"/>
                  <a:pt x="315754" y="692554"/>
                </a:cubicBezTo>
                <a:cubicBezTo>
                  <a:pt x="315052" y="691852"/>
                  <a:pt x="314175" y="691677"/>
                  <a:pt x="313122" y="692028"/>
                </a:cubicBezTo>
                <a:close/>
                <a:moveTo>
                  <a:pt x="341014" y="657821"/>
                </a:moveTo>
                <a:cubicBezTo>
                  <a:pt x="339611" y="658523"/>
                  <a:pt x="338207" y="659575"/>
                  <a:pt x="336804" y="660979"/>
                </a:cubicBezTo>
                <a:cubicBezTo>
                  <a:pt x="326980" y="670802"/>
                  <a:pt x="322069" y="675714"/>
                  <a:pt x="322069" y="675714"/>
                </a:cubicBezTo>
                <a:lnTo>
                  <a:pt x="319964" y="688344"/>
                </a:lnTo>
                <a:lnTo>
                  <a:pt x="324174" y="688344"/>
                </a:lnTo>
                <a:cubicBezTo>
                  <a:pt x="329787" y="686941"/>
                  <a:pt x="335050" y="684134"/>
                  <a:pt x="339961" y="679924"/>
                </a:cubicBezTo>
                <a:cubicBezTo>
                  <a:pt x="344873" y="675714"/>
                  <a:pt x="348031" y="671504"/>
                  <a:pt x="349434" y="667294"/>
                </a:cubicBezTo>
                <a:lnTo>
                  <a:pt x="343119" y="658874"/>
                </a:lnTo>
                <a:cubicBezTo>
                  <a:pt x="343119" y="657470"/>
                  <a:pt x="342417" y="657119"/>
                  <a:pt x="341014" y="657821"/>
                </a:cubicBezTo>
                <a:close/>
                <a:moveTo>
                  <a:pt x="404165" y="599933"/>
                </a:moveTo>
                <a:lnTo>
                  <a:pt x="381009" y="618878"/>
                </a:lnTo>
                <a:cubicBezTo>
                  <a:pt x="382413" y="620281"/>
                  <a:pt x="383465" y="621685"/>
                  <a:pt x="384167" y="623088"/>
                </a:cubicBezTo>
                <a:cubicBezTo>
                  <a:pt x="384869" y="624491"/>
                  <a:pt x="385921" y="625193"/>
                  <a:pt x="387324" y="625193"/>
                </a:cubicBezTo>
                <a:cubicBezTo>
                  <a:pt x="391534" y="626596"/>
                  <a:pt x="396095" y="624141"/>
                  <a:pt x="401007" y="617826"/>
                </a:cubicBezTo>
                <a:cubicBezTo>
                  <a:pt x="405919" y="611510"/>
                  <a:pt x="406971" y="605546"/>
                  <a:pt x="404165" y="599933"/>
                </a:cubicBezTo>
                <a:close/>
                <a:moveTo>
                  <a:pt x="768860" y="584145"/>
                </a:moveTo>
                <a:cubicBezTo>
                  <a:pt x="771316" y="584496"/>
                  <a:pt x="773947" y="585548"/>
                  <a:pt x="776754" y="587303"/>
                </a:cubicBezTo>
                <a:cubicBezTo>
                  <a:pt x="780964" y="591513"/>
                  <a:pt x="782367" y="594319"/>
                  <a:pt x="780964" y="595723"/>
                </a:cubicBezTo>
                <a:cubicBezTo>
                  <a:pt x="780964" y="598529"/>
                  <a:pt x="779561" y="599933"/>
                  <a:pt x="776754" y="599933"/>
                </a:cubicBezTo>
                <a:cubicBezTo>
                  <a:pt x="772544" y="601336"/>
                  <a:pt x="767632" y="601687"/>
                  <a:pt x="762019" y="600985"/>
                </a:cubicBezTo>
                <a:cubicBezTo>
                  <a:pt x="756405" y="600284"/>
                  <a:pt x="752897" y="599933"/>
                  <a:pt x="751494" y="599933"/>
                </a:cubicBezTo>
                <a:cubicBezTo>
                  <a:pt x="755704" y="588355"/>
                  <a:pt x="761493" y="583093"/>
                  <a:pt x="768860" y="584145"/>
                </a:cubicBezTo>
                <a:close/>
                <a:moveTo>
                  <a:pt x="564146" y="549412"/>
                </a:moveTo>
                <a:lnTo>
                  <a:pt x="543096" y="559937"/>
                </a:lnTo>
                <a:cubicBezTo>
                  <a:pt x="540290" y="564147"/>
                  <a:pt x="531869" y="569761"/>
                  <a:pt x="517836" y="576778"/>
                </a:cubicBezTo>
                <a:lnTo>
                  <a:pt x="494681" y="599933"/>
                </a:lnTo>
                <a:cubicBezTo>
                  <a:pt x="489067" y="608353"/>
                  <a:pt x="479945" y="616071"/>
                  <a:pt x="467315" y="623088"/>
                </a:cubicBezTo>
                <a:cubicBezTo>
                  <a:pt x="464509" y="625895"/>
                  <a:pt x="461702" y="629403"/>
                  <a:pt x="458895" y="633613"/>
                </a:cubicBezTo>
                <a:cubicBezTo>
                  <a:pt x="456089" y="637823"/>
                  <a:pt x="453282" y="641332"/>
                  <a:pt x="450475" y="644138"/>
                </a:cubicBezTo>
                <a:cubicBezTo>
                  <a:pt x="447668" y="645542"/>
                  <a:pt x="436442" y="654663"/>
                  <a:pt x="416795" y="671504"/>
                </a:cubicBezTo>
                <a:cubicBezTo>
                  <a:pt x="411181" y="679924"/>
                  <a:pt x="404516" y="687291"/>
                  <a:pt x="396797" y="693606"/>
                </a:cubicBezTo>
                <a:cubicBezTo>
                  <a:pt x="389079" y="699922"/>
                  <a:pt x="382413" y="707289"/>
                  <a:pt x="376799" y="715709"/>
                </a:cubicBezTo>
                <a:cubicBezTo>
                  <a:pt x="373993" y="717112"/>
                  <a:pt x="370835" y="720270"/>
                  <a:pt x="367327" y="725182"/>
                </a:cubicBezTo>
                <a:cubicBezTo>
                  <a:pt x="363818" y="730094"/>
                  <a:pt x="360661" y="733251"/>
                  <a:pt x="357854" y="734654"/>
                </a:cubicBezTo>
                <a:cubicBezTo>
                  <a:pt x="345224" y="737461"/>
                  <a:pt x="337505" y="743075"/>
                  <a:pt x="334699" y="751495"/>
                </a:cubicBezTo>
                <a:cubicBezTo>
                  <a:pt x="334699" y="752898"/>
                  <a:pt x="332594" y="755705"/>
                  <a:pt x="328384" y="759915"/>
                </a:cubicBezTo>
                <a:cubicBezTo>
                  <a:pt x="318560" y="764125"/>
                  <a:pt x="312947" y="769036"/>
                  <a:pt x="311544" y="774650"/>
                </a:cubicBezTo>
                <a:cubicBezTo>
                  <a:pt x="308737" y="784473"/>
                  <a:pt x="301720" y="790788"/>
                  <a:pt x="290493" y="793595"/>
                </a:cubicBezTo>
                <a:cubicBezTo>
                  <a:pt x="287687" y="799209"/>
                  <a:pt x="284178" y="803418"/>
                  <a:pt x="279968" y="806225"/>
                </a:cubicBezTo>
                <a:lnTo>
                  <a:pt x="296808" y="812540"/>
                </a:lnTo>
                <a:lnTo>
                  <a:pt x="290493" y="820960"/>
                </a:lnTo>
                <a:lnTo>
                  <a:pt x="254708" y="846221"/>
                </a:lnTo>
                <a:cubicBezTo>
                  <a:pt x="247691" y="853238"/>
                  <a:pt x="235763" y="862359"/>
                  <a:pt x="218922" y="873586"/>
                </a:cubicBezTo>
                <a:cubicBezTo>
                  <a:pt x="211906" y="880603"/>
                  <a:pt x="208046" y="889725"/>
                  <a:pt x="207345" y="900951"/>
                </a:cubicBezTo>
                <a:cubicBezTo>
                  <a:pt x="206643" y="912178"/>
                  <a:pt x="209099" y="918493"/>
                  <a:pt x="214712" y="919897"/>
                </a:cubicBezTo>
                <a:cubicBezTo>
                  <a:pt x="242779" y="908670"/>
                  <a:pt x="257515" y="903056"/>
                  <a:pt x="258918" y="903056"/>
                </a:cubicBezTo>
                <a:lnTo>
                  <a:pt x="261023" y="907266"/>
                </a:lnTo>
                <a:cubicBezTo>
                  <a:pt x="255410" y="914283"/>
                  <a:pt x="249094" y="929018"/>
                  <a:pt x="242078" y="951472"/>
                </a:cubicBezTo>
                <a:lnTo>
                  <a:pt x="244183" y="953577"/>
                </a:lnTo>
                <a:cubicBezTo>
                  <a:pt x="245586" y="943754"/>
                  <a:pt x="252603" y="940245"/>
                  <a:pt x="265233" y="943052"/>
                </a:cubicBezTo>
                <a:cubicBezTo>
                  <a:pt x="265233" y="943052"/>
                  <a:pt x="265584" y="943052"/>
                  <a:pt x="266285" y="943052"/>
                </a:cubicBezTo>
                <a:cubicBezTo>
                  <a:pt x="266987" y="943052"/>
                  <a:pt x="267338" y="943052"/>
                  <a:pt x="267338" y="943052"/>
                </a:cubicBezTo>
                <a:cubicBezTo>
                  <a:pt x="278565" y="937438"/>
                  <a:pt x="295405" y="930422"/>
                  <a:pt x="317859" y="922002"/>
                </a:cubicBezTo>
                <a:cubicBezTo>
                  <a:pt x="329085" y="913582"/>
                  <a:pt x="338909" y="906916"/>
                  <a:pt x="347329" y="902004"/>
                </a:cubicBezTo>
                <a:cubicBezTo>
                  <a:pt x="355749" y="897092"/>
                  <a:pt x="363468" y="892531"/>
                  <a:pt x="370484" y="888321"/>
                </a:cubicBezTo>
                <a:lnTo>
                  <a:pt x="399955" y="873586"/>
                </a:lnTo>
                <a:lnTo>
                  <a:pt x="437845" y="856746"/>
                </a:lnTo>
                <a:cubicBezTo>
                  <a:pt x="442055" y="855342"/>
                  <a:pt x="446616" y="852185"/>
                  <a:pt x="451528" y="847273"/>
                </a:cubicBezTo>
                <a:cubicBezTo>
                  <a:pt x="456439" y="842362"/>
                  <a:pt x="460299" y="839204"/>
                  <a:pt x="463105" y="837801"/>
                </a:cubicBezTo>
                <a:cubicBezTo>
                  <a:pt x="474332" y="833590"/>
                  <a:pt x="484857" y="828679"/>
                  <a:pt x="494681" y="823065"/>
                </a:cubicBezTo>
                <a:cubicBezTo>
                  <a:pt x="504504" y="817452"/>
                  <a:pt x="514328" y="813242"/>
                  <a:pt x="524151" y="810435"/>
                </a:cubicBezTo>
                <a:lnTo>
                  <a:pt x="562041" y="791490"/>
                </a:lnTo>
                <a:cubicBezTo>
                  <a:pt x="576075" y="785877"/>
                  <a:pt x="580987" y="778158"/>
                  <a:pt x="576777" y="768335"/>
                </a:cubicBezTo>
                <a:lnTo>
                  <a:pt x="576777" y="762020"/>
                </a:lnTo>
                <a:lnTo>
                  <a:pt x="578882" y="743075"/>
                </a:lnTo>
                <a:cubicBezTo>
                  <a:pt x="578882" y="738864"/>
                  <a:pt x="577478" y="731146"/>
                  <a:pt x="574672" y="719919"/>
                </a:cubicBezTo>
                <a:cubicBezTo>
                  <a:pt x="576075" y="712902"/>
                  <a:pt x="576777" y="702377"/>
                  <a:pt x="576777" y="688344"/>
                </a:cubicBezTo>
                <a:cubicBezTo>
                  <a:pt x="578180" y="675714"/>
                  <a:pt x="578531" y="664838"/>
                  <a:pt x="577829" y="655716"/>
                </a:cubicBezTo>
                <a:cubicBezTo>
                  <a:pt x="577127" y="646594"/>
                  <a:pt x="576777" y="638525"/>
                  <a:pt x="576777" y="631508"/>
                </a:cubicBezTo>
                <a:lnTo>
                  <a:pt x="576777" y="625193"/>
                </a:lnTo>
                <a:cubicBezTo>
                  <a:pt x="576777" y="611160"/>
                  <a:pt x="574672" y="601336"/>
                  <a:pt x="570462" y="595723"/>
                </a:cubicBezTo>
                <a:close/>
                <a:moveTo>
                  <a:pt x="458895" y="545202"/>
                </a:moveTo>
                <a:cubicBezTo>
                  <a:pt x="451879" y="548009"/>
                  <a:pt x="446967" y="552219"/>
                  <a:pt x="444160" y="557832"/>
                </a:cubicBezTo>
                <a:cubicBezTo>
                  <a:pt x="442757" y="559236"/>
                  <a:pt x="439950" y="564147"/>
                  <a:pt x="435740" y="572567"/>
                </a:cubicBezTo>
                <a:lnTo>
                  <a:pt x="439950" y="576778"/>
                </a:lnTo>
                <a:cubicBezTo>
                  <a:pt x="442757" y="572567"/>
                  <a:pt x="446616" y="568708"/>
                  <a:pt x="451528" y="565200"/>
                </a:cubicBezTo>
                <a:cubicBezTo>
                  <a:pt x="456439" y="561691"/>
                  <a:pt x="460299" y="557832"/>
                  <a:pt x="463105" y="553622"/>
                </a:cubicBezTo>
                <a:cubicBezTo>
                  <a:pt x="467315" y="549412"/>
                  <a:pt x="469420" y="547307"/>
                  <a:pt x="469420" y="547307"/>
                </a:cubicBezTo>
                <a:cubicBezTo>
                  <a:pt x="466614" y="545904"/>
                  <a:pt x="463105" y="545202"/>
                  <a:pt x="458895" y="545202"/>
                </a:cubicBezTo>
                <a:close/>
                <a:moveTo>
                  <a:pt x="532571" y="488366"/>
                </a:moveTo>
                <a:cubicBezTo>
                  <a:pt x="526958" y="491173"/>
                  <a:pt x="523449" y="493278"/>
                  <a:pt x="522046" y="494681"/>
                </a:cubicBezTo>
                <a:cubicBezTo>
                  <a:pt x="519239" y="497488"/>
                  <a:pt x="517134" y="498892"/>
                  <a:pt x="515731" y="498892"/>
                </a:cubicBezTo>
                <a:lnTo>
                  <a:pt x="492576" y="515732"/>
                </a:lnTo>
                <a:cubicBezTo>
                  <a:pt x="491172" y="517135"/>
                  <a:pt x="490821" y="518889"/>
                  <a:pt x="491523" y="520994"/>
                </a:cubicBezTo>
                <a:cubicBezTo>
                  <a:pt x="492225" y="523099"/>
                  <a:pt x="492576" y="524853"/>
                  <a:pt x="492576" y="526257"/>
                </a:cubicBezTo>
                <a:lnTo>
                  <a:pt x="500996" y="522047"/>
                </a:lnTo>
                <a:cubicBezTo>
                  <a:pt x="515029" y="510820"/>
                  <a:pt x="525554" y="503803"/>
                  <a:pt x="532571" y="500997"/>
                </a:cubicBezTo>
                <a:cubicBezTo>
                  <a:pt x="535378" y="498190"/>
                  <a:pt x="536781" y="496085"/>
                  <a:pt x="536781" y="494681"/>
                </a:cubicBezTo>
                <a:cubicBezTo>
                  <a:pt x="536781" y="493278"/>
                  <a:pt x="536430" y="491875"/>
                  <a:pt x="535729" y="490471"/>
                </a:cubicBezTo>
                <a:cubicBezTo>
                  <a:pt x="535027" y="489068"/>
                  <a:pt x="533974" y="488366"/>
                  <a:pt x="532571" y="488366"/>
                </a:cubicBezTo>
                <a:close/>
                <a:moveTo>
                  <a:pt x="919896" y="439951"/>
                </a:moveTo>
                <a:cubicBezTo>
                  <a:pt x="915686" y="448371"/>
                  <a:pt x="913581" y="453283"/>
                  <a:pt x="913581" y="454686"/>
                </a:cubicBezTo>
                <a:cubicBezTo>
                  <a:pt x="914984" y="454686"/>
                  <a:pt x="916037" y="455037"/>
                  <a:pt x="916738" y="455738"/>
                </a:cubicBezTo>
                <a:cubicBezTo>
                  <a:pt x="917440" y="456440"/>
                  <a:pt x="917791" y="457493"/>
                  <a:pt x="917791" y="458896"/>
                </a:cubicBezTo>
                <a:cubicBezTo>
                  <a:pt x="920597" y="456089"/>
                  <a:pt x="922001" y="453283"/>
                  <a:pt x="922001" y="450476"/>
                </a:cubicBezTo>
                <a:cubicBezTo>
                  <a:pt x="922001" y="447669"/>
                  <a:pt x="922702" y="445564"/>
                  <a:pt x="924106" y="444161"/>
                </a:cubicBezTo>
                <a:cubicBezTo>
                  <a:pt x="924106" y="444161"/>
                  <a:pt x="922702" y="442757"/>
                  <a:pt x="919896" y="439951"/>
                </a:cubicBezTo>
                <a:close/>
                <a:moveTo>
                  <a:pt x="1193286" y="181296"/>
                </a:moveTo>
                <a:cubicBezTo>
                  <a:pt x="1188199" y="181120"/>
                  <a:pt x="1183375" y="181734"/>
                  <a:pt x="1178814" y="183138"/>
                </a:cubicBezTo>
                <a:cubicBezTo>
                  <a:pt x="1150747" y="194365"/>
                  <a:pt x="1129697" y="203486"/>
                  <a:pt x="1115663" y="210503"/>
                </a:cubicBezTo>
                <a:cubicBezTo>
                  <a:pt x="1105840" y="214713"/>
                  <a:pt x="1096718" y="219625"/>
                  <a:pt x="1088298" y="225238"/>
                </a:cubicBezTo>
                <a:cubicBezTo>
                  <a:pt x="1079878" y="230852"/>
                  <a:pt x="1072159" y="235763"/>
                  <a:pt x="1065143" y="239973"/>
                </a:cubicBezTo>
                <a:cubicBezTo>
                  <a:pt x="1063739" y="241377"/>
                  <a:pt x="1062336" y="241728"/>
                  <a:pt x="1060932" y="241026"/>
                </a:cubicBezTo>
                <a:cubicBezTo>
                  <a:pt x="1059529" y="240324"/>
                  <a:pt x="1058126" y="239973"/>
                  <a:pt x="1056722" y="239973"/>
                </a:cubicBezTo>
                <a:lnTo>
                  <a:pt x="1060932" y="231553"/>
                </a:lnTo>
                <a:cubicBezTo>
                  <a:pt x="1063739" y="228747"/>
                  <a:pt x="1066546" y="226642"/>
                  <a:pt x="1069353" y="225238"/>
                </a:cubicBezTo>
                <a:cubicBezTo>
                  <a:pt x="1072159" y="223835"/>
                  <a:pt x="1074966" y="222432"/>
                  <a:pt x="1077773" y="221028"/>
                </a:cubicBezTo>
                <a:cubicBezTo>
                  <a:pt x="1084789" y="216818"/>
                  <a:pt x="1095315" y="209100"/>
                  <a:pt x="1109348" y="197873"/>
                </a:cubicBezTo>
                <a:lnTo>
                  <a:pt x="1126188" y="189453"/>
                </a:lnTo>
                <a:lnTo>
                  <a:pt x="1124083" y="183138"/>
                </a:lnTo>
                <a:cubicBezTo>
                  <a:pt x="1118470" y="185944"/>
                  <a:pt x="1114260" y="187348"/>
                  <a:pt x="1111453" y="187348"/>
                </a:cubicBezTo>
                <a:cubicBezTo>
                  <a:pt x="1080579" y="204188"/>
                  <a:pt x="1039882" y="233658"/>
                  <a:pt x="989362" y="275759"/>
                </a:cubicBezTo>
                <a:cubicBezTo>
                  <a:pt x="985152" y="279969"/>
                  <a:pt x="980240" y="285582"/>
                  <a:pt x="974626" y="292599"/>
                </a:cubicBezTo>
                <a:cubicBezTo>
                  <a:pt x="969013" y="299616"/>
                  <a:pt x="964101" y="305229"/>
                  <a:pt x="959891" y="309439"/>
                </a:cubicBezTo>
                <a:cubicBezTo>
                  <a:pt x="951471" y="317859"/>
                  <a:pt x="943051" y="333296"/>
                  <a:pt x="934631" y="355750"/>
                </a:cubicBezTo>
                <a:cubicBezTo>
                  <a:pt x="931824" y="369783"/>
                  <a:pt x="928667" y="382414"/>
                  <a:pt x="925158" y="393640"/>
                </a:cubicBezTo>
                <a:cubicBezTo>
                  <a:pt x="921650" y="404867"/>
                  <a:pt x="918492" y="414691"/>
                  <a:pt x="915686" y="423111"/>
                </a:cubicBezTo>
                <a:cubicBezTo>
                  <a:pt x="915686" y="423111"/>
                  <a:pt x="917089" y="424514"/>
                  <a:pt x="919896" y="427321"/>
                </a:cubicBezTo>
                <a:cubicBezTo>
                  <a:pt x="921299" y="425917"/>
                  <a:pt x="923404" y="425216"/>
                  <a:pt x="926211" y="425216"/>
                </a:cubicBezTo>
                <a:cubicBezTo>
                  <a:pt x="929018" y="425216"/>
                  <a:pt x="931123" y="424514"/>
                  <a:pt x="932526" y="423111"/>
                </a:cubicBezTo>
                <a:cubicBezTo>
                  <a:pt x="936736" y="418901"/>
                  <a:pt x="938841" y="413287"/>
                  <a:pt x="938841" y="406270"/>
                </a:cubicBezTo>
                <a:lnTo>
                  <a:pt x="949366" y="378905"/>
                </a:lnTo>
                <a:cubicBezTo>
                  <a:pt x="952173" y="364872"/>
                  <a:pt x="956383" y="354346"/>
                  <a:pt x="961996" y="347330"/>
                </a:cubicBezTo>
                <a:cubicBezTo>
                  <a:pt x="966206" y="341716"/>
                  <a:pt x="974626" y="329788"/>
                  <a:pt x="987257" y="311544"/>
                </a:cubicBezTo>
                <a:lnTo>
                  <a:pt x="989362" y="313649"/>
                </a:lnTo>
                <a:cubicBezTo>
                  <a:pt x="989362" y="316456"/>
                  <a:pt x="987958" y="320666"/>
                  <a:pt x="985152" y="326280"/>
                </a:cubicBezTo>
                <a:cubicBezTo>
                  <a:pt x="973925" y="341716"/>
                  <a:pt x="965855" y="355399"/>
                  <a:pt x="960944" y="367327"/>
                </a:cubicBezTo>
                <a:cubicBezTo>
                  <a:pt x="956032" y="379256"/>
                  <a:pt x="952875" y="392237"/>
                  <a:pt x="951471" y="406270"/>
                </a:cubicBezTo>
                <a:cubicBezTo>
                  <a:pt x="952875" y="411884"/>
                  <a:pt x="952875" y="418901"/>
                  <a:pt x="951471" y="427321"/>
                </a:cubicBezTo>
                <a:cubicBezTo>
                  <a:pt x="941648" y="437144"/>
                  <a:pt x="936736" y="443459"/>
                  <a:pt x="936736" y="446266"/>
                </a:cubicBezTo>
                <a:cubicBezTo>
                  <a:pt x="936736" y="449073"/>
                  <a:pt x="939543" y="453984"/>
                  <a:pt x="945156" y="461001"/>
                </a:cubicBezTo>
                <a:cubicBezTo>
                  <a:pt x="950769" y="456791"/>
                  <a:pt x="954980" y="456440"/>
                  <a:pt x="957786" y="459949"/>
                </a:cubicBezTo>
                <a:cubicBezTo>
                  <a:pt x="960593" y="463457"/>
                  <a:pt x="961996" y="465913"/>
                  <a:pt x="961996" y="467316"/>
                </a:cubicBezTo>
                <a:cubicBezTo>
                  <a:pt x="964803" y="468720"/>
                  <a:pt x="967259" y="470123"/>
                  <a:pt x="969364" y="471526"/>
                </a:cubicBezTo>
                <a:cubicBezTo>
                  <a:pt x="971469" y="472930"/>
                  <a:pt x="973925" y="474333"/>
                  <a:pt x="976731" y="475736"/>
                </a:cubicBezTo>
                <a:cubicBezTo>
                  <a:pt x="982345" y="478543"/>
                  <a:pt x="986555" y="482753"/>
                  <a:pt x="989362" y="488366"/>
                </a:cubicBezTo>
                <a:cubicBezTo>
                  <a:pt x="996378" y="498190"/>
                  <a:pt x="1003395" y="502400"/>
                  <a:pt x="1010412" y="500997"/>
                </a:cubicBezTo>
                <a:cubicBezTo>
                  <a:pt x="1017429" y="500997"/>
                  <a:pt x="1025147" y="499593"/>
                  <a:pt x="1033567" y="496787"/>
                </a:cubicBezTo>
                <a:cubicBezTo>
                  <a:pt x="1082684" y="482753"/>
                  <a:pt x="1113558" y="473631"/>
                  <a:pt x="1126188" y="469421"/>
                </a:cubicBezTo>
                <a:cubicBezTo>
                  <a:pt x="1127592" y="469421"/>
                  <a:pt x="1136713" y="465913"/>
                  <a:pt x="1153554" y="458896"/>
                </a:cubicBezTo>
                <a:cubicBezTo>
                  <a:pt x="1159167" y="457493"/>
                  <a:pt x="1165131" y="456440"/>
                  <a:pt x="1171446" y="455738"/>
                </a:cubicBezTo>
                <a:cubicBezTo>
                  <a:pt x="1177761" y="455037"/>
                  <a:pt x="1182322" y="453283"/>
                  <a:pt x="1185129" y="450476"/>
                </a:cubicBezTo>
                <a:cubicBezTo>
                  <a:pt x="1187936" y="449073"/>
                  <a:pt x="1192497" y="446617"/>
                  <a:pt x="1198812" y="443108"/>
                </a:cubicBezTo>
                <a:cubicBezTo>
                  <a:pt x="1205127" y="439600"/>
                  <a:pt x="1209688" y="434337"/>
                  <a:pt x="1212494" y="427321"/>
                </a:cubicBezTo>
                <a:cubicBezTo>
                  <a:pt x="1216704" y="409077"/>
                  <a:pt x="1227931" y="397149"/>
                  <a:pt x="1246175" y="391535"/>
                </a:cubicBezTo>
                <a:lnTo>
                  <a:pt x="1233544" y="412586"/>
                </a:lnTo>
                <a:lnTo>
                  <a:pt x="1237755" y="412586"/>
                </a:lnTo>
                <a:cubicBezTo>
                  <a:pt x="1265821" y="387325"/>
                  <a:pt x="1291783" y="370485"/>
                  <a:pt x="1315640" y="362065"/>
                </a:cubicBezTo>
                <a:cubicBezTo>
                  <a:pt x="1326867" y="356452"/>
                  <a:pt x="1355636" y="345926"/>
                  <a:pt x="1401947" y="330490"/>
                </a:cubicBezTo>
                <a:cubicBezTo>
                  <a:pt x="1408963" y="327683"/>
                  <a:pt x="1412822" y="325227"/>
                  <a:pt x="1413524" y="323122"/>
                </a:cubicBezTo>
                <a:cubicBezTo>
                  <a:pt x="1414226" y="321017"/>
                  <a:pt x="1411770" y="317158"/>
                  <a:pt x="1406156" y="311544"/>
                </a:cubicBezTo>
                <a:cubicBezTo>
                  <a:pt x="1417383" y="304528"/>
                  <a:pt x="1427207" y="296809"/>
                  <a:pt x="1435627" y="288389"/>
                </a:cubicBezTo>
                <a:cubicBezTo>
                  <a:pt x="1431417" y="286986"/>
                  <a:pt x="1426856" y="285582"/>
                  <a:pt x="1421944" y="284179"/>
                </a:cubicBezTo>
                <a:cubicBezTo>
                  <a:pt x="1417033" y="282776"/>
                  <a:pt x="1411770" y="280671"/>
                  <a:pt x="1406156" y="277864"/>
                </a:cubicBezTo>
                <a:cubicBezTo>
                  <a:pt x="1400543" y="276460"/>
                  <a:pt x="1395280" y="276110"/>
                  <a:pt x="1390369" y="276811"/>
                </a:cubicBezTo>
                <a:cubicBezTo>
                  <a:pt x="1385457" y="277513"/>
                  <a:pt x="1380896" y="277162"/>
                  <a:pt x="1376686" y="275759"/>
                </a:cubicBezTo>
                <a:cubicBezTo>
                  <a:pt x="1376686" y="270145"/>
                  <a:pt x="1375985" y="266637"/>
                  <a:pt x="1374581" y="265234"/>
                </a:cubicBezTo>
                <a:lnTo>
                  <a:pt x="1340901" y="250499"/>
                </a:lnTo>
                <a:lnTo>
                  <a:pt x="1332481" y="246289"/>
                </a:lnTo>
                <a:lnTo>
                  <a:pt x="1298800" y="229448"/>
                </a:lnTo>
                <a:cubicBezTo>
                  <a:pt x="1293187" y="225238"/>
                  <a:pt x="1288275" y="222081"/>
                  <a:pt x="1284065" y="219976"/>
                </a:cubicBezTo>
                <a:cubicBezTo>
                  <a:pt x="1279855" y="217871"/>
                  <a:pt x="1276347" y="216117"/>
                  <a:pt x="1273540" y="214713"/>
                </a:cubicBezTo>
                <a:cubicBezTo>
                  <a:pt x="1270733" y="210503"/>
                  <a:pt x="1267927" y="209801"/>
                  <a:pt x="1265120" y="212608"/>
                </a:cubicBezTo>
                <a:lnTo>
                  <a:pt x="1260910" y="212608"/>
                </a:lnTo>
                <a:cubicBezTo>
                  <a:pt x="1258103" y="212608"/>
                  <a:pt x="1255296" y="211556"/>
                  <a:pt x="1252490" y="209451"/>
                </a:cubicBezTo>
                <a:cubicBezTo>
                  <a:pt x="1249683" y="207346"/>
                  <a:pt x="1247578" y="205591"/>
                  <a:pt x="1246175" y="204188"/>
                </a:cubicBezTo>
                <a:cubicBezTo>
                  <a:pt x="1226177" y="189453"/>
                  <a:pt x="1208547" y="181822"/>
                  <a:pt x="1193286" y="181296"/>
                </a:cubicBezTo>
                <a:close/>
                <a:moveTo>
                  <a:pt x="1084088" y="0"/>
                </a:moveTo>
                <a:cubicBezTo>
                  <a:pt x="1086894" y="1404"/>
                  <a:pt x="1091104" y="2106"/>
                  <a:pt x="1096718" y="2106"/>
                </a:cubicBezTo>
                <a:cubicBezTo>
                  <a:pt x="1098121" y="2106"/>
                  <a:pt x="1100928" y="2807"/>
                  <a:pt x="1105138" y="4211"/>
                </a:cubicBezTo>
                <a:cubicBezTo>
                  <a:pt x="1109348" y="5614"/>
                  <a:pt x="1110751" y="9122"/>
                  <a:pt x="1109348" y="14736"/>
                </a:cubicBezTo>
                <a:cubicBezTo>
                  <a:pt x="1109348" y="16139"/>
                  <a:pt x="1110401" y="17893"/>
                  <a:pt x="1112506" y="19998"/>
                </a:cubicBezTo>
                <a:cubicBezTo>
                  <a:pt x="1114611" y="22103"/>
                  <a:pt x="1116365" y="23156"/>
                  <a:pt x="1117768" y="23156"/>
                </a:cubicBezTo>
                <a:cubicBezTo>
                  <a:pt x="1126188" y="24559"/>
                  <a:pt x="1134608" y="27366"/>
                  <a:pt x="1143028" y="31576"/>
                </a:cubicBezTo>
                <a:cubicBezTo>
                  <a:pt x="1151449" y="35786"/>
                  <a:pt x="1157764" y="38593"/>
                  <a:pt x="1161974" y="39996"/>
                </a:cubicBezTo>
                <a:cubicBezTo>
                  <a:pt x="1180217" y="51223"/>
                  <a:pt x="1198461" y="56836"/>
                  <a:pt x="1216704" y="56836"/>
                </a:cubicBezTo>
                <a:cubicBezTo>
                  <a:pt x="1223721" y="56836"/>
                  <a:pt x="1232843" y="55433"/>
                  <a:pt x="1244070" y="52626"/>
                </a:cubicBezTo>
                <a:cubicBezTo>
                  <a:pt x="1276347" y="42803"/>
                  <a:pt x="1297397" y="35786"/>
                  <a:pt x="1307220" y="31576"/>
                </a:cubicBezTo>
                <a:cubicBezTo>
                  <a:pt x="1318447" y="28769"/>
                  <a:pt x="1326867" y="29471"/>
                  <a:pt x="1332481" y="33681"/>
                </a:cubicBezTo>
                <a:cubicBezTo>
                  <a:pt x="1352127" y="39294"/>
                  <a:pt x="1371073" y="49820"/>
                  <a:pt x="1389316" y="65256"/>
                </a:cubicBezTo>
                <a:cubicBezTo>
                  <a:pt x="1397736" y="70870"/>
                  <a:pt x="1411770" y="77886"/>
                  <a:pt x="1431417" y="86307"/>
                </a:cubicBezTo>
                <a:cubicBezTo>
                  <a:pt x="1455274" y="97533"/>
                  <a:pt x="1467904" y="113672"/>
                  <a:pt x="1469307" y="134722"/>
                </a:cubicBezTo>
                <a:lnTo>
                  <a:pt x="1469307" y="138932"/>
                </a:lnTo>
                <a:cubicBezTo>
                  <a:pt x="1472114" y="141739"/>
                  <a:pt x="1476324" y="147703"/>
                  <a:pt x="1481937" y="156825"/>
                </a:cubicBezTo>
                <a:cubicBezTo>
                  <a:pt x="1487551" y="165947"/>
                  <a:pt x="1493866" y="173665"/>
                  <a:pt x="1500883" y="179980"/>
                </a:cubicBezTo>
                <a:cubicBezTo>
                  <a:pt x="1507899" y="186295"/>
                  <a:pt x="1515618" y="190155"/>
                  <a:pt x="1524038" y="191558"/>
                </a:cubicBezTo>
                <a:cubicBezTo>
                  <a:pt x="1529651" y="192961"/>
                  <a:pt x="1535966" y="198575"/>
                  <a:pt x="1542983" y="208398"/>
                </a:cubicBezTo>
                <a:cubicBezTo>
                  <a:pt x="1544387" y="211205"/>
                  <a:pt x="1546491" y="215064"/>
                  <a:pt x="1549298" y="219976"/>
                </a:cubicBezTo>
                <a:cubicBezTo>
                  <a:pt x="1552105" y="224887"/>
                  <a:pt x="1555613" y="228747"/>
                  <a:pt x="1559823" y="231553"/>
                </a:cubicBezTo>
                <a:cubicBezTo>
                  <a:pt x="1565437" y="237167"/>
                  <a:pt x="1566840" y="243482"/>
                  <a:pt x="1564033" y="250499"/>
                </a:cubicBezTo>
                <a:cubicBezTo>
                  <a:pt x="1564033" y="257515"/>
                  <a:pt x="1568243" y="262427"/>
                  <a:pt x="1576663" y="265234"/>
                </a:cubicBezTo>
                <a:lnTo>
                  <a:pt x="1597714" y="269444"/>
                </a:lnTo>
                <a:lnTo>
                  <a:pt x="1606134" y="269444"/>
                </a:lnTo>
                <a:cubicBezTo>
                  <a:pt x="1614554" y="269444"/>
                  <a:pt x="1628587" y="272251"/>
                  <a:pt x="1648234" y="277864"/>
                </a:cubicBezTo>
                <a:cubicBezTo>
                  <a:pt x="1653848" y="280671"/>
                  <a:pt x="1661566" y="284881"/>
                  <a:pt x="1671390" y="290494"/>
                </a:cubicBezTo>
                <a:cubicBezTo>
                  <a:pt x="1681213" y="296108"/>
                  <a:pt x="1689633" y="302423"/>
                  <a:pt x="1696650" y="309439"/>
                </a:cubicBezTo>
                <a:cubicBezTo>
                  <a:pt x="1707877" y="317859"/>
                  <a:pt x="1717700" y="322771"/>
                  <a:pt x="1726120" y="324174"/>
                </a:cubicBezTo>
                <a:cubicBezTo>
                  <a:pt x="1740154" y="328384"/>
                  <a:pt x="1752082" y="340313"/>
                  <a:pt x="1761906" y="359960"/>
                </a:cubicBezTo>
                <a:cubicBezTo>
                  <a:pt x="1763309" y="362767"/>
                  <a:pt x="1763660" y="365223"/>
                  <a:pt x="1762958" y="367327"/>
                </a:cubicBezTo>
                <a:cubicBezTo>
                  <a:pt x="1762257" y="369433"/>
                  <a:pt x="1761906" y="371187"/>
                  <a:pt x="1761906" y="372590"/>
                </a:cubicBezTo>
                <a:cubicBezTo>
                  <a:pt x="1760502" y="373993"/>
                  <a:pt x="1759801" y="376800"/>
                  <a:pt x="1759801" y="381010"/>
                </a:cubicBezTo>
                <a:cubicBezTo>
                  <a:pt x="1759801" y="389430"/>
                  <a:pt x="1764011" y="395044"/>
                  <a:pt x="1772431" y="397850"/>
                </a:cubicBezTo>
                <a:cubicBezTo>
                  <a:pt x="1782254" y="399254"/>
                  <a:pt x="1792078" y="404165"/>
                  <a:pt x="1801901" y="412586"/>
                </a:cubicBezTo>
                <a:cubicBezTo>
                  <a:pt x="1811725" y="421006"/>
                  <a:pt x="1820846" y="427321"/>
                  <a:pt x="1829267" y="431531"/>
                </a:cubicBezTo>
                <a:cubicBezTo>
                  <a:pt x="1832073" y="434337"/>
                  <a:pt x="1833477" y="437846"/>
                  <a:pt x="1833477" y="442056"/>
                </a:cubicBezTo>
                <a:cubicBezTo>
                  <a:pt x="1833477" y="454686"/>
                  <a:pt x="1836985" y="466965"/>
                  <a:pt x="1844002" y="478894"/>
                </a:cubicBezTo>
                <a:cubicBezTo>
                  <a:pt x="1851018" y="490822"/>
                  <a:pt x="1855228" y="498190"/>
                  <a:pt x="1856632" y="500997"/>
                </a:cubicBezTo>
                <a:cubicBezTo>
                  <a:pt x="1862245" y="515030"/>
                  <a:pt x="1861543" y="525555"/>
                  <a:pt x="1854527" y="532572"/>
                </a:cubicBezTo>
                <a:cubicBezTo>
                  <a:pt x="1854527" y="533975"/>
                  <a:pt x="1852422" y="534677"/>
                  <a:pt x="1848212" y="534677"/>
                </a:cubicBezTo>
                <a:lnTo>
                  <a:pt x="1841897" y="536782"/>
                </a:lnTo>
                <a:cubicBezTo>
                  <a:pt x="1837687" y="540992"/>
                  <a:pt x="1833126" y="543097"/>
                  <a:pt x="1828214" y="543097"/>
                </a:cubicBezTo>
                <a:cubicBezTo>
                  <a:pt x="1823302" y="543097"/>
                  <a:pt x="1818741" y="541694"/>
                  <a:pt x="1814531" y="538887"/>
                </a:cubicBezTo>
                <a:cubicBezTo>
                  <a:pt x="1804708" y="533274"/>
                  <a:pt x="1795586" y="533975"/>
                  <a:pt x="1787166" y="540992"/>
                </a:cubicBezTo>
                <a:cubicBezTo>
                  <a:pt x="1780149" y="543799"/>
                  <a:pt x="1774536" y="544500"/>
                  <a:pt x="1770326" y="543097"/>
                </a:cubicBezTo>
                <a:cubicBezTo>
                  <a:pt x="1764712" y="540291"/>
                  <a:pt x="1760502" y="538887"/>
                  <a:pt x="1757696" y="538887"/>
                </a:cubicBezTo>
                <a:cubicBezTo>
                  <a:pt x="1753486" y="538887"/>
                  <a:pt x="1749977" y="539589"/>
                  <a:pt x="1747171" y="540992"/>
                </a:cubicBezTo>
                <a:cubicBezTo>
                  <a:pt x="1744364" y="542395"/>
                  <a:pt x="1741557" y="543799"/>
                  <a:pt x="1738751" y="545202"/>
                </a:cubicBezTo>
                <a:lnTo>
                  <a:pt x="1732435" y="545202"/>
                </a:lnTo>
                <a:cubicBezTo>
                  <a:pt x="1724015" y="545202"/>
                  <a:pt x="1718402" y="544500"/>
                  <a:pt x="1715595" y="543097"/>
                </a:cubicBezTo>
                <a:lnTo>
                  <a:pt x="1702965" y="540992"/>
                </a:lnTo>
                <a:cubicBezTo>
                  <a:pt x="1701562" y="542395"/>
                  <a:pt x="1701211" y="544150"/>
                  <a:pt x="1701913" y="546255"/>
                </a:cubicBezTo>
                <a:cubicBezTo>
                  <a:pt x="1702614" y="548360"/>
                  <a:pt x="1702965" y="550114"/>
                  <a:pt x="1702965" y="551517"/>
                </a:cubicBezTo>
                <a:lnTo>
                  <a:pt x="1705070" y="555727"/>
                </a:lnTo>
                <a:lnTo>
                  <a:pt x="1721910" y="595723"/>
                </a:lnTo>
                <a:cubicBezTo>
                  <a:pt x="1723314" y="602739"/>
                  <a:pt x="1726822" y="610458"/>
                  <a:pt x="1732435" y="618878"/>
                </a:cubicBezTo>
                <a:cubicBezTo>
                  <a:pt x="1738049" y="627298"/>
                  <a:pt x="1740154" y="635017"/>
                  <a:pt x="1738751" y="642033"/>
                </a:cubicBezTo>
                <a:cubicBezTo>
                  <a:pt x="1737347" y="642033"/>
                  <a:pt x="1737347" y="642735"/>
                  <a:pt x="1738751" y="644138"/>
                </a:cubicBezTo>
                <a:cubicBezTo>
                  <a:pt x="1740154" y="645542"/>
                  <a:pt x="1740855" y="647647"/>
                  <a:pt x="1740855" y="650453"/>
                </a:cubicBezTo>
                <a:cubicBezTo>
                  <a:pt x="1740855" y="651857"/>
                  <a:pt x="1741908" y="653611"/>
                  <a:pt x="1744013" y="655716"/>
                </a:cubicBezTo>
                <a:cubicBezTo>
                  <a:pt x="1746118" y="657821"/>
                  <a:pt x="1746469" y="659575"/>
                  <a:pt x="1745066" y="660979"/>
                </a:cubicBezTo>
                <a:lnTo>
                  <a:pt x="1742960" y="669399"/>
                </a:lnTo>
                <a:cubicBezTo>
                  <a:pt x="1742960" y="673609"/>
                  <a:pt x="1744715" y="678170"/>
                  <a:pt x="1748223" y="683081"/>
                </a:cubicBezTo>
                <a:cubicBezTo>
                  <a:pt x="1751731" y="687993"/>
                  <a:pt x="1754187" y="691852"/>
                  <a:pt x="1755591" y="694659"/>
                </a:cubicBezTo>
                <a:cubicBezTo>
                  <a:pt x="1756994" y="698869"/>
                  <a:pt x="1759801" y="703781"/>
                  <a:pt x="1764011" y="709394"/>
                </a:cubicBezTo>
                <a:cubicBezTo>
                  <a:pt x="1768221" y="715007"/>
                  <a:pt x="1770326" y="719218"/>
                  <a:pt x="1770326" y="722024"/>
                </a:cubicBezTo>
                <a:cubicBezTo>
                  <a:pt x="1771729" y="726234"/>
                  <a:pt x="1772431" y="733251"/>
                  <a:pt x="1772431" y="743075"/>
                </a:cubicBezTo>
                <a:cubicBezTo>
                  <a:pt x="1772431" y="752898"/>
                  <a:pt x="1771027" y="759915"/>
                  <a:pt x="1768221" y="764125"/>
                </a:cubicBezTo>
                <a:cubicBezTo>
                  <a:pt x="1761204" y="789385"/>
                  <a:pt x="1750679" y="809734"/>
                  <a:pt x="1736645" y="825170"/>
                </a:cubicBezTo>
                <a:cubicBezTo>
                  <a:pt x="1728225" y="836397"/>
                  <a:pt x="1718402" y="842712"/>
                  <a:pt x="1707175" y="844116"/>
                </a:cubicBezTo>
                <a:cubicBezTo>
                  <a:pt x="1701562" y="844116"/>
                  <a:pt x="1694896" y="845870"/>
                  <a:pt x="1687177" y="849378"/>
                </a:cubicBezTo>
                <a:cubicBezTo>
                  <a:pt x="1679459" y="852887"/>
                  <a:pt x="1673495" y="855342"/>
                  <a:pt x="1669285" y="856746"/>
                </a:cubicBezTo>
                <a:cubicBezTo>
                  <a:pt x="1666478" y="858149"/>
                  <a:pt x="1662268" y="860254"/>
                  <a:pt x="1656655" y="863061"/>
                </a:cubicBezTo>
                <a:cubicBezTo>
                  <a:pt x="1651041" y="865868"/>
                  <a:pt x="1645428" y="867271"/>
                  <a:pt x="1639814" y="867271"/>
                </a:cubicBezTo>
                <a:cubicBezTo>
                  <a:pt x="1634201" y="870078"/>
                  <a:pt x="1627184" y="872183"/>
                  <a:pt x="1618764" y="873586"/>
                </a:cubicBezTo>
                <a:cubicBezTo>
                  <a:pt x="1610344" y="874989"/>
                  <a:pt x="1603327" y="876393"/>
                  <a:pt x="1597714" y="877796"/>
                </a:cubicBezTo>
                <a:lnTo>
                  <a:pt x="1589294" y="877796"/>
                </a:lnTo>
                <a:cubicBezTo>
                  <a:pt x="1586487" y="877796"/>
                  <a:pt x="1583680" y="876393"/>
                  <a:pt x="1580874" y="873586"/>
                </a:cubicBezTo>
                <a:lnTo>
                  <a:pt x="1524038" y="877796"/>
                </a:lnTo>
                <a:lnTo>
                  <a:pt x="1452467" y="879901"/>
                </a:lnTo>
                <a:cubicBezTo>
                  <a:pt x="1449660" y="879901"/>
                  <a:pt x="1446854" y="878849"/>
                  <a:pt x="1444047" y="876743"/>
                </a:cubicBezTo>
                <a:cubicBezTo>
                  <a:pt x="1441240" y="874639"/>
                  <a:pt x="1438434" y="872884"/>
                  <a:pt x="1435627" y="871481"/>
                </a:cubicBezTo>
                <a:lnTo>
                  <a:pt x="1528248" y="852536"/>
                </a:lnTo>
                <a:lnTo>
                  <a:pt x="1526143" y="848326"/>
                </a:lnTo>
                <a:cubicBezTo>
                  <a:pt x="1524740" y="848326"/>
                  <a:pt x="1523336" y="847624"/>
                  <a:pt x="1521933" y="846221"/>
                </a:cubicBezTo>
                <a:cubicBezTo>
                  <a:pt x="1520530" y="844817"/>
                  <a:pt x="1518424" y="844116"/>
                  <a:pt x="1515618" y="844116"/>
                </a:cubicBezTo>
                <a:lnTo>
                  <a:pt x="1467202" y="856746"/>
                </a:lnTo>
                <a:cubicBezTo>
                  <a:pt x="1457379" y="856746"/>
                  <a:pt x="1442644" y="858149"/>
                  <a:pt x="1422997" y="860956"/>
                </a:cubicBezTo>
                <a:cubicBezTo>
                  <a:pt x="1421593" y="860956"/>
                  <a:pt x="1419488" y="859553"/>
                  <a:pt x="1416682" y="856746"/>
                </a:cubicBezTo>
                <a:cubicBezTo>
                  <a:pt x="1423698" y="852536"/>
                  <a:pt x="1430013" y="849027"/>
                  <a:pt x="1435627" y="846221"/>
                </a:cubicBezTo>
                <a:cubicBezTo>
                  <a:pt x="1441240" y="843414"/>
                  <a:pt x="1446152" y="841309"/>
                  <a:pt x="1450362" y="839906"/>
                </a:cubicBezTo>
                <a:cubicBezTo>
                  <a:pt x="1458782" y="835696"/>
                  <a:pt x="1469658" y="830784"/>
                  <a:pt x="1482990" y="825170"/>
                </a:cubicBezTo>
                <a:cubicBezTo>
                  <a:pt x="1496322" y="819557"/>
                  <a:pt x="1507198" y="813944"/>
                  <a:pt x="1515618" y="808330"/>
                </a:cubicBezTo>
                <a:cubicBezTo>
                  <a:pt x="1521231" y="805524"/>
                  <a:pt x="1527546" y="800963"/>
                  <a:pt x="1534563" y="794648"/>
                </a:cubicBezTo>
                <a:cubicBezTo>
                  <a:pt x="1541580" y="788333"/>
                  <a:pt x="1548597" y="783070"/>
                  <a:pt x="1555613" y="778860"/>
                </a:cubicBezTo>
                <a:cubicBezTo>
                  <a:pt x="1557017" y="774650"/>
                  <a:pt x="1561227" y="770440"/>
                  <a:pt x="1568243" y="766230"/>
                </a:cubicBezTo>
                <a:cubicBezTo>
                  <a:pt x="1578067" y="760616"/>
                  <a:pt x="1587189" y="751845"/>
                  <a:pt x="1595609" y="739917"/>
                </a:cubicBezTo>
                <a:cubicBezTo>
                  <a:pt x="1604029" y="727989"/>
                  <a:pt x="1610344" y="719218"/>
                  <a:pt x="1614554" y="713604"/>
                </a:cubicBezTo>
                <a:cubicBezTo>
                  <a:pt x="1629991" y="698167"/>
                  <a:pt x="1638411" y="683432"/>
                  <a:pt x="1639814" y="669399"/>
                </a:cubicBezTo>
                <a:cubicBezTo>
                  <a:pt x="1639814" y="663785"/>
                  <a:pt x="1641218" y="658172"/>
                  <a:pt x="1644024" y="652558"/>
                </a:cubicBezTo>
                <a:cubicBezTo>
                  <a:pt x="1646831" y="646945"/>
                  <a:pt x="1648936" y="642033"/>
                  <a:pt x="1650339" y="637823"/>
                </a:cubicBezTo>
                <a:cubicBezTo>
                  <a:pt x="1651743" y="632210"/>
                  <a:pt x="1652444" y="625193"/>
                  <a:pt x="1652444" y="616773"/>
                </a:cubicBezTo>
                <a:cubicBezTo>
                  <a:pt x="1652444" y="611160"/>
                  <a:pt x="1649988" y="605546"/>
                  <a:pt x="1645077" y="599933"/>
                </a:cubicBezTo>
                <a:cubicBezTo>
                  <a:pt x="1640165" y="594319"/>
                  <a:pt x="1633499" y="588706"/>
                  <a:pt x="1625079" y="583093"/>
                </a:cubicBezTo>
                <a:lnTo>
                  <a:pt x="1610344" y="593618"/>
                </a:lnTo>
                <a:cubicBezTo>
                  <a:pt x="1606134" y="586601"/>
                  <a:pt x="1602275" y="582742"/>
                  <a:pt x="1598766" y="582040"/>
                </a:cubicBezTo>
                <a:cubicBezTo>
                  <a:pt x="1595258" y="581338"/>
                  <a:pt x="1587890" y="581689"/>
                  <a:pt x="1576663" y="583093"/>
                </a:cubicBezTo>
                <a:cubicBezTo>
                  <a:pt x="1571050" y="584496"/>
                  <a:pt x="1563332" y="585549"/>
                  <a:pt x="1553508" y="586250"/>
                </a:cubicBezTo>
                <a:cubicBezTo>
                  <a:pt x="1543685" y="586952"/>
                  <a:pt x="1535966" y="588706"/>
                  <a:pt x="1530353" y="591513"/>
                </a:cubicBezTo>
                <a:cubicBezTo>
                  <a:pt x="1524740" y="594319"/>
                  <a:pt x="1517723" y="595021"/>
                  <a:pt x="1509303" y="593618"/>
                </a:cubicBezTo>
                <a:cubicBezTo>
                  <a:pt x="1500883" y="592214"/>
                  <a:pt x="1495269" y="592214"/>
                  <a:pt x="1492463" y="593618"/>
                </a:cubicBezTo>
                <a:cubicBezTo>
                  <a:pt x="1491059" y="595021"/>
                  <a:pt x="1488603" y="594670"/>
                  <a:pt x="1485095" y="592565"/>
                </a:cubicBezTo>
                <a:cubicBezTo>
                  <a:pt x="1481587" y="590460"/>
                  <a:pt x="1478429" y="589408"/>
                  <a:pt x="1475622" y="589408"/>
                </a:cubicBezTo>
                <a:cubicBezTo>
                  <a:pt x="1467202" y="586601"/>
                  <a:pt x="1460186" y="585198"/>
                  <a:pt x="1454572" y="585198"/>
                </a:cubicBezTo>
                <a:cubicBezTo>
                  <a:pt x="1447555" y="588004"/>
                  <a:pt x="1445450" y="593618"/>
                  <a:pt x="1448257" y="602038"/>
                </a:cubicBezTo>
                <a:cubicBezTo>
                  <a:pt x="1451064" y="604844"/>
                  <a:pt x="1452467" y="608353"/>
                  <a:pt x="1452467" y="612563"/>
                </a:cubicBezTo>
                <a:cubicBezTo>
                  <a:pt x="1446854" y="613966"/>
                  <a:pt x="1439837" y="615370"/>
                  <a:pt x="1431417" y="616773"/>
                </a:cubicBezTo>
                <a:cubicBezTo>
                  <a:pt x="1422997" y="618176"/>
                  <a:pt x="1413173" y="618878"/>
                  <a:pt x="1401947" y="618878"/>
                </a:cubicBezTo>
                <a:cubicBezTo>
                  <a:pt x="1400543" y="620281"/>
                  <a:pt x="1395631" y="618878"/>
                  <a:pt x="1387211" y="614668"/>
                </a:cubicBezTo>
                <a:lnTo>
                  <a:pt x="1378791" y="610458"/>
                </a:lnTo>
                <a:cubicBezTo>
                  <a:pt x="1375985" y="613265"/>
                  <a:pt x="1374581" y="615370"/>
                  <a:pt x="1374581" y="616773"/>
                </a:cubicBezTo>
                <a:cubicBezTo>
                  <a:pt x="1374581" y="633613"/>
                  <a:pt x="1367564" y="646243"/>
                  <a:pt x="1353531" y="654663"/>
                </a:cubicBezTo>
                <a:cubicBezTo>
                  <a:pt x="1346514" y="657470"/>
                  <a:pt x="1343357" y="662031"/>
                  <a:pt x="1344058" y="668346"/>
                </a:cubicBezTo>
                <a:cubicBezTo>
                  <a:pt x="1344760" y="674661"/>
                  <a:pt x="1345111" y="679222"/>
                  <a:pt x="1345111" y="682029"/>
                </a:cubicBezTo>
                <a:cubicBezTo>
                  <a:pt x="1342304" y="701676"/>
                  <a:pt x="1340901" y="717814"/>
                  <a:pt x="1340901" y="730444"/>
                </a:cubicBezTo>
                <a:cubicBezTo>
                  <a:pt x="1340901" y="733251"/>
                  <a:pt x="1338094" y="737461"/>
                  <a:pt x="1332481" y="743075"/>
                </a:cubicBezTo>
                <a:cubicBezTo>
                  <a:pt x="1326867" y="751495"/>
                  <a:pt x="1324762" y="759915"/>
                  <a:pt x="1326166" y="768335"/>
                </a:cubicBezTo>
                <a:cubicBezTo>
                  <a:pt x="1326166" y="799209"/>
                  <a:pt x="1325464" y="822364"/>
                  <a:pt x="1324061" y="837801"/>
                </a:cubicBezTo>
                <a:cubicBezTo>
                  <a:pt x="1324061" y="850431"/>
                  <a:pt x="1324762" y="860254"/>
                  <a:pt x="1326166" y="867271"/>
                </a:cubicBezTo>
                <a:cubicBezTo>
                  <a:pt x="1326166" y="872884"/>
                  <a:pt x="1328271" y="876393"/>
                  <a:pt x="1332481" y="877796"/>
                </a:cubicBezTo>
                <a:cubicBezTo>
                  <a:pt x="1336691" y="879199"/>
                  <a:pt x="1341602" y="878498"/>
                  <a:pt x="1347216" y="875691"/>
                </a:cubicBezTo>
                <a:cubicBezTo>
                  <a:pt x="1357039" y="870078"/>
                  <a:pt x="1373178" y="863061"/>
                  <a:pt x="1395631" y="854641"/>
                </a:cubicBezTo>
                <a:lnTo>
                  <a:pt x="1397736" y="860956"/>
                </a:lnTo>
                <a:cubicBezTo>
                  <a:pt x="1397736" y="869376"/>
                  <a:pt x="1393526" y="873586"/>
                  <a:pt x="1385106" y="873586"/>
                </a:cubicBezTo>
                <a:cubicBezTo>
                  <a:pt x="1364056" y="873586"/>
                  <a:pt x="1347216" y="879901"/>
                  <a:pt x="1334586" y="892531"/>
                </a:cubicBezTo>
                <a:cubicBezTo>
                  <a:pt x="1334586" y="895338"/>
                  <a:pt x="1333533" y="899548"/>
                  <a:pt x="1331428" y="905161"/>
                </a:cubicBezTo>
                <a:cubicBezTo>
                  <a:pt x="1329323" y="910775"/>
                  <a:pt x="1329674" y="914985"/>
                  <a:pt x="1332481" y="917792"/>
                </a:cubicBezTo>
                <a:cubicBezTo>
                  <a:pt x="1336691" y="924808"/>
                  <a:pt x="1339147" y="933228"/>
                  <a:pt x="1339848" y="943052"/>
                </a:cubicBezTo>
                <a:cubicBezTo>
                  <a:pt x="1340550" y="952875"/>
                  <a:pt x="1341602" y="959892"/>
                  <a:pt x="1343006" y="964102"/>
                </a:cubicBezTo>
                <a:lnTo>
                  <a:pt x="1351426" y="978837"/>
                </a:lnTo>
                <a:cubicBezTo>
                  <a:pt x="1354233" y="978837"/>
                  <a:pt x="1373879" y="974627"/>
                  <a:pt x="1410366" y="966207"/>
                </a:cubicBezTo>
                <a:cubicBezTo>
                  <a:pt x="1415980" y="964804"/>
                  <a:pt x="1423348" y="963050"/>
                  <a:pt x="1432469" y="960945"/>
                </a:cubicBezTo>
                <a:cubicBezTo>
                  <a:pt x="1441591" y="958839"/>
                  <a:pt x="1449660" y="956384"/>
                  <a:pt x="1456677" y="953577"/>
                </a:cubicBezTo>
                <a:cubicBezTo>
                  <a:pt x="1462291" y="952174"/>
                  <a:pt x="1470360" y="950770"/>
                  <a:pt x="1480885" y="949367"/>
                </a:cubicBezTo>
                <a:cubicBezTo>
                  <a:pt x="1491410" y="947964"/>
                  <a:pt x="1499479" y="945859"/>
                  <a:pt x="1505093" y="943052"/>
                </a:cubicBezTo>
                <a:cubicBezTo>
                  <a:pt x="1519126" y="940245"/>
                  <a:pt x="1531055" y="936737"/>
                  <a:pt x="1540878" y="932527"/>
                </a:cubicBezTo>
                <a:cubicBezTo>
                  <a:pt x="1556315" y="932527"/>
                  <a:pt x="1567542" y="931123"/>
                  <a:pt x="1574559" y="928317"/>
                </a:cubicBezTo>
                <a:cubicBezTo>
                  <a:pt x="1584382" y="925510"/>
                  <a:pt x="1592802" y="920598"/>
                  <a:pt x="1599819" y="913582"/>
                </a:cubicBezTo>
                <a:cubicBezTo>
                  <a:pt x="1618062" y="898145"/>
                  <a:pt x="1645428" y="884111"/>
                  <a:pt x="1681915" y="871481"/>
                </a:cubicBezTo>
                <a:lnTo>
                  <a:pt x="1684020" y="873586"/>
                </a:lnTo>
                <a:cubicBezTo>
                  <a:pt x="1667180" y="890426"/>
                  <a:pt x="1658759" y="898846"/>
                  <a:pt x="1658759" y="898846"/>
                </a:cubicBezTo>
                <a:cubicBezTo>
                  <a:pt x="1667180" y="901653"/>
                  <a:pt x="1672091" y="900951"/>
                  <a:pt x="1673495" y="896741"/>
                </a:cubicBezTo>
                <a:cubicBezTo>
                  <a:pt x="1673495" y="893935"/>
                  <a:pt x="1674898" y="892531"/>
                  <a:pt x="1677705" y="892531"/>
                </a:cubicBezTo>
                <a:cubicBezTo>
                  <a:pt x="1687528" y="889725"/>
                  <a:pt x="1699808" y="885865"/>
                  <a:pt x="1714543" y="880954"/>
                </a:cubicBezTo>
                <a:cubicBezTo>
                  <a:pt x="1729278" y="876042"/>
                  <a:pt x="1741557" y="872884"/>
                  <a:pt x="1751381" y="871481"/>
                </a:cubicBezTo>
                <a:cubicBezTo>
                  <a:pt x="1759801" y="868674"/>
                  <a:pt x="1768572" y="865868"/>
                  <a:pt x="1777693" y="863061"/>
                </a:cubicBezTo>
                <a:cubicBezTo>
                  <a:pt x="1786815" y="860254"/>
                  <a:pt x="1796288" y="857447"/>
                  <a:pt x="1806111" y="854641"/>
                </a:cubicBezTo>
                <a:lnTo>
                  <a:pt x="1814531" y="854641"/>
                </a:lnTo>
                <a:cubicBezTo>
                  <a:pt x="1822951" y="854641"/>
                  <a:pt x="1829267" y="855342"/>
                  <a:pt x="1833477" y="856746"/>
                </a:cubicBezTo>
                <a:cubicBezTo>
                  <a:pt x="1843300" y="860956"/>
                  <a:pt x="1861543" y="871481"/>
                  <a:pt x="1888207" y="888321"/>
                </a:cubicBezTo>
                <a:lnTo>
                  <a:pt x="1923993" y="907266"/>
                </a:lnTo>
                <a:cubicBezTo>
                  <a:pt x="1938026" y="911476"/>
                  <a:pt x="1949604" y="919195"/>
                  <a:pt x="1958726" y="930422"/>
                </a:cubicBezTo>
                <a:cubicBezTo>
                  <a:pt x="1967847" y="941649"/>
                  <a:pt x="1971005" y="953577"/>
                  <a:pt x="1968198" y="966207"/>
                </a:cubicBezTo>
                <a:cubicBezTo>
                  <a:pt x="1968198" y="977434"/>
                  <a:pt x="1973110" y="985854"/>
                  <a:pt x="1982933" y="991467"/>
                </a:cubicBezTo>
                <a:lnTo>
                  <a:pt x="2031349" y="1016728"/>
                </a:lnTo>
                <a:cubicBezTo>
                  <a:pt x="2043979" y="1026551"/>
                  <a:pt x="2050294" y="1037076"/>
                  <a:pt x="2050294" y="1048303"/>
                </a:cubicBezTo>
                <a:cubicBezTo>
                  <a:pt x="2050294" y="1060933"/>
                  <a:pt x="2057311" y="1075668"/>
                  <a:pt x="2071344" y="1092509"/>
                </a:cubicBezTo>
                <a:cubicBezTo>
                  <a:pt x="2082571" y="1103735"/>
                  <a:pt x="2087483" y="1114261"/>
                  <a:pt x="2086080" y="1124084"/>
                </a:cubicBezTo>
                <a:lnTo>
                  <a:pt x="2075554" y="1138819"/>
                </a:lnTo>
                <a:lnTo>
                  <a:pt x="2067134" y="1143029"/>
                </a:lnTo>
                <a:cubicBezTo>
                  <a:pt x="2062924" y="1143029"/>
                  <a:pt x="2056609" y="1144433"/>
                  <a:pt x="2048189" y="1147239"/>
                </a:cubicBezTo>
                <a:cubicBezTo>
                  <a:pt x="2045382" y="1147239"/>
                  <a:pt x="2043979" y="1147239"/>
                  <a:pt x="2043979" y="1147239"/>
                </a:cubicBezTo>
                <a:cubicBezTo>
                  <a:pt x="2036962" y="1145836"/>
                  <a:pt x="2028893" y="1144433"/>
                  <a:pt x="2019771" y="1143029"/>
                </a:cubicBezTo>
                <a:cubicBezTo>
                  <a:pt x="2010650" y="1141626"/>
                  <a:pt x="1999773" y="1140924"/>
                  <a:pt x="1987143" y="1140924"/>
                </a:cubicBezTo>
                <a:lnTo>
                  <a:pt x="1940833" y="1138819"/>
                </a:lnTo>
                <a:cubicBezTo>
                  <a:pt x="1938026" y="1138819"/>
                  <a:pt x="1934167" y="1139170"/>
                  <a:pt x="1929255" y="1139872"/>
                </a:cubicBezTo>
                <a:cubicBezTo>
                  <a:pt x="1924343" y="1140573"/>
                  <a:pt x="1919783" y="1140222"/>
                  <a:pt x="1915573" y="1138819"/>
                </a:cubicBezTo>
                <a:lnTo>
                  <a:pt x="1898732" y="1140924"/>
                </a:lnTo>
                <a:cubicBezTo>
                  <a:pt x="1893119" y="1140924"/>
                  <a:pt x="1886453" y="1140573"/>
                  <a:pt x="1878735" y="1139872"/>
                </a:cubicBezTo>
                <a:cubicBezTo>
                  <a:pt x="1871016" y="1139170"/>
                  <a:pt x="1861543" y="1139521"/>
                  <a:pt x="1850317" y="1140924"/>
                </a:cubicBezTo>
                <a:lnTo>
                  <a:pt x="1846107" y="1140924"/>
                </a:lnTo>
                <a:lnTo>
                  <a:pt x="1825056" y="1143029"/>
                </a:lnTo>
                <a:lnTo>
                  <a:pt x="1791376" y="1143029"/>
                </a:lnTo>
                <a:cubicBezTo>
                  <a:pt x="1784359" y="1144433"/>
                  <a:pt x="1774887" y="1145836"/>
                  <a:pt x="1762958" y="1147239"/>
                </a:cubicBezTo>
                <a:cubicBezTo>
                  <a:pt x="1751030" y="1148643"/>
                  <a:pt x="1736645" y="1149344"/>
                  <a:pt x="1719805" y="1149344"/>
                </a:cubicBezTo>
                <a:cubicBezTo>
                  <a:pt x="1704368" y="1149344"/>
                  <a:pt x="1687528" y="1152853"/>
                  <a:pt x="1669285" y="1159869"/>
                </a:cubicBezTo>
                <a:cubicBezTo>
                  <a:pt x="1666478" y="1161273"/>
                  <a:pt x="1662970" y="1161624"/>
                  <a:pt x="1658759" y="1160922"/>
                </a:cubicBezTo>
                <a:cubicBezTo>
                  <a:pt x="1654549" y="1160220"/>
                  <a:pt x="1651041" y="1160571"/>
                  <a:pt x="1648234" y="1161974"/>
                </a:cubicBezTo>
                <a:cubicBezTo>
                  <a:pt x="1639814" y="1163378"/>
                  <a:pt x="1632096" y="1166185"/>
                  <a:pt x="1625079" y="1170395"/>
                </a:cubicBezTo>
                <a:cubicBezTo>
                  <a:pt x="1623676" y="1170395"/>
                  <a:pt x="1621220" y="1170745"/>
                  <a:pt x="1617712" y="1171447"/>
                </a:cubicBezTo>
                <a:cubicBezTo>
                  <a:pt x="1614203" y="1172149"/>
                  <a:pt x="1611747" y="1171798"/>
                  <a:pt x="1610344" y="1170395"/>
                </a:cubicBezTo>
                <a:cubicBezTo>
                  <a:pt x="1606134" y="1167588"/>
                  <a:pt x="1601222" y="1166185"/>
                  <a:pt x="1595609" y="1166185"/>
                </a:cubicBezTo>
                <a:cubicBezTo>
                  <a:pt x="1589995" y="1166185"/>
                  <a:pt x="1585084" y="1168991"/>
                  <a:pt x="1580874" y="1174605"/>
                </a:cubicBezTo>
                <a:lnTo>
                  <a:pt x="1561928" y="1180920"/>
                </a:lnTo>
                <a:cubicBezTo>
                  <a:pt x="1549298" y="1180920"/>
                  <a:pt x="1535265" y="1183025"/>
                  <a:pt x="1519828" y="1187235"/>
                </a:cubicBezTo>
                <a:cubicBezTo>
                  <a:pt x="1524038" y="1194251"/>
                  <a:pt x="1528950" y="1201619"/>
                  <a:pt x="1534563" y="1209338"/>
                </a:cubicBezTo>
                <a:cubicBezTo>
                  <a:pt x="1540176" y="1217056"/>
                  <a:pt x="1545790" y="1225827"/>
                  <a:pt x="1551403" y="1235650"/>
                </a:cubicBezTo>
                <a:lnTo>
                  <a:pt x="1568243" y="1267226"/>
                </a:lnTo>
                <a:cubicBezTo>
                  <a:pt x="1576663" y="1284066"/>
                  <a:pt x="1586487" y="1293188"/>
                  <a:pt x="1597714" y="1294591"/>
                </a:cubicBezTo>
                <a:cubicBezTo>
                  <a:pt x="1599117" y="1295994"/>
                  <a:pt x="1600520" y="1295994"/>
                  <a:pt x="1601924" y="1294591"/>
                </a:cubicBezTo>
                <a:cubicBezTo>
                  <a:pt x="1603327" y="1293188"/>
                  <a:pt x="1604731" y="1292486"/>
                  <a:pt x="1606134" y="1292486"/>
                </a:cubicBezTo>
                <a:lnTo>
                  <a:pt x="1601924" y="1284066"/>
                </a:lnTo>
                <a:lnTo>
                  <a:pt x="1591399" y="1277751"/>
                </a:lnTo>
                <a:cubicBezTo>
                  <a:pt x="1589995" y="1274944"/>
                  <a:pt x="1585785" y="1272137"/>
                  <a:pt x="1578769" y="1269331"/>
                </a:cubicBezTo>
                <a:cubicBezTo>
                  <a:pt x="1584382" y="1252490"/>
                  <a:pt x="1591399" y="1241264"/>
                  <a:pt x="1599819" y="1235650"/>
                </a:cubicBezTo>
                <a:cubicBezTo>
                  <a:pt x="1604029" y="1232844"/>
                  <a:pt x="1608239" y="1233545"/>
                  <a:pt x="1612449" y="1237755"/>
                </a:cubicBezTo>
                <a:cubicBezTo>
                  <a:pt x="1620869" y="1241965"/>
                  <a:pt x="1629289" y="1244070"/>
                  <a:pt x="1637709" y="1244070"/>
                </a:cubicBezTo>
                <a:lnTo>
                  <a:pt x="1639814" y="1244070"/>
                </a:lnTo>
                <a:cubicBezTo>
                  <a:pt x="1644024" y="1244070"/>
                  <a:pt x="1647182" y="1244772"/>
                  <a:pt x="1649287" y="1246175"/>
                </a:cubicBezTo>
                <a:cubicBezTo>
                  <a:pt x="1651392" y="1247579"/>
                  <a:pt x="1653848" y="1248982"/>
                  <a:pt x="1656655" y="1250386"/>
                </a:cubicBezTo>
                <a:cubicBezTo>
                  <a:pt x="1660865" y="1251789"/>
                  <a:pt x="1668583" y="1255999"/>
                  <a:pt x="1679810" y="1263016"/>
                </a:cubicBezTo>
                <a:cubicBezTo>
                  <a:pt x="1684020" y="1264419"/>
                  <a:pt x="1691738" y="1268629"/>
                  <a:pt x="1702965" y="1275646"/>
                </a:cubicBezTo>
                <a:cubicBezTo>
                  <a:pt x="1705772" y="1277049"/>
                  <a:pt x="1708929" y="1279154"/>
                  <a:pt x="1712438" y="1281961"/>
                </a:cubicBezTo>
                <a:cubicBezTo>
                  <a:pt x="1715946" y="1284768"/>
                  <a:pt x="1720507" y="1286873"/>
                  <a:pt x="1726120" y="1288276"/>
                </a:cubicBezTo>
                <a:cubicBezTo>
                  <a:pt x="1747171" y="1296696"/>
                  <a:pt x="1759099" y="1312133"/>
                  <a:pt x="1761906" y="1334586"/>
                </a:cubicBezTo>
                <a:lnTo>
                  <a:pt x="1764011" y="1336692"/>
                </a:lnTo>
                <a:lnTo>
                  <a:pt x="1761906" y="1345112"/>
                </a:lnTo>
                <a:cubicBezTo>
                  <a:pt x="1761906" y="1350725"/>
                  <a:pt x="1764712" y="1354584"/>
                  <a:pt x="1770326" y="1356689"/>
                </a:cubicBezTo>
                <a:cubicBezTo>
                  <a:pt x="1775939" y="1358794"/>
                  <a:pt x="1779448" y="1360548"/>
                  <a:pt x="1780851" y="1361952"/>
                </a:cubicBezTo>
                <a:cubicBezTo>
                  <a:pt x="1780851" y="1361952"/>
                  <a:pt x="1791376" y="1368267"/>
                  <a:pt x="1812426" y="1380897"/>
                </a:cubicBezTo>
                <a:cubicBezTo>
                  <a:pt x="1815233" y="1383704"/>
                  <a:pt x="1817338" y="1387914"/>
                  <a:pt x="1818741" y="1393527"/>
                </a:cubicBezTo>
                <a:cubicBezTo>
                  <a:pt x="1820145" y="1399141"/>
                  <a:pt x="1820846" y="1402649"/>
                  <a:pt x="1820846" y="1404052"/>
                </a:cubicBezTo>
                <a:cubicBezTo>
                  <a:pt x="1820846" y="1412472"/>
                  <a:pt x="1822250" y="1418086"/>
                  <a:pt x="1825056" y="1420893"/>
                </a:cubicBezTo>
                <a:cubicBezTo>
                  <a:pt x="1830670" y="1426506"/>
                  <a:pt x="1833477" y="1433523"/>
                  <a:pt x="1833477" y="1441943"/>
                </a:cubicBezTo>
                <a:cubicBezTo>
                  <a:pt x="1833477" y="1450363"/>
                  <a:pt x="1830670" y="1458081"/>
                  <a:pt x="1825056" y="1465098"/>
                </a:cubicBezTo>
                <a:cubicBezTo>
                  <a:pt x="1823653" y="1466501"/>
                  <a:pt x="1820846" y="1467554"/>
                  <a:pt x="1816636" y="1468255"/>
                </a:cubicBezTo>
                <a:cubicBezTo>
                  <a:pt x="1812426" y="1468957"/>
                  <a:pt x="1808216" y="1468606"/>
                  <a:pt x="1804006" y="1467203"/>
                </a:cubicBezTo>
                <a:cubicBezTo>
                  <a:pt x="1799796" y="1467203"/>
                  <a:pt x="1793130" y="1466151"/>
                  <a:pt x="1784009" y="1464046"/>
                </a:cubicBezTo>
                <a:cubicBezTo>
                  <a:pt x="1774887" y="1461940"/>
                  <a:pt x="1766116" y="1461590"/>
                  <a:pt x="1757696" y="1462993"/>
                </a:cubicBezTo>
                <a:cubicBezTo>
                  <a:pt x="1756292" y="1462993"/>
                  <a:pt x="1753135" y="1462291"/>
                  <a:pt x="1748223" y="1460888"/>
                </a:cubicBezTo>
                <a:cubicBezTo>
                  <a:pt x="1743311" y="1459485"/>
                  <a:pt x="1739452" y="1460888"/>
                  <a:pt x="1736645" y="1465098"/>
                </a:cubicBezTo>
                <a:cubicBezTo>
                  <a:pt x="1735242" y="1465098"/>
                  <a:pt x="1731734" y="1462291"/>
                  <a:pt x="1726120" y="1456678"/>
                </a:cubicBezTo>
                <a:lnTo>
                  <a:pt x="1732435" y="1450363"/>
                </a:lnTo>
                <a:cubicBezTo>
                  <a:pt x="1733839" y="1448959"/>
                  <a:pt x="1736295" y="1447205"/>
                  <a:pt x="1739803" y="1445100"/>
                </a:cubicBezTo>
                <a:cubicBezTo>
                  <a:pt x="1743311" y="1442995"/>
                  <a:pt x="1746469" y="1440539"/>
                  <a:pt x="1749276" y="1437733"/>
                </a:cubicBezTo>
                <a:lnTo>
                  <a:pt x="1740855" y="1439838"/>
                </a:lnTo>
                <a:cubicBezTo>
                  <a:pt x="1738049" y="1439838"/>
                  <a:pt x="1733839" y="1439487"/>
                  <a:pt x="1728225" y="1438785"/>
                </a:cubicBezTo>
                <a:cubicBezTo>
                  <a:pt x="1722612" y="1438084"/>
                  <a:pt x="1716999" y="1439136"/>
                  <a:pt x="1711385" y="1441943"/>
                </a:cubicBezTo>
                <a:cubicBezTo>
                  <a:pt x="1707175" y="1444750"/>
                  <a:pt x="1698053" y="1446153"/>
                  <a:pt x="1684020" y="1446153"/>
                </a:cubicBezTo>
                <a:lnTo>
                  <a:pt x="1644024" y="1456678"/>
                </a:lnTo>
                <a:cubicBezTo>
                  <a:pt x="1634201" y="1458081"/>
                  <a:pt x="1631394" y="1463695"/>
                  <a:pt x="1635604" y="1473518"/>
                </a:cubicBezTo>
                <a:cubicBezTo>
                  <a:pt x="1638411" y="1474922"/>
                  <a:pt x="1641919" y="1475974"/>
                  <a:pt x="1646129" y="1476676"/>
                </a:cubicBezTo>
                <a:cubicBezTo>
                  <a:pt x="1650339" y="1477377"/>
                  <a:pt x="1652444" y="1480535"/>
                  <a:pt x="1652444" y="1486148"/>
                </a:cubicBezTo>
                <a:lnTo>
                  <a:pt x="1637709" y="1484043"/>
                </a:lnTo>
                <a:cubicBezTo>
                  <a:pt x="1636306" y="1486850"/>
                  <a:pt x="1634552" y="1491060"/>
                  <a:pt x="1632447" y="1496673"/>
                </a:cubicBezTo>
                <a:cubicBezTo>
                  <a:pt x="1630342" y="1502287"/>
                  <a:pt x="1629991" y="1507198"/>
                  <a:pt x="1631394" y="1511409"/>
                </a:cubicBezTo>
                <a:lnTo>
                  <a:pt x="1633499" y="1519829"/>
                </a:lnTo>
                <a:cubicBezTo>
                  <a:pt x="1633499" y="1522635"/>
                  <a:pt x="1632447" y="1525793"/>
                  <a:pt x="1630342" y="1529301"/>
                </a:cubicBezTo>
                <a:cubicBezTo>
                  <a:pt x="1628237" y="1532810"/>
                  <a:pt x="1626483" y="1535967"/>
                  <a:pt x="1625079" y="1538774"/>
                </a:cubicBezTo>
                <a:cubicBezTo>
                  <a:pt x="1623676" y="1544387"/>
                  <a:pt x="1622974" y="1553509"/>
                  <a:pt x="1622974" y="1566139"/>
                </a:cubicBezTo>
                <a:cubicBezTo>
                  <a:pt x="1622974" y="1582979"/>
                  <a:pt x="1623676" y="1595610"/>
                  <a:pt x="1625079" y="1604030"/>
                </a:cubicBezTo>
                <a:lnTo>
                  <a:pt x="1627184" y="1612450"/>
                </a:lnTo>
                <a:cubicBezTo>
                  <a:pt x="1627184" y="1613853"/>
                  <a:pt x="1627535" y="1615607"/>
                  <a:pt x="1628237" y="1617712"/>
                </a:cubicBezTo>
                <a:cubicBezTo>
                  <a:pt x="1628938" y="1619817"/>
                  <a:pt x="1628587" y="1621572"/>
                  <a:pt x="1627184" y="1622975"/>
                </a:cubicBezTo>
                <a:cubicBezTo>
                  <a:pt x="1625781" y="1628588"/>
                  <a:pt x="1626483" y="1634202"/>
                  <a:pt x="1629289" y="1639815"/>
                </a:cubicBezTo>
                <a:cubicBezTo>
                  <a:pt x="1630693" y="1641218"/>
                  <a:pt x="1631394" y="1642622"/>
                  <a:pt x="1631394" y="1644025"/>
                </a:cubicBezTo>
                <a:cubicBezTo>
                  <a:pt x="1631394" y="1645429"/>
                  <a:pt x="1630693" y="1645429"/>
                  <a:pt x="1629289" y="1644025"/>
                </a:cubicBezTo>
                <a:cubicBezTo>
                  <a:pt x="1625079" y="1648235"/>
                  <a:pt x="1622974" y="1653498"/>
                  <a:pt x="1622974" y="1659813"/>
                </a:cubicBezTo>
                <a:cubicBezTo>
                  <a:pt x="1622974" y="1666128"/>
                  <a:pt x="1622974" y="1670689"/>
                  <a:pt x="1622974" y="1673496"/>
                </a:cubicBezTo>
                <a:lnTo>
                  <a:pt x="1622974" y="1675601"/>
                </a:lnTo>
                <a:lnTo>
                  <a:pt x="1627184" y="1692441"/>
                </a:lnTo>
                <a:cubicBezTo>
                  <a:pt x="1627184" y="1698054"/>
                  <a:pt x="1625079" y="1706474"/>
                  <a:pt x="1620869" y="1717701"/>
                </a:cubicBezTo>
                <a:cubicBezTo>
                  <a:pt x="1616659" y="1728928"/>
                  <a:pt x="1615256" y="1738050"/>
                  <a:pt x="1616659" y="1745066"/>
                </a:cubicBezTo>
                <a:cubicBezTo>
                  <a:pt x="1619466" y="1759100"/>
                  <a:pt x="1620869" y="1770327"/>
                  <a:pt x="1620869" y="1778747"/>
                </a:cubicBezTo>
                <a:lnTo>
                  <a:pt x="1622974" y="1782957"/>
                </a:lnTo>
                <a:cubicBezTo>
                  <a:pt x="1617361" y="1795587"/>
                  <a:pt x="1615957" y="1810322"/>
                  <a:pt x="1618764" y="1827162"/>
                </a:cubicBezTo>
                <a:cubicBezTo>
                  <a:pt x="1618764" y="1832776"/>
                  <a:pt x="1617712" y="1840494"/>
                  <a:pt x="1615606" y="1850318"/>
                </a:cubicBezTo>
                <a:cubicBezTo>
                  <a:pt x="1613501" y="1860141"/>
                  <a:pt x="1611747" y="1867859"/>
                  <a:pt x="1610344" y="1873473"/>
                </a:cubicBezTo>
                <a:cubicBezTo>
                  <a:pt x="1607537" y="1893120"/>
                  <a:pt x="1601924" y="1915573"/>
                  <a:pt x="1593504" y="1940834"/>
                </a:cubicBezTo>
                <a:cubicBezTo>
                  <a:pt x="1592100" y="1947850"/>
                  <a:pt x="1589645" y="1956972"/>
                  <a:pt x="1586136" y="1968199"/>
                </a:cubicBezTo>
                <a:cubicBezTo>
                  <a:pt x="1582628" y="1979426"/>
                  <a:pt x="1580172" y="1988548"/>
                  <a:pt x="1578769" y="1995564"/>
                </a:cubicBezTo>
                <a:cubicBezTo>
                  <a:pt x="1575962" y="2012404"/>
                  <a:pt x="1573155" y="2025035"/>
                  <a:pt x="1570348" y="2033455"/>
                </a:cubicBezTo>
                <a:cubicBezTo>
                  <a:pt x="1567542" y="2044682"/>
                  <a:pt x="1564033" y="2051698"/>
                  <a:pt x="1559823" y="2054505"/>
                </a:cubicBezTo>
                <a:cubicBezTo>
                  <a:pt x="1551403" y="2068539"/>
                  <a:pt x="1547193" y="2081870"/>
                  <a:pt x="1547193" y="2094500"/>
                </a:cubicBezTo>
                <a:lnTo>
                  <a:pt x="1547193" y="2098711"/>
                </a:lnTo>
                <a:cubicBezTo>
                  <a:pt x="1547193" y="2102920"/>
                  <a:pt x="1543685" y="2107131"/>
                  <a:pt x="1536668" y="2111341"/>
                </a:cubicBezTo>
                <a:cubicBezTo>
                  <a:pt x="1514214" y="2116954"/>
                  <a:pt x="1497374" y="2119059"/>
                  <a:pt x="1486147" y="2117656"/>
                </a:cubicBezTo>
                <a:lnTo>
                  <a:pt x="1481937" y="2119761"/>
                </a:lnTo>
                <a:cubicBezTo>
                  <a:pt x="1473517" y="2125374"/>
                  <a:pt x="1470009" y="2123971"/>
                  <a:pt x="1471412" y="2115551"/>
                </a:cubicBezTo>
                <a:lnTo>
                  <a:pt x="1465097" y="2109235"/>
                </a:lnTo>
                <a:cubicBezTo>
                  <a:pt x="1459484" y="2112042"/>
                  <a:pt x="1455975" y="2114849"/>
                  <a:pt x="1454572" y="2117656"/>
                </a:cubicBezTo>
                <a:cubicBezTo>
                  <a:pt x="1453169" y="2123269"/>
                  <a:pt x="1448959" y="2128181"/>
                  <a:pt x="1441942" y="2132391"/>
                </a:cubicBezTo>
                <a:cubicBezTo>
                  <a:pt x="1426505" y="2139408"/>
                  <a:pt x="1413524" y="2148880"/>
                  <a:pt x="1402999" y="2160809"/>
                </a:cubicBezTo>
                <a:cubicBezTo>
                  <a:pt x="1392474" y="2172737"/>
                  <a:pt x="1383001" y="2185017"/>
                  <a:pt x="1374581" y="2197647"/>
                </a:cubicBezTo>
                <a:cubicBezTo>
                  <a:pt x="1366161" y="2210277"/>
                  <a:pt x="1360548" y="2218697"/>
                  <a:pt x="1357741" y="2222907"/>
                </a:cubicBezTo>
                <a:lnTo>
                  <a:pt x="1356259" y="2226464"/>
                </a:lnTo>
                <a:lnTo>
                  <a:pt x="1349245" y="2226464"/>
                </a:lnTo>
                <a:lnTo>
                  <a:pt x="1349321" y="2226064"/>
                </a:lnTo>
                <a:cubicBezTo>
                  <a:pt x="1350724" y="2216943"/>
                  <a:pt x="1352127" y="2206067"/>
                  <a:pt x="1353531" y="2193437"/>
                </a:cubicBezTo>
                <a:cubicBezTo>
                  <a:pt x="1359144" y="2162563"/>
                  <a:pt x="1366863" y="2123971"/>
                  <a:pt x="1376686" y="2077660"/>
                </a:cubicBezTo>
                <a:cubicBezTo>
                  <a:pt x="1379493" y="2063627"/>
                  <a:pt x="1383352" y="2048190"/>
                  <a:pt x="1388264" y="2031350"/>
                </a:cubicBezTo>
                <a:cubicBezTo>
                  <a:pt x="1393176" y="2014509"/>
                  <a:pt x="1396333" y="2001178"/>
                  <a:pt x="1397736" y="1991354"/>
                </a:cubicBezTo>
                <a:cubicBezTo>
                  <a:pt x="1406156" y="1950657"/>
                  <a:pt x="1411068" y="1921888"/>
                  <a:pt x="1412472" y="1905048"/>
                </a:cubicBezTo>
                <a:cubicBezTo>
                  <a:pt x="1415278" y="1882595"/>
                  <a:pt x="1418085" y="1847511"/>
                  <a:pt x="1420892" y="1799797"/>
                </a:cubicBezTo>
                <a:lnTo>
                  <a:pt x="1425102" y="1734541"/>
                </a:lnTo>
                <a:cubicBezTo>
                  <a:pt x="1427908" y="1703668"/>
                  <a:pt x="1430715" y="1657357"/>
                  <a:pt x="1433522" y="1595610"/>
                </a:cubicBezTo>
                <a:cubicBezTo>
                  <a:pt x="1433522" y="1570349"/>
                  <a:pt x="1434925" y="1550702"/>
                  <a:pt x="1437732" y="1536669"/>
                </a:cubicBezTo>
                <a:cubicBezTo>
                  <a:pt x="1423698" y="1539476"/>
                  <a:pt x="1413173" y="1542282"/>
                  <a:pt x="1406156" y="1545089"/>
                </a:cubicBezTo>
                <a:lnTo>
                  <a:pt x="1368266" y="1561929"/>
                </a:lnTo>
                <a:cubicBezTo>
                  <a:pt x="1364056" y="1564736"/>
                  <a:pt x="1360197" y="1566490"/>
                  <a:pt x="1356688" y="1567192"/>
                </a:cubicBezTo>
                <a:cubicBezTo>
                  <a:pt x="1353180" y="1567893"/>
                  <a:pt x="1350724" y="1568244"/>
                  <a:pt x="1349321" y="1568244"/>
                </a:cubicBezTo>
                <a:cubicBezTo>
                  <a:pt x="1338094" y="1573858"/>
                  <a:pt x="1329674" y="1577366"/>
                  <a:pt x="1324061" y="1578769"/>
                </a:cubicBezTo>
                <a:cubicBezTo>
                  <a:pt x="1307220" y="1587190"/>
                  <a:pt x="1293889" y="1592101"/>
                  <a:pt x="1284065" y="1593505"/>
                </a:cubicBezTo>
                <a:cubicBezTo>
                  <a:pt x="1282662" y="1593505"/>
                  <a:pt x="1279855" y="1592101"/>
                  <a:pt x="1275645" y="1589294"/>
                </a:cubicBezTo>
                <a:cubicBezTo>
                  <a:pt x="1271435" y="1586488"/>
                  <a:pt x="1268628" y="1584383"/>
                  <a:pt x="1267225" y="1582979"/>
                </a:cubicBezTo>
                <a:cubicBezTo>
                  <a:pt x="1260208" y="1582979"/>
                  <a:pt x="1255296" y="1582278"/>
                  <a:pt x="1252490" y="1580874"/>
                </a:cubicBezTo>
                <a:cubicBezTo>
                  <a:pt x="1248280" y="1580874"/>
                  <a:pt x="1242666" y="1578769"/>
                  <a:pt x="1235650" y="1574559"/>
                </a:cubicBezTo>
                <a:cubicBezTo>
                  <a:pt x="1232843" y="1571753"/>
                  <a:pt x="1229334" y="1568946"/>
                  <a:pt x="1225124" y="1566139"/>
                </a:cubicBezTo>
                <a:cubicBezTo>
                  <a:pt x="1220914" y="1563333"/>
                  <a:pt x="1216704" y="1564034"/>
                  <a:pt x="1212494" y="1568244"/>
                </a:cubicBezTo>
                <a:lnTo>
                  <a:pt x="1204074" y="1561929"/>
                </a:lnTo>
                <a:cubicBezTo>
                  <a:pt x="1202671" y="1560526"/>
                  <a:pt x="1200917" y="1559122"/>
                  <a:pt x="1198812" y="1557719"/>
                </a:cubicBezTo>
                <a:cubicBezTo>
                  <a:pt x="1196707" y="1556316"/>
                  <a:pt x="1193549" y="1554912"/>
                  <a:pt x="1189339" y="1553509"/>
                </a:cubicBezTo>
                <a:cubicBezTo>
                  <a:pt x="1182322" y="1547896"/>
                  <a:pt x="1180217" y="1542282"/>
                  <a:pt x="1183024" y="1536669"/>
                </a:cubicBezTo>
                <a:lnTo>
                  <a:pt x="1185129" y="1528249"/>
                </a:lnTo>
                <a:cubicBezTo>
                  <a:pt x="1185129" y="1521232"/>
                  <a:pt x="1179515" y="1517724"/>
                  <a:pt x="1168289" y="1517724"/>
                </a:cubicBezTo>
                <a:cubicBezTo>
                  <a:pt x="1154255" y="1517724"/>
                  <a:pt x="1143730" y="1513514"/>
                  <a:pt x="1136713" y="1505094"/>
                </a:cubicBezTo>
                <a:cubicBezTo>
                  <a:pt x="1138117" y="1502287"/>
                  <a:pt x="1138818" y="1499129"/>
                  <a:pt x="1138818" y="1495621"/>
                </a:cubicBezTo>
                <a:cubicBezTo>
                  <a:pt x="1138818" y="1492112"/>
                  <a:pt x="1139520" y="1489657"/>
                  <a:pt x="1140923" y="1488253"/>
                </a:cubicBezTo>
                <a:cubicBezTo>
                  <a:pt x="1146537" y="1484043"/>
                  <a:pt x="1151799" y="1481237"/>
                  <a:pt x="1156711" y="1479833"/>
                </a:cubicBezTo>
                <a:cubicBezTo>
                  <a:pt x="1161623" y="1478430"/>
                  <a:pt x="1165482" y="1477026"/>
                  <a:pt x="1168289" y="1475623"/>
                </a:cubicBezTo>
                <a:cubicBezTo>
                  <a:pt x="1172499" y="1474220"/>
                  <a:pt x="1178112" y="1472816"/>
                  <a:pt x="1185129" y="1471413"/>
                </a:cubicBezTo>
                <a:cubicBezTo>
                  <a:pt x="1192146" y="1470010"/>
                  <a:pt x="1197057" y="1467905"/>
                  <a:pt x="1199864" y="1465098"/>
                </a:cubicBezTo>
                <a:cubicBezTo>
                  <a:pt x="1230738" y="1451065"/>
                  <a:pt x="1253191" y="1439838"/>
                  <a:pt x="1267225" y="1431418"/>
                </a:cubicBezTo>
                <a:cubicBezTo>
                  <a:pt x="1288275" y="1422998"/>
                  <a:pt x="1305817" y="1413876"/>
                  <a:pt x="1319851" y="1404052"/>
                </a:cubicBezTo>
                <a:cubicBezTo>
                  <a:pt x="1322657" y="1402649"/>
                  <a:pt x="1335287" y="1397036"/>
                  <a:pt x="1357741" y="1387212"/>
                </a:cubicBezTo>
                <a:cubicBezTo>
                  <a:pt x="1370371" y="1383002"/>
                  <a:pt x="1387913" y="1375284"/>
                  <a:pt x="1410366" y="1364057"/>
                </a:cubicBezTo>
                <a:lnTo>
                  <a:pt x="1414577" y="1361952"/>
                </a:lnTo>
                <a:cubicBezTo>
                  <a:pt x="1428610" y="1356338"/>
                  <a:pt x="1436679" y="1352128"/>
                  <a:pt x="1438784" y="1349322"/>
                </a:cubicBezTo>
                <a:cubicBezTo>
                  <a:pt x="1440889" y="1346515"/>
                  <a:pt x="1441240" y="1338095"/>
                  <a:pt x="1439837" y="1324061"/>
                </a:cubicBezTo>
                <a:cubicBezTo>
                  <a:pt x="1441240" y="1315641"/>
                  <a:pt x="1441942" y="1303011"/>
                  <a:pt x="1441942" y="1286171"/>
                </a:cubicBezTo>
                <a:cubicBezTo>
                  <a:pt x="1441942" y="1262314"/>
                  <a:pt x="1441240" y="1244772"/>
                  <a:pt x="1439837" y="1233545"/>
                </a:cubicBezTo>
                <a:lnTo>
                  <a:pt x="1439837" y="1227230"/>
                </a:lnTo>
                <a:cubicBezTo>
                  <a:pt x="1439837" y="1224424"/>
                  <a:pt x="1438434" y="1217407"/>
                  <a:pt x="1435627" y="1206180"/>
                </a:cubicBezTo>
                <a:lnTo>
                  <a:pt x="1410366" y="1214600"/>
                </a:lnTo>
                <a:cubicBezTo>
                  <a:pt x="1404753" y="1214600"/>
                  <a:pt x="1398438" y="1212495"/>
                  <a:pt x="1391421" y="1208285"/>
                </a:cubicBezTo>
                <a:cubicBezTo>
                  <a:pt x="1391421" y="1215302"/>
                  <a:pt x="1389316" y="1218810"/>
                  <a:pt x="1385106" y="1218810"/>
                </a:cubicBezTo>
                <a:cubicBezTo>
                  <a:pt x="1382300" y="1218810"/>
                  <a:pt x="1378791" y="1217407"/>
                  <a:pt x="1374581" y="1214600"/>
                </a:cubicBezTo>
                <a:cubicBezTo>
                  <a:pt x="1370371" y="1211793"/>
                  <a:pt x="1366863" y="1211092"/>
                  <a:pt x="1364056" y="1212495"/>
                </a:cubicBezTo>
                <a:cubicBezTo>
                  <a:pt x="1364056" y="1223722"/>
                  <a:pt x="1359144" y="1227932"/>
                  <a:pt x="1349321" y="1225125"/>
                </a:cubicBezTo>
                <a:lnTo>
                  <a:pt x="1347216" y="1225125"/>
                </a:lnTo>
                <a:cubicBezTo>
                  <a:pt x="1345812" y="1229335"/>
                  <a:pt x="1342304" y="1231440"/>
                  <a:pt x="1336691" y="1231440"/>
                </a:cubicBezTo>
                <a:lnTo>
                  <a:pt x="1319851" y="1227230"/>
                </a:lnTo>
                <a:cubicBezTo>
                  <a:pt x="1319851" y="1227230"/>
                  <a:pt x="1320201" y="1227581"/>
                  <a:pt x="1320903" y="1228283"/>
                </a:cubicBezTo>
                <a:cubicBezTo>
                  <a:pt x="1321605" y="1228984"/>
                  <a:pt x="1321955" y="1229335"/>
                  <a:pt x="1321955" y="1229335"/>
                </a:cubicBezTo>
                <a:cubicBezTo>
                  <a:pt x="1316342" y="1234949"/>
                  <a:pt x="1312132" y="1237755"/>
                  <a:pt x="1309325" y="1237755"/>
                </a:cubicBezTo>
                <a:cubicBezTo>
                  <a:pt x="1307922" y="1237755"/>
                  <a:pt x="1305817" y="1236352"/>
                  <a:pt x="1303010" y="1233545"/>
                </a:cubicBezTo>
                <a:cubicBezTo>
                  <a:pt x="1300204" y="1230739"/>
                  <a:pt x="1297397" y="1228634"/>
                  <a:pt x="1294590" y="1227230"/>
                </a:cubicBezTo>
                <a:cubicBezTo>
                  <a:pt x="1294590" y="1234247"/>
                  <a:pt x="1295292" y="1239860"/>
                  <a:pt x="1296695" y="1244070"/>
                </a:cubicBezTo>
                <a:lnTo>
                  <a:pt x="1279855" y="1244070"/>
                </a:lnTo>
                <a:cubicBezTo>
                  <a:pt x="1277048" y="1253894"/>
                  <a:pt x="1272137" y="1257402"/>
                  <a:pt x="1265120" y="1254596"/>
                </a:cubicBezTo>
                <a:cubicBezTo>
                  <a:pt x="1263716" y="1253192"/>
                  <a:pt x="1261611" y="1253894"/>
                  <a:pt x="1258805" y="1256701"/>
                </a:cubicBezTo>
                <a:cubicBezTo>
                  <a:pt x="1255998" y="1258104"/>
                  <a:pt x="1253191" y="1259507"/>
                  <a:pt x="1250385" y="1260911"/>
                </a:cubicBezTo>
                <a:cubicBezTo>
                  <a:pt x="1247578" y="1262314"/>
                  <a:pt x="1244070" y="1263016"/>
                  <a:pt x="1239859" y="1263016"/>
                </a:cubicBezTo>
                <a:cubicBezTo>
                  <a:pt x="1234246" y="1270032"/>
                  <a:pt x="1227931" y="1272839"/>
                  <a:pt x="1220914" y="1271436"/>
                </a:cubicBezTo>
                <a:lnTo>
                  <a:pt x="1214599" y="1271436"/>
                </a:lnTo>
                <a:cubicBezTo>
                  <a:pt x="1210389" y="1278453"/>
                  <a:pt x="1202671" y="1278453"/>
                  <a:pt x="1191444" y="1271436"/>
                </a:cubicBezTo>
                <a:cubicBezTo>
                  <a:pt x="1191444" y="1279856"/>
                  <a:pt x="1189339" y="1284066"/>
                  <a:pt x="1185129" y="1284066"/>
                </a:cubicBezTo>
                <a:cubicBezTo>
                  <a:pt x="1180919" y="1284066"/>
                  <a:pt x="1177410" y="1282662"/>
                  <a:pt x="1174604" y="1279856"/>
                </a:cubicBezTo>
                <a:cubicBezTo>
                  <a:pt x="1171797" y="1277049"/>
                  <a:pt x="1168289" y="1275646"/>
                  <a:pt x="1164079" y="1275646"/>
                </a:cubicBezTo>
                <a:lnTo>
                  <a:pt x="1164079" y="1286171"/>
                </a:lnTo>
                <a:lnTo>
                  <a:pt x="1140923" y="1298801"/>
                </a:lnTo>
                <a:lnTo>
                  <a:pt x="1136713" y="1298801"/>
                </a:lnTo>
                <a:lnTo>
                  <a:pt x="1119873" y="1294591"/>
                </a:lnTo>
                <a:lnTo>
                  <a:pt x="1119873" y="1303011"/>
                </a:lnTo>
                <a:cubicBezTo>
                  <a:pt x="1111453" y="1304414"/>
                  <a:pt x="1103735" y="1308975"/>
                  <a:pt x="1096718" y="1316694"/>
                </a:cubicBezTo>
                <a:cubicBezTo>
                  <a:pt x="1089701" y="1324412"/>
                  <a:pt x="1083386" y="1329675"/>
                  <a:pt x="1077773" y="1332482"/>
                </a:cubicBezTo>
                <a:cubicBezTo>
                  <a:pt x="1072159" y="1336692"/>
                  <a:pt x="1063037" y="1340200"/>
                  <a:pt x="1050407" y="1343007"/>
                </a:cubicBezTo>
                <a:cubicBezTo>
                  <a:pt x="1049004" y="1343007"/>
                  <a:pt x="1046548" y="1343357"/>
                  <a:pt x="1043040" y="1344059"/>
                </a:cubicBezTo>
                <a:cubicBezTo>
                  <a:pt x="1039531" y="1344761"/>
                  <a:pt x="1037075" y="1347217"/>
                  <a:pt x="1035672" y="1351427"/>
                </a:cubicBezTo>
                <a:cubicBezTo>
                  <a:pt x="1035672" y="1352830"/>
                  <a:pt x="1034971" y="1354233"/>
                  <a:pt x="1033567" y="1355637"/>
                </a:cubicBezTo>
                <a:cubicBezTo>
                  <a:pt x="1032164" y="1357040"/>
                  <a:pt x="1030761" y="1357742"/>
                  <a:pt x="1029357" y="1357742"/>
                </a:cubicBezTo>
                <a:cubicBezTo>
                  <a:pt x="1023744" y="1359145"/>
                  <a:pt x="1022340" y="1362654"/>
                  <a:pt x="1025147" y="1368267"/>
                </a:cubicBezTo>
                <a:cubicBezTo>
                  <a:pt x="1025147" y="1369670"/>
                  <a:pt x="1024796" y="1370723"/>
                  <a:pt x="1024094" y="1371424"/>
                </a:cubicBezTo>
                <a:cubicBezTo>
                  <a:pt x="1023393" y="1372126"/>
                  <a:pt x="1022340" y="1372477"/>
                  <a:pt x="1020937" y="1372477"/>
                </a:cubicBezTo>
                <a:cubicBezTo>
                  <a:pt x="1018130" y="1373880"/>
                  <a:pt x="1007605" y="1376687"/>
                  <a:pt x="989362" y="1380897"/>
                </a:cubicBezTo>
                <a:cubicBezTo>
                  <a:pt x="989362" y="1382300"/>
                  <a:pt x="988309" y="1383353"/>
                  <a:pt x="986204" y="1384055"/>
                </a:cubicBezTo>
                <a:cubicBezTo>
                  <a:pt x="984099" y="1384756"/>
                  <a:pt x="982345" y="1385107"/>
                  <a:pt x="980942" y="1385107"/>
                </a:cubicBezTo>
                <a:cubicBezTo>
                  <a:pt x="980942" y="1394931"/>
                  <a:pt x="974626" y="1403351"/>
                  <a:pt x="961996" y="1410367"/>
                </a:cubicBezTo>
                <a:cubicBezTo>
                  <a:pt x="960593" y="1413174"/>
                  <a:pt x="957085" y="1415981"/>
                  <a:pt x="951471" y="1418787"/>
                </a:cubicBezTo>
                <a:lnTo>
                  <a:pt x="930421" y="1422998"/>
                </a:lnTo>
                <a:cubicBezTo>
                  <a:pt x="930421" y="1422998"/>
                  <a:pt x="928316" y="1425103"/>
                  <a:pt x="924106" y="1429313"/>
                </a:cubicBezTo>
                <a:lnTo>
                  <a:pt x="915686" y="1433523"/>
                </a:lnTo>
                <a:cubicBezTo>
                  <a:pt x="914282" y="1436329"/>
                  <a:pt x="912528" y="1438084"/>
                  <a:pt x="910423" y="1438785"/>
                </a:cubicBezTo>
                <a:cubicBezTo>
                  <a:pt x="908318" y="1439487"/>
                  <a:pt x="906564" y="1440539"/>
                  <a:pt x="905161" y="1441943"/>
                </a:cubicBezTo>
                <a:cubicBezTo>
                  <a:pt x="900950" y="1443346"/>
                  <a:pt x="893934" y="1444048"/>
                  <a:pt x="884110" y="1444048"/>
                </a:cubicBezTo>
                <a:cubicBezTo>
                  <a:pt x="864463" y="1455275"/>
                  <a:pt x="849728" y="1464396"/>
                  <a:pt x="839905" y="1471413"/>
                </a:cubicBezTo>
                <a:cubicBezTo>
                  <a:pt x="832888" y="1475623"/>
                  <a:pt x="823766" y="1481237"/>
                  <a:pt x="812540" y="1488253"/>
                </a:cubicBezTo>
                <a:cubicBezTo>
                  <a:pt x="801313" y="1495270"/>
                  <a:pt x="790788" y="1500883"/>
                  <a:pt x="780964" y="1505094"/>
                </a:cubicBezTo>
                <a:cubicBezTo>
                  <a:pt x="779561" y="1505094"/>
                  <a:pt x="775000" y="1506497"/>
                  <a:pt x="767281" y="1509304"/>
                </a:cubicBezTo>
                <a:cubicBezTo>
                  <a:pt x="759563" y="1512110"/>
                  <a:pt x="753599" y="1517724"/>
                  <a:pt x="749389" y="1526144"/>
                </a:cubicBezTo>
                <a:cubicBezTo>
                  <a:pt x="746582" y="1528950"/>
                  <a:pt x="763422" y="1528950"/>
                  <a:pt x="799909" y="1526144"/>
                </a:cubicBezTo>
                <a:lnTo>
                  <a:pt x="882005" y="1524039"/>
                </a:lnTo>
                <a:cubicBezTo>
                  <a:pt x="905862" y="1524039"/>
                  <a:pt x="922702" y="1524740"/>
                  <a:pt x="932526" y="1526144"/>
                </a:cubicBezTo>
                <a:cubicBezTo>
                  <a:pt x="960593" y="1527547"/>
                  <a:pt x="989713" y="1529652"/>
                  <a:pt x="1019885" y="1532459"/>
                </a:cubicBezTo>
                <a:cubicBezTo>
                  <a:pt x="1050056" y="1535266"/>
                  <a:pt x="1065143" y="1537371"/>
                  <a:pt x="1065143" y="1538774"/>
                </a:cubicBezTo>
                <a:cubicBezTo>
                  <a:pt x="1046899" y="1540177"/>
                  <a:pt x="1016025" y="1540177"/>
                  <a:pt x="972521" y="1538774"/>
                </a:cubicBezTo>
                <a:cubicBezTo>
                  <a:pt x="959891" y="1538774"/>
                  <a:pt x="953576" y="1540177"/>
                  <a:pt x="953576" y="1542984"/>
                </a:cubicBezTo>
                <a:cubicBezTo>
                  <a:pt x="953576" y="1545791"/>
                  <a:pt x="946559" y="1547896"/>
                  <a:pt x="932526" y="1549299"/>
                </a:cubicBezTo>
                <a:cubicBezTo>
                  <a:pt x="932526" y="1552106"/>
                  <a:pt x="925509" y="1557719"/>
                  <a:pt x="911476" y="1566139"/>
                </a:cubicBezTo>
                <a:cubicBezTo>
                  <a:pt x="897442" y="1574559"/>
                  <a:pt x="890425" y="1579471"/>
                  <a:pt x="890425" y="1580874"/>
                </a:cubicBezTo>
                <a:cubicBezTo>
                  <a:pt x="849728" y="1583681"/>
                  <a:pt x="817100" y="1587540"/>
                  <a:pt x="792542" y="1592452"/>
                </a:cubicBezTo>
                <a:cubicBezTo>
                  <a:pt x="767983" y="1597364"/>
                  <a:pt x="752195" y="1600521"/>
                  <a:pt x="745179" y="1601925"/>
                </a:cubicBezTo>
                <a:cubicBezTo>
                  <a:pt x="746582" y="1608941"/>
                  <a:pt x="743074" y="1614555"/>
                  <a:pt x="734653" y="1618765"/>
                </a:cubicBezTo>
                <a:cubicBezTo>
                  <a:pt x="734653" y="1618765"/>
                  <a:pt x="750792" y="1616660"/>
                  <a:pt x="783069" y="1612450"/>
                </a:cubicBezTo>
                <a:cubicBezTo>
                  <a:pt x="872883" y="1601223"/>
                  <a:pt x="918492" y="1597715"/>
                  <a:pt x="919896" y="1601925"/>
                </a:cubicBezTo>
                <a:cubicBezTo>
                  <a:pt x="855342" y="1601925"/>
                  <a:pt x="808680" y="1611046"/>
                  <a:pt x="779912" y="1629290"/>
                </a:cubicBezTo>
                <a:cubicBezTo>
                  <a:pt x="751143" y="1647534"/>
                  <a:pt x="732899" y="1663321"/>
                  <a:pt x="725181" y="1676653"/>
                </a:cubicBezTo>
                <a:cubicBezTo>
                  <a:pt x="717462" y="1689985"/>
                  <a:pt x="712200" y="1698054"/>
                  <a:pt x="709393" y="1700861"/>
                </a:cubicBezTo>
                <a:cubicBezTo>
                  <a:pt x="706586" y="1703668"/>
                  <a:pt x="704131" y="1706825"/>
                  <a:pt x="702026" y="1710333"/>
                </a:cubicBezTo>
                <a:cubicBezTo>
                  <a:pt x="699921" y="1713842"/>
                  <a:pt x="697465" y="1716298"/>
                  <a:pt x="694658" y="1717701"/>
                </a:cubicBezTo>
                <a:cubicBezTo>
                  <a:pt x="683431" y="1726121"/>
                  <a:pt x="672906" y="1731033"/>
                  <a:pt x="663083" y="1732436"/>
                </a:cubicBezTo>
                <a:cubicBezTo>
                  <a:pt x="658873" y="1732436"/>
                  <a:pt x="651856" y="1732085"/>
                  <a:pt x="642032" y="1731384"/>
                </a:cubicBezTo>
                <a:cubicBezTo>
                  <a:pt x="632209" y="1730682"/>
                  <a:pt x="623087" y="1731033"/>
                  <a:pt x="614667" y="1732436"/>
                </a:cubicBezTo>
                <a:cubicBezTo>
                  <a:pt x="611860" y="1732436"/>
                  <a:pt x="604844" y="1735243"/>
                  <a:pt x="593617" y="1740856"/>
                </a:cubicBezTo>
                <a:lnTo>
                  <a:pt x="597827" y="1749276"/>
                </a:lnTo>
                <a:cubicBezTo>
                  <a:pt x="588003" y="1753486"/>
                  <a:pt x="578882" y="1755591"/>
                  <a:pt x="570462" y="1755591"/>
                </a:cubicBezTo>
                <a:cubicBezTo>
                  <a:pt x="567655" y="1756995"/>
                  <a:pt x="562041" y="1755591"/>
                  <a:pt x="553621" y="1751381"/>
                </a:cubicBezTo>
                <a:cubicBezTo>
                  <a:pt x="552218" y="1751381"/>
                  <a:pt x="551166" y="1750329"/>
                  <a:pt x="550464" y="1748224"/>
                </a:cubicBezTo>
                <a:cubicBezTo>
                  <a:pt x="549762" y="1746119"/>
                  <a:pt x="548710" y="1744365"/>
                  <a:pt x="547306" y="1742961"/>
                </a:cubicBezTo>
                <a:cubicBezTo>
                  <a:pt x="537483" y="1749978"/>
                  <a:pt x="532571" y="1761907"/>
                  <a:pt x="532571" y="1778747"/>
                </a:cubicBezTo>
                <a:lnTo>
                  <a:pt x="530466" y="1793482"/>
                </a:lnTo>
                <a:cubicBezTo>
                  <a:pt x="530466" y="1797692"/>
                  <a:pt x="531869" y="1804007"/>
                  <a:pt x="534676" y="1812427"/>
                </a:cubicBezTo>
                <a:lnTo>
                  <a:pt x="534676" y="1814532"/>
                </a:lnTo>
                <a:cubicBezTo>
                  <a:pt x="527659" y="1822952"/>
                  <a:pt x="528361" y="1831372"/>
                  <a:pt x="536781" y="1839792"/>
                </a:cubicBezTo>
                <a:lnTo>
                  <a:pt x="530466" y="1841897"/>
                </a:lnTo>
                <a:cubicBezTo>
                  <a:pt x="524853" y="1841897"/>
                  <a:pt x="519239" y="1836986"/>
                  <a:pt x="513626" y="1827162"/>
                </a:cubicBezTo>
                <a:cubicBezTo>
                  <a:pt x="513626" y="1825759"/>
                  <a:pt x="513275" y="1824356"/>
                  <a:pt x="512573" y="1822952"/>
                </a:cubicBezTo>
                <a:cubicBezTo>
                  <a:pt x="511872" y="1821549"/>
                  <a:pt x="511521" y="1819444"/>
                  <a:pt x="511521" y="1816637"/>
                </a:cubicBezTo>
                <a:cubicBezTo>
                  <a:pt x="507311" y="1820847"/>
                  <a:pt x="503802" y="1822952"/>
                  <a:pt x="500996" y="1822952"/>
                </a:cubicBezTo>
                <a:cubicBezTo>
                  <a:pt x="499592" y="1824356"/>
                  <a:pt x="497838" y="1828566"/>
                  <a:pt x="495733" y="1835582"/>
                </a:cubicBezTo>
                <a:cubicBezTo>
                  <a:pt x="493628" y="1842599"/>
                  <a:pt x="489067" y="1845406"/>
                  <a:pt x="482051" y="1844002"/>
                </a:cubicBezTo>
                <a:lnTo>
                  <a:pt x="477840" y="1844002"/>
                </a:lnTo>
                <a:cubicBezTo>
                  <a:pt x="466614" y="1844002"/>
                  <a:pt x="457492" y="1837687"/>
                  <a:pt x="450475" y="1825057"/>
                </a:cubicBezTo>
                <a:cubicBezTo>
                  <a:pt x="444862" y="1813830"/>
                  <a:pt x="437143" y="1805410"/>
                  <a:pt x="427320" y="1799797"/>
                </a:cubicBezTo>
                <a:cubicBezTo>
                  <a:pt x="411883" y="1788570"/>
                  <a:pt x="399955" y="1778747"/>
                  <a:pt x="391534" y="1770327"/>
                </a:cubicBezTo>
                <a:cubicBezTo>
                  <a:pt x="387324" y="1767520"/>
                  <a:pt x="383114" y="1764713"/>
                  <a:pt x="378904" y="1761907"/>
                </a:cubicBezTo>
                <a:cubicBezTo>
                  <a:pt x="374694" y="1759100"/>
                  <a:pt x="370484" y="1756293"/>
                  <a:pt x="366274" y="1753486"/>
                </a:cubicBezTo>
                <a:cubicBezTo>
                  <a:pt x="357854" y="1747873"/>
                  <a:pt x="351539" y="1742961"/>
                  <a:pt x="347329" y="1738751"/>
                </a:cubicBezTo>
                <a:cubicBezTo>
                  <a:pt x="344522" y="1734541"/>
                  <a:pt x="341716" y="1729279"/>
                  <a:pt x="338909" y="1722964"/>
                </a:cubicBezTo>
                <a:cubicBezTo>
                  <a:pt x="336102" y="1716648"/>
                  <a:pt x="333295" y="1712088"/>
                  <a:pt x="330489" y="1709281"/>
                </a:cubicBezTo>
                <a:cubicBezTo>
                  <a:pt x="316455" y="1696651"/>
                  <a:pt x="305579" y="1682266"/>
                  <a:pt x="297861" y="1666128"/>
                </a:cubicBezTo>
                <a:cubicBezTo>
                  <a:pt x="290142" y="1649989"/>
                  <a:pt x="285582" y="1640517"/>
                  <a:pt x="284178" y="1637710"/>
                </a:cubicBezTo>
                <a:cubicBezTo>
                  <a:pt x="281372" y="1633500"/>
                  <a:pt x="279968" y="1627887"/>
                  <a:pt x="279968" y="1620870"/>
                </a:cubicBezTo>
                <a:lnTo>
                  <a:pt x="282073" y="1593505"/>
                </a:lnTo>
                <a:cubicBezTo>
                  <a:pt x="280670" y="1590698"/>
                  <a:pt x="279968" y="1585786"/>
                  <a:pt x="279968" y="1578769"/>
                </a:cubicBezTo>
                <a:cubicBezTo>
                  <a:pt x="279968" y="1559122"/>
                  <a:pt x="281372" y="1529652"/>
                  <a:pt x="284178" y="1490358"/>
                </a:cubicBezTo>
                <a:cubicBezTo>
                  <a:pt x="284178" y="1479132"/>
                  <a:pt x="284880" y="1464046"/>
                  <a:pt x="286283" y="1445100"/>
                </a:cubicBezTo>
                <a:cubicBezTo>
                  <a:pt x="287687" y="1426155"/>
                  <a:pt x="289090" y="1409666"/>
                  <a:pt x="290493" y="1395632"/>
                </a:cubicBezTo>
                <a:cubicBezTo>
                  <a:pt x="290493" y="1395632"/>
                  <a:pt x="290493" y="1394931"/>
                  <a:pt x="290493" y="1393527"/>
                </a:cubicBezTo>
                <a:cubicBezTo>
                  <a:pt x="290493" y="1392124"/>
                  <a:pt x="290493" y="1391422"/>
                  <a:pt x="290493" y="1391422"/>
                </a:cubicBezTo>
                <a:cubicBezTo>
                  <a:pt x="286283" y="1384405"/>
                  <a:pt x="284178" y="1378792"/>
                  <a:pt x="284178" y="1374582"/>
                </a:cubicBezTo>
                <a:cubicBezTo>
                  <a:pt x="284178" y="1368969"/>
                  <a:pt x="285582" y="1361952"/>
                  <a:pt x="288388" y="1353532"/>
                </a:cubicBezTo>
                <a:cubicBezTo>
                  <a:pt x="288388" y="1340902"/>
                  <a:pt x="282775" y="1324763"/>
                  <a:pt x="271548" y="1305116"/>
                </a:cubicBezTo>
                <a:cubicBezTo>
                  <a:pt x="270145" y="1299503"/>
                  <a:pt x="267689" y="1290030"/>
                  <a:pt x="264180" y="1276698"/>
                </a:cubicBezTo>
                <a:cubicBezTo>
                  <a:pt x="260672" y="1263367"/>
                  <a:pt x="260321" y="1251087"/>
                  <a:pt x="263128" y="1239860"/>
                </a:cubicBezTo>
                <a:cubicBezTo>
                  <a:pt x="263128" y="1237054"/>
                  <a:pt x="260321" y="1232844"/>
                  <a:pt x="254708" y="1227230"/>
                </a:cubicBezTo>
                <a:lnTo>
                  <a:pt x="252603" y="1218810"/>
                </a:lnTo>
                <a:cubicBezTo>
                  <a:pt x="251199" y="1217407"/>
                  <a:pt x="251901" y="1216705"/>
                  <a:pt x="254708" y="1216705"/>
                </a:cubicBezTo>
                <a:cubicBezTo>
                  <a:pt x="257515" y="1216705"/>
                  <a:pt x="259620" y="1216003"/>
                  <a:pt x="261023" y="1214600"/>
                </a:cubicBezTo>
                <a:cubicBezTo>
                  <a:pt x="262426" y="1213197"/>
                  <a:pt x="263830" y="1212495"/>
                  <a:pt x="265233" y="1212495"/>
                </a:cubicBezTo>
                <a:cubicBezTo>
                  <a:pt x="266636" y="1212495"/>
                  <a:pt x="267338" y="1211793"/>
                  <a:pt x="267338" y="1210390"/>
                </a:cubicBezTo>
                <a:lnTo>
                  <a:pt x="269443" y="1206180"/>
                </a:lnTo>
                <a:cubicBezTo>
                  <a:pt x="273653" y="1208987"/>
                  <a:pt x="281372" y="1213547"/>
                  <a:pt x="292598" y="1219863"/>
                </a:cubicBezTo>
                <a:cubicBezTo>
                  <a:pt x="303825" y="1226178"/>
                  <a:pt x="311544" y="1232844"/>
                  <a:pt x="315754" y="1239860"/>
                </a:cubicBezTo>
                <a:cubicBezTo>
                  <a:pt x="319964" y="1245474"/>
                  <a:pt x="327682" y="1251789"/>
                  <a:pt x="338909" y="1258806"/>
                </a:cubicBezTo>
                <a:cubicBezTo>
                  <a:pt x="348732" y="1258806"/>
                  <a:pt x="354346" y="1263717"/>
                  <a:pt x="355749" y="1273541"/>
                </a:cubicBezTo>
                <a:cubicBezTo>
                  <a:pt x="355749" y="1279154"/>
                  <a:pt x="360310" y="1284768"/>
                  <a:pt x="369432" y="1290381"/>
                </a:cubicBezTo>
                <a:cubicBezTo>
                  <a:pt x="378554" y="1295994"/>
                  <a:pt x="386623" y="1297398"/>
                  <a:pt x="393640" y="1294591"/>
                </a:cubicBezTo>
                <a:cubicBezTo>
                  <a:pt x="416093" y="1290381"/>
                  <a:pt x="433635" y="1280558"/>
                  <a:pt x="446265" y="1265121"/>
                </a:cubicBezTo>
                <a:lnTo>
                  <a:pt x="490471" y="1241965"/>
                </a:lnTo>
                <a:cubicBezTo>
                  <a:pt x="493277" y="1240562"/>
                  <a:pt x="496786" y="1239159"/>
                  <a:pt x="500996" y="1237755"/>
                </a:cubicBezTo>
                <a:cubicBezTo>
                  <a:pt x="505206" y="1236352"/>
                  <a:pt x="509416" y="1234247"/>
                  <a:pt x="513626" y="1231440"/>
                </a:cubicBezTo>
                <a:lnTo>
                  <a:pt x="532571" y="1214600"/>
                </a:lnTo>
                <a:cubicBezTo>
                  <a:pt x="529764" y="1210390"/>
                  <a:pt x="526958" y="1205478"/>
                  <a:pt x="524151" y="1199865"/>
                </a:cubicBezTo>
                <a:cubicBezTo>
                  <a:pt x="514328" y="1194251"/>
                  <a:pt x="506609" y="1185831"/>
                  <a:pt x="500996" y="1174605"/>
                </a:cubicBezTo>
                <a:cubicBezTo>
                  <a:pt x="496786" y="1171798"/>
                  <a:pt x="494681" y="1167588"/>
                  <a:pt x="494681" y="1161974"/>
                </a:cubicBezTo>
                <a:cubicBezTo>
                  <a:pt x="491874" y="1156361"/>
                  <a:pt x="489067" y="1152151"/>
                  <a:pt x="486261" y="1149344"/>
                </a:cubicBezTo>
                <a:lnTo>
                  <a:pt x="482051" y="1136714"/>
                </a:lnTo>
                <a:lnTo>
                  <a:pt x="482051" y="1130399"/>
                </a:lnTo>
                <a:cubicBezTo>
                  <a:pt x="482051" y="1123382"/>
                  <a:pt x="477840" y="1119172"/>
                  <a:pt x="469420" y="1117769"/>
                </a:cubicBezTo>
                <a:cubicBezTo>
                  <a:pt x="468017" y="1117769"/>
                  <a:pt x="465912" y="1116366"/>
                  <a:pt x="463105" y="1113559"/>
                </a:cubicBezTo>
                <a:cubicBezTo>
                  <a:pt x="463105" y="1107946"/>
                  <a:pt x="463807" y="1105139"/>
                  <a:pt x="465210" y="1105139"/>
                </a:cubicBezTo>
                <a:cubicBezTo>
                  <a:pt x="466614" y="1103735"/>
                  <a:pt x="468719" y="1103034"/>
                  <a:pt x="471525" y="1103034"/>
                </a:cubicBezTo>
                <a:cubicBezTo>
                  <a:pt x="475736" y="1103034"/>
                  <a:pt x="479595" y="1104086"/>
                  <a:pt x="483103" y="1106191"/>
                </a:cubicBezTo>
                <a:cubicBezTo>
                  <a:pt x="486611" y="1108296"/>
                  <a:pt x="488366" y="1110050"/>
                  <a:pt x="488366" y="1111454"/>
                </a:cubicBezTo>
                <a:cubicBezTo>
                  <a:pt x="491172" y="1119874"/>
                  <a:pt x="493979" y="1124786"/>
                  <a:pt x="496786" y="1126189"/>
                </a:cubicBezTo>
                <a:cubicBezTo>
                  <a:pt x="499592" y="1127592"/>
                  <a:pt x="505206" y="1126891"/>
                  <a:pt x="513626" y="1124084"/>
                </a:cubicBezTo>
                <a:cubicBezTo>
                  <a:pt x="516433" y="1122681"/>
                  <a:pt x="519941" y="1122330"/>
                  <a:pt x="524151" y="1123032"/>
                </a:cubicBezTo>
                <a:cubicBezTo>
                  <a:pt x="528361" y="1123733"/>
                  <a:pt x="531869" y="1124084"/>
                  <a:pt x="534676" y="1124084"/>
                </a:cubicBezTo>
                <a:cubicBezTo>
                  <a:pt x="540290" y="1125487"/>
                  <a:pt x="546605" y="1124084"/>
                  <a:pt x="553621" y="1119874"/>
                </a:cubicBezTo>
                <a:cubicBezTo>
                  <a:pt x="552218" y="1114261"/>
                  <a:pt x="551516" y="1105139"/>
                  <a:pt x="551516" y="1092509"/>
                </a:cubicBezTo>
                <a:cubicBezTo>
                  <a:pt x="551516" y="1077072"/>
                  <a:pt x="552920" y="1058126"/>
                  <a:pt x="555726" y="1035673"/>
                </a:cubicBezTo>
                <a:cubicBezTo>
                  <a:pt x="555726" y="1027253"/>
                  <a:pt x="556428" y="1020236"/>
                  <a:pt x="557831" y="1014623"/>
                </a:cubicBezTo>
                <a:lnTo>
                  <a:pt x="553621" y="1012518"/>
                </a:lnTo>
                <a:cubicBezTo>
                  <a:pt x="552218" y="1015324"/>
                  <a:pt x="550113" y="1017079"/>
                  <a:pt x="547306" y="1017780"/>
                </a:cubicBezTo>
                <a:cubicBezTo>
                  <a:pt x="544500" y="1018482"/>
                  <a:pt x="543096" y="1019534"/>
                  <a:pt x="543096" y="1020938"/>
                </a:cubicBezTo>
                <a:cubicBezTo>
                  <a:pt x="541693" y="1023745"/>
                  <a:pt x="537483" y="1026551"/>
                  <a:pt x="530466" y="1029358"/>
                </a:cubicBezTo>
                <a:cubicBezTo>
                  <a:pt x="520643" y="1029358"/>
                  <a:pt x="512924" y="1032866"/>
                  <a:pt x="507311" y="1039883"/>
                </a:cubicBezTo>
                <a:cubicBezTo>
                  <a:pt x="500294" y="1041286"/>
                  <a:pt x="493277" y="1043742"/>
                  <a:pt x="486261" y="1047251"/>
                </a:cubicBezTo>
                <a:cubicBezTo>
                  <a:pt x="479244" y="1050759"/>
                  <a:pt x="473630" y="1053215"/>
                  <a:pt x="469420" y="1054618"/>
                </a:cubicBezTo>
                <a:cubicBezTo>
                  <a:pt x="466614" y="1057425"/>
                  <a:pt x="462053" y="1061986"/>
                  <a:pt x="455738" y="1068301"/>
                </a:cubicBezTo>
                <a:cubicBezTo>
                  <a:pt x="449423" y="1074616"/>
                  <a:pt x="442055" y="1077773"/>
                  <a:pt x="433635" y="1077773"/>
                </a:cubicBezTo>
                <a:cubicBezTo>
                  <a:pt x="428022" y="1079177"/>
                  <a:pt x="422408" y="1081633"/>
                  <a:pt x="416795" y="1085141"/>
                </a:cubicBezTo>
                <a:cubicBezTo>
                  <a:pt x="411181" y="1088649"/>
                  <a:pt x="406971" y="1090404"/>
                  <a:pt x="404165" y="1090404"/>
                </a:cubicBezTo>
                <a:cubicBezTo>
                  <a:pt x="370484" y="1105841"/>
                  <a:pt x="343119" y="1114261"/>
                  <a:pt x="322069" y="1115664"/>
                </a:cubicBezTo>
                <a:cubicBezTo>
                  <a:pt x="312245" y="1115664"/>
                  <a:pt x="298913" y="1118471"/>
                  <a:pt x="282073" y="1124084"/>
                </a:cubicBezTo>
                <a:cubicBezTo>
                  <a:pt x="272250" y="1126891"/>
                  <a:pt x="260672" y="1128294"/>
                  <a:pt x="247340" y="1128294"/>
                </a:cubicBezTo>
                <a:cubicBezTo>
                  <a:pt x="234008" y="1128294"/>
                  <a:pt x="225237" y="1128294"/>
                  <a:pt x="221027" y="1128294"/>
                </a:cubicBezTo>
                <a:lnTo>
                  <a:pt x="214712" y="1132504"/>
                </a:lnTo>
                <a:cubicBezTo>
                  <a:pt x="224536" y="1132504"/>
                  <a:pt x="233658" y="1135311"/>
                  <a:pt x="242078" y="1140924"/>
                </a:cubicBezTo>
                <a:lnTo>
                  <a:pt x="256813" y="1138819"/>
                </a:lnTo>
                <a:cubicBezTo>
                  <a:pt x="261023" y="1147239"/>
                  <a:pt x="263128" y="1152151"/>
                  <a:pt x="263128" y="1153554"/>
                </a:cubicBezTo>
                <a:cubicBezTo>
                  <a:pt x="263128" y="1154958"/>
                  <a:pt x="261725" y="1156712"/>
                  <a:pt x="258918" y="1158817"/>
                </a:cubicBezTo>
                <a:cubicBezTo>
                  <a:pt x="256111" y="1160922"/>
                  <a:pt x="253304" y="1161974"/>
                  <a:pt x="250498" y="1161974"/>
                </a:cubicBezTo>
                <a:cubicBezTo>
                  <a:pt x="246288" y="1160571"/>
                  <a:pt x="236464" y="1157063"/>
                  <a:pt x="221027" y="1151449"/>
                </a:cubicBezTo>
                <a:cubicBezTo>
                  <a:pt x="214011" y="1151449"/>
                  <a:pt x="207696" y="1152151"/>
                  <a:pt x="202082" y="1153554"/>
                </a:cubicBezTo>
                <a:cubicBezTo>
                  <a:pt x="199276" y="1156361"/>
                  <a:pt x="192960" y="1156361"/>
                  <a:pt x="183137" y="1153554"/>
                </a:cubicBezTo>
                <a:cubicBezTo>
                  <a:pt x="176120" y="1147941"/>
                  <a:pt x="164893" y="1143731"/>
                  <a:pt x="149457" y="1140924"/>
                </a:cubicBezTo>
                <a:lnTo>
                  <a:pt x="147352" y="1136714"/>
                </a:lnTo>
                <a:cubicBezTo>
                  <a:pt x="138931" y="1133907"/>
                  <a:pt x="129810" y="1129347"/>
                  <a:pt x="119986" y="1123032"/>
                </a:cubicBezTo>
                <a:cubicBezTo>
                  <a:pt x="110163" y="1116716"/>
                  <a:pt x="101743" y="1111454"/>
                  <a:pt x="94726" y="1107244"/>
                </a:cubicBezTo>
                <a:cubicBezTo>
                  <a:pt x="91919" y="1104437"/>
                  <a:pt x="87709" y="1100578"/>
                  <a:pt x="82096" y="1095666"/>
                </a:cubicBezTo>
                <a:cubicBezTo>
                  <a:pt x="76482" y="1090754"/>
                  <a:pt x="72272" y="1086194"/>
                  <a:pt x="69466" y="1081983"/>
                </a:cubicBezTo>
                <a:lnTo>
                  <a:pt x="37890" y="1050408"/>
                </a:lnTo>
                <a:cubicBezTo>
                  <a:pt x="25260" y="1041988"/>
                  <a:pt x="20348" y="1032165"/>
                  <a:pt x="23155" y="1020938"/>
                </a:cubicBezTo>
                <a:cubicBezTo>
                  <a:pt x="23155" y="1018131"/>
                  <a:pt x="21050" y="1014623"/>
                  <a:pt x="16840" y="1010413"/>
                </a:cubicBezTo>
                <a:cubicBezTo>
                  <a:pt x="16840" y="1010413"/>
                  <a:pt x="13332" y="1006904"/>
                  <a:pt x="6315" y="999888"/>
                </a:cubicBezTo>
                <a:cubicBezTo>
                  <a:pt x="2105" y="995678"/>
                  <a:pt x="0" y="992169"/>
                  <a:pt x="0" y="989362"/>
                </a:cubicBezTo>
                <a:cubicBezTo>
                  <a:pt x="0" y="987959"/>
                  <a:pt x="2807" y="983047"/>
                  <a:pt x="8420" y="974627"/>
                </a:cubicBezTo>
                <a:cubicBezTo>
                  <a:pt x="19647" y="971821"/>
                  <a:pt x="21752" y="966207"/>
                  <a:pt x="14735" y="957787"/>
                </a:cubicBezTo>
                <a:cubicBezTo>
                  <a:pt x="14735" y="956384"/>
                  <a:pt x="15086" y="954279"/>
                  <a:pt x="15788" y="951472"/>
                </a:cubicBezTo>
                <a:cubicBezTo>
                  <a:pt x="16489" y="948665"/>
                  <a:pt x="17542" y="947262"/>
                  <a:pt x="18945" y="947262"/>
                </a:cubicBezTo>
                <a:cubicBezTo>
                  <a:pt x="24558" y="943052"/>
                  <a:pt x="29821" y="936386"/>
                  <a:pt x="34733" y="927264"/>
                </a:cubicBezTo>
                <a:cubicBezTo>
                  <a:pt x="39644" y="918142"/>
                  <a:pt x="43504" y="911476"/>
                  <a:pt x="46310" y="907266"/>
                </a:cubicBezTo>
                <a:cubicBezTo>
                  <a:pt x="54730" y="896040"/>
                  <a:pt x="62800" y="884813"/>
                  <a:pt x="70518" y="873586"/>
                </a:cubicBezTo>
                <a:cubicBezTo>
                  <a:pt x="78237" y="862359"/>
                  <a:pt x="86306" y="851133"/>
                  <a:pt x="94726" y="839906"/>
                </a:cubicBezTo>
                <a:cubicBezTo>
                  <a:pt x="96129" y="839906"/>
                  <a:pt x="97182" y="839906"/>
                  <a:pt x="97883" y="839906"/>
                </a:cubicBezTo>
                <a:cubicBezTo>
                  <a:pt x="98585" y="839906"/>
                  <a:pt x="98936" y="840607"/>
                  <a:pt x="98936" y="842011"/>
                </a:cubicBezTo>
                <a:cubicBezTo>
                  <a:pt x="98936" y="843414"/>
                  <a:pt x="99287" y="844817"/>
                  <a:pt x="99989" y="846221"/>
                </a:cubicBezTo>
                <a:cubicBezTo>
                  <a:pt x="100690" y="847624"/>
                  <a:pt x="100339" y="848326"/>
                  <a:pt x="98936" y="848326"/>
                </a:cubicBezTo>
                <a:cubicBezTo>
                  <a:pt x="82096" y="869376"/>
                  <a:pt x="72272" y="882006"/>
                  <a:pt x="69466" y="886216"/>
                </a:cubicBezTo>
                <a:cubicBezTo>
                  <a:pt x="68062" y="889023"/>
                  <a:pt x="66659" y="892882"/>
                  <a:pt x="65256" y="897794"/>
                </a:cubicBezTo>
                <a:cubicBezTo>
                  <a:pt x="63852" y="902706"/>
                  <a:pt x="61747" y="905863"/>
                  <a:pt x="58941" y="907266"/>
                </a:cubicBezTo>
                <a:lnTo>
                  <a:pt x="50520" y="924107"/>
                </a:lnTo>
                <a:lnTo>
                  <a:pt x="50520" y="928317"/>
                </a:lnTo>
                <a:cubicBezTo>
                  <a:pt x="51924" y="926913"/>
                  <a:pt x="54029" y="925861"/>
                  <a:pt x="56835" y="925159"/>
                </a:cubicBezTo>
                <a:cubicBezTo>
                  <a:pt x="59642" y="924457"/>
                  <a:pt x="61747" y="923405"/>
                  <a:pt x="63151" y="922002"/>
                </a:cubicBezTo>
                <a:cubicBezTo>
                  <a:pt x="67361" y="916388"/>
                  <a:pt x="73676" y="905161"/>
                  <a:pt x="82096" y="888321"/>
                </a:cubicBezTo>
                <a:cubicBezTo>
                  <a:pt x="84903" y="884111"/>
                  <a:pt x="87358" y="880252"/>
                  <a:pt x="89463" y="876743"/>
                </a:cubicBezTo>
                <a:cubicBezTo>
                  <a:pt x="91568" y="873235"/>
                  <a:pt x="93323" y="870078"/>
                  <a:pt x="94726" y="867271"/>
                </a:cubicBezTo>
                <a:cubicBezTo>
                  <a:pt x="110163" y="849027"/>
                  <a:pt x="119285" y="835696"/>
                  <a:pt x="122091" y="827276"/>
                </a:cubicBezTo>
                <a:cubicBezTo>
                  <a:pt x="123495" y="824469"/>
                  <a:pt x="123845" y="821662"/>
                  <a:pt x="123144" y="818855"/>
                </a:cubicBezTo>
                <a:cubicBezTo>
                  <a:pt x="122442" y="816049"/>
                  <a:pt x="122091" y="813242"/>
                  <a:pt x="122091" y="810435"/>
                </a:cubicBezTo>
                <a:lnTo>
                  <a:pt x="128406" y="795700"/>
                </a:lnTo>
                <a:lnTo>
                  <a:pt x="132616" y="795700"/>
                </a:lnTo>
                <a:cubicBezTo>
                  <a:pt x="134020" y="797104"/>
                  <a:pt x="134721" y="798858"/>
                  <a:pt x="134721" y="800963"/>
                </a:cubicBezTo>
                <a:cubicBezTo>
                  <a:pt x="134721" y="803068"/>
                  <a:pt x="135423" y="804822"/>
                  <a:pt x="136826" y="806225"/>
                </a:cubicBezTo>
                <a:lnTo>
                  <a:pt x="143142" y="797805"/>
                </a:lnTo>
                <a:cubicBezTo>
                  <a:pt x="140335" y="796402"/>
                  <a:pt x="138581" y="794297"/>
                  <a:pt x="137879" y="791490"/>
                </a:cubicBezTo>
                <a:cubicBezTo>
                  <a:pt x="137177" y="788683"/>
                  <a:pt x="139633" y="785877"/>
                  <a:pt x="145247" y="783070"/>
                </a:cubicBezTo>
                <a:lnTo>
                  <a:pt x="147352" y="789385"/>
                </a:lnTo>
                <a:cubicBezTo>
                  <a:pt x="161385" y="783772"/>
                  <a:pt x="171209" y="774650"/>
                  <a:pt x="176822" y="762020"/>
                </a:cubicBezTo>
                <a:cubicBezTo>
                  <a:pt x="179629" y="759213"/>
                  <a:pt x="179629" y="756406"/>
                  <a:pt x="176822" y="753600"/>
                </a:cubicBezTo>
                <a:cubicBezTo>
                  <a:pt x="175419" y="746583"/>
                  <a:pt x="178927" y="740970"/>
                  <a:pt x="187347" y="736759"/>
                </a:cubicBezTo>
                <a:lnTo>
                  <a:pt x="187347" y="753600"/>
                </a:lnTo>
                <a:cubicBezTo>
                  <a:pt x="190154" y="749390"/>
                  <a:pt x="193662" y="744829"/>
                  <a:pt x="197872" y="739917"/>
                </a:cubicBezTo>
                <a:cubicBezTo>
                  <a:pt x="202082" y="735005"/>
                  <a:pt x="203486" y="731146"/>
                  <a:pt x="202082" y="728339"/>
                </a:cubicBezTo>
                <a:lnTo>
                  <a:pt x="199977" y="722024"/>
                </a:lnTo>
                <a:cubicBezTo>
                  <a:pt x="199977" y="716411"/>
                  <a:pt x="204889" y="710096"/>
                  <a:pt x="214712" y="703079"/>
                </a:cubicBezTo>
                <a:cubicBezTo>
                  <a:pt x="223132" y="689046"/>
                  <a:pt x="230851" y="677819"/>
                  <a:pt x="237868" y="669399"/>
                </a:cubicBezTo>
                <a:cubicBezTo>
                  <a:pt x="242078" y="666592"/>
                  <a:pt x="246288" y="662733"/>
                  <a:pt x="250498" y="657821"/>
                </a:cubicBezTo>
                <a:cubicBezTo>
                  <a:pt x="254708" y="652909"/>
                  <a:pt x="258216" y="649050"/>
                  <a:pt x="261023" y="646243"/>
                </a:cubicBezTo>
                <a:lnTo>
                  <a:pt x="267338" y="654663"/>
                </a:lnTo>
                <a:lnTo>
                  <a:pt x="265233" y="648348"/>
                </a:lnTo>
                <a:cubicBezTo>
                  <a:pt x="265233" y="639928"/>
                  <a:pt x="268741" y="632912"/>
                  <a:pt x="275758" y="627298"/>
                </a:cubicBezTo>
                <a:cubicBezTo>
                  <a:pt x="282775" y="621685"/>
                  <a:pt x="287687" y="617475"/>
                  <a:pt x="290493" y="614668"/>
                </a:cubicBezTo>
                <a:cubicBezTo>
                  <a:pt x="293300" y="607651"/>
                  <a:pt x="296808" y="601687"/>
                  <a:pt x="301018" y="596775"/>
                </a:cubicBezTo>
                <a:cubicBezTo>
                  <a:pt x="305228" y="591864"/>
                  <a:pt x="311544" y="588706"/>
                  <a:pt x="319964" y="587303"/>
                </a:cubicBezTo>
                <a:cubicBezTo>
                  <a:pt x="319964" y="581689"/>
                  <a:pt x="320665" y="577830"/>
                  <a:pt x="322069" y="575725"/>
                </a:cubicBezTo>
                <a:cubicBezTo>
                  <a:pt x="323472" y="573620"/>
                  <a:pt x="326980" y="571866"/>
                  <a:pt x="332594" y="570462"/>
                </a:cubicBezTo>
                <a:cubicBezTo>
                  <a:pt x="332594" y="569059"/>
                  <a:pt x="332945" y="565551"/>
                  <a:pt x="333646" y="559937"/>
                </a:cubicBezTo>
                <a:cubicBezTo>
                  <a:pt x="334348" y="554324"/>
                  <a:pt x="337505" y="551517"/>
                  <a:pt x="343119" y="551517"/>
                </a:cubicBezTo>
                <a:cubicBezTo>
                  <a:pt x="345926" y="550114"/>
                  <a:pt x="349434" y="547658"/>
                  <a:pt x="353644" y="544150"/>
                </a:cubicBezTo>
                <a:cubicBezTo>
                  <a:pt x="357854" y="540641"/>
                  <a:pt x="360661" y="536782"/>
                  <a:pt x="362064" y="532572"/>
                </a:cubicBezTo>
                <a:cubicBezTo>
                  <a:pt x="363468" y="529765"/>
                  <a:pt x="366976" y="526958"/>
                  <a:pt x="372589" y="524152"/>
                </a:cubicBezTo>
                <a:cubicBezTo>
                  <a:pt x="378203" y="521345"/>
                  <a:pt x="381711" y="517837"/>
                  <a:pt x="383114" y="513627"/>
                </a:cubicBezTo>
                <a:cubicBezTo>
                  <a:pt x="385921" y="508013"/>
                  <a:pt x="393640" y="500997"/>
                  <a:pt x="406270" y="492577"/>
                </a:cubicBezTo>
                <a:cubicBezTo>
                  <a:pt x="414690" y="481350"/>
                  <a:pt x="421706" y="473631"/>
                  <a:pt x="427320" y="469421"/>
                </a:cubicBezTo>
                <a:cubicBezTo>
                  <a:pt x="434337" y="459598"/>
                  <a:pt x="442757" y="451178"/>
                  <a:pt x="452580" y="444161"/>
                </a:cubicBezTo>
                <a:cubicBezTo>
                  <a:pt x="453984" y="441354"/>
                  <a:pt x="457492" y="435390"/>
                  <a:pt x="463105" y="426268"/>
                </a:cubicBezTo>
                <a:cubicBezTo>
                  <a:pt x="468719" y="417147"/>
                  <a:pt x="471525" y="408376"/>
                  <a:pt x="471525" y="399955"/>
                </a:cubicBezTo>
                <a:cubicBezTo>
                  <a:pt x="471525" y="397149"/>
                  <a:pt x="470122" y="394693"/>
                  <a:pt x="467315" y="392588"/>
                </a:cubicBezTo>
                <a:cubicBezTo>
                  <a:pt x="464509" y="390483"/>
                  <a:pt x="463105" y="389430"/>
                  <a:pt x="463105" y="389430"/>
                </a:cubicBezTo>
                <a:lnTo>
                  <a:pt x="446265" y="374695"/>
                </a:lnTo>
                <a:lnTo>
                  <a:pt x="425215" y="359960"/>
                </a:lnTo>
                <a:cubicBezTo>
                  <a:pt x="419601" y="355750"/>
                  <a:pt x="413637" y="350136"/>
                  <a:pt x="407322" y="343120"/>
                </a:cubicBezTo>
                <a:cubicBezTo>
                  <a:pt x="401007" y="336103"/>
                  <a:pt x="394341" y="331191"/>
                  <a:pt x="387324" y="328384"/>
                </a:cubicBezTo>
                <a:cubicBezTo>
                  <a:pt x="385921" y="326981"/>
                  <a:pt x="384518" y="324876"/>
                  <a:pt x="383114" y="322069"/>
                </a:cubicBezTo>
                <a:cubicBezTo>
                  <a:pt x="381711" y="319263"/>
                  <a:pt x="380308" y="317158"/>
                  <a:pt x="378904" y="315754"/>
                </a:cubicBezTo>
                <a:cubicBezTo>
                  <a:pt x="356451" y="301721"/>
                  <a:pt x="336102" y="283477"/>
                  <a:pt x="317859" y="261024"/>
                </a:cubicBezTo>
                <a:cubicBezTo>
                  <a:pt x="316455" y="258217"/>
                  <a:pt x="312596" y="254007"/>
                  <a:pt x="306281" y="248394"/>
                </a:cubicBezTo>
                <a:cubicBezTo>
                  <a:pt x="299966" y="242780"/>
                  <a:pt x="296808" y="237167"/>
                  <a:pt x="296808" y="231553"/>
                </a:cubicBezTo>
                <a:cubicBezTo>
                  <a:pt x="296808" y="231553"/>
                  <a:pt x="294703" y="229448"/>
                  <a:pt x="290493" y="225238"/>
                </a:cubicBezTo>
                <a:cubicBezTo>
                  <a:pt x="289090" y="221028"/>
                  <a:pt x="285932" y="216818"/>
                  <a:pt x="281021" y="212608"/>
                </a:cubicBezTo>
                <a:cubicBezTo>
                  <a:pt x="276109" y="208398"/>
                  <a:pt x="272250" y="204188"/>
                  <a:pt x="269443" y="199978"/>
                </a:cubicBezTo>
                <a:cubicBezTo>
                  <a:pt x="268040" y="198575"/>
                  <a:pt x="267338" y="197171"/>
                  <a:pt x="267338" y="195768"/>
                </a:cubicBezTo>
                <a:cubicBezTo>
                  <a:pt x="267338" y="194365"/>
                  <a:pt x="268040" y="193663"/>
                  <a:pt x="269443" y="193663"/>
                </a:cubicBezTo>
                <a:cubicBezTo>
                  <a:pt x="269443" y="192260"/>
                  <a:pt x="271548" y="191558"/>
                  <a:pt x="275758" y="191558"/>
                </a:cubicBezTo>
                <a:cubicBezTo>
                  <a:pt x="278565" y="192961"/>
                  <a:pt x="282775" y="194715"/>
                  <a:pt x="288388" y="196820"/>
                </a:cubicBezTo>
                <a:cubicBezTo>
                  <a:pt x="294002" y="198926"/>
                  <a:pt x="297510" y="202785"/>
                  <a:pt x="298913" y="208398"/>
                </a:cubicBezTo>
                <a:lnTo>
                  <a:pt x="305228" y="208398"/>
                </a:lnTo>
                <a:cubicBezTo>
                  <a:pt x="315052" y="206995"/>
                  <a:pt x="319964" y="209801"/>
                  <a:pt x="319964" y="216818"/>
                </a:cubicBezTo>
                <a:cubicBezTo>
                  <a:pt x="328384" y="221028"/>
                  <a:pt x="336102" y="224537"/>
                  <a:pt x="343119" y="227343"/>
                </a:cubicBezTo>
                <a:cubicBezTo>
                  <a:pt x="350136" y="230150"/>
                  <a:pt x="355749" y="232957"/>
                  <a:pt x="359959" y="235763"/>
                </a:cubicBezTo>
                <a:cubicBezTo>
                  <a:pt x="388026" y="251200"/>
                  <a:pt x="416795" y="258919"/>
                  <a:pt x="446265" y="258919"/>
                </a:cubicBezTo>
                <a:cubicBezTo>
                  <a:pt x="465912" y="261725"/>
                  <a:pt x="479945" y="263129"/>
                  <a:pt x="488366" y="263129"/>
                </a:cubicBezTo>
                <a:cubicBezTo>
                  <a:pt x="491172" y="265935"/>
                  <a:pt x="493979" y="265935"/>
                  <a:pt x="496786" y="263129"/>
                </a:cubicBezTo>
                <a:cubicBezTo>
                  <a:pt x="500996" y="260322"/>
                  <a:pt x="506258" y="257165"/>
                  <a:pt x="512573" y="253656"/>
                </a:cubicBezTo>
                <a:cubicBezTo>
                  <a:pt x="518888" y="250148"/>
                  <a:pt x="524853" y="247692"/>
                  <a:pt x="530466" y="246289"/>
                </a:cubicBezTo>
                <a:lnTo>
                  <a:pt x="534676" y="248394"/>
                </a:lnTo>
                <a:lnTo>
                  <a:pt x="524151" y="258919"/>
                </a:lnTo>
                <a:cubicBezTo>
                  <a:pt x="521344" y="261725"/>
                  <a:pt x="518538" y="265935"/>
                  <a:pt x="515731" y="271549"/>
                </a:cubicBezTo>
                <a:cubicBezTo>
                  <a:pt x="517134" y="271549"/>
                  <a:pt x="519941" y="271900"/>
                  <a:pt x="524151" y="272601"/>
                </a:cubicBezTo>
                <a:cubicBezTo>
                  <a:pt x="528361" y="273303"/>
                  <a:pt x="531168" y="272952"/>
                  <a:pt x="532571" y="271549"/>
                </a:cubicBezTo>
                <a:cubicBezTo>
                  <a:pt x="543798" y="263129"/>
                  <a:pt x="556428" y="252955"/>
                  <a:pt x="570462" y="241026"/>
                </a:cubicBezTo>
                <a:cubicBezTo>
                  <a:pt x="584495" y="229098"/>
                  <a:pt x="597125" y="219625"/>
                  <a:pt x="608352" y="212608"/>
                </a:cubicBezTo>
                <a:cubicBezTo>
                  <a:pt x="619579" y="204188"/>
                  <a:pt x="633262" y="194715"/>
                  <a:pt x="649400" y="184190"/>
                </a:cubicBezTo>
                <a:cubicBezTo>
                  <a:pt x="665538" y="173665"/>
                  <a:pt x="678519" y="164193"/>
                  <a:pt x="688343" y="155772"/>
                </a:cubicBezTo>
                <a:cubicBezTo>
                  <a:pt x="689746" y="154369"/>
                  <a:pt x="693255" y="153667"/>
                  <a:pt x="698868" y="153667"/>
                </a:cubicBezTo>
                <a:cubicBezTo>
                  <a:pt x="719918" y="153667"/>
                  <a:pt x="733250" y="158579"/>
                  <a:pt x="738864" y="168403"/>
                </a:cubicBezTo>
                <a:cubicBezTo>
                  <a:pt x="744477" y="174016"/>
                  <a:pt x="752897" y="178226"/>
                  <a:pt x="764124" y="181033"/>
                </a:cubicBezTo>
                <a:cubicBezTo>
                  <a:pt x="778157" y="182436"/>
                  <a:pt x="787630" y="186295"/>
                  <a:pt x="792542" y="192610"/>
                </a:cubicBezTo>
                <a:cubicBezTo>
                  <a:pt x="797453" y="198926"/>
                  <a:pt x="799208" y="208398"/>
                  <a:pt x="797804" y="221028"/>
                </a:cubicBezTo>
                <a:cubicBezTo>
                  <a:pt x="796401" y="223835"/>
                  <a:pt x="795699" y="227343"/>
                  <a:pt x="795699" y="231553"/>
                </a:cubicBezTo>
                <a:cubicBezTo>
                  <a:pt x="795699" y="238570"/>
                  <a:pt x="800611" y="242079"/>
                  <a:pt x="810434" y="242079"/>
                </a:cubicBezTo>
                <a:lnTo>
                  <a:pt x="818854" y="244184"/>
                </a:lnTo>
                <a:cubicBezTo>
                  <a:pt x="832888" y="246990"/>
                  <a:pt x="843413" y="250850"/>
                  <a:pt x="850430" y="255761"/>
                </a:cubicBezTo>
                <a:cubicBezTo>
                  <a:pt x="857447" y="260673"/>
                  <a:pt x="860253" y="269444"/>
                  <a:pt x="858850" y="282074"/>
                </a:cubicBezTo>
                <a:cubicBezTo>
                  <a:pt x="858850" y="287687"/>
                  <a:pt x="860253" y="293301"/>
                  <a:pt x="863060" y="298914"/>
                </a:cubicBezTo>
                <a:cubicBezTo>
                  <a:pt x="863060" y="300318"/>
                  <a:pt x="863762" y="301370"/>
                  <a:pt x="865165" y="302072"/>
                </a:cubicBezTo>
                <a:cubicBezTo>
                  <a:pt x="866568" y="302773"/>
                  <a:pt x="867270" y="303826"/>
                  <a:pt x="867270" y="305229"/>
                </a:cubicBezTo>
                <a:cubicBezTo>
                  <a:pt x="863060" y="309439"/>
                  <a:pt x="860955" y="313649"/>
                  <a:pt x="860955" y="317859"/>
                </a:cubicBezTo>
                <a:cubicBezTo>
                  <a:pt x="860955" y="320666"/>
                  <a:pt x="861657" y="323824"/>
                  <a:pt x="863060" y="327332"/>
                </a:cubicBezTo>
                <a:cubicBezTo>
                  <a:pt x="864463" y="330840"/>
                  <a:pt x="865165" y="334700"/>
                  <a:pt x="865165" y="338910"/>
                </a:cubicBezTo>
                <a:cubicBezTo>
                  <a:pt x="865165" y="341716"/>
                  <a:pt x="862358" y="345926"/>
                  <a:pt x="856745" y="351540"/>
                </a:cubicBezTo>
                <a:cubicBezTo>
                  <a:pt x="848325" y="355750"/>
                  <a:pt x="844115" y="363468"/>
                  <a:pt x="844115" y="374695"/>
                </a:cubicBezTo>
                <a:cubicBezTo>
                  <a:pt x="841308" y="377502"/>
                  <a:pt x="835695" y="384519"/>
                  <a:pt x="827275" y="395745"/>
                </a:cubicBezTo>
                <a:cubicBezTo>
                  <a:pt x="818854" y="406972"/>
                  <a:pt x="809733" y="416094"/>
                  <a:pt x="799909" y="423111"/>
                </a:cubicBezTo>
                <a:cubicBezTo>
                  <a:pt x="794296" y="427321"/>
                  <a:pt x="788683" y="430829"/>
                  <a:pt x="783069" y="433636"/>
                </a:cubicBezTo>
                <a:cubicBezTo>
                  <a:pt x="777456" y="436442"/>
                  <a:pt x="772544" y="439249"/>
                  <a:pt x="768334" y="442056"/>
                </a:cubicBezTo>
                <a:cubicBezTo>
                  <a:pt x="759914" y="444863"/>
                  <a:pt x="755002" y="446266"/>
                  <a:pt x="753599" y="446266"/>
                </a:cubicBezTo>
                <a:cubicBezTo>
                  <a:pt x="750792" y="449073"/>
                  <a:pt x="747284" y="450476"/>
                  <a:pt x="743074" y="450476"/>
                </a:cubicBezTo>
                <a:cubicBezTo>
                  <a:pt x="738864" y="451879"/>
                  <a:pt x="735706" y="453283"/>
                  <a:pt x="733601" y="454686"/>
                </a:cubicBezTo>
                <a:cubicBezTo>
                  <a:pt x="731496" y="456089"/>
                  <a:pt x="729742" y="457493"/>
                  <a:pt x="728338" y="458896"/>
                </a:cubicBezTo>
                <a:lnTo>
                  <a:pt x="722023" y="458896"/>
                </a:lnTo>
                <a:cubicBezTo>
                  <a:pt x="712200" y="458896"/>
                  <a:pt x="698868" y="465913"/>
                  <a:pt x="682028" y="479946"/>
                </a:cubicBezTo>
                <a:lnTo>
                  <a:pt x="644138" y="503102"/>
                </a:lnTo>
                <a:cubicBezTo>
                  <a:pt x="642734" y="504505"/>
                  <a:pt x="640980" y="504856"/>
                  <a:pt x="638875" y="504154"/>
                </a:cubicBezTo>
                <a:cubicBezTo>
                  <a:pt x="636770" y="503452"/>
                  <a:pt x="635016" y="503102"/>
                  <a:pt x="633612" y="503102"/>
                </a:cubicBezTo>
                <a:cubicBezTo>
                  <a:pt x="636419" y="510118"/>
                  <a:pt x="639577" y="516784"/>
                  <a:pt x="643085" y="523099"/>
                </a:cubicBezTo>
                <a:cubicBezTo>
                  <a:pt x="646593" y="529415"/>
                  <a:pt x="649049" y="534677"/>
                  <a:pt x="650453" y="538887"/>
                </a:cubicBezTo>
                <a:cubicBezTo>
                  <a:pt x="653259" y="545904"/>
                  <a:pt x="657820" y="555026"/>
                  <a:pt x="664135" y="566252"/>
                </a:cubicBezTo>
                <a:cubicBezTo>
                  <a:pt x="670450" y="577479"/>
                  <a:pt x="674309" y="587303"/>
                  <a:pt x="675713" y="595723"/>
                </a:cubicBezTo>
                <a:cubicBezTo>
                  <a:pt x="677116" y="597126"/>
                  <a:pt x="678870" y="599933"/>
                  <a:pt x="680975" y="604143"/>
                </a:cubicBezTo>
                <a:cubicBezTo>
                  <a:pt x="683080" y="608353"/>
                  <a:pt x="687641" y="611160"/>
                  <a:pt x="694658" y="612563"/>
                </a:cubicBezTo>
                <a:cubicBezTo>
                  <a:pt x="704481" y="615370"/>
                  <a:pt x="707990" y="622386"/>
                  <a:pt x="705183" y="633613"/>
                </a:cubicBezTo>
                <a:cubicBezTo>
                  <a:pt x="705183" y="643437"/>
                  <a:pt x="707288" y="654663"/>
                  <a:pt x="711498" y="667294"/>
                </a:cubicBezTo>
                <a:cubicBezTo>
                  <a:pt x="711498" y="672907"/>
                  <a:pt x="712551" y="680275"/>
                  <a:pt x="714656" y="689396"/>
                </a:cubicBezTo>
                <a:cubicBezTo>
                  <a:pt x="716761" y="698518"/>
                  <a:pt x="718515" y="706587"/>
                  <a:pt x="719918" y="713604"/>
                </a:cubicBezTo>
                <a:cubicBezTo>
                  <a:pt x="726935" y="712201"/>
                  <a:pt x="740267" y="706587"/>
                  <a:pt x="759914" y="696764"/>
                </a:cubicBezTo>
                <a:cubicBezTo>
                  <a:pt x="771141" y="693957"/>
                  <a:pt x="779561" y="689747"/>
                  <a:pt x="785174" y="684134"/>
                </a:cubicBezTo>
                <a:cubicBezTo>
                  <a:pt x="790788" y="681327"/>
                  <a:pt x="793945" y="677468"/>
                  <a:pt x="794647" y="672556"/>
                </a:cubicBezTo>
                <a:cubicBezTo>
                  <a:pt x="795348" y="667644"/>
                  <a:pt x="792893" y="663785"/>
                  <a:pt x="787279" y="660979"/>
                </a:cubicBezTo>
                <a:cubicBezTo>
                  <a:pt x="785876" y="659575"/>
                  <a:pt x="783771" y="658874"/>
                  <a:pt x="780964" y="658874"/>
                </a:cubicBezTo>
                <a:cubicBezTo>
                  <a:pt x="773947" y="658874"/>
                  <a:pt x="770439" y="655365"/>
                  <a:pt x="770439" y="648348"/>
                </a:cubicBezTo>
                <a:cubicBezTo>
                  <a:pt x="773246" y="641332"/>
                  <a:pt x="775351" y="634315"/>
                  <a:pt x="776754" y="627298"/>
                </a:cubicBezTo>
                <a:cubicBezTo>
                  <a:pt x="778157" y="620281"/>
                  <a:pt x="780262" y="614668"/>
                  <a:pt x="783069" y="610458"/>
                </a:cubicBezTo>
                <a:cubicBezTo>
                  <a:pt x="788683" y="609055"/>
                  <a:pt x="791489" y="605546"/>
                  <a:pt x="791489" y="599933"/>
                </a:cubicBezTo>
                <a:cubicBezTo>
                  <a:pt x="792893" y="591513"/>
                  <a:pt x="796401" y="588706"/>
                  <a:pt x="802014" y="591513"/>
                </a:cubicBezTo>
                <a:cubicBezTo>
                  <a:pt x="810434" y="597126"/>
                  <a:pt x="814645" y="599933"/>
                  <a:pt x="814645" y="599933"/>
                </a:cubicBezTo>
                <a:cubicBezTo>
                  <a:pt x="817451" y="599933"/>
                  <a:pt x="819556" y="600634"/>
                  <a:pt x="820960" y="602038"/>
                </a:cubicBezTo>
                <a:cubicBezTo>
                  <a:pt x="827976" y="602038"/>
                  <a:pt x="836397" y="604494"/>
                  <a:pt x="846220" y="609405"/>
                </a:cubicBezTo>
                <a:cubicBezTo>
                  <a:pt x="856043" y="614317"/>
                  <a:pt x="865165" y="618176"/>
                  <a:pt x="873585" y="620983"/>
                </a:cubicBezTo>
                <a:lnTo>
                  <a:pt x="875690" y="620983"/>
                </a:lnTo>
                <a:cubicBezTo>
                  <a:pt x="898144" y="639227"/>
                  <a:pt x="914282" y="650453"/>
                  <a:pt x="924106" y="654663"/>
                </a:cubicBezTo>
                <a:cubicBezTo>
                  <a:pt x="926913" y="657470"/>
                  <a:pt x="929719" y="662733"/>
                  <a:pt x="932526" y="670451"/>
                </a:cubicBezTo>
                <a:cubicBezTo>
                  <a:pt x="935333" y="678170"/>
                  <a:pt x="938139" y="684134"/>
                  <a:pt x="940946" y="688344"/>
                </a:cubicBezTo>
                <a:cubicBezTo>
                  <a:pt x="943753" y="706587"/>
                  <a:pt x="950769" y="717112"/>
                  <a:pt x="961996" y="719919"/>
                </a:cubicBezTo>
                <a:cubicBezTo>
                  <a:pt x="964803" y="721323"/>
                  <a:pt x="969013" y="724129"/>
                  <a:pt x="974626" y="728339"/>
                </a:cubicBezTo>
                <a:cubicBezTo>
                  <a:pt x="980240" y="732549"/>
                  <a:pt x="985152" y="736058"/>
                  <a:pt x="989362" y="738864"/>
                </a:cubicBezTo>
                <a:cubicBezTo>
                  <a:pt x="994975" y="741671"/>
                  <a:pt x="999185" y="746583"/>
                  <a:pt x="1001992" y="753600"/>
                </a:cubicBezTo>
                <a:cubicBezTo>
                  <a:pt x="1004799" y="760616"/>
                  <a:pt x="1004799" y="767633"/>
                  <a:pt x="1001992" y="774650"/>
                </a:cubicBezTo>
                <a:cubicBezTo>
                  <a:pt x="1001992" y="778860"/>
                  <a:pt x="1001641" y="784123"/>
                  <a:pt x="1000939" y="790438"/>
                </a:cubicBezTo>
                <a:cubicBezTo>
                  <a:pt x="1000237" y="796753"/>
                  <a:pt x="998483" y="804120"/>
                  <a:pt x="995677" y="812540"/>
                </a:cubicBezTo>
                <a:cubicBezTo>
                  <a:pt x="995677" y="818154"/>
                  <a:pt x="991467" y="821662"/>
                  <a:pt x="983047" y="823065"/>
                </a:cubicBezTo>
                <a:lnTo>
                  <a:pt x="951471" y="820960"/>
                </a:lnTo>
                <a:lnTo>
                  <a:pt x="945156" y="818855"/>
                </a:lnTo>
                <a:cubicBezTo>
                  <a:pt x="936736" y="818855"/>
                  <a:pt x="930421" y="824469"/>
                  <a:pt x="926211" y="835696"/>
                </a:cubicBezTo>
                <a:cubicBezTo>
                  <a:pt x="924807" y="844116"/>
                  <a:pt x="917791" y="848326"/>
                  <a:pt x="905161" y="848326"/>
                </a:cubicBezTo>
                <a:cubicBezTo>
                  <a:pt x="895337" y="848326"/>
                  <a:pt x="885514" y="851133"/>
                  <a:pt x="875690" y="856746"/>
                </a:cubicBezTo>
                <a:cubicBezTo>
                  <a:pt x="872883" y="855342"/>
                  <a:pt x="870077" y="856044"/>
                  <a:pt x="867270" y="858851"/>
                </a:cubicBezTo>
                <a:cubicBezTo>
                  <a:pt x="867270" y="860254"/>
                  <a:pt x="866919" y="862008"/>
                  <a:pt x="866218" y="864113"/>
                </a:cubicBezTo>
                <a:cubicBezTo>
                  <a:pt x="865516" y="866218"/>
                  <a:pt x="861657" y="866569"/>
                  <a:pt x="854640" y="865166"/>
                </a:cubicBezTo>
                <a:cubicBezTo>
                  <a:pt x="854640" y="865166"/>
                  <a:pt x="854289" y="865166"/>
                  <a:pt x="853588" y="865166"/>
                </a:cubicBezTo>
                <a:cubicBezTo>
                  <a:pt x="852886" y="865166"/>
                  <a:pt x="852535" y="865166"/>
                  <a:pt x="852535" y="865166"/>
                </a:cubicBezTo>
                <a:cubicBezTo>
                  <a:pt x="846922" y="872183"/>
                  <a:pt x="838502" y="877445"/>
                  <a:pt x="827275" y="880954"/>
                </a:cubicBezTo>
                <a:cubicBezTo>
                  <a:pt x="816048" y="884462"/>
                  <a:pt x="809031" y="886918"/>
                  <a:pt x="806224" y="888321"/>
                </a:cubicBezTo>
                <a:lnTo>
                  <a:pt x="785174" y="892531"/>
                </a:lnTo>
                <a:lnTo>
                  <a:pt x="780964" y="892531"/>
                </a:lnTo>
                <a:cubicBezTo>
                  <a:pt x="778157" y="899548"/>
                  <a:pt x="772895" y="903758"/>
                  <a:pt x="765176" y="905161"/>
                </a:cubicBezTo>
                <a:cubicBezTo>
                  <a:pt x="757458" y="906565"/>
                  <a:pt x="752195" y="908670"/>
                  <a:pt x="749389" y="911476"/>
                </a:cubicBezTo>
                <a:cubicBezTo>
                  <a:pt x="742372" y="915686"/>
                  <a:pt x="737460" y="919897"/>
                  <a:pt x="734653" y="924107"/>
                </a:cubicBezTo>
                <a:cubicBezTo>
                  <a:pt x="731847" y="928317"/>
                  <a:pt x="731145" y="933930"/>
                  <a:pt x="732548" y="940947"/>
                </a:cubicBezTo>
                <a:cubicBezTo>
                  <a:pt x="733952" y="943754"/>
                  <a:pt x="734653" y="947964"/>
                  <a:pt x="734653" y="953577"/>
                </a:cubicBezTo>
                <a:lnTo>
                  <a:pt x="732548" y="976732"/>
                </a:lnTo>
                <a:lnTo>
                  <a:pt x="732548" y="980942"/>
                </a:lnTo>
                <a:cubicBezTo>
                  <a:pt x="732548" y="987959"/>
                  <a:pt x="729742" y="995678"/>
                  <a:pt x="724128" y="1004097"/>
                </a:cubicBezTo>
                <a:lnTo>
                  <a:pt x="728338" y="1012518"/>
                </a:lnTo>
                <a:lnTo>
                  <a:pt x="730443" y="1023043"/>
                </a:lnTo>
                <a:cubicBezTo>
                  <a:pt x="723427" y="1032866"/>
                  <a:pt x="721322" y="1047601"/>
                  <a:pt x="724128" y="1067248"/>
                </a:cubicBezTo>
                <a:cubicBezTo>
                  <a:pt x="724128" y="1067248"/>
                  <a:pt x="724128" y="1067599"/>
                  <a:pt x="724128" y="1068301"/>
                </a:cubicBezTo>
                <a:cubicBezTo>
                  <a:pt x="724128" y="1069003"/>
                  <a:pt x="724128" y="1069353"/>
                  <a:pt x="724128" y="1069353"/>
                </a:cubicBezTo>
                <a:cubicBezTo>
                  <a:pt x="719918" y="1073563"/>
                  <a:pt x="717813" y="1082685"/>
                  <a:pt x="717813" y="1096719"/>
                </a:cubicBezTo>
                <a:cubicBezTo>
                  <a:pt x="717813" y="1103735"/>
                  <a:pt x="719217" y="1110050"/>
                  <a:pt x="722023" y="1115664"/>
                </a:cubicBezTo>
                <a:cubicBezTo>
                  <a:pt x="723427" y="1117067"/>
                  <a:pt x="724128" y="1120576"/>
                  <a:pt x="724128" y="1126189"/>
                </a:cubicBezTo>
                <a:cubicBezTo>
                  <a:pt x="729742" y="1126189"/>
                  <a:pt x="740969" y="1124084"/>
                  <a:pt x="757809" y="1119874"/>
                </a:cubicBezTo>
                <a:lnTo>
                  <a:pt x="774649" y="1113559"/>
                </a:lnTo>
                <a:cubicBezTo>
                  <a:pt x="766229" y="1096719"/>
                  <a:pt x="757107" y="1085492"/>
                  <a:pt x="747284" y="1079878"/>
                </a:cubicBezTo>
                <a:cubicBezTo>
                  <a:pt x="745880" y="1078475"/>
                  <a:pt x="744828" y="1076019"/>
                  <a:pt x="744126" y="1072511"/>
                </a:cubicBezTo>
                <a:cubicBezTo>
                  <a:pt x="743424" y="1069003"/>
                  <a:pt x="743775" y="1065143"/>
                  <a:pt x="745179" y="1060933"/>
                </a:cubicBezTo>
                <a:cubicBezTo>
                  <a:pt x="746582" y="1062337"/>
                  <a:pt x="748336" y="1062688"/>
                  <a:pt x="750441" y="1061986"/>
                </a:cubicBezTo>
                <a:cubicBezTo>
                  <a:pt x="752546" y="1061284"/>
                  <a:pt x="752897" y="1061635"/>
                  <a:pt x="751494" y="1063038"/>
                </a:cubicBezTo>
                <a:cubicBezTo>
                  <a:pt x="758510" y="1070055"/>
                  <a:pt x="766229" y="1072862"/>
                  <a:pt x="774649" y="1071458"/>
                </a:cubicBezTo>
                <a:lnTo>
                  <a:pt x="783069" y="1073563"/>
                </a:lnTo>
                <a:lnTo>
                  <a:pt x="825170" y="1094614"/>
                </a:lnTo>
                <a:cubicBezTo>
                  <a:pt x="830783" y="1089000"/>
                  <a:pt x="834291" y="1083387"/>
                  <a:pt x="835695" y="1077773"/>
                </a:cubicBezTo>
                <a:cubicBezTo>
                  <a:pt x="837098" y="1076370"/>
                  <a:pt x="838852" y="1073914"/>
                  <a:pt x="840957" y="1070406"/>
                </a:cubicBezTo>
                <a:cubicBezTo>
                  <a:pt x="843062" y="1066897"/>
                  <a:pt x="845518" y="1064442"/>
                  <a:pt x="848325" y="1063038"/>
                </a:cubicBezTo>
                <a:cubicBezTo>
                  <a:pt x="849728" y="1061635"/>
                  <a:pt x="851483" y="1060933"/>
                  <a:pt x="853588" y="1060933"/>
                </a:cubicBezTo>
                <a:cubicBezTo>
                  <a:pt x="855692" y="1060933"/>
                  <a:pt x="857447" y="1060232"/>
                  <a:pt x="858850" y="1058828"/>
                </a:cubicBezTo>
                <a:cubicBezTo>
                  <a:pt x="858850" y="1061635"/>
                  <a:pt x="859201" y="1064792"/>
                  <a:pt x="859902" y="1068301"/>
                </a:cubicBezTo>
                <a:cubicBezTo>
                  <a:pt x="860604" y="1071809"/>
                  <a:pt x="860253" y="1074265"/>
                  <a:pt x="858850" y="1075668"/>
                </a:cubicBezTo>
                <a:lnTo>
                  <a:pt x="850430" y="1086194"/>
                </a:lnTo>
                <a:lnTo>
                  <a:pt x="852535" y="1092509"/>
                </a:lnTo>
                <a:cubicBezTo>
                  <a:pt x="855342" y="1089702"/>
                  <a:pt x="858499" y="1087246"/>
                  <a:pt x="862008" y="1085141"/>
                </a:cubicBezTo>
                <a:cubicBezTo>
                  <a:pt x="865516" y="1083036"/>
                  <a:pt x="867270" y="1081282"/>
                  <a:pt x="867270" y="1079878"/>
                </a:cubicBezTo>
                <a:cubicBezTo>
                  <a:pt x="871480" y="1067248"/>
                  <a:pt x="878497" y="1060933"/>
                  <a:pt x="888320" y="1060933"/>
                </a:cubicBezTo>
                <a:cubicBezTo>
                  <a:pt x="896740" y="1060933"/>
                  <a:pt x="903056" y="1062337"/>
                  <a:pt x="907266" y="1065143"/>
                </a:cubicBezTo>
                <a:cubicBezTo>
                  <a:pt x="912879" y="1069353"/>
                  <a:pt x="918843" y="1072511"/>
                  <a:pt x="925158" y="1074616"/>
                </a:cubicBezTo>
                <a:cubicBezTo>
                  <a:pt x="931473" y="1076721"/>
                  <a:pt x="937438" y="1079878"/>
                  <a:pt x="943051" y="1084089"/>
                </a:cubicBezTo>
                <a:lnTo>
                  <a:pt x="974626" y="1098824"/>
                </a:lnTo>
                <a:lnTo>
                  <a:pt x="983047" y="1094614"/>
                </a:lnTo>
                <a:cubicBezTo>
                  <a:pt x="1001290" y="1086194"/>
                  <a:pt x="1020235" y="1079878"/>
                  <a:pt x="1039882" y="1075668"/>
                </a:cubicBezTo>
                <a:cubicBezTo>
                  <a:pt x="1048302" y="1071458"/>
                  <a:pt x="1057424" y="1068301"/>
                  <a:pt x="1067247" y="1066196"/>
                </a:cubicBezTo>
                <a:cubicBezTo>
                  <a:pt x="1077071" y="1064091"/>
                  <a:pt x="1086193" y="1060933"/>
                  <a:pt x="1094613" y="1056723"/>
                </a:cubicBezTo>
                <a:cubicBezTo>
                  <a:pt x="1101630" y="1055320"/>
                  <a:pt x="1107594" y="1053215"/>
                  <a:pt x="1112506" y="1050408"/>
                </a:cubicBezTo>
                <a:cubicBezTo>
                  <a:pt x="1117417" y="1047601"/>
                  <a:pt x="1121978" y="1045496"/>
                  <a:pt x="1126188" y="1044093"/>
                </a:cubicBezTo>
                <a:lnTo>
                  <a:pt x="1138818" y="1044093"/>
                </a:lnTo>
                <a:cubicBezTo>
                  <a:pt x="1148642" y="1041286"/>
                  <a:pt x="1150747" y="1037076"/>
                  <a:pt x="1145133" y="1031463"/>
                </a:cubicBezTo>
                <a:cubicBezTo>
                  <a:pt x="1133907" y="1020236"/>
                  <a:pt x="1127592" y="1012518"/>
                  <a:pt x="1126188" y="1008308"/>
                </a:cubicBezTo>
                <a:lnTo>
                  <a:pt x="1115663" y="987257"/>
                </a:lnTo>
                <a:lnTo>
                  <a:pt x="1100928" y="964102"/>
                </a:lnTo>
                <a:cubicBezTo>
                  <a:pt x="1098121" y="958489"/>
                  <a:pt x="1096718" y="954279"/>
                  <a:pt x="1096718" y="951472"/>
                </a:cubicBezTo>
                <a:cubicBezTo>
                  <a:pt x="1096718" y="948665"/>
                  <a:pt x="1098823" y="945157"/>
                  <a:pt x="1103033" y="940947"/>
                </a:cubicBezTo>
                <a:cubicBezTo>
                  <a:pt x="1111453" y="931123"/>
                  <a:pt x="1118470" y="916388"/>
                  <a:pt x="1124083" y="896741"/>
                </a:cubicBezTo>
                <a:cubicBezTo>
                  <a:pt x="1131100" y="884111"/>
                  <a:pt x="1134608" y="876393"/>
                  <a:pt x="1134608" y="873586"/>
                </a:cubicBezTo>
                <a:cubicBezTo>
                  <a:pt x="1134608" y="872183"/>
                  <a:pt x="1135310" y="869025"/>
                  <a:pt x="1136713" y="864113"/>
                </a:cubicBezTo>
                <a:cubicBezTo>
                  <a:pt x="1138117" y="859202"/>
                  <a:pt x="1136713" y="855342"/>
                  <a:pt x="1132503" y="852536"/>
                </a:cubicBezTo>
                <a:cubicBezTo>
                  <a:pt x="1131100" y="852536"/>
                  <a:pt x="1130749" y="851483"/>
                  <a:pt x="1131451" y="849378"/>
                </a:cubicBezTo>
                <a:cubicBezTo>
                  <a:pt x="1132152" y="847273"/>
                  <a:pt x="1133205" y="845519"/>
                  <a:pt x="1134608" y="844116"/>
                </a:cubicBezTo>
                <a:cubicBezTo>
                  <a:pt x="1155658" y="813242"/>
                  <a:pt x="1167587" y="786578"/>
                  <a:pt x="1170394" y="764125"/>
                </a:cubicBezTo>
                <a:lnTo>
                  <a:pt x="1178814" y="711499"/>
                </a:lnTo>
                <a:cubicBezTo>
                  <a:pt x="1178814" y="710096"/>
                  <a:pt x="1178463" y="707640"/>
                  <a:pt x="1177761" y="704131"/>
                </a:cubicBezTo>
                <a:cubicBezTo>
                  <a:pt x="1177060" y="700623"/>
                  <a:pt x="1173902" y="698167"/>
                  <a:pt x="1168289" y="696764"/>
                </a:cubicBezTo>
                <a:lnTo>
                  <a:pt x="1155658" y="690449"/>
                </a:lnTo>
                <a:cubicBezTo>
                  <a:pt x="1147239" y="682029"/>
                  <a:pt x="1141625" y="677819"/>
                  <a:pt x="1138818" y="677819"/>
                </a:cubicBezTo>
                <a:cubicBezTo>
                  <a:pt x="1136012" y="677819"/>
                  <a:pt x="1130398" y="679924"/>
                  <a:pt x="1121978" y="684134"/>
                </a:cubicBezTo>
                <a:cubicBezTo>
                  <a:pt x="1120575" y="674310"/>
                  <a:pt x="1116365" y="668697"/>
                  <a:pt x="1109348" y="667294"/>
                </a:cubicBezTo>
                <a:cubicBezTo>
                  <a:pt x="1102331" y="665890"/>
                  <a:pt x="1097419" y="664487"/>
                  <a:pt x="1094613" y="663084"/>
                </a:cubicBezTo>
                <a:cubicBezTo>
                  <a:pt x="1056722" y="654663"/>
                  <a:pt x="1018130" y="644138"/>
                  <a:pt x="978837" y="631508"/>
                </a:cubicBezTo>
                <a:cubicBezTo>
                  <a:pt x="974626" y="631508"/>
                  <a:pt x="971820" y="630807"/>
                  <a:pt x="970416" y="629403"/>
                </a:cubicBezTo>
                <a:cubicBezTo>
                  <a:pt x="966206" y="626596"/>
                  <a:pt x="961295" y="623439"/>
                  <a:pt x="955681" y="619931"/>
                </a:cubicBezTo>
                <a:cubicBezTo>
                  <a:pt x="950068" y="616422"/>
                  <a:pt x="944454" y="612563"/>
                  <a:pt x="938841" y="608353"/>
                </a:cubicBezTo>
                <a:cubicBezTo>
                  <a:pt x="933228" y="604143"/>
                  <a:pt x="924457" y="597477"/>
                  <a:pt x="912528" y="588355"/>
                </a:cubicBezTo>
                <a:cubicBezTo>
                  <a:pt x="900600" y="579233"/>
                  <a:pt x="891829" y="569059"/>
                  <a:pt x="886215" y="557832"/>
                </a:cubicBezTo>
                <a:cubicBezTo>
                  <a:pt x="882005" y="550816"/>
                  <a:pt x="876392" y="545202"/>
                  <a:pt x="869375" y="540992"/>
                </a:cubicBezTo>
                <a:cubicBezTo>
                  <a:pt x="856745" y="531169"/>
                  <a:pt x="850430" y="520644"/>
                  <a:pt x="850430" y="509417"/>
                </a:cubicBezTo>
                <a:cubicBezTo>
                  <a:pt x="850430" y="506610"/>
                  <a:pt x="846922" y="501698"/>
                  <a:pt x="839905" y="494681"/>
                </a:cubicBezTo>
                <a:cubicBezTo>
                  <a:pt x="831485" y="486261"/>
                  <a:pt x="827275" y="479946"/>
                  <a:pt x="827275" y="475736"/>
                </a:cubicBezTo>
                <a:cubicBezTo>
                  <a:pt x="827275" y="471526"/>
                  <a:pt x="830081" y="466615"/>
                  <a:pt x="835695" y="461001"/>
                </a:cubicBezTo>
                <a:cubicBezTo>
                  <a:pt x="838502" y="459598"/>
                  <a:pt x="839905" y="457493"/>
                  <a:pt x="839905" y="454686"/>
                </a:cubicBezTo>
                <a:cubicBezTo>
                  <a:pt x="835695" y="449073"/>
                  <a:pt x="834993" y="444863"/>
                  <a:pt x="837800" y="442056"/>
                </a:cubicBezTo>
                <a:cubicBezTo>
                  <a:pt x="840607" y="439249"/>
                  <a:pt x="842010" y="437846"/>
                  <a:pt x="842010" y="437846"/>
                </a:cubicBezTo>
                <a:cubicBezTo>
                  <a:pt x="846220" y="433636"/>
                  <a:pt x="851132" y="425917"/>
                  <a:pt x="856745" y="414691"/>
                </a:cubicBezTo>
                <a:lnTo>
                  <a:pt x="867270" y="391535"/>
                </a:lnTo>
                <a:lnTo>
                  <a:pt x="871480" y="393640"/>
                </a:lnTo>
                <a:cubicBezTo>
                  <a:pt x="870077" y="397850"/>
                  <a:pt x="869726" y="402060"/>
                  <a:pt x="870428" y="406270"/>
                </a:cubicBezTo>
                <a:cubicBezTo>
                  <a:pt x="871129" y="410480"/>
                  <a:pt x="870778" y="414691"/>
                  <a:pt x="869375" y="418901"/>
                </a:cubicBezTo>
                <a:lnTo>
                  <a:pt x="873585" y="418901"/>
                </a:lnTo>
                <a:lnTo>
                  <a:pt x="884110" y="395745"/>
                </a:lnTo>
                <a:cubicBezTo>
                  <a:pt x="888320" y="388729"/>
                  <a:pt x="893934" y="378905"/>
                  <a:pt x="900950" y="366275"/>
                </a:cubicBezTo>
                <a:cubicBezTo>
                  <a:pt x="907967" y="353645"/>
                  <a:pt x="914984" y="342418"/>
                  <a:pt x="922001" y="332595"/>
                </a:cubicBezTo>
                <a:cubicBezTo>
                  <a:pt x="933228" y="314351"/>
                  <a:pt x="948664" y="294002"/>
                  <a:pt x="968311" y="271549"/>
                </a:cubicBezTo>
                <a:cubicBezTo>
                  <a:pt x="996378" y="243482"/>
                  <a:pt x="1022340" y="220327"/>
                  <a:pt x="1046197" y="202083"/>
                </a:cubicBezTo>
                <a:lnTo>
                  <a:pt x="1134608" y="138932"/>
                </a:lnTo>
                <a:cubicBezTo>
                  <a:pt x="1136012" y="137529"/>
                  <a:pt x="1138468" y="136476"/>
                  <a:pt x="1141976" y="135775"/>
                </a:cubicBezTo>
                <a:cubicBezTo>
                  <a:pt x="1145484" y="135073"/>
                  <a:pt x="1147940" y="134021"/>
                  <a:pt x="1149343" y="132617"/>
                </a:cubicBezTo>
                <a:cubicBezTo>
                  <a:pt x="1157764" y="128407"/>
                  <a:pt x="1158465" y="122794"/>
                  <a:pt x="1151449" y="115777"/>
                </a:cubicBezTo>
                <a:cubicBezTo>
                  <a:pt x="1148642" y="112970"/>
                  <a:pt x="1144432" y="106655"/>
                  <a:pt x="1138818" y="96832"/>
                </a:cubicBezTo>
                <a:cubicBezTo>
                  <a:pt x="1138818" y="95428"/>
                  <a:pt x="1138468" y="93674"/>
                  <a:pt x="1137766" y="91569"/>
                </a:cubicBezTo>
                <a:cubicBezTo>
                  <a:pt x="1137064" y="89464"/>
                  <a:pt x="1136012" y="88412"/>
                  <a:pt x="1134608" y="88412"/>
                </a:cubicBezTo>
                <a:cubicBezTo>
                  <a:pt x="1128995" y="85605"/>
                  <a:pt x="1124785" y="81395"/>
                  <a:pt x="1121978" y="75781"/>
                </a:cubicBezTo>
                <a:cubicBezTo>
                  <a:pt x="1119171" y="70168"/>
                  <a:pt x="1117768" y="66660"/>
                  <a:pt x="1117768" y="65256"/>
                </a:cubicBezTo>
                <a:cubicBezTo>
                  <a:pt x="1117768" y="62450"/>
                  <a:pt x="1115663" y="58941"/>
                  <a:pt x="1111453" y="54731"/>
                </a:cubicBezTo>
                <a:cubicBezTo>
                  <a:pt x="1104436" y="47714"/>
                  <a:pt x="1098823" y="39294"/>
                  <a:pt x="1094613" y="29471"/>
                </a:cubicBezTo>
                <a:cubicBezTo>
                  <a:pt x="1090403" y="19647"/>
                  <a:pt x="1086894" y="9824"/>
                  <a:pt x="1084088" y="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defTabSz="457200"/>
            <a:endParaRPr lang="zh-CN" altLang="en-US"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endParaRPr>
          </a:p>
        </p:txBody>
      </p:sp>
      <p:pic>
        <p:nvPicPr>
          <p:cNvPr id="232" name="PA-图片 4">
            <a:extLst>
              <a:ext uri="{FF2B5EF4-FFF2-40B4-BE49-F238E27FC236}">
                <a16:creationId xmlns:a16="http://schemas.microsoft.com/office/drawing/2014/main" id="{71DEF64F-A419-4F1E-9C09-C1EAA6FDA7D4}"/>
              </a:ext>
            </a:extLst>
          </p:cNvPr>
          <p:cNvPicPr>
            <a:picLocks noChangeAspect="1"/>
          </p:cNvPicPr>
          <p:nvPr userDrawn="1">
            <p:custDataLst>
              <p:tags r:id="rId9"/>
            </p:custDataLst>
          </p:nvPr>
        </p:nvPicPr>
        <p:blipFill>
          <a:blip r:embed="rId14">
            <a:alphaModFix amt="50000"/>
            <a:extLst>
              <a:ext uri="{28A0092B-C50C-407E-A947-70E740481C1C}">
                <a14:useLocalDpi xmlns:a14="http://schemas.microsoft.com/office/drawing/2010/main" val="0"/>
              </a:ext>
            </a:extLst>
          </a:blip>
          <a:stretch>
            <a:fillRect/>
          </a:stretch>
        </p:blipFill>
        <p:spPr>
          <a:xfrm rot="20809858">
            <a:off x="5332645" y="1898447"/>
            <a:ext cx="2863482" cy="1523194"/>
          </a:xfrm>
          <a:prstGeom prst="rect">
            <a:avLst/>
          </a:prstGeom>
        </p:spPr>
      </p:pic>
      <p:pic>
        <p:nvPicPr>
          <p:cNvPr id="233" name="PA-图片 5">
            <a:extLst>
              <a:ext uri="{FF2B5EF4-FFF2-40B4-BE49-F238E27FC236}">
                <a16:creationId xmlns:a16="http://schemas.microsoft.com/office/drawing/2014/main" id="{4CE3B9BB-81BB-4CB1-9761-523711E0E05C}"/>
              </a:ext>
            </a:extLst>
          </p:cNvPr>
          <p:cNvPicPr>
            <a:picLocks noChangeAspect="1"/>
          </p:cNvPicPr>
          <p:nvPr userDrawn="1">
            <p:custDataLst>
              <p:tags r:id="rId10"/>
            </p:custDataLst>
          </p:nvPr>
        </p:nvPicPr>
        <p:blipFill>
          <a:blip r:embed="rId14">
            <a:alphaModFix amt="50000"/>
            <a:extLst>
              <a:ext uri="{28A0092B-C50C-407E-A947-70E740481C1C}">
                <a14:useLocalDpi xmlns:a14="http://schemas.microsoft.com/office/drawing/2010/main" val="0"/>
              </a:ext>
            </a:extLst>
          </a:blip>
          <a:stretch>
            <a:fillRect/>
          </a:stretch>
        </p:blipFill>
        <p:spPr>
          <a:xfrm rot="20809858">
            <a:off x="7834980" y="2594842"/>
            <a:ext cx="1798750" cy="956823"/>
          </a:xfrm>
          <a:prstGeom prst="rect">
            <a:avLst/>
          </a:prstGeom>
        </p:spPr>
      </p:pic>
      <p:sp>
        <p:nvSpPr>
          <p:cNvPr id="234" name="PA-圆角矩形 7">
            <a:extLst>
              <a:ext uri="{FF2B5EF4-FFF2-40B4-BE49-F238E27FC236}">
                <a16:creationId xmlns:a16="http://schemas.microsoft.com/office/drawing/2014/main" id="{9841526F-0565-4FDA-B455-98D8C1E5D04E}"/>
              </a:ext>
            </a:extLst>
          </p:cNvPr>
          <p:cNvSpPr/>
          <p:nvPr userDrawn="1">
            <p:custDataLst>
              <p:tags r:id="rId11"/>
            </p:custDataLst>
          </p:nvPr>
        </p:nvSpPr>
        <p:spPr>
          <a:xfrm>
            <a:off x="4799651" y="2035958"/>
            <a:ext cx="852903" cy="30283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2">
            <a:extLst>
              <a:ext uri="{FF2B5EF4-FFF2-40B4-BE49-F238E27FC236}">
                <a16:creationId xmlns:a16="http://schemas.microsoft.com/office/drawing/2014/main" id="{A0823CE8-6989-40D8-8761-C3E5DFD56169}"/>
              </a:ext>
            </a:extLst>
          </p:cNvPr>
          <p:cNvSpPr>
            <a:spLocks noGrp="1"/>
          </p:cNvSpPr>
          <p:nvPr>
            <p:ph type="body" sz="quarter" idx="10" hasCustomPrompt="1"/>
          </p:nvPr>
        </p:nvSpPr>
        <p:spPr>
          <a:xfrm>
            <a:off x="3555901" y="5055098"/>
            <a:ext cx="5080198" cy="400110"/>
          </a:xfrm>
        </p:spPr>
        <p:txBody>
          <a:bodyPr wrap="square">
            <a:spAutoFit/>
          </a:bodyPr>
          <a:lstStyle>
            <a:lvl1pPr marL="0" marR="0" indent="0" algn="ctr" defTabSz="914400" rtl="0" eaLnBrk="1" fontAlgn="auto" latinLnBrk="0" hangingPunct="1">
              <a:lnSpc>
                <a:spcPct val="100000"/>
              </a:lnSpc>
              <a:spcBef>
                <a:spcPts val="0"/>
              </a:spcBef>
              <a:spcAft>
                <a:spcPts val="0"/>
              </a:spcAft>
              <a:buClrTx/>
              <a:buSzTx/>
              <a:buFontTx/>
              <a:buNone/>
              <a:tabLst/>
              <a:defRPr lang="zh-CN" altLang="en-US" sz="2000" b="1" kern="1200" spc="600" noProof="0">
                <a:solidFill>
                  <a:schemeClr val="accent2"/>
                </a:solidFill>
                <a:latin typeface="微软雅黑" panose="020B0503020204020204" pitchFamily="34" charset="-122"/>
                <a:ea typeface="微软雅黑" panose="020B0503020204020204" pitchFamily="34" charset="-122"/>
                <a:cs typeface="+mn-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600" normalizeH="0" baseline="0" noProof="0">
                <a:ln>
                  <a:noFill/>
                </a:ln>
                <a:solidFill>
                  <a:srgbClr val="F5E4C3"/>
                </a:solidFill>
                <a:effectLst/>
                <a:uLnTx/>
                <a:uFillTx/>
                <a:latin typeface="微软雅黑" panose="020B0503020204020204" pitchFamily="34" charset="-122"/>
                <a:ea typeface="微软雅黑" panose="020B0503020204020204" pitchFamily="34" charset="-122"/>
                <a:cs typeface="+mn-cs"/>
              </a:rPr>
              <a:t>XXX</a:t>
            </a:r>
            <a:r>
              <a:rPr kumimoji="0" lang="zh-CN" altLang="en-US" sz="2000" b="1" i="0" u="none" strike="noStrike" kern="1200" cap="none" spc="600" normalizeH="0" baseline="0" noProof="0">
                <a:ln>
                  <a:noFill/>
                </a:ln>
                <a:solidFill>
                  <a:srgbClr val="F5E4C3"/>
                </a:solidFill>
                <a:effectLst/>
                <a:uLnTx/>
                <a:uFillTx/>
                <a:latin typeface="微软雅黑" panose="020B0503020204020204" pitchFamily="34" charset="-122"/>
                <a:ea typeface="微软雅黑" panose="020B0503020204020204" pitchFamily="34" charset="-122"/>
                <a:cs typeface="+mn-cs"/>
              </a:rPr>
              <a:t>有限责任公司年会模板</a:t>
            </a:r>
          </a:p>
        </p:txBody>
      </p:sp>
      <p:sp>
        <p:nvSpPr>
          <p:cNvPr id="5" name="文本占位符 4">
            <a:extLst>
              <a:ext uri="{FF2B5EF4-FFF2-40B4-BE49-F238E27FC236}">
                <a16:creationId xmlns:a16="http://schemas.microsoft.com/office/drawing/2014/main" id="{F97A2E6B-2E8E-4757-AD49-667383A2F316}"/>
              </a:ext>
            </a:extLst>
          </p:cNvPr>
          <p:cNvSpPr>
            <a:spLocks noGrp="1"/>
          </p:cNvSpPr>
          <p:nvPr>
            <p:ph type="body" sz="quarter" idx="11" hasCustomPrompt="1"/>
          </p:nvPr>
        </p:nvSpPr>
        <p:spPr>
          <a:xfrm>
            <a:off x="4855658" y="2026054"/>
            <a:ext cx="773276" cy="327536"/>
          </a:xfrm>
        </p:spPr>
        <p:txBody>
          <a:bodyPr>
            <a:normAutofit/>
          </a:bodyPr>
          <a:lstStyle>
            <a:lvl1pPr marL="0" indent="0" algn="l" defTabSz="914400" rtl="0" eaLnBrk="1" latinLnBrk="0" hangingPunct="1">
              <a:buFontTx/>
              <a:buNone/>
              <a:defRPr lang="en-US" altLang="zh-CN" sz="2000" b="1" kern="1200" smtClean="0">
                <a:solidFill>
                  <a:schemeClr val="tx1"/>
                </a:solidFill>
                <a:latin typeface="+mn-lt"/>
                <a:ea typeface="+mn-ea"/>
                <a:cs typeface="+mn-cs"/>
              </a:defRPr>
            </a:lvl1pPr>
          </a:lstStyle>
          <a:p>
            <a:pPr lvl="0"/>
            <a:r>
              <a:rPr lang="en-US" altLang="zh-CN"/>
              <a:t>2019</a:t>
            </a:r>
          </a:p>
        </p:txBody>
      </p:sp>
      <p:sp>
        <p:nvSpPr>
          <p:cNvPr id="238" name="文本占位符 4">
            <a:extLst>
              <a:ext uri="{FF2B5EF4-FFF2-40B4-BE49-F238E27FC236}">
                <a16:creationId xmlns:a16="http://schemas.microsoft.com/office/drawing/2014/main" id="{AE23CE96-3D5F-420E-9E82-2448445FE7D5}"/>
              </a:ext>
            </a:extLst>
          </p:cNvPr>
          <p:cNvSpPr>
            <a:spLocks noGrp="1"/>
          </p:cNvSpPr>
          <p:nvPr>
            <p:ph type="body" sz="quarter" idx="12" hasCustomPrompt="1"/>
          </p:nvPr>
        </p:nvSpPr>
        <p:spPr>
          <a:xfrm>
            <a:off x="8543883" y="3666921"/>
            <a:ext cx="773276" cy="327536"/>
          </a:xfrm>
        </p:spPr>
        <p:txBody>
          <a:bodyPr>
            <a:noAutofit/>
          </a:bodyPr>
          <a:lstStyle>
            <a:lvl1pPr marL="0" marR="0" indent="0" algn="l" defTabSz="914400" rtl="0" eaLnBrk="1" fontAlgn="auto" latinLnBrk="0" hangingPunct="1">
              <a:lnSpc>
                <a:spcPct val="100000"/>
              </a:lnSpc>
              <a:spcBef>
                <a:spcPts val="0"/>
              </a:spcBef>
              <a:spcAft>
                <a:spcPts val="0"/>
              </a:spcAft>
              <a:buClrTx/>
              <a:buSzTx/>
              <a:buFontTx/>
              <a:buNone/>
              <a:tabLst/>
              <a:defRPr lang="zh-CN" altLang="en-US" sz="2000" b="1" kern="1200" noProof="0">
                <a:solidFill>
                  <a:schemeClr val="accent2"/>
                </a:solidFill>
                <a:latin typeface="+mn-lt"/>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a:ln>
                  <a:noFill/>
                </a:ln>
                <a:solidFill>
                  <a:srgbClr val="F5E4C3"/>
                </a:solidFill>
                <a:effectLst/>
                <a:uLnTx/>
                <a:uFillTx/>
                <a:latin typeface="+mn-lt"/>
                <a:ea typeface="+mn-ea"/>
                <a:cs typeface="+mn-cs"/>
              </a:rPr>
              <a:t>2020</a:t>
            </a:r>
            <a:endParaRPr kumimoji="0" lang="zh-CN" altLang="en-US" sz="2000" b="1" i="0" u="none" strike="noStrike" kern="1200" cap="none" spc="0" normalizeH="0" baseline="0" noProof="0">
              <a:ln>
                <a:noFill/>
              </a:ln>
              <a:solidFill>
                <a:srgbClr val="F5E4C3"/>
              </a:solidFill>
              <a:effectLst/>
              <a:uLnTx/>
              <a:uFillTx/>
              <a:latin typeface="+mn-lt"/>
              <a:ea typeface="+mn-ea"/>
              <a:cs typeface="+mn-cs"/>
            </a:endParaRPr>
          </a:p>
        </p:txBody>
      </p:sp>
    </p:spTree>
    <p:extLst>
      <p:ext uri="{BB962C8B-B14F-4D97-AF65-F5344CB8AC3E}">
        <p14:creationId xmlns:p14="http://schemas.microsoft.com/office/powerpoint/2010/main" val="8876813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图文版式2">
    <p:bg>
      <p:bgPr>
        <a:solidFill>
          <a:schemeClr val="tx1"/>
        </a:solidFill>
        <a:effectLst/>
      </p:bgPr>
    </p:bg>
    <p:spTree>
      <p:nvGrpSpPr>
        <p:cNvPr id="1" name=""/>
        <p:cNvGrpSpPr/>
        <p:nvPr/>
      </p:nvGrpSpPr>
      <p:grpSpPr>
        <a:xfrm>
          <a:off x="0" y="0"/>
          <a:ext cx="0" cy="0"/>
          <a:chOff x="0" y="0"/>
          <a:chExt cx="0" cy="0"/>
        </a:xfrm>
      </p:grpSpPr>
      <p:sp>
        <p:nvSpPr>
          <p:cNvPr id="31" name="矩形 30">
            <a:extLst>
              <a:ext uri="{FF2B5EF4-FFF2-40B4-BE49-F238E27FC236}">
                <a16:creationId xmlns:a16="http://schemas.microsoft.com/office/drawing/2014/main" id="{09D0EDE7-F3D4-43D6-8597-A945D31AB830}"/>
              </a:ext>
            </a:extLst>
          </p:cNvPr>
          <p:cNvSpPr/>
          <p:nvPr userDrawn="1"/>
        </p:nvSpPr>
        <p:spPr>
          <a:xfrm>
            <a:off x="0" y="-6740"/>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a:extLst>
              <a:ext uri="{FF2B5EF4-FFF2-40B4-BE49-F238E27FC236}">
                <a16:creationId xmlns:a16="http://schemas.microsoft.com/office/drawing/2014/main" id="{DD2DC6C2-9391-4A7B-AE3A-AD72FC36A567}"/>
              </a:ext>
            </a:extLst>
          </p:cNvPr>
          <p:cNvGrpSpPr/>
          <p:nvPr userDrawn="1"/>
        </p:nvGrpSpPr>
        <p:grpSpPr>
          <a:xfrm>
            <a:off x="451053" y="518008"/>
            <a:ext cx="11289894" cy="5904418"/>
            <a:chOff x="1939870" y="1736725"/>
            <a:chExt cx="7604716" cy="3747183"/>
          </a:xfrm>
          <a:solidFill>
            <a:srgbClr val="08080C"/>
          </a:solidFill>
        </p:grpSpPr>
        <p:sp>
          <p:nvSpPr>
            <p:cNvPr id="33" name="Freeform 4">
              <a:extLst>
                <a:ext uri="{FF2B5EF4-FFF2-40B4-BE49-F238E27FC236}">
                  <a16:creationId xmlns:a16="http://schemas.microsoft.com/office/drawing/2014/main" id="{2F18FB3F-1A73-4198-A0C6-4A75C4C620D4}"/>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
              <a:extLst>
                <a:ext uri="{FF2B5EF4-FFF2-40B4-BE49-F238E27FC236}">
                  <a16:creationId xmlns:a16="http://schemas.microsoft.com/office/drawing/2014/main" id="{19DCCD06-D18A-49DF-9DEC-FBC6AC72CFC1}"/>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6">
              <a:extLst>
                <a:ext uri="{FF2B5EF4-FFF2-40B4-BE49-F238E27FC236}">
                  <a16:creationId xmlns:a16="http://schemas.microsoft.com/office/drawing/2014/main" id="{E8D498AF-AF3B-45CB-81A0-6F0477BC9F8A}"/>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7">
              <a:extLst>
                <a:ext uri="{FF2B5EF4-FFF2-40B4-BE49-F238E27FC236}">
                  <a16:creationId xmlns:a16="http://schemas.microsoft.com/office/drawing/2014/main" id="{91FAFB22-D96B-4D54-A810-D41413D9AA3E}"/>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8">
              <a:extLst>
                <a:ext uri="{FF2B5EF4-FFF2-40B4-BE49-F238E27FC236}">
                  <a16:creationId xmlns:a16="http://schemas.microsoft.com/office/drawing/2014/main" id="{45BA6932-4359-4E03-B4DB-5E60EBA08815}"/>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9">
              <a:extLst>
                <a:ext uri="{FF2B5EF4-FFF2-40B4-BE49-F238E27FC236}">
                  <a16:creationId xmlns:a16="http://schemas.microsoft.com/office/drawing/2014/main" id="{E4B3729C-4C78-40EF-8895-5494CBC6FC21}"/>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0">
              <a:extLst>
                <a:ext uri="{FF2B5EF4-FFF2-40B4-BE49-F238E27FC236}">
                  <a16:creationId xmlns:a16="http://schemas.microsoft.com/office/drawing/2014/main" id="{39C967B0-3475-4E03-A24A-E7DC0C7811C8}"/>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1">
              <a:extLst>
                <a:ext uri="{FF2B5EF4-FFF2-40B4-BE49-F238E27FC236}">
                  <a16:creationId xmlns:a16="http://schemas.microsoft.com/office/drawing/2014/main" id="{53C7809E-BB9F-450B-AD22-53EB55237625}"/>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2">
              <a:extLst>
                <a:ext uri="{FF2B5EF4-FFF2-40B4-BE49-F238E27FC236}">
                  <a16:creationId xmlns:a16="http://schemas.microsoft.com/office/drawing/2014/main" id="{4DF55CAC-2E1D-4C49-9B56-C7A46A1AA7CE}"/>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13">
              <a:extLst>
                <a:ext uri="{FF2B5EF4-FFF2-40B4-BE49-F238E27FC236}">
                  <a16:creationId xmlns:a16="http://schemas.microsoft.com/office/drawing/2014/main" id="{FC903453-17FD-45B0-A9D8-9BD078A537F9}"/>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4">
              <a:extLst>
                <a:ext uri="{FF2B5EF4-FFF2-40B4-BE49-F238E27FC236}">
                  <a16:creationId xmlns:a16="http://schemas.microsoft.com/office/drawing/2014/main" id="{E58195CE-44CE-403E-AD9F-BFD2D0F46F22}"/>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5">
              <a:extLst>
                <a:ext uri="{FF2B5EF4-FFF2-40B4-BE49-F238E27FC236}">
                  <a16:creationId xmlns:a16="http://schemas.microsoft.com/office/drawing/2014/main" id="{640EC501-A95A-47D9-BA31-345A55BC4110}"/>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6">
              <a:extLst>
                <a:ext uri="{FF2B5EF4-FFF2-40B4-BE49-F238E27FC236}">
                  <a16:creationId xmlns:a16="http://schemas.microsoft.com/office/drawing/2014/main" id="{8FA47F9F-9B12-4F56-96BB-688398ED8109}"/>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7">
              <a:extLst>
                <a:ext uri="{FF2B5EF4-FFF2-40B4-BE49-F238E27FC236}">
                  <a16:creationId xmlns:a16="http://schemas.microsoft.com/office/drawing/2014/main" id="{F118D999-2D29-4EE5-9992-A53790518775}"/>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a:extLst>
                <a:ext uri="{FF2B5EF4-FFF2-40B4-BE49-F238E27FC236}">
                  <a16:creationId xmlns:a16="http://schemas.microsoft.com/office/drawing/2014/main" id="{DF3BAF9C-D391-4DD5-B100-5C639F632C3C}"/>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a:extLst>
                <a:ext uri="{FF2B5EF4-FFF2-40B4-BE49-F238E27FC236}">
                  <a16:creationId xmlns:a16="http://schemas.microsoft.com/office/drawing/2014/main" id="{77F4585C-F85F-43F3-90C5-7741858C07D9}"/>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a:extLst>
                <a:ext uri="{FF2B5EF4-FFF2-40B4-BE49-F238E27FC236}">
                  <a16:creationId xmlns:a16="http://schemas.microsoft.com/office/drawing/2014/main" id="{3820C8A1-23C2-447F-9694-F1102F22A75F}"/>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21">
              <a:extLst>
                <a:ext uri="{FF2B5EF4-FFF2-40B4-BE49-F238E27FC236}">
                  <a16:creationId xmlns:a16="http://schemas.microsoft.com/office/drawing/2014/main" id="{E3CA752E-3117-4C79-A1C7-2CC952586B9C}"/>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2">
              <a:extLst>
                <a:ext uri="{FF2B5EF4-FFF2-40B4-BE49-F238E27FC236}">
                  <a16:creationId xmlns:a16="http://schemas.microsoft.com/office/drawing/2014/main" id="{726FB822-4015-4268-B364-33927D425571}"/>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23">
              <a:extLst>
                <a:ext uri="{FF2B5EF4-FFF2-40B4-BE49-F238E27FC236}">
                  <a16:creationId xmlns:a16="http://schemas.microsoft.com/office/drawing/2014/main" id="{5D85C49C-FDD6-4030-97E7-D84224B0176E}"/>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24">
              <a:extLst>
                <a:ext uri="{FF2B5EF4-FFF2-40B4-BE49-F238E27FC236}">
                  <a16:creationId xmlns:a16="http://schemas.microsoft.com/office/drawing/2014/main" id="{55EE73AB-1440-4403-9784-F73B62940551}"/>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5">
              <a:extLst>
                <a:ext uri="{FF2B5EF4-FFF2-40B4-BE49-F238E27FC236}">
                  <a16:creationId xmlns:a16="http://schemas.microsoft.com/office/drawing/2014/main" id="{43F109D1-099D-4FDE-846C-4496F0CF67E0}"/>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6">
              <a:extLst>
                <a:ext uri="{FF2B5EF4-FFF2-40B4-BE49-F238E27FC236}">
                  <a16:creationId xmlns:a16="http://schemas.microsoft.com/office/drawing/2014/main" id="{339E97E7-CB40-4D6D-A468-2AA6060D12FC}"/>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27">
              <a:extLst>
                <a:ext uri="{FF2B5EF4-FFF2-40B4-BE49-F238E27FC236}">
                  <a16:creationId xmlns:a16="http://schemas.microsoft.com/office/drawing/2014/main" id="{EB7F963A-E66C-4C68-AEEF-839985E925AB}"/>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28">
              <a:extLst>
                <a:ext uri="{FF2B5EF4-FFF2-40B4-BE49-F238E27FC236}">
                  <a16:creationId xmlns:a16="http://schemas.microsoft.com/office/drawing/2014/main" id="{33770821-BFB5-4CE4-93C7-EAFDB87CB88B}"/>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29">
              <a:extLst>
                <a:ext uri="{FF2B5EF4-FFF2-40B4-BE49-F238E27FC236}">
                  <a16:creationId xmlns:a16="http://schemas.microsoft.com/office/drawing/2014/main" id="{8AC78047-0FE4-4A1E-B479-1F6C5D0B1B8F}"/>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30">
              <a:extLst>
                <a:ext uri="{FF2B5EF4-FFF2-40B4-BE49-F238E27FC236}">
                  <a16:creationId xmlns:a16="http://schemas.microsoft.com/office/drawing/2014/main" id="{6ABC066B-F045-4414-BCB9-D6B25968C05D}"/>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1">
              <a:extLst>
                <a:ext uri="{FF2B5EF4-FFF2-40B4-BE49-F238E27FC236}">
                  <a16:creationId xmlns:a16="http://schemas.microsoft.com/office/drawing/2014/main" id="{1CB895B7-66D7-41CE-8F2D-86A496A555B8}"/>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2">
              <a:extLst>
                <a:ext uri="{FF2B5EF4-FFF2-40B4-BE49-F238E27FC236}">
                  <a16:creationId xmlns:a16="http://schemas.microsoft.com/office/drawing/2014/main" id="{3F1496E9-D184-46F3-AD62-E2E21D3DD9A8}"/>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3">
              <a:extLst>
                <a:ext uri="{FF2B5EF4-FFF2-40B4-BE49-F238E27FC236}">
                  <a16:creationId xmlns:a16="http://schemas.microsoft.com/office/drawing/2014/main" id="{07692DFA-C910-4DEE-AEC7-52ECA96EA4F7}"/>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34">
              <a:extLst>
                <a:ext uri="{FF2B5EF4-FFF2-40B4-BE49-F238E27FC236}">
                  <a16:creationId xmlns:a16="http://schemas.microsoft.com/office/drawing/2014/main" id="{BC8E1B21-17B1-4E15-A5F2-C4A45A05D5F9}"/>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35">
              <a:extLst>
                <a:ext uri="{FF2B5EF4-FFF2-40B4-BE49-F238E27FC236}">
                  <a16:creationId xmlns:a16="http://schemas.microsoft.com/office/drawing/2014/main" id="{39519A31-056A-478B-AA85-32158286DDC6}"/>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6">
              <a:extLst>
                <a:ext uri="{FF2B5EF4-FFF2-40B4-BE49-F238E27FC236}">
                  <a16:creationId xmlns:a16="http://schemas.microsoft.com/office/drawing/2014/main" id="{A99A2FB2-2627-4EC0-BBE7-2DD84F5E195A}"/>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37">
              <a:extLst>
                <a:ext uri="{FF2B5EF4-FFF2-40B4-BE49-F238E27FC236}">
                  <a16:creationId xmlns:a16="http://schemas.microsoft.com/office/drawing/2014/main" id="{EB8A7283-4FD8-4232-9399-332835173A39}"/>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38">
              <a:extLst>
                <a:ext uri="{FF2B5EF4-FFF2-40B4-BE49-F238E27FC236}">
                  <a16:creationId xmlns:a16="http://schemas.microsoft.com/office/drawing/2014/main" id="{3049BD68-B95A-45F8-9F4C-31D2AAEC973E}"/>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39">
              <a:extLst>
                <a:ext uri="{FF2B5EF4-FFF2-40B4-BE49-F238E27FC236}">
                  <a16:creationId xmlns:a16="http://schemas.microsoft.com/office/drawing/2014/main" id="{1A7B2D08-C8D6-42E7-9E59-20E4BE322F19}"/>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40">
              <a:extLst>
                <a:ext uri="{FF2B5EF4-FFF2-40B4-BE49-F238E27FC236}">
                  <a16:creationId xmlns:a16="http://schemas.microsoft.com/office/drawing/2014/main" id="{9156AD5D-241E-4B31-A55D-50E6AC304BFF}"/>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41">
              <a:extLst>
                <a:ext uri="{FF2B5EF4-FFF2-40B4-BE49-F238E27FC236}">
                  <a16:creationId xmlns:a16="http://schemas.microsoft.com/office/drawing/2014/main" id="{C588D01F-F7C8-4140-A129-0AD27714E8D0}"/>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42">
              <a:extLst>
                <a:ext uri="{FF2B5EF4-FFF2-40B4-BE49-F238E27FC236}">
                  <a16:creationId xmlns:a16="http://schemas.microsoft.com/office/drawing/2014/main" id="{07A7E2D9-FF6F-4C98-9435-5EE0AAA05CBA}"/>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43">
              <a:extLst>
                <a:ext uri="{FF2B5EF4-FFF2-40B4-BE49-F238E27FC236}">
                  <a16:creationId xmlns:a16="http://schemas.microsoft.com/office/drawing/2014/main" id="{BD605687-0025-4C51-AE95-1720676CDF59}"/>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44">
              <a:extLst>
                <a:ext uri="{FF2B5EF4-FFF2-40B4-BE49-F238E27FC236}">
                  <a16:creationId xmlns:a16="http://schemas.microsoft.com/office/drawing/2014/main" id="{4CF1EEDD-1BDD-4293-895D-673C1D6B1776}"/>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45">
              <a:extLst>
                <a:ext uri="{FF2B5EF4-FFF2-40B4-BE49-F238E27FC236}">
                  <a16:creationId xmlns:a16="http://schemas.microsoft.com/office/drawing/2014/main" id="{8CDFEB90-4F1E-4ECA-AAA8-0BC9214768C0}"/>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46">
              <a:extLst>
                <a:ext uri="{FF2B5EF4-FFF2-40B4-BE49-F238E27FC236}">
                  <a16:creationId xmlns:a16="http://schemas.microsoft.com/office/drawing/2014/main" id="{5709B1AD-7959-4704-815E-CC56AEA89941}"/>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47">
              <a:extLst>
                <a:ext uri="{FF2B5EF4-FFF2-40B4-BE49-F238E27FC236}">
                  <a16:creationId xmlns:a16="http://schemas.microsoft.com/office/drawing/2014/main" id="{87491B29-7AE9-488E-B6F5-F1EC6D063628}"/>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48">
              <a:extLst>
                <a:ext uri="{FF2B5EF4-FFF2-40B4-BE49-F238E27FC236}">
                  <a16:creationId xmlns:a16="http://schemas.microsoft.com/office/drawing/2014/main" id="{AD14BBCF-73CD-4131-9828-0B1ACE17B8AB}"/>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49">
              <a:extLst>
                <a:ext uri="{FF2B5EF4-FFF2-40B4-BE49-F238E27FC236}">
                  <a16:creationId xmlns:a16="http://schemas.microsoft.com/office/drawing/2014/main" id="{78D18A0B-8FF6-4913-B304-4A62A3615009}"/>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50">
              <a:extLst>
                <a:ext uri="{FF2B5EF4-FFF2-40B4-BE49-F238E27FC236}">
                  <a16:creationId xmlns:a16="http://schemas.microsoft.com/office/drawing/2014/main" id="{6B31BB2D-615E-4C86-9244-A7F278E2CCB1}"/>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51">
              <a:extLst>
                <a:ext uri="{FF2B5EF4-FFF2-40B4-BE49-F238E27FC236}">
                  <a16:creationId xmlns:a16="http://schemas.microsoft.com/office/drawing/2014/main" id="{159CE6FB-7E28-450E-905F-9DC08F943CAF}"/>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2">
              <a:extLst>
                <a:ext uri="{FF2B5EF4-FFF2-40B4-BE49-F238E27FC236}">
                  <a16:creationId xmlns:a16="http://schemas.microsoft.com/office/drawing/2014/main" id="{5AB855E1-B781-4080-8C9B-F25C29458A2B}"/>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53">
              <a:extLst>
                <a:ext uri="{FF2B5EF4-FFF2-40B4-BE49-F238E27FC236}">
                  <a16:creationId xmlns:a16="http://schemas.microsoft.com/office/drawing/2014/main" id="{EE605819-DED5-4593-927F-A744536F9437}"/>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54">
              <a:extLst>
                <a:ext uri="{FF2B5EF4-FFF2-40B4-BE49-F238E27FC236}">
                  <a16:creationId xmlns:a16="http://schemas.microsoft.com/office/drawing/2014/main" id="{775B7063-A325-44F7-8B8A-2A220E217494}"/>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55">
              <a:extLst>
                <a:ext uri="{FF2B5EF4-FFF2-40B4-BE49-F238E27FC236}">
                  <a16:creationId xmlns:a16="http://schemas.microsoft.com/office/drawing/2014/main" id="{B294C3FF-F04F-4F53-9D3E-112866CDB288}"/>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56">
              <a:extLst>
                <a:ext uri="{FF2B5EF4-FFF2-40B4-BE49-F238E27FC236}">
                  <a16:creationId xmlns:a16="http://schemas.microsoft.com/office/drawing/2014/main" id="{5C8CCA7E-62CF-4B9F-AFC9-00CFA9CAC9C7}"/>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57">
              <a:extLst>
                <a:ext uri="{FF2B5EF4-FFF2-40B4-BE49-F238E27FC236}">
                  <a16:creationId xmlns:a16="http://schemas.microsoft.com/office/drawing/2014/main" id="{224293B5-F93F-4E10-A06B-121ACBE91CCB}"/>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58">
              <a:extLst>
                <a:ext uri="{FF2B5EF4-FFF2-40B4-BE49-F238E27FC236}">
                  <a16:creationId xmlns:a16="http://schemas.microsoft.com/office/drawing/2014/main" id="{8B029387-2810-4A92-8BD4-75A37377006D}"/>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59">
              <a:extLst>
                <a:ext uri="{FF2B5EF4-FFF2-40B4-BE49-F238E27FC236}">
                  <a16:creationId xmlns:a16="http://schemas.microsoft.com/office/drawing/2014/main" id="{A2A68F15-F5D5-4C37-97B9-1A2C6FC91B89}"/>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60">
              <a:extLst>
                <a:ext uri="{FF2B5EF4-FFF2-40B4-BE49-F238E27FC236}">
                  <a16:creationId xmlns:a16="http://schemas.microsoft.com/office/drawing/2014/main" id="{C3964AF2-CB9A-4F6B-82CC-51B3A99BF004}"/>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61">
              <a:extLst>
                <a:ext uri="{FF2B5EF4-FFF2-40B4-BE49-F238E27FC236}">
                  <a16:creationId xmlns:a16="http://schemas.microsoft.com/office/drawing/2014/main" id="{9D510F9D-B12E-42CD-8841-45F489014A0E}"/>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62">
              <a:extLst>
                <a:ext uri="{FF2B5EF4-FFF2-40B4-BE49-F238E27FC236}">
                  <a16:creationId xmlns:a16="http://schemas.microsoft.com/office/drawing/2014/main" id="{5870D7C1-DC53-4EAC-A668-E121D8E6AE67}"/>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63">
              <a:extLst>
                <a:ext uri="{FF2B5EF4-FFF2-40B4-BE49-F238E27FC236}">
                  <a16:creationId xmlns:a16="http://schemas.microsoft.com/office/drawing/2014/main" id="{3315C5A7-8699-4DFB-BD52-364FC3C0DB58}"/>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64">
              <a:extLst>
                <a:ext uri="{FF2B5EF4-FFF2-40B4-BE49-F238E27FC236}">
                  <a16:creationId xmlns:a16="http://schemas.microsoft.com/office/drawing/2014/main" id="{2C222CD3-4DCF-46C9-984E-D47EBAD38B9A}"/>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65">
              <a:extLst>
                <a:ext uri="{FF2B5EF4-FFF2-40B4-BE49-F238E27FC236}">
                  <a16:creationId xmlns:a16="http://schemas.microsoft.com/office/drawing/2014/main" id="{7E28028B-BB6E-448D-938E-BE1C3B3D4D26}"/>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66">
              <a:extLst>
                <a:ext uri="{FF2B5EF4-FFF2-40B4-BE49-F238E27FC236}">
                  <a16:creationId xmlns:a16="http://schemas.microsoft.com/office/drawing/2014/main" id="{44FE32A9-61D7-4849-9989-C9F221ED9673}"/>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67">
              <a:extLst>
                <a:ext uri="{FF2B5EF4-FFF2-40B4-BE49-F238E27FC236}">
                  <a16:creationId xmlns:a16="http://schemas.microsoft.com/office/drawing/2014/main" id="{851D45E1-E29C-4E46-8821-A886506EEA25}"/>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68">
              <a:extLst>
                <a:ext uri="{FF2B5EF4-FFF2-40B4-BE49-F238E27FC236}">
                  <a16:creationId xmlns:a16="http://schemas.microsoft.com/office/drawing/2014/main" id="{4ADCBB8C-598A-487A-AB08-02F2BABD9E0D}"/>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69">
              <a:extLst>
                <a:ext uri="{FF2B5EF4-FFF2-40B4-BE49-F238E27FC236}">
                  <a16:creationId xmlns:a16="http://schemas.microsoft.com/office/drawing/2014/main" id="{0CEFF87C-F67A-41A2-B991-66BE38492CB4}"/>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
              <a:extLst>
                <a:ext uri="{FF2B5EF4-FFF2-40B4-BE49-F238E27FC236}">
                  <a16:creationId xmlns:a16="http://schemas.microsoft.com/office/drawing/2014/main" id="{D4B74BC6-765A-4E25-9BBF-AC21FDABD4A2}"/>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1">
              <a:extLst>
                <a:ext uri="{FF2B5EF4-FFF2-40B4-BE49-F238E27FC236}">
                  <a16:creationId xmlns:a16="http://schemas.microsoft.com/office/drawing/2014/main" id="{5D47E7E3-941F-4A35-93E9-FE5D4B3FCA1E}"/>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2">
              <a:extLst>
                <a:ext uri="{FF2B5EF4-FFF2-40B4-BE49-F238E27FC236}">
                  <a16:creationId xmlns:a16="http://schemas.microsoft.com/office/drawing/2014/main" id="{800D501F-A812-405E-89A7-9B77F08FD538}"/>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3">
              <a:extLst>
                <a:ext uri="{FF2B5EF4-FFF2-40B4-BE49-F238E27FC236}">
                  <a16:creationId xmlns:a16="http://schemas.microsoft.com/office/drawing/2014/main" id="{AD87D661-FDD5-48F5-A45B-BA5DFFCA8CDB}"/>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4">
              <a:extLst>
                <a:ext uri="{FF2B5EF4-FFF2-40B4-BE49-F238E27FC236}">
                  <a16:creationId xmlns:a16="http://schemas.microsoft.com/office/drawing/2014/main" id="{5841FE76-86BA-4DFC-828D-C2B364A9F9CB}"/>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5">
              <a:extLst>
                <a:ext uri="{FF2B5EF4-FFF2-40B4-BE49-F238E27FC236}">
                  <a16:creationId xmlns:a16="http://schemas.microsoft.com/office/drawing/2014/main" id="{FCF6DB05-322E-4235-B5AE-14268B7DC06E}"/>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6">
              <a:extLst>
                <a:ext uri="{FF2B5EF4-FFF2-40B4-BE49-F238E27FC236}">
                  <a16:creationId xmlns:a16="http://schemas.microsoft.com/office/drawing/2014/main" id="{2308A496-E506-4C43-A408-0EDFFA81FCA4}"/>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7">
              <a:extLst>
                <a:ext uri="{FF2B5EF4-FFF2-40B4-BE49-F238E27FC236}">
                  <a16:creationId xmlns:a16="http://schemas.microsoft.com/office/drawing/2014/main" id="{C3A9F500-76F7-4F90-BC8C-223660168229}"/>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8">
              <a:extLst>
                <a:ext uri="{FF2B5EF4-FFF2-40B4-BE49-F238E27FC236}">
                  <a16:creationId xmlns:a16="http://schemas.microsoft.com/office/drawing/2014/main" id="{DAC448EC-2832-474A-9902-BCC300600830}"/>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9">
              <a:extLst>
                <a:ext uri="{FF2B5EF4-FFF2-40B4-BE49-F238E27FC236}">
                  <a16:creationId xmlns:a16="http://schemas.microsoft.com/office/drawing/2014/main" id="{55A37F7A-DE08-4D66-913E-F213CCFE4A95}"/>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80">
              <a:extLst>
                <a:ext uri="{FF2B5EF4-FFF2-40B4-BE49-F238E27FC236}">
                  <a16:creationId xmlns:a16="http://schemas.microsoft.com/office/drawing/2014/main" id="{74453548-8B11-486C-83F5-2A35219C8F29}"/>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81">
              <a:extLst>
                <a:ext uri="{FF2B5EF4-FFF2-40B4-BE49-F238E27FC236}">
                  <a16:creationId xmlns:a16="http://schemas.microsoft.com/office/drawing/2014/main" id="{990B7F34-E69A-4551-9437-FF9E1061EBA0}"/>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a:extLst>
                <a:ext uri="{FF2B5EF4-FFF2-40B4-BE49-F238E27FC236}">
                  <a16:creationId xmlns:a16="http://schemas.microsoft.com/office/drawing/2014/main" id="{2C30EFB5-78BB-44FA-A338-7C452A63D7EA}"/>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a:extLst>
                <a:ext uri="{FF2B5EF4-FFF2-40B4-BE49-F238E27FC236}">
                  <a16:creationId xmlns:a16="http://schemas.microsoft.com/office/drawing/2014/main" id="{B73779F1-8730-462C-9FEB-57636589E50B}"/>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a:extLst>
                <a:ext uri="{FF2B5EF4-FFF2-40B4-BE49-F238E27FC236}">
                  <a16:creationId xmlns:a16="http://schemas.microsoft.com/office/drawing/2014/main" id="{7F9761DB-C803-4AFD-8062-75CEB496A49D}"/>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a:extLst>
                <a:ext uri="{FF2B5EF4-FFF2-40B4-BE49-F238E27FC236}">
                  <a16:creationId xmlns:a16="http://schemas.microsoft.com/office/drawing/2014/main" id="{ADCE1622-6042-4987-8914-586D7C8F0331}"/>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86">
              <a:extLst>
                <a:ext uri="{FF2B5EF4-FFF2-40B4-BE49-F238E27FC236}">
                  <a16:creationId xmlns:a16="http://schemas.microsoft.com/office/drawing/2014/main" id="{2830A2C7-DCCF-45C4-B407-17979AAFC05F}"/>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87">
              <a:extLst>
                <a:ext uri="{FF2B5EF4-FFF2-40B4-BE49-F238E27FC236}">
                  <a16:creationId xmlns:a16="http://schemas.microsoft.com/office/drawing/2014/main" id="{CBB3317C-2E4B-49C8-896A-CC5C9AF9577F}"/>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88">
              <a:extLst>
                <a:ext uri="{FF2B5EF4-FFF2-40B4-BE49-F238E27FC236}">
                  <a16:creationId xmlns:a16="http://schemas.microsoft.com/office/drawing/2014/main" id="{CA62045D-70DE-489C-86D2-BC86165DF61A}"/>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89">
              <a:extLst>
                <a:ext uri="{FF2B5EF4-FFF2-40B4-BE49-F238E27FC236}">
                  <a16:creationId xmlns:a16="http://schemas.microsoft.com/office/drawing/2014/main" id="{17BF2D45-D593-4098-9423-7D0492863F3B}"/>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90">
              <a:extLst>
                <a:ext uri="{FF2B5EF4-FFF2-40B4-BE49-F238E27FC236}">
                  <a16:creationId xmlns:a16="http://schemas.microsoft.com/office/drawing/2014/main" id="{0A10C389-BD42-4AA1-98DA-4843E796B99F}"/>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91">
              <a:extLst>
                <a:ext uri="{FF2B5EF4-FFF2-40B4-BE49-F238E27FC236}">
                  <a16:creationId xmlns:a16="http://schemas.microsoft.com/office/drawing/2014/main" id="{6BC48362-5C53-4676-AFAD-592078E510C9}"/>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92">
              <a:extLst>
                <a:ext uri="{FF2B5EF4-FFF2-40B4-BE49-F238E27FC236}">
                  <a16:creationId xmlns:a16="http://schemas.microsoft.com/office/drawing/2014/main" id="{7D7CF377-6AA2-4903-9033-AA98A1ACD3E4}"/>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93">
              <a:extLst>
                <a:ext uri="{FF2B5EF4-FFF2-40B4-BE49-F238E27FC236}">
                  <a16:creationId xmlns:a16="http://schemas.microsoft.com/office/drawing/2014/main" id="{CB759C78-3115-4CA7-B9EB-7B24C3C990AA}"/>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94">
              <a:extLst>
                <a:ext uri="{FF2B5EF4-FFF2-40B4-BE49-F238E27FC236}">
                  <a16:creationId xmlns:a16="http://schemas.microsoft.com/office/drawing/2014/main" id="{9ABB2D44-EFAC-42E6-880D-5CD82A9D55AD}"/>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95">
              <a:extLst>
                <a:ext uri="{FF2B5EF4-FFF2-40B4-BE49-F238E27FC236}">
                  <a16:creationId xmlns:a16="http://schemas.microsoft.com/office/drawing/2014/main" id="{CA439D8C-4292-472D-B312-D4D4FFD1D565}"/>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96">
              <a:extLst>
                <a:ext uri="{FF2B5EF4-FFF2-40B4-BE49-F238E27FC236}">
                  <a16:creationId xmlns:a16="http://schemas.microsoft.com/office/drawing/2014/main" id="{39559957-4E2B-4DDF-9B9B-144C6631A886}"/>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97">
              <a:extLst>
                <a:ext uri="{FF2B5EF4-FFF2-40B4-BE49-F238E27FC236}">
                  <a16:creationId xmlns:a16="http://schemas.microsoft.com/office/drawing/2014/main" id="{C51C0AAF-A7B2-43A3-AFC7-19C6A15B2E6E}"/>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98">
              <a:extLst>
                <a:ext uri="{FF2B5EF4-FFF2-40B4-BE49-F238E27FC236}">
                  <a16:creationId xmlns:a16="http://schemas.microsoft.com/office/drawing/2014/main" id="{C8DF3570-57FD-4714-84DC-992B05FB404D}"/>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99">
              <a:extLst>
                <a:ext uri="{FF2B5EF4-FFF2-40B4-BE49-F238E27FC236}">
                  <a16:creationId xmlns:a16="http://schemas.microsoft.com/office/drawing/2014/main" id="{F6FB34BE-17C1-4675-B56B-88C6A5A7BA5B}"/>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00">
              <a:extLst>
                <a:ext uri="{FF2B5EF4-FFF2-40B4-BE49-F238E27FC236}">
                  <a16:creationId xmlns:a16="http://schemas.microsoft.com/office/drawing/2014/main" id="{DEA72559-CD79-41CD-BD5E-39065487CB12}"/>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01">
              <a:extLst>
                <a:ext uri="{FF2B5EF4-FFF2-40B4-BE49-F238E27FC236}">
                  <a16:creationId xmlns:a16="http://schemas.microsoft.com/office/drawing/2014/main" id="{794E35E8-49B4-4BCA-9F05-61E7D23CD647}"/>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02">
              <a:extLst>
                <a:ext uri="{FF2B5EF4-FFF2-40B4-BE49-F238E27FC236}">
                  <a16:creationId xmlns:a16="http://schemas.microsoft.com/office/drawing/2014/main" id="{D0B310ED-8B5A-40FE-A35E-EFA84431D520}"/>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03">
              <a:extLst>
                <a:ext uri="{FF2B5EF4-FFF2-40B4-BE49-F238E27FC236}">
                  <a16:creationId xmlns:a16="http://schemas.microsoft.com/office/drawing/2014/main" id="{A1640ED0-6D3B-4E18-B5C4-7FD60C8A0318}"/>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04">
              <a:extLst>
                <a:ext uri="{FF2B5EF4-FFF2-40B4-BE49-F238E27FC236}">
                  <a16:creationId xmlns:a16="http://schemas.microsoft.com/office/drawing/2014/main" id="{9071534C-1F92-47B5-8438-0DC3B755665A}"/>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05">
              <a:extLst>
                <a:ext uri="{FF2B5EF4-FFF2-40B4-BE49-F238E27FC236}">
                  <a16:creationId xmlns:a16="http://schemas.microsoft.com/office/drawing/2014/main" id="{B2F4C120-B399-44C5-866D-140B26B01F43}"/>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06">
              <a:extLst>
                <a:ext uri="{FF2B5EF4-FFF2-40B4-BE49-F238E27FC236}">
                  <a16:creationId xmlns:a16="http://schemas.microsoft.com/office/drawing/2014/main" id="{883EB208-FA43-4DB4-8B59-469019179719}"/>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07">
              <a:extLst>
                <a:ext uri="{FF2B5EF4-FFF2-40B4-BE49-F238E27FC236}">
                  <a16:creationId xmlns:a16="http://schemas.microsoft.com/office/drawing/2014/main" id="{F34E15B9-D4DB-40E9-B8F4-5081B5346AC2}"/>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08">
              <a:extLst>
                <a:ext uri="{FF2B5EF4-FFF2-40B4-BE49-F238E27FC236}">
                  <a16:creationId xmlns:a16="http://schemas.microsoft.com/office/drawing/2014/main" id="{3E0A95AD-6F51-4E72-A382-BD55501FD858}"/>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09">
              <a:extLst>
                <a:ext uri="{FF2B5EF4-FFF2-40B4-BE49-F238E27FC236}">
                  <a16:creationId xmlns:a16="http://schemas.microsoft.com/office/drawing/2014/main" id="{9157D0AB-40C8-41DE-A702-B0B0F9C915F8}"/>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10">
              <a:extLst>
                <a:ext uri="{FF2B5EF4-FFF2-40B4-BE49-F238E27FC236}">
                  <a16:creationId xmlns:a16="http://schemas.microsoft.com/office/drawing/2014/main" id="{7356DB2D-1210-4757-8D3F-625BDE0CA3AB}"/>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11">
              <a:extLst>
                <a:ext uri="{FF2B5EF4-FFF2-40B4-BE49-F238E27FC236}">
                  <a16:creationId xmlns:a16="http://schemas.microsoft.com/office/drawing/2014/main" id="{003F95CA-8D3A-4761-A1FC-4B6AEBE8937D}"/>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12">
              <a:extLst>
                <a:ext uri="{FF2B5EF4-FFF2-40B4-BE49-F238E27FC236}">
                  <a16:creationId xmlns:a16="http://schemas.microsoft.com/office/drawing/2014/main" id="{C4454746-B0A1-4393-822A-5F4E130A27DF}"/>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13">
              <a:extLst>
                <a:ext uri="{FF2B5EF4-FFF2-40B4-BE49-F238E27FC236}">
                  <a16:creationId xmlns:a16="http://schemas.microsoft.com/office/drawing/2014/main" id="{732AD4F6-73D2-482A-8963-C2D09E632137}"/>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14">
              <a:extLst>
                <a:ext uri="{FF2B5EF4-FFF2-40B4-BE49-F238E27FC236}">
                  <a16:creationId xmlns:a16="http://schemas.microsoft.com/office/drawing/2014/main" id="{975C04FF-9FE4-44A9-8D29-9240C57974C8}"/>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15">
              <a:extLst>
                <a:ext uri="{FF2B5EF4-FFF2-40B4-BE49-F238E27FC236}">
                  <a16:creationId xmlns:a16="http://schemas.microsoft.com/office/drawing/2014/main" id="{8B60A7E0-498B-4DED-9D61-6AFA633EE4F2}"/>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16">
              <a:extLst>
                <a:ext uri="{FF2B5EF4-FFF2-40B4-BE49-F238E27FC236}">
                  <a16:creationId xmlns:a16="http://schemas.microsoft.com/office/drawing/2014/main" id="{B0960CC9-CDE2-4ECB-814A-34B9963BC598}"/>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17">
              <a:extLst>
                <a:ext uri="{FF2B5EF4-FFF2-40B4-BE49-F238E27FC236}">
                  <a16:creationId xmlns:a16="http://schemas.microsoft.com/office/drawing/2014/main" id="{D01C66E6-9CF4-4561-8ABE-FF30A0D679E3}"/>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18">
              <a:extLst>
                <a:ext uri="{FF2B5EF4-FFF2-40B4-BE49-F238E27FC236}">
                  <a16:creationId xmlns:a16="http://schemas.microsoft.com/office/drawing/2014/main" id="{C03BC842-FCC0-41E1-8838-CFFED5EB6CE9}"/>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19">
              <a:extLst>
                <a:ext uri="{FF2B5EF4-FFF2-40B4-BE49-F238E27FC236}">
                  <a16:creationId xmlns:a16="http://schemas.microsoft.com/office/drawing/2014/main" id="{39E99A89-09A1-41F2-82E8-E30B0993DC3A}"/>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20">
              <a:extLst>
                <a:ext uri="{FF2B5EF4-FFF2-40B4-BE49-F238E27FC236}">
                  <a16:creationId xmlns:a16="http://schemas.microsoft.com/office/drawing/2014/main" id="{70B9A784-B50D-4702-BA4D-64FE162D1761}"/>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21">
              <a:extLst>
                <a:ext uri="{FF2B5EF4-FFF2-40B4-BE49-F238E27FC236}">
                  <a16:creationId xmlns:a16="http://schemas.microsoft.com/office/drawing/2014/main" id="{4141C568-4036-493F-9D32-876149AB5FEE}"/>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22">
              <a:extLst>
                <a:ext uri="{FF2B5EF4-FFF2-40B4-BE49-F238E27FC236}">
                  <a16:creationId xmlns:a16="http://schemas.microsoft.com/office/drawing/2014/main" id="{6D753F02-38B6-47E7-8833-C3F0DFF5D55F}"/>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23">
              <a:extLst>
                <a:ext uri="{FF2B5EF4-FFF2-40B4-BE49-F238E27FC236}">
                  <a16:creationId xmlns:a16="http://schemas.microsoft.com/office/drawing/2014/main" id="{561D1809-87AA-4D3A-9CB1-82DFB0929F3D}"/>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24">
              <a:extLst>
                <a:ext uri="{FF2B5EF4-FFF2-40B4-BE49-F238E27FC236}">
                  <a16:creationId xmlns:a16="http://schemas.microsoft.com/office/drawing/2014/main" id="{C3AA8771-531F-4D44-921C-A4D9E7EBAAC4}"/>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25">
              <a:extLst>
                <a:ext uri="{FF2B5EF4-FFF2-40B4-BE49-F238E27FC236}">
                  <a16:creationId xmlns:a16="http://schemas.microsoft.com/office/drawing/2014/main" id="{8DF6980B-B2A7-41AF-814E-8B1FACBC0979}"/>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26">
              <a:extLst>
                <a:ext uri="{FF2B5EF4-FFF2-40B4-BE49-F238E27FC236}">
                  <a16:creationId xmlns:a16="http://schemas.microsoft.com/office/drawing/2014/main" id="{4AFB60C6-0127-4872-819D-077A816A67C3}"/>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27">
              <a:extLst>
                <a:ext uri="{FF2B5EF4-FFF2-40B4-BE49-F238E27FC236}">
                  <a16:creationId xmlns:a16="http://schemas.microsoft.com/office/drawing/2014/main" id="{49415996-670B-466D-8FFC-40EA978C43C3}"/>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28">
              <a:extLst>
                <a:ext uri="{FF2B5EF4-FFF2-40B4-BE49-F238E27FC236}">
                  <a16:creationId xmlns:a16="http://schemas.microsoft.com/office/drawing/2014/main" id="{3BE95F20-6A0F-4F33-A9C1-866958D25C80}"/>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29">
              <a:extLst>
                <a:ext uri="{FF2B5EF4-FFF2-40B4-BE49-F238E27FC236}">
                  <a16:creationId xmlns:a16="http://schemas.microsoft.com/office/drawing/2014/main" id="{E2C15052-2CAB-4234-A9CC-FADB4C0E7D6A}"/>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30">
              <a:extLst>
                <a:ext uri="{FF2B5EF4-FFF2-40B4-BE49-F238E27FC236}">
                  <a16:creationId xmlns:a16="http://schemas.microsoft.com/office/drawing/2014/main" id="{A59CAA13-EAA0-46BE-BABE-3BA0879CE625}"/>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31">
              <a:extLst>
                <a:ext uri="{FF2B5EF4-FFF2-40B4-BE49-F238E27FC236}">
                  <a16:creationId xmlns:a16="http://schemas.microsoft.com/office/drawing/2014/main" id="{99C525E5-DFE5-4FFC-A324-D822F574FC01}"/>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32">
              <a:extLst>
                <a:ext uri="{FF2B5EF4-FFF2-40B4-BE49-F238E27FC236}">
                  <a16:creationId xmlns:a16="http://schemas.microsoft.com/office/drawing/2014/main" id="{1CD3FC7A-87C9-471E-B57E-733836002E10}"/>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33">
              <a:extLst>
                <a:ext uri="{FF2B5EF4-FFF2-40B4-BE49-F238E27FC236}">
                  <a16:creationId xmlns:a16="http://schemas.microsoft.com/office/drawing/2014/main" id="{BDD473CF-3423-45EE-AD33-A34914421020}"/>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34">
              <a:extLst>
                <a:ext uri="{FF2B5EF4-FFF2-40B4-BE49-F238E27FC236}">
                  <a16:creationId xmlns:a16="http://schemas.microsoft.com/office/drawing/2014/main" id="{C84949FD-419C-49A8-A636-1648BDBD6E8C}"/>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35">
              <a:extLst>
                <a:ext uri="{FF2B5EF4-FFF2-40B4-BE49-F238E27FC236}">
                  <a16:creationId xmlns:a16="http://schemas.microsoft.com/office/drawing/2014/main" id="{68D49AC4-7D42-4233-867D-2DBC57F32DB9}"/>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36">
              <a:extLst>
                <a:ext uri="{FF2B5EF4-FFF2-40B4-BE49-F238E27FC236}">
                  <a16:creationId xmlns:a16="http://schemas.microsoft.com/office/drawing/2014/main" id="{6AA268F7-6369-45C0-8A5C-D180FF3A4ECF}"/>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7">
              <a:extLst>
                <a:ext uri="{FF2B5EF4-FFF2-40B4-BE49-F238E27FC236}">
                  <a16:creationId xmlns:a16="http://schemas.microsoft.com/office/drawing/2014/main" id="{9D508FF4-C334-4920-B95D-10F97AF22C1D}"/>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8">
              <a:extLst>
                <a:ext uri="{FF2B5EF4-FFF2-40B4-BE49-F238E27FC236}">
                  <a16:creationId xmlns:a16="http://schemas.microsoft.com/office/drawing/2014/main" id="{A091081C-3D92-44DD-9D44-9986BFAE8170}"/>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9">
              <a:extLst>
                <a:ext uri="{FF2B5EF4-FFF2-40B4-BE49-F238E27FC236}">
                  <a16:creationId xmlns:a16="http://schemas.microsoft.com/office/drawing/2014/main" id="{7BEDE414-059D-4759-BDF2-35AFB99B80BF}"/>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40">
              <a:extLst>
                <a:ext uri="{FF2B5EF4-FFF2-40B4-BE49-F238E27FC236}">
                  <a16:creationId xmlns:a16="http://schemas.microsoft.com/office/drawing/2014/main" id="{44F49DB0-0538-4933-9BC4-5015E6243654}"/>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41">
              <a:extLst>
                <a:ext uri="{FF2B5EF4-FFF2-40B4-BE49-F238E27FC236}">
                  <a16:creationId xmlns:a16="http://schemas.microsoft.com/office/drawing/2014/main" id="{3CB33F4A-435C-4727-80CB-EA933CD35C6D}"/>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42">
              <a:extLst>
                <a:ext uri="{FF2B5EF4-FFF2-40B4-BE49-F238E27FC236}">
                  <a16:creationId xmlns:a16="http://schemas.microsoft.com/office/drawing/2014/main" id="{F51A72E5-EE20-4B00-B9DE-B93C8BC090C2}"/>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43">
              <a:extLst>
                <a:ext uri="{FF2B5EF4-FFF2-40B4-BE49-F238E27FC236}">
                  <a16:creationId xmlns:a16="http://schemas.microsoft.com/office/drawing/2014/main" id="{D0325199-C557-4F56-8370-877C46DA9836}"/>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44">
              <a:extLst>
                <a:ext uri="{FF2B5EF4-FFF2-40B4-BE49-F238E27FC236}">
                  <a16:creationId xmlns:a16="http://schemas.microsoft.com/office/drawing/2014/main" id="{0909B195-603A-40F7-B6C6-2CC25B24C017}"/>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45">
              <a:extLst>
                <a:ext uri="{FF2B5EF4-FFF2-40B4-BE49-F238E27FC236}">
                  <a16:creationId xmlns:a16="http://schemas.microsoft.com/office/drawing/2014/main" id="{A0F0E1B4-F660-409E-B417-3170F55C7707}"/>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46">
              <a:extLst>
                <a:ext uri="{FF2B5EF4-FFF2-40B4-BE49-F238E27FC236}">
                  <a16:creationId xmlns:a16="http://schemas.microsoft.com/office/drawing/2014/main" id="{B75E5EFD-ABDC-4F0C-904D-A37E120D19A9}"/>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7">
              <a:extLst>
                <a:ext uri="{FF2B5EF4-FFF2-40B4-BE49-F238E27FC236}">
                  <a16:creationId xmlns:a16="http://schemas.microsoft.com/office/drawing/2014/main" id="{E229EE42-6211-44B1-8C4D-3B849299A954}"/>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8">
              <a:extLst>
                <a:ext uri="{FF2B5EF4-FFF2-40B4-BE49-F238E27FC236}">
                  <a16:creationId xmlns:a16="http://schemas.microsoft.com/office/drawing/2014/main" id="{415071EB-6557-40B0-A1E0-E32FAAA424E7}"/>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9">
              <a:extLst>
                <a:ext uri="{FF2B5EF4-FFF2-40B4-BE49-F238E27FC236}">
                  <a16:creationId xmlns:a16="http://schemas.microsoft.com/office/drawing/2014/main" id="{95AFAE41-C330-4579-BE07-E4FF056EA7AD}"/>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50">
              <a:extLst>
                <a:ext uri="{FF2B5EF4-FFF2-40B4-BE49-F238E27FC236}">
                  <a16:creationId xmlns:a16="http://schemas.microsoft.com/office/drawing/2014/main" id="{2664124B-67E6-47C8-8C1A-4EC90470B387}"/>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51">
              <a:extLst>
                <a:ext uri="{FF2B5EF4-FFF2-40B4-BE49-F238E27FC236}">
                  <a16:creationId xmlns:a16="http://schemas.microsoft.com/office/drawing/2014/main" id="{FA6F9A91-128D-4D1C-8FCA-EA669ED59A51}"/>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52">
              <a:extLst>
                <a:ext uri="{FF2B5EF4-FFF2-40B4-BE49-F238E27FC236}">
                  <a16:creationId xmlns:a16="http://schemas.microsoft.com/office/drawing/2014/main" id="{ED12D5E8-BD0F-4887-9636-C860BF4844C9}"/>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53">
              <a:extLst>
                <a:ext uri="{FF2B5EF4-FFF2-40B4-BE49-F238E27FC236}">
                  <a16:creationId xmlns:a16="http://schemas.microsoft.com/office/drawing/2014/main" id="{E8B79709-0363-4040-8D92-3DEDDED524EF}"/>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54">
              <a:extLst>
                <a:ext uri="{FF2B5EF4-FFF2-40B4-BE49-F238E27FC236}">
                  <a16:creationId xmlns:a16="http://schemas.microsoft.com/office/drawing/2014/main" id="{91E9E480-8BCD-4230-AC96-57EDEECD52F9}"/>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55">
              <a:extLst>
                <a:ext uri="{FF2B5EF4-FFF2-40B4-BE49-F238E27FC236}">
                  <a16:creationId xmlns:a16="http://schemas.microsoft.com/office/drawing/2014/main" id="{933F1AD9-0B25-4EA7-9D84-118320E0B236}"/>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56">
              <a:extLst>
                <a:ext uri="{FF2B5EF4-FFF2-40B4-BE49-F238E27FC236}">
                  <a16:creationId xmlns:a16="http://schemas.microsoft.com/office/drawing/2014/main" id="{4B700502-87CB-40E0-9391-DA0136FBD5B6}"/>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58">
              <a:extLst>
                <a:ext uri="{FF2B5EF4-FFF2-40B4-BE49-F238E27FC236}">
                  <a16:creationId xmlns:a16="http://schemas.microsoft.com/office/drawing/2014/main" id="{E7F18C28-D9A1-45B0-9FC2-CE9FA5A7B602}"/>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59">
              <a:extLst>
                <a:ext uri="{FF2B5EF4-FFF2-40B4-BE49-F238E27FC236}">
                  <a16:creationId xmlns:a16="http://schemas.microsoft.com/office/drawing/2014/main" id="{B2D4D3A9-6900-4414-9953-10FCC6D54D72}"/>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60">
              <a:extLst>
                <a:ext uri="{FF2B5EF4-FFF2-40B4-BE49-F238E27FC236}">
                  <a16:creationId xmlns:a16="http://schemas.microsoft.com/office/drawing/2014/main" id="{74E30ED6-5B56-4C1C-8276-9D06B7A67045}"/>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61">
              <a:extLst>
                <a:ext uri="{FF2B5EF4-FFF2-40B4-BE49-F238E27FC236}">
                  <a16:creationId xmlns:a16="http://schemas.microsoft.com/office/drawing/2014/main" id="{867B4AE4-620B-44D5-A961-3CA7D6D47963}"/>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62">
              <a:extLst>
                <a:ext uri="{FF2B5EF4-FFF2-40B4-BE49-F238E27FC236}">
                  <a16:creationId xmlns:a16="http://schemas.microsoft.com/office/drawing/2014/main" id="{70ED02F6-DAF4-45D6-8FC8-21E543FE50AB}"/>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63">
              <a:extLst>
                <a:ext uri="{FF2B5EF4-FFF2-40B4-BE49-F238E27FC236}">
                  <a16:creationId xmlns:a16="http://schemas.microsoft.com/office/drawing/2014/main" id="{37B562AB-B3F7-4B4B-B633-B001DEF39273}"/>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64">
              <a:extLst>
                <a:ext uri="{FF2B5EF4-FFF2-40B4-BE49-F238E27FC236}">
                  <a16:creationId xmlns:a16="http://schemas.microsoft.com/office/drawing/2014/main" id="{73774D58-0CCF-4BCF-80CF-8C52B9973D93}"/>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65">
              <a:extLst>
                <a:ext uri="{FF2B5EF4-FFF2-40B4-BE49-F238E27FC236}">
                  <a16:creationId xmlns:a16="http://schemas.microsoft.com/office/drawing/2014/main" id="{ECE64D20-C0AB-4FA1-978B-7FCEB9F796CB}"/>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66">
              <a:extLst>
                <a:ext uri="{FF2B5EF4-FFF2-40B4-BE49-F238E27FC236}">
                  <a16:creationId xmlns:a16="http://schemas.microsoft.com/office/drawing/2014/main" id="{A8C813C7-94D1-4D10-90A6-8B061B10ECBA}"/>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67">
              <a:extLst>
                <a:ext uri="{FF2B5EF4-FFF2-40B4-BE49-F238E27FC236}">
                  <a16:creationId xmlns:a16="http://schemas.microsoft.com/office/drawing/2014/main" id="{26CBEB88-3A96-460E-BA4C-14378F4A1401}"/>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68">
              <a:extLst>
                <a:ext uri="{FF2B5EF4-FFF2-40B4-BE49-F238E27FC236}">
                  <a16:creationId xmlns:a16="http://schemas.microsoft.com/office/drawing/2014/main" id="{357A89A2-4597-43B5-B34D-622C3DC8714B}"/>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69">
              <a:extLst>
                <a:ext uri="{FF2B5EF4-FFF2-40B4-BE49-F238E27FC236}">
                  <a16:creationId xmlns:a16="http://schemas.microsoft.com/office/drawing/2014/main" id="{C068EC09-DD89-4BBD-B2BF-D5118B4FD3F6}"/>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
              <a:extLst>
                <a:ext uri="{FF2B5EF4-FFF2-40B4-BE49-F238E27FC236}">
                  <a16:creationId xmlns:a16="http://schemas.microsoft.com/office/drawing/2014/main" id="{4EA569C1-3376-4674-B565-6181EF938EA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171">
              <a:extLst>
                <a:ext uri="{FF2B5EF4-FFF2-40B4-BE49-F238E27FC236}">
                  <a16:creationId xmlns:a16="http://schemas.microsoft.com/office/drawing/2014/main" id="{47A195A4-9202-46AE-A34B-2C6F837FF097}"/>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172">
              <a:extLst>
                <a:ext uri="{FF2B5EF4-FFF2-40B4-BE49-F238E27FC236}">
                  <a16:creationId xmlns:a16="http://schemas.microsoft.com/office/drawing/2014/main" id="{F9512CE7-8292-4CBC-B2EF-89736580F25B}"/>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173">
              <a:extLst>
                <a:ext uri="{FF2B5EF4-FFF2-40B4-BE49-F238E27FC236}">
                  <a16:creationId xmlns:a16="http://schemas.microsoft.com/office/drawing/2014/main" id="{003C9AC6-973C-4B14-BDAA-EF52D0912186}"/>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74">
              <a:extLst>
                <a:ext uri="{FF2B5EF4-FFF2-40B4-BE49-F238E27FC236}">
                  <a16:creationId xmlns:a16="http://schemas.microsoft.com/office/drawing/2014/main" id="{24D0AA23-9C2E-4051-B430-B698AEB078AD}"/>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75">
              <a:extLst>
                <a:ext uri="{FF2B5EF4-FFF2-40B4-BE49-F238E27FC236}">
                  <a16:creationId xmlns:a16="http://schemas.microsoft.com/office/drawing/2014/main" id="{56CA8747-5FE2-4F79-B465-3E3876030049}"/>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176">
              <a:extLst>
                <a:ext uri="{FF2B5EF4-FFF2-40B4-BE49-F238E27FC236}">
                  <a16:creationId xmlns:a16="http://schemas.microsoft.com/office/drawing/2014/main" id="{1D60B8A3-D8FF-4A67-8449-DCB77E53BB02}"/>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5" name="矩形 24">
            <a:extLst>
              <a:ext uri="{FF2B5EF4-FFF2-40B4-BE49-F238E27FC236}">
                <a16:creationId xmlns:a16="http://schemas.microsoft.com/office/drawing/2014/main" id="{B0B1E215-CBD1-4ADD-811E-5CFA44285C37}"/>
              </a:ext>
            </a:extLst>
          </p:cNvPr>
          <p:cNvSpPr/>
          <p:nvPr userDrawn="1"/>
        </p:nvSpPr>
        <p:spPr>
          <a:xfrm rot="2700000">
            <a:off x="3550181" y="894840"/>
            <a:ext cx="5048684" cy="5048684"/>
          </a:xfrm>
          <a:prstGeom prst="rect">
            <a:avLst/>
          </a:prstGeom>
          <a:noFill/>
          <a:ln w="6350">
            <a:gradFill flip="none" rotWithShape="1">
              <a:gsLst>
                <a:gs pos="100000">
                  <a:srgbClr val="FFFFFF">
                    <a:alpha val="20000"/>
                  </a:srgbClr>
                </a:gs>
                <a:gs pos="0">
                  <a:schemeClr val="bg1">
                    <a:alpha val="20000"/>
                  </a:schemeClr>
                </a:gs>
                <a:gs pos="59290">
                  <a:srgbClr val="FFFFFF">
                    <a:alpha val="0"/>
                  </a:srgbClr>
                </a:gs>
                <a:gs pos="35000">
                  <a:schemeClr val="bg1">
                    <a:alpha val="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a:extLst>
              <a:ext uri="{FF2B5EF4-FFF2-40B4-BE49-F238E27FC236}">
                <a16:creationId xmlns:a16="http://schemas.microsoft.com/office/drawing/2014/main" id="{9EE2BE2C-12C4-4F09-ABC3-D7A1AD626361}"/>
              </a:ext>
            </a:extLst>
          </p:cNvPr>
          <p:cNvSpPr/>
          <p:nvPr userDrawn="1"/>
        </p:nvSpPr>
        <p:spPr>
          <a:xfrm rot="2700000">
            <a:off x="3145047" y="489706"/>
            <a:ext cx="5858952" cy="5858952"/>
          </a:xfrm>
          <a:prstGeom prst="rect">
            <a:avLst/>
          </a:prstGeom>
          <a:noFill/>
          <a:ln w="19050">
            <a:gradFill flip="none" rotWithShape="1">
              <a:gsLst>
                <a:gs pos="73000">
                  <a:srgbClr val="EDD18A">
                    <a:alpha val="0"/>
                  </a:srgbClr>
                </a:gs>
                <a:gs pos="0">
                  <a:srgbClr val="BAA280">
                    <a:alpha val="50000"/>
                  </a:srgbClr>
                </a:gs>
                <a:gs pos="27000">
                  <a:srgbClr val="F1D890">
                    <a:alpha val="0"/>
                  </a:srgbClr>
                </a:gs>
                <a:gs pos="100000">
                  <a:srgbClr val="BAA280">
                    <a:alpha val="50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a:extLst>
              <a:ext uri="{FF2B5EF4-FFF2-40B4-BE49-F238E27FC236}">
                <a16:creationId xmlns:a16="http://schemas.microsoft.com/office/drawing/2014/main" id="{6CADC16B-D162-47E8-B62F-63480F8509E3}"/>
              </a:ext>
            </a:extLst>
          </p:cNvPr>
          <p:cNvSpPr/>
          <p:nvPr userDrawn="1"/>
        </p:nvSpPr>
        <p:spPr>
          <a:xfrm rot="2700000">
            <a:off x="2760270" y="104929"/>
            <a:ext cx="6628506" cy="6628506"/>
          </a:xfrm>
          <a:prstGeom prst="rect">
            <a:avLst/>
          </a:prstGeom>
          <a:noFill/>
          <a:ln w="6350">
            <a:gradFill flip="none" rotWithShape="1">
              <a:gsLst>
                <a:gs pos="0">
                  <a:schemeClr val="bg1">
                    <a:alpha val="70000"/>
                  </a:schemeClr>
                </a:gs>
                <a:gs pos="59290">
                  <a:srgbClr val="FFFFFF">
                    <a:alpha val="0"/>
                  </a:srgbClr>
                </a:gs>
                <a:gs pos="35000">
                  <a:schemeClr val="bg1">
                    <a:alpha val="0"/>
                  </a:schemeClr>
                </a:gs>
                <a:gs pos="100000">
                  <a:schemeClr val="bg1">
                    <a:alpha val="70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81648AC7-661B-464E-8868-FEA54FDD3DA2}"/>
              </a:ext>
            </a:extLst>
          </p:cNvPr>
          <p:cNvSpPr/>
          <p:nvPr userDrawn="1"/>
        </p:nvSpPr>
        <p:spPr>
          <a:xfrm rot="2700000">
            <a:off x="2152348" y="-453927"/>
            <a:ext cx="7732000" cy="7732000"/>
          </a:xfrm>
          <a:prstGeom prst="rect">
            <a:avLst/>
          </a:prstGeom>
          <a:noFill/>
          <a:ln w="19050">
            <a:gradFill flip="none" rotWithShape="1">
              <a:gsLst>
                <a:gs pos="63719">
                  <a:srgbClr val="EDD18A">
                    <a:alpha val="0"/>
                  </a:srgbClr>
                </a:gs>
                <a:gs pos="0">
                  <a:srgbClr val="BAA280"/>
                </a:gs>
                <a:gs pos="37000">
                  <a:srgbClr val="F1D890">
                    <a:alpha val="0"/>
                  </a:srgbClr>
                </a:gs>
                <a:gs pos="100000">
                  <a:srgbClr val="BAA280"/>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a:extLst>
              <a:ext uri="{FF2B5EF4-FFF2-40B4-BE49-F238E27FC236}">
                <a16:creationId xmlns:a16="http://schemas.microsoft.com/office/drawing/2014/main" id="{D8F93C34-4530-4D7C-8449-2F166D6ACE94}"/>
              </a:ext>
            </a:extLst>
          </p:cNvPr>
          <p:cNvSpPr/>
          <p:nvPr userDrawn="1"/>
        </p:nvSpPr>
        <p:spPr>
          <a:xfrm rot="2700000">
            <a:off x="12477332"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a:extLst>
              <a:ext uri="{FF2B5EF4-FFF2-40B4-BE49-F238E27FC236}">
                <a16:creationId xmlns:a16="http://schemas.microsoft.com/office/drawing/2014/main" id="{7E19A5FD-D1F0-40E6-A964-38F1D8815551}"/>
              </a:ext>
            </a:extLst>
          </p:cNvPr>
          <p:cNvSpPr/>
          <p:nvPr userDrawn="1"/>
        </p:nvSpPr>
        <p:spPr>
          <a:xfrm rot="2700000">
            <a:off x="-8060286"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a:extLst>
              <a:ext uri="{FF2B5EF4-FFF2-40B4-BE49-F238E27FC236}">
                <a16:creationId xmlns:a16="http://schemas.microsoft.com/office/drawing/2014/main" id="{A3FE35F8-159E-4B81-B27F-3B8B13102E47}"/>
              </a:ext>
            </a:extLst>
          </p:cNvPr>
          <p:cNvSpPr/>
          <p:nvPr userDrawn="1"/>
        </p:nvSpPr>
        <p:spPr>
          <a:xfrm rot="2700000">
            <a:off x="13001851" y="126040"/>
            <a:ext cx="6628506" cy="6628506"/>
          </a:xfrm>
          <a:prstGeom prst="rect">
            <a:avLst/>
          </a:prstGeom>
          <a:noFill/>
          <a:ln w="6350">
            <a:gradFill flip="none" rotWithShape="1">
              <a:gsLst>
                <a:gs pos="0">
                  <a:schemeClr val="bg1">
                    <a:alpha val="50000"/>
                  </a:schemeClr>
                </a:gs>
                <a:gs pos="59290">
                  <a:srgbClr val="FFFFFF">
                    <a:alpha val="0"/>
                  </a:srgbClr>
                </a:gs>
                <a:gs pos="22000">
                  <a:schemeClr val="bg1">
                    <a:alpha val="0"/>
                  </a:schemeClr>
                </a:gs>
                <a:gs pos="100000">
                  <a:schemeClr val="bg1">
                    <a:alpha val="35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5350B90D-FEF2-4ECE-A047-0421ED6C2836}"/>
              </a:ext>
            </a:extLst>
          </p:cNvPr>
          <p:cNvSpPr/>
          <p:nvPr userDrawn="1"/>
        </p:nvSpPr>
        <p:spPr>
          <a:xfrm rot="2700000">
            <a:off x="-7550589" y="126040"/>
            <a:ext cx="6628506" cy="6628506"/>
          </a:xfrm>
          <a:prstGeom prst="rect">
            <a:avLst/>
          </a:prstGeom>
          <a:noFill/>
          <a:ln w="6350">
            <a:gradFill flip="none" rotWithShape="1">
              <a:gsLst>
                <a:gs pos="0">
                  <a:schemeClr val="bg1">
                    <a:alpha val="35000"/>
                  </a:schemeClr>
                </a:gs>
                <a:gs pos="59290">
                  <a:srgbClr val="FFFFFF">
                    <a:alpha val="0"/>
                  </a:srgbClr>
                </a:gs>
                <a:gs pos="22000">
                  <a:schemeClr val="bg1">
                    <a:alpha val="0"/>
                  </a:schemeClr>
                </a:gs>
                <a:gs pos="100000">
                  <a:schemeClr val="bg1">
                    <a:alpha val="44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图片占位符 11">
            <a:extLst>
              <a:ext uri="{FF2B5EF4-FFF2-40B4-BE49-F238E27FC236}">
                <a16:creationId xmlns:a16="http://schemas.microsoft.com/office/drawing/2014/main" id="{08AE6BD3-C324-495F-B4C6-E3921464C08F}"/>
              </a:ext>
            </a:extLst>
          </p:cNvPr>
          <p:cNvSpPr>
            <a:spLocks noGrp="1"/>
          </p:cNvSpPr>
          <p:nvPr>
            <p:ph type="pic" sz="quarter" idx="12"/>
          </p:nvPr>
        </p:nvSpPr>
        <p:spPr>
          <a:xfrm>
            <a:off x="7673735" y="1790701"/>
            <a:ext cx="3806925" cy="1638299"/>
          </a:xfrm>
          <a:custGeom>
            <a:avLst/>
            <a:gdLst>
              <a:gd name="connsiteX0" fmla="*/ 104017 w 5257800"/>
              <a:gd name="connsiteY0" fmla="*/ 0 h 3759200"/>
              <a:gd name="connsiteX1" fmla="*/ 5153783 w 5257800"/>
              <a:gd name="connsiteY1" fmla="*/ 0 h 3759200"/>
              <a:gd name="connsiteX2" fmla="*/ 5257800 w 5257800"/>
              <a:gd name="connsiteY2" fmla="*/ 104017 h 3759200"/>
              <a:gd name="connsiteX3" fmla="*/ 5257800 w 5257800"/>
              <a:gd name="connsiteY3" fmla="*/ 3655183 h 3759200"/>
              <a:gd name="connsiteX4" fmla="*/ 5153783 w 5257800"/>
              <a:gd name="connsiteY4" fmla="*/ 3759200 h 3759200"/>
              <a:gd name="connsiteX5" fmla="*/ 104017 w 5257800"/>
              <a:gd name="connsiteY5" fmla="*/ 3759200 h 3759200"/>
              <a:gd name="connsiteX6" fmla="*/ 0 w 5257800"/>
              <a:gd name="connsiteY6" fmla="*/ 3655183 h 3759200"/>
              <a:gd name="connsiteX7" fmla="*/ 0 w 5257800"/>
              <a:gd name="connsiteY7" fmla="*/ 104017 h 3759200"/>
              <a:gd name="connsiteX8" fmla="*/ 104017 w 5257800"/>
              <a:gd name="connsiteY8" fmla="*/ 0 h 375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57800" h="3759200">
                <a:moveTo>
                  <a:pt x="104017" y="0"/>
                </a:moveTo>
                <a:lnTo>
                  <a:pt x="5153783" y="0"/>
                </a:lnTo>
                <a:cubicBezTo>
                  <a:pt x="5211230" y="0"/>
                  <a:pt x="5257800" y="46570"/>
                  <a:pt x="5257800" y="104017"/>
                </a:cubicBezTo>
                <a:lnTo>
                  <a:pt x="5257800" y="3655183"/>
                </a:lnTo>
                <a:cubicBezTo>
                  <a:pt x="5257800" y="3712630"/>
                  <a:pt x="5211230" y="3759200"/>
                  <a:pt x="5153783" y="3759200"/>
                </a:cubicBezTo>
                <a:lnTo>
                  <a:pt x="104017" y="3759200"/>
                </a:lnTo>
                <a:cubicBezTo>
                  <a:pt x="46570" y="3759200"/>
                  <a:pt x="0" y="3712630"/>
                  <a:pt x="0" y="3655183"/>
                </a:cubicBezTo>
                <a:lnTo>
                  <a:pt x="0" y="104017"/>
                </a:lnTo>
                <a:cubicBezTo>
                  <a:pt x="0" y="46570"/>
                  <a:pt x="46570" y="0"/>
                  <a:pt x="104017"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a:defRPr lang="zh-CN" altLang="en-US" sz="1800">
                <a:solidFill>
                  <a:schemeClr val="lt1"/>
                </a:solidFill>
              </a:defRPr>
            </a:lvl1pPr>
          </a:lstStyle>
          <a:p>
            <a:pPr marL="0" lvl="0" algn="ctr"/>
            <a:endParaRPr lang="zh-CN" altLang="en-US"/>
          </a:p>
        </p:txBody>
      </p:sp>
      <p:sp>
        <p:nvSpPr>
          <p:cNvPr id="211" name="矩形: 圆角 210">
            <a:extLst>
              <a:ext uri="{FF2B5EF4-FFF2-40B4-BE49-F238E27FC236}">
                <a16:creationId xmlns:a16="http://schemas.microsoft.com/office/drawing/2014/main" id="{3E7D901E-64BD-4CB1-96BA-91E758E33228}"/>
              </a:ext>
            </a:extLst>
          </p:cNvPr>
          <p:cNvSpPr/>
          <p:nvPr userDrawn="1"/>
        </p:nvSpPr>
        <p:spPr>
          <a:xfrm>
            <a:off x="727273" y="4704463"/>
            <a:ext cx="3920556" cy="814415"/>
          </a:xfrm>
          <a:prstGeom prst="roundRect">
            <a:avLst>
              <a:gd name="adj" fmla="val 782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矩形: 圆角 211">
            <a:extLst>
              <a:ext uri="{FF2B5EF4-FFF2-40B4-BE49-F238E27FC236}">
                <a16:creationId xmlns:a16="http://schemas.microsoft.com/office/drawing/2014/main" id="{DB62883A-ECA0-4A77-B56F-ECDEA7303AE2}"/>
              </a:ext>
            </a:extLst>
          </p:cNvPr>
          <p:cNvSpPr/>
          <p:nvPr userDrawn="1"/>
        </p:nvSpPr>
        <p:spPr>
          <a:xfrm>
            <a:off x="7641194" y="3556291"/>
            <a:ext cx="1194512" cy="1955824"/>
          </a:xfrm>
          <a:prstGeom prst="roundRect">
            <a:avLst>
              <a:gd name="adj" fmla="val 4662"/>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3" name="矩形: 圆角 212">
            <a:extLst>
              <a:ext uri="{FF2B5EF4-FFF2-40B4-BE49-F238E27FC236}">
                <a16:creationId xmlns:a16="http://schemas.microsoft.com/office/drawing/2014/main" id="{678683E0-D423-4523-BCBC-FE154AFEB044}"/>
              </a:ext>
            </a:extLst>
          </p:cNvPr>
          <p:cNvSpPr/>
          <p:nvPr userDrawn="1"/>
        </p:nvSpPr>
        <p:spPr>
          <a:xfrm>
            <a:off x="4781487" y="1798877"/>
            <a:ext cx="2735509" cy="1638299"/>
          </a:xfrm>
          <a:prstGeom prst="roundRect">
            <a:avLst>
              <a:gd name="adj" fmla="val 3290"/>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4" name="图片占位符 9">
            <a:extLst>
              <a:ext uri="{FF2B5EF4-FFF2-40B4-BE49-F238E27FC236}">
                <a16:creationId xmlns:a16="http://schemas.microsoft.com/office/drawing/2014/main" id="{5B8CC3B3-EDD7-459A-9DD8-F770FE67DC04}"/>
              </a:ext>
            </a:extLst>
          </p:cNvPr>
          <p:cNvSpPr>
            <a:spLocks noGrp="1"/>
          </p:cNvSpPr>
          <p:nvPr>
            <p:ph type="pic" sz="quarter" idx="10"/>
          </p:nvPr>
        </p:nvSpPr>
        <p:spPr>
          <a:xfrm>
            <a:off x="727273" y="1798877"/>
            <a:ext cx="3920553" cy="2803101"/>
          </a:xfrm>
          <a:custGeom>
            <a:avLst/>
            <a:gdLst>
              <a:gd name="connsiteX0" fmla="*/ 104017 w 5257800"/>
              <a:gd name="connsiteY0" fmla="*/ 0 h 3759200"/>
              <a:gd name="connsiteX1" fmla="*/ 5153783 w 5257800"/>
              <a:gd name="connsiteY1" fmla="*/ 0 h 3759200"/>
              <a:gd name="connsiteX2" fmla="*/ 5257800 w 5257800"/>
              <a:gd name="connsiteY2" fmla="*/ 104017 h 3759200"/>
              <a:gd name="connsiteX3" fmla="*/ 5257800 w 5257800"/>
              <a:gd name="connsiteY3" fmla="*/ 3655183 h 3759200"/>
              <a:gd name="connsiteX4" fmla="*/ 5153783 w 5257800"/>
              <a:gd name="connsiteY4" fmla="*/ 3759200 h 3759200"/>
              <a:gd name="connsiteX5" fmla="*/ 104017 w 5257800"/>
              <a:gd name="connsiteY5" fmla="*/ 3759200 h 3759200"/>
              <a:gd name="connsiteX6" fmla="*/ 0 w 5257800"/>
              <a:gd name="connsiteY6" fmla="*/ 3655183 h 3759200"/>
              <a:gd name="connsiteX7" fmla="*/ 0 w 5257800"/>
              <a:gd name="connsiteY7" fmla="*/ 104017 h 3759200"/>
              <a:gd name="connsiteX8" fmla="*/ 104017 w 5257800"/>
              <a:gd name="connsiteY8" fmla="*/ 0 h 375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57800" h="3759200">
                <a:moveTo>
                  <a:pt x="104017" y="0"/>
                </a:moveTo>
                <a:lnTo>
                  <a:pt x="5153783" y="0"/>
                </a:lnTo>
                <a:cubicBezTo>
                  <a:pt x="5211230" y="0"/>
                  <a:pt x="5257800" y="46570"/>
                  <a:pt x="5257800" y="104017"/>
                </a:cubicBezTo>
                <a:lnTo>
                  <a:pt x="5257800" y="3655183"/>
                </a:lnTo>
                <a:cubicBezTo>
                  <a:pt x="5257800" y="3712630"/>
                  <a:pt x="5211230" y="3759200"/>
                  <a:pt x="5153783" y="3759200"/>
                </a:cubicBezTo>
                <a:lnTo>
                  <a:pt x="104017" y="3759200"/>
                </a:lnTo>
                <a:cubicBezTo>
                  <a:pt x="46570" y="3759200"/>
                  <a:pt x="0" y="3712630"/>
                  <a:pt x="0" y="3655183"/>
                </a:cubicBezTo>
                <a:lnTo>
                  <a:pt x="0" y="104017"/>
                </a:lnTo>
                <a:cubicBezTo>
                  <a:pt x="0" y="46570"/>
                  <a:pt x="46570" y="0"/>
                  <a:pt x="104017"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a:defRPr lang="zh-CN" altLang="en-US" sz="1800">
                <a:solidFill>
                  <a:schemeClr val="lt1"/>
                </a:solidFill>
              </a:defRPr>
            </a:lvl1pPr>
          </a:lstStyle>
          <a:p>
            <a:pPr marL="0" lvl="0" algn="ctr"/>
            <a:endParaRPr lang="zh-CN" altLang="en-US"/>
          </a:p>
        </p:txBody>
      </p:sp>
      <p:sp>
        <p:nvSpPr>
          <p:cNvPr id="215" name="图片占位符 10">
            <a:extLst>
              <a:ext uri="{FF2B5EF4-FFF2-40B4-BE49-F238E27FC236}">
                <a16:creationId xmlns:a16="http://schemas.microsoft.com/office/drawing/2014/main" id="{9C113CC6-BDB6-41DC-B33F-A876634E26F6}"/>
              </a:ext>
            </a:extLst>
          </p:cNvPr>
          <p:cNvSpPr>
            <a:spLocks noGrp="1"/>
          </p:cNvSpPr>
          <p:nvPr>
            <p:ph type="pic" sz="quarter" idx="11"/>
          </p:nvPr>
        </p:nvSpPr>
        <p:spPr>
          <a:xfrm>
            <a:off x="4772027" y="3556291"/>
            <a:ext cx="2744969" cy="1962587"/>
          </a:xfrm>
          <a:custGeom>
            <a:avLst/>
            <a:gdLst>
              <a:gd name="connsiteX0" fmla="*/ 104017 w 5257800"/>
              <a:gd name="connsiteY0" fmla="*/ 0 h 3759200"/>
              <a:gd name="connsiteX1" fmla="*/ 5153783 w 5257800"/>
              <a:gd name="connsiteY1" fmla="*/ 0 h 3759200"/>
              <a:gd name="connsiteX2" fmla="*/ 5257800 w 5257800"/>
              <a:gd name="connsiteY2" fmla="*/ 104017 h 3759200"/>
              <a:gd name="connsiteX3" fmla="*/ 5257800 w 5257800"/>
              <a:gd name="connsiteY3" fmla="*/ 3655183 h 3759200"/>
              <a:gd name="connsiteX4" fmla="*/ 5153783 w 5257800"/>
              <a:gd name="connsiteY4" fmla="*/ 3759200 h 3759200"/>
              <a:gd name="connsiteX5" fmla="*/ 104017 w 5257800"/>
              <a:gd name="connsiteY5" fmla="*/ 3759200 h 3759200"/>
              <a:gd name="connsiteX6" fmla="*/ 0 w 5257800"/>
              <a:gd name="connsiteY6" fmla="*/ 3655183 h 3759200"/>
              <a:gd name="connsiteX7" fmla="*/ 0 w 5257800"/>
              <a:gd name="connsiteY7" fmla="*/ 104017 h 3759200"/>
              <a:gd name="connsiteX8" fmla="*/ 104017 w 5257800"/>
              <a:gd name="connsiteY8" fmla="*/ 0 h 375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57800" h="3759200">
                <a:moveTo>
                  <a:pt x="104017" y="0"/>
                </a:moveTo>
                <a:lnTo>
                  <a:pt x="5153783" y="0"/>
                </a:lnTo>
                <a:cubicBezTo>
                  <a:pt x="5211230" y="0"/>
                  <a:pt x="5257800" y="46570"/>
                  <a:pt x="5257800" y="104017"/>
                </a:cubicBezTo>
                <a:lnTo>
                  <a:pt x="5257800" y="3655183"/>
                </a:lnTo>
                <a:cubicBezTo>
                  <a:pt x="5257800" y="3712630"/>
                  <a:pt x="5211230" y="3759200"/>
                  <a:pt x="5153783" y="3759200"/>
                </a:cubicBezTo>
                <a:lnTo>
                  <a:pt x="104017" y="3759200"/>
                </a:lnTo>
                <a:cubicBezTo>
                  <a:pt x="46570" y="3759200"/>
                  <a:pt x="0" y="3712630"/>
                  <a:pt x="0" y="3655183"/>
                </a:cubicBezTo>
                <a:lnTo>
                  <a:pt x="0" y="104017"/>
                </a:lnTo>
                <a:cubicBezTo>
                  <a:pt x="0" y="46570"/>
                  <a:pt x="46570" y="0"/>
                  <a:pt x="104017"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a:defRPr lang="zh-CN" altLang="en-US" sz="1800">
                <a:solidFill>
                  <a:schemeClr val="lt1"/>
                </a:solidFill>
              </a:defRPr>
            </a:lvl1pPr>
          </a:lstStyle>
          <a:p>
            <a:pPr marL="0" lvl="0" algn="ctr"/>
            <a:endParaRPr lang="zh-CN" altLang="en-US"/>
          </a:p>
        </p:txBody>
      </p:sp>
      <p:sp>
        <p:nvSpPr>
          <p:cNvPr id="216" name="图片占位符 10">
            <a:extLst>
              <a:ext uri="{FF2B5EF4-FFF2-40B4-BE49-F238E27FC236}">
                <a16:creationId xmlns:a16="http://schemas.microsoft.com/office/drawing/2014/main" id="{D1E05FF0-B50C-405E-A305-914AB07B4BEB}"/>
              </a:ext>
            </a:extLst>
          </p:cNvPr>
          <p:cNvSpPr>
            <a:spLocks noGrp="1"/>
          </p:cNvSpPr>
          <p:nvPr>
            <p:ph type="pic" sz="quarter" idx="15"/>
          </p:nvPr>
        </p:nvSpPr>
        <p:spPr>
          <a:xfrm>
            <a:off x="8959904" y="3556291"/>
            <a:ext cx="2520756" cy="1898524"/>
          </a:xfrm>
          <a:custGeom>
            <a:avLst/>
            <a:gdLst>
              <a:gd name="connsiteX0" fmla="*/ 104017 w 5257800"/>
              <a:gd name="connsiteY0" fmla="*/ 0 h 3759200"/>
              <a:gd name="connsiteX1" fmla="*/ 5153783 w 5257800"/>
              <a:gd name="connsiteY1" fmla="*/ 0 h 3759200"/>
              <a:gd name="connsiteX2" fmla="*/ 5257800 w 5257800"/>
              <a:gd name="connsiteY2" fmla="*/ 104017 h 3759200"/>
              <a:gd name="connsiteX3" fmla="*/ 5257800 w 5257800"/>
              <a:gd name="connsiteY3" fmla="*/ 3655183 h 3759200"/>
              <a:gd name="connsiteX4" fmla="*/ 5153783 w 5257800"/>
              <a:gd name="connsiteY4" fmla="*/ 3759200 h 3759200"/>
              <a:gd name="connsiteX5" fmla="*/ 104017 w 5257800"/>
              <a:gd name="connsiteY5" fmla="*/ 3759200 h 3759200"/>
              <a:gd name="connsiteX6" fmla="*/ 0 w 5257800"/>
              <a:gd name="connsiteY6" fmla="*/ 3655183 h 3759200"/>
              <a:gd name="connsiteX7" fmla="*/ 0 w 5257800"/>
              <a:gd name="connsiteY7" fmla="*/ 104017 h 3759200"/>
              <a:gd name="connsiteX8" fmla="*/ 104017 w 5257800"/>
              <a:gd name="connsiteY8" fmla="*/ 0 h 375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57800" h="3759200">
                <a:moveTo>
                  <a:pt x="104017" y="0"/>
                </a:moveTo>
                <a:lnTo>
                  <a:pt x="5153783" y="0"/>
                </a:lnTo>
                <a:cubicBezTo>
                  <a:pt x="5211230" y="0"/>
                  <a:pt x="5257800" y="46570"/>
                  <a:pt x="5257800" y="104017"/>
                </a:cubicBezTo>
                <a:lnTo>
                  <a:pt x="5257800" y="3655183"/>
                </a:lnTo>
                <a:cubicBezTo>
                  <a:pt x="5257800" y="3712630"/>
                  <a:pt x="5211230" y="3759200"/>
                  <a:pt x="5153783" y="3759200"/>
                </a:cubicBezTo>
                <a:lnTo>
                  <a:pt x="104017" y="3759200"/>
                </a:lnTo>
                <a:cubicBezTo>
                  <a:pt x="46570" y="3759200"/>
                  <a:pt x="0" y="3712630"/>
                  <a:pt x="0" y="3655183"/>
                </a:cubicBezTo>
                <a:lnTo>
                  <a:pt x="0" y="104017"/>
                </a:lnTo>
                <a:cubicBezTo>
                  <a:pt x="0" y="46570"/>
                  <a:pt x="46570" y="0"/>
                  <a:pt x="104017"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a:defRPr lang="zh-CN" altLang="en-US" sz="1800">
                <a:solidFill>
                  <a:schemeClr val="lt1"/>
                </a:solidFill>
              </a:defRPr>
            </a:lvl1pPr>
          </a:lstStyle>
          <a:p>
            <a:pPr marL="0" lvl="0" algn="ctr"/>
            <a:endParaRPr lang="zh-CN" altLang="en-US"/>
          </a:p>
        </p:txBody>
      </p:sp>
      <p:sp>
        <p:nvSpPr>
          <p:cNvPr id="218" name="文本占位符 3">
            <a:extLst>
              <a:ext uri="{FF2B5EF4-FFF2-40B4-BE49-F238E27FC236}">
                <a16:creationId xmlns:a16="http://schemas.microsoft.com/office/drawing/2014/main" id="{4EEDFAEF-E602-47BB-8FEB-E18557D3FD67}"/>
              </a:ext>
            </a:extLst>
          </p:cNvPr>
          <p:cNvSpPr>
            <a:spLocks noGrp="1"/>
          </p:cNvSpPr>
          <p:nvPr>
            <p:ph type="body" sz="quarter" idx="14" hasCustomPrompt="1"/>
          </p:nvPr>
        </p:nvSpPr>
        <p:spPr>
          <a:xfrm>
            <a:off x="3001911" y="870119"/>
            <a:ext cx="6082308" cy="707886"/>
          </a:xfrm>
        </p:spPr>
        <p:txBody>
          <a:bodyPr wrap="square">
            <a:spAutoFit/>
          </a:bodyPr>
          <a:lstStyle>
            <a:lvl1pPr marL="0" marR="0" indent="0" algn="ctr" defTabSz="457200" rtl="0" eaLnBrk="1" fontAlgn="auto" latinLnBrk="0" hangingPunct="1">
              <a:lnSpc>
                <a:spcPct val="100000"/>
              </a:lnSpc>
              <a:spcBef>
                <a:spcPts val="0"/>
              </a:spcBef>
              <a:spcAft>
                <a:spcPts val="0"/>
              </a:spcAft>
              <a:buClrTx/>
              <a:buSzTx/>
              <a:buFontTx/>
              <a:buNone/>
              <a:tabLst/>
              <a:defRPr lang="zh-CN" altLang="en-US" sz="4000" b="1" kern="1200" noProof="0">
                <a:gradFill flip="none" rotWithShape="1">
                  <a:gsLst>
                    <a:gs pos="56000">
                      <a:srgbClr val="F5E4C3"/>
                    </a:gs>
                    <a:gs pos="0">
                      <a:srgbClr val="A7692E"/>
                    </a:gs>
                    <a:gs pos="33000">
                      <a:srgbClr val="BAA280"/>
                    </a:gs>
                  </a:gsLst>
                  <a:lin ang="13500000" scaled="1"/>
                  <a:tileRect/>
                </a:gradFill>
                <a:effectLst>
                  <a:outerShdw dist="38100" dir="5400000" algn="t" rotWithShape="0">
                    <a:srgbClr val="D28C3F">
                      <a:alpha val="44000"/>
                    </a:srgbClr>
                  </a:outerShdw>
                </a:effectLst>
                <a:latin typeface="微软雅黑" panose="020B0503020204020204" pitchFamily="34" charset="-122"/>
                <a:ea typeface="微软雅黑" panose="020B0503020204020204" pitchFamily="34" charset="-122"/>
                <a:cs typeface="+mn-cs"/>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4000" b="1" i="0" u="none" strike="noStrike" kern="1200" cap="none" spc="0" normalizeH="0" baseline="0" noProof="0">
                <a:ln>
                  <a:noFill/>
                </a:ln>
                <a:gradFill flip="none" rotWithShape="1">
                  <a:gsLst>
                    <a:gs pos="56000">
                      <a:srgbClr val="F5E4C3"/>
                    </a:gs>
                    <a:gs pos="0">
                      <a:srgbClr val="A7692E"/>
                    </a:gs>
                    <a:gs pos="33000">
                      <a:srgbClr val="BAA280"/>
                    </a:gs>
                  </a:gsLst>
                  <a:lin ang="13500000" scaled="1"/>
                  <a:tileRect/>
                </a:gradFill>
                <a:effectLst>
                  <a:outerShdw dist="38100" dir="5400000" algn="t" rotWithShape="0">
                    <a:srgbClr val="D28C3F">
                      <a:alpha val="44000"/>
                    </a:srgbClr>
                  </a:outerShdw>
                </a:effectLst>
                <a:uLnTx/>
                <a:uFillTx/>
                <a:latin typeface="微软雅黑" panose="020B0503020204020204" pitchFamily="34" charset="-122"/>
                <a:ea typeface="微软雅黑" panose="020B0503020204020204" pitchFamily="34" charset="-122"/>
                <a:cs typeface="+mn-cs"/>
              </a:rPr>
              <a:t>感恩有你</a:t>
            </a:r>
          </a:p>
        </p:txBody>
      </p:sp>
    </p:spTree>
    <p:extLst>
      <p:ext uri="{BB962C8B-B14F-4D97-AF65-F5344CB8AC3E}">
        <p14:creationId xmlns:p14="http://schemas.microsoft.com/office/powerpoint/2010/main" val="35080517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图文版式3">
    <p:bg>
      <p:bgPr>
        <a:solidFill>
          <a:schemeClr val="tx1"/>
        </a:solidFill>
        <a:effectLst/>
      </p:bgPr>
    </p:bg>
    <p:spTree>
      <p:nvGrpSpPr>
        <p:cNvPr id="1" name=""/>
        <p:cNvGrpSpPr/>
        <p:nvPr/>
      </p:nvGrpSpPr>
      <p:grpSpPr>
        <a:xfrm>
          <a:off x="0" y="0"/>
          <a:ext cx="0" cy="0"/>
          <a:chOff x="0" y="0"/>
          <a:chExt cx="0" cy="0"/>
        </a:xfrm>
      </p:grpSpPr>
      <p:sp>
        <p:nvSpPr>
          <p:cNvPr id="31" name="矩形 30">
            <a:extLst>
              <a:ext uri="{FF2B5EF4-FFF2-40B4-BE49-F238E27FC236}">
                <a16:creationId xmlns:a16="http://schemas.microsoft.com/office/drawing/2014/main" id="{09D0EDE7-F3D4-43D6-8597-A945D31AB830}"/>
              </a:ext>
            </a:extLst>
          </p:cNvPr>
          <p:cNvSpPr/>
          <p:nvPr userDrawn="1"/>
        </p:nvSpPr>
        <p:spPr>
          <a:xfrm>
            <a:off x="0" y="-6740"/>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a:extLst>
              <a:ext uri="{FF2B5EF4-FFF2-40B4-BE49-F238E27FC236}">
                <a16:creationId xmlns:a16="http://schemas.microsoft.com/office/drawing/2014/main" id="{DD2DC6C2-9391-4A7B-AE3A-AD72FC36A567}"/>
              </a:ext>
            </a:extLst>
          </p:cNvPr>
          <p:cNvGrpSpPr/>
          <p:nvPr userDrawn="1"/>
        </p:nvGrpSpPr>
        <p:grpSpPr>
          <a:xfrm>
            <a:off x="451053" y="518008"/>
            <a:ext cx="11289894" cy="5904418"/>
            <a:chOff x="1939870" y="1736725"/>
            <a:chExt cx="7604716" cy="3747183"/>
          </a:xfrm>
          <a:solidFill>
            <a:srgbClr val="08080C"/>
          </a:solidFill>
        </p:grpSpPr>
        <p:sp>
          <p:nvSpPr>
            <p:cNvPr id="33" name="Freeform 4">
              <a:extLst>
                <a:ext uri="{FF2B5EF4-FFF2-40B4-BE49-F238E27FC236}">
                  <a16:creationId xmlns:a16="http://schemas.microsoft.com/office/drawing/2014/main" id="{2F18FB3F-1A73-4198-A0C6-4A75C4C620D4}"/>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
              <a:extLst>
                <a:ext uri="{FF2B5EF4-FFF2-40B4-BE49-F238E27FC236}">
                  <a16:creationId xmlns:a16="http://schemas.microsoft.com/office/drawing/2014/main" id="{19DCCD06-D18A-49DF-9DEC-FBC6AC72CFC1}"/>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6">
              <a:extLst>
                <a:ext uri="{FF2B5EF4-FFF2-40B4-BE49-F238E27FC236}">
                  <a16:creationId xmlns:a16="http://schemas.microsoft.com/office/drawing/2014/main" id="{E8D498AF-AF3B-45CB-81A0-6F0477BC9F8A}"/>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7">
              <a:extLst>
                <a:ext uri="{FF2B5EF4-FFF2-40B4-BE49-F238E27FC236}">
                  <a16:creationId xmlns:a16="http://schemas.microsoft.com/office/drawing/2014/main" id="{91FAFB22-D96B-4D54-A810-D41413D9AA3E}"/>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8">
              <a:extLst>
                <a:ext uri="{FF2B5EF4-FFF2-40B4-BE49-F238E27FC236}">
                  <a16:creationId xmlns:a16="http://schemas.microsoft.com/office/drawing/2014/main" id="{45BA6932-4359-4E03-B4DB-5E60EBA08815}"/>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9">
              <a:extLst>
                <a:ext uri="{FF2B5EF4-FFF2-40B4-BE49-F238E27FC236}">
                  <a16:creationId xmlns:a16="http://schemas.microsoft.com/office/drawing/2014/main" id="{E4B3729C-4C78-40EF-8895-5494CBC6FC21}"/>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0">
              <a:extLst>
                <a:ext uri="{FF2B5EF4-FFF2-40B4-BE49-F238E27FC236}">
                  <a16:creationId xmlns:a16="http://schemas.microsoft.com/office/drawing/2014/main" id="{39C967B0-3475-4E03-A24A-E7DC0C7811C8}"/>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1">
              <a:extLst>
                <a:ext uri="{FF2B5EF4-FFF2-40B4-BE49-F238E27FC236}">
                  <a16:creationId xmlns:a16="http://schemas.microsoft.com/office/drawing/2014/main" id="{53C7809E-BB9F-450B-AD22-53EB55237625}"/>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2">
              <a:extLst>
                <a:ext uri="{FF2B5EF4-FFF2-40B4-BE49-F238E27FC236}">
                  <a16:creationId xmlns:a16="http://schemas.microsoft.com/office/drawing/2014/main" id="{4DF55CAC-2E1D-4C49-9B56-C7A46A1AA7CE}"/>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13">
              <a:extLst>
                <a:ext uri="{FF2B5EF4-FFF2-40B4-BE49-F238E27FC236}">
                  <a16:creationId xmlns:a16="http://schemas.microsoft.com/office/drawing/2014/main" id="{FC903453-17FD-45B0-A9D8-9BD078A537F9}"/>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4">
              <a:extLst>
                <a:ext uri="{FF2B5EF4-FFF2-40B4-BE49-F238E27FC236}">
                  <a16:creationId xmlns:a16="http://schemas.microsoft.com/office/drawing/2014/main" id="{E58195CE-44CE-403E-AD9F-BFD2D0F46F22}"/>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5">
              <a:extLst>
                <a:ext uri="{FF2B5EF4-FFF2-40B4-BE49-F238E27FC236}">
                  <a16:creationId xmlns:a16="http://schemas.microsoft.com/office/drawing/2014/main" id="{640EC501-A95A-47D9-BA31-345A55BC4110}"/>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6">
              <a:extLst>
                <a:ext uri="{FF2B5EF4-FFF2-40B4-BE49-F238E27FC236}">
                  <a16:creationId xmlns:a16="http://schemas.microsoft.com/office/drawing/2014/main" id="{8FA47F9F-9B12-4F56-96BB-688398ED8109}"/>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7">
              <a:extLst>
                <a:ext uri="{FF2B5EF4-FFF2-40B4-BE49-F238E27FC236}">
                  <a16:creationId xmlns:a16="http://schemas.microsoft.com/office/drawing/2014/main" id="{F118D999-2D29-4EE5-9992-A53790518775}"/>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a:extLst>
                <a:ext uri="{FF2B5EF4-FFF2-40B4-BE49-F238E27FC236}">
                  <a16:creationId xmlns:a16="http://schemas.microsoft.com/office/drawing/2014/main" id="{DF3BAF9C-D391-4DD5-B100-5C639F632C3C}"/>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a:extLst>
                <a:ext uri="{FF2B5EF4-FFF2-40B4-BE49-F238E27FC236}">
                  <a16:creationId xmlns:a16="http://schemas.microsoft.com/office/drawing/2014/main" id="{77F4585C-F85F-43F3-90C5-7741858C07D9}"/>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a:extLst>
                <a:ext uri="{FF2B5EF4-FFF2-40B4-BE49-F238E27FC236}">
                  <a16:creationId xmlns:a16="http://schemas.microsoft.com/office/drawing/2014/main" id="{3820C8A1-23C2-447F-9694-F1102F22A75F}"/>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21">
              <a:extLst>
                <a:ext uri="{FF2B5EF4-FFF2-40B4-BE49-F238E27FC236}">
                  <a16:creationId xmlns:a16="http://schemas.microsoft.com/office/drawing/2014/main" id="{E3CA752E-3117-4C79-A1C7-2CC952586B9C}"/>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2">
              <a:extLst>
                <a:ext uri="{FF2B5EF4-FFF2-40B4-BE49-F238E27FC236}">
                  <a16:creationId xmlns:a16="http://schemas.microsoft.com/office/drawing/2014/main" id="{726FB822-4015-4268-B364-33927D425571}"/>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23">
              <a:extLst>
                <a:ext uri="{FF2B5EF4-FFF2-40B4-BE49-F238E27FC236}">
                  <a16:creationId xmlns:a16="http://schemas.microsoft.com/office/drawing/2014/main" id="{5D85C49C-FDD6-4030-97E7-D84224B0176E}"/>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24">
              <a:extLst>
                <a:ext uri="{FF2B5EF4-FFF2-40B4-BE49-F238E27FC236}">
                  <a16:creationId xmlns:a16="http://schemas.microsoft.com/office/drawing/2014/main" id="{55EE73AB-1440-4403-9784-F73B62940551}"/>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5">
              <a:extLst>
                <a:ext uri="{FF2B5EF4-FFF2-40B4-BE49-F238E27FC236}">
                  <a16:creationId xmlns:a16="http://schemas.microsoft.com/office/drawing/2014/main" id="{43F109D1-099D-4FDE-846C-4496F0CF67E0}"/>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6">
              <a:extLst>
                <a:ext uri="{FF2B5EF4-FFF2-40B4-BE49-F238E27FC236}">
                  <a16:creationId xmlns:a16="http://schemas.microsoft.com/office/drawing/2014/main" id="{339E97E7-CB40-4D6D-A468-2AA6060D12FC}"/>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27">
              <a:extLst>
                <a:ext uri="{FF2B5EF4-FFF2-40B4-BE49-F238E27FC236}">
                  <a16:creationId xmlns:a16="http://schemas.microsoft.com/office/drawing/2014/main" id="{EB7F963A-E66C-4C68-AEEF-839985E925AB}"/>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28">
              <a:extLst>
                <a:ext uri="{FF2B5EF4-FFF2-40B4-BE49-F238E27FC236}">
                  <a16:creationId xmlns:a16="http://schemas.microsoft.com/office/drawing/2014/main" id="{33770821-BFB5-4CE4-93C7-EAFDB87CB88B}"/>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29">
              <a:extLst>
                <a:ext uri="{FF2B5EF4-FFF2-40B4-BE49-F238E27FC236}">
                  <a16:creationId xmlns:a16="http://schemas.microsoft.com/office/drawing/2014/main" id="{8AC78047-0FE4-4A1E-B479-1F6C5D0B1B8F}"/>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30">
              <a:extLst>
                <a:ext uri="{FF2B5EF4-FFF2-40B4-BE49-F238E27FC236}">
                  <a16:creationId xmlns:a16="http://schemas.microsoft.com/office/drawing/2014/main" id="{6ABC066B-F045-4414-BCB9-D6B25968C05D}"/>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1">
              <a:extLst>
                <a:ext uri="{FF2B5EF4-FFF2-40B4-BE49-F238E27FC236}">
                  <a16:creationId xmlns:a16="http://schemas.microsoft.com/office/drawing/2014/main" id="{1CB895B7-66D7-41CE-8F2D-86A496A555B8}"/>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2">
              <a:extLst>
                <a:ext uri="{FF2B5EF4-FFF2-40B4-BE49-F238E27FC236}">
                  <a16:creationId xmlns:a16="http://schemas.microsoft.com/office/drawing/2014/main" id="{3F1496E9-D184-46F3-AD62-E2E21D3DD9A8}"/>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3">
              <a:extLst>
                <a:ext uri="{FF2B5EF4-FFF2-40B4-BE49-F238E27FC236}">
                  <a16:creationId xmlns:a16="http://schemas.microsoft.com/office/drawing/2014/main" id="{07692DFA-C910-4DEE-AEC7-52ECA96EA4F7}"/>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34">
              <a:extLst>
                <a:ext uri="{FF2B5EF4-FFF2-40B4-BE49-F238E27FC236}">
                  <a16:creationId xmlns:a16="http://schemas.microsoft.com/office/drawing/2014/main" id="{BC8E1B21-17B1-4E15-A5F2-C4A45A05D5F9}"/>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35">
              <a:extLst>
                <a:ext uri="{FF2B5EF4-FFF2-40B4-BE49-F238E27FC236}">
                  <a16:creationId xmlns:a16="http://schemas.microsoft.com/office/drawing/2014/main" id="{39519A31-056A-478B-AA85-32158286DDC6}"/>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6">
              <a:extLst>
                <a:ext uri="{FF2B5EF4-FFF2-40B4-BE49-F238E27FC236}">
                  <a16:creationId xmlns:a16="http://schemas.microsoft.com/office/drawing/2014/main" id="{A99A2FB2-2627-4EC0-BBE7-2DD84F5E195A}"/>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37">
              <a:extLst>
                <a:ext uri="{FF2B5EF4-FFF2-40B4-BE49-F238E27FC236}">
                  <a16:creationId xmlns:a16="http://schemas.microsoft.com/office/drawing/2014/main" id="{EB8A7283-4FD8-4232-9399-332835173A39}"/>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38">
              <a:extLst>
                <a:ext uri="{FF2B5EF4-FFF2-40B4-BE49-F238E27FC236}">
                  <a16:creationId xmlns:a16="http://schemas.microsoft.com/office/drawing/2014/main" id="{3049BD68-B95A-45F8-9F4C-31D2AAEC973E}"/>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39">
              <a:extLst>
                <a:ext uri="{FF2B5EF4-FFF2-40B4-BE49-F238E27FC236}">
                  <a16:creationId xmlns:a16="http://schemas.microsoft.com/office/drawing/2014/main" id="{1A7B2D08-C8D6-42E7-9E59-20E4BE322F19}"/>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40">
              <a:extLst>
                <a:ext uri="{FF2B5EF4-FFF2-40B4-BE49-F238E27FC236}">
                  <a16:creationId xmlns:a16="http://schemas.microsoft.com/office/drawing/2014/main" id="{9156AD5D-241E-4B31-A55D-50E6AC304BFF}"/>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41">
              <a:extLst>
                <a:ext uri="{FF2B5EF4-FFF2-40B4-BE49-F238E27FC236}">
                  <a16:creationId xmlns:a16="http://schemas.microsoft.com/office/drawing/2014/main" id="{C588D01F-F7C8-4140-A129-0AD27714E8D0}"/>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42">
              <a:extLst>
                <a:ext uri="{FF2B5EF4-FFF2-40B4-BE49-F238E27FC236}">
                  <a16:creationId xmlns:a16="http://schemas.microsoft.com/office/drawing/2014/main" id="{07A7E2D9-FF6F-4C98-9435-5EE0AAA05CBA}"/>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43">
              <a:extLst>
                <a:ext uri="{FF2B5EF4-FFF2-40B4-BE49-F238E27FC236}">
                  <a16:creationId xmlns:a16="http://schemas.microsoft.com/office/drawing/2014/main" id="{BD605687-0025-4C51-AE95-1720676CDF59}"/>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44">
              <a:extLst>
                <a:ext uri="{FF2B5EF4-FFF2-40B4-BE49-F238E27FC236}">
                  <a16:creationId xmlns:a16="http://schemas.microsoft.com/office/drawing/2014/main" id="{4CF1EEDD-1BDD-4293-895D-673C1D6B1776}"/>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45">
              <a:extLst>
                <a:ext uri="{FF2B5EF4-FFF2-40B4-BE49-F238E27FC236}">
                  <a16:creationId xmlns:a16="http://schemas.microsoft.com/office/drawing/2014/main" id="{8CDFEB90-4F1E-4ECA-AAA8-0BC9214768C0}"/>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46">
              <a:extLst>
                <a:ext uri="{FF2B5EF4-FFF2-40B4-BE49-F238E27FC236}">
                  <a16:creationId xmlns:a16="http://schemas.microsoft.com/office/drawing/2014/main" id="{5709B1AD-7959-4704-815E-CC56AEA89941}"/>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47">
              <a:extLst>
                <a:ext uri="{FF2B5EF4-FFF2-40B4-BE49-F238E27FC236}">
                  <a16:creationId xmlns:a16="http://schemas.microsoft.com/office/drawing/2014/main" id="{87491B29-7AE9-488E-B6F5-F1EC6D063628}"/>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48">
              <a:extLst>
                <a:ext uri="{FF2B5EF4-FFF2-40B4-BE49-F238E27FC236}">
                  <a16:creationId xmlns:a16="http://schemas.microsoft.com/office/drawing/2014/main" id="{AD14BBCF-73CD-4131-9828-0B1ACE17B8AB}"/>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49">
              <a:extLst>
                <a:ext uri="{FF2B5EF4-FFF2-40B4-BE49-F238E27FC236}">
                  <a16:creationId xmlns:a16="http://schemas.microsoft.com/office/drawing/2014/main" id="{78D18A0B-8FF6-4913-B304-4A62A3615009}"/>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50">
              <a:extLst>
                <a:ext uri="{FF2B5EF4-FFF2-40B4-BE49-F238E27FC236}">
                  <a16:creationId xmlns:a16="http://schemas.microsoft.com/office/drawing/2014/main" id="{6B31BB2D-615E-4C86-9244-A7F278E2CCB1}"/>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51">
              <a:extLst>
                <a:ext uri="{FF2B5EF4-FFF2-40B4-BE49-F238E27FC236}">
                  <a16:creationId xmlns:a16="http://schemas.microsoft.com/office/drawing/2014/main" id="{159CE6FB-7E28-450E-905F-9DC08F943CAF}"/>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2">
              <a:extLst>
                <a:ext uri="{FF2B5EF4-FFF2-40B4-BE49-F238E27FC236}">
                  <a16:creationId xmlns:a16="http://schemas.microsoft.com/office/drawing/2014/main" id="{5AB855E1-B781-4080-8C9B-F25C29458A2B}"/>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53">
              <a:extLst>
                <a:ext uri="{FF2B5EF4-FFF2-40B4-BE49-F238E27FC236}">
                  <a16:creationId xmlns:a16="http://schemas.microsoft.com/office/drawing/2014/main" id="{EE605819-DED5-4593-927F-A744536F9437}"/>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54">
              <a:extLst>
                <a:ext uri="{FF2B5EF4-FFF2-40B4-BE49-F238E27FC236}">
                  <a16:creationId xmlns:a16="http://schemas.microsoft.com/office/drawing/2014/main" id="{775B7063-A325-44F7-8B8A-2A220E217494}"/>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55">
              <a:extLst>
                <a:ext uri="{FF2B5EF4-FFF2-40B4-BE49-F238E27FC236}">
                  <a16:creationId xmlns:a16="http://schemas.microsoft.com/office/drawing/2014/main" id="{B294C3FF-F04F-4F53-9D3E-112866CDB288}"/>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56">
              <a:extLst>
                <a:ext uri="{FF2B5EF4-FFF2-40B4-BE49-F238E27FC236}">
                  <a16:creationId xmlns:a16="http://schemas.microsoft.com/office/drawing/2014/main" id="{5C8CCA7E-62CF-4B9F-AFC9-00CFA9CAC9C7}"/>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57">
              <a:extLst>
                <a:ext uri="{FF2B5EF4-FFF2-40B4-BE49-F238E27FC236}">
                  <a16:creationId xmlns:a16="http://schemas.microsoft.com/office/drawing/2014/main" id="{224293B5-F93F-4E10-A06B-121ACBE91CCB}"/>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58">
              <a:extLst>
                <a:ext uri="{FF2B5EF4-FFF2-40B4-BE49-F238E27FC236}">
                  <a16:creationId xmlns:a16="http://schemas.microsoft.com/office/drawing/2014/main" id="{8B029387-2810-4A92-8BD4-75A37377006D}"/>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59">
              <a:extLst>
                <a:ext uri="{FF2B5EF4-FFF2-40B4-BE49-F238E27FC236}">
                  <a16:creationId xmlns:a16="http://schemas.microsoft.com/office/drawing/2014/main" id="{A2A68F15-F5D5-4C37-97B9-1A2C6FC91B89}"/>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60">
              <a:extLst>
                <a:ext uri="{FF2B5EF4-FFF2-40B4-BE49-F238E27FC236}">
                  <a16:creationId xmlns:a16="http://schemas.microsoft.com/office/drawing/2014/main" id="{C3964AF2-CB9A-4F6B-82CC-51B3A99BF004}"/>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61">
              <a:extLst>
                <a:ext uri="{FF2B5EF4-FFF2-40B4-BE49-F238E27FC236}">
                  <a16:creationId xmlns:a16="http://schemas.microsoft.com/office/drawing/2014/main" id="{9D510F9D-B12E-42CD-8841-45F489014A0E}"/>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62">
              <a:extLst>
                <a:ext uri="{FF2B5EF4-FFF2-40B4-BE49-F238E27FC236}">
                  <a16:creationId xmlns:a16="http://schemas.microsoft.com/office/drawing/2014/main" id="{5870D7C1-DC53-4EAC-A668-E121D8E6AE67}"/>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63">
              <a:extLst>
                <a:ext uri="{FF2B5EF4-FFF2-40B4-BE49-F238E27FC236}">
                  <a16:creationId xmlns:a16="http://schemas.microsoft.com/office/drawing/2014/main" id="{3315C5A7-8699-4DFB-BD52-364FC3C0DB58}"/>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64">
              <a:extLst>
                <a:ext uri="{FF2B5EF4-FFF2-40B4-BE49-F238E27FC236}">
                  <a16:creationId xmlns:a16="http://schemas.microsoft.com/office/drawing/2014/main" id="{2C222CD3-4DCF-46C9-984E-D47EBAD38B9A}"/>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65">
              <a:extLst>
                <a:ext uri="{FF2B5EF4-FFF2-40B4-BE49-F238E27FC236}">
                  <a16:creationId xmlns:a16="http://schemas.microsoft.com/office/drawing/2014/main" id="{7E28028B-BB6E-448D-938E-BE1C3B3D4D26}"/>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66">
              <a:extLst>
                <a:ext uri="{FF2B5EF4-FFF2-40B4-BE49-F238E27FC236}">
                  <a16:creationId xmlns:a16="http://schemas.microsoft.com/office/drawing/2014/main" id="{44FE32A9-61D7-4849-9989-C9F221ED9673}"/>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67">
              <a:extLst>
                <a:ext uri="{FF2B5EF4-FFF2-40B4-BE49-F238E27FC236}">
                  <a16:creationId xmlns:a16="http://schemas.microsoft.com/office/drawing/2014/main" id="{851D45E1-E29C-4E46-8821-A886506EEA25}"/>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68">
              <a:extLst>
                <a:ext uri="{FF2B5EF4-FFF2-40B4-BE49-F238E27FC236}">
                  <a16:creationId xmlns:a16="http://schemas.microsoft.com/office/drawing/2014/main" id="{4ADCBB8C-598A-487A-AB08-02F2BABD9E0D}"/>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69">
              <a:extLst>
                <a:ext uri="{FF2B5EF4-FFF2-40B4-BE49-F238E27FC236}">
                  <a16:creationId xmlns:a16="http://schemas.microsoft.com/office/drawing/2014/main" id="{0CEFF87C-F67A-41A2-B991-66BE38492CB4}"/>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
              <a:extLst>
                <a:ext uri="{FF2B5EF4-FFF2-40B4-BE49-F238E27FC236}">
                  <a16:creationId xmlns:a16="http://schemas.microsoft.com/office/drawing/2014/main" id="{D4B74BC6-765A-4E25-9BBF-AC21FDABD4A2}"/>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1">
              <a:extLst>
                <a:ext uri="{FF2B5EF4-FFF2-40B4-BE49-F238E27FC236}">
                  <a16:creationId xmlns:a16="http://schemas.microsoft.com/office/drawing/2014/main" id="{5D47E7E3-941F-4A35-93E9-FE5D4B3FCA1E}"/>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2">
              <a:extLst>
                <a:ext uri="{FF2B5EF4-FFF2-40B4-BE49-F238E27FC236}">
                  <a16:creationId xmlns:a16="http://schemas.microsoft.com/office/drawing/2014/main" id="{800D501F-A812-405E-89A7-9B77F08FD538}"/>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3">
              <a:extLst>
                <a:ext uri="{FF2B5EF4-FFF2-40B4-BE49-F238E27FC236}">
                  <a16:creationId xmlns:a16="http://schemas.microsoft.com/office/drawing/2014/main" id="{AD87D661-FDD5-48F5-A45B-BA5DFFCA8CDB}"/>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4">
              <a:extLst>
                <a:ext uri="{FF2B5EF4-FFF2-40B4-BE49-F238E27FC236}">
                  <a16:creationId xmlns:a16="http://schemas.microsoft.com/office/drawing/2014/main" id="{5841FE76-86BA-4DFC-828D-C2B364A9F9CB}"/>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5">
              <a:extLst>
                <a:ext uri="{FF2B5EF4-FFF2-40B4-BE49-F238E27FC236}">
                  <a16:creationId xmlns:a16="http://schemas.microsoft.com/office/drawing/2014/main" id="{FCF6DB05-322E-4235-B5AE-14268B7DC06E}"/>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6">
              <a:extLst>
                <a:ext uri="{FF2B5EF4-FFF2-40B4-BE49-F238E27FC236}">
                  <a16:creationId xmlns:a16="http://schemas.microsoft.com/office/drawing/2014/main" id="{2308A496-E506-4C43-A408-0EDFFA81FCA4}"/>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7">
              <a:extLst>
                <a:ext uri="{FF2B5EF4-FFF2-40B4-BE49-F238E27FC236}">
                  <a16:creationId xmlns:a16="http://schemas.microsoft.com/office/drawing/2014/main" id="{C3A9F500-76F7-4F90-BC8C-223660168229}"/>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8">
              <a:extLst>
                <a:ext uri="{FF2B5EF4-FFF2-40B4-BE49-F238E27FC236}">
                  <a16:creationId xmlns:a16="http://schemas.microsoft.com/office/drawing/2014/main" id="{DAC448EC-2832-474A-9902-BCC300600830}"/>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9">
              <a:extLst>
                <a:ext uri="{FF2B5EF4-FFF2-40B4-BE49-F238E27FC236}">
                  <a16:creationId xmlns:a16="http://schemas.microsoft.com/office/drawing/2014/main" id="{55A37F7A-DE08-4D66-913E-F213CCFE4A95}"/>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80">
              <a:extLst>
                <a:ext uri="{FF2B5EF4-FFF2-40B4-BE49-F238E27FC236}">
                  <a16:creationId xmlns:a16="http://schemas.microsoft.com/office/drawing/2014/main" id="{74453548-8B11-486C-83F5-2A35219C8F29}"/>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81">
              <a:extLst>
                <a:ext uri="{FF2B5EF4-FFF2-40B4-BE49-F238E27FC236}">
                  <a16:creationId xmlns:a16="http://schemas.microsoft.com/office/drawing/2014/main" id="{990B7F34-E69A-4551-9437-FF9E1061EBA0}"/>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a:extLst>
                <a:ext uri="{FF2B5EF4-FFF2-40B4-BE49-F238E27FC236}">
                  <a16:creationId xmlns:a16="http://schemas.microsoft.com/office/drawing/2014/main" id="{2C30EFB5-78BB-44FA-A338-7C452A63D7EA}"/>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a:extLst>
                <a:ext uri="{FF2B5EF4-FFF2-40B4-BE49-F238E27FC236}">
                  <a16:creationId xmlns:a16="http://schemas.microsoft.com/office/drawing/2014/main" id="{B73779F1-8730-462C-9FEB-57636589E50B}"/>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a:extLst>
                <a:ext uri="{FF2B5EF4-FFF2-40B4-BE49-F238E27FC236}">
                  <a16:creationId xmlns:a16="http://schemas.microsoft.com/office/drawing/2014/main" id="{7F9761DB-C803-4AFD-8062-75CEB496A49D}"/>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a:extLst>
                <a:ext uri="{FF2B5EF4-FFF2-40B4-BE49-F238E27FC236}">
                  <a16:creationId xmlns:a16="http://schemas.microsoft.com/office/drawing/2014/main" id="{ADCE1622-6042-4987-8914-586D7C8F0331}"/>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86">
              <a:extLst>
                <a:ext uri="{FF2B5EF4-FFF2-40B4-BE49-F238E27FC236}">
                  <a16:creationId xmlns:a16="http://schemas.microsoft.com/office/drawing/2014/main" id="{2830A2C7-DCCF-45C4-B407-17979AAFC05F}"/>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87">
              <a:extLst>
                <a:ext uri="{FF2B5EF4-FFF2-40B4-BE49-F238E27FC236}">
                  <a16:creationId xmlns:a16="http://schemas.microsoft.com/office/drawing/2014/main" id="{CBB3317C-2E4B-49C8-896A-CC5C9AF9577F}"/>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88">
              <a:extLst>
                <a:ext uri="{FF2B5EF4-FFF2-40B4-BE49-F238E27FC236}">
                  <a16:creationId xmlns:a16="http://schemas.microsoft.com/office/drawing/2014/main" id="{CA62045D-70DE-489C-86D2-BC86165DF61A}"/>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89">
              <a:extLst>
                <a:ext uri="{FF2B5EF4-FFF2-40B4-BE49-F238E27FC236}">
                  <a16:creationId xmlns:a16="http://schemas.microsoft.com/office/drawing/2014/main" id="{17BF2D45-D593-4098-9423-7D0492863F3B}"/>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90">
              <a:extLst>
                <a:ext uri="{FF2B5EF4-FFF2-40B4-BE49-F238E27FC236}">
                  <a16:creationId xmlns:a16="http://schemas.microsoft.com/office/drawing/2014/main" id="{0A10C389-BD42-4AA1-98DA-4843E796B99F}"/>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91">
              <a:extLst>
                <a:ext uri="{FF2B5EF4-FFF2-40B4-BE49-F238E27FC236}">
                  <a16:creationId xmlns:a16="http://schemas.microsoft.com/office/drawing/2014/main" id="{6BC48362-5C53-4676-AFAD-592078E510C9}"/>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92">
              <a:extLst>
                <a:ext uri="{FF2B5EF4-FFF2-40B4-BE49-F238E27FC236}">
                  <a16:creationId xmlns:a16="http://schemas.microsoft.com/office/drawing/2014/main" id="{7D7CF377-6AA2-4903-9033-AA98A1ACD3E4}"/>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93">
              <a:extLst>
                <a:ext uri="{FF2B5EF4-FFF2-40B4-BE49-F238E27FC236}">
                  <a16:creationId xmlns:a16="http://schemas.microsoft.com/office/drawing/2014/main" id="{CB759C78-3115-4CA7-B9EB-7B24C3C990AA}"/>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94">
              <a:extLst>
                <a:ext uri="{FF2B5EF4-FFF2-40B4-BE49-F238E27FC236}">
                  <a16:creationId xmlns:a16="http://schemas.microsoft.com/office/drawing/2014/main" id="{9ABB2D44-EFAC-42E6-880D-5CD82A9D55AD}"/>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95">
              <a:extLst>
                <a:ext uri="{FF2B5EF4-FFF2-40B4-BE49-F238E27FC236}">
                  <a16:creationId xmlns:a16="http://schemas.microsoft.com/office/drawing/2014/main" id="{CA439D8C-4292-472D-B312-D4D4FFD1D565}"/>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96">
              <a:extLst>
                <a:ext uri="{FF2B5EF4-FFF2-40B4-BE49-F238E27FC236}">
                  <a16:creationId xmlns:a16="http://schemas.microsoft.com/office/drawing/2014/main" id="{39559957-4E2B-4DDF-9B9B-144C6631A886}"/>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97">
              <a:extLst>
                <a:ext uri="{FF2B5EF4-FFF2-40B4-BE49-F238E27FC236}">
                  <a16:creationId xmlns:a16="http://schemas.microsoft.com/office/drawing/2014/main" id="{C51C0AAF-A7B2-43A3-AFC7-19C6A15B2E6E}"/>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98">
              <a:extLst>
                <a:ext uri="{FF2B5EF4-FFF2-40B4-BE49-F238E27FC236}">
                  <a16:creationId xmlns:a16="http://schemas.microsoft.com/office/drawing/2014/main" id="{C8DF3570-57FD-4714-84DC-992B05FB404D}"/>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99">
              <a:extLst>
                <a:ext uri="{FF2B5EF4-FFF2-40B4-BE49-F238E27FC236}">
                  <a16:creationId xmlns:a16="http://schemas.microsoft.com/office/drawing/2014/main" id="{F6FB34BE-17C1-4675-B56B-88C6A5A7BA5B}"/>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00">
              <a:extLst>
                <a:ext uri="{FF2B5EF4-FFF2-40B4-BE49-F238E27FC236}">
                  <a16:creationId xmlns:a16="http://schemas.microsoft.com/office/drawing/2014/main" id="{DEA72559-CD79-41CD-BD5E-39065487CB12}"/>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01">
              <a:extLst>
                <a:ext uri="{FF2B5EF4-FFF2-40B4-BE49-F238E27FC236}">
                  <a16:creationId xmlns:a16="http://schemas.microsoft.com/office/drawing/2014/main" id="{794E35E8-49B4-4BCA-9F05-61E7D23CD647}"/>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02">
              <a:extLst>
                <a:ext uri="{FF2B5EF4-FFF2-40B4-BE49-F238E27FC236}">
                  <a16:creationId xmlns:a16="http://schemas.microsoft.com/office/drawing/2014/main" id="{D0B310ED-8B5A-40FE-A35E-EFA84431D520}"/>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03">
              <a:extLst>
                <a:ext uri="{FF2B5EF4-FFF2-40B4-BE49-F238E27FC236}">
                  <a16:creationId xmlns:a16="http://schemas.microsoft.com/office/drawing/2014/main" id="{A1640ED0-6D3B-4E18-B5C4-7FD60C8A0318}"/>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04">
              <a:extLst>
                <a:ext uri="{FF2B5EF4-FFF2-40B4-BE49-F238E27FC236}">
                  <a16:creationId xmlns:a16="http://schemas.microsoft.com/office/drawing/2014/main" id="{9071534C-1F92-47B5-8438-0DC3B755665A}"/>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05">
              <a:extLst>
                <a:ext uri="{FF2B5EF4-FFF2-40B4-BE49-F238E27FC236}">
                  <a16:creationId xmlns:a16="http://schemas.microsoft.com/office/drawing/2014/main" id="{B2F4C120-B399-44C5-866D-140B26B01F43}"/>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06">
              <a:extLst>
                <a:ext uri="{FF2B5EF4-FFF2-40B4-BE49-F238E27FC236}">
                  <a16:creationId xmlns:a16="http://schemas.microsoft.com/office/drawing/2014/main" id="{883EB208-FA43-4DB4-8B59-469019179719}"/>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07">
              <a:extLst>
                <a:ext uri="{FF2B5EF4-FFF2-40B4-BE49-F238E27FC236}">
                  <a16:creationId xmlns:a16="http://schemas.microsoft.com/office/drawing/2014/main" id="{F34E15B9-D4DB-40E9-B8F4-5081B5346AC2}"/>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08">
              <a:extLst>
                <a:ext uri="{FF2B5EF4-FFF2-40B4-BE49-F238E27FC236}">
                  <a16:creationId xmlns:a16="http://schemas.microsoft.com/office/drawing/2014/main" id="{3E0A95AD-6F51-4E72-A382-BD55501FD858}"/>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09">
              <a:extLst>
                <a:ext uri="{FF2B5EF4-FFF2-40B4-BE49-F238E27FC236}">
                  <a16:creationId xmlns:a16="http://schemas.microsoft.com/office/drawing/2014/main" id="{9157D0AB-40C8-41DE-A702-B0B0F9C915F8}"/>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10">
              <a:extLst>
                <a:ext uri="{FF2B5EF4-FFF2-40B4-BE49-F238E27FC236}">
                  <a16:creationId xmlns:a16="http://schemas.microsoft.com/office/drawing/2014/main" id="{7356DB2D-1210-4757-8D3F-625BDE0CA3AB}"/>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11">
              <a:extLst>
                <a:ext uri="{FF2B5EF4-FFF2-40B4-BE49-F238E27FC236}">
                  <a16:creationId xmlns:a16="http://schemas.microsoft.com/office/drawing/2014/main" id="{003F95CA-8D3A-4761-A1FC-4B6AEBE8937D}"/>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12">
              <a:extLst>
                <a:ext uri="{FF2B5EF4-FFF2-40B4-BE49-F238E27FC236}">
                  <a16:creationId xmlns:a16="http://schemas.microsoft.com/office/drawing/2014/main" id="{C4454746-B0A1-4393-822A-5F4E130A27DF}"/>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13">
              <a:extLst>
                <a:ext uri="{FF2B5EF4-FFF2-40B4-BE49-F238E27FC236}">
                  <a16:creationId xmlns:a16="http://schemas.microsoft.com/office/drawing/2014/main" id="{732AD4F6-73D2-482A-8963-C2D09E632137}"/>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14">
              <a:extLst>
                <a:ext uri="{FF2B5EF4-FFF2-40B4-BE49-F238E27FC236}">
                  <a16:creationId xmlns:a16="http://schemas.microsoft.com/office/drawing/2014/main" id="{975C04FF-9FE4-44A9-8D29-9240C57974C8}"/>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15">
              <a:extLst>
                <a:ext uri="{FF2B5EF4-FFF2-40B4-BE49-F238E27FC236}">
                  <a16:creationId xmlns:a16="http://schemas.microsoft.com/office/drawing/2014/main" id="{8B60A7E0-498B-4DED-9D61-6AFA633EE4F2}"/>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16">
              <a:extLst>
                <a:ext uri="{FF2B5EF4-FFF2-40B4-BE49-F238E27FC236}">
                  <a16:creationId xmlns:a16="http://schemas.microsoft.com/office/drawing/2014/main" id="{B0960CC9-CDE2-4ECB-814A-34B9963BC598}"/>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17">
              <a:extLst>
                <a:ext uri="{FF2B5EF4-FFF2-40B4-BE49-F238E27FC236}">
                  <a16:creationId xmlns:a16="http://schemas.microsoft.com/office/drawing/2014/main" id="{D01C66E6-9CF4-4561-8ABE-FF30A0D679E3}"/>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18">
              <a:extLst>
                <a:ext uri="{FF2B5EF4-FFF2-40B4-BE49-F238E27FC236}">
                  <a16:creationId xmlns:a16="http://schemas.microsoft.com/office/drawing/2014/main" id="{C03BC842-FCC0-41E1-8838-CFFED5EB6CE9}"/>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19">
              <a:extLst>
                <a:ext uri="{FF2B5EF4-FFF2-40B4-BE49-F238E27FC236}">
                  <a16:creationId xmlns:a16="http://schemas.microsoft.com/office/drawing/2014/main" id="{39E99A89-09A1-41F2-82E8-E30B0993DC3A}"/>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20">
              <a:extLst>
                <a:ext uri="{FF2B5EF4-FFF2-40B4-BE49-F238E27FC236}">
                  <a16:creationId xmlns:a16="http://schemas.microsoft.com/office/drawing/2014/main" id="{70B9A784-B50D-4702-BA4D-64FE162D1761}"/>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21">
              <a:extLst>
                <a:ext uri="{FF2B5EF4-FFF2-40B4-BE49-F238E27FC236}">
                  <a16:creationId xmlns:a16="http://schemas.microsoft.com/office/drawing/2014/main" id="{4141C568-4036-493F-9D32-876149AB5FEE}"/>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22">
              <a:extLst>
                <a:ext uri="{FF2B5EF4-FFF2-40B4-BE49-F238E27FC236}">
                  <a16:creationId xmlns:a16="http://schemas.microsoft.com/office/drawing/2014/main" id="{6D753F02-38B6-47E7-8833-C3F0DFF5D55F}"/>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23">
              <a:extLst>
                <a:ext uri="{FF2B5EF4-FFF2-40B4-BE49-F238E27FC236}">
                  <a16:creationId xmlns:a16="http://schemas.microsoft.com/office/drawing/2014/main" id="{561D1809-87AA-4D3A-9CB1-82DFB0929F3D}"/>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24">
              <a:extLst>
                <a:ext uri="{FF2B5EF4-FFF2-40B4-BE49-F238E27FC236}">
                  <a16:creationId xmlns:a16="http://schemas.microsoft.com/office/drawing/2014/main" id="{C3AA8771-531F-4D44-921C-A4D9E7EBAAC4}"/>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25">
              <a:extLst>
                <a:ext uri="{FF2B5EF4-FFF2-40B4-BE49-F238E27FC236}">
                  <a16:creationId xmlns:a16="http://schemas.microsoft.com/office/drawing/2014/main" id="{8DF6980B-B2A7-41AF-814E-8B1FACBC0979}"/>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26">
              <a:extLst>
                <a:ext uri="{FF2B5EF4-FFF2-40B4-BE49-F238E27FC236}">
                  <a16:creationId xmlns:a16="http://schemas.microsoft.com/office/drawing/2014/main" id="{4AFB60C6-0127-4872-819D-077A816A67C3}"/>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27">
              <a:extLst>
                <a:ext uri="{FF2B5EF4-FFF2-40B4-BE49-F238E27FC236}">
                  <a16:creationId xmlns:a16="http://schemas.microsoft.com/office/drawing/2014/main" id="{49415996-670B-466D-8FFC-40EA978C43C3}"/>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28">
              <a:extLst>
                <a:ext uri="{FF2B5EF4-FFF2-40B4-BE49-F238E27FC236}">
                  <a16:creationId xmlns:a16="http://schemas.microsoft.com/office/drawing/2014/main" id="{3BE95F20-6A0F-4F33-A9C1-866958D25C80}"/>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29">
              <a:extLst>
                <a:ext uri="{FF2B5EF4-FFF2-40B4-BE49-F238E27FC236}">
                  <a16:creationId xmlns:a16="http://schemas.microsoft.com/office/drawing/2014/main" id="{E2C15052-2CAB-4234-A9CC-FADB4C0E7D6A}"/>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30">
              <a:extLst>
                <a:ext uri="{FF2B5EF4-FFF2-40B4-BE49-F238E27FC236}">
                  <a16:creationId xmlns:a16="http://schemas.microsoft.com/office/drawing/2014/main" id="{A59CAA13-EAA0-46BE-BABE-3BA0879CE625}"/>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31">
              <a:extLst>
                <a:ext uri="{FF2B5EF4-FFF2-40B4-BE49-F238E27FC236}">
                  <a16:creationId xmlns:a16="http://schemas.microsoft.com/office/drawing/2014/main" id="{99C525E5-DFE5-4FFC-A324-D822F574FC01}"/>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32">
              <a:extLst>
                <a:ext uri="{FF2B5EF4-FFF2-40B4-BE49-F238E27FC236}">
                  <a16:creationId xmlns:a16="http://schemas.microsoft.com/office/drawing/2014/main" id="{1CD3FC7A-87C9-471E-B57E-733836002E10}"/>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33">
              <a:extLst>
                <a:ext uri="{FF2B5EF4-FFF2-40B4-BE49-F238E27FC236}">
                  <a16:creationId xmlns:a16="http://schemas.microsoft.com/office/drawing/2014/main" id="{BDD473CF-3423-45EE-AD33-A34914421020}"/>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34">
              <a:extLst>
                <a:ext uri="{FF2B5EF4-FFF2-40B4-BE49-F238E27FC236}">
                  <a16:creationId xmlns:a16="http://schemas.microsoft.com/office/drawing/2014/main" id="{C84949FD-419C-49A8-A636-1648BDBD6E8C}"/>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35">
              <a:extLst>
                <a:ext uri="{FF2B5EF4-FFF2-40B4-BE49-F238E27FC236}">
                  <a16:creationId xmlns:a16="http://schemas.microsoft.com/office/drawing/2014/main" id="{68D49AC4-7D42-4233-867D-2DBC57F32DB9}"/>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36">
              <a:extLst>
                <a:ext uri="{FF2B5EF4-FFF2-40B4-BE49-F238E27FC236}">
                  <a16:creationId xmlns:a16="http://schemas.microsoft.com/office/drawing/2014/main" id="{6AA268F7-6369-45C0-8A5C-D180FF3A4ECF}"/>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7">
              <a:extLst>
                <a:ext uri="{FF2B5EF4-FFF2-40B4-BE49-F238E27FC236}">
                  <a16:creationId xmlns:a16="http://schemas.microsoft.com/office/drawing/2014/main" id="{9D508FF4-C334-4920-B95D-10F97AF22C1D}"/>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8">
              <a:extLst>
                <a:ext uri="{FF2B5EF4-FFF2-40B4-BE49-F238E27FC236}">
                  <a16:creationId xmlns:a16="http://schemas.microsoft.com/office/drawing/2014/main" id="{A091081C-3D92-44DD-9D44-9986BFAE8170}"/>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9">
              <a:extLst>
                <a:ext uri="{FF2B5EF4-FFF2-40B4-BE49-F238E27FC236}">
                  <a16:creationId xmlns:a16="http://schemas.microsoft.com/office/drawing/2014/main" id="{7BEDE414-059D-4759-BDF2-35AFB99B80BF}"/>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40">
              <a:extLst>
                <a:ext uri="{FF2B5EF4-FFF2-40B4-BE49-F238E27FC236}">
                  <a16:creationId xmlns:a16="http://schemas.microsoft.com/office/drawing/2014/main" id="{44F49DB0-0538-4933-9BC4-5015E6243654}"/>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41">
              <a:extLst>
                <a:ext uri="{FF2B5EF4-FFF2-40B4-BE49-F238E27FC236}">
                  <a16:creationId xmlns:a16="http://schemas.microsoft.com/office/drawing/2014/main" id="{3CB33F4A-435C-4727-80CB-EA933CD35C6D}"/>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42">
              <a:extLst>
                <a:ext uri="{FF2B5EF4-FFF2-40B4-BE49-F238E27FC236}">
                  <a16:creationId xmlns:a16="http://schemas.microsoft.com/office/drawing/2014/main" id="{F51A72E5-EE20-4B00-B9DE-B93C8BC090C2}"/>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43">
              <a:extLst>
                <a:ext uri="{FF2B5EF4-FFF2-40B4-BE49-F238E27FC236}">
                  <a16:creationId xmlns:a16="http://schemas.microsoft.com/office/drawing/2014/main" id="{D0325199-C557-4F56-8370-877C46DA9836}"/>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44">
              <a:extLst>
                <a:ext uri="{FF2B5EF4-FFF2-40B4-BE49-F238E27FC236}">
                  <a16:creationId xmlns:a16="http://schemas.microsoft.com/office/drawing/2014/main" id="{0909B195-603A-40F7-B6C6-2CC25B24C017}"/>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45">
              <a:extLst>
                <a:ext uri="{FF2B5EF4-FFF2-40B4-BE49-F238E27FC236}">
                  <a16:creationId xmlns:a16="http://schemas.microsoft.com/office/drawing/2014/main" id="{A0F0E1B4-F660-409E-B417-3170F55C7707}"/>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46">
              <a:extLst>
                <a:ext uri="{FF2B5EF4-FFF2-40B4-BE49-F238E27FC236}">
                  <a16:creationId xmlns:a16="http://schemas.microsoft.com/office/drawing/2014/main" id="{B75E5EFD-ABDC-4F0C-904D-A37E120D19A9}"/>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7">
              <a:extLst>
                <a:ext uri="{FF2B5EF4-FFF2-40B4-BE49-F238E27FC236}">
                  <a16:creationId xmlns:a16="http://schemas.microsoft.com/office/drawing/2014/main" id="{E229EE42-6211-44B1-8C4D-3B849299A954}"/>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8">
              <a:extLst>
                <a:ext uri="{FF2B5EF4-FFF2-40B4-BE49-F238E27FC236}">
                  <a16:creationId xmlns:a16="http://schemas.microsoft.com/office/drawing/2014/main" id="{415071EB-6557-40B0-A1E0-E32FAAA424E7}"/>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9">
              <a:extLst>
                <a:ext uri="{FF2B5EF4-FFF2-40B4-BE49-F238E27FC236}">
                  <a16:creationId xmlns:a16="http://schemas.microsoft.com/office/drawing/2014/main" id="{95AFAE41-C330-4579-BE07-E4FF056EA7AD}"/>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50">
              <a:extLst>
                <a:ext uri="{FF2B5EF4-FFF2-40B4-BE49-F238E27FC236}">
                  <a16:creationId xmlns:a16="http://schemas.microsoft.com/office/drawing/2014/main" id="{2664124B-67E6-47C8-8C1A-4EC90470B387}"/>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51">
              <a:extLst>
                <a:ext uri="{FF2B5EF4-FFF2-40B4-BE49-F238E27FC236}">
                  <a16:creationId xmlns:a16="http://schemas.microsoft.com/office/drawing/2014/main" id="{FA6F9A91-128D-4D1C-8FCA-EA669ED59A51}"/>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52">
              <a:extLst>
                <a:ext uri="{FF2B5EF4-FFF2-40B4-BE49-F238E27FC236}">
                  <a16:creationId xmlns:a16="http://schemas.microsoft.com/office/drawing/2014/main" id="{ED12D5E8-BD0F-4887-9636-C860BF4844C9}"/>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53">
              <a:extLst>
                <a:ext uri="{FF2B5EF4-FFF2-40B4-BE49-F238E27FC236}">
                  <a16:creationId xmlns:a16="http://schemas.microsoft.com/office/drawing/2014/main" id="{E8B79709-0363-4040-8D92-3DEDDED524EF}"/>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54">
              <a:extLst>
                <a:ext uri="{FF2B5EF4-FFF2-40B4-BE49-F238E27FC236}">
                  <a16:creationId xmlns:a16="http://schemas.microsoft.com/office/drawing/2014/main" id="{91E9E480-8BCD-4230-AC96-57EDEECD52F9}"/>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55">
              <a:extLst>
                <a:ext uri="{FF2B5EF4-FFF2-40B4-BE49-F238E27FC236}">
                  <a16:creationId xmlns:a16="http://schemas.microsoft.com/office/drawing/2014/main" id="{933F1AD9-0B25-4EA7-9D84-118320E0B236}"/>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56">
              <a:extLst>
                <a:ext uri="{FF2B5EF4-FFF2-40B4-BE49-F238E27FC236}">
                  <a16:creationId xmlns:a16="http://schemas.microsoft.com/office/drawing/2014/main" id="{4B700502-87CB-40E0-9391-DA0136FBD5B6}"/>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58">
              <a:extLst>
                <a:ext uri="{FF2B5EF4-FFF2-40B4-BE49-F238E27FC236}">
                  <a16:creationId xmlns:a16="http://schemas.microsoft.com/office/drawing/2014/main" id="{E7F18C28-D9A1-45B0-9FC2-CE9FA5A7B602}"/>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59">
              <a:extLst>
                <a:ext uri="{FF2B5EF4-FFF2-40B4-BE49-F238E27FC236}">
                  <a16:creationId xmlns:a16="http://schemas.microsoft.com/office/drawing/2014/main" id="{B2D4D3A9-6900-4414-9953-10FCC6D54D72}"/>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60">
              <a:extLst>
                <a:ext uri="{FF2B5EF4-FFF2-40B4-BE49-F238E27FC236}">
                  <a16:creationId xmlns:a16="http://schemas.microsoft.com/office/drawing/2014/main" id="{74E30ED6-5B56-4C1C-8276-9D06B7A67045}"/>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61">
              <a:extLst>
                <a:ext uri="{FF2B5EF4-FFF2-40B4-BE49-F238E27FC236}">
                  <a16:creationId xmlns:a16="http://schemas.microsoft.com/office/drawing/2014/main" id="{867B4AE4-620B-44D5-A961-3CA7D6D47963}"/>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62">
              <a:extLst>
                <a:ext uri="{FF2B5EF4-FFF2-40B4-BE49-F238E27FC236}">
                  <a16:creationId xmlns:a16="http://schemas.microsoft.com/office/drawing/2014/main" id="{70ED02F6-DAF4-45D6-8FC8-21E543FE50AB}"/>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63">
              <a:extLst>
                <a:ext uri="{FF2B5EF4-FFF2-40B4-BE49-F238E27FC236}">
                  <a16:creationId xmlns:a16="http://schemas.microsoft.com/office/drawing/2014/main" id="{37B562AB-B3F7-4B4B-B633-B001DEF39273}"/>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64">
              <a:extLst>
                <a:ext uri="{FF2B5EF4-FFF2-40B4-BE49-F238E27FC236}">
                  <a16:creationId xmlns:a16="http://schemas.microsoft.com/office/drawing/2014/main" id="{73774D58-0CCF-4BCF-80CF-8C52B9973D93}"/>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65">
              <a:extLst>
                <a:ext uri="{FF2B5EF4-FFF2-40B4-BE49-F238E27FC236}">
                  <a16:creationId xmlns:a16="http://schemas.microsoft.com/office/drawing/2014/main" id="{ECE64D20-C0AB-4FA1-978B-7FCEB9F796CB}"/>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66">
              <a:extLst>
                <a:ext uri="{FF2B5EF4-FFF2-40B4-BE49-F238E27FC236}">
                  <a16:creationId xmlns:a16="http://schemas.microsoft.com/office/drawing/2014/main" id="{A8C813C7-94D1-4D10-90A6-8B061B10ECBA}"/>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67">
              <a:extLst>
                <a:ext uri="{FF2B5EF4-FFF2-40B4-BE49-F238E27FC236}">
                  <a16:creationId xmlns:a16="http://schemas.microsoft.com/office/drawing/2014/main" id="{26CBEB88-3A96-460E-BA4C-14378F4A1401}"/>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68">
              <a:extLst>
                <a:ext uri="{FF2B5EF4-FFF2-40B4-BE49-F238E27FC236}">
                  <a16:creationId xmlns:a16="http://schemas.microsoft.com/office/drawing/2014/main" id="{357A89A2-4597-43B5-B34D-622C3DC8714B}"/>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69">
              <a:extLst>
                <a:ext uri="{FF2B5EF4-FFF2-40B4-BE49-F238E27FC236}">
                  <a16:creationId xmlns:a16="http://schemas.microsoft.com/office/drawing/2014/main" id="{C068EC09-DD89-4BBD-B2BF-D5118B4FD3F6}"/>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
              <a:extLst>
                <a:ext uri="{FF2B5EF4-FFF2-40B4-BE49-F238E27FC236}">
                  <a16:creationId xmlns:a16="http://schemas.microsoft.com/office/drawing/2014/main" id="{4EA569C1-3376-4674-B565-6181EF938EA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171">
              <a:extLst>
                <a:ext uri="{FF2B5EF4-FFF2-40B4-BE49-F238E27FC236}">
                  <a16:creationId xmlns:a16="http://schemas.microsoft.com/office/drawing/2014/main" id="{47A195A4-9202-46AE-A34B-2C6F837FF097}"/>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172">
              <a:extLst>
                <a:ext uri="{FF2B5EF4-FFF2-40B4-BE49-F238E27FC236}">
                  <a16:creationId xmlns:a16="http://schemas.microsoft.com/office/drawing/2014/main" id="{F9512CE7-8292-4CBC-B2EF-89736580F25B}"/>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173">
              <a:extLst>
                <a:ext uri="{FF2B5EF4-FFF2-40B4-BE49-F238E27FC236}">
                  <a16:creationId xmlns:a16="http://schemas.microsoft.com/office/drawing/2014/main" id="{003C9AC6-973C-4B14-BDAA-EF52D0912186}"/>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74">
              <a:extLst>
                <a:ext uri="{FF2B5EF4-FFF2-40B4-BE49-F238E27FC236}">
                  <a16:creationId xmlns:a16="http://schemas.microsoft.com/office/drawing/2014/main" id="{24D0AA23-9C2E-4051-B430-B698AEB078AD}"/>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75">
              <a:extLst>
                <a:ext uri="{FF2B5EF4-FFF2-40B4-BE49-F238E27FC236}">
                  <a16:creationId xmlns:a16="http://schemas.microsoft.com/office/drawing/2014/main" id="{56CA8747-5FE2-4F79-B465-3E3876030049}"/>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176">
              <a:extLst>
                <a:ext uri="{FF2B5EF4-FFF2-40B4-BE49-F238E27FC236}">
                  <a16:creationId xmlns:a16="http://schemas.microsoft.com/office/drawing/2014/main" id="{1D60B8A3-D8FF-4A67-8449-DCB77E53BB02}"/>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5" name="矩形 24">
            <a:extLst>
              <a:ext uri="{FF2B5EF4-FFF2-40B4-BE49-F238E27FC236}">
                <a16:creationId xmlns:a16="http://schemas.microsoft.com/office/drawing/2014/main" id="{B0B1E215-CBD1-4ADD-811E-5CFA44285C37}"/>
              </a:ext>
            </a:extLst>
          </p:cNvPr>
          <p:cNvSpPr/>
          <p:nvPr userDrawn="1"/>
        </p:nvSpPr>
        <p:spPr>
          <a:xfrm rot="2700000">
            <a:off x="3550181" y="894840"/>
            <a:ext cx="5048684" cy="5048684"/>
          </a:xfrm>
          <a:prstGeom prst="rect">
            <a:avLst/>
          </a:prstGeom>
          <a:noFill/>
          <a:ln w="6350">
            <a:gradFill flip="none" rotWithShape="1">
              <a:gsLst>
                <a:gs pos="100000">
                  <a:srgbClr val="FFFFFF">
                    <a:alpha val="20000"/>
                  </a:srgbClr>
                </a:gs>
                <a:gs pos="0">
                  <a:schemeClr val="bg1">
                    <a:alpha val="20000"/>
                  </a:schemeClr>
                </a:gs>
                <a:gs pos="59290">
                  <a:srgbClr val="FFFFFF">
                    <a:alpha val="0"/>
                  </a:srgbClr>
                </a:gs>
                <a:gs pos="35000">
                  <a:schemeClr val="bg1">
                    <a:alpha val="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a:extLst>
              <a:ext uri="{FF2B5EF4-FFF2-40B4-BE49-F238E27FC236}">
                <a16:creationId xmlns:a16="http://schemas.microsoft.com/office/drawing/2014/main" id="{9EE2BE2C-12C4-4F09-ABC3-D7A1AD626361}"/>
              </a:ext>
            </a:extLst>
          </p:cNvPr>
          <p:cNvSpPr/>
          <p:nvPr userDrawn="1"/>
        </p:nvSpPr>
        <p:spPr>
          <a:xfrm rot="2700000">
            <a:off x="3145047" y="489706"/>
            <a:ext cx="5858952" cy="5858952"/>
          </a:xfrm>
          <a:prstGeom prst="rect">
            <a:avLst/>
          </a:prstGeom>
          <a:noFill/>
          <a:ln w="19050">
            <a:gradFill flip="none" rotWithShape="1">
              <a:gsLst>
                <a:gs pos="73000">
                  <a:srgbClr val="EDD18A">
                    <a:alpha val="0"/>
                  </a:srgbClr>
                </a:gs>
                <a:gs pos="0">
                  <a:srgbClr val="BAA280">
                    <a:alpha val="50000"/>
                  </a:srgbClr>
                </a:gs>
                <a:gs pos="27000">
                  <a:srgbClr val="F1D890">
                    <a:alpha val="0"/>
                  </a:srgbClr>
                </a:gs>
                <a:gs pos="100000">
                  <a:srgbClr val="BAA280">
                    <a:alpha val="50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a:extLst>
              <a:ext uri="{FF2B5EF4-FFF2-40B4-BE49-F238E27FC236}">
                <a16:creationId xmlns:a16="http://schemas.microsoft.com/office/drawing/2014/main" id="{6CADC16B-D162-47E8-B62F-63480F8509E3}"/>
              </a:ext>
            </a:extLst>
          </p:cNvPr>
          <p:cNvSpPr/>
          <p:nvPr userDrawn="1"/>
        </p:nvSpPr>
        <p:spPr>
          <a:xfrm rot="2700000">
            <a:off x="2760270" y="104929"/>
            <a:ext cx="6628506" cy="6628506"/>
          </a:xfrm>
          <a:prstGeom prst="rect">
            <a:avLst/>
          </a:prstGeom>
          <a:noFill/>
          <a:ln w="6350">
            <a:gradFill flip="none" rotWithShape="1">
              <a:gsLst>
                <a:gs pos="0">
                  <a:schemeClr val="bg1">
                    <a:alpha val="70000"/>
                  </a:schemeClr>
                </a:gs>
                <a:gs pos="59290">
                  <a:srgbClr val="FFFFFF">
                    <a:alpha val="0"/>
                  </a:srgbClr>
                </a:gs>
                <a:gs pos="35000">
                  <a:schemeClr val="bg1">
                    <a:alpha val="0"/>
                  </a:schemeClr>
                </a:gs>
                <a:gs pos="100000">
                  <a:schemeClr val="bg1">
                    <a:alpha val="70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81648AC7-661B-464E-8868-FEA54FDD3DA2}"/>
              </a:ext>
            </a:extLst>
          </p:cNvPr>
          <p:cNvSpPr/>
          <p:nvPr userDrawn="1"/>
        </p:nvSpPr>
        <p:spPr>
          <a:xfrm rot="2700000">
            <a:off x="2152348" y="-453927"/>
            <a:ext cx="7732000" cy="7732000"/>
          </a:xfrm>
          <a:prstGeom prst="rect">
            <a:avLst/>
          </a:prstGeom>
          <a:noFill/>
          <a:ln w="19050">
            <a:gradFill flip="none" rotWithShape="1">
              <a:gsLst>
                <a:gs pos="63719">
                  <a:srgbClr val="EDD18A">
                    <a:alpha val="0"/>
                  </a:srgbClr>
                </a:gs>
                <a:gs pos="0">
                  <a:srgbClr val="BAA280"/>
                </a:gs>
                <a:gs pos="37000">
                  <a:srgbClr val="F1D890">
                    <a:alpha val="0"/>
                  </a:srgbClr>
                </a:gs>
                <a:gs pos="100000">
                  <a:srgbClr val="BAA280"/>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a:extLst>
              <a:ext uri="{FF2B5EF4-FFF2-40B4-BE49-F238E27FC236}">
                <a16:creationId xmlns:a16="http://schemas.microsoft.com/office/drawing/2014/main" id="{D8F93C34-4530-4D7C-8449-2F166D6ACE94}"/>
              </a:ext>
            </a:extLst>
          </p:cNvPr>
          <p:cNvSpPr/>
          <p:nvPr userDrawn="1"/>
        </p:nvSpPr>
        <p:spPr>
          <a:xfrm rot="2700000">
            <a:off x="12477332"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a:extLst>
              <a:ext uri="{FF2B5EF4-FFF2-40B4-BE49-F238E27FC236}">
                <a16:creationId xmlns:a16="http://schemas.microsoft.com/office/drawing/2014/main" id="{7E19A5FD-D1F0-40E6-A964-38F1D8815551}"/>
              </a:ext>
            </a:extLst>
          </p:cNvPr>
          <p:cNvSpPr/>
          <p:nvPr userDrawn="1"/>
        </p:nvSpPr>
        <p:spPr>
          <a:xfrm rot="2700000">
            <a:off x="-8060286"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a:extLst>
              <a:ext uri="{FF2B5EF4-FFF2-40B4-BE49-F238E27FC236}">
                <a16:creationId xmlns:a16="http://schemas.microsoft.com/office/drawing/2014/main" id="{A3FE35F8-159E-4B81-B27F-3B8B13102E47}"/>
              </a:ext>
            </a:extLst>
          </p:cNvPr>
          <p:cNvSpPr/>
          <p:nvPr userDrawn="1"/>
        </p:nvSpPr>
        <p:spPr>
          <a:xfrm rot="2700000">
            <a:off x="13001851" y="126040"/>
            <a:ext cx="6628506" cy="6628506"/>
          </a:xfrm>
          <a:prstGeom prst="rect">
            <a:avLst/>
          </a:prstGeom>
          <a:noFill/>
          <a:ln w="6350">
            <a:gradFill flip="none" rotWithShape="1">
              <a:gsLst>
                <a:gs pos="0">
                  <a:schemeClr val="bg1">
                    <a:alpha val="50000"/>
                  </a:schemeClr>
                </a:gs>
                <a:gs pos="59290">
                  <a:srgbClr val="FFFFFF">
                    <a:alpha val="0"/>
                  </a:srgbClr>
                </a:gs>
                <a:gs pos="22000">
                  <a:schemeClr val="bg1">
                    <a:alpha val="0"/>
                  </a:schemeClr>
                </a:gs>
                <a:gs pos="100000">
                  <a:schemeClr val="bg1">
                    <a:alpha val="35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5350B90D-FEF2-4ECE-A047-0421ED6C2836}"/>
              </a:ext>
            </a:extLst>
          </p:cNvPr>
          <p:cNvSpPr/>
          <p:nvPr userDrawn="1"/>
        </p:nvSpPr>
        <p:spPr>
          <a:xfrm rot="2700000">
            <a:off x="-7550589" y="126040"/>
            <a:ext cx="6628506" cy="6628506"/>
          </a:xfrm>
          <a:prstGeom prst="rect">
            <a:avLst/>
          </a:prstGeom>
          <a:noFill/>
          <a:ln w="6350">
            <a:gradFill flip="none" rotWithShape="1">
              <a:gsLst>
                <a:gs pos="0">
                  <a:schemeClr val="bg1">
                    <a:alpha val="35000"/>
                  </a:schemeClr>
                </a:gs>
                <a:gs pos="59290">
                  <a:srgbClr val="FFFFFF">
                    <a:alpha val="0"/>
                  </a:srgbClr>
                </a:gs>
                <a:gs pos="22000">
                  <a:schemeClr val="bg1">
                    <a:alpha val="0"/>
                  </a:schemeClr>
                </a:gs>
                <a:gs pos="100000">
                  <a:schemeClr val="bg1">
                    <a:alpha val="44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图片占位符 13">
            <a:extLst>
              <a:ext uri="{FF2B5EF4-FFF2-40B4-BE49-F238E27FC236}">
                <a16:creationId xmlns:a16="http://schemas.microsoft.com/office/drawing/2014/main" id="{C6351E93-F998-437A-86DF-CD9F6265D7A3}"/>
              </a:ext>
            </a:extLst>
          </p:cNvPr>
          <p:cNvSpPr>
            <a:spLocks noGrp="1"/>
          </p:cNvSpPr>
          <p:nvPr>
            <p:ph type="pic" sz="quarter" idx="13"/>
          </p:nvPr>
        </p:nvSpPr>
        <p:spPr>
          <a:xfrm>
            <a:off x="1345068" y="2113211"/>
            <a:ext cx="2972932" cy="3194297"/>
          </a:xfrm>
          <a:custGeom>
            <a:avLst/>
            <a:gdLst>
              <a:gd name="connsiteX0" fmla="*/ 243136 w 4337500"/>
              <a:gd name="connsiteY0" fmla="*/ 0 h 4332422"/>
              <a:gd name="connsiteX1" fmla="*/ 4094364 w 4337500"/>
              <a:gd name="connsiteY1" fmla="*/ 0 h 4332422"/>
              <a:gd name="connsiteX2" fmla="*/ 4337500 w 4337500"/>
              <a:gd name="connsiteY2" fmla="*/ 243136 h 4332422"/>
              <a:gd name="connsiteX3" fmla="*/ 4337500 w 4337500"/>
              <a:gd name="connsiteY3" fmla="*/ 4089286 h 4332422"/>
              <a:gd name="connsiteX4" fmla="*/ 4094364 w 4337500"/>
              <a:gd name="connsiteY4" fmla="*/ 4332422 h 4332422"/>
              <a:gd name="connsiteX5" fmla="*/ 243136 w 4337500"/>
              <a:gd name="connsiteY5" fmla="*/ 4332422 h 4332422"/>
              <a:gd name="connsiteX6" fmla="*/ 0 w 4337500"/>
              <a:gd name="connsiteY6" fmla="*/ 4089286 h 4332422"/>
              <a:gd name="connsiteX7" fmla="*/ 0 w 4337500"/>
              <a:gd name="connsiteY7" fmla="*/ 243136 h 4332422"/>
              <a:gd name="connsiteX8" fmla="*/ 243136 w 4337500"/>
              <a:gd name="connsiteY8" fmla="*/ 0 h 4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7500" h="4332422">
                <a:moveTo>
                  <a:pt x="243136" y="0"/>
                </a:moveTo>
                <a:lnTo>
                  <a:pt x="4094364" y="0"/>
                </a:lnTo>
                <a:cubicBezTo>
                  <a:pt x="4228644" y="0"/>
                  <a:pt x="4337500" y="108856"/>
                  <a:pt x="4337500" y="243136"/>
                </a:cubicBezTo>
                <a:lnTo>
                  <a:pt x="4337500" y="4089286"/>
                </a:lnTo>
                <a:cubicBezTo>
                  <a:pt x="4337500" y="4223566"/>
                  <a:pt x="4228644" y="4332422"/>
                  <a:pt x="4094364" y="4332422"/>
                </a:cubicBezTo>
                <a:lnTo>
                  <a:pt x="243136" y="4332422"/>
                </a:lnTo>
                <a:cubicBezTo>
                  <a:pt x="108856" y="4332422"/>
                  <a:pt x="0" y="4223566"/>
                  <a:pt x="0" y="4089286"/>
                </a:cubicBezTo>
                <a:lnTo>
                  <a:pt x="0" y="243136"/>
                </a:lnTo>
                <a:cubicBezTo>
                  <a:pt x="0" y="108856"/>
                  <a:pt x="108856" y="0"/>
                  <a:pt x="243136"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a:noAutofit/>
          </a:bodyPr>
          <a:lstStyle/>
          <a:p>
            <a:endParaRPr lang="zh-CN" altLang="en-US"/>
          </a:p>
        </p:txBody>
      </p:sp>
      <p:sp>
        <p:nvSpPr>
          <p:cNvPr id="211" name="图片占位符 13">
            <a:extLst>
              <a:ext uri="{FF2B5EF4-FFF2-40B4-BE49-F238E27FC236}">
                <a16:creationId xmlns:a16="http://schemas.microsoft.com/office/drawing/2014/main" id="{4EED8897-1649-42AD-8FFB-EF3681073A14}"/>
              </a:ext>
            </a:extLst>
          </p:cNvPr>
          <p:cNvSpPr>
            <a:spLocks noGrp="1"/>
          </p:cNvSpPr>
          <p:nvPr>
            <p:ph type="pic" sz="quarter" idx="15"/>
          </p:nvPr>
        </p:nvSpPr>
        <p:spPr>
          <a:xfrm>
            <a:off x="4621668" y="2113211"/>
            <a:ext cx="2972932" cy="3194297"/>
          </a:xfrm>
          <a:custGeom>
            <a:avLst/>
            <a:gdLst>
              <a:gd name="connsiteX0" fmla="*/ 243136 w 4337500"/>
              <a:gd name="connsiteY0" fmla="*/ 0 h 4332422"/>
              <a:gd name="connsiteX1" fmla="*/ 4094364 w 4337500"/>
              <a:gd name="connsiteY1" fmla="*/ 0 h 4332422"/>
              <a:gd name="connsiteX2" fmla="*/ 4337500 w 4337500"/>
              <a:gd name="connsiteY2" fmla="*/ 243136 h 4332422"/>
              <a:gd name="connsiteX3" fmla="*/ 4337500 w 4337500"/>
              <a:gd name="connsiteY3" fmla="*/ 4089286 h 4332422"/>
              <a:gd name="connsiteX4" fmla="*/ 4094364 w 4337500"/>
              <a:gd name="connsiteY4" fmla="*/ 4332422 h 4332422"/>
              <a:gd name="connsiteX5" fmla="*/ 243136 w 4337500"/>
              <a:gd name="connsiteY5" fmla="*/ 4332422 h 4332422"/>
              <a:gd name="connsiteX6" fmla="*/ 0 w 4337500"/>
              <a:gd name="connsiteY6" fmla="*/ 4089286 h 4332422"/>
              <a:gd name="connsiteX7" fmla="*/ 0 w 4337500"/>
              <a:gd name="connsiteY7" fmla="*/ 243136 h 4332422"/>
              <a:gd name="connsiteX8" fmla="*/ 243136 w 4337500"/>
              <a:gd name="connsiteY8" fmla="*/ 0 h 4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7500" h="4332422">
                <a:moveTo>
                  <a:pt x="243136" y="0"/>
                </a:moveTo>
                <a:lnTo>
                  <a:pt x="4094364" y="0"/>
                </a:lnTo>
                <a:cubicBezTo>
                  <a:pt x="4228644" y="0"/>
                  <a:pt x="4337500" y="108856"/>
                  <a:pt x="4337500" y="243136"/>
                </a:cubicBezTo>
                <a:lnTo>
                  <a:pt x="4337500" y="4089286"/>
                </a:lnTo>
                <a:cubicBezTo>
                  <a:pt x="4337500" y="4223566"/>
                  <a:pt x="4228644" y="4332422"/>
                  <a:pt x="4094364" y="4332422"/>
                </a:cubicBezTo>
                <a:lnTo>
                  <a:pt x="243136" y="4332422"/>
                </a:lnTo>
                <a:cubicBezTo>
                  <a:pt x="108856" y="4332422"/>
                  <a:pt x="0" y="4223566"/>
                  <a:pt x="0" y="4089286"/>
                </a:cubicBezTo>
                <a:lnTo>
                  <a:pt x="0" y="243136"/>
                </a:lnTo>
                <a:cubicBezTo>
                  <a:pt x="0" y="108856"/>
                  <a:pt x="108856" y="0"/>
                  <a:pt x="243136"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a:noAutofit/>
          </a:bodyPr>
          <a:lstStyle/>
          <a:p>
            <a:endParaRPr lang="zh-CN" altLang="en-US"/>
          </a:p>
        </p:txBody>
      </p:sp>
      <p:sp>
        <p:nvSpPr>
          <p:cNvPr id="212" name="图片占位符 13">
            <a:extLst>
              <a:ext uri="{FF2B5EF4-FFF2-40B4-BE49-F238E27FC236}">
                <a16:creationId xmlns:a16="http://schemas.microsoft.com/office/drawing/2014/main" id="{24C672C4-D5EF-4D4A-820E-98A8CC9E9C52}"/>
              </a:ext>
            </a:extLst>
          </p:cNvPr>
          <p:cNvSpPr>
            <a:spLocks noGrp="1"/>
          </p:cNvSpPr>
          <p:nvPr>
            <p:ph type="pic" sz="quarter" idx="16"/>
          </p:nvPr>
        </p:nvSpPr>
        <p:spPr>
          <a:xfrm>
            <a:off x="7898268" y="2113211"/>
            <a:ext cx="2972932" cy="3194297"/>
          </a:xfrm>
          <a:custGeom>
            <a:avLst/>
            <a:gdLst>
              <a:gd name="connsiteX0" fmla="*/ 243136 w 4337500"/>
              <a:gd name="connsiteY0" fmla="*/ 0 h 4332422"/>
              <a:gd name="connsiteX1" fmla="*/ 4094364 w 4337500"/>
              <a:gd name="connsiteY1" fmla="*/ 0 h 4332422"/>
              <a:gd name="connsiteX2" fmla="*/ 4337500 w 4337500"/>
              <a:gd name="connsiteY2" fmla="*/ 243136 h 4332422"/>
              <a:gd name="connsiteX3" fmla="*/ 4337500 w 4337500"/>
              <a:gd name="connsiteY3" fmla="*/ 4089286 h 4332422"/>
              <a:gd name="connsiteX4" fmla="*/ 4094364 w 4337500"/>
              <a:gd name="connsiteY4" fmla="*/ 4332422 h 4332422"/>
              <a:gd name="connsiteX5" fmla="*/ 243136 w 4337500"/>
              <a:gd name="connsiteY5" fmla="*/ 4332422 h 4332422"/>
              <a:gd name="connsiteX6" fmla="*/ 0 w 4337500"/>
              <a:gd name="connsiteY6" fmla="*/ 4089286 h 4332422"/>
              <a:gd name="connsiteX7" fmla="*/ 0 w 4337500"/>
              <a:gd name="connsiteY7" fmla="*/ 243136 h 4332422"/>
              <a:gd name="connsiteX8" fmla="*/ 243136 w 4337500"/>
              <a:gd name="connsiteY8" fmla="*/ 0 h 4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7500" h="4332422">
                <a:moveTo>
                  <a:pt x="243136" y="0"/>
                </a:moveTo>
                <a:lnTo>
                  <a:pt x="4094364" y="0"/>
                </a:lnTo>
                <a:cubicBezTo>
                  <a:pt x="4228644" y="0"/>
                  <a:pt x="4337500" y="108856"/>
                  <a:pt x="4337500" y="243136"/>
                </a:cubicBezTo>
                <a:lnTo>
                  <a:pt x="4337500" y="4089286"/>
                </a:lnTo>
                <a:cubicBezTo>
                  <a:pt x="4337500" y="4223566"/>
                  <a:pt x="4228644" y="4332422"/>
                  <a:pt x="4094364" y="4332422"/>
                </a:cubicBezTo>
                <a:lnTo>
                  <a:pt x="243136" y="4332422"/>
                </a:lnTo>
                <a:cubicBezTo>
                  <a:pt x="108856" y="4332422"/>
                  <a:pt x="0" y="4223566"/>
                  <a:pt x="0" y="4089286"/>
                </a:cubicBezTo>
                <a:lnTo>
                  <a:pt x="0" y="243136"/>
                </a:lnTo>
                <a:cubicBezTo>
                  <a:pt x="0" y="108856"/>
                  <a:pt x="108856" y="0"/>
                  <a:pt x="243136"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a:noAutofit/>
          </a:bodyPr>
          <a:lstStyle/>
          <a:p>
            <a:endParaRPr lang="zh-CN" altLang="en-US"/>
          </a:p>
        </p:txBody>
      </p:sp>
      <p:sp>
        <p:nvSpPr>
          <p:cNvPr id="213" name="文本占位符 3">
            <a:extLst>
              <a:ext uri="{FF2B5EF4-FFF2-40B4-BE49-F238E27FC236}">
                <a16:creationId xmlns:a16="http://schemas.microsoft.com/office/drawing/2014/main" id="{666EF5A4-87FB-468B-A204-46E9F360940D}"/>
              </a:ext>
            </a:extLst>
          </p:cNvPr>
          <p:cNvSpPr>
            <a:spLocks noGrp="1"/>
          </p:cNvSpPr>
          <p:nvPr>
            <p:ph type="body" sz="quarter" idx="14" hasCustomPrompt="1"/>
          </p:nvPr>
        </p:nvSpPr>
        <p:spPr>
          <a:xfrm>
            <a:off x="3001911" y="870119"/>
            <a:ext cx="6082308" cy="707886"/>
          </a:xfrm>
        </p:spPr>
        <p:txBody>
          <a:bodyPr wrap="square">
            <a:spAutoFit/>
          </a:bodyPr>
          <a:lstStyle>
            <a:lvl1pPr marL="0" marR="0" indent="0" algn="ctr" defTabSz="457200" rtl="0" eaLnBrk="1" fontAlgn="auto" latinLnBrk="0" hangingPunct="1">
              <a:lnSpc>
                <a:spcPct val="100000"/>
              </a:lnSpc>
              <a:spcBef>
                <a:spcPts val="0"/>
              </a:spcBef>
              <a:spcAft>
                <a:spcPts val="0"/>
              </a:spcAft>
              <a:buClrTx/>
              <a:buSzTx/>
              <a:buFontTx/>
              <a:buNone/>
              <a:tabLst/>
              <a:defRPr lang="zh-CN" altLang="en-US" sz="4000" b="1" kern="1200" noProof="0">
                <a:gradFill flip="none" rotWithShape="1">
                  <a:gsLst>
                    <a:gs pos="56000">
                      <a:srgbClr val="F5E4C3"/>
                    </a:gs>
                    <a:gs pos="0">
                      <a:srgbClr val="A7692E"/>
                    </a:gs>
                    <a:gs pos="33000">
                      <a:srgbClr val="BAA280"/>
                    </a:gs>
                  </a:gsLst>
                  <a:lin ang="13500000" scaled="1"/>
                  <a:tileRect/>
                </a:gradFill>
                <a:effectLst>
                  <a:outerShdw dist="38100" dir="5400000" algn="t" rotWithShape="0">
                    <a:srgbClr val="D28C3F">
                      <a:alpha val="44000"/>
                    </a:srgbClr>
                  </a:outerShdw>
                </a:effectLst>
                <a:latin typeface="微软雅黑" panose="020B0503020204020204" pitchFamily="34" charset="-122"/>
                <a:ea typeface="微软雅黑" panose="020B0503020204020204" pitchFamily="34" charset="-122"/>
                <a:cs typeface="+mn-cs"/>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4000" b="1" i="0" u="none" strike="noStrike" kern="1200" cap="none" spc="0" normalizeH="0" baseline="0" noProof="0">
                <a:ln>
                  <a:noFill/>
                </a:ln>
                <a:gradFill flip="none" rotWithShape="1">
                  <a:gsLst>
                    <a:gs pos="56000">
                      <a:srgbClr val="F5E4C3"/>
                    </a:gs>
                    <a:gs pos="0">
                      <a:srgbClr val="A7692E"/>
                    </a:gs>
                    <a:gs pos="33000">
                      <a:srgbClr val="BAA280"/>
                    </a:gs>
                  </a:gsLst>
                  <a:lin ang="13500000" scaled="1"/>
                  <a:tileRect/>
                </a:gradFill>
                <a:effectLst>
                  <a:outerShdw dist="38100" dir="5400000" algn="t" rotWithShape="0">
                    <a:srgbClr val="D28C3F">
                      <a:alpha val="44000"/>
                    </a:srgbClr>
                  </a:outerShdw>
                </a:effectLst>
                <a:uLnTx/>
                <a:uFillTx/>
                <a:latin typeface="微软雅黑" panose="020B0503020204020204" pitchFamily="34" charset="-122"/>
                <a:ea typeface="微软雅黑" panose="020B0503020204020204" pitchFamily="34" charset="-122"/>
                <a:cs typeface="+mn-cs"/>
              </a:rPr>
              <a:t>感恩有你</a:t>
            </a:r>
          </a:p>
        </p:txBody>
      </p:sp>
    </p:spTree>
    <p:extLst>
      <p:ext uri="{BB962C8B-B14F-4D97-AF65-F5344CB8AC3E}">
        <p14:creationId xmlns:p14="http://schemas.microsoft.com/office/powerpoint/2010/main" val="10210768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空白背景页">
    <p:bg>
      <p:bgPr>
        <a:solidFill>
          <a:schemeClr val="tx1"/>
        </a:solidFill>
        <a:effectLst/>
      </p:bgPr>
    </p:bg>
    <p:spTree>
      <p:nvGrpSpPr>
        <p:cNvPr id="1" name=""/>
        <p:cNvGrpSpPr/>
        <p:nvPr/>
      </p:nvGrpSpPr>
      <p:grpSpPr>
        <a:xfrm>
          <a:off x="0" y="0"/>
          <a:ext cx="0" cy="0"/>
          <a:chOff x="0" y="0"/>
          <a:chExt cx="0" cy="0"/>
        </a:xfrm>
      </p:grpSpPr>
      <p:pic>
        <p:nvPicPr>
          <p:cNvPr id="24" name="图片 23">
            <a:extLst>
              <a:ext uri="{FF2B5EF4-FFF2-40B4-BE49-F238E27FC236}">
                <a16:creationId xmlns:a16="http://schemas.microsoft.com/office/drawing/2014/main" id="{0805C5B0-FFA9-4B86-B05D-0D2BB2AE8E26}"/>
              </a:ext>
            </a:extLst>
          </p:cNvPr>
          <p:cNvPicPr>
            <a:picLocks noChangeAspect="1"/>
          </p:cNvPicPr>
          <p:nvPr userDrawn="1"/>
        </p:nvPicPr>
        <p:blipFill>
          <a:blip r:embed="rId2">
            <a:alphaModFix amt="12000"/>
          </a:blip>
          <a:stretch>
            <a:fillRect/>
          </a:stretch>
        </p:blipFill>
        <p:spPr>
          <a:xfrm>
            <a:off x="0" y="-18033"/>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p:spPr>
      </p:pic>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51" name="矩形 50">
            <a:extLst>
              <a:ext uri="{FF2B5EF4-FFF2-40B4-BE49-F238E27FC236}">
                <a16:creationId xmlns:a16="http://schemas.microsoft.com/office/drawing/2014/main" id="{C10B6C02-86CA-4CA6-BD67-1A78B0DB57E1}"/>
              </a:ext>
            </a:extLst>
          </p:cNvPr>
          <p:cNvSpPr/>
          <p:nvPr userDrawn="1"/>
        </p:nvSpPr>
        <p:spPr>
          <a:xfrm>
            <a:off x="0" y="-18033"/>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a:extLst>
              <a:ext uri="{FF2B5EF4-FFF2-40B4-BE49-F238E27FC236}">
                <a16:creationId xmlns:a16="http://schemas.microsoft.com/office/drawing/2014/main" id="{381C493E-71EA-4F61-946B-84FB82903D12}"/>
              </a:ext>
            </a:extLst>
          </p:cNvPr>
          <p:cNvGrpSpPr/>
          <p:nvPr userDrawn="1"/>
        </p:nvGrpSpPr>
        <p:grpSpPr>
          <a:xfrm>
            <a:off x="451053" y="518008"/>
            <a:ext cx="11289894" cy="5904418"/>
            <a:chOff x="1939870" y="1736725"/>
            <a:chExt cx="7604716" cy="3747183"/>
          </a:xfrm>
          <a:solidFill>
            <a:srgbClr val="08080C"/>
          </a:solidFill>
        </p:grpSpPr>
        <p:sp>
          <p:nvSpPr>
            <p:cNvPr id="25" name="Freeform 4">
              <a:extLst>
                <a:ext uri="{FF2B5EF4-FFF2-40B4-BE49-F238E27FC236}">
                  <a16:creationId xmlns:a16="http://schemas.microsoft.com/office/drawing/2014/main" id="{55813240-538B-4A4F-B187-8DCC07789CC8}"/>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
              <a:extLst>
                <a:ext uri="{FF2B5EF4-FFF2-40B4-BE49-F238E27FC236}">
                  <a16:creationId xmlns:a16="http://schemas.microsoft.com/office/drawing/2014/main" id="{F491E3F0-1454-499B-9C64-C5313D4C7C77}"/>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6">
              <a:extLst>
                <a:ext uri="{FF2B5EF4-FFF2-40B4-BE49-F238E27FC236}">
                  <a16:creationId xmlns:a16="http://schemas.microsoft.com/office/drawing/2014/main" id="{84A29956-07EB-40FA-9537-4240DB15353D}"/>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7">
              <a:extLst>
                <a:ext uri="{FF2B5EF4-FFF2-40B4-BE49-F238E27FC236}">
                  <a16:creationId xmlns:a16="http://schemas.microsoft.com/office/drawing/2014/main" id="{A84CA039-E1F9-4C5D-89B4-88EB09D13F3D}"/>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8">
              <a:extLst>
                <a:ext uri="{FF2B5EF4-FFF2-40B4-BE49-F238E27FC236}">
                  <a16:creationId xmlns:a16="http://schemas.microsoft.com/office/drawing/2014/main" id="{43A5C652-E98D-48DA-A929-1755C502B4E7}"/>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9">
              <a:extLst>
                <a:ext uri="{FF2B5EF4-FFF2-40B4-BE49-F238E27FC236}">
                  <a16:creationId xmlns:a16="http://schemas.microsoft.com/office/drawing/2014/main" id="{092C65B9-3381-478F-8174-3F08FAC3F889}"/>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10">
              <a:extLst>
                <a:ext uri="{FF2B5EF4-FFF2-40B4-BE49-F238E27FC236}">
                  <a16:creationId xmlns:a16="http://schemas.microsoft.com/office/drawing/2014/main" id="{0A47BE29-5FDE-4F2B-B907-84E3F5886595}"/>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1">
              <a:extLst>
                <a:ext uri="{FF2B5EF4-FFF2-40B4-BE49-F238E27FC236}">
                  <a16:creationId xmlns:a16="http://schemas.microsoft.com/office/drawing/2014/main" id="{82E45872-5AF7-4F87-B0D6-2D9DBDE295C6}"/>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2">
              <a:extLst>
                <a:ext uri="{FF2B5EF4-FFF2-40B4-BE49-F238E27FC236}">
                  <a16:creationId xmlns:a16="http://schemas.microsoft.com/office/drawing/2014/main" id="{0DE60611-A031-4494-A283-C0633CD3FEB3}"/>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3">
              <a:extLst>
                <a:ext uri="{FF2B5EF4-FFF2-40B4-BE49-F238E27FC236}">
                  <a16:creationId xmlns:a16="http://schemas.microsoft.com/office/drawing/2014/main" id="{534E8D56-1194-4A36-96DF-B9368B00CDB0}"/>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4">
              <a:extLst>
                <a:ext uri="{FF2B5EF4-FFF2-40B4-BE49-F238E27FC236}">
                  <a16:creationId xmlns:a16="http://schemas.microsoft.com/office/drawing/2014/main" id="{91928FB2-E2EB-4BB0-B649-182DF25C4667}"/>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5">
              <a:extLst>
                <a:ext uri="{FF2B5EF4-FFF2-40B4-BE49-F238E27FC236}">
                  <a16:creationId xmlns:a16="http://schemas.microsoft.com/office/drawing/2014/main" id="{9B1B0031-688B-47A5-A521-EA009B70B3BC}"/>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6">
              <a:extLst>
                <a:ext uri="{FF2B5EF4-FFF2-40B4-BE49-F238E27FC236}">
                  <a16:creationId xmlns:a16="http://schemas.microsoft.com/office/drawing/2014/main" id="{5FDDBFC0-0255-47EA-854C-11066C65D237}"/>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17">
              <a:extLst>
                <a:ext uri="{FF2B5EF4-FFF2-40B4-BE49-F238E27FC236}">
                  <a16:creationId xmlns:a16="http://schemas.microsoft.com/office/drawing/2014/main" id="{F4FB21F7-FA3F-4685-A99D-D9F137551928}"/>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8">
              <a:extLst>
                <a:ext uri="{FF2B5EF4-FFF2-40B4-BE49-F238E27FC236}">
                  <a16:creationId xmlns:a16="http://schemas.microsoft.com/office/drawing/2014/main" id="{8FEEDEE9-4B80-456C-9F3A-231E2E4B56B1}"/>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9">
              <a:extLst>
                <a:ext uri="{FF2B5EF4-FFF2-40B4-BE49-F238E27FC236}">
                  <a16:creationId xmlns:a16="http://schemas.microsoft.com/office/drawing/2014/main" id="{A58F3638-E7D5-458C-BC71-E1A3879B9329}"/>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20">
              <a:extLst>
                <a:ext uri="{FF2B5EF4-FFF2-40B4-BE49-F238E27FC236}">
                  <a16:creationId xmlns:a16="http://schemas.microsoft.com/office/drawing/2014/main" id="{BAB2FDC4-E1A3-4EE2-A94E-3CB1AE7264EB}"/>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21">
              <a:extLst>
                <a:ext uri="{FF2B5EF4-FFF2-40B4-BE49-F238E27FC236}">
                  <a16:creationId xmlns:a16="http://schemas.microsoft.com/office/drawing/2014/main" id="{BCAF0C16-C2C0-4A30-9EFE-767DBE93BEDF}"/>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22">
              <a:extLst>
                <a:ext uri="{FF2B5EF4-FFF2-40B4-BE49-F238E27FC236}">
                  <a16:creationId xmlns:a16="http://schemas.microsoft.com/office/drawing/2014/main" id="{BFAAC161-8FB3-43FC-ADA5-85E83D6AA20F}"/>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23">
              <a:extLst>
                <a:ext uri="{FF2B5EF4-FFF2-40B4-BE49-F238E27FC236}">
                  <a16:creationId xmlns:a16="http://schemas.microsoft.com/office/drawing/2014/main" id="{DA6441A8-4C1F-4818-B18E-BB52BB9B1427}"/>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24">
              <a:extLst>
                <a:ext uri="{FF2B5EF4-FFF2-40B4-BE49-F238E27FC236}">
                  <a16:creationId xmlns:a16="http://schemas.microsoft.com/office/drawing/2014/main" id="{2763FBFC-E0A7-43DC-B150-E0E6B9C716D8}"/>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25">
              <a:extLst>
                <a:ext uri="{FF2B5EF4-FFF2-40B4-BE49-F238E27FC236}">
                  <a16:creationId xmlns:a16="http://schemas.microsoft.com/office/drawing/2014/main" id="{CD25F0B9-8001-4E42-B6EE-A1C64D1453E8}"/>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26">
              <a:extLst>
                <a:ext uri="{FF2B5EF4-FFF2-40B4-BE49-F238E27FC236}">
                  <a16:creationId xmlns:a16="http://schemas.microsoft.com/office/drawing/2014/main" id="{98693EC2-518A-43DC-B8B4-4324E85523D6}"/>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27">
              <a:extLst>
                <a:ext uri="{FF2B5EF4-FFF2-40B4-BE49-F238E27FC236}">
                  <a16:creationId xmlns:a16="http://schemas.microsoft.com/office/drawing/2014/main" id="{F09F6F13-2DAF-49F1-ABC2-24295DF1342F}"/>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28">
              <a:extLst>
                <a:ext uri="{FF2B5EF4-FFF2-40B4-BE49-F238E27FC236}">
                  <a16:creationId xmlns:a16="http://schemas.microsoft.com/office/drawing/2014/main" id="{9CE25465-C35A-4AF9-8BAE-33B0D2155B19}"/>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29">
              <a:extLst>
                <a:ext uri="{FF2B5EF4-FFF2-40B4-BE49-F238E27FC236}">
                  <a16:creationId xmlns:a16="http://schemas.microsoft.com/office/drawing/2014/main" id="{A46F2DA2-7EC6-4DF1-86BE-AF95C7027AC8}"/>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30">
              <a:extLst>
                <a:ext uri="{FF2B5EF4-FFF2-40B4-BE49-F238E27FC236}">
                  <a16:creationId xmlns:a16="http://schemas.microsoft.com/office/drawing/2014/main" id="{0C2A44BE-A434-4EE3-88A7-644AC478CBE4}"/>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31">
              <a:extLst>
                <a:ext uri="{FF2B5EF4-FFF2-40B4-BE49-F238E27FC236}">
                  <a16:creationId xmlns:a16="http://schemas.microsoft.com/office/drawing/2014/main" id="{072B339A-8223-4FEF-94B8-7D47180AD8E0}"/>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32">
              <a:extLst>
                <a:ext uri="{FF2B5EF4-FFF2-40B4-BE49-F238E27FC236}">
                  <a16:creationId xmlns:a16="http://schemas.microsoft.com/office/drawing/2014/main" id="{BE6AC696-4E7A-415D-8896-BA6430FEF56A}"/>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33">
              <a:extLst>
                <a:ext uri="{FF2B5EF4-FFF2-40B4-BE49-F238E27FC236}">
                  <a16:creationId xmlns:a16="http://schemas.microsoft.com/office/drawing/2014/main" id="{93527913-E52B-4D13-9759-185FA924ED33}"/>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34">
              <a:extLst>
                <a:ext uri="{FF2B5EF4-FFF2-40B4-BE49-F238E27FC236}">
                  <a16:creationId xmlns:a16="http://schemas.microsoft.com/office/drawing/2014/main" id="{0D56DB94-3602-435A-94FD-10EE9BF8B93F}"/>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35">
              <a:extLst>
                <a:ext uri="{FF2B5EF4-FFF2-40B4-BE49-F238E27FC236}">
                  <a16:creationId xmlns:a16="http://schemas.microsoft.com/office/drawing/2014/main" id="{C9CBCA6D-5747-4324-8AAD-3FA8A60ADCF6}"/>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36">
              <a:extLst>
                <a:ext uri="{FF2B5EF4-FFF2-40B4-BE49-F238E27FC236}">
                  <a16:creationId xmlns:a16="http://schemas.microsoft.com/office/drawing/2014/main" id="{EFD5DEE8-56BF-4488-A579-8552AE2B66C7}"/>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37">
              <a:extLst>
                <a:ext uri="{FF2B5EF4-FFF2-40B4-BE49-F238E27FC236}">
                  <a16:creationId xmlns:a16="http://schemas.microsoft.com/office/drawing/2014/main" id="{DC1154CD-4B70-452A-B375-FDB905ED1A09}"/>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38">
              <a:extLst>
                <a:ext uri="{FF2B5EF4-FFF2-40B4-BE49-F238E27FC236}">
                  <a16:creationId xmlns:a16="http://schemas.microsoft.com/office/drawing/2014/main" id="{288A8C9A-7712-42CE-8B3F-25B2F66DA0BB}"/>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39">
              <a:extLst>
                <a:ext uri="{FF2B5EF4-FFF2-40B4-BE49-F238E27FC236}">
                  <a16:creationId xmlns:a16="http://schemas.microsoft.com/office/drawing/2014/main" id="{3497980D-AA90-4C9B-820F-3E410BEA0037}"/>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40">
              <a:extLst>
                <a:ext uri="{FF2B5EF4-FFF2-40B4-BE49-F238E27FC236}">
                  <a16:creationId xmlns:a16="http://schemas.microsoft.com/office/drawing/2014/main" id="{C3BD9E99-D54B-4EF0-A627-EA48133739B0}"/>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41">
              <a:extLst>
                <a:ext uri="{FF2B5EF4-FFF2-40B4-BE49-F238E27FC236}">
                  <a16:creationId xmlns:a16="http://schemas.microsoft.com/office/drawing/2014/main" id="{34A75407-A05B-40F6-B57A-0053853F0D30}"/>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42">
              <a:extLst>
                <a:ext uri="{FF2B5EF4-FFF2-40B4-BE49-F238E27FC236}">
                  <a16:creationId xmlns:a16="http://schemas.microsoft.com/office/drawing/2014/main" id="{25525E73-A253-4D12-948B-B13F6FF92D60}"/>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43">
              <a:extLst>
                <a:ext uri="{FF2B5EF4-FFF2-40B4-BE49-F238E27FC236}">
                  <a16:creationId xmlns:a16="http://schemas.microsoft.com/office/drawing/2014/main" id="{6C4A0E81-192B-49A7-9460-3E4AF420D078}"/>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44">
              <a:extLst>
                <a:ext uri="{FF2B5EF4-FFF2-40B4-BE49-F238E27FC236}">
                  <a16:creationId xmlns:a16="http://schemas.microsoft.com/office/drawing/2014/main" id="{149318EB-39BC-4ED6-835D-57572E4525C4}"/>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45">
              <a:extLst>
                <a:ext uri="{FF2B5EF4-FFF2-40B4-BE49-F238E27FC236}">
                  <a16:creationId xmlns:a16="http://schemas.microsoft.com/office/drawing/2014/main" id="{EA597558-EA15-48B8-BE14-BD02880B453D}"/>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46">
              <a:extLst>
                <a:ext uri="{FF2B5EF4-FFF2-40B4-BE49-F238E27FC236}">
                  <a16:creationId xmlns:a16="http://schemas.microsoft.com/office/drawing/2014/main" id="{153A7D9C-069D-4C2D-B83D-E32BA8BAD05A}"/>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47">
              <a:extLst>
                <a:ext uri="{FF2B5EF4-FFF2-40B4-BE49-F238E27FC236}">
                  <a16:creationId xmlns:a16="http://schemas.microsoft.com/office/drawing/2014/main" id="{60CE21CC-0481-4809-8AE8-80947C9CCA19}"/>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48">
              <a:extLst>
                <a:ext uri="{FF2B5EF4-FFF2-40B4-BE49-F238E27FC236}">
                  <a16:creationId xmlns:a16="http://schemas.microsoft.com/office/drawing/2014/main" id="{1738C191-B811-46A1-9345-E1505A47C202}"/>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49">
              <a:extLst>
                <a:ext uri="{FF2B5EF4-FFF2-40B4-BE49-F238E27FC236}">
                  <a16:creationId xmlns:a16="http://schemas.microsoft.com/office/drawing/2014/main" id="{39714DD1-21D8-471C-BBC5-B46AB8CEE4E0}"/>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50">
              <a:extLst>
                <a:ext uri="{FF2B5EF4-FFF2-40B4-BE49-F238E27FC236}">
                  <a16:creationId xmlns:a16="http://schemas.microsoft.com/office/drawing/2014/main" id="{A17496D4-C2DF-40F1-AFA5-EF3DBD31ACFC}"/>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51">
              <a:extLst>
                <a:ext uri="{FF2B5EF4-FFF2-40B4-BE49-F238E27FC236}">
                  <a16:creationId xmlns:a16="http://schemas.microsoft.com/office/drawing/2014/main" id="{882405C2-3CE6-4D20-88A3-F4A4B6DBD0DE}"/>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52">
              <a:extLst>
                <a:ext uri="{FF2B5EF4-FFF2-40B4-BE49-F238E27FC236}">
                  <a16:creationId xmlns:a16="http://schemas.microsoft.com/office/drawing/2014/main" id="{9A248725-73A9-4535-8FB0-22912B089FDC}"/>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53">
              <a:extLst>
                <a:ext uri="{FF2B5EF4-FFF2-40B4-BE49-F238E27FC236}">
                  <a16:creationId xmlns:a16="http://schemas.microsoft.com/office/drawing/2014/main" id="{AFF72143-EB47-4EFB-ADC7-0488BAA6764D}"/>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54">
              <a:extLst>
                <a:ext uri="{FF2B5EF4-FFF2-40B4-BE49-F238E27FC236}">
                  <a16:creationId xmlns:a16="http://schemas.microsoft.com/office/drawing/2014/main" id="{27DE63BC-3E18-45FC-97F7-F7ABDCA0FFE8}"/>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55">
              <a:extLst>
                <a:ext uri="{FF2B5EF4-FFF2-40B4-BE49-F238E27FC236}">
                  <a16:creationId xmlns:a16="http://schemas.microsoft.com/office/drawing/2014/main" id="{C3A391FB-7A1D-4B59-AA6B-C6F5CDA06ABC}"/>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56">
              <a:extLst>
                <a:ext uri="{FF2B5EF4-FFF2-40B4-BE49-F238E27FC236}">
                  <a16:creationId xmlns:a16="http://schemas.microsoft.com/office/drawing/2014/main" id="{BE197578-8EDD-4CB5-A8CE-8435EC20352E}"/>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57">
              <a:extLst>
                <a:ext uri="{FF2B5EF4-FFF2-40B4-BE49-F238E27FC236}">
                  <a16:creationId xmlns:a16="http://schemas.microsoft.com/office/drawing/2014/main" id="{7E9ED11A-B0A8-46B4-8985-C1496E2A975A}"/>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58">
              <a:extLst>
                <a:ext uri="{FF2B5EF4-FFF2-40B4-BE49-F238E27FC236}">
                  <a16:creationId xmlns:a16="http://schemas.microsoft.com/office/drawing/2014/main" id="{84F8200F-BE40-44C0-A9D3-0532FA5491D3}"/>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59">
              <a:extLst>
                <a:ext uri="{FF2B5EF4-FFF2-40B4-BE49-F238E27FC236}">
                  <a16:creationId xmlns:a16="http://schemas.microsoft.com/office/drawing/2014/main" id="{42492F33-80B5-4545-8053-91E7D42E6C6E}"/>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60">
              <a:extLst>
                <a:ext uri="{FF2B5EF4-FFF2-40B4-BE49-F238E27FC236}">
                  <a16:creationId xmlns:a16="http://schemas.microsoft.com/office/drawing/2014/main" id="{0C9DA7FC-6F9A-45D1-80E7-901B9B5B5A2A}"/>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61">
              <a:extLst>
                <a:ext uri="{FF2B5EF4-FFF2-40B4-BE49-F238E27FC236}">
                  <a16:creationId xmlns:a16="http://schemas.microsoft.com/office/drawing/2014/main" id="{3390B690-E277-4757-91E3-BEAE064D51D5}"/>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62">
              <a:extLst>
                <a:ext uri="{FF2B5EF4-FFF2-40B4-BE49-F238E27FC236}">
                  <a16:creationId xmlns:a16="http://schemas.microsoft.com/office/drawing/2014/main" id="{118467F5-8579-4F3D-8AA9-0CE1FA7D099B}"/>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63">
              <a:extLst>
                <a:ext uri="{FF2B5EF4-FFF2-40B4-BE49-F238E27FC236}">
                  <a16:creationId xmlns:a16="http://schemas.microsoft.com/office/drawing/2014/main" id="{170AA901-945E-461A-8E42-68A4EE5DCCD7}"/>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64">
              <a:extLst>
                <a:ext uri="{FF2B5EF4-FFF2-40B4-BE49-F238E27FC236}">
                  <a16:creationId xmlns:a16="http://schemas.microsoft.com/office/drawing/2014/main" id="{02DFD175-675A-4EED-B16C-A9CB67EBB8E0}"/>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65">
              <a:extLst>
                <a:ext uri="{FF2B5EF4-FFF2-40B4-BE49-F238E27FC236}">
                  <a16:creationId xmlns:a16="http://schemas.microsoft.com/office/drawing/2014/main" id="{1591D84B-F5B6-43B5-8629-8D378C1DC8CB}"/>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66">
              <a:extLst>
                <a:ext uri="{FF2B5EF4-FFF2-40B4-BE49-F238E27FC236}">
                  <a16:creationId xmlns:a16="http://schemas.microsoft.com/office/drawing/2014/main" id="{461D04D5-2B40-4F5E-8BE3-5B9326104DFA}"/>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67">
              <a:extLst>
                <a:ext uri="{FF2B5EF4-FFF2-40B4-BE49-F238E27FC236}">
                  <a16:creationId xmlns:a16="http://schemas.microsoft.com/office/drawing/2014/main" id="{7C981532-97AA-4527-858D-68FBF943E3B3}"/>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68">
              <a:extLst>
                <a:ext uri="{FF2B5EF4-FFF2-40B4-BE49-F238E27FC236}">
                  <a16:creationId xmlns:a16="http://schemas.microsoft.com/office/drawing/2014/main" id="{B51E8C95-8D70-4087-81AC-23EC560430D9}"/>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69">
              <a:extLst>
                <a:ext uri="{FF2B5EF4-FFF2-40B4-BE49-F238E27FC236}">
                  <a16:creationId xmlns:a16="http://schemas.microsoft.com/office/drawing/2014/main" id="{65F2C0B7-E9D7-4FC7-B019-BCF5210D9F1E}"/>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70">
              <a:extLst>
                <a:ext uri="{FF2B5EF4-FFF2-40B4-BE49-F238E27FC236}">
                  <a16:creationId xmlns:a16="http://schemas.microsoft.com/office/drawing/2014/main" id="{783C65E2-16DB-4FB9-8A9A-2E90EFB5097B}"/>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71">
              <a:extLst>
                <a:ext uri="{FF2B5EF4-FFF2-40B4-BE49-F238E27FC236}">
                  <a16:creationId xmlns:a16="http://schemas.microsoft.com/office/drawing/2014/main" id="{E809D955-C945-44F1-A490-DC0A9103DA29}"/>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2">
              <a:extLst>
                <a:ext uri="{FF2B5EF4-FFF2-40B4-BE49-F238E27FC236}">
                  <a16:creationId xmlns:a16="http://schemas.microsoft.com/office/drawing/2014/main" id="{C9CA8A70-6094-443D-AC98-9AD6463D8DFB}"/>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3">
              <a:extLst>
                <a:ext uri="{FF2B5EF4-FFF2-40B4-BE49-F238E27FC236}">
                  <a16:creationId xmlns:a16="http://schemas.microsoft.com/office/drawing/2014/main" id="{F84DEA8B-4CA7-4449-98F6-2BF8BB20413C}"/>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4">
              <a:extLst>
                <a:ext uri="{FF2B5EF4-FFF2-40B4-BE49-F238E27FC236}">
                  <a16:creationId xmlns:a16="http://schemas.microsoft.com/office/drawing/2014/main" id="{BC83035A-362D-445F-B57A-F007B2C570D8}"/>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75">
              <a:extLst>
                <a:ext uri="{FF2B5EF4-FFF2-40B4-BE49-F238E27FC236}">
                  <a16:creationId xmlns:a16="http://schemas.microsoft.com/office/drawing/2014/main" id="{4B2955A5-7B48-494E-9937-6A37A58BEEAF}"/>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76">
              <a:extLst>
                <a:ext uri="{FF2B5EF4-FFF2-40B4-BE49-F238E27FC236}">
                  <a16:creationId xmlns:a16="http://schemas.microsoft.com/office/drawing/2014/main" id="{C0E71AA4-6B29-48F7-8AC1-F100A81E31BE}"/>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77">
              <a:extLst>
                <a:ext uri="{FF2B5EF4-FFF2-40B4-BE49-F238E27FC236}">
                  <a16:creationId xmlns:a16="http://schemas.microsoft.com/office/drawing/2014/main" id="{67F4F4E8-D3DB-4CE4-8945-631056C861E7}"/>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78">
              <a:extLst>
                <a:ext uri="{FF2B5EF4-FFF2-40B4-BE49-F238E27FC236}">
                  <a16:creationId xmlns:a16="http://schemas.microsoft.com/office/drawing/2014/main" id="{EE313E8D-F861-4B23-A0F5-E4C57E006B64}"/>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79">
              <a:extLst>
                <a:ext uri="{FF2B5EF4-FFF2-40B4-BE49-F238E27FC236}">
                  <a16:creationId xmlns:a16="http://schemas.microsoft.com/office/drawing/2014/main" id="{705462A1-E5FD-45CD-B276-1E36C5DDF313}"/>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80">
              <a:extLst>
                <a:ext uri="{FF2B5EF4-FFF2-40B4-BE49-F238E27FC236}">
                  <a16:creationId xmlns:a16="http://schemas.microsoft.com/office/drawing/2014/main" id="{28E1DCFF-922E-4DBA-9089-9D8EC70FD70F}"/>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81">
              <a:extLst>
                <a:ext uri="{FF2B5EF4-FFF2-40B4-BE49-F238E27FC236}">
                  <a16:creationId xmlns:a16="http://schemas.microsoft.com/office/drawing/2014/main" id="{C1BF10B8-F881-41CC-B71E-4D5EECD66487}"/>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82">
              <a:extLst>
                <a:ext uri="{FF2B5EF4-FFF2-40B4-BE49-F238E27FC236}">
                  <a16:creationId xmlns:a16="http://schemas.microsoft.com/office/drawing/2014/main" id="{63C530F9-2907-438B-B8EB-98FCADE5891B}"/>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83">
              <a:extLst>
                <a:ext uri="{FF2B5EF4-FFF2-40B4-BE49-F238E27FC236}">
                  <a16:creationId xmlns:a16="http://schemas.microsoft.com/office/drawing/2014/main" id="{EFCCE3D6-D56F-4239-B9DF-2D32B2FF09ED}"/>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84">
              <a:extLst>
                <a:ext uri="{FF2B5EF4-FFF2-40B4-BE49-F238E27FC236}">
                  <a16:creationId xmlns:a16="http://schemas.microsoft.com/office/drawing/2014/main" id="{B4E85D28-10DF-4EE9-B041-284C02E39EB9}"/>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85">
              <a:extLst>
                <a:ext uri="{FF2B5EF4-FFF2-40B4-BE49-F238E27FC236}">
                  <a16:creationId xmlns:a16="http://schemas.microsoft.com/office/drawing/2014/main" id="{082BD593-B012-4469-B18F-D6D486B9F680}"/>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86">
              <a:extLst>
                <a:ext uri="{FF2B5EF4-FFF2-40B4-BE49-F238E27FC236}">
                  <a16:creationId xmlns:a16="http://schemas.microsoft.com/office/drawing/2014/main" id="{A882D25A-B754-454F-A4A2-48DA0110F4E8}"/>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87">
              <a:extLst>
                <a:ext uri="{FF2B5EF4-FFF2-40B4-BE49-F238E27FC236}">
                  <a16:creationId xmlns:a16="http://schemas.microsoft.com/office/drawing/2014/main" id="{271B2A35-F550-4CC9-A045-75E0A5DB66C1}"/>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88">
              <a:extLst>
                <a:ext uri="{FF2B5EF4-FFF2-40B4-BE49-F238E27FC236}">
                  <a16:creationId xmlns:a16="http://schemas.microsoft.com/office/drawing/2014/main" id="{67B8E668-1C6A-413E-A05A-1DC6B3161DDB}"/>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89">
              <a:extLst>
                <a:ext uri="{FF2B5EF4-FFF2-40B4-BE49-F238E27FC236}">
                  <a16:creationId xmlns:a16="http://schemas.microsoft.com/office/drawing/2014/main" id="{1A43B046-5599-407B-BE65-B83C07A8C14B}"/>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90">
              <a:extLst>
                <a:ext uri="{FF2B5EF4-FFF2-40B4-BE49-F238E27FC236}">
                  <a16:creationId xmlns:a16="http://schemas.microsoft.com/office/drawing/2014/main" id="{03CB31D7-7ABE-4C35-BB6B-CBB18678DC8E}"/>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91">
              <a:extLst>
                <a:ext uri="{FF2B5EF4-FFF2-40B4-BE49-F238E27FC236}">
                  <a16:creationId xmlns:a16="http://schemas.microsoft.com/office/drawing/2014/main" id="{E2F8016D-DD7A-4141-A19D-15839BFFB74A}"/>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92">
              <a:extLst>
                <a:ext uri="{FF2B5EF4-FFF2-40B4-BE49-F238E27FC236}">
                  <a16:creationId xmlns:a16="http://schemas.microsoft.com/office/drawing/2014/main" id="{451E38E8-8711-439F-8A03-6D0BAD1E2C2C}"/>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93">
              <a:extLst>
                <a:ext uri="{FF2B5EF4-FFF2-40B4-BE49-F238E27FC236}">
                  <a16:creationId xmlns:a16="http://schemas.microsoft.com/office/drawing/2014/main" id="{0436A702-6421-4215-B05D-F166986E4650}"/>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94">
              <a:extLst>
                <a:ext uri="{FF2B5EF4-FFF2-40B4-BE49-F238E27FC236}">
                  <a16:creationId xmlns:a16="http://schemas.microsoft.com/office/drawing/2014/main" id="{EE72AA2D-6B04-4FC8-A8AC-A7AC3326E5E2}"/>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95">
              <a:extLst>
                <a:ext uri="{FF2B5EF4-FFF2-40B4-BE49-F238E27FC236}">
                  <a16:creationId xmlns:a16="http://schemas.microsoft.com/office/drawing/2014/main" id="{F881F2FA-E73C-4A84-BE95-EECD3190E5BB}"/>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96">
              <a:extLst>
                <a:ext uri="{FF2B5EF4-FFF2-40B4-BE49-F238E27FC236}">
                  <a16:creationId xmlns:a16="http://schemas.microsoft.com/office/drawing/2014/main" id="{EE2D90FF-3D62-41D1-BB7F-53A2EEE6F2AF}"/>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97">
              <a:extLst>
                <a:ext uri="{FF2B5EF4-FFF2-40B4-BE49-F238E27FC236}">
                  <a16:creationId xmlns:a16="http://schemas.microsoft.com/office/drawing/2014/main" id="{E8B94D50-0557-4FF2-AF47-350189E6F918}"/>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98">
              <a:extLst>
                <a:ext uri="{FF2B5EF4-FFF2-40B4-BE49-F238E27FC236}">
                  <a16:creationId xmlns:a16="http://schemas.microsoft.com/office/drawing/2014/main" id="{C3FDE899-EB5D-400D-B653-F5E40A29E94D}"/>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99">
              <a:extLst>
                <a:ext uri="{FF2B5EF4-FFF2-40B4-BE49-F238E27FC236}">
                  <a16:creationId xmlns:a16="http://schemas.microsoft.com/office/drawing/2014/main" id="{7590A147-0F59-4A0A-B506-4F39EA01ACF6}"/>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00">
              <a:extLst>
                <a:ext uri="{FF2B5EF4-FFF2-40B4-BE49-F238E27FC236}">
                  <a16:creationId xmlns:a16="http://schemas.microsoft.com/office/drawing/2014/main" id="{6604DBD8-E524-4F47-BDE5-42EBD9CE6D64}"/>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01">
              <a:extLst>
                <a:ext uri="{FF2B5EF4-FFF2-40B4-BE49-F238E27FC236}">
                  <a16:creationId xmlns:a16="http://schemas.microsoft.com/office/drawing/2014/main" id="{2C3FE43C-CEC8-4ECC-9881-822CBABB7ADF}"/>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02">
              <a:extLst>
                <a:ext uri="{FF2B5EF4-FFF2-40B4-BE49-F238E27FC236}">
                  <a16:creationId xmlns:a16="http://schemas.microsoft.com/office/drawing/2014/main" id="{857E1831-6391-4F92-9E30-EC38DFB7808C}"/>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03">
              <a:extLst>
                <a:ext uri="{FF2B5EF4-FFF2-40B4-BE49-F238E27FC236}">
                  <a16:creationId xmlns:a16="http://schemas.microsoft.com/office/drawing/2014/main" id="{EE1DB8EC-B5AA-4B56-BFD1-9A773629BDEF}"/>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04">
              <a:extLst>
                <a:ext uri="{FF2B5EF4-FFF2-40B4-BE49-F238E27FC236}">
                  <a16:creationId xmlns:a16="http://schemas.microsoft.com/office/drawing/2014/main" id="{753889A8-FD82-4C3C-ACE9-9DB05241B11C}"/>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05">
              <a:extLst>
                <a:ext uri="{FF2B5EF4-FFF2-40B4-BE49-F238E27FC236}">
                  <a16:creationId xmlns:a16="http://schemas.microsoft.com/office/drawing/2014/main" id="{716435E8-AB27-4FCD-A876-52D7C6BB3B46}"/>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06">
              <a:extLst>
                <a:ext uri="{FF2B5EF4-FFF2-40B4-BE49-F238E27FC236}">
                  <a16:creationId xmlns:a16="http://schemas.microsoft.com/office/drawing/2014/main" id="{7C78E644-BBF8-4000-A6A8-2AA5D767E1C8}"/>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07">
              <a:extLst>
                <a:ext uri="{FF2B5EF4-FFF2-40B4-BE49-F238E27FC236}">
                  <a16:creationId xmlns:a16="http://schemas.microsoft.com/office/drawing/2014/main" id="{0790134C-81FB-4DCE-AC66-17215F19AE42}"/>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08">
              <a:extLst>
                <a:ext uri="{FF2B5EF4-FFF2-40B4-BE49-F238E27FC236}">
                  <a16:creationId xmlns:a16="http://schemas.microsoft.com/office/drawing/2014/main" id="{289EBA0F-8E46-4D2F-9299-6643DB9E50A8}"/>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09">
              <a:extLst>
                <a:ext uri="{FF2B5EF4-FFF2-40B4-BE49-F238E27FC236}">
                  <a16:creationId xmlns:a16="http://schemas.microsoft.com/office/drawing/2014/main" id="{A6630A4D-01B5-4E8F-808E-10CE5689A5A6}"/>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10">
              <a:extLst>
                <a:ext uri="{FF2B5EF4-FFF2-40B4-BE49-F238E27FC236}">
                  <a16:creationId xmlns:a16="http://schemas.microsoft.com/office/drawing/2014/main" id="{E839A6B7-54DD-4C8C-8377-4B8E4E908CE7}"/>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11">
              <a:extLst>
                <a:ext uri="{FF2B5EF4-FFF2-40B4-BE49-F238E27FC236}">
                  <a16:creationId xmlns:a16="http://schemas.microsoft.com/office/drawing/2014/main" id="{33BD23E2-8C17-4E74-BFF1-1D0912E36307}"/>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12">
              <a:extLst>
                <a:ext uri="{FF2B5EF4-FFF2-40B4-BE49-F238E27FC236}">
                  <a16:creationId xmlns:a16="http://schemas.microsoft.com/office/drawing/2014/main" id="{BAD8F493-2E52-4B76-9404-96B3EF1E944B}"/>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13">
              <a:extLst>
                <a:ext uri="{FF2B5EF4-FFF2-40B4-BE49-F238E27FC236}">
                  <a16:creationId xmlns:a16="http://schemas.microsoft.com/office/drawing/2014/main" id="{D882C230-484A-4E94-A8A4-38FFC33C072C}"/>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14">
              <a:extLst>
                <a:ext uri="{FF2B5EF4-FFF2-40B4-BE49-F238E27FC236}">
                  <a16:creationId xmlns:a16="http://schemas.microsoft.com/office/drawing/2014/main" id="{5D9F4AAF-8E06-4967-96AC-015E8893DE41}"/>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15">
              <a:extLst>
                <a:ext uri="{FF2B5EF4-FFF2-40B4-BE49-F238E27FC236}">
                  <a16:creationId xmlns:a16="http://schemas.microsoft.com/office/drawing/2014/main" id="{9EB0B25F-FC32-4A3F-AD3C-B10D76E055C1}"/>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6">
              <a:extLst>
                <a:ext uri="{FF2B5EF4-FFF2-40B4-BE49-F238E27FC236}">
                  <a16:creationId xmlns:a16="http://schemas.microsoft.com/office/drawing/2014/main" id="{7EA11B3C-C0DB-405D-AB1E-2B285998B119}"/>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7">
              <a:extLst>
                <a:ext uri="{FF2B5EF4-FFF2-40B4-BE49-F238E27FC236}">
                  <a16:creationId xmlns:a16="http://schemas.microsoft.com/office/drawing/2014/main" id="{16EBCB35-0C05-4AEE-80C1-501B65977B22}"/>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8">
              <a:extLst>
                <a:ext uri="{FF2B5EF4-FFF2-40B4-BE49-F238E27FC236}">
                  <a16:creationId xmlns:a16="http://schemas.microsoft.com/office/drawing/2014/main" id="{6EFE49A2-3039-4553-985C-72B2AC2C32AC}"/>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9">
              <a:extLst>
                <a:ext uri="{FF2B5EF4-FFF2-40B4-BE49-F238E27FC236}">
                  <a16:creationId xmlns:a16="http://schemas.microsoft.com/office/drawing/2014/main" id="{E1842E6B-0FBE-4F00-BB21-A3BF14C06FD5}"/>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20">
              <a:extLst>
                <a:ext uri="{FF2B5EF4-FFF2-40B4-BE49-F238E27FC236}">
                  <a16:creationId xmlns:a16="http://schemas.microsoft.com/office/drawing/2014/main" id="{5A22C3EB-06C8-4A60-B663-D78CF7EBF872}"/>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21">
              <a:extLst>
                <a:ext uri="{FF2B5EF4-FFF2-40B4-BE49-F238E27FC236}">
                  <a16:creationId xmlns:a16="http://schemas.microsoft.com/office/drawing/2014/main" id="{144952DC-900D-4A3C-96E5-48E1E8E25AD1}"/>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2">
              <a:extLst>
                <a:ext uri="{FF2B5EF4-FFF2-40B4-BE49-F238E27FC236}">
                  <a16:creationId xmlns:a16="http://schemas.microsoft.com/office/drawing/2014/main" id="{42FC8D21-1A65-4E89-9AAC-CEBFEF536756}"/>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23">
              <a:extLst>
                <a:ext uri="{FF2B5EF4-FFF2-40B4-BE49-F238E27FC236}">
                  <a16:creationId xmlns:a16="http://schemas.microsoft.com/office/drawing/2014/main" id="{22FC4BD4-8A2B-4543-A67F-CAFD4097CE22}"/>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24">
              <a:extLst>
                <a:ext uri="{FF2B5EF4-FFF2-40B4-BE49-F238E27FC236}">
                  <a16:creationId xmlns:a16="http://schemas.microsoft.com/office/drawing/2014/main" id="{B731ECC0-7317-4716-A72A-77FCA97FEB51}"/>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25">
              <a:extLst>
                <a:ext uri="{FF2B5EF4-FFF2-40B4-BE49-F238E27FC236}">
                  <a16:creationId xmlns:a16="http://schemas.microsoft.com/office/drawing/2014/main" id="{A982EF8F-DA39-4935-805B-C30E886FCA78}"/>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26">
              <a:extLst>
                <a:ext uri="{FF2B5EF4-FFF2-40B4-BE49-F238E27FC236}">
                  <a16:creationId xmlns:a16="http://schemas.microsoft.com/office/drawing/2014/main" id="{37E0AC78-B90E-44E4-8224-A21A43AC8E15}"/>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27">
              <a:extLst>
                <a:ext uri="{FF2B5EF4-FFF2-40B4-BE49-F238E27FC236}">
                  <a16:creationId xmlns:a16="http://schemas.microsoft.com/office/drawing/2014/main" id="{997D0141-4462-46F9-8F26-94C6442F2BF7}"/>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28">
              <a:extLst>
                <a:ext uri="{FF2B5EF4-FFF2-40B4-BE49-F238E27FC236}">
                  <a16:creationId xmlns:a16="http://schemas.microsoft.com/office/drawing/2014/main" id="{2A223F94-7AF1-44DA-A168-B62FFCB73F02}"/>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29">
              <a:extLst>
                <a:ext uri="{FF2B5EF4-FFF2-40B4-BE49-F238E27FC236}">
                  <a16:creationId xmlns:a16="http://schemas.microsoft.com/office/drawing/2014/main" id="{8F3FECBE-50E0-47CF-A90D-B84B225EBCBB}"/>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30">
              <a:extLst>
                <a:ext uri="{FF2B5EF4-FFF2-40B4-BE49-F238E27FC236}">
                  <a16:creationId xmlns:a16="http://schemas.microsoft.com/office/drawing/2014/main" id="{D2B01E6E-6548-4723-B5D4-DB4CD387741D}"/>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31">
              <a:extLst>
                <a:ext uri="{FF2B5EF4-FFF2-40B4-BE49-F238E27FC236}">
                  <a16:creationId xmlns:a16="http://schemas.microsoft.com/office/drawing/2014/main" id="{93340DC5-CB2D-46DB-BB27-2F6D54A19F50}"/>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32">
              <a:extLst>
                <a:ext uri="{FF2B5EF4-FFF2-40B4-BE49-F238E27FC236}">
                  <a16:creationId xmlns:a16="http://schemas.microsoft.com/office/drawing/2014/main" id="{80422655-0080-4390-B3C4-8E1C04DF7026}"/>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33">
              <a:extLst>
                <a:ext uri="{FF2B5EF4-FFF2-40B4-BE49-F238E27FC236}">
                  <a16:creationId xmlns:a16="http://schemas.microsoft.com/office/drawing/2014/main" id="{B40315F3-E529-41FC-AD69-596F08E5DCD6}"/>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34">
              <a:extLst>
                <a:ext uri="{FF2B5EF4-FFF2-40B4-BE49-F238E27FC236}">
                  <a16:creationId xmlns:a16="http://schemas.microsoft.com/office/drawing/2014/main" id="{168E0844-6071-4696-AC1C-79ABF4F09B32}"/>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35">
              <a:extLst>
                <a:ext uri="{FF2B5EF4-FFF2-40B4-BE49-F238E27FC236}">
                  <a16:creationId xmlns:a16="http://schemas.microsoft.com/office/drawing/2014/main" id="{57E52E01-072C-4A2B-ACB4-7F2F14CAFE16}"/>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36">
              <a:extLst>
                <a:ext uri="{FF2B5EF4-FFF2-40B4-BE49-F238E27FC236}">
                  <a16:creationId xmlns:a16="http://schemas.microsoft.com/office/drawing/2014/main" id="{BC6F171E-4D74-4AF0-9E59-C03547C92082}"/>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37">
              <a:extLst>
                <a:ext uri="{FF2B5EF4-FFF2-40B4-BE49-F238E27FC236}">
                  <a16:creationId xmlns:a16="http://schemas.microsoft.com/office/drawing/2014/main" id="{EB0056B2-895C-44CB-959D-5496DA81D134}"/>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38">
              <a:extLst>
                <a:ext uri="{FF2B5EF4-FFF2-40B4-BE49-F238E27FC236}">
                  <a16:creationId xmlns:a16="http://schemas.microsoft.com/office/drawing/2014/main" id="{81092679-7CA4-4B77-B04D-A04F9279D157}"/>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39">
              <a:extLst>
                <a:ext uri="{FF2B5EF4-FFF2-40B4-BE49-F238E27FC236}">
                  <a16:creationId xmlns:a16="http://schemas.microsoft.com/office/drawing/2014/main" id="{F0A484B9-44DD-404B-ADE9-BA26321EDC5C}"/>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40">
              <a:extLst>
                <a:ext uri="{FF2B5EF4-FFF2-40B4-BE49-F238E27FC236}">
                  <a16:creationId xmlns:a16="http://schemas.microsoft.com/office/drawing/2014/main" id="{35FC4B67-8490-4FB0-929E-273505E8D15A}"/>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41">
              <a:extLst>
                <a:ext uri="{FF2B5EF4-FFF2-40B4-BE49-F238E27FC236}">
                  <a16:creationId xmlns:a16="http://schemas.microsoft.com/office/drawing/2014/main" id="{EEA6D9B7-4D85-47F4-9525-C750224D16D0}"/>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42">
              <a:extLst>
                <a:ext uri="{FF2B5EF4-FFF2-40B4-BE49-F238E27FC236}">
                  <a16:creationId xmlns:a16="http://schemas.microsoft.com/office/drawing/2014/main" id="{B844BCDE-4558-43F3-B892-51D10219CDF3}"/>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43">
              <a:extLst>
                <a:ext uri="{FF2B5EF4-FFF2-40B4-BE49-F238E27FC236}">
                  <a16:creationId xmlns:a16="http://schemas.microsoft.com/office/drawing/2014/main" id="{ACC42E3A-4B97-4EDB-976F-5D4A9BD70CD6}"/>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44">
              <a:extLst>
                <a:ext uri="{FF2B5EF4-FFF2-40B4-BE49-F238E27FC236}">
                  <a16:creationId xmlns:a16="http://schemas.microsoft.com/office/drawing/2014/main" id="{A8CD7807-41BD-472E-96AC-9803F61172D3}"/>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45">
              <a:extLst>
                <a:ext uri="{FF2B5EF4-FFF2-40B4-BE49-F238E27FC236}">
                  <a16:creationId xmlns:a16="http://schemas.microsoft.com/office/drawing/2014/main" id="{951950C0-8F3E-4656-A645-85FD6E77A393}"/>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46">
              <a:extLst>
                <a:ext uri="{FF2B5EF4-FFF2-40B4-BE49-F238E27FC236}">
                  <a16:creationId xmlns:a16="http://schemas.microsoft.com/office/drawing/2014/main" id="{67F70BC3-CE3A-4672-B3DA-10F24BE4A7A3}"/>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47">
              <a:extLst>
                <a:ext uri="{FF2B5EF4-FFF2-40B4-BE49-F238E27FC236}">
                  <a16:creationId xmlns:a16="http://schemas.microsoft.com/office/drawing/2014/main" id="{4251A8F3-1866-4103-B3F9-F339D1A879D5}"/>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48">
              <a:extLst>
                <a:ext uri="{FF2B5EF4-FFF2-40B4-BE49-F238E27FC236}">
                  <a16:creationId xmlns:a16="http://schemas.microsoft.com/office/drawing/2014/main" id="{74A00FB5-FAEA-4F25-89BD-4AB235CBAD2A}"/>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49">
              <a:extLst>
                <a:ext uri="{FF2B5EF4-FFF2-40B4-BE49-F238E27FC236}">
                  <a16:creationId xmlns:a16="http://schemas.microsoft.com/office/drawing/2014/main" id="{E60F9936-1C6A-4CF4-8E30-970C5E85899A}"/>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50">
              <a:extLst>
                <a:ext uri="{FF2B5EF4-FFF2-40B4-BE49-F238E27FC236}">
                  <a16:creationId xmlns:a16="http://schemas.microsoft.com/office/drawing/2014/main" id="{CA400CDF-F2CE-4751-B848-6935DF0FEC07}"/>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51">
              <a:extLst>
                <a:ext uri="{FF2B5EF4-FFF2-40B4-BE49-F238E27FC236}">
                  <a16:creationId xmlns:a16="http://schemas.microsoft.com/office/drawing/2014/main" id="{A440A9AA-F5DB-496E-9EFF-1DA0676CE6BD}"/>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52">
              <a:extLst>
                <a:ext uri="{FF2B5EF4-FFF2-40B4-BE49-F238E27FC236}">
                  <a16:creationId xmlns:a16="http://schemas.microsoft.com/office/drawing/2014/main" id="{F6A89B24-80C8-4E27-96F3-BC7AD23CC5C7}"/>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53">
              <a:extLst>
                <a:ext uri="{FF2B5EF4-FFF2-40B4-BE49-F238E27FC236}">
                  <a16:creationId xmlns:a16="http://schemas.microsoft.com/office/drawing/2014/main" id="{4FAAC35D-774E-4BF3-BEA5-DA91F17DAB7C}"/>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54">
              <a:extLst>
                <a:ext uri="{FF2B5EF4-FFF2-40B4-BE49-F238E27FC236}">
                  <a16:creationId xmlns:a16="http://schemas.microsoft.com/office/drawing/2014/main" id="{65E245B6-3FC7-4524-9418-74F59E4B972F}"/>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55">
              <a:extLst>
                <a:ext uri="{FF2B5EF4-FFF2-40B4-BE49-F238E27FC236}">
                  <a16:creationId xmlns:a16="http://schemas.microsoft.com/office/drawing/2014/main" id="{1AEADDED-0F46-4C34-9FDE-1F5FD8B3B2AA}"/>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56">
              <a:extLst>
                <a:ext uri="{FF2B5EF4-FFF2-40B4-BE49-F238E27FC236}">
                  <a16:creationId xmlns:a16="http://schemas.microsoft.com/office/drawing/2014/main" id="{684CDCCB-B3B0-447C-9158-298E9865EC03}"/>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58">
              <a:extLst>
                <a:ext uri="{FF2B5EF4-FFF2-40B4-BE49-F238E27FC236}">
                  <a16:creationId xmlns:a16="http://schemas.microsoft.com/office/drawing/2014/main" id="{4024AA28-6781-4C86-AF88-FFEF1F0B1BDD}"/>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59">
              <a:extLst>
                <a:ext uri="{FF2B5EF4-FFF2-40B4-BE49-F238E27FC236}">
                  <a16:creationId xmlns:a16="http://schemas.microsoft.com/office/drawing/2014/main" id="{1066365C-22A1-4384-8D2C-9C454588315A}"/>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60">
              <a:extLst>
                <a:ext uri="{FF2B5EF4-FFF2-40B4-BE49-F238E27FC236}">
                  <a16:creationId xmlns:a16="http://schemas.microsoft.com/office/drawing/2014/main" id="{8C4F076F-08C6-44D5-A7A9-49BBD9081BDF}"/>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61">
              <a:extLst>
                <a:ext uri="{FF2B5EF4-FFF2-40B4-BE49-F238E27FC236}">
                  <a16:creationId xmlns:a16="http://schemas.microsoft.com/office/drawing/2014/main" id="{33321DF2-C4EE-4F3B-B61E-2CAF97DE36E6}"/>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62">
              <a:extLst>
                <a:ext uri="{FF2B5EF4-FFF2-40B4-BE49-F238E27FC236}">
                  <a16:creationId xmlns:a16="http://schemas.microsoft.com/office/drawing/2014/main" id="{75D27171-995F-4701-B39C-C92E5AA399FA}"/>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63">
              <a:extLst>
                <a:ext uri="{FF2B5EF4-FFF2-40B4-BE49-F238E27FC236}">
                  <a16:creationId xmlns:a16="http://schemas.microsoft.com/office/drawing/2014/main" id="{C471C0D2-FA8B-4D72-B360-81975C3B4F50}"/>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64">
              <a:extLst>
                <a:ext uri="{FF2B5EF4-FFF2-40B4-BE49-F238E27FC236}">
                  <a16:creationId xmlns:a16="http://schemas.microsoft.com/office/drawing/2014/main" id="{7E335B54-B209-4DBE-9024-7E677DF5CE86}"/>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65">
              <a:extLst>
                <a:ext uri="{FF2B5EF4-FFF2-40B4-BE49-F238E27FC236}">
                  <a16:creationId xmlns:a16="http://schemas.microsoft.com/office/drawing/2014/main" id="{04C51F76-7B9B-423B-B338-7061E14D653D}"/>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66">
              <a:extLst>
                <a:ext uri="{FF2B5EF4-FFF2-40B4-BE49-F238E27FC236}">
                  <a16:creationId xmlns:a16="http://schemas.microsoft.com/office/drawing/2014/main" id="{36697BAE-BCDE-46A1-8493-F8A5EF0E9E7E}"/>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67">
              <a:extLst>
                <a:ext uri="{FF2B5EF4-FFF2-40B4-BE49-F238E27FC236}">
                  <a16:creationId xmlns:a16="http://schemas.microsoft.com/office/drawing/2014/main" id="{2D7D66C3-2267-4453-BD9B-084F69BF1FDF}"/>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68">
              <a:extLst>
                <a:ext uri="{FF2B5EF4-FFF2-40B4-BE49-F238E27FC236}">
                  <a16:creationId xmlns:a16="http://schemas.microsoft.com/office/drawing/2014/main" id="{DB33EBB7-1179-4247-854D-44019655FEE7}"/>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69">
              <a:extLst>
                <a:ext uri="{FF2B5EF4-FFF2-40B4-BE49-F238E27FC236}">
                  <a16:creationId xmlns:a16="http://schemas.microsoft.com/office/drawing/2014/main" id="{F92256B4-1871-41DE-A141-4FC08F6F2CAA}"/>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70">
              <a:extLst>
                <a:ext uri="{FF2B5EF4-FFF2-40B4-BE49-F238E27FC236}">
                  <a16:creationId xmlns:a16="http://schemas.microsoft.com/office/drawing/2014/main" id="{7CEC155A-0AA7-4B73-B16E-D34180D56E5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71">
              <a:extLst>
                <a:ext uri="{FF2B5EF4-FFF2-40B4-BE49-F238E27FC236}">
                  <a16:creationId xmlns:a16="http://schemas.microsoft.com/office/drawing/2014/main" id="{F9481D37-2A37-4D91-9D2E-3940F559D60D}"/>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72">
              <a:extLst>
                <a:ext uri="{FF2B5EF4-FFF2-40B4-BE49-F238E27FC236}">
                  <a16:creationId xmlns:a16="http://schemas.microsoft.com/office/drawing/2014/main" id="{D8E22BDB-234B-4B20-88A4-8FA5846914F0}"/>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73">
              <a:extLst>
                <a:ext uri="{FF2B5EF4-FFF2-40B4-BE49-F238E27FC236}">
                  <a16:creationId xmlns:a16="http://schemas.microsoft.com/office/drawing/2014/main" id="{B571F391-E031-4BDA-BE21-A3CAE71918D6}"/>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74">
              <a:extLst>
                <a:ext uri="{FF2B5EF4-FFF2-40B4-BE49-F238E27FC236}">
                  <a16:creationId xmlns:a16="http://schemas.microsoft.com/office/drawing/2014/main" id="{23ABC2F9-B2EB-4D30-BF42-D8D4C794A3EE}"/>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75">
              <a:extLst>
                <a:ext uri="{FF2B5EF4-FFF2-40B4-BE49-F238E27FC236}">
                  <a16:creationId xmlns:a16="http://schemas.microsoft.com/office/drawing/2014/main" id="{7F984386-DA22-4402-AFB9-ECDE205A0EFE}"/>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76">
              <a:extLst>
                <a:ext uri="{FF2B5EF4-FFF2-40B4-BE49-F238E27FC236}">
                  <a16:creationId xmlns:a16="http://schemas.microsoft.com/office/drawing/2014/main" id="{F471BB71-A9A4-4089-80D8-07FACEEBC0B8}"/>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79240487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64382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标题幻灯片">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62361" cy="379656"/>
          </a:xfrm>
          <a:prstGeom prst="rect">
            <a:avLst/>
          </a:prstGeom>
        </p:spPr>
        <p:txBody>
          <a:bodyPr wrap="none">
            <a:spAutoFit/>
          </a:bodyPr>
          <a:lstStyle/>
          <a:p>
            <a:pPr defTabSz="609585"/>
            <a:r>
              <a:rPr lang="zh-CN" altLang="en-US" sz="1800" dirty="0">
                <a:solidFill>
                  <a:srgbClr val="FFFFFF"/>
                </a:solidFill>
                <a:latin typeface="Segoe UI Light"/>
                <a:ea typeface="微软雅黑"/>
                <a:cs typeface="Segoe UI Light"/>
              </a:rPr>
              <a:t>标注</a:t>
            </a:r>
          </a:p>
        </p:txBody>
      </p:sp>
      <p:sp>
        <p:nvSpPr>
          <p:cNvPr id="11" name="矩形 10"/>
          <p:cNvSpPr/>
          <p:nvPr userDrawn="1"/>
        </p:nvSpPr>
        <p:spPr>
          <a:xfrm>
            <a:off x="2572589" y="759873"/>
            <a:ext cx="1402001" cy="3453253"/>
          </a:xfrm>
          <a:prstGeom prst="rect">
            <a:avLst/>
          </a:prstGeom>
        </p:spPr>
        <p:txBody>
          <a:bodyPr wrap="square">
            <a:spAutoFit/>
          </a:bodyPr>
          <a:lstStyle/>
          <a:p>
            <a:pPr defTabSz="609585">
              <a:lnSpc>
                <a:spcPct val="130000"/>
              </a:lnSpc>
            </a:pPr>
            <a:r>
              <a:rPr lang="zh-CN" altLang="en-US" sz="1400" dirty="0">
                <a:solidFill>
                  <a:srgbClr val="FFFFFF"/>
                </a:solidFill>
                <a:latin typeface="Segoe UI Light"/>
                <a:ea typeface="微软雅黑"/>
                <a:cs typeface="Segoe UI Light"/>
              </a:rPr>
              <a:t>字体使用 </a:t>
            </a:r>
            <a:endParaRPr lang="en-US" altLang="zh-CN" sz="1400" dirty="0">
              <a:solidFill>
                <a:srgbClr val="FFFFFF"/>
              </a:solidFill>
              <a:latin typeface="Segoe UI Light"/>
              <a:ea typeface="微软雅黑"/>
              <a:cs typeface="Segoe UI Light"/>
            </a:endParaRP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r>
              <a:rPr lang="zh-CN" altLang="en-US" sz="1400" dirty="0">
                <a:solidFill>
                  <a:srgbClr val="FFFFFF"/>
                </a:solidFill>
                <a:latin typeface="Segoe UI Light"/>
                <a:ea typeface="微软雅黑"/>
                <a:cs typeface="Segoe UI Light"/>
              </a:rPr>
              <a:t>行距</a:t>
            </a:r>
            <a:endParaRPr lang="en-US" altLang="zh-CN" sz="1400" dirty="0">
              <a:solidFill>
                <a:srgbClr val="FFFFFF"/>
              </a:solidFill>
              <a:latin typeface="Segoe UI Light"/>
              <a:ea typeface="微软雅黑"/>
              <a:cs typeface="Segoe UI Light"/>
            </a:endParaRP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r>
              <a:rPr lang="zh-CN" altLang="en-US" sz="1400" dirty="0">
                <a:solidFill>
                  <a:srgbClr val="FFFFFF"/>
                </a:solidFill>
                <a:latin typeface="Segoe UI Light"/>
                <a:ea typeface="微软雅黑"/>
                <a:cs typeface="Segoe UI Light"/>
              </a:rPr>
              <a:t>背景图片出处</a:t>
            </a:r>
          </a:p>
          <a:p>
            <a:pPr defTabSz="609585">
              <a:lnSpc>
                <a:spcPct val="130000"/>
              </a:lnSpc>
            </a:pPr>
            <a:endParaRPr lang="zh-CN" altLang="en-US" sz="1400" dirty="0">
              <a:solidFill>
                <a:srgbClr val="FFFFFF"/>
              </a:solidFill>
              <a:latin typeface="Segoe UI Light"/>
              <a:ea typeface="微软雅黑"/>
              <a:cs typeface="Segoe UI Light"/>
            </a:endParaRPr>
          </a:p>
          <a:p>
            <a:pPr defTabSz="609585">
              <a:lnSpc>
                <a:spcPct val="130000"/>
              </a:lnSpc>
            </a:pPr>
            <a:endParaRPr lang="zh-CN" altLang="en-US" sz="1400" dirty="0">
              <a:solidFill>
                <a:srgbClr val="FFFFFF"/>
              </a:solidFill>
              <a:latin typeface="Segoe UI Light"/>
              <a:ea typeface="微软雅黑"/>
              <a:cs typeface="Segoe UI Light"/>
            </a:endParaRPr>
          </a:p>
          <a:p>
            <a:pPr defTabSz="609585">
              <a:lnSpc>
                <a:spcPct val="130000"/>
              </a:lnSpc>
            </a:pPr>
            <a:r>
              <a:rPr lang="zh-CN" altLang="en-US" sz="1400" dirty="0">
                <a:solidFill>
                  <a:srgbClr val="FFFFFF"/>
                </a:solidFill>
                <a:latin typeface="Segoe UI Light"/>
                <a:ea typeface="微软雅黑"/>
                <a:cs typeface="Segoe UI Light"/>
              </a:rPr>
              <a:t>声明</a:t>
            </a:r>
            <a:endParaRPr lang="en-US" altLang="zh-CN" sz="1400" dirty="0">
              <a:solidFill>
                <a:srgbClr val="FFFFFF"/>
              </a:solidFill>
              <a:latin typeface="Segoe UI Light"/>
              <a:ea typeface="微软雅黑"/>
              <a:cs typeface="Segoe UI Light"/>
            </a:endParaRPr>
          </a:p>
        </p:txBody>
      </p:sp>
      <p:sp>
        <p:nvSpPr>
          <p:cNvPr id="12" name="矩形 11"/>
          <p:cNvSpPr/>
          <p:nvPr userDrawn="1"/>
        </p:nvSpPr>
        <p:spPr>
          <a:xfrm>
            <a:off x="4153010" y="759873"/>
            <a:ext cx="7074345" cy="4239879"/>
          </a:xfrm>
          <a:prstGeom prst="rect">
            <a:avLst/>
          </a:prstGeom>
        </p:spPr>
        <p:txBody>
          <a:bodyPr wrap="square">
            <a:spAutoFit/>
          </a:bodyPr>
          <a:lstStyle/>
          <a:p>
            <a:pPr defTabSz="609585">
              <a:lnSpc>
                <a:spcPct val="130000"/>
              </a:lnSpc>
            </a:pPr>
            <a:r>
              <a:rPr lang="zh-CN" altLang="en-US" sz="1400" dirty="0">
                <a:solidFill>
                  <a:srgbClr val="FFFFFF"/>
                </a:solidFill>
                <a:latin typeface="Segoe UI Light"/>
                <a:ea typeface="微软雅黑"/>
                <a:cs typeface="Segoe UI Light"/>
              </a:rPr>
              <a:t>英文 </a:t>
            </a:r>
            <a:r>
              <a:rPr lang="en-US" altLang="zh-CN" sz="1400" dirty="0">
                <a:solidFill>
                  <a:srgbClr val="FFFFFF"/>
                </a:solidFill>
                <a:latin typeface="Segoe UI Light"/>
                <a:ea typeface="微软雅黑" charset="0"/>
                <a:cs typeface="Segoe UI Light"/>
              </a:rPr>
              <a:t>Arial</a:t>
            </a: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r>
              <a:rPr lang="zh-CN" altLang="en-US" sz="1400" dirty="0">
                <a:solidFill>
                  <a:srgbClr val="FFFFFF"/>
                </a:solidFill>
                <a:latin typeface="Segoe UI Light"/>
                <a:ea typeface="微软雅黑"/>
                <a:cs typeface="Segoe UI Light"/>
              </a:rPr>
              <a:t>中文 微软雅黑</a:t>
            </a:r>
            <a:endParaRPr lang="en-US" altLang="zh-CN" sz="1400" dirty="0">
              <a:solidFill>
                <a:srgbClr val="FFFFFF"/>
              </a:solidFill>
              <a:latin typeface="Segoe UI Light"/>
              <a:ea typeface="微软雅黑"/>
              <a:cs typeface="Segoe UI Light"/>
            </a:endParaRP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r>
              <a:rPr lang="zh-CN" altLang="en-US" sz="1400" dirty="0">
                <a:solidFill>
                  <a:srgbClr val="FFFFFF"/>
                </a:solidFill>
                <a:latin typeface="Segoe UI Light"/>
                <a:ea typeface="微软雅黑"/>
                <a:cs typeface="Segoe UI Light"/>
              </a:rPr>
              <a:t>正文 </a:t>
            </a:r>
            <a:r>
              <a:rPr lang="en-US" altLang="zh-CN" sz="1400" dirty="0">
                <a:solidFill>
                  <a:srgbClr val="FFFFFF"/>
                </a:solidFill>
                <a:latin typeface="Segoe UI Light"/>
                <a:ea typeface="微软雅黑"/>
                <a:cs typeface="Segoe UI Light"/>
              </a:rPr>
              <a:t>1.3</a:t>
            </a: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endParaRPr lang="en-US" altLang="zh-CN" sz="1400" dirty="0">
              <a:solidFill>
                <a:srgbClr val="FFFFFF"/>
              </a:solidFill>
              <a:latin typeface="Segoe UI Light"/>
              <a:ea typeface="微软雅黑"/>
              <a:cs typeface="Segoe UI Light"/>
            </a:endParaRPr>
          </a:p>
          <a:p>
            <a:pPr defTabSz="609585">
              <a:lnSpc>
                <a:spcPct val="130000"/>
              </a:lnSpc>
            </a:pPr>
            <a:r>
              <a:rPr lang="en-US" altLang="zh-CN" sz="1400" dirty="0" err="1">
                <a:solidFill>
                  <a:srgbClr val="FFFFFF"/>
                </a:solidFill>
                <a:latin typeface="Segoe UI Light"/>
                <a:ea typeface="微软雅黑"/>
                <a:cs typeface="Segoe UI Light"/>
              </a:rPr>
              <a:t>cn.bing.com</a:t>
            </a:r>
            <a:endParaRPr lang="zh-CN" altLang="en-US" sz="1400" dirty="0">
              <a:solidFill>
                <a:srgbClr val="FFFFFF"/>
              </a:solidFill>
              <a:latin typeface="Segoe UI Light"/>
              <a:ea typeface="微软雅黑"/>
              <a:cs typeface="Segoe UI Light"/>
            </a:endParaRPr>
          </a:p>
          <a:p>
            <a:pPr defTabSz="609585">
              <a:lnSpc>
                <a:spcPct val="130000"/>
              </a:lnSpc>
            </a:pPr>
            <a:endParaRPr lang="zh-CN" altLang="en-US" sz="1400" dirty="0">
              <a:solidFill>
                <a:srgbClr val="FFFFFF"/>
              </a:solidFill>
              <a:latin typeface="Segoe UI Light"/>
              <a:ea typeface="微软雅黑"/>
              <a:cs typeface="Segoe UI Light"/>
            </a:endParaRPr>
          </a:p>
          <a:p>
            <a:pPr defTabSz="609585">
              <a:lnSpc>
                <a:spcPct val="130000"/>
              </a:lnSpc>
            </a:pPr>
            <a:endParaRPr lang="zh-CN" altLang="en-US" sz="1400" dirty="0">
              <a:solidFill>
                <a:srgbClr val="FFFFFF"/>
              </a:solidFill>
              <a:latin typeface="Segoe UI Light"/>
              <a:ea typeface="微软雅黑"/>
              <a:cs typeface="Segoe UI Ligh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本网站所提供的任何信息内容（包括但不限于 </a:t>
            </a:r>
            <a:r>
              <a:rPr kumimoji="0" lang="en-US" altLang="zh-CN" sz="1333" b="0" i="0" u="none" strike="noStrike" kern="1200" cap="none" spc="0" normalizeH="0" baseline="0" noProof="0" dirty="0">
                <a:ln>
                  <a:noFill/>
                </a:ln>
                <a:solidFill>
                  <a:prstClr val="white"/>
                </a:solidFill>
                <a:effectLst/>
                <a:uLnTx/>
                <a:uFillTx/>
                <a:latin typeface="Segoe UI Light" charset="0"/>
                <a:ea typeface="Segoe UI Light" charset="0"/>
                <a:cs typeface="Segoe UI Light" charset="0"/>
              </a:rPr>
              <a:t>PPT</a:t>
            </a:r>
            <a:r>
              <a:rPr kumimoji="0" lang="zh-CN" altLang="en-US" sz="1333" b="0" i="0" u="none" strike="noStrike" kern="1200" cap="none" spc="0" normalizeH="0" baseline="0" noProof="0" dirty="0">
                <a:ln>
                  <a:noFill/>
                </a:ln>
                <a:solidFill>
                  <a:prstClr val="white"/>
                </a:solidFill>
                <a:effectLst/>
                <a:uLnTx/>
                <a:uFillTx/>
                <a:latin typeface="Segoe UI Light" charset="0"/>
                <a:ea typeface="Segoe UI Light" charset="0"/>
                <a:cs typeface="Segoe UI Light" charset="0"/>
              </a:rPr>
              <a:t> </a:t>
            </a: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模板、</a:t>
            </a:r>
            <a:r>
              <a:rPr kumimoji="0" lang="en-US" altLang="zh-CN" sz="1333" b="0" i="0" u="none" strike="noStrike" kern="1200" cap="none" spc="0" normalizeH="0" baseline="0" noProof="0" dirty="0">
                <a:ln>
                  <a:noFill/>
                </a:ln>
                <a:solidFill>
                  <a:prstClr val="white"/>
                </a:solidFill>
                <a:effectLst/>
                <a:uLnTx/>
                <a:uFillTx/>
                <a:latin typeface="Segoe UI Light" charset="0"/>
                <a:ea typeface="Segoe UI Light" charset="0"/>
                <a:cs typeface="Segoe UI Light" charset="0"/>
              </a:rPr>
              <a:t>Word</a:t>
            </a:r>
            <a:r>
              <a:rPr kumimoji="0" lang="zh-CN" altLang="en-US" sz="1333" b="0" i="0" u="none" strike="noStrike" kern="1200" cap="none" spc="0" normalizeH="0" baseline="0" noProof="0" dirty="0">
                <a:ln>
                  <a:noFill/>
                </a:ln>
                <a:solidFill>
                  <a:prstClr val="white"/>
                </a:solidFill>
                <a:effectLst/>
                <a:uLnTx/>
                <a:uFillTx/>
                <a:latin typeface="Segoe UI Light" charset="0"/>
                <a:ea typeface="Segoe UI Light" charset="0"/>
                <a:cs typeface="Segoe UI Light" charset="0"/>
              </a:rPr>
              <a:t> </a:t>
            </a: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文档、</a:t>
            </a:r>
            <a:r>
              <a:rPr kumimoji="0" lang="en-US" altLang="zh-CN" sz="1333" b="0" i="0" u="none" strike="noStrike" kern="1200" cap="none" spc="0" normalizeH="0" baseline="0" noProof="0" dirty="0">
                <a:ln>
                  <a:noFill/>
                </a:ln>
                <a:solidFill>
                  <a:prstClr val="white"/>
                </a:solidFill>
                <a:effectLst/>
                <a:uLnTx/>
                <a:uFillTx/>
                <a:latin typeface="Segoe UI Light" charset="0"/>
                <a:ea typeface="Segoe UI Light" charset="0"/>
                <a:cs typeface="Segoe UI Light" charset="0"/>
              </a:rPr>
              <a:t>Excel</a:t>
            </a:r>
            <a:r>
              <a:rPr kumimoji="0" lang="zh-CN" altLang="en-US" sz="1333" b="0" i="0" u="none" strike="noStrike" kern="1200" cap="none" spc="0" normalizeH="0" baseline="0" noProof="0" dirty="0">
                <a:ln>
                  <a:noFill/>
                </a:ln>
                <a:solidFill>
                  <a:prstClr val="white"/>
                </a:solidFill>
                <a:effectLst/>
                <a:uLnTx/>
                <a:uFillTx/>
                <a:latin typeface="Segoe UI Light" charset="0"/>
                <a:ea typeface="Segoe UI Light" charset="0"/>
                <a:cs typeface="Segoe UI Light" charset="0"/>
              </a:rPr>
              <a:t> </a:t>
            </a: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图表、图片素材等）均受</a:t>
            </a:r>
            <a:r>
              <a:rPr kumimoji="0" lang="en-US" altLang="zh-CN" sz="1333" b="0" i="0" u="none" strike="noStrike" kern="1200" cap="none" spc="0" normalizeH="0" baseline="0" noProof="0" dirty="0">
                <a:ln>
                  <a:noFill/>
                </a:ln>
                <a:solidFill>
                  <a:prstClr val="white"/>
                </a:solidFill>
                <a:effectLst/>
                <a:uLnTx/>
                <a:uFillTx/>
                <a:latin typeface="Century Gothic"/>
                <a:ea typeface="微软雅黑" charset="0"/>
                <a:cs typeface="+mn-cs"/>
              </a:rPr>
              <a:t>《</a:t>
            </a: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中华人民共和国著作权法</a:t>
            </a:r>
            <a:r>
              <a:rPr kumimoji="0" lang="en-US" altLang="zh-CN" sz="1333" b="0" i="0" u="none" strike="noStrike" kern="1200" cap="none" spc="0" normalizeH="0" baseline="0" noProof="0" dirty="0">
                <a:ln>
                  <a:noFill/>
                </a:ln>
                <a:solidFill>
                  <a:prstClr val="white"/>
                </a:solidFill>
                <a:effectLst/>
                <a:uLnTx/>
                <a:uFillTx/>
                <a:latin typeface="Century Gothic"/>
                <a:ea typeface="微软雅黑" charset="0"/>
                <a:cs typeface="+mn-cs"/>
              </a:rPr>
              <a:t>》</a:t>
            </a: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a:t>
            </a:r>
            <a:r>
              <a:rPr kumimoji="0" lang="en-US" altLang="zh-CN" sz="1333" b="0" i="0" u="none" strike="noStrike" kern="1200" cap="none" spc="0" normalizeH="0" baseline="0" noProof="0" dirty="0">
                <a:ln>
                  <a:noFill/>
                </a:ln>
                <a:solidFill>
                  <a:prstClr val="white"/>
                </a:solidFill>
                <a:effectLst/>
                <a:uLnTx/>
                <a:uFillTx/>
                <a:latin typeface="Century Gothic"/>
                <a:ea typeface="微软雅黑" charset="0"/>
                <a:cs typeface="+mn-cs"/>
              </a:rPr>
              <a:t>《</a:t>
            </a: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信息网络传播权保护条例</a:t>
            </a:r>
            <a:r>
              <a:rPr kumimoji="0" lang="en-US" altLang="zh-CN" sz="1333" b="0" i="0" u="none" strike="noStrike" kern="1200" cap="none" spc="0" normalizeH="0" baseline="0" noProof="0" dirty="0">
                <a:ln>
                  <a:noFill/>
                </a:ln>
                <a:solidFill>
                  <a:prstClr val="white"/>
                </a:solidFill>
                <a:effectLst/>
                <a:uLnTx/>
                <a:uFillTx/>
                <a:latin typeface="Century Gothic"/>
                <a:ea typeface="微软雅黑" charset="0"/>
                <a:cs typeface="+mn-cs"/>
              </a:rPr>
              <a:t>》</a:t>
            </a: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及其他适用的法律法规的保护，未经权利人书面明确授权，信息内容的任何部分</a:t>
            </a:r>
            <a:r>
              <a:rPr kumimoji="0" lang="en-US" altLang="zh-CN" sz="1333" b="0" i="0" u="none" strike="noStrike" kern="1200" cap="none" spc="0" normalizeH="0" baseline="0" noProof="0" dirty="0">
                <a:ln>
                  <a:noFill/>
                </a:ln>
                <a:solidFill>
                  <a:prstClr val="white"/>
                </a:solidFill>
                <a:effectLst/>
                <a:uLnTx/>
                <a:uFillTx/>
                <a:latin typeface="Century Gothic"/>
                <a:ea typeface="微软雅黑" charset="0"/>
                <a:cs typeface="+mn-cs"/>
              </a:rPr>
              <a:t>(</a:t>
            </a: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包括图片或图表</a:t>
            </a:r>
            <a:r>
              <a:rPr kumimoji="0" lang="en-US" altLang="zh-CN" sz="1333" b="0" i="0" u="none" strike="noStrike" kern="1200" cap="none" spc="0" normalizeH="0" baseline="0" noProof="0" dirty="0">
                <a:ln>
                  <a:noFill/>
                </a:ln>
                <a:solidFill>
                  <a:prstClr val="white"/>
                </a:solidFill>
                <a:effectLst/>
                <a:uLnTx/>
                <a:uFillTx/>
                <a:latin typeface="Century Gothic"/>
                <a:ea typeface="微软雅黑" charset="0"/>
                <a:cs typeface="+mn-cs"/>
              </a:rPr>
              <a:t>)</a:t>
            </a:r>
            <a:r>
              <a:rPr kumimoji="0" lang="zh-CN" altLang="en-US" sz="1333" b="0" i="0" u="none" strike="noStrike" kern="1200" cap="none" spc="0" normalizeH="0" baseline="0" noProof="0" dirty="0">
                <a:ln>
                  <a:noFill/>
                </a:ln>
                <a:solidFill>
                  <a:prstClr val="white"/>
                </a:solidFill>
                <a:effectLst/>
                <a:uLnTx/>
                <a:uFillTx/>
                <a:latin typeface="Century Gothic"/>
                <a:ea typeface="微软雅黑" charset="0"/>
                <a:cs typeface="+mn-cs"/>
              </a:rPr>
              <a:t>不得被全部或部分的复制、传播、销售，否则将承担法律责任。</a:t>
            </a:r>
          </a:p>
        </p:txBody>
      </p:sp>
      <p:sp>
        <p:nvSpPr>
          <p:cNvPr id="13" name="矩形 12"/>
          <p:cNvSpPr/>
          <p:nvPr userDrawn="1"/>
        </p:nvSpPr>
        <p:spPr>
          <a:xfrm>
            <a:off x="440603" y="182445"/>
            <a:ext cx="777777" cy="246221"/>
          </a:xfrm>
          <a:prstGeom prst="rect">
            <a:avLst/>
          </a:prstGeom>
        </p:spPr>
        <p:txBody>
          <a:bodyPr wrap="none">
            <a:spAutoFit/>
          </a:bodyPr>
          <a:lstStyle/>
          <a:p>
            <a:pPr defTabSz="609585"/>
            <a:r>
              <a:rPr kumimoji="1" lang="en-US" altLang="zh-CN" sz="1000" dirty="0">
                <a:solidFill>
                  <a:prstClr val="white"/>
                </a:solidFill>
                <a:latin typeface="Segoe UI Light"/>
                <a:ea typeface="微软雅黑" charset="0"/>
                <a:cs typeface="Segoe UI Light"/>
              </a:rPr>
              <a:t>OfficePLUS</a:t>
            </a:r>
            <a:endParaRPr lang="zh-CN" altLang="en-US" sz="1000" dirty="0">
              <a:solidFill>
                <a:prstClr val="white"/>
              </a:solidFill>
              <a:latin typeface="Segoe UI Light"/>
              <a:ea typeface="微软雅黑" charset="0"/>
              <a:cs typeface="Segoe UI Light"/>
            </a:endParaRPr>
          </a:p>
        </p:txBody>
      </p:sp>
    </p:spTree>
    <p:extLst>
      <p:ext uri="{BB962C8B-B14F-4D97-AF65-F5344CB8AC3E}">
        <p14:creationId xmlns:p14="http://schemas.microsoft.com/office/powerpoint/2010/main" val="36746651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模板使用技巧 1">
    <p:spTree>
      <p:nvGrpSpPr>
        <p:cNvPr id="1" name=""/>
        <p:cNvGrpSpPr/>
        <p:nvPr/>
      </p:nvGrpSpPr>
      <p:grpSpPr>
        <a:xfrm>
          <a:off x="0" y="0"/>
          <a:ext cx="0" cy="0"/>
          <a:chOff x="0" y="0"/>
          <a:chExt cx="0" cy="0"/>
        </a:xfrm>
      </p:grpSpPr>
      <p:sp>
        <p:nvSpPr>
          <p:cNvPr id="4" name="矩形 3"/>
          <p:cNvSpPr/>
          <p:nvPr userDrawn="1"/>
        </p:nvSpPr>
        <p:spPr>
          <a:xfrm>
            <a:off x="440603" y="759873"/>
            <a:ext cx="1713931" cy="369332"/>
          </a:xfrm>
          <a:prstGeom prst="rect">
            <a:avLst/>
          </a:prstGeom>
        </p:spPr>
        <p:txBody>
          <a:bodyPr wrap="none">
            <a:spAutoFit/>
          </a:bodyPr>
          <a:lstStyle/>
          <a:p>
            <a:pPr defTabSz="609585"/>
            <a:r>
              <a:rPr lang="zh-CN" altLang="en-US" sz="1800">
                <a:solidFill>
                  <a:schemeClr val="tx1">
                    <a:lumMod val="75000"/>
                    <a:lumOff val="25000"/>
                  </a:schemeClr>
                </a:solidFill>
                <a:latin typeface="Segoe UI Light"/>
                <a:ea typeface="微软雅黑"/>
                <a:cs typeface="Segoe UI Light"/>
              </a:rPr>
              <a:t>模板使用技巧</a:t>
            </a:r>
            <a:r>
              <a:rPr lang="en-US" altLang="zh-CN" sz="1800">
                <a:solidFill>
                  <a:schemeClr val="tx1">
                    <a:lumMod val="75000"/>
                    <a:lumOff val="25000"/>
                  </a:schemeClr>
                </a:solidFill>
                <a:latin typeface="Segoe UI Light"/>
                <a:ea typeface="微软雅黑"/>
                <a:cs typeface="Segoe UI Light"/>
              </a:rPr>
              <a:t> 1</a:t>
            </a:r>
            <a:endParaRPr lang="zh-CN" altLang="en-US" sz="1800" dirty="0">
              <a:solidFill>
                <a:schemeClr val="tx1">
                  <a:lumMod val="75000"/>
                  <a:lumOff val="25000"/>
                </a:schemeClr>
              </a:solidFill>
              <a:latin typeface="Segoe UI Light"/>
              <a:ea typeface="微软雅黑"/>
              <a:cs typeface="Segoe UI Light"/>
            </a:endParaRPr>
          </a:p>
        </p:txBody>
      </p:sp>
      <p:sp>
        <p:nvSpPr>
          <p:cNvPr id="5" name="矩形 4"/>
          <p:cNvSpPr/>
          <p:nvPr userDrawn="1"/>
        </p:nvSpPr>
        <p:spPr>
          <a:xfrm>
            <a:off x="440603" y="182445"/>
            <a:ext cx="777777" cy="246221"/>
          </a:xfrm>
          <a:prstGeom prst="rect">
            <a:avLst/>
          </a:prstGeom>
        </p:spPr>
        <p:txBody>
          <a:bodyPr wrap="none">
            <a:spAutoFit/>
          </a:bodyPr>
          <a:lstStyle/>
          <a:p>
            <a:pPr defTabSz="609585"/>
            <a:r>
              <a:rPr kumimoji="1" lang="en-US" altLang="zh-CN" sz="1000" dirty="0">
                <a:solidFill>
                  <a:schemeClr val="tx1">
                    <a:lumMod val="75000"/>
                    <a:lumOff val="25000"/>
                  </a:schemeClr>
                </a:solidFill>
                <a:latin typeface="Segoe UI Light"/>
                <a:ea typeface="微软雅黑" charset="0"/>
                <a:cs typeface="Segoe UI Light"/>
              </a:rPr>
              <a:t>OfficePLUS</a:t>
            </a:r>
            <a:endParaRPr lang="zh-CN" altLang="en-US" sz="1000" dirty="0">
              <a:solidFill>
                <a:schemeClr val="tx1">
                  <a:lumMod val="75000"/>
                  <a:lumOff val="25000"/>
                </a:schemeClr>
              </a:solidFill>
              <a:latin typeface="Segoe UI Light"/>
              <a:ea typeface="微软雅黑" charset="0"/>
              <a:cs typeface="Segoe UI Light"/>
            </a:endParaRPr>
          </a:p>
        </p:txBody>
      </p:sp>
      <p:sp>
        <p:nvSpPr>
          <p:cNvPr id="9" name="文本框 8">
            <a:extLst>
              <a:ext uri="{FF2B5EF4-FFF2-40B4-BE49-F238E27FC236}">
                <a16:creationId xmlns:a16="http://schemas.microsoft.com/office/drawing/2014/main" id="{67B43CCB-1998-4484-B269-9ACB654ACB71}"/>
              </a:ext>
            </a:extLst>
          </p:cNvPr>
          <p:cNvSpPr txBox="1"/>
          <p:nvPr userDrawn="1"/>
        </p:nvSpPr>
        <p:spPr>
          <a:xfrm>
            <a:off x="431800" y="1174234"/>
            <a:ext cx="3467616" cy="584775"/>
          </a:xfrm>
          <a:prstGeom prst="rect">
            <a:avLst/>
          </a:prstGeom>
          <a:noFill/>
        </p:spPr>
        <p:txBody>
          <a:bodyPr wrap="none" rtlCol="0">
            <a:spAutoFit/>
          </a:bodyPr>
          <a:lstStyle/>
          <a:p>
            <a:r>
              <a:rPr lang="zh-CN" altLang="en-US" sz="3200" b="1">
                <a:solidFill>
                  <a:schemeClr val="tx1">
                    <a:lumMod val="85000"/>
                    <a:lumOff val="15000"/>
                  </a:schemeClr>
                </a:solidFill>
                <a:latin typeface="微软雅黑" panose="020B0503020204020204" pitchFamily="34" charset="-122"/>
                <a:ea typeface="微软雅黑" panose="020B0503020204020204" pitchFamily="34" charset="-122"/>
              </a:rPr>
              <a:t>一键调整模板颜色</a:t>
            </a:r>
            <a:endParaRPr lang="en-US" sz="3200" b="1">
              <a:solidFill>
                <a:schemeClr val="tx1">
                  <a:lumMod val="85000"/>
                  <a:lumOff val="15000"/>
                </a:schemeClr>
              </a:solidFill>
              <a:latin typeface="微软雅黑" panose="020B0503020204020204" pitchFamily="34" charset="-122"/>
              <a:ea typeface="微软雅黑" panose="020B0503020204020204" pitchFamily="34" charset="-122"/>
            </a:endParaRPr>
          </a:p>
        </p:txBody>
      </p:sp>
      <p:pic>
        <p:nvPicPr>
          <p:cNvPr id="10" name="图片 9">
            <a:extLst>
              <a:ext uri="{FF2B5EF4-FFF2-40B4-BE49-F238E27FC236}">
                <a16:creationId xmlns:a16="http://schemas.microsoft.com/office/drawing/2014/main" id="{CF1532F4-AF97-400D-84E6-F00D2B3D35D1}"/>
              </a:ext>
            </a:extLst>
          </p:cNvPr>
          <p:cNvPicPr>
            <a:picLocks noChangeAspect="1"/>
          </p:cNvPicPr>
          <p:nvPr userDrawn="1"/>
        </p:nvPicPr>
        <p:blipFill>
          <a:blip r:embed="rId2"/>
          <a:stretch>
            <a:fillRect/>
          </a:stretch>
        </p:blipFill>
        <p:spPr>
          <a:xfrm>
            <a:off x="431800" y="2138895"/>
            <a:ext cx="5295899" cy="3847021"/>
          </a:xfrm>
          <a:prstGeom prst="rect">
            <a:avLst/>
          </a:prstGeom>
          <a:ln>
            <a:solidFill>
              <a:schemeClr val="bg1">
                <a:lumMod val="65000"/>
              </a:schemeClr>
            </a:solidFill>
          </a:ln>
        </p:spPr>
      </p:pic>
      <p:pic>
        <p:nvPicPr>
          <p:cNvPr id="11" name="图片 10">
            <a:extLst>
              <a:ext uri="{FF2B5EF4-FFF2-40B4-BE49-F238E27FC236}">
                <a16:creationId xmlns:a16="http://schemas.microsoft.com/office/drawing/2014/main" id="{CA7E11C8-4335-45B0-A270-313A25ABC63F}"/>
              </a:ext>
            </a:extLst>
          </p:cNvPr>
          <p:cNvPicPr>
            <a:picLocks noChangeAspect="1"/>
          </p:cNvPicPr>
          <p:nvPr userDrawn="1"/>
        </p:nvPicPr>
        <p:blipFill>
          <a:blip r:embed="rId3"/>
          <a:stretch>
            <a:fillRect/>
          </a:stretch>
        </p:blipFill>
        <p:spPr>
          <a:xfrm>
            <a:off x="6464300" y="2138895"/>
            <a:ext cx="5295900" cy="3847022"/>
          </a:xfrm>
          <a:prstGeom prst="rect">
            <a:avLst/>
          </a:prstGeom>
          <a:ln>
            <a:solidFill>
              <a:schemeClr val="bg1">
                <a:lumMod val="65000"/>
              </a:schemeClr>
            </a:solidFill>
          </a:ln>
        </p:spPr>
      </p:pic>
      <p:sp>
        <p:nvSpPr>
          <p:cNvPr id="12" name="文本框 11">
            <a:extLst>
              <a:ext uri="{FF2B5EF4-FFF2-40B4-BE49-F238E27FC236}">
                <a16:creationId xmlns:a16="http://schemas.microsoft.com/office/drawing/2014/main" id="{45615889-3ACE-4C91-970F-789D759EAC1E}"/>
              </a:ext>
            </a:extLst>
          </p:cNvPr>
          <p:cNvSpPr txBox="1"/>
          <p:nvPr userDrawn="1"/>
        </p:nvSpPr>
        <p:spPr>
          <a:xfrm>
            <a:off x="333477" y="6061002"/>
            <a:ext cx="3183885" cy="276999"/>
          </a:xfrm>
          <a:prstGeom prst="rect">
            <a:avLst/>
          </a:prstGeom>
          <a:noFill/>
        </p:spPr>
        <p:txBody>
          <a:bodyPr wrap="none" rtlCol="0">
            <a:spAutoFit/>
          </a:bodyPr>
          <a:lstStyle/>
          <a:p>
            <a:r>
              <a:rPr lang="en-US" sz="1200" spc="150">
                <a:latin typeface="微软雅黑" panose="020B0503020204020204" pitchFamily="34" charset="-122"/>
                <a:ea typeface="微软雅黑" panose="020B0503020204020204" pitchFamily="34" charset="-122"/>
              </a:rPr>
              <a:t>1.</a:t>
            </a:r>
            <a:r>
              <a:rPr lang="zh-CN" altLang="en-US" sz="1200" spc="150">
                <a:latin typeface="微软雅黑" panose="020B0503020204020204" pitchFamily="34" charset="-122"/>
                <a:ea typeface="微软雅黑" panose="020B0503020204020204" pitchFamily="34" charset="-122"/>
              </a:rPr>
              <a:t> 选择“设计”</a:t>
            </a:r>
            <a:r>
              <a:rPr lang="en-US" altLang="zh-CN" sz="1200" spc="150">
                <a:latin typeface="微软雅黑" panose="020B0503020204020204" pitchFamily="34" charset="-122"/>
                <a:ea typeface="微软雅黑" panose="020B0503020204020204" pitchFamily="34" charset="-122"/>
              </a:rPr>
              <a:t>-</a:t>
            </a:r>
            <a:r>
              <a:rPr lang="zh-CN" altLang="en-US" sz="1200" spc="150">
                <a:latin typeface="微软雅黑" panose="020B0503020204020204" pitchFamily="34" charset="-122"/>
                <a:ea typeface="微软雅黑" panose="020B0503020204020204" pitchFamily="34" charset="-122"/>
              </a:rPr>
              <a:t>“变体”</a:t>
            </a:r>
            <a:r>
              <a:rPr lang="en-US" altLang="zh-CN" sz="1200" spc="150">
                <a:latin typeface="微软雅黑" panose="020B0503020204020204" pitchFamily="34" charset="-122"/>
                <a:ea typeface="微软雅黑" panose="020B0503020204020204" pitchFamily="34" charset="-122"/>
              </a:rPr>
              <a:t>-</a:t>
            </a:r>
            <a:r>
              <a:rPr lang="zh-CN" altLang="en-US" sz="1200" spc="150">
                <a:latin typeface="微软雅黑" panose="020B0503020204020204" pitchFamily="34" charset="-122"/>
                <a:ea typeface="微软雅黑" panose="020B0503020204020204" pitchFamily="34" charset="-122"/>
              </a:rPr>
              <a:t>“颜色”；</a:t>
            </a:r>
            <a:endParaRPr lang="en-US" sz="1200" spc="150">
              <a:latin typeface="微软雅黑" panose="020B0503020204020204" pitchFamily="34" charset="-122"/>
              <a:ea typeface="微软雅黑" panose="020B0503020204020204" pitchFamily="34" charset="-122"/>
            </a:endParaRPr>
          </a:p>
        </p:txBody>
      </p:sp>
      <p:sp>
        <p:nvSpPr>
          <p:cNvPr id="13" name="文本框 12">
            <a:extLst>
              <a:ext uri="{FF2B5EF4-FFF2-40B4-BE49-F238E27FC236}">
                <a16:creationId xmlns:a16="http://schemas.microsoft.com/office/drawing/2014/main" id="{CD19D40D-978A-4E04-8450-F6DC61B85399}"/>
              </a:ext>
            </a:extLst>
          </p:cNvPr>
          <p:cNvSpPr txBox="1"/>
          <p:nvPr userDrawn="1"/>
        </p:nvSpPr>
        <p:spPr>
          <a:xfrm>
            <a:off x="6360651" y="6061002"/>
            <a:ext cx="4562467" cy="276999"/>
          </a:xfrm>
          <a:prstGeom prst="rect">
            <a:avLst/>
          </a:prstGeom>
          <a:noFill/>
        </p:spPr>
        <p:txBody>
          <a:bodyPr wrap="none" rtlCol="0">
            <a:spAutoFit/>
          </a:bodyPr>
          <a:lstStyle/>
          <a:p>
            <a:r>
              <a:rPr lang="en-US" sz="1200" spc="150">
                <a:latin typeface="微软雅黑" panose="020B0503020204020204" pitchFamily="34" charset="-122"/>
                <a:ea typeface="微软雅黑" panose="020B0503020204020204" pitchFamily="34" charset="-122"/>
              </a:rPr>
              <a:t>2.</a:t>
            </a:r>
            <a:r>
              <a:rPr lang="zh-CN" altLang="en-US" sz="1200" spc="150">
                <a:latin typeface="微软雅黑" panose="020B0503020204020204" pitchFamily="34" charset="-122"/>
                <a:ea typeface="微软雅黑" panose="020B0503020204020204" pitchFamily="34" charset="-122"/>
              </a:rPr>
              <a:t> 选择你喜欢的颜色搭配，模板一秒调整为你选颜色。</a:t>
            </a:r>
            <a:endParaRPr lang="en-US" sz="1200" spc="150">
              <a:latin typeface="微软雅黑" panose="020B0503020204020204" pitchFamily="34" charset="-122"/>
              <a:ea typeface="微软雅黑" panose="020B0503020204020204" pitchFamily="34" charset="-122"/>
            </a:endParaRPr>
          </a:p>
        </p:txBody>
      </p:sp>
      <p:pic>
        <p:nvPicPr>
          <p:cNvPr id="14" name="图片 13">
            <a:extLst>
              <a:ext uri="{FF2B5EF4-FFF2-40B4-BE49-F238E27FC236}">
                <a16:creationId xmlns:a16="http://schemas.microsoft.com/office/drawing/2014/main" id="{299860AF-0C43-4649-A586-85D19517B6FC}"/>
              </a:ext>
            </a:extLst>
          </p:cNvPr>
          <p:cNvPicPr>
            <a:picLocks noChangeAspect="1"/>
          </p:cNvPicPr>
          <p:nvPr userDrawn="1"/>
        </p:nvPicPr>
        <p:blipFill>
          <a:blip r:embed="rId4"/>
          <a:stretch>
            <a:fillRect/>
          </a:stretch>
        </p:blipFill>
        <p:spPr>
          <a:xfrm>
            <a:off x="3005928" y="2609333"/>
            <a:ext cx="819667" cy="819667"/>
          </a:xfrm>
          <a:prstGeom prst="rect">
            <a:avLst/>
          </a:prstGeom>
          <a:effectLst>
            <a:outerShdw blurRad="50800" dist="38100" dir="2700000" algn="tl" rotWithShape="0">
              <a:prstClr val="black">
                <a:alpha val="40000"/>
              </a:prstClr>
            </a:outerShdw>
          </a:effectLst>
        </p:spPr>
      </p:pic>
      <p:pic>
        <p:nvPicPr>
          <p:cNvPr id="15" name="图片 14">
            <a:extLst>
              <a:ext uri="{FF2B5EF4-FFF2-40B4-BE49-F238E27FC236}">
                <a16:creationId xmlns:a16="http://schemas.microsoft.com/office/drawing/2014/main" id="{A6130A4D-8EC7-4AC1-B434-55DC69102864}"/>
              </a:ext>
            </a:extLst>
          </p:cNvPr>
          <p:cNvPicPr>
            <a:picLocks noChangeAspect="1"/>
          </p:cNvPicPr>
          <p:nvPr userDrawn="1"/>
        </p:nvPicPr>
        <p:blipFill>
          <a:blip r:embed="rId4"/>
          <a:stretch>
            <a:fillRect/>
          </a:stretch>
        </p:blipFill>
        <p:spPr>
          <a:xfrm>
            <a:off x="10787853" y="4257158"/>
            <a:ext cx="819667" cy="81966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3855023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模板使用技巧 2">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554DB237-C74A-4BA8-A097-6A053DD3C747}"/>
              </a:ext>
            </a:extLst>
          </p:cNvPr>
          <p:cNvSpPr/>
          <p:nvPr userDrawn="1"/>
        </p:nvSpPr>
        <p:spPr>
          <a:xfrm>
            <a:off x="440603" y="759873"/>
            <a:ext cx="1750800" cy="369332"/>
          </a:xfrm>
          <a:prstGeom prst="rect">
            <a:avLst/>
          </a:prstGeom>
        </p:spPr>
        <p:txBody>
          <a:bodyPr wrap="none">
            <a:spAutoFit/>
          </a:bodyPr>
          <a:lstStyle/>
          <a:p>
            <a:pPr defTabSz="609585"/>
            <a:r>
              <a:rPr lang="zh-CN" altLang="en-US" sz="1800">
                <a:solidFill>
                  <a:schemeClr val="tx1">
                    <a:lumMod val="75000"/>
                    <a:lumOff val="25000"/>
                  </a:schemeClr>
                </a:solidFill>
                <a:latin typeface="Segoe UI Light"/>
                <a:ea typeface="微软雅黑"/>
                <a:cs typeface="Segoe UI Light"/>
              </a:rPr>
              <a:t>模板使用技巧</a:t>
            </a:r>
            <a:r>
              <a:rPr lang="en-US" altLang="zh-CN" sz="1800">
                <a:solidFill>
                  <a:schemeClr val="tx1">
                    <a:lumMod val="75000"/>
                    <a:lumOff val="25000"/>
                  </a:schemeClr>
                </a:solidFill>
                <a:latin typeface="Segoe UI Light"/>
                <a:ea typeface="微软雅黑"/>
                <a:cs typeface="Segoe UI Light"/>
              </a:rPr>
              <a:t> 2</a:t>
            </a:r>
            <a:endParaRPr lang="zh-CN" altLang="en-US" sz="1800" dirty="0">
              <a:solidFill>
                <a:schemeClr val="tx1">
                  <a:lumMod val="75000"/>
                  <a:lumOff val="25000"/>
                </a:schemeClr>
              </a:solidFill>
              <a:latin typeface="Segoe UI Light"/>
              <a:ea typeface="微软雅黑"/>
              <a:cs typeface="Segoe UI Light"/>
            </a:endParaRPr>
          </a:p>
        </p:txBody>
      </p:sp>
      <p:sp>
        <p:nvSpPr>
          <p:cNvPr id="4" name="矩形 3">
            <a:extLst>
              <a:ext uri="{FF2B5EF4-FFF2-40B4-BE49-F238E27FC236}">
                <a16:creationId xmlns:a16="http://schemas.microsoft.com/office/drawing/2014/main" id="{4172DAD1-F67C-4AB8-ACEF-004237CB3D3F}"/>
              </a:ext>
            </a:extLst>
          </p:cNvPr>
          <p:cNvSpPr/>
          <p:nvPr userDrawn="1"/>
        </p:nvSpPr>
        <p:spPr>
          <a:xfrm>
            <a:off x="440603" y="182445"/>
            <a:ext cx="777777" cy="246221"/>
          </a:xfrm>
          <a:prstGeom prst="rect">
            <a:avLst/>
          </a:prstGeom>
        </p:spPr>
        <p:txBody>
          <a:bodyPr wrap="none">
            <a:spAutoFit/>
          </a:bodyPr>
          <a:lstStyle/>
          <a:p>
            <a:pPr defTabSz="609585"/>
            <a:r>
              <a:rPr kumimoji="1" lang="en-US" altLang="zh-CN" sz="1000" dirty="0">
                <a:solidFill>
                  <a:schemeClr val="tx1">
                    <a:lumMod val="75000"/>
                    <a:lumOff val="25000"/>
                  </a:schemeClr>
                </a:solidFill>
                <a:latin typeface="Segoe UI Light"/>
                <a:ea typeface="微软雅黑" charset="0"/>
                <a:cs typeface="Segoe UI Light"/>
              </a:rPr>
              <a:t>OfficePLUS</a:t>
            </a:r>
            <a:endParaRPr lang="zh-CN" altLang="en-US" sz="1000" dirty="0">
              <a:solidFill>
                <a:schemeClr val="tx1">
                  <a:lumMod val="75000"/>
                  <a:lumOff val="25000"/>
                </a:schemeClr>
              </a:solidFill>
              <a:latin typeface="Segoe UI Light"/>
              <a:ea typeface="微软雅黑" charset="0"/>
              <a:cs typeface="Segoe UI Light"/>
            </a:endParaRPr>
          </a:p>
        </p:txBody>
      </p:sp>
      <p:pic>
        <p:nvPicPr>
          <p:cNvPr id="5" name="图片 4">
            <a:extLst>
              <a:ext uri="{FF2B5EF4-FFF2-40B4-BE49-F238E27FC236}">
                <a16:creationId xmlns:a16="http://schemas.microsoft.com/office/drawing/2014/main" id="{F300B558-79C0-475E-84A0-11700A36CAB6}"/>
              </a:ext>
            </a:extLst>
          </p:cNvPr>
          <p:cNvPicPr>
            <a:picLocks noChangeAspect="1"/>
          </p:cNvPicPr>
          <p:nvPr userDrawn="1"/>
        </p:nvPicPr>
        <p:blipFill>
          <a:blip r:embed="rId2"/>
          <a:stretch>
            <a:fillRect/>
          </a:stretch>
        </p:blipFill>
        <p:spPr>
          <a:xfrm>
            <a:off x="431800" y="2138895"/>
            <a:ext cx="5295899" cy="3847021"/>
          </a:xfrm>
          <a:prstGeom prst="rect">
            <a:avLst/>
          </a:prstGeom>
          <a:ln>
            <a:solidFill>
              <a:schemeClr val="bg1">
                <a:lumMod val="65000"/>
              </a:schemeClr>
            </a:solidFill>
          </a:ln>
        </p:spPr>
      </p:pic>
      <p:pic>
        <p:nvPicPr>
          <p:cNvPr id="6" name="图片 5">
            <a:extLst>
              <a:ext uri="{FF2B5EF4-FFF2-40B4-BE49-F238E27FC236}">
                <a16:creationId xmlns:a16="http://schemas.microsoft.com/office/drawing/2014/main" id="{ADFDE997-A67B-4FD0-B6AC-78D1EFE63489}"/>
              </a:ext>
            </a:extLst>
          </p:cNvPr>
          <p:cNvPicPr>
            <a:picLocks noChangeAspect="1"/>
          </p:cNvPicPr>
          <p:nvPr userDrawn="1"/>
        </p:nvPicPr>
        <p:blipFill>
          <a:blip r:embed="rId3"/>
          <a:stretch>
            <a:fillRect/>
          </a:stretch>
        </p:blipFill>
        <p:spPr>
          <a:xfrm>
            <a:off x="6464301" y="2138895"/>
            <a:ext cx="5295900" cy="3847022"/>
          </a:xfrm>
          <a:prstGeom prst="rect">
            <a:avLst/>
          </a:prstGeom>
          <a:ln>
            <a:solidFill>
              <a:schemeClr val="bg1">
                <a:lumMod val="65000"/>
              </a:schemeClr>
            </a:solidFill>
          </a:ln>
        </p:spPr>
      </p:pic>
      <p:sp>
        <p:nvSpPr>
          <p:cNvPr id="7" name="文本框 6">
            <a:extLst>
              <a:ext uri="{FF2B5EF4-FFF2-40B4-BE49-F238E27FC236}">
                <a16:creationId xmlns:a16="http://schemas.microsoft.com/office/drawing/2014/main" id="{3E1E676E-E869-48CE-BFB9-1C7FC981B376}"/>
              </a:ext>
            </a:extLst>
          </p:cNvPr>
          <p:cNvSpPr txBox="1"/>
          <p:nvPr userDrawn="1"/>
        </p:nvSpPr>
        <p:spPr>
          <a:xfrm>
            <a:off x="431800" y="1174234"/>
            <a:ext cx="3467616" cy="584775"/>
          </a:xfrm>
          <a:prstGeom prst="rect">
            <a:avLst/>
          </a:prstGeom>
          <a:noFill/>
        </p:spPr>
        <p:txBody>
          <a:bodyPr wrap="none" rtlCol="0">
            <a:spAutoFit/>
          </a:bodyPr>
          <a:lstStyle/>
          <a:p>
            <a:r>
              <a:rPr lang="zh-CN" altLang="en-US" sz="3200" b="1">
                <a:solidFill>
                  <a:schemeClr val="tx1">
                    <a:lumMod val="85000"/>
                    <a:lumOff val="15000"/>
                  </a:schemeClr>
                </a:solidFill>
                <a:latin typeface="微软雅黑" panose="020B0503020204020204" pitchFamily="34" charset="-122"/>
                <a:ea typeface="微软雅黑" panose="020B0503020204020204" pitchFamily="34" charset="-122"/>
              </a:rPr>
              <a:t>随时添加模板样式</a:t>
            </a:r>
            <a:endParaRPr lang="en-US" sz="3200" b="1">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8" name="文本框 7">
            <a:extLst>
              <a:ext uri="{FF2B5EF4-FFF2-40B4-BE49-F238E27FC236}">
                <a16:creationId xmlns:a16="http://schemas.microsoft.com/office/drawing/2014/main" id="{7768A42A-9DCD-4784-A3EF-F1D80ADC183F}"/>
              </a:ext>
            </a:extLst>
          </p:cNvPr>
          <p:cNvSpPr txBox="1"/>
          <p:nvPr userDrawn="1"/>
        </p:nvSpPr>
        <p:spPr>
          <a:xfrm>
            <a:off x="333477" y="6061002"/>
            <a:ext cx="3010761" cy="276999"/>
          </a:xfrm>
          <a:prstGeom prst="rect">
            <a:avLst/>
          </a:prstGeom>
          <a:noFill/>
        </p:spPr>
        <p:txBody>
          <a:bodyPr wrap="none" rtlCol="0">
            <a:spAutoFit/>
          </a:bodyPr>
          <a:lstStyle/>
          <a:p>
            <a:r>
              <a:rPr lang="en-US" sz="1200" spc="150">
                <a:latin typeface="微软雅黑" panose="020B0503020204020204" pitchFamily="34" charset="-122"/>
                <a:ea typeface="微软雅黑" panose="020B0503020204020204" pitchFamily="34" charset="-122"/>
              </a:rPr>
              <a:t>1.</a:t>
            </a:r>
            <a:r>
              <a:rPr lang="zh-CN" altLang="en-US" sz="1200" spc="150">
                <a:latin typeface="微软雅黑" panose="020B0503020204020204" pitchFamily="34" charset="-122"/>
                <a:ea typeface="微软雅黑" panose="020B0503020204020204" pitchFamily="34" charset="-122"/>
              </a:rPr>
              <a:t> 选择“开始”</a:t>
            </a:r>
            <a:r>
              <a:rPr lang="en-US" altLang="zh-CN" sz="1200" spc="150">
                <a:latin typeface="微软雅黑" panose="020B0503020204020204" pitchFamily="34" charset="-122"/>
                <a:ea typeface="微软雅黑" panose="020B0503020204020204" pitchFamily="34" charset="-122"/>
              </a:rPr>
              <a:t>-</a:t>
            </a:r>
            <a:r>
              <a:rPr lang="zh-CN" altLang="en-US" sz="1200" spc="150">
                <a:latin typeface="微软雅黑" panose="020B0503020204020204" pitchFamily="34" charset="-122"/>
                <a:ea typeface="微软雅黑" panose="020B0503020204020204" pitchFamily="34" charset="-122"/>
              </a:rPr>
              <a:t>“新建幻灯片”；</a:t>
            </a:r>
            <a:endParaRPr lang="en-US" sz="1200" spc="150">
              <a:latin typeface="微软雅黑" panose="020B0503020204020204" pitchFamily="34" charset="-122"/>
              <a:ea typeface="微软雅黑" panose="020B0503020204020204" pitchFamily="34" charset="-122"/>
            </a:endParaRPr>
          </a:p>
        </p:txBody>
      </p:sp>
      <p:sp>
        <p:nvSpPr>
          <p:cNvPr id="9" name="文本框 8">
            <a:extLst>
              <a:ext uri="{FF2B5EF4-FFF2-40B4-BE49-F238E27FC236}">
                <a16:creationId xmlns:a16="http://schemas.microsoft.com/office/drawing/2014/main" id="{BF8689A3-CABF-445F-829F-6396154A55D1}"/>
              </a:ext>
            </a:extLst>
          </p:cNvPr>
          <p:cNvSpPr txBox="1"/>
          <p:nvPr userDrawn="1"/>
        </p:nvSpPr>
        <p:spPr>
          <a:xfrm>
            <a:off x="6360651" y="6061002"/>
            <a:ext cx="5256567" cy="276999"/>
          </a:xfrm>
          <a:prstGeom prst="rect">
            <a:avLst/>
          </a:prstGeom>
          <a:noFill/>
        </p:spPr>
        <p:txBody>
          <a:bodyPr wrap="none" rtlCol="0">
            <a:spAutoFit/>
          </a:bodyPr>
          <a:lstStyle/>
          <a:p>
            <a:r>
              <a:rPr lang="en-US" sz="1200" spc="150">
                <a:latin typeface="微软雅黑" panose="020B0503020204020204" pitchFamily="34" charset="-122"/>
                <a:ea typeface="微软雅黑" panose="020B0503020204020204" pitchFamily="34" charset="-122"/>
              </a:rPr>
              <a:t>2.</a:t>
            </a:r>
            <a:r>
              <a:rPr lang="zh-CN" altLang="en-US" sz="1200" spc="150">
                <a:latin typeface="微软雅黑" panose="020B0503020204020204" pitchFamily="34" charset="-122"/>
                <a:ea typeface="微软雅黑" panose="020B0503020204020204" pitchFamily="34" charset="-122"/>
              </a:rPr>
              <a:t> 选择你需要的页面，如封面页，目录页，副标题页，内容页等</a:t>
            </a:r>
            <a:r>
              <a:rPr lang="en-US" altLang="zh-CN" sz="1200" spc="150">
                <a:latin typeface="微软雅黑" panose="020B0503020204020204" pitchFamily="34" charset="-122"/>
                <a:ea typeface="微软雅黑" panose="020B0503020204020204" pitchFamily="34" charset="-122"/>
              </a:rPr>
              <a:t>…</a:t>
            </a:r>
            <a:endParaRPr lang="en-US" sz="1200" spc="150">
              <a:latin typeface="微软雅黑" panose="020B0503020204020204" pitchFamily="34" charset="-122"/>
              <a:ea typeface="微软雅黑" panose="020B0503020204020204" pitchFamily="34" charset="-122"/>
            </a:endParaRPr>
          </a:p>
        </p:txBody>
      </p:sp>
      <p:pic>
        <p:nvPicPr>
          <p:cNvPr id="10" name="图片 9">
            <a:extLst>
              <a:ext uri="{FF2B5EF4-FFF2-40B4-BE49-F238E27FC236}">
                <a16:creationId xmlns:a16="http://schemas.microsoft.com/office/drawing/2014/main" id="{D7C9996A-24BA-4EE9-BA5A-589E1841918D}"/>
              </a:ext>
            </a:extLst>
          </p:cNvPr>
          <p:cNvPicPr>
            <a:picLocks noChangeAspect="1"/>
          </p:cNvPicPr>
          <p:nvPr userDrawn="1"/>
        </p:nvPicPr>
        <p:blipFill>
          <a:blip r:embed="rId4"/>
          <a:stretch>
            <a:fillRect/>
          </a:stretch>
        </p:blipFill>
        <p:spPr>
          <a:xfrm>
            <a:off x="700878" y="2428358"/>
            <a:ext cx="819667" cy="81966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08191157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关注微软Office文档">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F3BB9638-2D2F-48B1-A8CF-673B237DCC17}"/>
              </a:ext>
            </a:extLst>
          </p:cNvPr>
          <p:cNvSpPr/>
          <p:nvPr userDrawn="1"/>
        </p:nvSpPr>
        <p:spPr>
          <a:xfrm>
            <a:off x="0" y="3429000"/>
            <a:ext cx="12192000" cy="3429000"/>
          </a:xfrm>
          <a:prstGeom prst="rect">
            <a:avLst/>
          </a:prstGeom>
          <a:solidFill>
            <a:srgbClr val="E73A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1400" dirty="0">
              <a:latin typeface="微软雅黑" panose="020B0503020204020204" pitchFamily="34" charset="-122"/>
              <a:ea typeface="微软雅黑" panose="020B0503020204020204" pitchFamily="34" charset="-122"/>
            </a:endParaRPr>
          </a:p>
        </p:txBody>
      </p:sp>
      <p:sp>
        <p:nvSpPr>
          <p:cNvPr id="4" name="矩形: 圆角 3">
            <a:extLst>
              <a:ext uri="{FF2B5EF4-FFF2-40B4-BE49-F238E27FC236}">
                <a16:creationId xmlns:a16="http://schemas.microsoft.com/office/drawing/2014/main" id="{120C7C91-35F0-46E5-B511-2314CED2655F}"/>
              </a:ext>
            </a:extLst>
          </p:cNvPr>
          <p:cNvSpPr/>
          <p:nvPr userDrawn="1"/>
        </p:nvSpPr>
        <p:spPr>
          <a:xfrm>
            <a:off x="1079465" y="1527629"/>
            <a:ext cx="3802742" cy="3802742"/>
          </a:xfrm>
          <a:prstGeom prst="roundRect">
            <a:avLst>
              <a:gd name="adj" fmla="val 5598"/>
            </a:avLst>
          </a:prstGeom>
          <a:solidFill>
            <a:schemeClr val="bg1"/>
          </a:solidFill>
          <a:ln>
            <a:solidFill>
              <a:schemeClr val="bg1">
                <a:lumMod val="7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1400" dirty="0">
              <a:latin typeface="微软雅黑" panose="020B0503020204020204" pitchFamily="34" charset="-122"/>
              <a:ea typeface="微软雅黑" panose="020B0503020204020204" pitchFamily="34" charset="-122"/>
            </a:endParaRPr>
          </a:p>
        </p:txBody>
      </p:sp>
      <p:pic>
        <p:nvPicPr>
          <p:cNvPr id="5" name="图片 4" descr="图片包含 纵横字谜, 文字&#10;&#10;已生成极高可信度的说明">
            <a:extLst>
              <a:ext uri="{FF2B5EF4-FFF2-40B4-BE49-F238E27FC236}">
                <a16:creationId xmlns:a16="http://schemas.microsoft.com/office/drawing/2014/main" id="{25779B21-3BC1-4E47-8650-6B0E785B5142}"/>
              </a:ext>
            </a:extLst>
          </p:cNvPr>
          <p:cNvPicPr>
            <a:picLocks noChangeAspect="1"/>
          </p:cNvPicPr>
          <p:nvPr userDrawn="1"/>
        </p:nvPicPr>
        <p:blipFill>
          <a:blip r:embed="rId2">
            <a:clrChange>
              <a:clrFrom>
                <a:srgbClr val="FFFFFF"/>
              </a:clrFrom>
              <a:clrTo>
                <a:srgbClr val="FFFFFF">
                  <a:alpha val="0"/>
                </a:srgbClr>
              </a:clrTo>
            </a:clrChange>
          </a:blip>
          <a:stretch>
            <a:fillRect/>
          </a:stretch>
        </p:blipFill>
        <p:spPr>
          <a:xfrm>
            <a:off x="1308065" y="1756229"/>
            <a:ext cx="3345542" cy="3345542"/>
          </a:xfrm>
          <a:prstGeom prst="rect">
            <a:avLst/>
          </a:prstGeom>
        </p:spPr>
      </p:pic>
      <p:sp>
        <p:nvSpPr>
          <p:cNvPr id="6" name="文本框 5">
            <a:extLst>
              <a:ext uri="{FF2B5EF4-FFF2-40B4-BE49-F238E27FC236}">
                <a16:creationId xmlns:a16="http://schemas.microsoft.com/office/drawing/2014/main" id="{343024A3-25F7-4B9A-9876-36F35421F6E6}"/>
              </a:ext>
            </a:extLst>
          </p:cNvPr>
          <p:cNvSpPr txBox="1"/>
          <p:nvPr userDrawn="1"/>
        </p:nvSpPr>
        <p:spPr>
          <a:xfrm>
            <a:off x="5239657" y="1566506"/>
            <a:ext cx="6013185" cy="3549241"/>
          </a:xfrm>
          <a:prstGeom prst="rect">
            <a:avLst/>
          </a:prstGeom>
          <a:noFill/>
        </p:spPr>
        <p:txBody>
          <a:bodyPr wrap="none" rtlCol="0">
            <a:spAutoFit/>
          </a:bodyPr>
          <a:lstStyle/>
          <a:p>
            <a:pPr>
              <a:lnSpc>
                <a:spcPct val="150000"/>
              </a:lnSpc>
              <a:spcBef>
                <a:spcPts val="600"/>
              </a:spcBef>
            </a:pPr>
            <a:r>
              <a:rPr lang="zh-CN" altLang="en-US" sz="3600" b="1" kern="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免费下载更多</a:t>
            </a:r>
            <a:endParaRPr lang="en-US" altLang="zh-CN" sz="3600" b="1" kern="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endParaRPr>
          </a:p>
          <a:p>
            <a:pPr>
              <a:lnSpc>
                <a:spcPct val="150000"/>
              </a:lnSpc>
              <a:spcBef>
                <a:spcPts val="600"/>
              </a:spcBef>
            </a:pPr>
            <a:r>
              <a:rPr lang="zh-CN" altLang="en-US" sz="3600" b="1" kern="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微软官方</a:t>
            </a:r>
            <a:r>
              <a:rPr lang="en-US" altLang="zh-CN" sz="3600" b="1" kern="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PPT</a:t>
            </a:r>
            <a:r>
              <a:rPr lang="zh-CN" altLang="en-US" sz="3600" b="1" kern="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模板</a:t>
            </a:r>
            <a:endParaRPr lang="en-US" altLang="zh-CN" sz="3600" b="1" kern="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endParaRPr>
          </a:p>
          <a:p>
            <a:pPr>
              <a:lnSpc>
                <a:spcPct val="150000"/>
              </a:lnSpc>
              <a:spcBef>
                <a:spcPts val="600"/>
              </a:spcBef>
            </a:pPr>
            <a:r>
              <a:rPr lang="zh-CN" altLang="en-US" sz="36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微信扫码关注</a:t>
            </a:r>
            <a:endParaRPr lang="en-US" altLang="zh-CN" sz="36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endParaRPr>
          </a:p>
          <a:p>
            <a:pPr>
              <a:lnSpc>
                <a:spcPct val="150000"/>
              </a:lnSpc>
              <a:spcBef>
                <a:spcPts val="600"/>
              </a:spcBef>
            </a:pPr>
            <a:r>
              <a:rPr lang="zh-CN" altLang="en-US" sz="36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 微软</a:t>
            </a:r>
            <a:r>
              <a:rPr lang="en-US" altLang="zh-CN" sz="36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Office</a:t>
            </a:r>
            <a:r>
              <a:rPr lang="zh-CN" altLang="en-US" sz="36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文档 」服务号</a:t>
            </a:r>
            <a:endParaRPr lang="en-US" altLang="zh-CN" sz="36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endParaRPr>
          </a:p>
        </p:txBody>
      </p:sp>
      <p:pic>
        <p:nvPicPr>
          <p:cNvPr id="7" name="图片 6">
            <a:hlinkClick r:id="rId3"/>
            <a:extLst>
              <a:ext uri="{FF2B5EF4-FFF2-40B4-BE49-F238E27FC236}">
                <a16:creationId xmlns:a16="http://schemas.microsoft.com/office/drawing/2014/main" id="{5524D02C-49CE-4D3D-8B89-07CEC3966F49}"/>
              </a:ext>
            </a:extLst>
          </p:cNvPr>
          <p:cNvPicPr>
            <a:picLocks noChangeAspect="1"/>
          </p:cNvPicPr>
          <p:nvPr userDrawn="1"/>
        </p:nvPicPr>
        <p: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5239657" y="6345797"/>
            <a:ext cx="1712686" cy="226074"/>
          </a:xfrm>
          <a:prstGeom prst="rect">
            <a:avLst/>
          </a:prstGeom>
        </p:spPr>
      </p:pic>
      <p:pic>
        <p:nvPicPr>
          <p:cNvPr id="8" name="图片 7" descr="图片包含 室内, 文字, 纵横字谜, 物体&#10;&#10;自动生成的说明">
            <a:extLst>
              <a:ext uri="{FF2B5EF4-FFF2-40B4-BE49-F238E27FC236}">
                <a16:creationId xmlns:a16="http://schemas.microsoft.com/office/drawing/2014/main" id="{2C93A5A6-170C-429C-ADC7-10414B48ECBB}"/>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486998" y="1935162"/>
            <a:ext cx="2987676" cy="2987676"/>
          </a:xfrm>
          <a:prstGeom prst="rect">
            <a:avLst/>
          </a:prstGeom>
        </p:spPr>
      </p:pic>
    </p:spTree>
    <p:extLst>
      <p:ext uri="{BB962C8B-B14F-4D97-AF65-F5344CB8AC3E}">
        <p14:creationId xmlns:p14="http://schemas.microsoft.com/office/powerpoint/2010/main" val="282692984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微软黑科技">
    <p:spTree>
      <p:nvGrpSpPr>
        <p:cNvPr id="1" name=""/>
        <p:cNvGrpSpPr/>
        <p:nvPr/>
      </p:nvGrpSpPr>
      <p:grpSpPr>
        <a:xfrm>
          <a:off x="0" y="0"/>
          <a:ext cx="0" cy="0"/>
          <a:chOff x="0" y="0"/>
          <a:chExt cx="0" cy="0"/>
        </a:xfrm>
      </p:grpSpPr>
      <p:cxnSp>
        <p:nvCxnSpPr>
          <p:cNvPr id="4" name="直接连接符 3">
            <a:extLst>
              <a:ext uri="{FF2B5EF4-FFF2-40B4-BE49-F238E27FC236}">
                <a16:creationId xmlns:a16="http://schemas.microsoft.com/office/drawing/2014/main" id="{3E71CC84-193F-4D28-98D9-17F9952F968C}"/>
              </a:ext>
            </a:extLst>
          </p:cNvPr>
          <p:cNvCxnSpPr/>
          <p:nvPr userDrawn="1"/>
        </p:nvCxnSpPr>
        <p:spPr>
          <a:xfrm>
            <a:off x="0" y="657288"/>
            <a:ext cx="12192000" cy="0"/>
          </a:xfrm>
          <a:prstGeom prst="line">
            <a:avLst/>
          </a:prstGeom>
          <a:ln>
            <a:solidFill>
              <a:srgbClr val="E73A1C"/>
            </a:solidFill>
          </a:ln>
        </p:spPr>
        <p:style>
          <a:lnRef idx="1">
            <a:schemeClr val="accent1"/>
          </a:lnRef>
          <a:fillRef idx="0">
            <a:schemeClr val="accent1"/>
          </a:fillRef>
          <a:effectRef idx="0">
            <a:schemeClr val="accent1"/>
          </a:effectRef>
          <a:fontRef idx="minor">
            <a:schemeClr val="tx1"/>
          </a:fontRef>
        </p:style>
      </p:cxnSp>
      <p:sp>
        <p:nvSpPr>
          <p:cNvPr id="6" name="矩形 5">
            <a:extLst>
              <a:ext uri="{FF2B5EF4-FFF2-40B4-BE49-F238E27FC236}">
                <a16:creationId xmlns:a16="http://schemas.microsoft.com/office/drawing/2014/main" id="{23A9F197-1133-4CEE-860F-85366976D0AC}"/>
              </a:ext>
            </a:extLst>
          </p:cNvPr>
          <p:cNvSpPr/>
          <p:nvPr userDrawn="1"/>
        </p:nvSpPr>
        <p:spPr>
          <a:xfrm>
            <a:off x="0" y="3091547"/>
            <a:ext cx="12192000" cy="3766453"/>
          </a:xfrm>
          <a:prstGeom prst="rect">
            <a:avLst/>
          </a:prstGeom>
          <a:solidFill>
            <a:srgbClr val="E73A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1400" dirty="0">
              <a:latin typeface="微软雅黑" panose="020B0503020204020204" pitchFamily="34" charset="-122"/>
              <a:ea typeface="微软雅黑" panose="020B0503020204020204" pitchFamily="34" charset="-122"/>
            </a:endParaRPr>
          </a:p>
        </p:txBody>
      </p:sp>
      <p:sp>
        <p:nvSpPr>
          <p:cNvPr id="8" name="矩形: 圆角 7">
            <a:extLst>
              <a:ext uri="{FF2B5EF4-FFF2-40B4-BE49-F238E27FC236}">
                <a16:creationId xmlns:a16="http://schemas.microsoft.com/office/drawing/2014/main" id="{AA954438-2CEB-4119-883B-8B9196F98504}"/>
              </a:ext>
            </a:extLst>
          </p:cNvPr>
          <p:cNvSpPr/>
          <p:nvPr userDrawn="1"/>
        </p:nvSpPr>
        <p:spPr>
          <a:xfrm>
            <a:off x="621395" y="1362836"/>
            <a:ext cx="3462340" cy="3462340"/>
          </a:xfrm>
          <a:prstGeom prst="roundRect">
            <a:avLst>
              <a:gd name="adj" fmla="val 5598"/>
            </a:avLst>
          </a:prstGeom>
          <a:solidFill>
            <a:schemeClr val="bg1"/>
          </a:solidFill>
          <a:ln>
            <a:solidFill>
              <a:schemeClr val="bg1">
                <a:lumMod val="7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1400" dirty="0">
              <a:latin typeface="微软雅黑" panose="020B0503020204020204" pitchFamily="34" charset="-122"/>
              <a:ea typeface="微软雅黑" panose="020B0503020204020204" pitchFamily="34" charset="-122"/>
            </a:endParaRPr>
          </a:p>
        </p:txBody>
      </p:sp>
      <p:sp>
        <p:nvSpPr>
          <p:cNvPr id="9" name="矩形: 圆角 8">
            <a:extLst>
              <a:ext uri="{FF2B5EF4-FFF2-40B4-BE49-F238E27FC236}">
                <a16:creationId xmlns:a16="http://schemas.microsoft.com/office/drawing/2014/main" id="{4CD1A364-B227-4CFB-9287-6198C6C0443B}"/>
              </a:ext>
            </a:extLst>
          </p:cNvPr>
          <p:cNvSpPr/>
          <p:nvPr userDrawn="1"/>
        </p:nvSpPr>
        <p:spPr>
          <a:xfrm>
            <a:off x="4374467" y="1362836"/>
            <a:ext cx="3462340" cy="3462340"/>
          </a:xfrm>
          <a:prstGeom prst="roundRect">
            <a:avLst>
              <a:gd name="adj" fmla="val 5598"/>
            </a:avLst>
          </a:prstGeom>
          <a:solidFill>
            <a:schemeClr val="bg1"/>
          </a:solidFill>
          <a:ln>
            <a:solidFill>
              <a:schemeClr val="bg1">
                <a:lumMod val="7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1400" dirty="0">
              <a:latin typeface="微软雅黑" panose="020B0503020204020204" pitchFamily="34" charset="-122"/>
              <a:ea typeface="微软雅黑" panose="020B0503020204020204" pitchFamily="34" charset="-122"/>
            </a:endParaRPr>
          </a:p>
        </p:txBody>
      </p:sp>
      <p:sp>
        <p:nvSpPr>
          <p:cNvPr id="10" name="文本框 9">
            <a:extLst>
              <a:ext uri="{FF2B5EF4-FFF2-40B4-BE49-F238E27FC236}">
                <a16:creationId xmlns:a16="http://schemas.microsoft.com/office/drawing/2014/main" id="{BEA6AD26-5781-4DAD-8C16-8C73B2C177AD}"/>
              </a:ext>
            </a:extLst>
          </p:cNvPr>
          <p:cNvSpPr txBox="1"/>
          <p:nvPr userDrawn="1"/>
        </p:nvSpPr>
        <p:spPr>
          <a:xfrm>
            <a:off x="1656327" y="286129"/>
            <a:ext cx="8879354" cy="670120"/>
          </a:xfrm>
          <a:prstGeom prst="rect">
            <a:avLst/>
          </a:prstGeom>
          <a:solidFill>
            <a:schemeClr val="bg1"/>
          </a:solidFill>
        </p:spPr>
        <p:txBody>
          <a:bodyPr wrap="none" rtlCol="0">
            <a:spAutoFit/>
          </a:bodyPr>
          <a:lstStyle/>
          <a:p>
            <a:pPr algn="ctr">
              <a:lnSpc>
                <a:spcPct val="130000"/>
              </a:lnSpc>
              <a:spcBef>
                <a:spcPts val="600"/>
              </a:spcBef>
            </a:pPr>
            <a:r>
              <a:rPr lang="zh-CN" altLang="en-US" sz="3200" b="1" kern="0">
                <a:latin typeface="微软雅黑" panose="020B0503020204020204" pitchFamily="34" charset="-122"/>
                <a:ea typeface="微软雅黑" panose="020B0503020204020204" pitchFamily="34" charset="-122"/>
                <a:cs typeface="+mn-ea"/>
                <a:sym typeface="+mn-lt"/>
              </a:rPr>
              <a:t> 微信扫描小程序码，使用微软移动办公黑科技 </a:t>
            </a:r>
            <a:endParaRPr lang="en-US" sz="3200" b="1" kern="0" dirty="0">
              <a:latin typeface="微软雅黑" panose="020B0503020204020204" pitchFamily="34" charset="-122"/>
              <a:ea typeface="微软雅黑" panose="020B0503020204020204" pitchFamily="34" charset="-122"/>
              <a:cs typeface="+mn-ea"/>
              <a:sym typeface="+mn-lt"/>
            </a:endParaRPr>
          </a:p>
        </p:txBody>
      </p:sp>
      <p:cxnSp>
        <p:nvCxnSpPr>
          <p:cNvPr id="11" name="直接连接符 10">
            <a:extLst>
              <a:ext uri="{FF2B5EF4-FFF2-40B4-BE49-F238E27FC236}">
                <a16:creationId xmlns:a16="http://schemas.microsoft.com/office/drawing/2014/main" id="{72806FD0-33B9-40F1-B8F9-079524CA002C}"/>
              </a:ext>
            </a:extLst>
          </p:cNvPr>
          <p:cNvCxnSpPr>
            <a:cxnSpLocks/>
          </p:cNvCxnSpPr>
          <p:nvPr userDrawn="1"/>
        </p:nvCxnSpPr>
        <p:spPr>
          <a:xfrm flipH="1">
            <a:off x="1523089" y="369629"/>
            <a:ext cx="266460" cy="622048"/>
          </a:xfrm>
          <a:prstGeom prst="line">
            <a:avLst/>
          </a:prstGeom>
          <a:ln>
            <a:solidFill>
              <a:srgbClr val="E73A1C"/>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159FFD7E-3944-43A3-A5DD-D8673483D044}"/>
              </a:ext>
            </a:extLst>
          </p:cNvPr>
          <p:cNvCxnSpPr>
            <a:cxnSpLocks/>
          </p:cNvCxnSpPr>
          <p:nvPr userDrawn="1"/>
        </p:nvCxnSpPr>
        <p:spPr>
          <a:xfrm flipH="1">
            <a:off x="10402443" y="369629"/>
            <a:ext cx="266460" cy="622048"/>
          </a:xfrm>
          <a:prstGeom prst="line">
            <a:avLst/>
          </a:prstGeom>
          <a:ln>
            <a:solidFill>
              <a:srgbClr val="E73A1C"/>
            </a:solidFill>
          </a:ln>
        </p:spPr>
        <p:style>
          <a:lnRef idx="1">
            <a:schemeClr val="accent1"/>
          </a:lnRef>
          <a:fillRef idx="0">
            <a:schemeClr val="accent1"/>
          </a:fillRef>
          <a:effectRef idx="0">
            <a:schemeClr val="accent1"/>
          </a:effectRef>
          <a:fontRef idx="minor">
            <a:schemeClr val="tx1"/>
          </a:fontRef>
        </p:style>
      </p:cxnSp>
      <p:sp>
        <p:nvSpPr>
          <p:cNvPr id="13" name="矩形: 圆角 12">
            <a:extLst>
              <a:ext uri="{FF2B5EF4-FFF2-40B4-BE49-F238E27FC236}">
                <a16:creationId xmlns:a16="http://schemas.microsoft.com/office/drawing/2014/main" id="{C76706F4-B20C-489C-ACB9-010EF43FEF70}"/>
              </a:ext>
            </a:extLst>
          </p:cNvPr>
          <p:cNvSpPr/>
          <p:nvPr userDrawn="1"/>
        </p:nvSpPr>
        <p:spPr>
          <a:xfrm>
            <a:off x="8159751" y="1362836"/>
            <a:ext cx="3462340" cy="3462340"/>
          </a:xfrm>
          <a:prstGeom prst="roundRect">
            <a:avLst>
              <a:gd name="adj" fmla="val 5598"/>
            </a:avLst>
          </a:prstGeom>
          <a:solidFill>
            <a:schemeClr val="bg1"/>
          </a:solidFill>
          <a:ln>
            <a:solidFill>
              <a:schemeClr val="bg1">
                <a:lumMod val="7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1400" dirty="0">
              <a:latin typeface="微软雅黑" panose="020B0503020204020204" pitchFamily="34" charset="-122"/>
              <a:ea typeface="微软雅黑" panose="020B0503020204020204" pitchFamily="34" charset="-122"/>
            </a:endParaRPr>
          </a:p>
        </p:txBody>
      </p:sp>
      <p:sp>
        <p:nvSpPr>
          <p:cNvPr id="17" name="文本框 16">
            <a:extLst>
              <a:ext uri="{FF2B5EF4-FFF2-40B4-BE49-F238E27FC236}">
                <a16:creationId xmlns:a16="http://schemas.microsoft.com/office/drawing/2014/main" id="{9A11A6D6-1DBD-4A10-8942-D3DDC4E182E9}"/>
              </a:ext>
            </a:extLst>
          </p:cNvPr>
          <p:cNvSpPr txBox="1"/>
          <p:nvPr userDrawn="1"/>
        </p:nvSpPr>
        <p:spPr>
          <a:xfrm>
            <a:off x="987447" y="5138740"/>
            <a:ext cx="2730235" cy="907428"/>
          </a:xfrm>
          <a:prstGeom prst="rect">
            <a:avLst/>
          </a:prstGeom>
          <a:noFill/>
        </p:spPr>
        <p:txBody>
          <a:bodyPr wrap="none" rtlCol="0">
            <a:spAutoFit/>
          </a:bodyPr>
          <a:lstStyle/>
          <a:p>
            <a:pPr algn="ctr">
              <a:lnSpc>
                <a:spcPct val="140000"/>
              </a:lnSpc>
            </a:pPr>
            <a:r>
              <a:rPr lang="zh-CN" altLang="en-US" sz="2000" kern="0">
                <a:solidFill>
                  <a:schemeClr val="bg1">
                    <a:alpha val="77000"/>
                  </a:schemeClr>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在微信访问</a:t>
            </a:r>
            <a:r>
              <a:rPr lang="en-US" altLang="zh-CN" sz="2000" kern="0">
                <a:solidFill>
                  <a:schemeClr val="bg1">
                    <a:alpha val="77000"/>
                  </a:schemeClr>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OneDrive</a:t>
            </a:r>
          </a:p>
          <a:p>
            <a:pPr algn="ctr">
              <a:lnSpc>
                <a:spcPct val="140000"/>
              </a:lnSpc>
            </a:pPr>
            <a:r>
              <a:rPr lang="zh-CN" altLang="en-US" sz="20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 「 微软</a:t>
            </a:r>
            <a:r>
              <a:rPr lang="en-US" altLang="zh-CN" sz="20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Office</a:t>
            </a:r>
            <a:r>
              <a:rPr lang="zh-CN" altLang="en-US" sz="20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文档 」</a:t>
            </a:r>
            <a:endParaRPr lang="en-US" sz="2000" b="1" kern="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endParaRPr>
          </a:p>
        </p:txBody>
      </p:sp>
      <p:sp>
        <p:nvSpPr>
          <p:cNvPr id="18" name="文本框 17">
            <a:extLst>
              <a:ext uri="{FF2B5EF4-FFF2-40B4-BE49-F238E27FC236}">
                <a16:creationId xmlns:a16="http://schemas.microsoft.com/office/drawing/2014/main" id="{6274E825-3465-469E-BD06-097F250CA889}"/>
              </a:ext>
            </a:extLst>
          </p:cNvPr>
          <p:cNvSpPr txBox="1"/>
          <p:nvPr userDrawn="1"/>
        </p:nvSpPr>
        <p:spPr>
          <a:xfrm>
            <a:off x="4862328" y="5138740"/>
            <a:ext cx="2467342" cy="907428"/>
          </a:xfrm>
          <a:prstGeom prst="rect">
            <a:avLst/>
          </a:prstGeom>
          <a:noFill/>
        </p:spPr>
        <p:txBody>
          <a:bodyPr wrap="none" rtlCol="0">
            <a:spAutoFit/>
          </a:bodyPr>
          <a:lstStyle/>
          <a:p>
            <a:pPr algn="ctr">
              <a:lnSpc>
                <a:spcPct val="140000"/>
              </a:lnSpc>
            </a:pPr>
            <a:r>
              <a:rPr lang="zh-CN" altLang="en-US" sz="2000" kern="0">
                <a:solidFill>
                  <a:schemeClr val="bg1">
                    <a:alpha val="77000"/>
                  </a:schemeClr>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让你的文档会说话</a:t>
            </a:r>
            <a:endParaRPr lang="en-US" altLang="zh-CN" sz="2000" kern="0">
              <a:solidFill>
                <a:schemeClr val="bg1">
                  <a:alpha val="77000"/>
                </a:schemeClr>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endParaRPr>
          </a:p>
          <a:p>
            <a:pPr algn="ctr">
              <a:lnSpc>
                <a:spcPct val="140000"/>
              </a:lnSpc>
            </a:pPr>
            <a:r>
              <a:rPr lang="zh-CN" altLang="en-US" sz="20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 「 微软听听文档 」</a:t>
            </a:r>
          </a:p>
        </p:txBody>
      </p:sp>
      <p:sp>
        <p:nvSpPr>
          <p:cNvPr id="19" name="文本框 18">
            <a:extLst>
              <a:ext uri="{FF2B5EF4-FFF2-40B4-BE49-F238E27FC236}">
                <a16:creationId xmlns:a16="http://schemas.microsoft.com/office/drawing/2014/main" id="{4EC4AC92-2800-4841-84A3-26E495F2D178}"/>
              </a:ext>
            </a:extLst>
          </p:cNvPr>
          <p:cNvSpPr txBox="1"/>
          <p:nvPr userDrawn="1"/>
        </p:nvSpPr>
        <p:spPr>
          <a:xfrm>
            <a:off x="8644425" y="5138740"/>
            <a:ext cx="2492990" cy="907428"/>
          </a:xfrm>
          <a:prstGeom prst="rect">
            <a:avLst/>
          </a:prstGeom>
          <a:noFill/>
        </p:spPr>
        <p:txBody>
          <a:bodyPr wrap="none" rtlCol="0">
            <a:spAutoFit/>
          </a:bodyPr>
          <a:lstStyle/>
          <a:p>
            <a:pPr algn="ctr">
              <a:lnSpc>
                <a:spcPct val="140000"/>
              </a:lnSpc>
            </a:pPr>
            <a:r>
              <a:rPr lang="zh-CN" altLang="en-US" sz="2000" kern="0">
                <a:solidFill>
                  <a:schemeClr val="bg1">
                    <a:alpha val="77000"/>
                  </a:schemeClr>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你的文档创作小助手</a:t>
            </a:r>
            <a:endParaRPr lang="en-US" altLang="zh-CN" sz="2000" kern="0">
              <a:solidFill>
                <a:schemeClr val="bg1">
                  <a:alpha val="77000"/>
                </a:schemeClr>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endParaRPr>
          </a:p>
          <a:p>
            <a:pPr algn="ctr">
              <a:lnSpc>
                <a:spcPct val="140000"/>
              </a:lnSpc>
            </a:pPr>
            <a:r>
              <a:rPr lang="zh-CN" altLang="en-US" sz="20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 「 微软</a:t>
            </a:r>
            <a:r>
              <a:rPr lang="en-US" altLang="zh-CN" sz="20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AI</a:t>
            </a:r>
            <a:r>
              <a:rPr lang="zh-CN" altLang="en-US" sz="2000" b="1" ker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ea"/>
                <a:sym typeface="+mn-lt"/>
              </a:rPr>
              <a:t>识图 」</a:t>
            </a:r>
          </a:p>
        </p:txBody>
      </p:sp>
      <p:cxnSp>
        <p:nvCxnSpPr>
          <p:cNvPr id="20" name="直接连接符 19">
            <a:extLst>
              <a:ext uri="{FF2B5EF4-FFF2-40B4-BE49-F238E27FC236}">
                <a16:creationId xmlns:a16="http://schemas.microsoft.com/office/drawing/2014/main" id="{F3D082CA-914B-42B8-A86E-16893B7234C9}"/>
              </a:ext>
            </a:extLst>
          </p:cNvPr>
          <p:cNvCxnSpPr/>
          <p:nvPr userDrawn="1"/>
        </p:nvCxnSpPr>
        <p:spPr>
          <a:xfrm>
            <a:off x="4198035" y="5330650"/>
            <a:ext cx="0" cy="653143"/>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5421E3BB-42AC-4DCD-9031-7215136A1844}"/>
              </a:ext>
            </a:extLst>
          </p:cNvPr>
          <p:cNvCxnSpPr/>
          <p:nvPr userDrawn="1"/>
        </p:nvCxnSpPr>
        <p:spPr>
          <a:xfrm>
            <a:off x="7976215" y="5330650"/>
            <a:ext cx="0" cy="653143"/>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pic>
        <p:nvPicPr>
          <p:cNvPr id="22" name="图片 21">
            <a:hlinkClick r:id="rId2"/>
            <a:extLst>
              <a:ext uri="{FF2B5EF4-FFF2-40B4-BE49-F238E27FC236}">
                <a16:creationId xmlns:a16="http://schemas.microsoft.com/office/drawing/2014/main" id="{46C855E7-2DCA-4970-A954-7CB7F69FADAB}"/>
              </a:ext>
            </a:extLst>
          </p:cNvPr>
          <p:cNvPicPr>
            <a:picLocks noChangeAspect="1"/>
          </p:cNvPicPr>
          <p:nvPr userDrawn="1"/>
        </p:nvPicPr>
        <p:blipFill>
          <a:blip r:embed="rId3">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5239657" y="6345797"/>
            <a:ext cx="1712686" cy="226074"/>
          </a:xfrm>
          <a:prstGeom prst="rect">
            <a:avLst/>
          </a:prstGeom>
        </p:spPr>
      </p:pic>
      <p:pic>
        <p:nvPicPr>
          <p:cNvPr id="3" name="图片 2">
            <a:extLst>
              <a:ext uri="{FF2B5EF4-FFF2-40B4-BE49-F238E27FC236}">
                <a16:creationId xmlns:a16="http://schemas.microsoft.com/office/drawing/2014/main" id="{A7F32EC9-ED26-45EE-9DC4-21C3241FF7AB}"/>
              </a:ext>
            </a:extLst>
          </p:cNvPr>
          <p:cNvPicPr>
            <a:picLocks noChangeAspect="1"/>
          </p:cNvPicPr>
          <p:nvPr userDrawn="1"/>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728716" y="1726788"/>
            <a:ext cx="2743200" cy="2743200"/>
          </a:xfrm>
          <a:prstGeom prst="rect">
            <a:avLst/>
          </a:prstGeom>
        </p:spPr>
      </p:pic>
      <p:pic>
        <p:nvPicPr>
          <p:cNvPr id="7" name="图片 6">
            <a:extLst>
              <a:ext uri="{FF2B5EF4-FFF2-40B4-BE49-F238E27FC236}">
                <a16:creationId xmlns:a16="http://schemas.microsoft.com/office/drawing/2014/main" id="{36F84124-CE71-4190-B92C-B61E496F7B7E}"/>
              </a:ext>
            </a:extLst>
          </p:cNvPr>
          <p:cNvPicPr>
            <a:picLocks noChangeAspect="1"/>
          </p:cNvPicPr>
          <p:nvPr userDrawn="1"/>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974482" y="1726788"/>
            <a:ext cx="2743200" cy="2743200"/>
          </a:xfrm>
          <a:prstGeom prst="rect">
            <a:avLst/>
          </a:prstGeom>
        </p:spPr>
      </p:pic>
      <p:pic>
        <p:nvPicPr>
          <p:cNvPr id="24" name="图片 23">
            <a:extLst>
              <a:ext uri="{FF2B5EF4-FFF2-40B4-BE49-F238E27FC236}">
                <a16:creationId xmlns:a16="http://schemas.microsoft.com/office/drawing/2014/main" id="{39B45288-397E-405A-A715-DCD4FE40DCE2}"/>
              </a:ext>
            </a:extLst>
          </p:cNvPr>
          <p:cNvPicPr>
            <a:picLocks noChangeAspect="1"/>
          </p:cNvPicPr>
          <p:nvPr userDrawn="1"/>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519320" y="1726788"/>
            <a:ext cx="2743200" cy="2743200"/>
          </a:xfrm>
          <a:prstGeom prst="rect">
            <a:avLst/>
          </a:prstGeom>
        </p:spPr>
      </p:pic>
    </p:spTree>
    <p:extLst>
      <p:ext uri="{BB962C8B-B14F-4D97-AF65-F5344CB8AC3E}">
        <p14:creationId xmlns:p14="http://schemas.microsoft.com/office/powerpoint/2010/main" val="200742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a16="http://schemas.microsoft.com/office/drawing/2014/main" xmlns:a14="http://schemas.microsoft.com/office/drawing/2010/main">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三项目录页">
    <p:bg>
      <p:bgPr>
        <a:solidFill>
          <a:schemeClr val="tx1"/>
        </a:solidFill>
        <a:effectLst/>
      </p:bgPr>
    </p:bg>
    <p:spTree>
      <p:nvGrpSpPr>
        <p:cNvPr id="1" name=""/>
        <p:cNvGrpSpPr/>
        <p:nvPr/>
      </p:nvGrpSpPr>
      <p:grpSpPr>
        <a:xfrm>
          <a:off x="0" y="0"/>
          <a:ext cx="0" cy="0"/>
          <a:chOff x="0" y="0"/>
          <a:chExt cx="0" cy="0"/>
        </a:xfrm>
      </p:grpSpPr>
      <p:pic>
        <p:nvPicPr>
          <p:cNvPr id="24" name="图片 23">
            <a:extLst>
              <a:ext uri="{FF2B5EF4-FFF2-40B4-BE49-F238E27FC236}">
                <a16:creationId xmlns:a16="http://schemas.microsoft.com/office/drawing/2014/main" id="{0805C5B0-FFA9-4B86-B05D-0D2BB2AE8E26}"/>
              </a:ext>
            </a:extLst>
          </p:cNvPr>
          <p:cNvPicPr>
            <a:picLocks noChangeAspect="1"/>
          </p:cNvPicPr>
          <p:nvPr userDrawn="1"/>
        </p:nvPicPr>
        <p:blipFill>
          <a:blip r:embed="rId2">
            <a:alphaModFix amt="12000"/>
          </a:blip>
          <a:stretch>
            <a:fillRect/>
          </a:stretch>
        </p:blipFill>
        <p:spPr>
          <a:xfrm>
            <a:off x="0" y="-18033"/>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p:spPr>
      </p:pic>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51" name="矩形 50">
            <a:extLst>
              <a:ext uri="{FF2B5EF4-FFF2-40B4-BE49-F238E27FC236}">
                <a16:creationId xmlns:a16="http://schemas.microsoft.com/office/drawing/2014/main" id="{C10B6C02-86CA-4CA6-BD67-1A78B0DB57E1}"/>
              </a:ext>
            </a:extLst>
          </p:cNvPr>
          <p:cNvSpPr/>
          <p:nvPr userDrawn="1"/>
        </p:nvSpPr>
        <p:spPr>
          <a:xfrm>
            <a:off x="0" y="-18033"/>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a:extLst>
              <a:ext uri="{FF2B5EF4-FFF2-40B4-BE49-F238E27FC236}">
                <a16:creationId xmlns:a16="http://schemas.microsoft.com/office/drawing/2014/main" id="{381C493E-71EA-4F61-946B-84FB82903D12}"/>
              </a:ext>
            </a:extLst>
          </p:cNvPr>
          <p:cNvGrpSpPr/>
          <p:nvPr userDrawn="1"/>
        </p:nvGrpSpPr>
        <p:grpSpPr>
          <a:xfrm>
            <a:off x="451053" y="518008"/>
            <a:ext cx="11289894" cy="5904418"/>
            <a:chOff x="1939870" y="1736725"/>
            <a:chExt cx="7604716" cy="3747183"/>
          </a:xfrm>
          <a:solidFill>
            <a:srgbClr val="08080C"/>
          </a:solidFill>
        </p:grpSpPr>
        <p:sp>
          <p:nvSpPr>
            <p:cNvPr id="25" name="Freeform 4">
              <a:extLst>
                <a:ext uri="{FF2B5EF4-FFF2-40B4-BE49-F238E27FC236}">
                  <a16:creationId xmlns:a16="http://schemas.microsoft.com/office/drawing/2014/main" id="{55813240-538B-4A4F-B187-8DCC07789CC8}"/>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
              <a:extLst>
                <a:ext uri="{FF2B5EF4-FFF2-40B4-BE49-F238E27FC236}">
                  <a16:creationId xmlns:a16="http://schemas.microsoft.com/office/drawing/2014/main" id="{F491E3F0-1454-499B-9C64-C5313D4C7C77}"/>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6">
              <a:extLst>
                <a:ext uri="{FF2B5EF4-FFF2-40B4-BE49-F238E27FC236}">
                  <a16:creationId xmlns:a16="http://schemas.microsoft.com/office/drawing/2014/main" id="{84A29956-07EB-40FA-9537-4240DB15353D}"/>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7">
              <a:extLst>
                <a:ext uri="{FF2B5EF4-FFF2-40B4-BE49-F238E27FC236}">
                  <a16:creationId xmlns:a16="http://schemas.microsoft.com/office/drawing/2014/main" id="{A84CA039-E1F9-4C5D-89B4-88EB09D13F3D}"/>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8">
              <a:extLst>
                <a:ext uri="{FF2B5EF4-FFF2-40B4-BE49-F238E27FC236}">
                  <a16:creationId xmlns:a16="http://schemas.microsoft.com/office/drawing/2014/main" id="{43A5C652-E98D-48DA-A929-1755C502B4E7}"/>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9">
              <a:extLst>
                <a:ext uri="{FF2B5EF4-FFF2-40B4-BE49-F238E27FC236}">
                  <a16:creationId xmlns:a16="http://schemas.microsoft.com/office/drawing/2014/main" id="{092C65B9-3381-478F-8174-3F08FAC3F889}"/>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10">
              <a:extLst>
                <a:ext uri="{FF2B5EF4-FFF2-40B4-BE49-F238E27FC236}">
                  <a16:creationId xmlns:a16="http://schemas.microsoft.com/office/drawing/2014/main" id="{0A47BE29-5FDE-4F2B-B907-84E3F5886595}"/>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1">
              <a:extLst>
                <a:ext uri="{FF2B5EF4-FFF2-40B4-BE49-F238E27FC236}">
                  <a16:creationId xmlns:a16="http://schemas.microsoft.com/office/drawing/2014/main" id="{82E45872-5AF7-4F87-B0D6-2D9DBDE295C6}"/>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2">
              <a:extLst>
                <a:ext uri="{FF2B5EF4-FFF2-40B4-BE49-F238E27FC236}">
                  <a16:creationId xmlns:a16="http://schemas.microsoft.com/office/drawing/2014/main" id="{0DE60611-A031-4494-A283-C0633CD3FEB3}"/>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3">
              <a:extLst>
                <a:ext uri="{FF2B5EF4-FFF2-40B4-BE49-F238E27FC236}">
                  <a16:creationId xmlns:a16="http://schemas.microsoft.com/office/drawing/2014/main" id="{534E8D56-1194-4A36-96DF-B9368B00CDB0}"/>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4">
              <a:extLst>
                <a:ext uri="{FF2B5EF4-FFF2-40B4-BE49-F238E27FC236}">
                  <a16:creationId xmlns:a16="http://schemas.microsoft.com/office/drawing/2014/main" id="{91928FB2-E2EB-4BB0-B649-182DF25C4667}"/>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5">
              <a:extLst>
                <a:ext uri="{FF2B5EF4-FFF2-40B4-BE49-F238E27FC236}">
                  <a16:creationId xmlns:a16="http://schemas.microsoft.com/office/drawing/2014/main" id="{9B1B0031-688B-47A5-A521-EA009B70B3BC}"/>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6">
              <a:extLst>
                <a:ext uri="{FF2B5EF4-FFF2-40B4-BE49-F238E27FC236}">
                  <a16:creationId xmlns:a16="http://schemas.microsoft.com/office/drawing/2014/main" id="{5FDDBFC0-0255-47EA-854C-11066C65D237}"/>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17">
              <a:extLst>
                <a:ext uri="{FF2B5EF4-FFF2-40B4-BE49-F238E27FC236}">
                  <a16:creationId xmlns:a16="http://schemas.microsoft.com/office/drawing/2014/main" id="{F4FB21F7-FA3F-4685-A99D-D9F137551928}"/>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8">
              <a:extLst>
                <a:ext uri="{FF2B5EF4-FFF2-40B4-BE49-F238E27FC236}">
                  <a16:creationId xmlns:a16="http://schemas.microsoft.com/office/drawing/2014/main" id="{8FEEDEE9-4B80-456C-9F3A-231E2E4B56B1}"/>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9">
              <a:extLst>
                <a:ext uri="{FF2B5EF4-FFF2-40B4-BE49-F238E27FC236}">
                  <a16:creationId xmlns:a16="http://schemas.microsoft.com/office/drawing/2014/main" id="{A58F3638-E7D5-458C-BC71-E1A3879B9329}"/>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20">
              <a:extLst>
                <a:ext uri="{FF2B5EF4-FFF2-40B4-BE49-F238E27FC236}">
                  <a16:creationId xmlns:a16="http://schemas.microsoft.com/office/drawing/2014/main" id="{BAB2FDC4-E1A3-4EE2-A94E-3CB1AE7264EB}"/>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21">
              <a:extLst>
                <a:ext uri="{FF2B5EF4-FFF2-40B4-BE49-F238E27FC236}">
                  <a16:creationId xmlns:a16="http://schemas.microsoft.com/office/drawing/2014/main" id="{BCAF0C16-C2C0-4A30-9EFE-767DBE93BEDF}"/>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22">
              <a:extLst>
                <a:ext uri="{FF2B5EF4-FFF2-40B4-BE49-F238E27FC236}">
                  <a16:creationId xmlns:a16="http://schemas.microsoft.com/office/drawing/2014/main" id="{BFAAC161-8FB3-43FC-ADA5-85E83D6AA20F}"/>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23">
              <a:extLst>
                <a:ext uri="{FF2B5EF4-FFF2-40B4-BE49-F238E27FC236}">
                  <a16:creationId xmlns:a16="http://schemas.microsoft.com/office/drawing/2014/main" id="{DA6441A8-4C1F-4818-B18E-BB52BB9B1427}"/>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24">
              <a:extLst>
                <a:ext uri="{FF2B5EF4-FFF2-40B4-BE49-F238E27FC236}">
                  <a16:creationId xmlns:a16="http://schemas.microsoft.com/office/drawing/2014/main" id="{2763FBFC-E0A7-43DC-B150-E0E6B9C716D8}"/>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25">
              <a:extLst>
                <a:ext uri="{FF2B5EF4-FFF2-40B4-BE49-F238E27FC236}">
                  <a16:creationId xmlns:a16="http://schemas.microsoft.com/office/drawing/2014/main" id="{CD25F0B9-8001-4E42-B6EE-A1C64D1453E8}"/>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26">
              <a:extLst>
                <a:ext uri="{FF2B5EF4-FFF2-40B4-BE49-F238E27FC236}">
                  <a16:creationId xmlns:a16="http://schemas.microsoft.com/office/drawing/2014/main" id="{98693EC2-518A-43DC-B8B4-4324E85523D6}"/>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27">
              <a:extLst>
                <a:ext uri="{FF2B5EF4-FFF2-40B4-BE49-F238E27FC236}">
                  <a16:creationId xmlns:a16="http://schemas.microsoft.com/office/drawing/2014/main" id="{F09F6F13-2DAF-49F1-ABC2-24295DF1342F}"/>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28">
              <a:extLst>
                <a:ext uri="{FF2B5EF4-FFF2-40B4-BE49-F238E27FC236}">
                  <a16:creationId xmlns:a16="http://schemas.microsoft.com/office/drawing/2014/main" id="{9CE25465-C35A-4AF9-8BAE-33B0D2155B19}"/>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29">
              <a:extLst>
                <a:ext uri="{FF2B5EF4-FFF2-40B4-BE49-F238E27FC236}">
                  <a16:creationId xmlns:a16="http://schemas.microsoft.com/office/drawing/2014/main" id="{A46F2DA2-7EC6-4DF1-86BE-AF95C7027AC8}"/>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30">
              <a:extLst>
                <a:ext uri="{FF2B5EF4-FFF2-40B4-BE49-F238E27FC236}">
                  <a16:creationId xmlns:a16="http://schemas.microsoft.com/office/drawing/2014/main" id="{0C2A44BE-A434-4EE3-88A7-644AC478CBE4}"/>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31">
              <a:extLst>
                <a:ext uri="{FF2B5EF4-FFF2-40B4-BE49-F238E27FC236}">
                  <a16:creationId xmlns:a16="http://schemas.microsoft.com/office/drawing/2014/main" id="{072B339A-8223-4FEF-94B8-7D47180AD8E0}"/>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32">
              <a:extLst>
                <a:ext uri="{FF2B5EF4-FFF2-40B4-BE49-F238E27FC236}">
                  <a16:creationId xmlns:a16="http://schemas.microsoft.com/office/drawing/2014/main" id="{BE6AC696-4E7A-415D-8896-BA6430FEF56A}"/>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33">
              <a:extLst>
                <a:ext uri="{FF2B5EF4-FFF2-40B4-BE49-F238E27FC236}">
                  <a16:creationId xmlns:a16="http://schemas.microsoft.com/office/drawing/2014/main" id="{93527913-E52B-4D13-9759-185FA924ED33}"/>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34">
              <a:extLst>
                <a:ext uri="{FF2B5EF4-FFF2-40B4-BE49-F238E27FC236}">
                  <a16:creationId xmlns:a16="http://schemas.microsoft.com/office/drawing/2014/main" id="{0D56DB94-3602-435A-94FD-10EE9BF8B93F}"/>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35">
              <a:extLst>
                <a:ext uri="{FF2B5EF4-FFF2-40B4-BE49-F238E27FC236}">
                  <a16:creationId xmlns:a16="http://schemas.microsoft.com/office/drawing/2014/main" id="{C9CBCA6D-5747-4324-8AAD-3FA8A60ADCF6}"/>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36">
              <a:extLst>
                <a:ext uri="{FF2B5EF4-FFF2-40B4-BE49-F238E27FC236}">
                  <a16:creationId xmlns:a16="http://schemas.microsoft.com/office/drawing/2014/main" id="{EFD5DEE8-56BF-4488-A579-8552AE2B66C7}"/>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37">
              <a:extLst>
                <a:ext uri="{FF2B5EF4-FFF2-40B4-BE49-F238E27FC236}">
                  <a16:creationId xmlns:a16="http://schemas.microsoft.com/office/drawing/2014/main" id="{DC1154CD-4B70-452A-B375-FDB905ED1A09}"/>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38">
              <a:extLst>
                <a:ext uri="{FF2B5EF4-FFF2-40B4-BE49-F238E27FC236}">
                  <a16:creationId xmlns:a16="http://schemas.microsoft.com/office/drawing/2014/main" id="{288A8C9A-7712-42CE-8B3F-25B2F66DA0BB}"/>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39">
              <a:extLst>
                <a:ext uri="{FF2B5EF4-FFF2-40B4-BE49-F238E27FC236}">
                  <a16:creationId xmlns:a16="http://schemas.microsoft.com/office/drawing/2014/main" id="{3497980D-AA90-4C9B-820F-3E410BEA0037}"/>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40">
              <a:extLst>
                <a:ext uri="{FF2B5EF4-FFF2-40B4-BE49-F238E27FC236}">
                  <a16:creationId xmlns:a16="http://schemas.microsoft.com/office/drawing/2014/main" id="{C3BD9E99-D54B-4EF0-A627-EA48133739B0}"/>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41">
              <a:extLst>
                <a:ext uri="{FF2B5EF4-FFF2-40B4-BE49-F238E27FC236}">
                  <a16:creationId xmlns:a16="http://schemas.microsoft.com/office/drawing/2014/main" id="{34A75407-A05B-40F6-B57A-0053853F0D30}"/>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42">
              <a:extLst>
                <a:ext uri="{FF2B5EF4-FFF2-40B4-BE49-F238E27FC236}">
                  <a16:creationId xmlns:a16="http://schemas.microsoft.com/office/drawing/2014/main" id="{25525E73-A253-4D12-948B-B13F6FF92D60}"/>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43">
              <a:extLst>
                <a:ext uri="{FF2B5EF4-FFF2-40B4-BE49-F238E27FC236}">
                  <a16:creationId xmlns:a16="http://schemas.microsoft.com/office/drawing/2014/main" id="{6C4A0E81-192B-49A7-9460-3E4AF420D078}"/>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44">
              <a:extLst>
                <a:ext uri="{FF2B5EF4-FFF2-40B4-BE49-F238E27FC236}">
                  <a16:creationId xmlns:a16="http://schemas.microsoft.com/office/drawing/2014/main" id="{149318EB-39BC-4ED6-835D-57572E4525C4}"/>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45">
              <a:extLst>
                <a:ext uri="{FF2B5EF4-FFF2-40B4-BE49-F238E27FC236}">
                  <a16:creationId xmlns:a16="http://schemas.microsoft.com/office/drawing/2014/main" id="{EA597558-EA15-48B8-BE14-BD02880B453D}"/>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46">
              <a:extLst>
                <a:ext uri="{FF2B5EF4-FFF2-40B4-BE49-F238E27FC236}">
                  <a16:creationId xmlns:a16="http://schemas.microsoft.com/office/drawing/2014/main" id="{153A7D9C-069D-4C2D-B83D-E32BA8BAD05A}"/>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47">
              <a:extLst>
                <a:ext uri="{FF2B5EF4-FFF2-40B4-BE49-F238E27FC236}">
                  <a16:creationId xmlns:a16="http://schemas.microsoft.com/office/drawing/2014/main" id="{60CE21CC-0481-4809-8AE8-80947C9CCA19}"/>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48">
              <a:extLst>
                <a:ext uri="{FF2B5EF4-FFF2-40B4-BE49-F238E27FC236}">
                  <a16:creationId xmlns:a16="http://schemas.microsoft.com/office/drawing/2014/main" id="{1738C191-B811-46A1-9345-E1505A47C202}"/>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49">
              <a:extLst>
                <a:ext uri="{FF2B5EF4-FFF2-40B4-BE49-F238E27FC236}">
                  <a16:creationId xmlns:a16="http://schemas.microsoft.com/office/drawing/2014/main" id="{39714DD1-21D8-471C-BBC5-B46AB8CEE4E0}"/>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50">
              <a:extLst>
                <a:ext uri="{FF2B5EF4-FFF2-40B4-BE49-F238E27FC236}">
                  <a16:creationId xmlns:a16="http://schemas.microsoft.com/office/drawing/2014/main" id="{A17496D4-C2DF-40F1-AFA5-EF3DBD31ACFC}"/>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51">
              <a:extLst>
                <a:ext uri="{FF2B5EF4-FFF2-40B4-BE49-F238E27FC236}">
                  <a16:creationId xmlns:a16="http://schemas.microsoft.com/office/drawing/2014/main" id="{882405C2-3CE6-4D20-88A3-F4A4B6DBD0DE}"/>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52">
              <a:extLst>
                <a:ext uri="{FF2B5EF4-FFF2-40B4-BE49-F238E27FC236}">
                  <a16:creationId xmlns:a16="http://schemas.microsoft.com/office/drawing/2014/main" id="{9A248725-73A9-4535-8FB0-22912B089FDC}"/>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53">
              <a:extLst>
                <a:ext uri="{FF2B5EF4-FFF2-40B4-BE49-F238E27FC236}">
                  <a16:creationId xmlns:a16="http://schemas.microsoft.com/office/drawing/2014/main" id="{AFF72143-EB47-4EFB-ADC7-0488BAA6764D}"/>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54">
              <a:extLst>
                <a:ext uri="{FF2B5EF4-FFF2-40B4-BE49-F238E27FC236}">
                  <a16:creationId xmlns:a16="http://schemas.microsoft.com/office/drawing/2014/main" id="{27DE63BC-3E18-45FC-97F7-F7ABDCA0FFE8}"/>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55">
              <a:extLst>
                <a:ext uri="{FF2B5EF4-FFF2-40B4-BE49-F238E27FC236}">
                  <a16:creationId xmlns:a16="http://schemas.microsoft.com/office/drawing/2014/main" id="{C3A391FB-7A1D-4B59-AA6B-C6F5CDA06ABC}"/>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56">
              <a:extLst>
                <a:ext uri="{FF2B5EF4-FFF2-40B4-BE49-F238E27FC236}">
                  <a16:creationId xmlns:a16="http://schemas.microsoft.com/office/drawing/2014/main" id="{BE197578-8EDD-4CB5-A8CE-8435EC20352E}"/>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57">
              <a:extLst>
                <a:ext uri="{FF2B5EF4-FFF2-40B4-BE49-F238E27FC236}">
                  <a16:creationId xmlns:a16="http://schemas.microsoft.com/office/drawing/2014/main" id="{7E9ED11A-B0A8-46B4-8985-C1496E2A975A}"/>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58">
              <a:extLst>
                <a:ext uri="{FF2B5EF4-FFF2-40B4-BE49-F238E27FC236}">
                  <a16:creationId xmlns:a16="http://schemas.microsoft.com/office/drawing/2014/main" id="{84F8200F-BE40-44C0-A9D3-0532FA5491D3}"/>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59">
              <a:extLst>
                <a:ext uri="{FF2B5EF4-FFF2-40B4-BE49-F238E27FC236}">
                  <a16:creationId xmlns:a16="http://schemas.microsoft.com/office/drawing/2014/main" id="{42492F33-80B5-4545-8053-91E7D42E6C6E}"/>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60">
              <a:extLst>
                <a:ext uri="{FF2B5EF4-FFF2-40B4-BE49-F238E27FC236}">
                  <a16:creationId xmlns:a16="http://schemas.microsoft.com/office/drawing/2014/main" id="{0C9DA7FC-6F9A-45D1-80E7-901B9B5B5A2A}"/>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61">
              <a:extLst>
                <a:ext uri="{FF2B5EF4-FFF2-40B4-BE49-F238E27FC236}">
                  <a16:creationId xmlns:a16="http://schemas.microsoft.com/office/drawing/2014/main" id="{3390B690-E277-4757-91E3-BEAE064D51D5}"/>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62">
              <a:extLst>
                <a:ext uri="{FF2B5EF4-FFF2-40B4-BE49-F238E27FC236}">
                  <a16:creationId xmlns:a16="http://schemas.microsoft.com/office/drawing/2014/main" id="{118467F5-8579-4F3D-8AA9-0CE1FA7D099B}"/>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63">
              <a:extLst>
                <a:ext uri="{FF2B5EF4-FFF2-40B4-BE49-F238E27FC236}">
                  <a16:creationId xmlns:a16="http://schemas.microsoft.com/office/drawing/2014/main" id="{170AA901-945E-461A-8E42-68A4EE5DCCD7}"/>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64">
              <a:extLst>
                <a:ext uri="{FF2B5EF4-FFF2-40B4-BE49-F238E27FC236}">
                  <a16:creationId xmlns:a16="http://schemas.microsoft.com/office/drawing/2014/main" id="{02DFD175-675A-4EED-B16C-A9CB67EBB8E0}"/>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65">
              <a:extLst>
                <a:ext uri="{FF2B5EF4-FFF2-40B4-BE49-F238E27FC236}">
                  <a16:creationId xmlns:a16="http://schemas.microsoft.com/office/drawing/2014/main" id="{1591D84B-F5B6-43B5-8629-8D378C1DC8CB}"/>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66">
              <a:extLst>
                <a:ext uri="{FF2B5EF4-FFF2-40B4-BE49-F238E27FC236}">
                  <a16:creationId xmlns:a16="http://schemas.microsoft.com/office/drawing/2014/main" id="{461D04D5-2B40-4F5E-8BE3-5B9326104DFA}"/>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67">
              <a:extLst>
                <a:ext uri="{FF2B5EF4-FFF2-40B4-BE49-F238E27FC236}">
                  <a16:creationId xmlns:a16="http://schemas.microsoft.com/office/drawing/2014/main" id="{7C981532-97AA-4527-858D-68FBF943E3B3}"/>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68">
              <a:extLst>
                <a:ext uri="{FF2B5EF4-FFF2-40B4-BE49-F238E27FC236}">
                  <a16:creationId xmlns:a16="http://schemas.microsoft.com/office/drawing/2014/main" id="{B51E8C95-8D70-4087-81AC-23EC560430D9}"/>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69">
              <a:extLst>
                <a:ext uri="{FF2B5EF4-FFF2-40B4-BE49-F238E27FC236}">
                  <a16:creationId xmlns:a16="http://schemas.microsoft.com/office/drawing/2014/main" id="{65F2C0B7-E9D7-4FC7-B019-BCF5210D9F1E}"/>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70">
              <a:extLst>
                <a:ext uri="{FF2B5EF4-FFF2-40B4-BE49-F238E27FC236}">
                  <a16:creationId xmlns:a16="http://schemas.microsoft.com/office/drawing/2014/main" id="{783C65E2-16DB-4FB9-8A9A-2E90EFB5097B}"/>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71">
              <a:extLst>
                <a:ext uri="{FF2B5EF4-FFF2-40B4-BE49-F238E27FC236}">
                  <a16:creationId xmlns:a16="http://schemas.microsoft.com/office/drawing/2014/main" id="{E809D955-C945-44F1-A490-DC0A9103DA29}"/>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2">
              <a:extLst>
                <a:ext uri="{FF2B5EF4-FFF2-40B4-BE49-F238E27FC236}">
                  <a16:creationId xmlns:a16="http://schemas.microsoft.com/office/drawing/2014/main" id="{C9CA8A70-6094-443D-AC98-9AD6463D8DFB}"/>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3">
              <a:extLst>
                <a:ext uri="{FF2B5EF4-FFF2-40B4-BE49-F238E27FC236}">
                  <a16:creationId xmlns:a16="http://schemas.microsoft.com/office/drawing/2014/main" id="{F84DEA8B-4CA7-4449-98F6-2BF8BB20413C}"/>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4">
              <a:extLst>
                <a:ext uri="{FF2B5EF4-FFF2-40B4-BE49-F238E27FC236}">
                  <a16:creationId xmlns:a16="http://schemas.microsoft.com/office/drawing/2014/main" id="{BC83035A-362D-445F-B57A-F007B2C570D8}"/>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75">
              <a:extLst>
                <a:ext uri="{FF2B5EF4-FFF2-40B4-BE49-F238E27FC236}">
                  <a16:creationId xmlns:a16="http://schemas.microsoft.com/office/drawing/2014/main" id="{4B2955A5-7B48-494E-9937-6A37A58BEEAF}"/>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76">
              <a:extLst>
                <a:ext uri="{FF2B5EF4-FFF2-40B4-BE49-F238E27FC236}">
                  <a16:creationId xmlns:a16="http://schemas.microsoft.com/office/drawing/2014/main" id="{C0E71AA4-6B29-48F7-8AC1-F100A81E31BE}"/>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77">
              <a:extLst>
                <a:ext uri="{FF2B5EF4-FFF2-40B4-BE49-F238E27FC236}">
                  <a16:creationId xmlns:a16="http://schemas.microsoft.com/office/drawing/2014/main" id="{67F4F4E8-D3DB-4CE4-8945-631056C861E7}"/>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78">
              <a:extLst>
                <a:ext uri="{FF2B5EF4-FFF2-40B4-BE49-F238E27FC236}">
                  <a16:creationId xmlns:a16="http://schemas.microsoft.com/office/drawing/2014/main" id="{EE313E8D-F861-4B23-A0F5-E4C57E006B64}"/>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79">
              <a:extLst>
                <a:ext uri="{FF2B5EF4-FFF2-40B4-BE49-F238E27FC236}">
                  <a16:creationId xmlns:a16="http://schemas.microsoft.com/office/drawing/2014/main" id="{705462A1-E5FD-45CD-B276-1E36C5DDF313}"/>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80">
              <a:extLst>
                <a:ext uri="{FF2B5EF4-FFF2-40B4-BE49-F238E27FC236}">
                  <a16:creationId xmlns:a16="http://schemas.microsoft.com/office/drawing/2014/main" id="{28E1DCFF-922E-4DBA-9089-9D8EC70FD70F}"/>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81">
              <a:extLst>
                <a:ext uri="{FF2B5EF4-FFF2-40B4-BE49-F238E27FC236}">
                  <a16:creationId xmlns:a16="http://schemas.microsoft.com/office/drawing/2014/main" id="{C1BF10B8-F881-41CC-B71E-4D5EECD66487}"/>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82">
              <a:extLst>
                <a:ext uri="{FF2B5EF4-FFF2-40B4-BE49-F238E27FC236}">
                  <a16:creationId xmlns:a16="http://schemas.microsoft.com/office/drawing/2014/main" id="{63C530F9-2907-438B-B8EB-98FCADE5891B}"/>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83">
              <a:extLst>
                <a:ext uri="{FF2B5EF4-FFF2-40B4-BE49-F238E27FC236}">
                  <a16:creationId xmlns:a16="http://schemas.microsoft.com/office/drawing/2014/main" id="{EFCCE3D6-D56F-4239-B9DF-2D32B2FF09ED}"/>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84">
              <a:extLst>
                <a:ext uri="{FF2B5EF4-FFF2-40B4-BE49-F238E27FC236}">
                  <a16:creationId xmlns:a16="http://schemas.microsoft.com/office/drawing/2014/main" id="{B4E85D28-10DF-4EE9-B041-284C02E39EB9}"/>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85">
              <a:extLst>
                <a:ext uri="{FF2B5EF4-FFF2-40B4-BE49-F238E27FC236}">
                  <a16:creationId xmlns:a16="http://schemas.microsoft.com/office/drawing/2014/main" id="{082BD593-B012-4469-B18F-D6D486B9F680}"/>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86">
              <a:extLst>
                <a:ext uri="{FF2B5EF4-FFF2-40B4-BE49-F238E27FC236}">
                  <a16:creationId xmlns:a16="http://schemas.microsoft.com/office/drawing/2014/main" id="{A882D25A-B754-454F-A4A2-48DA0110F4E8}"/>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87">
              <a:extLst>
                <a:ext uri="{FF2B5EF4-FFF2-40B4-BE49-F238E27FC236}">
                  <a16:creationId xmlns:a16="http://schemas.microsoft.com/office/drawing/2014/main" id="{271B2A35-F550-4CC9-A045-75E0A5DB66C1}"/>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88">
              <a:extLst>
                <a:ext uri="{FF2B5EF4-FFF2-40B4-BE49-F238E27FC236}">
                  <a16:creationId xmlns:a16="http://schemas.microsoft.com/office/drawing/2014/main" id="{67B8E668-1C6A-413E-A05A-1DC6B3161DDB}"/>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89">
              <a:extLst>
                <a:ext uri="{FF2B5EF4-FFF2-40B4-BE49-F238E27FC236}">
                  <a16:creationId xmlns:a16="http://schemas.microsoft.com/office/drawing/2014/main" id="{1A43B046-5599-407B-BE65-B83C07A8C14B}"/>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90">
              <a:extLst>
                <a:ext uri="{FF2B5EF4-FFF2-40B4-BE49-F238E27FC236}">
                  <a16:creationId xmlns:a16="http://schemas.microsoft.com/office/drawing/2014/main" id="{03CB31D7-7ABE-4C35-BB6B-CBB18678DC8E}"/>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91">
              <a:extLst>
                <a:ext uri="{FF2B5EF4-FFF2-40B4-BE49-F238E27FC236}">
                  <a16:creationId xmlns:a16="http://schemas.microsoft.com/office/drawing/2014/main" id="{E2F8016D-DD7A-4141-A19D-15839BFFB74A}"/>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92">
              <a:extLst>
                <a:ext uri="{FF2B5EF4-FFF2-40B4-BE49-F238E27FC236}">
                  <a16:creationId xmlns:a16="http://schemas.microsoft.com/office/drawing/2014/main" id="{451E38E8-8711-439F-8A03-6D0BAD1E2C2C}"/>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93">
              <a:extLst>
                <a:ext uri="{FF2B5EF4-FFF2-40B4-BE49-F238E27FC236}">
                  <a16:creationId xmlns:a16="http://schemas.microsoft.com/office/drawing/2014/main" id="{0436A702-6421-4215-B05D-F166986E4650}"/>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94">
              <a:extLst>
                <a:ext uri="{FF2B5EF4-FFF2-40B4-BE49-F238E27FC236}">
                  <a16:creationId xmlns:a16="http://schemas.microsoft.com/office/drawing/2014/main" id="{EE72AA2D-6B04-4FC8-A8AC-A7AC3326E5E2}"/>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95">
              <a:extLst>
                <a:ext uri="{FF2B5EF4-FFF2-40B4-BE49-F238E27FC236}">
                  <a16:creationId xmlns:a16="http://schemas.microsoft.com/office/drawing/2014/main" id="{F881F2FA-E73C-4A84-BE95-EECD3190E5BB}"/>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96">
              <a:extLst>
                <a:ext uri="{FF2B5EF4-FFF2-40B4-BE49-F238E27FC236}">
                  <a16:creationId xmlns:a16="http://schemas.microsoft.com/office/drawing/2014/main" id="{EE2D90FF-3D62-41D1-BB7F-53A2EEE6F2AF}"/>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97">
              <a:extLst>
                <a:ext uri="{FF2B5EF4-FFF2-40B4-BE49-F238E27FC236}">
                  <a16:creationId xmlns:a16="http://schemas.microsoft.com/office/drawing/2014/main" id="{E8B94D50-0557-4FF2-AF47-350189E6F918}"/>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98">
              <a:extLst>
                <a:ext uri="{FF2B5EF4-FFF2-40B4-BE49-F238E27FC236}">
                  <a16:creationId xmlns:a16="http://schemas.microsoft.com/office/drawing/2014/main" id="{C3FDE899-EB5D-400D-B653-F5E40A29E94D}"/>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99">
              <a:extLst>
                <a:ext uri="{FF2B5EF4-FFF2-40B4-BE49-F238E27FC236}">
                  <a16:creationId xmlns:a16="http://schemas.microsoft.com/office/drawing/2014/main" id="{7590A147-0F59-4A0A-B506-4F39EA01ACF6}"/>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00">
              <a:extLst>
                <a:ext uri="{FF2B5EF4-FFF2-40B4-BE49-F238E27FC236}">
                  <a16:creationId xmlns:a16="http://schemas.microsoft.com/office/drawing/2014/main" id="{6604DBD8-E524-4F47-BDE5-42EBD9CE6D64}"/>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01">
              <a:extLst>
                <a:ext uri="{FF2B5EF4-FFF2-40B4-BE49-F238E27FC236}">
                  <a16:creationId xmlns:a16="http://schemas.microsoft.com/office/drawing/2014/main" id="{2C3FE43C-CEC8-4ECC-9881-822CBABB7ADF}"/>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02">
              <a:extLst>
                <a:ext uri="{FF2B5EF4-FFF2-40B4-BE49-F238E27FC236}">
                  <a16:creationId xmlns:a16="http://schemas.microsoft.com/office/drawing/2014/main" id="{857E1831-6391-4F92-9E30-EC38DFB7808C}"/>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03">
              <a:extLst>
                <a:ext uri="{FF2B5EF4-FFF2-40B4-BE49-F238E27FC236}">
                  <a16:creationId xmlns:a16="http://schemas.microsoft.com/office/drawing/2014/main" id="{EE1DB8EC-B5AA-4B56-BFD1-9A773629BDEF}"/>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04">
              <a:extLst>
                <a:ext uri="{FF2B5EF4-FFF2-40B4-BE49-F238E27FC236}">
                  <a16:creationId xmlns:a16="http://schemas.microsoft.com/office/drawing/2014/main" id="{753889A8-FD82-4C3C-ACE9-9DB05241B11C}"/>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05">
              <a:extLst>
                <a:ext uri="{FF2B5EF4-FFF2-40B4-BE49-F238E27FC236}">
                  <a16:creationId xmlns:a16="http://schemas.microsoft.com/office/drawing/2014/main" id="{716435E8-AB27-4FCD-A876-52D7C6BB3B46}"/>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06">
              <a:extLst>
                <a:ext uri="{FF2B5EF4-FFF2-40B4-BE49-F238E27FC236}">
                  <a16:creationId xmlns:a16="http://schemas.microsoft.com/office/drawing/2014/main" id="{7C78E644-BBF8-4000-A6A8-2AA5D767E1C8}"/>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07">
              <a:extLst>
                <a:ext uri="{FF2B5EF4-FFF2-40B4-BE49-F238E27FC236}">
                  <a16:creationId xmlns:a16="http://schemas.microsoft.com/office/drawing/2014/main" id="{0790134C-81FB-4DCE-AC66-17215F19AE42}"/>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08">
              <a:extLst>
                <a:ext uri="{FF2B5EF4-FFF2-40B4-BE49-F238E27FC236}">
                  <a16:creationId xmlns:a16="http://schemas.microsoft.com/office/drawing/2014/main" id="{289EBA0F-8E46-4D2F-9299-6643DB9E50A8}"/>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09">
              <a:extLst>
                <a:ext uri="{FF2B5EF4-FFF2-40B4-BE49-F238E27FC236}">
                  <a16:creationId xmlns:a16="http://schemas.microsoft.com/office/drawing/2014/main" id="{A6630A4D-01B5-4E8F-808E-10CE5689A5A6}"/>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10">
              <a:extLst>
                <a:ext uri="{FF2B5EF4-FFF2-40B4-BE49-F238E27FC236}">
                  <a16:creationId xmlns:a16="http://schemas.microsoft.com/office/drawing/2014/main" id="{E839A6B7-54DD-4C8C-8377-4B8E4E908CE7}"/>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11">
              <a:extLst>
                <a:ext uri="{FF2B5EF4-FFF2-40B4-BE49-F238E27FC236}">
                  <a16:creationId xmlns:a16="http://schemas.microsoft.com/office/drawing/2014/main" id="{33BD23E2-8C17-4E74-BFF1-1D0912E36307}"/>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12">
              <a:extLst>
                <a:ext uri="{FF2B5EF4-FFF2-40B4-BE49-F238E27FC236}">
                  <a16:creationId xmlns:a16="http://schemas.microsoft.com/office/drawing/2014/main" id="{BAD8F493-2E52-4B76-9404-96B3EF1E944B}"/>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13">
              <a:extLst>
                <a:ext uri="{FF2B5EF4-FFF2-40B4-BE49-F238E27FC236}">
                  <a16:creationId xmlns:a16="http://schemas.microsoft.com/office/drawing/2014/main" id="{D882C230-484A-4E94-A8A4-38FFC33C072C}"/>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14">
              <a:extLst>
                <a:ext uri="{FF2B5EF4-FFF2-40B4-BE49-F238E27FC236}">
                  <a16:creationId xmlns:a16="http://schemas.microsoft.com/office/drawing/2014/main" id="{5D9F4AAF-8E06-4967-96AC-015E8893DE41}"/>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15">
              <a:extLst>
                <a:ext uri="{FF2B5EF4-FFF2-40B4-BE49-F238E27FC236}">
                  <a16:creationId xmlns:a16="http://schemas.microsoft.com/office/drawing/2014/main" id="{9EB0B25F-FC32-4A3F-AD3C-B10D76E055C1}"/>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6">
              <a:extLst>
                <a:ext uri="{FF2B5EF4-FFF2-40B4-BE49-F238E27FC236}">
                  <a16:creationId xmlns:a16="http://schemas.microsoft.com/office/drawing/2014/main" id="{7EA11B3C-C0DB-405D-AB1E-2B285998B119}"/>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7">
              <a:extLst>
                <a:ext uri="{FF2B5EF4-FFF2-40B4-BE49-F238E27FC236}">
                  <a16:creationId xmlns:a16="http://schemas.microsoft.com/office/drawing/2014/main" id="{16EBCB35-0C05-4AEE-80C1-501B65977B22}"/>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8">
              <a:extLst>
                <a:ext uri="{FF2B5EF4-FFF2-40B4-BE49-F238E27FC236}">
                  <a16:creationId xmlns:a16="http://schemas.microsoft.com/office/drawing/2014/main" id="{6EFE49A2-3039-4553-985C-72B2AC2C32AC}"/>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9">
              <a:extLst>
                <a:ext uri="{FF2B5EF4-FFF2-40B4-BE49-F238E27FC236}">
                  <a16:creationId xmlns:a16="http://schemas.microsoft.com/office/drawing/2014/main" id="{E1842E6B-0FBE-4F00-BB21-A3BF14C06FD5}"/>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20">
              <a:extLst>
                <a:ext uri="{FF2B5EF4-FFF2-40B4-BE49-F238E27FC236}">
                  <a16:creationId xmlns:a16="http://schemas.microsoft.com/office/drawing/2014/main" id="{5A22C3EB-06C8-4A60-B663-D78CF7EBF872}"/>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21">
              <a:extLst>
                <a:ext uri="{FF2B5EF4-FFF2-40B4-BE49-F238E27FC236}">
                  <a16:creationId xmlns:a16="http://schemas.microsoft.com/office/drawing/2014/main" id="{144952DC-900D-4A3C-96E5-48E1E8E25AD1}"/>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2">
              <a:extLst>
                <a:ext uri="{FF2B5EF4-FFF2-40B4-BE49-F238E27FC236}">
                  <a16:creationId xmlns:a16="http://schemas.microsoft.com/office/drawing/2014/main" id="{42FC8D21-1A65-4E89-9AAC-CEBFEF536756}"/>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23">
              <a:extLst>
                <a:ext uri="{FF2B5EF4-FFF2-40B4-BE49-F238E27FC236}">
                  <a16:creationId xmlns:a16="http://schemas.microsoft.com/office/drawing/2014/main" id="{22FC4BD4-8A2B-4543-A67F-CAFD4097CE22}"/>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24">
              <a:extLst>
                <a:ext uri="{FF2B5EF4-FFF2-40B4-BE49-F238E27FC236}">
                  <a16:creationId xmlns:a16="http://schemas.microsoft.com/office/drawing/2014/main" id="{B731ECC0-7317-4716-A72A-77FCA97FEB51}"/>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25">
              <a:extLst>
                <a:ext uri="{FF2B5EF4-FFF2-40B4-BE49-F238E27FC236}">
                  <a16:creationId xmlns:a16="http://schemas.microsoft.com/office/drawing/2014/main" id="{A982EF8F-DA39-4935-805B-C30E886FCA78}"/>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26">
              <a:extLst>
                <a:ext uri="{FF2B5EF4-FFF2-40B4-BE49-F238E27FC236}">
                  <a16:creationId xmlns:a16="http://schemas.microsoft.com/office/drawing/2014/main" id="{37E0AC78-B90E-44E4-8224-A21A43AC8E15}"/>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27">
              <a:extLst>
                <a:ext uri="{FF2B5EF4-FFF2-40B4-BE49-F238E27FC236}">
                  <a16:creationId xmlns:a16="http://schemas.microsoft.com/office/drawing/2014/main" id="{997D0141-4462-46F9-8F26-94C6442F2BF7}"/>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28">
              <a:extLst>
                <a:ext uri="{FF2B5EF4-FFF2-40B4-BE49-F238E27FC236}">
                  <a16:creationId xmlns:a16="http://schemas.microsoft.com/office/drawing/2014/main" id="{2A223F94-7AF1-44DA-A168-B62FFCB73F02}"/>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29">
              <a:extLst>
                <a:ext uri="{FF2B5EF4-FFF2-40B4-BE49-F238E27FC236}">
                  <a16:creationId xmlns:a16="http://schemas.microsoft.com/office/drawing/2014/main" id="{8F3FECBE-50E0-47CF-A90D-B84B225EBCBB}"/>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30">
              <a:extLst>
                <a:ext uri="{FF2B5EF4-FFF2-40B4-BE49-F238E27FC236}">
                  <a16:creationId xmlns:a16="http://schemas.microsoft.com/office/drawing/2014/main" id="{D2B01E6E-6548-4723-B5D4-DB4CD387741D}"/>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31">
              <a:extLst>
                <a:ext uri="{FF2B5EF4-FFF2-40B4-BE49-F238E27FC236}">
                  <a16:creationId xmlns:a16="http://schemas.microsoft.com/office/drawing/2014/main" id="{93340DC5-CB2D-46DB-BB27-2F6D54A19F50}"/>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32">
              <a:extLst>
                <a:ext uri="{FF2B5EF4-FFF2-40B4-BE49-F238E27FC236}">
                  <a16:creationId xmlns:a16="http://schemas.microsoft.com/office/drawing/2014/main" id="{80422655-0080-4390-B3C4-8E1C04DF7026}"/>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33">
              <a:extLst>
                <a:ext uri="{FF2B5EF4-FFF2-40B4-BE49-F238E27FC236}">
                  <a16:creationId xmlns:a16="http://schemas.microsoft.com/office/drawing/2014/main" id="{B40315F3-E529-41FC-AD69-596F08E5DCD6}"/>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34">
              <a:extLst>
                <a:ext uri="{FF2B5EF4-FFF2-40B4-BE49-F238E27FC236}">
                  <a16:creationId xmlns:a16="http://schemas.microsoft.com/office/drawing/2014/main" id="{168E0844-6071-4696-AC1C-79ABF4F09B32}"/>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35">
              <a:extLst>
                <a:ext uri="{FF2B5EF4-FFF2-40B4-BE49-F238E27FC236}">
                  <a16:creationId xmlns:a16="http://schemas.microsoft.com/office/drawing/2014/main" id="{57E52E01-072C-4A2B-ACB4-7F2F14CAFE16}"/>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36">
              <a:extLst>
                <a:ext uri="{FF2B5EF4-FFF2-40B4-BE49-F238E27FC236}">
                  <a16:creationId xmlns:a16="http://schemas.microsoft.com/office/drawing/2014/main" id="{BC6F171E-4D74-4AF0-9E59-C03547C92082}"/>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37">
              <a:extLst>
                <a:ext uri="{FF2B5EF4-FFF2-40B4-BE49-F238E27FC236}">
                  <a16:creationId xmlns:a16="http://schemas.microsoft.com/office/drawing/2014/main" id="{EB0056B2-895C-44CB-959D-5496DA81D134}"/>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38">
              <a:extLst>
                <a:ext uri="{FF2B5EF4-FFF2-40B4-BE49-F238E27FC236}">
                  <a16:creationId xmlns:a16="http://schemas.microsoft.com/office/drawing/2014/main" id="{81092679-7CA4-4B77-B04D-A04F9279D157}"/>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39">
              <a:extLst>
                <a:ext uri="{FF2B5EF4-FFF2-40B4-BE49-F238E27FC236}">
                  <a16:creationId xmlns:a16="http://schemas.microsoft.com/office/drawing/2014/main" id="{F0A484B9-44DD-404B-ADE9-BA26321EDC5C}"/>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40">
              <a:extLst>
                <a:ext uri="{FF2B5EF4-FFF2-40B4-BE49-F238E27FC236}">
                  <a16:creationId xmlns:a16="http://schemas.microsoft.com/office/drawing/2014/main" id="{35FC4B67-8490-4FB0-929E-273505E8D15A}"/>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41">
              <a:extLst>
                <a:ext uri="{FF2B5EF4-FFF2-40B4-BE49-F238E27FC236}">
                  <a16:creationId xmlns:a16="http://schemas.microsoft.com/office/drawing/2014/main" id="{EEA6D9B7-4D85-47F4-9525-C750224D16D0}"/>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42">
              <a:extLst>
                <a:ext uri="{FF2B5EF4-FFF2-40B4-BE49-F238E27FC236}">
                  <a16:creationId xmlns:a16="http://schemas.microsoft.com/office/drawing/2014/main" id="{B844BCDE-4558-43F3-B892-51D10219CDF3}"/>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43">
              <a:extLst>
                <a:ext uri="{FF2B5EF4-FFF2-40B4-BE49-F238E27FC236}">
                  <a16:creationId xmlns:a16="http://schemas.microsoft.com/office/drawing/2014/main" id="{ACC42E3A-4B97-4EDB-976F-5D4A9BD70CD6}"/>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44">
              <a:extLst>
                <a:ext uri="{FF2B5EF4-FFF2-40B4-BE49-F238E27FC236}">
                  <a16:creationId xmlns:a16="http://schemas.microsoft.com/office/drawing/2014/main" id="{A8CD7807-41BD-472E-96AC-9803F61172D3}"/>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45">
              <a:extLst>
                <a:ext uri="{FF2B5EF4-FFF2-40B4-BE49-F238E27FC236}">
                  <a16:creationId xmlns:a16="http://schemas.microsoft.com/office/drawing/2014/main" id="{951950C0-8F3E-4656-A645-85FD6E77A393}"/>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46">
              <a:extLst>
                <a:ext uri="{FF2B5EF4-FFF2-40B4-BE49-F238E27FC236}">
                  <a16:creationId xmlns:a16="http://schemas.microsoft.com/office/drawing/2014/main" id="{67F70BC3-CE3A-4672-B3DA-10F24BE4A7A3}"/>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47">
              <a:extLst>
                <a:ext uri="{FF2B5EF4-FFF2-40B4-BE49-F238E27FC236}">
                  <a16:creationId xmlns:a16="http://schemas.microsoft.com/office/drawing/2014/main" id="{4251A8F3-1866-4103-B3F9-F339D1A879D5}"/>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48">
              <a:extLst>
                <a:ext uri="{FF2B5EF4-FFF2-40B4-BE49-F238E27FC236}">
                  <a16:creationId xmlns:a16="http://schemas.microsoft.com/office/drawing/2014/main" id="{74A00FB5-FAEA-4F25-89BD-4AB235CBAD2A}"/>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49">
              <a:extLst>
                <a:ext uri="{FF2B5EF4-FFF2-40B4-BE49-F238E27FC236}">
                  <a16:creationId xmlns:a16="http://schemas.microsoft.com/office/drawing/2014/main" id="{E60F9936-1C6A-4CF4-8E30-970C5E85899A}"/>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50">
              <a:extLst>
                <a:ext uri="{FF2B5EF4-FFF2-40B4-BE49-F238E27FC236}">
                  <a16:creationId xmlns:a16="http://schemas.microsoft.com/office/drawing/2014/main" id="{CA400CDF-F2CE-4751-B848-6935DF0FEC07}"/>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51">
              <a:extLst>
                <a:ext uri="{FF2B5EF4-FFF2-40B4-BE49-F238E27FC236}">
                  <a16:creationId xmlns:a16="http://schemas.microsoft.com/office/drawing/2014/main" id="{A440A9AA-F5DB-496E-9EFF-1DA0676CE6BD}"/>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52">
              <a:extLst>
                <a:ext uri="{FF2B5EF4-FFF2-40B4-BE49-F238E27FC236}">
                  <a16:creationId xmlns:a16="http://schemas.microsoft.com/office/drawing/2014/main" id="{F6A89B24-80C8-4E27-96F3-BC7AD23CC5C7}"/>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53">
              <a:extLst>
                <a:ext uri="{FF2B5EF4-FFF2-40B4-BE49-F238E27FC236}">
                  <a16:creationId xmlns:a16="http://schemas.microsoft.com/office/drawing/2014/main" id="{4FAAC35D-774E-4BF3-BEA5-DA91F17DAB7C}"/>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54">
              <a:extLst>
                <a:ext uri="{FF2B5EF4-FFF2-40B4-BE49-F238E27FC236}">
                  <a16:creationId xmlns:a16="http://schemas.microsoft.com/office/drawing/2014/main" id="{65E245B6-3FC7-4524-9418-74F59E4B972F}"/>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55">
              <a:extLst>
                <a:ext uri="{FF2B5EF4-FFF2-40B4-BE49-F238E27FC236}">
                  <a16:creationId xmlns:a16="http://schemas.microsoft.com/office/drawing/2014/main" id="{1AEADDED-0F46-4C34-9FDE-1F5FD8B3B2AA}"/>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56">
              <a:extLst>
                <a:ext uri="{FF2B5EF4-FFF2-40B4-BE49-F238E27FC236}">
                  <a16:creationId xmlns:a16="http://schemas.microsoft.com/office/drawing/2014/main" id="{684CDCCB-B3B0-447C-9158-298E9865EC03}"/>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58">
              <a:extLst>
                <a:ext uri="{FF2B5EF4-FFF2-40B4-BE49-F238E27FC236}">
                  <a16:creationId xmlns:a16="http://schemas.microsoft.com/office/drawing/2014/main" id="{4024AA28-6781-4C86-AF88-FFEF1F0B1BDD}"/>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59">
              <a:extLst>
                <a:ext uri="{FF2B5EF4-FFF2-40B4-BE49-F238E27FC236}">
                  <a16:creationId xmlns:a16="http://schemas.microsoft.com/office/drawing/2014/main" id="{1066365C-22A1-4384-8D2C-9C454588315A}"/>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60">
              <a:extLst>
                <a:ext uri="{FF2B5EF4-FFF2-40B4-BE49-F238E27FC236}">
                  <a16:creationId xmlns:a16="http://schemas.microsoft.com/office/drawing/2014/main" id="{8C4F076F-08C6-44D5-A7A9-49BBD9081BDF}"/>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61">
              <a:extLst>
                <a:ext uri="{FF2B5EF4-FFF2-40B4-BE49-F238E27FC236}">
                  <a16:creationId xmlns:a16="http://schemas.microsoft.com/office/drawing/2014/main" id="{33321DF2-C4EE-4F3B-B61E-2CAF97DE36E6}"/>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62">
              <a:extLst>
                <a:ext uri="{FF2B5EF4-FFF2-40B4-BE49-F238E27FC236}">
                  <a16:creationId xmlns:a16="http://schemas.microsoft.com/office/drawing/2014/main" id="{75D27171-995F-4701-B39C-C92E5AA399FA}"/>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63">
              <a:extLst>
                <a:ext uri="{FF2B5EF4-FFF2-40B4-BE49-F238E27FC236}">
                  <a16:creationId xmlns:a16="http://schemas.microsoft.com/office/drawing/2014/main" id="{C471C0D2-FA8B-4D72-B360-81975C3B4F50}"/>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64">
              <a:extLst>
                <a:ext uri="{FF2B5EF4-FFF2-40B4-BE49-F238E27FC236}">
                  <a16:creationId xmlns:a16="http://schemas.microsoft.com/office/drawing/2014/main" id="{7E335B54-B209-4DBE-9024-7E677DF5CE86}"/>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65">
              <a:extLst>
                <a:ext uri="{FF2B5EF4-FFF2-40B4-BE49-F238E27FC236}">
                  <a16:creationId xmlns:a16="http://schemas.microsoft.com/office/drawing/2014/main" id="{04C51F76-7B9B-423B-B338-7061E14D653D}"/>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66">
              <a:extLst>
                <a:ext uri="{FF2B5EF4-FFF2-40B4-BE49-F238E27FC236}">
                  <a16:creationId xmlns:a16="http://schemas.microsoft.com/office/drawing/2014/main" id="{36697BAE-BCDE-46A1-8493-F8A5EF0E9E7E}"/>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67">
              <a:extLst>
                <a:ext uri="{FF2B5EF4-FFF2-40B4-BE49-F238E27FC236}">
                  <a16:creationId xmlns:a16="http://schemas.microsoft.com/office/drawing/2014/main" id="{2D7D66C3-2267-4453-BD9B-084F69BF1FDF}"/>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68">
              <a:extLst>
                <a:ext uri="{FF2B5EF4-FFF2-40B4-BE49-F238E27FC236}">
                  <a16:creationId xmlns:a16="http://schemas.microsoft.com/office/drawing/2014/main" id="{DB33EBB7-1179-4247-854D-44019655FEE7}"/>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69">
              <a:extLst>
                <a:ext uri="{FF2B5EF4-FFF2-40B4-BE49-F238E27FC236}">
                  <a16:creationId xmlns:a16="http://schemas.microsoft.com/office/drawing/2014/main" id="{F92256B4-1871-41DE-A141-4FC08F6F2CAA}"/>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70">
              <a:extLst>
                <a:ext uri="{FF2B5EF4-FFF2-40B4-BE49-F238E27FC236}">
                  <a16:creationId xmlns:a16="http://schemas.microsoft.com/office/drawing/2014/main" id="{7CEC155A-0AA7-4B73-B16E-D34180D56E5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71">
              <a:extLst>
                <a:ext uri="{FF2B5EF4-FFF2-40B4-BE49-F238E27FC236}">
                  <a16:creationId xmlns:a16="http://schemas.microsoft.com/office/drawing/2014/main" id="{F9481D37-2A37-4D91-9D2E-3940F559D60D}"/>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72">
              <a:extLst>
                <a:ext uri="{FF2B5EF4-FFF2-40B4-BE49-F238E27FC236}">
                  <a16:creationId xmlns:a16="http://schemas.microsoft.com/office/drawing/2014/main" id="{D8E22BDB-234B-4B20-88A4-8FA5846914F0}"/>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73">
              <a:extLst>
                <a:ext uri="{FF2B5EF4-FFF2-40B4-BE49-F238E27FC236}">
                  <a16:creationId xmlns:a16="http://schemas.microsoft.com/office/drawing/2014/main" id="{B571F391-E031-4BDA-BE21-A3CAE71918D6}"/>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74">
              <a:extLst>
                <a:ext uri="{FF2B5EF4-FFF2-40B4-BE49-F238E27FC236}">
                  <a16:creationId xmlns:a16="http://schemas.microsoft.com/office/drawing/2014/main" id="{23ABC2F9-B2EB-4D30-BF42-D8D4C794A3EE}"/>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75">
              <a:extLst>
                <a:ext uri="{FF2B5EF4-FFF2-40B4-BE49-F238E27FC236}">
                  <a16:creationId xmlns:a16="http://schemas.microsoft.com/office/drawing/2014/main" id="{7F984386-DA22-4402-AFB9-ECDE205A0EFE}"/>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76">
              <a:extLst>
                <a:ext uri="{FF2B5EF4-FFF2-40B4-BE49-F238E27FC236}">
                  <a16:creationId xmlns:a16="http://schemas.microsoft.com/office/drawing/2014/main" id="{F471BB71-A9A4-4089-80D8-07FACEEBC0B8}"/>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98" name="矩形 197">
            <a:extLst>
              <a:ext uri="{FF2B5EF4-FFF2-40B4-BE49-F238E27FC236}">
                <a16:creationId xmlns:a16="http://schemas.microsoft.com/office/drawing/2014/main" id="{E97F1889-AD96-448F-8A44-B791E1EB02A9}"/>
              </a:ext>
            </a:extLst>
          </p:cNvPr>
          <p:cNvSpPr/>
          <p:nvPr userDrawn="1"/>
        </p:nvSpPr>
        <p:spPr>
          <a:xfrm>
            <a:off x="4403064" y="1040239"/>
            <a:ext cx="3224152" cy="369332"/>
          </a:xfrm>
          <a:prstGeom prst="rect">
            <a:avLst/>
          </a:prstGeom>
        </p:spPr>
        <p:txBody>
          <a:bodyPr wrap="none">
            <a:spAutoFit/>
          </a:bodyPr>
          <a:lstStyle/>
          <a:p>
            <a:r>
              <a:rPr lang="zh-CN" altLang="en-US">
                <a:solidFill>
                  <a:schemeClr val="bg1">
                    <a:alpha val="22000"/>
                  </a:schemeClr>
                </a:solidFill>
              </a:rPr>
              <a:t>EVENING PARTY PROCESS</a:t>
            </a:r>
          </a:p>
        </p:txBody>
      </p:sp>
      <p:sp>
        <p:nvSpPr>
          <p:cNvPr id="199" name="任意多边形: 形状 198">
            <a:extLst>
              <a:ext uri="{FF2B5EF4-FFF2-40B4-BE49-F238E27FC236}">
                <a16:creationId xmlns:a16="http://schemas.microsoft.com/office/drawing/2014/main" id="{E03155E9-657E-4700-9DCD-4E4F5E24ABF2}"/>
              </a:ext>
            </a:extLst>
          </p:cNvPr>
          <p:cNvSpPr/>
          <p:nvPr userDrawn="1"/>
        </p:nvSpPr>
        <p:spPr>
          <a:xfrm flipV="1">
            <a:off x="-600878" y="1385717"/>
            <a:ext cx="14907153" cy="3596772"/>
          </a:xfrm>
          <a:custGeom>
            <a:avLst/>
            <a:gdLst>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 name="connsiteX0" fmla="*/ 0 w 8743950"/>
              <a:gd name="connsiteY0" fmla="*/ 1885950 h 1986844"/>
              <a:gd name="connsiteX1" fmla="*/ 2171700 w 8743950"/>
              <a:gd name="connsiteY1" fmla="*/ 0 h 1986844"/>
              <a:gd name="connsiteX2" fmla="*/ 4400550 w 8743950"/>
              <a:gd name="connsiteY2" fmla="*/ 1885950 h 1986844"/>
              <a:gd name="connsiteX3" fmla="*/ 6619875 w 8743950"/>
              <a:gd name="connsiteY3" fmla="*/ 0 h 1986844"/>
              <a:gd name="connsiteX4" fmla="*/ 8743950 w 8743950"/>
              <a:gd name="connsiteY4" fmla="*/ 1905000 h 1986844"/>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 name="connsiteX0" fmla="*/ 0 w 8743950"/>
              <a:gd name="connsiteY0" fmla="*/ 1988521 h 2007571"/>
              <a:gd name="connsiteX1" fmla="*/ 2171700 w 8743950"/>
              <a:gd name="connsiteY1" fmla="*/ 102571 h 2007571"/>
              <a:gd name="connsiteX2" fmla="*/ 4400550 w 8743950"/>
              <a:gd name="connsiteY2" fmla="*/ 1988521 h 2007571"/>
              <a:gd name="connsiteX3" fmla="*/ 6619875 w 8743950"/>
              <a:gd name="connsiteY3" fmla="*/ 102571 h 2007571"/>
              <a:gd name="connsiteX4" fmla="*/ 8743950 w 8743950"/>
              <a:gd name="connsiteY4" fmla="*/ 2007571 h 2007571"/>
              <a:gd name="connsiteX0" fmla="*/ 0 w 8743950"/>
              <a:gd name="connsiteY0" fmla="*/ 1886044 h 1905094"/>
              <a:gd name="connsiteX1" fmla="*/ 2171700 w 8743950"/>
              <a:gd name="connsiteY1" fmla="*/ 94 h 1905094"/>
              <a:gd name="connsiteX2" fmla="*/ 4400550 w 8743950"/>
              <a:gd name="connsiteY2" fmla="*/ 1886044 h 1905094"/>
              <a:gd name="connsiteX3" fmla="*/ 6619875 w 8743950"/>
              <a:gd name="connsiteY3" fmla="*/ 94 h 1905094"/>
              <a:gd name="connsiteX4" fmla="*/ 8743950 w 8743950"/>
              <a:gd name="connsiteY4" fmla="*/ 1905094 h 1905094"/>
              <a:gd name="connsiteX0" fmla="*/ 0 w 8743950"/>
              <a:gd name="connsiteY0" fmla="*/ 1886031 h 1905081"/>
              <a:gd name="connsiteX1" fmla="*/ 2171700 w 8743950"/>
              <a:gd name="connsiteY1" fmla="*/ 81 h 1905081"/>
              <a:gd name="connsiteX2" fmla="*/ 4400550 w 8743950"/>
              <a:gd name="connsiteY2" fmla="*/ 1886031 h 1905081"/>
              <a:gd name="connsiteX3" fmla="*/ 6619875 w 8743950"/>
              <a:gd name="connsiteY3" fmla="*/ 81 h 1905081"/>
              <a:gd name="connsiteX4" fmla="*/ 8743950 w 8743950"/>
              <a:gd name="connsiteY4" fmla="*/ 1905081 h 1905081"/>
              <a:gd name="connsiteX0" fmla="*/ 0 w 8743950"/>
              <a:gd name="connsiteY0" fmla="*/ 1886031 h 1905081"/>
              <a:gd name="connsiteX1" fmla="*/ 2171700 w 8743950"/>
              <a:gd name="connsiteY1" fmla="*/ 81 h 1905081"/>
              <a:gd name="connsiteX2" fmla="*/ 4400550 w 8743950"/>
              <a:gd name="connsiteY2" fmla="*/ 1886031 h 1905081"/>
              <a:gd name="connsiteX3" fmla="*/ 6619875 w 8743950"/>
              <a:gd name="connsiteY3" fmla="*/ 81 h 1905081"/>
              <a:gd name="connsiteX4" fmla="*/ 8743950 w 8743950"/>
              <a:gd name="connsiteY4" fmla="*/ 1905081 h 1905081"/>
              <a:gd name="connsiteX0" fmla="*/ 0 w 9210878"/>
              <a:gd name="connsiteY0" fmla="*/ 1643731 h 1905973"/>
              <a:gd name="connsiteX1" fmla="*/ 2638628 w 9210878"/>
              <a:gd name="connsiteY1" fmla="*/ 973 h 1905973"/>
              <a:gd name="connsiteX2" fmla="*/ 4867478 w 9210878"/>
              <a:gd name="connsiteY2" fmla="*/ 1886923 h 1905973"/>
              <a:gd name="connsiteX3" fmla="*/ 7086803 w 9210878"/>
              <a:gd name="connsiteY3" fmla="*/ 973 h 1905973"/>
              <a:gd name="connsiteX4" fmla="*/ 9210878 w 9210878"/>
              <a:gd name="connsiteY4" fmla="*/ 1905973 h 1905973"/>
              <a:gd name="connsiteX0" fmla="*/ 0 w 9210878"/>
              <a:gd name="connsiteY0" fmla="*/ 1945101 h 2207343"/>
              <a:gd name="connsiteX1" fmla="*/ 2492713 w 9210878"/>
              <a:gd name="connsiteY1" fmla="*/ 786 h 2207343"/>
              <a:gd name="connsiteX2" fmla="*/ 4867478 w 9210878"/>
              <a:gd name="connsiteY2" fmla="*/ 2188293 h 2207343"/>
              <a:gd name="connsiteX3" fmla="*/ 7086803 w 9210878"/>
              <a:gd name="connsiteY3" fmla="*/ 302343 h 2207343"/>
              <a:gd name="connsiteX4" fmla="*/ 9210878 w 9210878"/>
              <a:gd name="connsiteY4" fmla="*/ 2207343 h 2207343"/>
              <a:gd name="connsiteX0" fmla="*/ 0 w 9210878"/>
              <a:gd name="connsiteY0" fmla="*/ 1944336 h 2206578"/>
              <a:gd name="connsiteX1" fmla="*/ 2492713 w 9210878"/>
              <a:gd name="connsiteY1" fmla="*/ 21 h 2206578"/>
              <a:gd name="connsiteX2" fmla="*/ 4955027 w 9210878"/>
              <a:gd name="connsiteY2" fmla="*/ 1983247 h 2206578"/>
              <a:gd name="connsiteX3" fmla="*/ 7086803 w 9210878"/>
              <a:gd name="connsiteY3" fmla="*/ 301578 h 2206578"/>
              <a:gd name="connsiteX4" fmla="*/ 9210878 w 9210878"/>
              <a:gd name="connsiteY4" fmla="*/ 2206578 h 2206578"/>
              <a:gd name="connsiteX0" fmla="*/ 0 w 9210878"/>
              <a:gd name="connsiteY0" fmla="*/ 1944336 h 2206578"/>
              <a:gd name="connsiteX1" fmla="*/ 2492713 w 9210878"/>
              <a:gd name="connsiteY1" fmla="*/ 21 h 2206578"/>
              <a:gd name="connsiteX2" fmla="*/ 4955027 w 9210878"/>
              <a:gd name="connsiteY2" fmla="*/ 1983247 h 2206578"/>
              <a:gd name="connsiteX3" fmla="*/ 7349449 w 9210878"/>
              <a:gd name="connsiteY3" fmla="*/ 29204 h 2206578"/>
              <a:gd name="connsiteX4" fmla="*/ 9210878 w 9210878"/>
              <a:gd name="connsiteY4" fmla="*/ 2206578 h 2206578"/>
              <a:gd name="connsiteX0" fmla="*/ 0 w 9726444"/>
              <a:gd name="connsiteY0" fmla="*/ 1944336 h 1983256"/>
              <a:gd name="connsiteX1" fmla="*/ 2492713 w 9726444"/>
              <a:gd name="connsiteY1" fmla="*/ 21 h 1983256"/>
              <a:gd name="connsiteX2" fmla="*/ 4955027 w 9726444"/>
              <a:gd name="connsiteY2" fmla="*/ 1983247 h 1983256"/>
              <a:gd name="connsiteX3" fmla="*/ 7349449 w 9726444"/>
              <a:gd name="connsiteY3" fmla="*/ 29204 h 1983256"/>
              <a:gd name="connsiteX4" fmla="*/ 9726444 w 9726444"/>
              <a:gd name="connsiteY4" fmla="*/ 1943931 h 1983256"/>
              <a:gd name="connsiteX0" fmla="*/ 0 w 9726444"/>
              <a:gd name="connsiteY0" fmla="*/ 1944336 h 1983256"/>
              <a:gd name="connsiteX1" fmla="*/ 2492713 w 9726444"/>
              <a:gd name="connsiteY1" fmla="*/ 21 h 1983256"/>
              <a:gd name="connsiteX2" fmla="*/ 4955027 w 9726444"/>
              <a:gd name="connsiteY2" fmla="*/ 1983247 h 1983256"/>
              <a:gd name="connsiteX3" fmla="*/ 7349449 w 9726444"/>
              <a:gd name="connsiteY3" fmla="*/ 29204 h 1983256"/>
              <a:gd name="connsiteX4" fmla="*/ 9726444 w 9726444"/>
              <a:gd name="connsiteY4" fmla="*/ 1943931 h 1983256"/>
              <a:gd name="connsiteX0" fmla="*/ 0 w 9878844"/>
              <a:gd name="connsiteY0" fmla="*/ 1944336 h 2021902"/>
              <a:gd name="connsiteX1" fmla="*/ 2492713 w 9878844"/>
              <a:gd name="connsiteY1" fmla="*/ 21 h 2021902"/>
              <a:gd name="connsiteX2" fmla="*/ 4955027 w 9878844"/>
              <a:gd name="connsiteY2" fmla="*/ 1983247 h 2021902"/>
              <a:gd name="connsiteX3" fmla="*/ 7349449 w 9878844"/>
              <a:gd name="connsiteY3" fmla="*/ 29204 h 2021902"/>
              <a:gd name="connsiteX4" fmla="*/ 9878844 w 9878844"/>
              <a:gd name="connsiteY4" fmla="*/ 2020131 h 2021902"/>
              <a:gd name="connsiteX0" fmla="*/ 0 w 9878844"/>
              <a:gd name="connsiteY0" fmla="*/ 1944336 h 2020131"/>
              <a:gd name="connsiteX1" fmla="*/ 2492713 w 9878844"/>
              <a:gd name="connsiteY1" fmla="*/ 21 h 2020131"/>
              <a:gd name="connsiteX2" fmla="*/ 4955027 w 9878844"/>
              <a:gd name="connsiteY2" fmla="*/ 1983247 h 2020131"/>
              <a:gd name="connsiteX3" fmla="*/ 7349449 w 9878844"/>
              <a:gd name="connsiteY3" fmla="*/ 29204 h 2020131"/>
              <a:gd name="connsiteX4" fmla="*/ 9878844 w 9878844"/>
              <a:gd name="connsiteY4" fmla="*/ 2020131 h 2020131"/>
              <a:gd name="connsiteX0" fmla="*/ 0 w 9878844"/>
              <a:gd name="connsiteY0" fmla="*/ 1944336 h 2020131"/>
              <a:gd name="connsiteX1" fmla="*/ 2492713 w 9878844"/>
              <a:gd name="connsiteY1" fmla="*/ 21 h 2020131"/>
              <a:gd name="connsiteX2" fmla="*/ 4955027 w 9878844"/>
              <a:gd name="connsiteY2" fmla="*/ 1983247 h 2020131"/>
              <a:gd name="connsiteX3" fmla="*/ 7416124 w 9878844"/>
              <a:gd name="connsiteY3" fmla="*/ 19679 h 2020131"/>
              <a:gd name="connsiteX4" fmla="*/ 9878844 w 9878844"/>
              <a:gd name="connsiteY4" fmla="*/ 2020131 h 2020131"/>
              <a:gd name="connsiteX0" fmla="*/ 0 w 9878844"/>
              <a:gd name="connsiteY0" fmla="*/ 1944336 h 2020131"/>
              <a:gd name="connsiteX1" fmla="*/ 2492713 w 9878844"/>
              <a:gd name="connsiteY1" fmla="*/ 21 h 2020131"/>
              <a:gd name="connsiteX2" fmla="*/ 4897877 w 9878844"/>
              <a:gd name="connsiteY2" fmla="*/ 1983247 h 2020131"/>
              <a:gd name="connsiteX3" fmla="*/ 7416124 w 9878844"/>
              <a:gd name="connsiteY3" fmla="*/ 19679 h 2020131"/>
              <a:gd name="connsiteX4" fmla="*/ 9878844 w 9878844"/>
              <a:gd name="connsiteY4" fmla="*/ 2020131 h 2020131"/>
              <a:gd name="connsiteX0" fmla="*/ 0 w 9878844"/>
              <a:gd name="connsiteY0" fmla="*/ 1953860 h 2029655"/>
              <a:gd name="connsiteX1" fmla="*/ 2416513 w 9878844"/>
              <a:gd name="connsiteY1" fmla="*/ 20 h 2029655"/>
              <a:gd name="connsiteX2" fmla="*/ 4897877 w 9878844"/>
              <a:gd name="connsiteY2" fmla="*/ 1992771 h 2029655"/>
              <a:gd name="connsiteX3" fmla="*/ 7416124 w 9878844"/>
              <a:gd name="connsiteY3" fmla="*/ 29203 h 2029655"/>
              <a:gd name="connsiteX4" fmla="*/ 9878844 w 9878844"/>
              <a:gd name="connsiteY4" fmla="*/ 2029655 h 2029655"/>
              <a:gd name="connsiteX0" fmla="*/ 0 w 9897894"/>
              <a:gd name="connsiteY0" fmla="*/ 1887323 h 2029793"/>
              <a:gd name="connsiteX1" fmla="*/ 2435563 w 9897894"/>
              <a:gd name="connsiteY1" fmla="*/ 158 h 2029793"/>
              <a:gd name="connsiteX2" fmla="*/ 4916927 w 9897894"/>
              <a:gd name="connsiteY2" fmla="*/ 1992909 h 2029793"/>
              <a:gd name="connsiteX3" fmla="*/ 7435174 w 9897894"/>
              <a:gd name="connsiteY3" fmla="*/ 29341 h 2029793"/>
              <a:gd name="connsiteX4" fmla="*/ 9897894 w 9897894"/>
              <a:gd name="connsiteY4" fmla="*/ 2029793 h 2029793"/>
              <a:gd name="connsiteX0" fmla="*/ 0 w 9897894"/>
              <a:gd name="connsiteY0" fmla="*/ 1887307 h 2029777"/>
              <a:gd name="connsiteX1" fmla="*/ 2435563 w 9897894"/>
              <a:gd name="connsiteY1" fmla="*/ 142 h 2029777"/>
              <a:gd name="connsiteX2" fmla="*/ 4916927 w 9897894"/>
              <a:gd name="connsiteY2" fmla="*/ 1992893 h 2029777"/>
              <a:gd name="connsiteX3" fmla="*/ 7435174 w 9897894"/>
              <a:gd name="connsiteY3" fmla="*/ 29325 h 2029777"/>
              <a:gd name="connsiteX4" fmla="*/ 9897894 w 9897894"/>
              <a:gd name="connsiteY4" fmla="*/ 2029777 h 2029777"/>
              <a:gd name="connsiteX0" fmla="*/ 0 w 9897894"/>
              <a:gd name="connsiteY0" fmla="*/ 2852454 h 2994924"/>
              <a:gd name="connsiteX1" fmla="*/ 2473663 w 9897894"/>
              <a:gd name="connsiteY1" fmla="*/ 89 h 2994924"/>
              <a:gd name="connsiteX2" fmla="*/ 4916927 w 9897894"/>
              <a:gd name="connsiteY2" fmla="*/ 2958040 h 2994924"/>
              <a:gd name="connsiteX3" fmla="*/ 7435174 w 9897894"/>
              <a:gd name="connsiteY3" fmla="*/ 994472 h 2994924"/>
              <a:gd name="connsiteX4" fmla="*/ 9897894 w 9897894"/>
              <a:gd name="connsiteY4" fmla="*/ 2994924 h 2994924"/>
              <a:gd name="connsiteX0" fmla="*/ 0 w 11104394"/>
              <a:gd name="connsiteY0" fmla="*/ 2662604 h 2995574"/>
              <a:gd name="connsiteX1" fmla="*/ 3680163 w 11104394"/>
              <a:gd name="connsiteY1" fmla="*/ 739 h 2995574"/>
              <a:gd name="connsiteX2" fmla="*/ 6123427 w 11104394"/>
              <a:gd name="connsiteY2" fmla="*/ 2958690 h 2995574"/>
              <a:gd name="connsiteX3" fmla="*/ 8641674 w 11104394"/>
              <a:gd name="connsiteY3" fmla="*/ 995122 h 2995574"/>
              <a:gd name="connsiteX4" fmla="*/ 11104394 w 11104394"/>
              <a:gd name="connsiteY4" fmla="*/ 2995574 h 2995574"/>
              <a:gd name="connsiteX0" fmla="*/ 0 w 11104394"/>
              <a:gd name="connsiteY0" fmla="*/ 2522950 h 2855920"/>
              <a:gd name="connsiteX1" fmla="*/ 3019763 w 11104394"/>
              <a:gd name="connsiteY1" fmla="*/ 785 h 2855920"/>
              <a:gd name="connsiteX2" fmla="*/ 6123427 w 11104394"/>
              <a:gd name="connsiteY2" fmla="*/ 2819036 h 2855920"/>
              <a:gd name="connsiteX3" fmla="*/ 8641674 w 11104394"/>
              <a:gd name="connsiteY3" fmla="*/ 855468 h 2855920"/>
              <a:gd name="connsiteX4" fmla="*/ 11104394 w 11104394"/>
              <a:gd name="connsiteY4" fmla="*/ 2855920 h 2855920"/>
              <a:gd name="connsiteX0" fmla="*/ 0 w 11104394"/>
              <a:gd name="connsiteY0" fmla="*/ 2523016 h 2855986"/>
              <a:gd name="connsiteX1" fmla="*/ 3019763 w 11104394"/>
              <a:gd name="connsiteY1" fmla="*/ 851 h 2855986"/>
              <a:gd name="connsiteX2" fmla="*/ 5805927 w 11104394"/>
              <a:gd name="connsiteY2" fmla="*/ 2831802 h 2855986"/>
              <a:gd name="connsiteX3" fmla="*/ 8641674 w 11104394"/>
              <a:gd name="connsiteY3" fmla="*/ 855534 h 2855986"/>
              <a:gd name="connsiteX4" fmla="*/ 11104394 w 11104394"/>
              <a:gd name="connsiteY4" fmla="*/ 2855986 h 2855986"/>
              <a:gd name="connsiteX0" fmla="*/ 0 w 11104394"/>
              <a:gd name="connsiteY0" fmla="*/ 2523016 h 2855986"/>
              <a:gd name="connsiteX1" fmla="*/ 3019763 w 11104394"/>
              <a:gd name="connsiteY1" fmla="*/ 851 h 2855986"/>
              <a:gd name="connsiteX2" fmla="*/ 5805927 w 11104394"/>
              <a:gd name="connsiteY2" fmla="*/ 2831802 h 2855986"/>
              <a:gd name="connsiteX3" fmla="*/ 8641674 w 11104394"/>
              <a:gd name="connsiteY3" fmla="*/ 855534 h 2855986"/>
              <a:gd name="connsiteX4" fmla="*/ 11104394 w 11104394"/>
              <a:gd name="connsiteY4" fmla="*/ 2855986 h 2855986"/>
              <a:gd name="connsiteX0" fmla="*/ 0 w 11104394"/>
              <a:gd name="connsiteY0" fmla="*/ 2523016 h 2855986"/>
              <a:gd name="connsiteX1" fmla="*/ 3019763 w 11104394"/>
              <a:gd name="connsiteY1" fmla="*/ 851 h 2855986"/>
              <a:gd name="connsiteX2" fmla="*/ 5805927 w 11104394"/>
              <a:gd name="connsiteY2" fmla="*/ 2831802 h 2855986"/>
              <a:gd name="connsiteX3" fmla="*/ 9048074 w 11104394"/>
              <a:gd name="connsiteY3" fmla="*/ 665034 h 2855986"/>
              <a:gd name="connsiteX4" fmla="*/ 11104394 w 11104394"/>
              <a:gd name="connsiteY4" fmla="*/ 2855986 h 2855986"/>
              <a:gd name="connsiteX0" fmla="*/ 0 w 13377694"/>
              <a:gd name="connsiteY0" fmla="*/ 2523016 h 4303786"/>
              <a:gd name="connsiteX1" fmla="*/ 3019763 w 13377694"/>
              <a:gd name="connsiteY1" fmla="*/ 851 h 4303786"/>
              <a:gd name="connsiteX2" fmla="*/ 5805927 w 13377694"/>
              <a:gd name="connsiteY2" fmla="*/ 2831802 h 4303786"/>
              <a:gd name="connsiteX3" fmla="*/ 9048074 w 13377694"/>
              <a:gd name="connsiteY3" fmla="*/ 665034 h 4303786"/>
              <a:gd name="connsiteX4" fmla="*/ 13377694 w 13377694"/>
              <a:gd name="connsiteY4" fmla="*/ 4303786 h 4303786"/>
              <a:gd name="connsiteX0" fmla="*/ 0 w 13377694"/>
              <a:gd name="connsiteY0" fmla="*/ 2523016 h 4303786"/>
              <a:gd name="connsiteX1" fmla="*/ 3019763 w 13377694"/>
              <a:gd name="connsiteY1" fmla="*/ 851 h 4303786"/>
              <a:gd name="connsiteX2" fmla="*/ 5805927 w 13377694"/>
              <a:gd name="connsiteY2" fmla="*/ 2831802 h 4303786"/>
              <a:gd name="connsiteX3" fmla="*/ 9048074 w 13377694"/>
              <a:gd name="connsiteY3" fmla="*/ 665034 h 4303786"/>
              <a:gd name="connsiteX4" fmla="*/ 13377694 w 13377694"/>
              <a:gd name="connsiteY4" fmla="*/ 4303786 h 4303786"/>
              <a:gd name="connsiteX0" fmla="*/ 0 w 13377694"/>
              <a:gd name="connsiteY0" fmla="*/ 2523016 h 4303786"/>
              <a:gd name="connsiteX1" fmla="*/ 3019763 w 13377694"/>
              <a:gd name="connsiteY1" fmla="*/ 851 h 4303786"/>
              <a:gd name="connsiteX2" fmla="*/ 5805927 w 13377694"/>
              <a:gd name="connsiteY2" fmla="*/ 2831802 h 4303786"/>
              <a:gd name="connsiteX3" fmla="*/ 9048074 w 13377694"/>
              <a:gd name="connsiteY3" fmla="*/ 665034 h 4303786"/>
              <a:gd name="connsiteX4" fmla="*/ 13377694 w 13377694"/>
              <a:gd name="connsiteY4" fmla="*/ 4303786 h 4303786"/>
              <a:gd name="connsiteX0" fmla="*/ 0 w 13377694"/>
              <a:gd name="connsiteY0" fmla="*/ 2561102 h 4341872"/>
              <a:gd name="connsiteX1" fmla="*/ 2537163 w 13377694"/>
              <a:gd name="connsiteY1" fmla="*/ 837 h 4341872"/>
              <a:gd name="connsiteX2" fmla="*/ 5805927 w 13377694"/>
              <a:gd name="connsiteY2" fmla="*/ 2869888 h 4341872"/>
              <a:gd name="connsiteX3" fmla="*/ 9048074 w 13377694"/>
              <a:gd name="connsiteY3" fmla="*/ 703120 h 4341872"/>
              <a:gd name="connsiteX4" fmla="*/ 13377694 w 13377694"/>
              <a:gd name="connsiteY4" fmla="*/ 4341872 h 4341872"/>
              <a:gd name="connsiteX0" fmla="*/ 0 w 13377694"/>
              <a:gd name="connsiteY0" fmla="*/ 2560560 h 4341330"/>
              <a:gd name="connsiteX1" fmla="*/ 2537163 w 13377694"/>
              <a:gd name="connsiteY1" fmla="*/ 295 h 4341330"/>
              <a:gd name="connsiteX2" fmla="*/ 4980427 w 13377694"/>
              <a:gd name="connsiteY2" fmla="*/ 2742346 h 4341330"/>
              <a:gd name="connsiteX3" fmla="*/ 9048074 w 13377694"/>
              <a:gd name="connsiteY3" fmla="*/ 702578 h 4341330"/>
              <a:gd name="connsiteX4" fmla="*/ 13377694 w 13377694"/>
              <a:gd name="connsiteY4"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13377694 w 13377694"/>
              <a:gd name="connsiteY4"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9998877 w 13377694"/>
              <a:gd name="connsiteY4" fmla="*/ 2209954 h 4341330"/>
              <a:gd name="connsiteX5" fmla="*/ 13377694 w 13377694"/>
              <a:gd name="connsiteY5"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830477 w 13377694"/>
              <a:gd name="connsiteY4" fmla="*/ 2514754 h 4341330"/>
              <a:gd name="connsiteX5" fmla="*/ 13377694 w 13377694"/>
              <a:gd name="connsiteY5"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830477 w 13377694"/>
              <a:gd name="connsiteY4" fmla="*/ 2514754 h 4341330"/>
              <a:gd name="connsiteX5" fmla="*/ 8855877 w 13377694"/>
              <a:gd name="connsiteY5" fmla="*/ 25401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830477 w 13377694"/>
              <a:gd name="connsiteY4" fmla="*/ 2514754 h 4341330"/>
              <a:gd name="connsiteX5" fmla="*/ 10748177 w 13377694"/>
              <a:gd name="connsiteY5" fmla="*/ 24385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748177 w 13377694"/>
              <a:gd name="connsiteY5" fmla="*/ 24385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6546174 w 13377694"/>
              <a:gd name="connsiteY3" fmla="*/ 40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268 h 4341038"/>
              <a:gd name="connsiteX1" fmla="*/ 2537163 w 13377694"/>
              <a:gd name="connsiteY1" fmla="*/ 3 h 4341038"/>
              <a:gd name="connsiteX2" fmla="*/ 4091427 w 13377694"/>
              <a:gd name="connsiteY2" fmla="*/ 2576954 h 4341038"/>
              <a:gd name="connsiteX3" fmla="*/ 6546174 w 13377694"/>
              <a:gd name="connsiteY3" fmla="*/ 37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7839877 w 13377694"/>
              <a:gd name="connsiteY4" fmla="*/ 29716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7839877 w 13377694"/>
              <a:gd name="connsiteY4" fmla="*/ 29716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7839877 w 13377694"/>
              <a:gd name="connsiteY4" fmla="*/ 2971662 h 4341038"/>
              <a:gd name="connsiteX5" fmla="*/ 10748177 w 13377694"/>
              <a:gd name="connsiteY5" fmla="*/ 9777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6152474 w 13377694"/>
              <a:gd name="connsiteY3" fmla="*/ 118086 h 4341038"/>
              <a:gd name="connsiteX4" fmla="*/ 7839877 w 13377694"/>
              <a:gd name="connsiteY4" fmla="*/ 2971662 h 4341038"/>
              <a:gd name="connsiteX5" fmla="*/ 10748177 w 13377694"/>
              <a:gd name="connsiteY5" fmla="*/ 977762 h 4341038"/>
              <a:gd name="connsiteX6" fmla="*/ 13377694 w 13377694"/>
              <a:gd name="connsiteY6" fmla="*/ 4341038 h 4341038"/>
              <a:gd name="connsiteX0" fmla="*/ 0 w 13377694"/>
              <a:gd name="connsiteY0" fmla="*/ 2560393 h 4341163"/>
              <a:gd name="connsiteX1" fmla="*/ 2537163 w 13377694"/>
              <a:gd name="connsiteY1" fmla="*/ 128 h 4341163"/>
              <a:gd name="connsiteX2" fmla="*/ 3850127 w 13377694"/>
              <a:gd name="connsiteY2" fmla="*/ 2437379 h 4341163"/>
              <a:gd name="connsiteX3" fmla="*/ 6152474 w 13377694"/>
              <a:gd name="connsiteY3" fmla="*/ 118211 h 4341163"/>
              <a:gd name="connsiteX4" fmla="*/ 7839877 w 13377694"/>
              <a:gd name="connsiteY4" fmla="*/ 2971787 h 4341163"/>
              <a:gd name="connsiteX5" fmla="*/ 10748177 w 13377694"/>
              <a:gd name="connsiteY5" fmla="*/ 977887 h 4341163"/>
              <a:gd name="connsiteX6" fmla="*/ 13377694 w 13377694"/>
              <a:gd name="connsiteY6" fmla="*/ 4341163 h 4341163"/>
              <a:gd name="connsiteX0" fmla="*/ 0 w 13377694"/>
              <a:gd name="connsiteY0" fmla="*/ 2484197 h 4264967"/>
              <a:gd name="connsiteX1" fmla="*/ 1991063 w 13377694"/>
              <a:gd name="connsiteY1" fmla="*/ 132 h 4264967"/>
              <a:gd name="connsiteX2" fmla="*/ 3850127 w 13377694"/>
              <a:gd name="connsiteY2" fmla="*/ 2361183 h 4264967"/>
              <a:gd name="connsiteX3" fmla="*/ 6152474 w 13377694"/>
              <a:gd name="connsiteY3" fmla="*/ 42015 h 4264967"/>
              <a:gd name="connsiteX4" fmla="*/ 7839877 w 13377694"/>
              <a:gd name="connsiteY4" fmla="*/ 2895591 h 4264967"/>
              <a:gd name="connsiteX5" fmla="*/ 10748177 w 13377694"/>
              <a:gd name="connsiteY5" fmla="*/ 901691 h 4264967"/>
              <a:gd name="connsiteX6" fmla="*/ 13377694 w 13377694"/>
              <a:gd name="connsiteY6" fmla="*/ 4264967 h 4264967"/>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405277 w 13377694"/>
              <a:gd name="connsiteY5" fmla="*/ 787412 h 4264988"/>
              <a:gd name="connsiteX6" fmla="*/ 13377694 w 13377694"/>
              <a:gd name="connsiteY6" fmla="*/ 4264988 h 4264988"/>
              <a:gd name="connsiteX0" fmla="*/ 0 w 12539494"/>
              <a:gd name="connsiteY0" fmla="*/ 2484218 h 4125288"/>
              <a:gd name="connsiteX1" fmla="*/ 1991063 w 12539494"/>
              <a:gd name="connsiteY1" fmla="*/ 153 h 4125288"/>
              <a:gd name="connsiteX2" fmla="*/ 3850127 w 12539494"/>
              <a:gd name="connsiteY2" fmla="*/ 2361204 h 4125288"/>
              <a:gd name="connsiteX3" fmla="*/ 6152474 w 12539494"/>
              <a:gd name="connsiteY3" fmla="*/ 42036 h 4125288"/>
              <a:gd name="connsiteX4" fmla="*/ 7839877 w 12539494"/>
              <a:gd name="connsiteY4" fmla="*/ 2895612 h 4125288"/>
              <a:gd name="connsiteX5" fmla="*/ 10405277 w 12539494"/>
              <a:gd name="connsiteY5" fmla="*/ 787412 h 4125288"/>
              <a:gd name="connsiteX6" fmla="*/ 12539494 w 12539494"/>
              <a:gd name="connsiteY6" fmla="*/ 4125288 h 4125288"/>
              <a:gd name="connsiteX0" fmla="*/ 0 w 12539494"/>
              <a:gd name="connsiteY0" fmla="*/ 2484673 h 4125743"/>
              <a:gd name="connsiteX1" fmla="*/ 1991063 w 12539494"/>
              <a:gd name="connsiteY1" fmla="*/ 608 h 4125743"/>
              <a:gd name="connsiteX2" fmla="*/ 3850127 w 12539494"/>
              <a:gd name="connsiteY2" fmla="*/ 2361659 h 4125743"/>
              <a:gd name="connsiteX3" fmla="*/ 6152474 w 12539494"/>
              <a:gd name="connsiteY3" fmla="*/ 42491 h 4125743"/>
              <a:gd name="connsiteX4" fmla="*/ 7839877 w 12539494"/>
              <a:gd name="connsiteY4" fmla="*/ 2896067 h 4125743"/>
              <a:gd name="connsiteX5" fmla="*/ 10405277 w 12539494"/>
              <a:gd name="connsiteY5" fmla="*/ 787867 h 4125743"/>
              <a:gd name="connsiteX6" fmla="*/ 12539494 w 12539494"/>
              <a:gd name="connsiteY6" fmla="*/ 4125743 h 4125743"/>
              <a:gd name="connsiteX0" fmla="*/ 0 w 12539494"/>
              <a:gd name="connsiteY0" fmla="*/ 2484219 h 4125289"/>
              <a:gd name="connsiteX1" fmla="*/ 1991063 w 12539494"/>
              <a:gd name="connsiteY1" fmla="*/ 154 h 4125289"/>
              <a:gd name="connsiteX2" fmla="*/ 3536883 w 12539494"/>
              <a:gd name="connsiteY2" fmla="*/ 2361205 h 4125289"/>
              <a:gd name="connsiteX3" fmla="*/ 6152474 w 12539494"/>
              <a:gd name="connsiteY3" fmla="*/ 42037 h 4125289"/>
              <a:gd name="connsiteX4" fmla="*/ 7839877 w 12539494"/>
              <a:gd name="connsiteY4" fmla="*/ 2895613 h 4125289"/>
              <a:gd name="connsiteX5" fmla="*/ 10405277 w 12539494"/>
              <a:gd name="connsiteY5" fmla="*/ 787413 h 4125289"/>
              <a:gd name="connsiteX6" fmla="*/ 12539494 w 12539494"/>
              <a:gd name="connsiteY6" fmla="*/ 4125289 h 4125289"/>
              <a:gd name="connsiteX0" fmla="*/ 0 w 12539494"/>
              <a:gd name="connsiteY0" fmla="*/ 2444596 h 4085666"/>
              <a:gd name="connsiteX1" fmla="*/ 1652758 w 12539494"/>
              <a:gd name="connsiteY1" fmla="*/ 18588 h 4085666"/>
              <a:gd name="connsiteX2" fmla="*/ 3536883 w 12539494"/>
              <a:gd name="connsiteY2" fmla="*/ 2321582 h 4085666"/>
              <a:gd name="connsiteX3" fmla="*/ 6152474 w 12539494"/>
              <a:gd name="connsiteY3" fmla="*/ 2414 h 4085666"/>
              <a:gd name="connsiteX4" fmla="*/ 7839877 w 12539494"/>
              <a:gd name="connsiteY4" fmla="*/ 2855990 h 4085666"/>
              <a:gd name="connsiteX5" fmla="*/ 10405277 w 12539494"/>
              <a:gd name="connsiteY5" fmla="*/ 747790 h 4085666"/>
              <a:gd name="connsiteX6" fmla="*/ 12539494 w 12539494"/>
              <a:gd name="connsiteY6" fmla="*/ 4085666 h 4085666"/>
              <a:gd name="connsiteX0" fmla="*/ 0 w 12539494"/>
              <a:gd name="connsiteY0" fmla="*/ 2426152 h 4067222"/>
              <a:gd name="connsiteX1" fmla="*/ 1652758 w 12539494"/>
              <a:gd name="connsiteY1" fmla="*/ 144 h 4067222"/>
              <a:gd name="connsiteX2" fmla="*/ 3536883 w 12539494"/>
              <a:gd name="connsiteY2" fmla="*/ 2303138 h 4067222"/>
              <a:gd name="connsiteX3" fmla="*/ 5964527 w 12539494"/>
              <a:gd name="connsiteY3" fmla="*/ 811285 h 4067222"/>
              <a:gd name="connsiteX4" fmla="*/ 7839877 w 12539494"/>
              <a:gd name="connsiteY4" fmla="*/ 2837546 h 4067222"/>
              <a:gd name="connsiteX5" fmla="*/ 10405277 w 12539494"/>
              <a:gd name="connsiteY5" fmla="*/ 729346 h 4067222"/>
              <a:gd name="connsiteX6" fmla="*/ 12539494 w 12539494"/>
              <a:gd name="connsiteY6" fmla="*/ 4067222 h 4067222"/>
              <a:gd name="connsiteX0" fmla="*/ 0 w 12539494"/>
              <a:gd name="connsiteY0" fmla="*/ 2426152 h 4067222"/>
              <a:gd name="connsiteX1" fmla="*/ 1652758 w 12539494"/>
              <a:gd name="connsiteY1" fmla="*/ 144 h 4067222"/>
              <a:gd name="connsiteX2" fmla="*/ 3536883 w 12539494"/>
              <a:gd name="connsiteY2" fmla="*/ 2303138 h 4067222"/>
              <a:gd name="connsiteX3" fmla="*/ 5964527 w 12539494"/>
              <a:gd name="connsiteY3" fmla="*/ 811285 h 4067222"/>
              <a:gd name="connsiteX4" fmla="*/ 8215771 w 12539494"/>
              <a:gd name="connsiteY4" fmla="*/ 2779488 h 4067222"/>
              <a:gd name="connsiteX5" fmla="*/ 10405277 w 12539494"/>
              <a:gd name="connsiteY5" fmla="*/ 729346 h 4067222"/>
              <a:gd name="connsiteX6" fmla="*/ 12539494 w 12539494"/>
              <a:gd name="connsiteY6" fmla="*/ 4067222 h 4067222"/>
              <a:gd name="connsiteX0" fmla="*/ 0 w 12539494"/>
              <a:gd name="connsiteY0" fmla="*/ 2426152 h 4067222"/>
              <a:gd name="connsiteX1" fmla="*/ 1652758 w 12539494"/>
              <a:gd name="connsiteY1" fmla="*/ 144 h 4067222"/>
              <a:gd name="connsiteX2" fmla="*/ 3536883 w 12539494"/>
              <a:gd name="connsiteY2" fmla="*/ 2303138 h 4067222"/>
              <a:gd name="connsiteX3" fmla="*/ 5964527 w 12539494"/>
              <a:gd name="connsiteY3" fmla="*/ 811285 h 4067222"/>
              <a:gd name="connsiteX4" fmla="*/ 8215771 w 12539494"/>
              <a:gd name="connsiteY4" fmla="*/ 2779488 h 4067222"/>
              <a:gd name="connsiteX5" fmla="*/ 10731051 w 12539494"/>
              <a:gd name="connsiteY5" fmla="*/ 1179288 h 4067222"/>
              <a:gd name="connsiteX6" fmla="*/ 12539494 w 12539494"/>
              <a:gd name="connsiteY6" fmla="*/ 4067222 h 4067222"/>
              <a:gd name="connsiteX0" fmla="*/ 0 w 11649879"/>
              <a:gd name="connsiteY0" fmla="*/ 2426152 h 3994651"/>
              <a:gd name="connsiteX1" fmla="*/ 1652758 w 11649879"/>
              <a:gd name="connsiteY1" fmla="*/ 144 h 3994651"/>
              <a:gd name="connsiteX2" fmla="*/ 3536883 w 11649879"/>
              <a:gd name="connsiteY2" fmla="*/ 2303138 h 3994651"/>
              <a:gd name="connsiteX3" fmla="*/ 5964527 w 11649879"/>
              <a:gd name="connsiteY3" fmla="*/ 811285 h 3994651"/>
              <a:gd name="connsiteX4" fmla="*/ 8215771 w 11649879"/>
              <a:gd name="connsiteY4" fmla="*/ 2779488 h 3994651"/>
              <a:gd name="connsiteX5" fmla="*/ 10731051 w 11649879"/>
              <a:gd name="connsiteY5" fmla="*/ 1179288 h 3994651"/>
              <a:gd name="connsiteX6" fmla="*/ 11649879 w 11649879"/>
              <a:gd name="connsiteY6" fmla="*/ 3994651 h 3994651"/>
              <a:gd name="connsiteX0" fmla="*/ 0 w 11649879"/>
              <a:gd name="connsiteY0" fmla="*/ 2426154 h 3994653"/>
              <a:gd name="connsiteX1" fmla="*/ 1652758 w 11649879"/>
              <a:gd name="connsiteY1" fmla="*/ 146 h 3994653"/>
              <a:gd name="connsiteX2" fmla="*/ 3536883 w 11649879"/>
              <a:gd name="connsiteY2" fmla="*/ 2303140 h 3994653"/>
              <a:gd name="connsiteX3" fmla="*/ 8146278 w 11649879"/>
              <a:gd name="connsiteY3" fmla="*/ 1077987 h 3994653"/>
              <a:gd name="connsiteX4" fmla="*/ 8215771 w 11649879"/>
              <a:gd name="connsiteY4" fmla="*/ 2779490 h 3994653"/>
              <a:gd name="connsiteX5" fmla="*/ 10731051 w 11649879"/>
              <a:gd name="connsiteY5" fmla="*/ 1179290 h 3994653"/>
              <a:gd name="connsiteX6" fmla="*/ 11649879 w 11649879"/>
              <a:gd name="connsiteY6" fmla="*/ 3994653 h 3994653"/>
              <a:gd name="connsiteX0" fmla="*/ 0 w 11649879"/>
              <a:gd name="connsiteY0" fmla="*/ 2426706 h 3995205"/>
              <a:gd name="connsiteX1" fmla="*/ 1652758 w 11649879"/>
              <a:gd name="connsiteY1" fmla="*/ 698 h 3995205"/>
              <a:gd name="connsiteX2" fmla="*/ 4731912 w 11649879"/>
              <a:gd name="connsiteY2" fmla="*/ 2163992 h 3995205"/>
              <a:gd name="connsiteX3" fmla="*/ 8146278 w 11649879"/>
              <a:gd name="connsiteY3" fmla="*/ 1078539 h 3995205"/>
              <a:gd name="connsiteX4" fmla="*/ 8215771 w 11649879"/>
              <a:gd name="connsiteY4" fmla="*/ 2780042 h 3995205"/>
              <a:gd name="connsiteX5" fmla="*/ 10731051 w 11649879"/>
              <a:gd name="connsiteY5" fmla="*/ 1179842 h 3995205"/>
              <a:gd name="connsiteX6" fmla="*/ 11649879 w 11649879"/>
              <a:gd name="connsiteY6" fmla="*/ 3995205 h 3995205"/>
              <a:gd name="connsiteX0" fmla="*/ 0 w 10731051"/>
              <a:gd name="connsiteY0" fmla="*/ 2426706 h 2780158"/>
              <a:gd name="connsiteX1" fmla="*/ 1652758 w 10731051"/>
              <a:gd name="connsiteY1" fmla="*/ 698 h 2780158"/>
              <a:gd name="connsiteX2" fmla="*/ 4731912 w 10731051"/>
              <a:gd name="connsiteY2" fmla="*/ 2163992 h 2780158"/>
              <a:gd name="connsiteX3" fmla="*/ 8146278 w 10731051"/>
              <a:gd name="connsiteY3" fmla="*/ 1078539 h 2780158"/>
              <a:gd name="connsiteX4" fmla="*/ 8215771 w 10731051"/>
              <a:gd name="connsiteY4" fmla="*/ 2780042 h 2780158"/>
              <a:gd name="connsiteX5" fmla="*/ 10731051 w 10731051"/>
              <a:gd name="connsiteY5" fmla="*/ 1179842 h 2780158"/>
              <a:gd name="connsiteX0" fmla="*/ 0 w 11805481"/>
              <a:gd name="connsiteY0" fmla="*/ 2426706 h 2780070"/>
              <a:gd name="connsiteX1" fmla="*/ 1652758 w 11805481"/>
              <a:gd name="connsiteY1" fmla="*/ 698 h 2780070"/>
              <a:gd name="connsiteX2" fmla="*/ 4731912 w 11805481"/>
              <a:gd name="connsiteY2" fmla="*/ 2163992 h 2780070"/>
              <a:gd name="connsiteX3" fmla="*/ 8146278 w 11805481"/>
              <a:gd name="connsiteY3" fmla="*/ 1078539 h 2780070"/>
              <a:gd name="connsiteX4" fmla="*/ 8215771 w 11805481"/>
              <a:gd name="connsiteY4" fmla="*/ 2780042 h 2780070"/>
              <a:gd name="connsiteX5" fmla="*/ 11805481 w 11805481"/>
              <a:gd name="connsiteY5" fmla="*/ 1129042 h 2780070"/>
              <a:gd name="connsiteX0" fmla="*/ 0 w 11805481"/>
              <a:gd name="connsiteY0" fmla="*/ 2426706 h 2983267"/>
              <a:gd name="connsiteX1" fmla="*/ 1652758 w 11805481"/>
              <a:gd name="connsiteY1" fmla="*/ 698 h 2983267"/>
              <a:gd name="connsiteX2" fmla="*/ 4731912 w 11805481"/>
              <a:gd name="connsiteY2" fmla="*/ 2163992 h 2983267"/>
              <a:gd name="connsiteX3" fmla="*/ 8146278 w 11805481"/>
              <a:gd name="connsiteY3" fmla="*/ 1078539 h 2983267"/>
              <a:gd name="connsiteX4" fmla="*/ 10901846 w 11805481"/>
              <a:gd name="connsiteY4" fmla="*/ 2983242 h 2983267"/>
              <a:gd name="connsiteX5" fmla="*/ 11805481 w 11805481"/>
              <a:gd name="connsiteY5" fmla="*/ 1129042 h 2983267"/>
              <a:gd name="connsiteX0" fmla="*/ 0 w 12485222"/>
              <a:gd name="connsiteY0" fmla="*/ 2426706 h 3107305"/>
              <a:gd name="connsiteX1" fmla="*/ 1652758 w 12485222"/>
              <a:gd name="connsiteY1" fmla="*/ 698 h 3107305"/>
              <a:gd name="connsiteX2" fmla="*/ 4731912 w 12485222"/>
              <a:gd name="connsiteY2" fmla="*/ 2163992 h 3107305"/>
              <a:gd name="connsiteX3" fmla="*/ 8146278 w 12485222"/>
              <a:gd name="connsiteY3" fmla="*/ 1078539 h 3107305"/>
              <a:gd name="connsiteX4" fmla="*/ 10901846 w 12485222"/>
              <a:gd name="connsiteY4" fmla="*/ 2983242 h 3107305"/>
              <a:gd name="connsiteX5" fmla="*/ 12485222 w 12485222"/>
              <a:gd name="connsiteY5" fmla="*/ 3059442 h 3107305"/>
              <a:gd name="connsiteX0" fmla="*/ 0 w 12485222"/>
              <a:gd name="connsiteY0" fmla="*/ 2426706 h 3729355"/>
              <a:gd name="connsiteX1" fmla="*/ 1652758 w 12485222"/>
              <a:gd name="connsiteY1" fmla="*/ 698 h 3729355"/>
              <a:gd name="connsiteX2" fmla="*/ 4731912 w 12485222"/>
              <a:gd name="connsiteY2" fmla="*/ 2163992 h 3729355"/>
              <a:gd name="connsiteX3" fmla="*/ 8146278 w 12485222"/>
              <a:gd name="connsiteY3" fmla="*/ 1078539 h 3729355"/>
              <a:gd name="connsiteX4" fmla="*/ 10945700 w 12485222"/>
              <a:gd name="connsiteY4" fmla="*/ 3669042 h 3729355"/>
              <a:gd name="connsiteX5" fmla="*/ 12485222 w 12485222"/>
              <a:gd name="connsiteY5" fmla="*/ 3059442 h 3729355"/>
              <a:gd name="connsiteX0" fmla="*/ 0 w 12485222"/>
              <a:gd name="connsiteY0" fmla="*/ 2426711 h 3725689"/>
              <a:gd name="connsiteX1" fmla="*/ 1652758 w 12485222"/>
              <a:gd name="connsiteY1" fmla="*/ 703 h 3725689"/>
              <a:gd name="connsiteX2" fmla="*/ 4731912 w 12485222"/>
              <a:gd name="connsiteY2" fmla="*/ 2163997 h 3725689"/>
              <a:gd name="connsiteX3" fmla="*/ 7861226 w 12485222"/>
              <a:gd name="connsiteY3" fmla="*/ 1154744 h 3725689"/>
              <a:gd name="connsiteX4" fmla="*/ 10945700 w 12485222"/>
              <a:gd name="connsiteY4" fmla="*/ 3669047 h 3725689"/>
              <a:gd name="connsiteX5" fmla="*/ 12485222 w 12485222"/>
              <a:gd name="connsiteY5" fmla="*/ 3059447 h 3725689"/>
              <a:gd name="connsiteX0" fmla="*/ 0 w 12485222"/>
              <a:gd name="connsiteY0" fmla="*/ 2426861 h 3725839"/>
              <a:gd name="connsiteX1" fmla="*/ 1652758 w 12485222"/>
              <a:gd name="connsiteY1" fmla="*/ 853 h 3725839"/>
              <a:gd name="connsiteX2" fmla="*/ 4852512 w 12485222"/>
              <a:gd name="connsiteY2" fmla="*/ 2138747 h 3725839"/>
              <a:gd name="connsiteX3" fmla="*/ 7861226 w 12485222"/>
              <a:gd name="connsiteY3" fmla="*/ 1154894 h 3725839"/>
              <a:gd name="connsiteX4" fmla="*/ 10945700 w 12485222"/>
              <a:gd name="connsiteY4" fmla="*/ 3669197 h 3725839"/>
              <a:gd name="connsiteX5" fmla="*/ 12485222 w 12485222"/>
              <a:gd name="connsiteY5" fmla="*/ 3059597 h 3725839"/>
              <a:gd name="connsiteX0" fmla="*/ 0 w 12485222"/>
              <a:gd name="connsiteY0" fmla="*/ 2447865 h 3746843"/>
              <a:gd name="connsiteX1" fmla="*/ 1652758 w 12485222"/>
              <a:gd name="connsiteY1" fmla="*/ 21857 h 3746843"/>
              <a:gd name="connsiteX2" fmla="*/ 4852512 w 12485222"/>
              <a:gd name="connsiteY2" fmla="*/ 2159751 h 3746843"/>
              <a:gd name="connsiteX3" fmla="*/ 7861226 w 12485222"/>
              <a:gd name="connsiteY3" fmla="*/ 1175898 h 3746843"/>
              <a:gd name="connsiteX4" fmla="*/ 10945700 w 12485222"/>
              <a:gd name="connsiteY4" fmla="*/ 3690201 h 3746843"/>
              <a:gd name="connsiteX5" fmla="*/ 12485222 w 12485222"/>
              <a:gd name="connsiteY5" fmla="*/ 3080601 h 3746843"/>
              <a:gd name="connsiteX0" fmla="*/ 0 w 12868947"/>
              <a:gd name="connsiteY0" fmla="*/ 2426862 h 3725840"/>
              <a:gd name="connsiteX1" fmla="*/ 2036483 w 12868947"/>
              <a:gd name="connsiteY1" fmla="*/ 854 h 3725840"/>
              <a:gd name="connsiteX2" fmla="*/ 5236237 w 12868947"/>
              <a:gd name="connsiteY2" fmla="*/ 2138748 h 3725840"/>
              <a:gd name="connsiteX3" fmla="*/ 8244951 w 12868947"/>
              <a:gd name="connsiteY3" fmla="*/ 1154895 h 3725840"/>
              <a:gd name="connsiteX4" fmla="*/ 11329425 w 12868947"/>
              <a:gd name="connsiteY4" fmla="*/ 3669198 h 3725840"/>
              <a:gd name="connsiteX5" fmla="*/ 12868947 w 12868947"/>
              <a:gd name="connsiteY5" fmla="*/ 3059598 h 3725840"/>
              <a:gd name="connsiteX0" fmla="*/ 0 w 12868947"/>
              <a:gd name="connsiteY0" fmla="*/ 2350690 h 3649668"/>
              <a:gd name="connsiteX1" fmla="*/ 2036483 w 12868947"/>
              <a:gd name="connsiteY1" fmla="*/ 882 h 3649668"/>
              <a:gd name="connsiteX2" fmla="*/ 5236237 w 12868947"/>
              <a:gd name="connsiteY2" fmla="*/ 2062576 h 3649668"/>
              <a:gd name="connsiteX3" fmla="*/ 8244951 w 12868947"/>
              <a:gd name="connsiteY3" fmla="*/ 1078723 h 3649668"/>
              <a:gd name="connsiteX4" fmla="*/ 11329425 w 12868947"/>
              <a:gd name="connsiteY4" fmla="*/ 3593026 h 3649668"/>
              <a:gd name="connsiteX5" fmla="*/ 12868947 w 12868947"/>
              <a:gd name="connsiteY5" fmla="*/ 2983426 h 3649668"/>
              <a:gd name="connsiteX0" fmla="*/ 0 w 12868947"/>
              <a:gd name="connsiteY0" fmla="*/ 2368492 h 3667470"/>
              <a:gd name="connsiteX1" fmla="*/ 2036483 w 12868947"/>
              <a:gd name="connsiteY1" fmla="*/ 18684 h 3667470"/>
              <a:gd name="connsiteX2" fmla="*/ 5236237 w 12868947"/>
              <a:gd name="connsiteY2" fmla="*/ 2080378 h 3667470"/>
              <a:gd name="connsiteX3" fmla="*/ 8244951 w 12868947"/>
              <a:gd name="connsiteY3" fmla="*/ 1096525 h 3667470"/>
              <a:gd name="connsiteX4" fmla="*/ 11329425 w 12868947"/>
              <a:gd name="connsiteY4" fmla="*/ 3610828 h 3667470"/>
              <a:gd name="connsiteX5" fmla="*/ 12868947 w 12868947"/>
              <a:gd name="connsiteY5" fmla="*/ 3001228 h 3667470"/>
              <a:gd name="connsiteX0" fmla="*/ 0 w 12868947"/>
              <a:gd name="connsiteY0" fmla="*/ 2311742 h 3610720"/>
              <a:gd name="connsiteX1" fmla="*/ 2546289 w 12868947"/>
              <a:gd name="connsiteY1" fmla="*/ 19084 h 3610720"/>
              <a:gd name="connsiteX2" fmla="*/ 5236237 w 12868947"/>
              <a:gd name="connsiteY2" fmla="*/ 2023628 h 3610720"/>
              <a:gd name="connsiteX3" fmla="*/ 8244951 w 12868947"/>
              <a:gd name="connsiteY3" fmla="*/ 1039775 h 3610720"/>
              <a:gd name="connsiteX4" fmla="*/ 11329425 w 12868947"/>
              <a:gd name="connsiteY4" fmla="*/ 3554078 h 3610720"/>
              <a:gd name="connsiteX5" fmla="*/ 12868947 w 12868947"/>
              <a:gd name="connsiteY5" fmla="*/ 2944478 h 3610720"/>
              <a:gd name="connsiteX0" fmla="*/ 0 w 12868947"/>
              <a:gd name="connsiteY0" fmla="*/ 2297794 h 3596772"/>
              <a:gd name="connsiteX1" fmla="*/ 2546289 w 12868947"/>
              <a:gd name="connsiteY1" fmla="*/ 5136 h 3596772"/>
              <a:gd name="connsiteX2" fmla="*/ 5236237 w 12868947"/>
              <a:gd name="connsiteY2" fmla="*/ 2009680 h 3596772"/>
              <a:gd name="connsiteX3" fmla="*/ 8244951 w 12868947"/>
              <a:gd name="connsiteY3" fmla="*/ 1025827 h 3596772"/>
              <a:gd name="connsiteX4" fmla="*/ 11329425 w 12868947"/>
              <a:gd name="connsiteY4" fmla="*/ 3540130 h 3596772"/>
              <a:gd name="connsiteX5" fmla="*/ 12868947 w 12868947"/>
              <a:gd name="connsiteY5" fmla="*/ 2930530 h 3596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68947" h="3596772">
                <a:moveTo>
                  <a:pt x="0" y="2297794"/>
                </a:moveTo>
                <a:cubicBezTo>
                  <a:pt x="1076325" y="2021569"/>
                  <a:pt x="1426903" y="-118295"/>
                  <a:pt x="2546289" y="5136"/>
                </a:cubicBezTo>
                <a:cubicBezTo>
                  <a:pt x="3665675" y="128567"/>
                  <a:pt x="4286460" y="1839565"/>
                  <a:pt x="5236237" y="2009680"/>
                </a:cubicBezTo>
                <a:cubicBezTo>
                  <a:pt x="6186014" y="2179795"/>
                  <a:pt x="7229420" y="770752"/>
                  <a:pt x="8244951" y="1025827"/>
                </a:cubicBezTo>
                <a:cubicBezTo>
                  <a:pt x="9260482" y="1280902"/>
                  <a:pt x="10558759" y="3222680"/>
                  <a:pt x="11329425" y="3540130"/>
                </a:cubicBezTo>
                <a:cubicBezTo>
                  <a:pt x="12100091" y="3857580"/>
                  <a:pt x="12296596" y="2728003"/>
                  <a:pt x="12868947" y="2930530"/>
                </a:cubicBezTo>
              </a:path>
            </a:pathLst>
          </a:custGeom>
          <a:noFill/>
          <a:ln w="31750">
            <a:solidFill>
              <a:schemeClr val="accent2">
                <a:alpha val="51000"/>
              </a:schemeClr>
            </a:solidFill>
            <a:prstDash val="sysDot"/>
            <a:extLst>
              <a:ext uri="{C807C97D-BFC1-408E-A445-0C87EB9F89A2}">
                <ask:lineSketchStyleProps xmlns:ask="http://schemas.microsoft.com/office/drawing/2018/sketchyshapes" sd="1219033472">
                  <a:custGeom>
                    <a:avLst/>
                    <a:gdLst>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3950" h="1905000" extrusionOk="0">
                        <a:moveTo>
                          <a:pt x="0" y="1885950"/>
                        </a:moveTo>
                        <a:cubicBezTo>
                          <a:pt x="1108980" y="1080027"/>
                          <a:pt x="1502361" y="734919"/>
                          <a:pt x="2171700" y="0"/>
                        </a:cubicBezTo>
                        <a:cubicBezTo>
                          <a:pt x="2775848" y="685271"/>
                          <a:pt x="4014637" y="1448126"/>
                          <a:pt x="4400550" y="1885950"/>
                        </a:cubicBezTo>
                        <a:cubicBezTo>
                          <a:pt x="5332757" y="917138"/>
                          <a:pt x="5792324" y="909529"/>
                          <a:pt x="6619875" y="0"/>
                        </a:cubicBezTo>
                        <a:cubicBezTo>
                          <a:pt x="7661299" y="906896"/>
                          <a:pt x="8325357" y="1324759"/>
                          <a:pt x="8743950" y="1905000"/>
                        </a:cubicBezTo>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icrosoft YaHei UI" panose="020B0503020204020204" pitchFamily="34" charset="-122"/>
              <a:ea typeface="Microsoft YaHei UI" panose="020B0503020204020204" pitchFamily="34" charset="-122"/>
              <a:cs typeface="+mn-cs"/>
              <a:sym typeface="Microsoft YaHei UI" panose="020B0503020204020204" pitchFamily="34" charset="-122"/>
            </a:endParaRPr>
          </a:p>
        </p:txBody>
      </p:sp>
      <p:grpSp>
        <p:nvGrpSpPr>
          <p:cNvPr id="200" name="组合 199">
            <a:extLst>
              <a:ext uri="{FF2B5EF4-FFF2-40B4-BE49-F238E27FC236}">
                <a16:creationId xmlns:a16="http://schemas.microsoft.com/office/drawing/2014/main" id="{F918FB47-581B-4AAB-991C-0ABF88D6F7D7}"/>
              </a:ext>
            </a:extLst>
          </p:cNvPr>
          <p:cNvGrpSpPr/>
          <p:nvPr userDrawn="1"/>
        </p:nvGrpSpPr>
        <p:grpSpPr>
          <a:xfrm>
            <a:off x="1704918" y="4068985"/>
            <a:ext cx="1435434" cy="1435434"/>
            <a:chOff x="1094406" y="3991911"/>
            <a:chExt cx="1435434" cy="1435434"/>
          </a:xfrm>
        </p:grpSpPr>
        <p:sp>
          <p:nvSpPr>
            <p:cNvPr id="201" name="椭圆 200">
              <a:extLst>
                <a:ext uri="{FF2B5EF4-FFF2-40B4-BE49-F238E27FC236}">
                  <a16:creationId xmlns:a16="http://schemas.microsoft.com/office/drawing/2014/main" id="{730A5502-3391-458C-8FE5-91671A494522}"/>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2" name="椭圆 201">
              <a:extLst>
                <a:ext uri="{FF2B5EF4-FFF2-40B4-BE49-F238E27FC236}">
                  <a16:creationId xmlns:a16="http://schemas.microsoft.com/office/drawing/2014/main" id="{6F696D30-8E08-4ABD-8950-EB8ED7E01ED9}"/>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3" name="椭圆 202">
              <a:extLst>
                <a:ext uri="{FF2B5EF4-FFF2-40B4-BE49-F238E27FC236}">
                  <a16:creationId xmlns:a16="http://schemas.microsoft.com/office/drawing/2014/main" id="{B02501EC-C833-44B1-AE5B-2811FE18F3C6}"/>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4" name="文本框 203">
              <a:extLst>
                <a:ext uri="{FF2B5EF4-FFF2-40B4-BE49-F238E27FC236}">
                  <a16:creationId xmlns:a16="http://schemas.microsoft.com/office/drawing/2014/main" id="{B47446E9-C356-491E-8B54-0DBD1B54C3F9}"/>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01</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206" name="组合 205">
            <a:extLst>
              <a:ext uri="{FF2B5EF4-FFF2-40B4-BE49-F238E27FC236}">
                <a16:creationId xmlns:a16="http://schemas.microsoft.com/office/drawing/2014/main" id="{AB30FD87-534F-4D97-B5CF-779F078F9A94}"/>
              </a:ext>
            </a:extLst>
          </p:cNvPr>
          <p:cNvGrpSpPr/>
          <p:nvPr userDrawn="1"/>
        </p:nvGrpSpPr>
        <p:grpSpPr>
          <a:xfrm>
            <a:off x="4708844" y="2312283"/>
            <a:ext cx="1435434" cy="1435434"/>
            <a:chOff x="1094406" y="3991911"/>
            <a:chExt cx="1435434" cy="1435434"/>
          </a:xfrm>
        </p:grpSpPr>
        <p:sp>
          <p:nvSpPr>
            <p:cNvPr id="207" name="椭圆 206">
              <a:extLst>
                <a:ext uri="{FF2B5EF4-FFF2-40B4-BE49-F238E27FC236}">
                  <a16:creationId xmlns:a16="http://schemas.microsoft.com/office/drawing/2014/main" id="{294C4244-5D2A-4BED-9B98-5E650EC7633A}"/>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8" name="椭圆 207">
              <a:extLst>
                <a:ext uri="{FF2B5EF4-FFF2-40B4-BE49-F238E27FC236}">
                  <a16:creationId xmlns:a16="http://schemas.microsoft.com/office/drawing/2014/main" id="{BE3A3BED-D9E4-46CF-B4FC-B4E3CA94E652}"/>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9" name="椭圆 208">
              <a:extLst>
                <a:ext uri="{FF2B5EF4-FFF2-40B4-BE49-F238E27FC236}">
                  <a16:creationId xmlns:a16="http://schemas.microsoft.com/office/drawing/2014/main" id="{B2FF68BE-7E22-40F1-8CB9-D9A851B9E01F}"/>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0" name="文本框 209">
              <a:extLst>
                <a:ext uri="{FF2B5EF4-FFF2-40B4-BE49-F238E27FC236}">
                  <a16:creationId xmlns:a16="http://schemas.microsoft.com/office/drawing/2014/main" id="{A61E6757-25DF-48C7-BC58-B7A53D778EBA}"/>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02</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212" name="组合 211">
            <a:extLst>
              <a:ext uri="{FF2B5EF4-FFF2-40B4-BE49-F238E27FC236}">
                <a16:creationId xmlns:a16="http://schemas.microsoft.com/office/drawing/2014/main" id="{4454E9D9-F466-4062-B3E4-A2CF16AD9789}"/>
              </a:ext>
            </a:extLst>
          </p:cNvPr>
          <p:cNvGrpSpPr/>
          <p:nvPr userDrawn="1"/>
        </p:nvGrpSpPr>
        <p:grpSpPr>
          <a:xfrm>
            <a:off x="8335287" y="3142682"/>
            <a:ext cx="1435434" cy="1435434"/>
            <a:chOff x="1094406" y="3991911"/>
            <a:chExt cx="1435434" cy="1435434"/>
          </a:xfrm>
        </p:grpSpPr>
        <p:sp>
          <p:nvSpPr>
            <p:cNvPr id="213" name="椭圆 212">
              <a:extLst>
                <a:ext uri="{FF2B5EF4-FFF2-40B4-BE49-F238E27FC236}">
                  <a16:creationId xmlns:a16="http://schemas.microsoft.com/office/drawing/2014/main" id="{9C04B6BD-A8F7-48F1-9CDE-131A13A81076}"/>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4" name="椭圆 213">
              <a:extLst>
                <a:ext uri="{FF2B5EF4-FFF2-40B4-BE49-F238E27FC236}">
                  <a16:creationId xmlns:a16="http://schemas.microsoft.com/office/drawing/2014/main" id="{8F98AA09-3666-45EA-A73C-B6EBBB3DB781}"/>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5" name="椭圆 214">
              <a:extLst>
                <a:ext uri="{FF2B5EF4-FFF2-40B4-BE49-F238E27FC236}">
                  <a16:creationId xmlns:a16="http://schemas.microsoft.com/office/drawing/2014/main" id="{A68D5671-3FF0-45E7-BD51-AC8E7615DCDC}"/>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6" name="文本框 215">
              <a:extLst>
                <a:ext uri="{FF2B5EF4-FFF2-40B4-BE49-F238E27FC236}">
                  <a16:creationId xmlns:a16="http://schemas.microsoft.com/office/drawing/2014/main" id="{ECA9D5E1-7FB9-48B3-8016-073E67EF27DB}"/>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03</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sp>
        <p:nvSpPr>
          <p:cNvPr id="224" name="文本框 223">
            <a:extLst>
              <a:ext uri="{FF2B5EF4-FFF2-40B4-BE49-F238E27FC236}">
                <a16:creationId xmlns:a16="http://schemas.microsoft.com/office/drawing/2014/main" id="{4CC9386E-2D3A-4758-99C8-5EDD95DE8613}"/>
              </a:ext>
            </a:extLst>
          </p:cNvPr>
          <p:cNvSpPr txBox="1"/>
          <p:nvPr userDrawn="1"/>
        </p:nvSpPr>
        <p:spPr>
          <a:xfrm>
            <a:off x="755906" y="580066"/>
            <a:ext cx="3638397" cy="868680"/>
          </a:xfrm>
          <a:custGeom>
            <a:avLst/>
            <a:gdLst/>
            <a:ahLst/>
            <a:cxnLst/>
            <a:rect l="l" t="t" r="r" b="b"/>
            <a:pathLst>
              <a:path w="3638397" h="868680">
                <a:moveTo>
                  <a:pt x="1544421" y="854049"/>
                </a:moveTo>
                <a:cubicBezTo>
                  <a:pt x="1543812" y="855269"/>
                  <a:pt x="1544116" y="856335"/>
                  <a:pt x="1545336" y="857250"/>
                </a:cubicBezTo>
                <a:cubicBezTo>
                  <a:pt x="1546555" y="858164"/>
                  <a:pt x="1548079" y="858621"/>
                  <a:pt x="1549908" y="858621"/>
                </a:cubicBezTo>
                <a:lnTo>
                  <a:pt x="1549908" y="854049"/>
                </a:lnTo>
                <a:close/>
                <a:moveTo>
                  <a:pt x="1426464" y="829818"/>
                </a:moveTo>
                <a:cubicBezTo>
                  <a:pt x="1424635" y="830123"/>
                  <a:pt x="1423111" y="830884"/>
                  <a:pt x="1421892" y="832104"/>
                </a:cubicBezTo>
                <a:cubicBezTo>
                  <a:pt x="1423111" y="831494"/>
                  <a:pt x="1424635" y="831646"/>
                  <a:pt x="1426464" y="832561"/>
                </a:cubicBezTo>
                <a:cubicBezTo>
                  <a:pt x="1428292" y="833475"/>
                  <a:pt x="1429816" y="833018"/>
                  <a:pt x="1431036" y="831189"/>
                </a:cubicBezTo>
                <a:cubicBezTo>
                  <a:pt x="1429816" y="829970"/>
                  <a:pt x="1428292" y="829513"/>
                  <a:pt x="1426464" y="829818"/>
                </a:cubicBezTo>
                <a:close/>
                <a:moveTo>
                  <a:pt x="3158337" y="803757"/>
                </a:moveTo>
                <a:lnTo>
                  <a:pt x="3169310" y="804672"/>
                </a:lnTo>
                <a:lnTo>
                  <a:pt x="3169310" y="810158"/>
                </a:lnTo>
                <a:lnTo>
                  <a:pt x="3166567" y="809244"/>
                </a:lnTo>
                <a:cubicBezTo>
                  <a:pt x="3163519" y="807415"/>
                  <a:pt x="3161080" y="806805"/>
                  <a:pt x="3159252" y="807415"/>
                </a:cubicBezTo>
                <a:cubicBezTo>
                  <a:pt x="3158032" y="807415"/>
                  <a:pt x="3157118" y="807110"/>
                  <a:pt x="3156508" y="806500"/>
                </a:cubicBezTo>
                <a:cubicBezTo>
                  <a:pt x="3156508" y="805891"/>
                  <a:pt x="3157118" y="804976"/>
                  <a:pt x="3158337" y="803757"/>
                </a:cubicBezTo>
                <a:close/>
                <a:moveTo>
                  <a:pt x="2002536" y="798271"/>
                </a:moveTo>
                <a:cubicBezTo>
                  <a:pt x="1998268" y="798880"/>
                  <a:pt x="1984248" y="800709"/>
                  <a:pt x="1960473" y="803757"/>
                </a:cubicBezTo>
                <a:cubicBezTo>
                  <a:pt x="1960473" y="804976"/>
                  <a:pt x="1960778" y="806043"/>
                  <a:pt x="1961388" y="806958"/>
                </a:cubicBezTo>
                <a:cubicBezTo>
                  <a:pt x="1961997" y="807872"/>
                  <a:pt x="1962607" y="808939"/>
                  <a:pt x="1963216" y="810158"/>
                </a:cubicBezTo>
                <a:cubicBezTo>
                  <a:pt x="1966874" y="806500"/>
                  <a:pt x="1968703" y="804672"/>
                  <a:pt x="1968703" y="804672"/>
                </a:cubicBezTo>
                <a:cubicBezTo>
                  <a:pt x="1971751" y="807720"/>
                  <a:pt x="1974189" y="808024"/>
                  <a:pt x="1976018" y="805586"/>
                </a:cubicBezTo>
                <a:cubicBezTo>
                  <a:pt x="1976628" y="804976"/>
                  <a:pt x="1977847" y="804672"/>
                  <a:pt x="1979676" y="804672"/>
                </a:cubicBezTo>
                <a:lnTo>
                  <a:pt x="1997049" y="802843"/>
                </a:lnTo>
                <a:cubicBezTo>
                  <a:pt x="1997659" y="802843"/>
                  <a:pt x="1999792" y="802233"/>
                  <a:pt x="2003450" y="801014"/>
                </a:cubicBezTo>
                <a:cubicBezTo>
                  <a:pt x="2002840" y="800405"/>
                  <a:pt x="2002536" y="799490"/>
                  <a:pt x="2002536" y="798271"/>
                </a:cubicBezTo>
                <a:close/>
                <a:moveTo>
                  <a:pt x="3311956" y="782726"/>
                </a:moveTo>
                <a:lnTo>
                  <a:pt x="3315614" y="782726"/>
                </a:lnTo>
                <a:cubicBezTo>
                  <a:pt x="3315004" y="783336"/>
                  <a:pt x="3314700" y="783640"/>
                  <a:pt x="3314700" y="783640"/>
                </a:cubicBezTo>
                <a:lnTo>
                  <a:pt x="3311042" y="785469"/>
                </a:lnTo>
                <a:lnTo>
                  <a:pt x="3308299" y="785469"/>
                </a:lnTo>
                <a:cubicBezTo>
                  <a:pt x="3308908" y="784860"/>
                  <a:pt x="3310127" y="783945"/>
                  <a:pt x="3311956" y="782726"/>
                </a:cubicBezTo>
                <a:close/>
                <a:moveTo>
                  <a:pt x="2058314" y="779069"/>
                </a:moveTo>
                <a:lnTo>
                  <a:pt x="2050999" y="782726"/>
                </a:lnTo>
                <a:lnTo>
                  <a:pt x="2050999" y="784555"/>
                </a:lnTo>
                <a:lnTo>
                  <a:pt x="2060143" y="781812"/>
                </a:lnTo>
                <a:cubicBezTo>
                  <a:pt x="2060143" y="780592"/>
                  <a:pt x="2059533" y="779678"/>
                  <a:pt x="2058314" y="779069"/>
                </a:cubicBezTo>
                <a:close/>
                <a:moveTo>
                  <a:pt x="1298905" y="778154"/>
                </a:moveTo>
                <a:cubicBezTo>
                  <a:pt x="1297990" y="778764"/>
                  <a:pt x="1297228" y="780288"/>
                  <a:pt x="1296619" y="782726"/>
                </a:cubicBezTo>
                <a:lnTo>
                  <a:pt x="1303020" y="778154"/>
                </a:lnTo>
                <a:cubicBezTo>
                  <a:pt x="1301191" y="777544"/>
                  <a:pt x="1299819" y="777544"/>
                  <a:pt x="1298905" y="778154"/>
                </a:cubicBezTo>
                <a:close/>
                <a:moveTo>
                  <a:pt x="1926640" y="647395"/>
                </a:moveTo>
                <a:lnTo>
                  <a:pt x="1922983" y="649224"/>
                </a:lnTo>
                <a:cubicBezTo>
                  <a:pt x="1922373" y="650443"/>
                  <a:pt x="1921764" y="652119"/>
                  <a:pt x="1921154" y="654253"/>
                </a:cubicBezTo>
                <a:cubicBezTo>
                  <a:pt x="1920544" y="656386"/>
                  <a:pt x="1920240" y="658368"/>
                  <a:pt x="1920240" y="660196"/>
                </a:cubicBezTo>
                <a:cubicBezTo>
                  <a:pt x="1919630" y="660806"/>
                  <a:pt x="1919935" y="661721"/>
                  <a:pt x="1921154" y="662940"/>
                </a:cubicBezTo>
                <a:cubicBezTo>
                  <a:pt x="1921154" y="662940"/>
                  <a:pt x="1921307" y="662787"/>
                  <a:pt x="1921611" y="662482"/>
                </a:cubicBezTo>
                <a:cubicBezTo>
                  <a:pt x="1921916" y="662178"/>
                  <a:pt x="1922068" y="662025"/>
                  <a:pt x="1922068" y="662025"/>
                </a:cubicBezTo>
                <a:close/>
                <a:moveTo>
                  <a:pt x="1903780" y="642823"/>
                </a:moveTo>
                <a:lnTo>
                  <a:pt x="1903780" y="643737"/>
                </a:lnTo>
                <a:lnTo>
                  <a:pt x="1904695" y="647395"/>
                </a:lnTo>
                <a:cubicBezTo>
                  <a:pt x="1904695" y="647395"/>
                  <a:pt x="1904847" y="647547"/>
                  <a:pt x="1905152" y="647852"/>
                </a:cubicBezTo>
                <a:cubicBezTo>
                  <a:pt x="1905457" y="648157"/>
                  <a:pt x="1905609" y="648309"/>
                  <a:pt x="1905609" y="648309"/>
                </a:cubicBezTo>
                <a:cubicBezTo>
                  <a:pt x="1905609" y="647700"/>
                  <a:pt x="1905762" y="646938"/>
                  <a:pt x="1906066" y="646023"/>
                </a:cubicBezTo>
                <a:cubicBezTo>
                  <a:pt x="1906371" y="645109"/>
                  <a:pt x="1906219" y="644347"/>
                  <a:pt x="1905609" y="643737"/>
                </a:cubicBezTo>
                <a:close/>
                <a:moveTo>
                  <a:pt x="3175711" y="615391"/>
                </a:moveTo>
                <a:cubicBezTo>
                  <a:pt x="3172663" y="616000"/>
                  <a:pt x="3168091" y="618744"/>
                  <a:pt x="3161995" y="623620"/>
                </a:cubicBezTo>
                <a:cubicBezTo>
                  <a:pt x="3161995" y="623620"/>
                  <a:pt x="3162147" y="623773"/>
                  <a:pt x="3162452" y="624078"/>
                </a:cubicBezTo>
                <a:cubicBezTo>
                  <a:pt x="3162757" y="624382"/>
                  <a:pt x="3163214" y="624535"/>
                  <a:pt x="3163824" y="624535"/>
                </a:cubicBezTo>
                <a:cubicBezTo>
                  <a:pt x="3164433" y="625144"/>
                  <a:pt x="3165043" y="625449"/>
                  <a:pt x="3165652" y="625449"/>
                </a:cubicBezTo>
                <a:cubicBezTo>
                  <a:pt x="3166262" y="625449"/>
                  <a:pt x="3166567" y="625144"/>
                  <a:pt x="3166567" y="624535"/>
                </a:cubicBezTo>
                <a:cubicBezTo>
                  <a:pt x="3170224" y="623925"/>
                  <a:pt x="3173272" y="620877"/>
                  <a:pt x="3175711" y="615391"/>
                </a:cubicBezTo>
                <a:close/>
                <a:moveTo>
                  <a:pt x="213055" y="575157"/>
                </a:moveTo>
                <a:cubicBezTo>
                  <a:pt x="199644" y="580644"/>
                  <a:pt x="192633" y="583692"/>
                  <a:pt x="192024" y="584301"/>
                </a:cubicBezTo>
                <a:lnTo>
                  <a:pt x="192024" y="585216"/>
                </a:lnTo>
                <a:lnTo>
                  <a:pt x="194767" y="586130"/>
                </a:lnTo>
                <a:lnTo>
                  <a:pt x="197510" y="588873"/>
                </a:lnTo>
                <a:cubicBezTo>
                  <a:pt x="199339" y="591312"/>
                  <a:pt x="201930" y="593140"/>
                  <a:pt x="205282" y="594360"/>
                </a:cubicBezTo>
                <a:cubicBezTo>
                  <a:pt x="208635" y="595579"/>
                  <a:pt x="210616" y="596493"/>
                  <a:pt x="211226" y="597103"/>
                </a:cubicBezTo>
                <a:cubicBezTo>
                  <a:pt x="211836" y="597713"/>
                  <a:pt x="212750" y="598017"/>
                  <a:pt x="213969" y="598017"/>
                </a:cubicBezTo>
                <a:lnTo>
                  <a:pt x="213969" y="595274"/>
                </a:lnTo>
                <a:lnTo>
                  <a:pt x="212140" y="590702"/>
                </a:lnTo>
                <a:cubicBezTo>
                  <a:pt x="212140" y="588264"/>
                  <a:pt x="212445" y="586435"/>
                  <a:pt x="213055" y="585216"/>
                </a:cubicBezTo>
                <a:lnTo>
                  <a:pt x="212140" y="581558"/>
                </a:lnTo>
                <a:cubicBezTo>
                  <a:pt x="212750" y="580339"/>
                  <a:pt x="212902" y="579120"/>
                  <a:pt x="212598" y="577900"/>
                </a:cubicBezTo>
                <a:cubicBezTo>
                  <a:pt x="212293" y="576681"/>
                  <a:pt x="212445" y="575767"/>
                  <a:pt x="213055" y="575157"/>
                </a:cubicBezTo>
                <a:close/>
                <a:moveTo>
                  <a:pt x="1377086" y="567842"/>
                </a:moveTo>
                <a:cubicBezTo>
                  <a:pt x="1375867" y="568452"/>
                  <a:pt x="1372514" y="569976"/>
                  <a:pt x="1367028" y="572414"/>
                </a:cubicBezTo>
                <a:cubicBezTo>
                  <a:pt x="1367028" y="572414"/>
                  <a:pt x="1367180" y="572567"/>
                  <a:pt x="1367485" y="572871"/>
                </a:cubicBezTo>
                <a:cubicBezTo>
                  <a:pt x="1367790" y="573176"/>
                  <a:pt x="1367942" y="573328"/>
                  <a:pt x="1367942" y="573328"/>
                </a:cubicBezTo>
                <a:cubicBezTo>
                  <a:pt x="1370990" y="573328"/>
                  <a:pt x="1373124" y="573024"/>
                  <a:pt x="1374343" y="572414"/>
                </a:cubicBezTo>
                <a:cubicBezTo>
                  <a:pt x="1374953" y="571805"/>
                  <a:pt x="1375410" y="571195"/>
                  <a:pt x="1375714" y="570585"/>
                </a:cubicBezTo>
                <a:cubicBezTo>
                  <a:pt x="1376019" y="569976"/>
                  <a:pt x="1376477" y="569366"/>
                  <a:pt x="1377086" y="568757"/>
                </a:cubicBezTo>
                <a:close/>
                <a:moveTo>
                  <a:pt x="1950415" y="550469"/>
                </a:moveTo>
                <a:cubicBezTo>
                  <a:pt x="1949196" y="551688"/>
                  <a:pt x="1947976" y="553364"/>
                  <a:pt x="1946757" y="555498"/>
                </a:cubicBezTo>
                <a:cubicBezTo>
                  <a:pt x="1945538" y="557631"/>
                  <a:pt x="1944014" y="559917"/>
                  <a:pt x="1942185" y="562356"/>
                </a:cubicBezTo>
                <a:cubicBezTo>
                  <a:pt x="1940356" y="567232"/>
                  <a:pt x="1938223" y="574548"/>
                  <a:pt x="1935784" y="584301"/>
                </a:cubicBezTo>
                <a:cubicBezTo>
                  <a:pt x="1933956" y="588569"/>
                  <a:pt x="1931822" y="594969"/>
                  <a:pt x="1929384" y="603504"/>
                </a:cubicBezTo>
                <a:cubicBezTo>
                  <a:pt x="1928165" y="605942"/>
                  <a:pt x="1927555" y="608990"/>
                  <a:pt x="1927555" y="612648"/>
                </a:cubicBezTo>
                <a:cubicBezTo>
                  <a:pt x="1925726" y="619963"/>
                  <a:pt x="1924812" y="623925"/>
                  <a:pt x="1924812" y="624535"/>
                </a:cubicBezTo>
                <a:lnTo>
                  <a:pt x="1924812" y="627278"/>
                </a:lnTo>
                <a:cubicBezTo>
                  <a:pt x="1924812" y="631545"/>
                  <a:pt x="1923897" y="635203"/>
                  <a:pt x="1922068" y="638251"/>
                </a:cubicBezTo>
                <a:cubicBezTo>
                  <a:pt x="1921459" y="638861"/>
                  <a:pt x="1921459" y="640080"/>
                  <a:pt x="1922068" y="641909"/>
                </a:cubicBezTo>
                <a:cubicBezTo>
                  <a:pt x="1925116" y="640689"/>
                  <a:pt x="1927098" y="638556"/>
                  <a:pt x="1928012" y="635508"/>
                </a:cubicBezTo>
                <a:cubicBezTo>
                  <a:pt x="1928926" y="632460"/>
                  <a:pt x="1929688" y="630326"/>
                  <a:pt x="1930298" y="629107"/>
                </a:cubicBezTo>
                <a:lnTo>
                  <a:pt x="1930298" y="623620"/>
                </a:lnTo>
                <a:cubicBezTo>
                  <a:pt x="1930908" y="621792"/>
                  <a:pt x="1931365" y="619963"/>
                  <a:pt x="1931670" y="618134"/>
                </a:cubicBezTo>
                <a:cubicBezTo>
                  <a:pt x="1931974" y="616305"/>
                  <a:pt x="1932431" y="614781"/>
                  <a:pt x="1933041" y="613562"/>
                </a:cubicBezTo>
                <a:lnTo>
                  <a:pt x="1933956" y="612648"/>
                </a:lnTo>
                <a:cubicBezTo>
                  <a:pt x="1933956" y="607161"/>
                  <a:pt x="1934870" y="602284"/>
                  <a:pt x="1936699" y="598017"/>
                </a:cubicBezTo>
                <a:cubicBezTo>
                  <a:pt x="1937309" y="593750"/>
                  <a:pt x="1938832" y="587959"/>
                  <a:pt x="1941271" y="580644"/>
                </a:cubicBezTo>
                <a:lnTo>
                  <a:pt x="1945843" y="568757"/>
                </a:lnTo>
                <a:cubicBezTo>
                  <a:pt x="1947672" y="565099"/>
                  <a:pt x="1949805" y="559003"/>
                  <a:pt x="1952244" y="550469"/>
                </a:cubicBezTo>
                <a:close/>
                <a:moveTo>
                  <a:pt x="109728" y="550469"/>
                </a:moveTo>
                <a:lnTo>
                  <a:pt x="106984" y="551383"/>
                </a:lnTo>
                <a:lnTo>
                  <a:pt x="107899" y="553212"/>
                </a:lnTo>
                <a:cubicBezTo>
                  <a:pt x="108508" y="553821"/>
                  <a:pt x="109270" y="553669"/>
                  <a:pt x="110185" y="552755"/>
                </a:cubicBezTo>
                <a:cubicBezTo>
                  <a:pt x="111099" y="551840"/>
                  <a:pt x="111861" y="551383"/>
                  <a:pt x="112471" y="551383"/>
                </a:cubicBezTo>
                <a:cubicBezTo>
                  <a:pt x="111861" y="550773"/>
                  <a:pt x="110947" y="550469"/>
                  <a:pt x="109728" y="550469"/>
                </a:cubicBezTo>
                <a:close/>
                <a:moveTo>
                  <a:pt x="111556" y="545896"/>
                </a:moveTo>
                <a:cubicBezTo>
                  <a:pt x="110947" y="546506"/>
                  <a:pt x="110947" y="547268"/>
                  <a:pt x="111556" y="548182"/>
                </a:cubicBezTo>
                <a:cubicBezTo>
                  <a:pt x="112166" y="549097"/>
                  <a:pt x="112471" y="549859"/>
                  <a:pt x="112471" y="550469"/>
                </a:cubicBezTo>
                <a:cubicBezTo>
                  <a:pt x="113690" y="548640"/>
                  <a:pt x="115214" y="547725"/>
                  <a:pt x="117043" y="547725"/>
                </a:cubicBezTo>
                <a:cubicBezTo>
                  <a:pt x="116433" y="546506"/>
                  <a:pt x="115519" y="545896"/>
                  <a:pt x="114300" y="545896"/>
                </a:cubicBezTo>
                <a:cubicBezTo>
                  <a:pt x="113080" y="545896"/>
                  <a:pt x="112166" y="545896"/>
                  <a:pt x="111556" y="545896"/>
                </a:cubicBezTo>
                <a:close/>
                <a:moveTo>
                  <a:pt x="593445" y="539839"/>
                </a:moveTo>
                <a:cubicBezTo>
                  <a:pt x="591616" y="539915"/>
                  <a:pt x="589788" y="540410"/>
                  <a:pt x="587959" y="541325"/>
                </a:cubicBezTo>
                <a:cubicBezTo>
                  <a:pt x="594055" y="545592"/>
                  <a:pt x="598627" y="547878"/>
                  <a:pt x="601675" y="548182"/>
                </a:cubicBezTo>
                <a:cubicBezTo>
                  <a:pt x="604723" y="548487"/>
                  <a:pt x="606552" y="547116"/>
                  <a:pt x="607161" y="544068"/>
                </a:cubicBezTo>
                <a:cubicBezTo>
                  <a:pt x="605332" y="543458"/>
                  <a:pt x="602589" y="542391"/>
                  <a:pt x="598932" y="540867"/>
                </a:cubicBezTo>
                <a:cubicBezTo>
                  <a:pt x="597103" y="540105"/>
                  <a:pt x="595274" y="539762"/>
                  <a:pt x="593445" y="539839"/>
                </a:cubicBezTo>
                <a:close/>
                <a:moveTo>
                  <a:pt x="121615" y="539496"/>
                </a:moveTo>
                <a:cubicBezTo>
                  <a:pt x="121005" y="539496"/>
                  <a:pt x="120548" y="539648"/>
                  <a:pt x="120243" y="539953"/>
                </a:cubicBezTo>
                <a:cubicBezTo>
                  <a:pt x="119938" y="540258"/>
                  <a:pt x="119481" y="540410"/>
                  <a:pt x="118872" y="540410"/>
                </a:cubicBezTo>
                <a:lnTo>
                  <a:pt x="118872" y="541325"/>
                </a:lnTo>
                <a:lnTo>
                  <a:pt x="116128" y="543153"/>
                </a:lnTo>
                <a:lnTo>
                  <a:pt x="118872" y="544068"/>
                </a:lnTo>
                <a:lnTo>
                  <a:pt x="118872" y="541325"/>
                </a:lnTo>
                <a:cubicBezTo>
                  <a:pt x="119481" y="540715"/>
                  <a:pt x="120700" y="540410"/>
                  <a:pt x="122529" y="540410"/>
                </a:cubicBezTo>
                <a:close/>
                <a:moveTo>
                  <a:pt x="112014" y="536752"/>
                </a:moveTo>
                <a:cubicBezTo>
                  <a:pt x="111709" y="536752"/>
                  <a:pt x="111556" y="537057"/>
                  <a:pt x="111556" y="537667"/>
                </a:cubicBezTo>
                <a:cubicBezTo>
                  <a:pt x="110947" y="538277"/>
                  <a:pt x="110947" y="539191"/>
                  <a:pt x="111556" y="540410"/>
                </a:cubicBezTo>
                <a:lnTo>
                  <a:pt x="108813" y="542239"/>
                </a:lnTo>
                <a:cubicBezTo>
                  <a:pt x="108204" y="542239"/>
                  <a:pt x="108051" y="542391"/>
                  <a:pt x="108356" y="542696"/>
                </a:cubicBezTo>
                <a:cubicBezTo>
                  <a:pt x="108661" y="543001"/>
                  <a:pt x="109118" y="543153"/>
                  <a:pt x="109728" y="543153"/>
                </a:cubicBezTo>
                <a:lnTo>
                  <a:pt x="111556" y="540410"/>
                </a:lnTo>
                <a:lnTo>
                  <a:pt x="112471" y="540410"/>
                </a:lnTo>
                <a:lnTo>
                  <a:pt x="113385" y="539496"/>
                </a:lnTo>
                <a:cubicBezTo>
                  <a:pt x="114604" y="538886"/>
                  <a:pt x="114909" y="538429"/>
                  <a:pt x="114300" y="538124"/>
                </a:cubicBezTo>
                <a:cubicBezTo>
                  <a:pt x="113690" y="537819"/>
                  <a:pt x="113385" y="537362"/>
                  <a:pt x="113385" y="536752"/>
                </a:cubicBezTo>
                <a:cubicBezTo>
                  <a:pt x="112776" y="536752"/>
                  <a:pt x="112318" y="536752"/>
                  <a:pt x="112014" y="536752"/>
                </a:cubicBezTo>
                <a:close/>
                <a:moveTo>
                  <a:pt x="2921508" y="528523"/>
                </a:moveTo>
                <a:cubicBezTo>
                  <a:pt x="2917240" y="534009"/>
                  <a:pt x="2909925" y="542848"/>
                  <a:pt x="2899562" y="555040"/>
                </a:cubicBezTo>
                <a:lnTo>
                  <a:pt x="2891332" y="564184"/>
                </a:lnTo>
                <a:cubicBezTo>
                  <a:pt x="2890113" y="565404"/>
                  <a:pt x="2890418" y="567232"/>
                  <a:pt x="2892247" y="569671"/>
                </a:cubicBezTo>
                <a:cubicBezTo>
                  <a:pt x="2896514" y="573328"/>
                  <a:pt x="2903829" y="575767"/>
                  <a:pt x="2914192" y="576986"/>
                </a:cubicBezTo>
                <a:cubicBezTo>
                  <a:pt x="2914802" y="576986"/>
                  <a:pt x="2915411" y="576681"/>
                  <a:pt x="2916021" y="576072"/>
                </a:cubicBezTo>
                <a:cubicBezTo>
                  <a:pt x="2916631" y="575462"/>
                  <a:pt x="2916935" y="574548"/>
                  <a:pt x="2916935" y="573328"/>
                </a:cubicBezTo>
                <a:cubicBezTo>
                  <a:pt x="2917545" y="567842"/>
                  <a:pt x="2919984" y="553212"/>
                  <a:pt x="2924251" y="529437"/>
                </a:cubicBezTo>
                <a:cubicBezTo>
                  <a:pt x="2923032" y="529437"/>
                  <a:pt x="2922117" y="529132"/>
                  <a:pt x="2921508" y="528523"/>
                </a:cubicBezTo>
                <a:close/>
                <a:moveTo>
                  <a:pt x="122529" y="524408"/>
                </a:moveTo>
                <a:cubicBezTo>
                  <a:pt x="121920" y="524713"/>
                  <a:pt x="121615" y="525780"/>
                  <a:pt x="121615" y="527609"/>
                </a:cubicBezTo>
                <a:cubicBezTo>
                  <a:pt x="119786" y="527609"/>
                  <a:pt x="118872" y="527913"/>
                  <a:pt x="118872" y="528523"/>
                </a:cubicBezTo>
                <a:lnTo>
                  <a:pt x="118872" y="530352"/>
                </a:lnTo>
                <a:cubicBezTo>
                  <a:pt x="117043" y="530961"/>
                  <a:pt x="115976" y="531571"/>
                  <a:pt x="115671" y="532180"/>
                </a:cubicBezTo>
                <a:cubicBezTo>
                  <a:pt x="115366" y="532790"/>
                  <a:pt x="115519" y="534314"/>
                  <a:pt x="116128" y="536752"/>
                </a:cubicBezTo>
                <a:lnTo>
                  <a:pt x="117043" y="536752"/>
                </a:lnTo>
                <a:cubicBezTo>
                  <a:pt x="117043" y="534924"/>
                  <a:pt x="117652" y="532790"/>
                  <a:pt x="118872" y="530352"/>
                </a:cubicBezTo>
                <a:cubicBezTo>
                  <a:pt x="119481" y="530352"/>
                  <a:pt x="120091" y="530504"/>
                  <a:pt x="120700" y="530809"/>
                </a:cubicBezTo>
                <a:cubicBezTo>
                  <a:pt x="121310" y="531114"/>
                  <a:pt x="121615" y="530961"/>
                  <a:pt x="121615" y="530352"/>
                </a:cubicBezTo>
                <a:lnTo>
                  <a:pt x="125272" y="525780"/>
                </a:lnTo>
                <a:cubicBezTo>
                  <a:pt x="124053" y="524561"/>
                  <a:pt x="123139" y="524103"/>
                  <a:pt x="122529" y="524408"/>
                </a:cubicBezTo>
                <a:close/>
                <a:moveTo>
                  <a:pt x="127101" y="520293"/>
                </a:moveTo>
                <a:cubicBezTo>
                  <a:pt x="126492" y="520293"/>
                  <a:pt x="126492" y="521208"/>
                  <a:pt x="127101" y="523036"/>
                </a:cubicBezTo>
                <a:cubicBezTo>
                  <a:pt x="127101" y="523036"/>
                  <a:pt x="127711" y="522427"/>
                  <a:pt x="128930" y="521208"/>
                </a:cubicBezTo>
                <a:close/>
                <a:moveTo>
                  <a:pt x="3269894" y="517550"/>
                </a:moveTo>
                <a:cubicBezTo>
                  <a:pt x="3267455" y="517550"/>
                  <a:pt x="3265017" y="518160"/>
                  <a:pt x="3262579" y="519379"/>
                </a:cubicBezTo>
                <a:lnTo>
                  <a:pt x="3257092" y="525780"/>
                </a:lnTo>
                <a:cubicBezTo>
                  <a:pt x="3252825" y="530047"/>
                  <a:pt x="3250692" y="532180"/>
                  <a:pt x="3250692" y="532180"/>
                </a:cubicBezTo>
                <a:lnTo>
                  <a:pt x="3242462" y="541325"/>
                </a:lnTo>
                <a:cubicBezTo>
                  <a:pt x="3239414" y="544373"/>
                  <a:pt x="3236671" y="547421"/>
                  <a:pt x="3234232" y="550469"/>
                </a:cubicBezTo>
                <a:cubicBezTo>
                  <a:pt x="3231794" y="553517"/>
                  <a:pt x="3229356" y="556260"/>
                  <a:pt x="3226917" y="558698"/>
                </a:cubicBezTo>
                <a:cubicBezTo>
                  <a:pt x="3224479" y="561746"/>
                  <a:pt x="3221888" y="564946"/>
                  <a:pt x="3219145" y="568299"/>
                </a:cubicBezTo>
                <a:cubicBezTo>
                  <a:pt x="3216402" y="571652"/>
                  <a:pt x="3213811" y="574852"/>
                  <a:pt x="3211372" y="577900"/>
                </a:cubicBezTo>
                <a:cubicBezTo>
                  <a:pt x="3210153" y="580339"/>
                  <a:pt x="3208019" y="583082"/>
                  <a:pt x="3204972" y="586130"/>
                </a:cubicBezTo>
                <a:cubicBezTo>
                  <a:pt x="3201924" y="589178"/>
                  <a:pt x="3199790" y="591617"/>
                  <a:pt x="3198571" y="593445"/>
                </a:cubicBezTo>
                <a:cubicBezTo>
                  <a:pt x="3197961" y="594055"/>
                  <a:pt x="3197656" y="595274"/>
                  <a:pt x="3197656" y="597103"/>
                </a:cubicBezTo>
                <a:cubicBezTo>
                  <a:pt x="3197656" y="599541"/>
                  <a:pt x="3197047" y="601065"/>
                  <a:pt x="3195827" y="601675"/>
                </a:cubicBezTo>
                <a:cubicBezTo>
                  <a:pt x="3186684" y="609600"/>
                  <a:pt x="3181197" y="616915"/>
                  <a:pt x="3179368" y="623620"/>
                </a:cubicBezTo>
                <a:cubicBezTo>
                  <a:pt x="3179368" y="623620"/>
                  <a:pt x="3179368" y="623773"/>
                  <a:pt x="3179368" y="624078"/>
                </a:cubicBezTo>
                <a:cubicBezTo>
                  <a:pt x="3179368" y="624382"/>
                  <a:pt x="3179368" y="624535"/>
                  <a:pt x="3179368" y="624535"/>
                </a:cubicBezTo>
                <a:lnTo>
                  <a:pt x="3183026" y="624535"/>
                </a:lnTo>
                <a:lnTo>
                  <a:pt x="3186684" y="623620"/>
                </a:lnTo>
                <a:lnTo>
                  <a:pt x="3193084" y="623620"/>
                </a:lnTo>
                <a:cubicBezTo>
                  <a:pt x="3193084" y="624230"/>
                  <a:pt x="3192780" y="624992"/>
                  <a:pt x="3192170" y="625907"/>
                </a:cubicBezTo>
                <a:cubicBezTo>
                  <a:pt x="3191560" y="626821"/>
                  <a:pt x="3190951" y="627583"/>
                  <a:pt x="3190341" y="628192"/>
                </a:cubicBezTo>
                <a:cubicBezTo>
                  <a:pt x="3189122" y="630021"/>
                  <a:pt x="3189122" y="631545"/>
                  <a:pt x="3190341" y="632765"/>
                </a:cubicBezTo>
                <a:cubicBezTo>
                  <a:pt x="3192170" y="634593"/>
                  <a:pt x="3193999" y="634593"/>
                  <a:pt x="3195827" y="632765"/>
                </a:cubicBezTo>
                <a:cubicBezTo>
                  <a:pt x="3198266" y="632155"/>
                  <a:pt x="3200552" y="631393"/>
                  <a:pt x="3202685" y="630478"/>
                </a:cubicBezTo>
                <a:cubicBezTo>
                  <a:pt x="3204819" y="629564"/>
                  <a:pt x="3207410" y="628497"/>
                  <a:pt x="3210458" y="627278"/>
                </a:cubicBezTo>
                <a:cubicBezTo>
                  <a:pt x="3221431" y="621792"/>
                  <a:pt x="3229660" y="618134"/>
                  <a:pt x="3235147" y="616305"/>
                </a:cubicBezTo>
                <a:cubicBezTo>
                  <a:pt x="3242462" y="612038"/>
                  <a:pt x="3249472" y="608685"/>
                  <a:pt x="3256178" y="606247"/>
                </a:cubicBezTo>
                <a:cubicBezTo>
                  <a:pt x="3262274" y="603199"/>
                  <a:pt x="3265322" y="599846"/>
                  <a:pt x="3265322" y="596188"/>
                </a:cubicBezTo>
                <a:cubicBezTo>
                  <a:pt x="3265322" y="595579"/>
                  <a:pt x="3265627" y="594969"/>
                  <a:pt x="3266236" y="594360"/>
                </a:cubicBezTo>
                <a:cubicBezTo>
                  <a:pt x="3266846" y="593750"/>
                  <a:pt x="3267151" y="592836"/>
                  <a:pt x="3267151" y="591617"/>
                </a:cubicBezTo>
                <a:cubicBezTo>
                  <a:pt x="3269589" y="582473"/>
                  <a:pt x="3272637" y="575157"/>
                  <a:pt x="3276295" y="569671"/>
                </a:cubicBezTo>
                <a:cubicBezTo>
                  <a:pt x="3277514" y="563575"/>
                  <a:pt x="3277971" y="557022"/>
                  <a:pt x="3277666" y="550011"/>
                </a:cubicBezTo>
                <a:cubicBezTo>
                  <a:pt x="3277362" y="543001"/>
                  <a:pt x="3277209" y="538277"/>
                  <a:pt x="3277209" y="535838"/>
                </a:cubicBezTo>
                <a:cubicBezTo>
                  <a:pt x="3277209" y="533400"/>
                  <a:pt x="3275990" y="529742"/>
                  <a:pt x="3273552" y="524865"/>
                </a:cubicBezTo>
                <a:lnTo>
                  <a:pt x="3271723" y="521208"/>
                </a:lnTo>
                <a:cubicBezTo>
                  <a:pt x="3271723" y="520598"/>
                  <a:pt x="3271570" y="519988"/>
                  <a:pt x="3271266" y="519379"/>
                </a:cubicBezTo>
                <a:cubicBezTo>
                  <a:pt x="3270961" y="518769"/>
                  <a:pt x="3271113" y="518160"/>
                  <a:pt x="3271723" y="517550"/>
                </a:cubicBezTo>
                <a:close/>
                <a:moveTo>
                  <a:pt x="3248863" y="516636"/>
                </a:moveTo>
                <a:cubicBezTo>
                  <a:pt x="3248253" y="517245"/>
                  <a:pt x="3247187" y="517702"/>
                  <a:pt x="3245663" y="518007"/>
                </a:cubicBezTo>
                <a:cubicBezTo>
                  <a:pt x="3244138" y="518312"/>
                  <a:pt x="3243072" y="518769"/>
                  <a:pt x="3242462" y="519379"/>
                </a:cubicBezTo>
                <a:cubicBezTo>
                  <a:pt x="3232099" y="529742"/>
                  <a:pt x="3226917" y="534924"/>
                  <a:pt x="3226917" y="534924"/>
                </a:cubicBezTo>
                <a:lnTo>
                  <a:pt x="3216859" y="547725"/>
                </a:lnTo>
                <a:cubicBezTo>
                  <a:pt x="3211982" y="552602"/>
                  <a:pt x="3209544" y="555040"/>
                  <a:pt x="3209544" y="555040"/>
                </a:cubicBezTo>
                <a:lnTo>
                  <a:pt x="3195827" y="571500"/>
                </a:lnTo>
                <a:lnTo>
                  <a:pt x="3193999" y="576072"/>
                </a:lnTo>
                <a:cubicBezTo>
                  <a:pt x="3191560" y="578510"/>
                  <a:pt x="3190341" y="580034"/>
                  <a:pt x="3190341" y="580644"/>
                </a:cubicBezTo>
                <a:lnTo>
                  <a:pt x="3187598" y="584301"/>
                </a:lnTo>
                <a:cubicBezTo>
                  <a:pt x="3185769" y="586130"/>
                  <a:pt x="3184855" y="587349"/>
                  <a:pt x="3184855" y="587959"/>
                </a:cubicBezTo>
                <a:cubicBezTo>
                  <a:pt x="3184855" y="588569"/>
                  <a:pt x="3186074" y="589483"/>
                  <a:pt x="3188513" y="590702"/>
                </a:cubicBezTo>
                <a:cubicBezTo>
                  <a:pt x="3187903" y="591921"/>
                  <a:pt x="3186988" y="592531"/>
                  <a:pt x="3185769" y="592531"/>
                </a:cubicBezTo>
                <a:cubicBezTo>
                  <a:pt x="3184550" y="592531"/>
                  <a:pt x="3183636" y="592226"/>
                  <a:pt x="3183026" y="591617"/>
                </a:cubicBezTo>
                <a:lnTo>
                  <a:pt x="3178454" y="593445"/>
                </a:lnTo>
                <a:cubicBezTo>
                  <a:pt x="3176625" y="595884"/>
                  <a:pt x="3175558" y="597865"/>
                  <a:pt x="3175253" y="599389"/>
                </a:cubicBezTo>
                <a:cubicBezTo>
                  <a:pt x="3174949" y="600913"/>
                  <a:pt x="3176016" y="602284"/>
                  <a:pt x="3178454" y="603504"/>
                </a:cubicBezTo>
                <a:lnTo>
                  <a:pt x="3172968" y="604418"/>
                </a:lnTo>
                <a:cubicBezTo>
                  <a:pt x="3172968" y="605028"/>
                  <a:pt x="3172053" y="606247"/>
                  <a:pt x="3170224" y="608076"/>
                </a:cubicBezTo>
                <a:lnTo>
                  <a:pt x="3170224" y="608990"/>
                </a:lnTo>
                <a:lnTo>
                  <a:pt x="3171139" y="609905"/>
                </a:lnTo>
                <a:cubicBezTo>
                  <a:pt x="3177844" y="607466"/>
                  <a:pt x="3182111" y="605332"/>
                  <a:pt x="3183940" y="603504"/>
                </a:cubicBezTo>
                <a:cubicBezTo>
                  <a:pt x="3185769" y="602894"/>
                  <a:pt x="3187141" y="601675"/>
                  <a:pt x="3188055" y="599846"/>
                </a:cubicBezTo>
                <a:cubicBezTo>
                  <a:pt x="3188969" y="598017"/>
                  <a:pt x="3189732" y="596798"/>
                  <a:pt x="3190341" y="596188"/>
                </a:cubicBezTo>
                <a:cubicBezTo>
                  <a:pt x="3190951" y="596188"/>
                  <a:pt x="3191713" y="595731"/>
                  <a:pt x="3192627" y="594817"/>
                </a:cubicBezTo>
                <a:cubicBezTo>
                  <a:pt x="3193542" y="593902"/>
                  <a:pt x="3193999" y="593140"/>
                  <a:pt x="3193999" y="592531"/>
                </a:cubicBezTo>
                <a:lnTo>
                  <a:pt x="3195827" y="588873"/>
                </a:lnTo>
                <a:cubicBezTo>
                  <a:pt x="3200095" y="584606"/>
                  <a:pt x="3202838" y="581253"/>
                  <a:pt x="3204057" y="578815"/>
                </a:cubicBezTo>
                <a:cubicBezTo>
                  <a:pt x="3205886" y="575157"/>
                  <a:pt x="3208934" y="572109"/>
                  <a:pt x="3213201" y="569671"/>
                </a:cubicBezTo>
                <a:cubicBezTo>
                  <a:pt x="3213201" y="567842"/>
                  <a:pt x="3214116" y="566623"/>
                  <a:pt x="3215944" y="566013"/>
                </a:cubicBezTo>
                <a:cubicBezTo>
                  <a:pt x="3217773" y="562356"/>
                  <a:pt x="3219297" y="559917"/>
                  <a:pt x="3220516" y="558698"/>
                </a:cubicBezTo>
                <a:cubicBezTo>
                  <a:pt x="3224784" y="554431"/>
                  <a:pt x="3227832" y="550773"/>
                  <a:pt x="3229660" y="547725"/>
                </a:cubicBezTo>
                <a:cubicBezTo>
                  <a:pt x="3232099" y="544677"/>
                  <a:pt x="3236366" y="540410"/>
                  <a:pt x="3242462" y="534924"/>
                </a:cubicBezTo>
                <a:cubicBezTo>
                  <a:pt x="3242462" y="533705"/>
                  <a:pt x="3242767" y="532790"/>
                  <a:pt x="3243376" y="532180"/>
                </a:cubicBezTo>
                <a:cubicBezTo>
                  <a:pt x="3243986" y="531571"/>
                  <a:pt x="3243986" y="530961"/>
                  <a:pt x="3243376" y="530352"/>
                </a:cubicBezTo>
                <a:cubicBezTo>
                  <a:pt x="3245815" y="529742"/>
                  <a:pt x="3247948" y="528218"/>
                  <a:pt x="3249777" y="525780"/>
                </a:cubicBezTo>
                <a:cubicBezTo>
                  <a:pt x="3251606" y="523341"/>
                  <a:pt x="3252825" y="521817"/>
                  <a:pt x="3253435" y="521208"/>
                </a:cubicBezTo>
                <a:cubicBezTo>
                  <a:pt x="3252216" y="520598"/>
                  <a:pt x="3251301" y="519836"/>
                  <a:pt x="3250692" y="518922"/>
                </a:cubicBezTo>
                <a:cubicBezTo>
                  <a:pt x="3250082" y="518007"/>
                  <a:pt x="3249472" y="517245"/>
                  <a:pt x="3248863" y="516636"/>
                </a:cubicBezTo>
                <a:close/>
                <a:moveTo>
                  <a:pt x="131673" y="515721"/>
                </a:moveTo>
                <a:lnTo>
                  <a:pt x="129844" y="516636"/>
                </a:lnTo>
                <a:lnTo>
                  <a:pt x="130759" y="517550"/>
                </a:lnTo>
                <a:cubicBezTo>
                  <a:pt x="131368" y="516940"/>
                  <a:pt x="131673" y="516331"/>
                  <a:pt x="131673" y="515721"/>
                </a:cubicBezTo>
                <a:close/>
                <a:moveTo>
                  <a:pt x="2610840" y="514407"/>
                </a:moveTo>
                <a:cubicBezTo>
                  <a:pt x="2611297" y="514978"/>
                  <a:pt x="2612440" y="518465"/>
                  <a:pt x="2614269" y="524865"/>
                </a:cubicBezTo>
                <a:lnTo>
                  <a:pt x="2610611" y="514807"/>
                </a:lnTo>
                <a:cubicBezTo>
                  <a:pt x="2610611" y="514350"/>
                  <a:pt x="2610688" y="514216"/>
                  <a:pt x="2610840" y="514407"/>
                </a:cubicBezTo>
                <a:close/>
                <a:moveTo>
                  <a:pt x="1151229" y="512978"/>
                </a:moveTo>
                <a:cubicBezTo>
                  <a:pt x="1150010" y="512978"/>
                  <a:pt x="1149096" y="513740"/>
                  <a:pt x="1148486" y="515264"/>
                </a:cubicBezTo>
                <a:cubicBezTo>
                  <a:pt x="1147876" y="516788"/>
                  <a:pt x="1147267" y="518160"/>
                  <a:pt x="1146657" y="519379"/>
                </a:cubicBezTo>
                <a:lnTo>
                  <a:pt x="1147572" y="519379"/>
                </a:lnTo>
                <a:cubicBezTo>
                  <a:pt x="1149400" y="516940"/>
                  <a:pt x="1151534" y="515112"/>
                  <a:pt x="1153972" y="513892"/>
                </a:cubicBezTo>
                <a:close/>
                <a:moveTo>
                  <a:pt x="136245" y="512978"/>
                </a:moveTo>
                <a:lnTo>
                  <a:pt x="132588" y="513892"/>
                </a:lnTo>
                <a:lnTo>
                  <a:pt x="132588" y="514807"/>
                </a:lnTo>
                <a:lnTo>
                  <a:pt x="134416" y="514807"/>
                </a:lnTo>
                <a:cubicBezTo>
                  <a:pt x="136245" y="514807"/>
                  <a:pt x="136855" y="514197"/>
                  <a:pt x="136245" y="512978"/>
                </a:cubicBezTo>
                <a:close/>
                <a:moveTo>
                  <a:pt x="140817" y="507492"/>
                </a:moveTo>
                <a:lnTo>
                  <a:pt x="138074" y="510235"/>
                </a:lnTo>
                <a:lnTo>
                  <a:pt x="138074" y="511149"/>
                </a:lnTo>
                <a:cubicBezTo>
                  <a:pt x="140512" y="511759"/>
                  <a:pt x="141427" y="510540"/>
                  <a:pt x="140817" y="507492"/>
                </a:cubicBezTo>
                <a:close/>
                <a:moveTo>
                  <a:pt x="1935784" y="505663"/>
                </a:moveTo>
                <a:lnTo>
                  <a:pt x="1926640" y="508406"/>
                </a:lnTo>
                <a:lnTo>
                  <a:pt x="1925726" y="510235"/>
                </a:lnTo>
                <a:cubicBezTo>
                  <a:pt x="1926336" y="512064"/>
                  <a:pt x="1927555" y="513283"/>
                  <a:pt x="1929384" y="513892"/>
                </a:cubicBezTo>
                <a:cubicBezTo>
                  <a:pt x="1931212" y="514502"/>
                  <a:pt x="1932736" y="514502"/>
                  <a:pt x="1933956" y="513892"/>
                </a:cubicBezTo>
                <a:lnTo>
                  <a:pt x="1936699" y="506577"/>
                </a:lnTo>
                <a:close/>
                <a:moveTo>
                  <a:pt x="3314242" y="505206"/>
                </a:moveTo>
                <a:cubicBezTo>
                  <a:pt x="3312109" y="504901"/>
                  <a:pt x="3310432" y="505053"/>
                  <a:pt x="3309213" y="505663"/>
                </a:cubicBezTo>
                <a:lnTo>
                  <a:pt x="3320186" y="523951"/>
                </a:lnTo>
                <a:cubicBezTo>
                  <a:pt x="3325063" y="531266"/>
                  <a:pt x="3329330" y="536752"/>
                  <a:pt x="3332988" y="540410"/>
                </a:cubicBezTo>
                <a:cubicBezTo>
                  <a:pt x="3334816" y="542239"/>
                  <a:pt x="3335731" y="543153"/>
                  <a:pt x="3335731" y="543153"/>
                </a:cubicBezTo>
                <a:cubicBezTo>
                  <a:pt x="3336340" y="543763"/>
                  <a:pt x="3336950" y="544068"/>
                  <a:pt x="3337560" y="544068"/>
                </a:cubicBezTo>
                <a:cubicBezTo>
                  <a:pt x="3338169" y="544068"/>
                  <a:pt x="3338779" y="544677"/>
                  <a:pt x="3339388" y="545896"/>
                </a:cubicBezTo>
                <a:cubicBezTo>
                  <a:pt x="3339998" y="547116"/>
                  <a:pt x="3341065" y="549097"/>
                  <a:pt x="3342589" y="551840"/>
                </a:cubicBezTo>
                <a:cubicBezTo>
                  <a:pt x="3344113" y="554583"/>
                  <a:pt x="3345179" y="556869"/>
                  <a:pt x="3345789" y="558698"/>
                </a:cubicBezTo>
                <a:cubicBezTo>
                  <a:pt x="3346399" y="560527"/>
                  <a:pt x="3347161" y="561746"/>
                  <a:pt x="3348075" y="562356"/>
                </a:cubicBezTo>
                <a:cubicBezTo>
                  <a:pt x="3348990" y="562965"/>
                  <a:pt x="3350666" y="562965"/>
                  <a:pt x="3353105" y="562356"/>
                </a:cubicBezTo>
                <a:lnTo>
                  <a:pt x="3375050" y="553212"/>
                </a:lnTo>
                <a:cubicBezTo>
                  <a:pt x="3376269" y="553212"/>
                  <a:pt x="3377336" y="552907"/>
                  <a:pt x="3378250" y="552297"/>
                </a:cubicBezTo>
                <a:cubicBezTo>
                  <a:pt x="3379165" y="551688"/>
                  <a:pt x="3379927" y="551078"/>
                  <a:pt x="3380536" y="550469"/>
                </a:cubicBezTo>
                <a:cubicBezTo>
                  <a:pt x="3379317" y="549859"/>
                  <a:pt x="3377946" y="548944"/>
                  <a:pt x="3376422" y="547725"/>
                </a:cubicBezTo>
                <a:cubicBezTo>
                  <a:pt x="3374897" y="546506"/>
                  <a:pt x="3373831" y="544982"/>
                  <a:pt x="3373221" y="543153"/>
                </a:cubicBezTo>
                <a:cubicBezTo>
                  <a:pt x="3372002" y="540105"/>
                  <a:pt x="3370478" y="538277"/>
                  <a:pt x="3368649" y="537667"/>
                </a:cubicBezTo>
                <a:cubicBezTo>
                  <a:pt x="3367430" y="537667"/>
                  <a:pt x="3366820" y="537057"/>
                  <a:pt x="3366820" y="535838"/>
                </a:cubicBezTo>
                <a:cubicBezTo>
                  <a:pt x="3364992" y="531571"/>
                  <a:pt x="3361944" y="529437"/>
                  <a:pt x="3357676" y="529437"/>
                </a:cubicBezTo>
                <a:lnTo>
                  <a:pt x="3354933" y="526694"/>
                </a:lnTo>
                <a:cubicBezTo>
                  <a:pt x="3353714" y="524865"/>
                  <a:pt x="3351580" y="523189"/>
                  <a:pt x="3348532" y="521665"/>
                </a:cubicBezTo>
                <a:cubicBezTo>
                  <a:pt x="3345484" y="520141"/>
                  <a:pt x="3343351" y="518769"/>
                  <a:pt x="3342132" y="517550"/>
                </a:cubicBezTo>
                <a:lnTo>
                  <a:pt x="3341217" y="516636"/>
                </a:lnTo>
                <a:cubicBezTo>
                  <a:pt x="3335121" y="514807"/>
                  <a:pt x="3331768" y="513892"/>
                  <a:pt x="3331159" y="513892"/>
                </a:cubicBezTo>
                <a:cubicBezTo>
                  <a:pt x="3325063" y="510844"/>
                  <a:pt x="3321405" y="508406"/>
                  <a:pt x="3320186" y="506577"/>
                </a:cubicBezTo>
                <a:cubicBezTo>
                  <a:pt x="3318357" y="505968"/>
                  <a:pt x="3316376" y="505511"/>
                  <a:pt x="3314242" y="505206"/>
                </a:cubicBezTo>
                <a:close/>
                <a:moveTo>
                  <a:pt x="143560" y="503834"/>
                </a:moveTo>
                <a:lnTo>
                  <a:pt x="143560" y="506577"/>
                </a:lnTo>
                <a:cubicBezTo>
                  <a:pt x="144780" y="506577"/>
                  <a:pt x="145389" y="506272"/>
                  <a:pt x="145389" y="505663"/>
                </a:cubicBezTo>
                <a:cubicBezTo>
                  <a:pt x="145999" y="505053"/>
                  <a:pt x="145999" y="504748"/>
                  <a:pt x="145389" y="504748"/>
                </a:cubicBezTo>
                <a:cubicBezTo>
                  <a:pt x="144780" y="504748"/>
                  <a:pt x="144475" y="504444"/>
                  <a:pt x="144475" y="503834"/>
                </a:cubicBezTo>
                <a:close/>
                <a:moveTo>
                  <a:pt x="147218" y="501091"/>
                </a:moveTo>
                <a:lnTo>
                  <a:pt x="146304" y="502005"/>
                </a:lnTo>
                <a:lnTo>
                  <a:pt x="146304" y="502920"/>
                </a:lnTo>
                <a:lnTo>
                  <a:pt x="149047" y="503834"/>
                </a:lnTo>
                <a:close/>
                <a:moveTo>
                  <a:pt x="1182319" y="480060"/>
                </a:moveTo>
                <a:lnTo>
                  <a:pt x="1175004" y="481888"/>
                </a:lnTo>
                <a:cubicBezTo>
                  <a:pt x="1174394" y="481888"/>
                  <a:pt x="1173632" y="482346"/>
                  <a:pt x="1172718" y="483260"/>
                </a:cubicBezTo>
                <a:cubicBezTo>
                  <a:pt x="1171803" y="484175"/>
                  <a:pt x="1170127" y="484936"/>
                  <a:pt x="1167688" y="485546"/>
                </a:cubicBezTo>
                <a:cubicBezTo>
                  <a:pt x="1165250" y="487375"/>
                  <a:pt x="1162507" y="489813"/>
                  <a:pt x="1159459" y="492861"/>
                </a:cubicBezTo>
                <a:cubicBezTo>
                  <a:pt x="1156411" y="495909"/>
                  <a:pt x="1153668" y="498043"/>
                  <a:pt x="1151229" y="499262"/>
                </a:cubicBezTo>
                <a:cubicBezTo>
                  <a:pt x="1148791" y="501700"/>
                  <a:pt x="1146657" y="504291"/>
                  <a:pt x="1144828" y="507034"/>
                </a:cubicBezTo>
                <a:cubicBezTo>
                  <a:pt x="1143000" y="509778"/>
                  <a:pt x="1141476" y="512064"/>
                  <a:pt x="1140257" y="513892"/>
                </a:cubicBezTo>
                <a:lnTo>
                  <a:pt x="1121969" y="530352"/>
                </a:lnTo>
                <a:cubicBezTo>
                  <a:pt x="1115873" y="534619"/>
                  <a:pt x="1112215" y="537972"/>
                  <a:pt x="1110996" y="540410"/>
                </a:cubicBezTo>
                <a:lnTo>
                  <a:pt x="1110996" y="543153"/>
                </a:lnTo>
                <a:cubicBezTo>
                  <a:pt x="1112824" y="543153"/>
                  <a:pt x="1113739" y="542544"/>
                  <a:pt x="1113739" y="541325"/>
                </a:cubicBezTo>
                <a:cubicBezTo>
                  <a:pt x="1122883" y="534009"/>
                  <a:pt x="1127150" y="530657"/>
                  <a:pt x="1126540" y="531266"/>
                </a:cubicBezTo>
                <a:lnTo>
                  <a:pt x="1132027" y="529437"/>
                </a:lnTo>
                <a:lnTo>
                  <a:pt x="1132027" y="530352"/>
                </a:lnTo>
                <a:cubicBezTo>
                  <a:pt x="1126540" y="535838"/>
                  <a:pt x="1123797" y="538581"/>
                  <a:pt x="1123797" y="538581"/>
                </a:cubicBezTo>
                <a:cubicBezTo>
                  <a:pt x="1123797" y="538581"/>
                  <a:pt x="1123949" y="538734"/>
                  <a:pt x="1124254" y="539038"/>
                </a:cubicBezTo>
                <a:cubicBezTo>
                  <a:pt x="1124559" y="539343"/>
                  <a:pt x="1124712" y="539496"/>
                  <a:pt x="1124712" y="539496"/>
                </a:cubicBezTo>
                <a:cubicBezTo>
                  <a:pt x="1126540" y="539496"/>
                  <a:pt x="1128064" y="538886"/>
                  <a:pt x="1129284" y="537667"/>
                </a:cubicBezTo>
                <a:cubicBezTo>
                  <a:pt x="1131722" y="535838"/>
                  <a:pt x="1133703" y="534009"/>
                  <a:pt x="1135227" y="532180"/>
                </a:cubicBezTo>
                <a:cubicBezTo>
                  <a:pt x="1136751" y="530352"/>
                  <a:pt x="1138428" y="529132"/>
                  <a:pt x="1140257" y="528523"/>
                </a:cubicBezTo>
                <a:lnTo>
                  <a:pt x="1142085" y="524865"/>
                </a:lnTo>
                <a:lnTo>
                  <a:pt x="1143000" y="523036"/>
                </a:lnTo>
                <a:lnTo>
                  <a:pt x="1140257" y="523036"/>
                </a:lnTo>
                <a:lnTo>
                  <a:pt x="1137513" y="525780"/>
                </a:lnTo>
                <a:lnTo>
                  <a:pt x="1133855" y="527609"/>
                </a:lnTo>
                <a:lnTo>
                  <a:pt x="1133855" y="524865"/>
                </a:lnTo>
                <a:cubicBezTo>
                  <a:pt x="1134465" y="524256"/>
                  <a:pt x="1134770" y="523341"/>
                  <a:pt x="1134770" y="522122"/>
                </a:cubicBezTo>
                <a:cubicBezTo>
                  <a:pt x="1137208" y="521513"/>
                  <a:pt x="1139190" y="520598"/>
                  <a:pt x="1140714" y="519379"/>
                </a:cubicBezTo>
                <a:cubicBezTo>
                  <a:pt x="1142238" y="518160"/>
                  <a:pt x="1143609" y="516026"/>
                  <a:pt x="1144828" y="512978"/>
                </a:cubicBezTo>
                <a:lnTo>
                  <a:pt x="1145743" y="511149"/>
                </a:lnTo>
                <a:cubicBezTo>
                  <a:pt x="1147572" y="510540"/>
                  <a:pt x="1149248" y="509321"/>
                  <a:pt x="1150772" y="507492"/>
                </a:cubicBezTo>
                <a:cubicBezTo>
                  <a:pt x="1152296" y="505663"/>
                  <a:pt x="1153363" y="504139"/>
                  <a:pt x="1153972" y="502920"/>
                </a:cubicBezTo>
                <a:cubicBezTo>
                  <a:pt x="1155192" y="501091"/>
                  <a:pt x="1157173" y="499262"/>
                  <a:pt x="1159916" y="497433"/>
                </a:cubicBezTo>
                <a:cubicBezTo>
                  <a:pt x="1162659" y="495605"/>
                  <a:pt x="1164640" y="494385"/>
                  <a:pt x="1165860" y="493776"/>
                </a:cubicBezTo>
                <a:cubicBezTo>
                  <a:pt x="1166469" y="492557"/>
                  <a:pt x="1167688" y="491337"/>
                  <a:pt x="1169517" y="490118"/>
                </a:cubicBezTo>
                <a:cubicBezTo>
                  <a:pt x="1171346" y="488899"/>
                  <a:pt x="1172870" y="487984"/>
                  <a:pt x="1174089" y="487375"/>
                </a:cubicBezTo>
                <a:cubicBezTo>
                  <a:pt x="1175308" y="486765"/>
                  <a:pt x="1176375" y="486003"/>
                  <a:pt x="1177290" y="485089"/>
                </a:cubicBezTo>
                <a:cubicBezTo>
                  <a:pt x="1178204" y="484175"/>
                  <a:pt x="1179271" y="483108"/>
                  <a:pt x="1180490" y="481888"/>
                </a:cubicBezTo>
                <a:cubicBezTo>
                  <a:pt x="1181709" y="480669"/>
                  <a:pt x="1182319" y="480060"/>
                  <a:pt x="1182319" y="480060"/>
                </a:cubicBezTo>
                <a:close/>
                <a:moveTo>
                  <a:pt x="119786" y="467258"/>
                </a:moveTo>
                <a:cubicBezTo>
                  <a:pt x="118567" y="469696"/>
                  <a:pt x="116738" y="471221"/>
                  <a:pt x="114300" y="471830"/>
                </a:cubicBezTo>
                <a:lnTo>
                  <a:pt x="112471" y="471830"/>
                </a:lnTo>
                <a:cubicBezTo>
                  <a:pt x="110642" y="473659"/>
                  <a:pt x="110032" y="475488"/>
                  <a:pt x="110642" y="477317"/>
                </a:cubicBezTo>
                <a:cubicBezTo>
                  <a:pt x="111861" y="478536"/>
                  <a:pt x="111861" y="479450"/>
                  <a:pt x="110642" y="480060"/>
                </a:cubicBezTo>
                <a:cubicBezTo>
                  <a:pt x="109423" y="481279"/>
                  <a:pt x="109118" y="482803"/>
                  <a:pt x="109728" y="484632"/>
                </a:cubicBezTo>
                <a:cubicBezTo>
                  <a:pt x="110337" y="486461"/>
                  <a:pt x="111252" y="487680"/>
                  <a:pt x="112471" y="488289"/>
                </a:cubicBezTo>
                <a:cubicBezTo>
                  <a:pt x="113690" y="489509"/>
                  <a:pt x="114300" y="490423"/>
                  <a:pt x="114300" y="491032"/>
                </a:cubicBezTo>
                <a:cubicBezTo>
                  <a:pt x="114300" y="492252"/>
                  <a:pt x="113995" y="492861"/>
                  <a:pt x="113385" y="492861"/>
                </a:cubicBezTo>
                <a:lnTo>
                  <a:pt x="112471" y="492861"/>
                </a:lnTo>
                <a:lnTo>
                  <a:pt x="110642" y="493776"/>
                </a:lnTo>
                <a:lnTo>
                  <a:pt x="110642" y="497433"/>
                </a:lnTo>
                <a:cubicBezTo>
                  <a:pt x="111252" y="498043"/>
                  <a:pt x="111709" y="498500"/>
                  <a:pt x="112014" y="498805"/>
                </a:cubicBezTo>
                <a:cubicBezTo>
                  <a:pt x="112318" y="499110"/>
                  <a:pt x="112471" y="499567"/>
                  <a:pt x="112471" y="500176"/>
                </a:cubicBezTo>
                <a:lnTo>
                  <a:pt x="112471" y="501091"/>
                </a:lnTo>
                <a:lnTo>
                  <a:pt x="111556" y="499262"/>
                </a:lnTo>
                <a:lnTo>
                  <a:pt x="108813" y="502920"/>
                </a:lnTo>
                <a:cubicBezTo>
                  <a:pt x="108813" y="505358"/>
                  <a:pt x="109423" y="506882"/>
                  <a:pt x="110642" y="507492"/>
                </a:cubicBezTo>
                <a:cubicBezTo>
                  <a:pt x="111252" y="506272"/>
                  <a:pt x="112166" y="505358"/>
                  <a:pt x="113385" y="504748"/>
                </a:cubicBezTo>
                <a:cubicBezTo>
                  <a:pt x="114604" y="504139"/>
                  <a:pt x="115519" y="503225"/>
                  <a:pt x="116128" y="502005"/>
                </a:cubicBezTo>
                <a:cubicBezTo>
                  <a:pt x="116128" y="501396"/>
                  <a:pt x="116433" y="501091"/>
                  <a:pt x="117043" y="501091"/>
                </a:cubicBezTo>
                <a:cubicBezTo>
                  <a:pt x="117043" y="501091"/>
                  <a:pt x="117652" y="500481"/>
                  <a:pt x="118872" y="499262"/>
                </a:cubicBezTo>
                <a:cubicBezTo>
                  <a:pt x="119481" y="499262"/>
                  <a:pt x="119786" y="498957"/>
                  <a:pt x="119786" y="498348"/>
                </a:cubicBezTo>
                <a:cubicBezTo>
                  <a:pt x="119786" y="497738"/>
                  <a:pt x="120091" y="497128"/>
                  <a:pt x="120700" y="496519"/>
                </a:cubicBezTo>
                <a:cubicBezTo>
                  <a:pt x="121310" y="496519"/>
                  <a:pt x="121615" y="496214"/>
                  <a:pt x="121615" y="495605"/>
                </a:cubicBezTo>
                <a:lnTo>
                  <a:pt x="123444" y="491032"/>
                </a:lnTo>
                <a:cubicBezTo>
                  <a:pt x="124053" y="491032"/>
                  <a:pt x="124358" y="490423"/>
                  <a:pt x="124358" y="489204"/>
                </a:cubicBezTo>
                <a:cubicBezTo>
                  <a:pt x="124358" y="486156"/>
                  <a:pt x="125272" y="484632"/>
                  <a:pt x="127101" y="484632"/>
                </a:cubicBezTo>
                <a:cubicBezTo>
                  <a:pt x="127101" y="484632"/>
                  <a:pt x="127711" y="484022"/>
                  <a:pt x="128930" y="482803"/>
                </a:cubicBezTo>
                <a:lnTo>
                  <a:pt x="128930" y="480974"/>
                </a:lnTo>
                <a:cubicBezTo>
                  <a:pt x="130759" y="479145"/>
                  <a:pt x="130759" y="477621"/>
                  <a:pt x="128930" y="476402"/>
                </a:cubicBezTo>
                <a:cubicBezTo>
                  <a:pt x="128320" y="475792"/>
                  <a:pt x="127406" y="475488"/>
                  <a:pt x="126187" y="475488"/>
                </a:cubicBezTo>
                <a:cubicBezTo>
                  <a:pt x="124968" y="476097"/>
                  <a:pt x="124053" y="476097"/>
                  <a:pt x="123444" y="475488"/>
                </a:cubicBezTo>
                <a:cubicBezTo>
                  <a:pt x="122834" y="474878"/>
                  <a:pt x="122529" y="473659"/>
                  <a:pt x="122529" y="471830"/>
                </a:cubicBezTo>
                <a:cubicBezTo>
                  <a:pt x="122529" y="471221"/>
                  <a:pt x="121615" y="469696"/>
                  <a:pt x="119786" y="467258"/>
                </a:cubicBezTo>
                <a:close/>
                <a:moveTo>
                  <a:pt x="113385" y="464515"/>
                </a:moveTo>
                <a:cubicBezTo>
                  <a:pt x="113385" y="464515"/>
                  <a:pt x="113233" y="464667"/>
                  <a:pt x="112928" y="464972"/>
                </a:cubicBezTo>
                <a:cubicBezTo>
                  <a:pt x="112623" y="465277"/>
                  <a:pt x="112471" y="465429"/>
                  <a:pt x="112471" y="465429"/>
                </a:cubicBezTo>
                <a:cubicBezTo>
                  <a:pt x="111861" y="466039"/>
                  <a:pt x="111709" y="466648"/>
                  <a:pt x="112014" y="467258"/>
                </a:cubicBezTo>
                <a:cubicBezTo>
                  <a:pt x="112318" y="467868"/>
                  <a:pt x="113080" y="468172"/>
                  <a:pt x="114300" y="468172"/>
                </a:cubicBezTo>
                <a:close/>
                <a:moveTo>
                  <a:pt x="1028242" y="463600"/>
                </a:moveTo>
                <a:cubicBezTo>
                  <a:pt x="1029766" y="462991"/>
                  <a:pt x="1031138" y="463296"/>
                  <a:pt x="1032357" y="464515"/>
                </a:cubicBezTo>
                <a:cubicBezTo>
                  <a:pt x="1032357" y="464515"/>
                  <a:pt x="1032662" y="464820"/>
                  <a:pt x="1033271" y="465429"/>
                </a:cubicBezTo>
                <a:cubicBezTo>
                  <a:pt x="1033881" y="466039"/>
                  <a:pt x="1032967" y="466953"/>
                  <a:pt x="1030528" y="468172"/>
                </a:cubicBezTo>
                <a:cubicBezTo>
                  <a:pt x="1028090" y="470611"/>
                  <a:pt x="1025956" y="470611"/>
                  <a:pt x="1024127" y="468172"/>
                </a:cubicBezTo>
                <a:cubicBezTo>
                  <a:pt x="1025347" y="465734"/>
                  <a:pt x="1026718" y="464210"/>
                  <a:pt x="1028242" y="463600"/>
                </a:cubicBezTo>
                <a:close/>
                <a:moveTo>
                  <a:pt x="216712" y="460857"/>
                </a:moveTo>
                <a:cubicBezTo>
                  <a:pt x="213664" y="462686"/>
                  <a:pt x="211836" y="464820"/>
                  <a:pt x="211226" y="467258"/>
                </a:cubicBezTo>
                <a:cubicBezTo>
                  <a:pt x="211226" y="467258"/>
                  <a:pt x="210007" y="468477"/>
                  <a:pt x="207568" y="470916"/>
                </a:cubicBezTo>
                <a:cubicBezTo>
                  <a:pt x="203301" y="475183"/>
                  <a:pt x="201168" y="477317"/>
                  <a:pt x="201168" y="477317"/>
                </a:cubicBezTo>
                <a:cubicBezTo>
                  <a:pt x="201168" y="479145"/>
                  <a:pt x="200253" y="480669"/>
                  <a:pt x="198424" y="481888"/>
                </a:cubicBezTo>
                <a:lnTo>
                  <a:pt x="150876" y="520293"/>
                </a:lnTo>
                <a:cubicBezTo>
                  <a:pt x="150266" y="520903"/>
                  <a:pt x="149504" y="521360"/>
                  <a:pt x="148590" y="521665"/>
                </a:cubicBezTo>
                <a:cubicBezTo>
                  <a:pt x="147675" y="521970"/>
                  <a:pt x="146608" y="522732"/>
                  <a:pt x="145389" y="523951"/>
                </a:cubicBezTo>
                <a:cubicBezTo>
                  <a:pt x="139903" y="529437"/>
                  <a:pt x="136550" y="533705"/>
                  <a:pt x="135331" y="536752"/>
                </a:cubicBezTo>
                <a:lnTo>
                  <a:pt x="137160" y="540410"/>
                </a:lnTo>
                <a:cubicBezTo>
                  <a:pt x="135331" y="539191"/>
                  <a:pt x="133807" y="538581"/>
                  <a:pt x="132588" y="538581"/>
                </a:cubicBezTo>
                <a:lnTo>
                  <a:pt x="126187" y="545896"/>
                </a:lnTo>
                <a:lnTo>
                  <a:pt x="131673" y="546811"/>
                </a:lnTo>
                <a:cubicBezTo>
                  <a:pt x="131064" y="547421"/>
                  <a:pt x="130606" y="547878"/>
                  <a:pt x="130301" y="548182"/>
                </a:cubicBezTo>
                <a:cubicBezTo>
                  <a:pt x="129997" y="548487"/>
                  <a:pt x="129540" y="548640"/>
                  <a:pt x="128930" y="548640"/>
                </a:cubicBezTo>
                <a:cubicBezTo>
                  <a:pt x="125882" y="551078"/>
                  <a:pt x="123748" y="552907"/>
                  <a:pt x="122529" y="554126"/>
                </a:cubicBezTo>
                <a:cubicBezTo>
                  <a:pt x="118872" y="556565"/>
                  <a:pt x="116738" y="559003"/>
                  <a:pt x="116128" y="561441"/>
                </a:cubicBezTo>
                <a:cubicBezTo>
                  <a:pt x="115519" y="563270"/>
                  <a:pt x="115824" y="564184"/>
                  <a:pt x="117043" y="564184"/>
                </a:cubicBezTo>
                <a:lnTo>
                  <a:pt x="118872" y="565099"/>
                </a:lnTo>
                <a:cubicBezTo>
                  <a:pt x="121310" y="565099"/>
                  <a:pt x="122834" y="564794"/>
                  <a:pt x="123444" y="564184"/>
                </a:cubicBezTo>
                <a:cubicBezTo>
                  <a:pt x="127711" y="562965"/>
                  <a:pt x="130149" y="562051"/>
                  <a:pt x="130759" y="561441"/>
                </a:cubicBezTo>
                <a:cubicBezTo>
                  <a:pt x="131368" y="560832"/>
                  <a:pt x="131978" y="560679"/>
                  <a:pt x="132588" y="560984"/>
                </a:cubicBezTo>
                <a:cubicBezTo>
                  <a:pt x="133197" y="561289"/>
                  <a:pt x="133807" y="561441"/>
                  <a:pt x="134416" y="561441"/>
                </a:cubicBezTo>
                <a:lnTo>
                  <a:pt x="132588" y="564184"/>
                </a:lnTo>
                <a:cubicBezTo>
                  <a:pt x="132588" y="564794"/>
                  <a:pt x="132130" y="565556"/>
                  <a:pt x="131216" y="566471"/>
                </a:cubicBezTo>
                <a:cubicBezTo>
                  <a:pt x="130301" y="567385"/>
                  <a:pt x="130454" y="568757"/>
                  <a:pt x="131673" y="570585"/>
                </a:cubicBezTo>
                <a:cubicBezTo>
                  <a:pt x="135331" y="569366"/>
                  <a:pt x="138684" y="567994"/>
                  <a:pt x="141732" y="566471"/>
                </a:cubicBezTo>
                <a:cubicBezTo>
                  <a:pt x="144780" y="564946"/>
                  <a:pt x="147828" y="563880"/>
                  <a:pt x="150876" y="563270"/>
                </a:cubicBezTo>
                <a:lnTo>
                  <a:pt x="149961" y="559613"/>
                </a:lnTo>
                <a:cubicBezTo>
                  <a:pt x="149961" y="558393"/>
                  <a:pt x="149352" y="557479"/>
                  <a:pt x="148132" y="556869"/>
                </a:cubicBezTo>
                <a:cubicBezTo>
                  <a:pt x="146304" y="556869"/>
                  <a:pt x="145389" y="555955"/>
                  <a:pt x="145389" y="554126"/>
                </a:cubicBezTo>
                <a:lnTo>
                  <a:pt x="144475" y="551383"/>
                </a:lnTo>
                <a:cubicBezTo>
                  <a:pt x="144475" y="551383"/>
                  <a:pt x="143865" y="550773"/>
                  <a:pt x="142646" y="549554"/>
                </a:cubicBezTo>
                <a:cubicBezTo>
                  <a:pt x="142646" y="548944"/>
                  <a:pt x="142494" y="548182"/>
                  <a:pt x="142189" y="547268"/>
                </a:cubicBezTo>
                <a:cubicBezTo>
                  <a:pt x="141884" y="546354"/>
                  <a:pt x="141122" y="545896"/>
                  <a:pt x="139903" y="545896"/>
                </a:cubicBezTo>
                <a:cubicBezTo>
                  <a:pt x="139903" y="545896"/>
                  <a:pt x="139750" y="545744"/>
                  <a:pt x="139446" y="545439"/>
                </a:cubicBezTo>
                <a:cubicBezTo>
                  <a:pt x="139141" y="545134"/>
                  <a:pt x="138988" y="544982"/>
                  <a:pt x="138988" y="544982"/>
                </a:cubicBezTo>
                <a:cubicBezTo>
                  <a:pt x="138988" y="544373"/>
                  <a:pt x="138379" y="543458"/>
                  <a:pt x="137160" y="542239"/>
                </a:cubicBezTo>
                <a:cubicBezTo>
                  <a:pt x="135331" y="541020"/>
                  <a:pt x="135331" y="540410"/>
                  <a:pt x="137160" y="540410"/>
                </a:cubicBezTo>
                <a:cubicBezTo>
                  <a:pt x="138379" y="540410"/>
                  <a:pt x="138988" y="540410"/>
                  <a:pt x="138988" y="540410"/>
                </a:cubicBezTo>
                <a:lnTo>
                  <a:pt x="145389" y="544068"/>
                </a:lnTo>
                <a:lnTo>
                  <a:pt x="145389" y="544982"/>
                </a:lnTo>
                <a:lnTo>
                  <a:pt x="149047" y="547725"/>
                </a:lnTo>
                <a:lnTo>
                  <a:pt x="151790" y="548640"/>
                </a:lnTo>
                <a:cubicBezTo>
                  <a:pt x="151180" y="549859"/>
                  <a:pt x="151333" y="550773"/>
                  <a:pt x="152247" y="551383"/>
                </a:cubicBezTo>
                <a:cubicBezTo>
                  <a:pt x="153162" y="551992"/>
                  <a:pt x="153924" y="552297"/>
                  <a:pt x="154533" y="552297"/>
                </a:cubicBezTo>
                <a:cubicBezTo>
                  <a:pt x="156362" y="552297"/>
                  <a:pt x="157276" y="553821"/>
                  <a:pt x="157276" y="556869"/>
                </a:cubicBezTo>
                <a:cubicBezTo>
                  <a:pt x="157276" y="557479"/>
                  <a:pt x="157886" y="557936"/>
                  <a:pt x="159105" y="558241"/>
                </a:cubicBezTo>
                <a:cubicBezTo>
                  <a:pt x="160324" y="558546"/>
                  <a:pt x="161239" y="558393"/>
                  <a:pt x="161848" y="557784"/>
                </a:cubicBezTo>
                <a:lnTo>
                  <a:pt x="163677" y="557784"/>
                </a:lnTo>
                <a:cubicBezTo>
                  <a:pt x="166725" y="557174"/>
                  <a:pt x="169163" y="555650"/>
                  <a:pt x="170992" y="553212"/>
                </a:cubicBezTo>
                <a:cubicBezTo>
                  <a:pt x="177088" y="551992"/>
                  <a:pt x="181660" y="550164"/>
                  <a:pt x="184708" y="547725"/>
                </a:cubicBezTo>
                <a:cubicBezTo>
                  <a:pt x="190804" y="546506"/>
                  <a:pt x="195376" y="545896"/>
                  <a:pt x="198424" y="545896"/>
                </a:cubicBezTo>
                <a:cubicBezTo>
                  <a:pt x="202692" y="544068"/>
                  <a:pt x="207263" y="542544"/>
                  <a:pt x="212140" y="541325"/>
                </a:cubicBezTo>
                <a:cubicBezTo>
                  <a:pt x="213360" y="540105"/>
                  <a:pt x="213969" y="539191"/>
                  <a:pt x="213969" y="538581"/>
                </a:cubicBezTo>
                <a:cubicBezTo>
                  <a:pt x="214579" y="535533"/>
                  <a:pt x="214884" y="531571"/>
                  <a:pt x="214884" y="526694"/>
                </a:cubicBezTo>
                <a:lnTo>
                  <a:pt x="214884" y="497433"/>
                </a:lnTo>
                <a:cubicBezTo>
                  <a:pt x="214884" y="491337"/>
                  <a:pt x="215188" y="486765"/>
                  <a:pt x="215798" y="483717"/>
                </a:cubicBezTo>
                <a:cubicBezTo>
                  <a:pt x="216408" y="479450"/>
                  <a:pt x="216712" y="472744"/>
                  <a:pt x="216712" y="463600"/>
                </a:cubicBezTo>
                <a:close/>
                <a:moveTo>
                  <a:pt x="125044" y="459028"/>
                </a:moveTo>
                <a:cubicBezTo>
                  <a:pt x="124282" y="459638"/>
                  <a:pt x="123748" y="460857"/>
                  <a:pt x="123444" y="462686"/>
                </a:cubicBezTo>
                <a:cubicBezTo>
                  <a:pt x="125272" y="462686"/>
                  <a:pt x="126796" y="461467"/>
                  <a:pt x="128016" y="459028"/>
                </a:cubicBezTo>
                <a:cubicBezTo>
                  <a:pt x="126796" y="458419"/>
                  <a:pt x="125806" y="458419"/>
                  <a:pt x="125044" y="459028"/>
                </a:cubicBezTo>
                <a:close/>
                <a:moveTo>
                  <a:pt x="114300" y="457200"/>
                </a:moveTo>
                <a:lnTo>
                  <a:pt x="117957" y="461772"/>
                </a:lnTo>
                <a:cubicBezTo>
                  <a:pt x="118567" y="461162"/>
                  <a:pt x="118872" y="460400"/>
                  <a:pt x="118872" y="459486"/>
                </a:cubicBezTo>
                <a:cubicBezTo>
                  <a:pt x="118872" y="458571"/>
                  <a:pt x="119176" y="458114"/>
                  <a:pt x="119786" y="458114"/>
                </a:cubicBezTo>
                <a:cubicBezTo>
                  <a:pt x="118567" y="457504"/>
                  <a:pt x="116738" y="457200"/>
                  <a:pt x="114300" y="457200"/>
                </a:cubicBezTo>
                <a:close/>
                <a:moveTo>
                  <a:pt x="3158794" y="444398"/>
                </a:moveTo>
                <a:cubicBezTo>
                  <a:pt x="3156661" y="445008"/>
                  <a:pt x="3155289" y="445312"/>
                  <a:pt x="3154680" y="445312"/>
                </a:cubicBezTo>
                <a:lnTo>
                  <a:pt x="3154680" y="447141"/>
                </a:lnTo>
                <a:cubicBezTo>
                  <a:pt x="3155899" y="447751"/>
                  <a:pt x="3157423" y="448056"/>
                  <a:pt x="3159252" y="448056"/>
                </a:cubicBezTo>
                <a:cubicBezTo>
                  <a:pt x="3161080" y="448056"/>
                  <a:pt x="3162909" y="447141"/>
                  <a:pt x="3164738" y="445312"/>
                </a:cubicBezTo>
                <a:cubicBezTo>
                  <a:pt x="3162909" y="444093"/>
                  <a:pt x="3160928" y="443788"/>
                  <a:pt x="3158794" y="444398"/>
                </a:cubicBezTo>
                <a:close/>
                <a:moveTo>
                  <a:pt x="2307945" y="438912"/>
                </a:moveTo>
                <a:cubicBezTo>
                  <a:pt x="2303678" y="441350"/>
                  <a:pt x="2300935" y="443179"/>
                  <a:pt x="2299716" y="444398"/>
                </a:cubicBezTo>
                <a:cubicBezTo>
                  <a:pt x="2289962" y="449884"/>
                  <a:pt x="2283256" y="452323"/>
                  <a:pt x="2279599" y="451713"/>
                </a:cubicBezTo>
                <a:lnTo>
                  <a:pt x="2275941" y="452628"/>
                </a:lnTo>
                <a:cubicBezTo>
                  <a:pt x="2266188" y="456285"/>
                  <a:pt x="2257044" y="460552"/>
                  <a:pt x="2248509" y="465429"/>
                </a:cubicBezTo>
                <a:cubicBezTo>
                  <a:pt x="2249119" y="466648"/>
                  <a:pt x="2250643" y="467868"/>
                  <a:pt x="2253081" y="469087"/>
                </a:cubicBezTo>
                <a:cubicBezTo>
                  <a:pt x="2255520" y="470306"/>
                  <a:pt x="2257348" y="471525"/>
                  <a:pt x="2258568" y="472744"/>
                </a:cubicBezTo>
                <a:lnTo>
                  <a:pt x="2278684" y="499262"/>
                </a:lnTo>
                <a:cubicBezTo>
                  <a:pt x="2280513" y="501091"/>
                  <a:pt x="2281885" y="502920"/>
                  <a:pt x="2282799" y="504748"/>
                </a:cubicBezTo>
                <a:cubicBezTo>
                  <a:pt x="2283713" y="506577"/>
                  <a:pt x="2284780" y="508406"/>
                  <a:pt x="2286000" y="510235"/>
                </a:cubicBezTo>
                <a:cubicBezTo>
                  <a:pt x="2287219" y="512673"/>
                  <a:pt x="2288438" y="513892"/>
                  <a:pt x="2289657" y="513892"/>
                </a:cubicBezTo>
                <a:cubicBezTo>
                  <a:pt x="2290267" y="513892"/>
                  <a:pt x="2291486" y="513283"/>
                  <a:pt x="2293315" y="512064"/>
                </a:cubicBezTo>
                <a:cubicBezTo>
                  <a:pt x="2295144" y="510844"/>
                  <a:pt x="2296363" y="509930"/>
                  <a:pt x="2296972" y="509321"/>
                </a:cubicBezTo>
                <a:cubicBezTo>
                  <a:pt x="2298801" y="509930"/>
                  <a:pt x="2300325" y="508406"/>
                  <a:pt x="2301544" y="504748"/>
                </a:cubicBezTo>
                <a:cubicBezTo>
                  <a:pt x="2301544" y="490728"/>
                  <a:pt x="2302154" y="480060"/>
                  <a:pt x="2303373" y="472744"/>
                </a:cubicBezTo>
                <a:cubicBezTo>
                  <a:pt x="2303373" y="469087"/>
                  <a:pt x="2304897" y="461162"/>
                  <a:pt x="2307945" y="448970"/>
                </a:cubicBezTo>
                <a:close/>
                <a:moveTo>
                  <a:pt x="2325319" y="431596"/>
                </a:moveTo>
                <a:cubicBezTo>
                  <a:pt x="2324100" y="431596"/>
                  <a:pt x="2322423" y="432511"/>
                  <a:pt x="2320290" y="434340"/>
                </a:cubicBezTo>
                <a:cubicBezTo>
                  <a:pt x="2318156" y="436168"/>
                  <a:pt x="2317089" y="437692"/>
                  <a:pt x="2317089" y="438912"/>
                </a:cubicBezTo>
                <a:cubicBezTo>
                  <a:pt x="2317089" y="446227"/>
                  <a:pt x="2318003" y="453237"/>
                  <a:pt x="2319832" y="459943"/>
                </a:cubicBezTo>
                <a:lnTo>
                  <a:pt x="2319832" y="470916"/>
                </a:lnTo>
                <a:cubicBezTo>
                  <a:pt x="2320442" y="473354"/>
                  <a:pt x="2320594" y="475640"/>
                  <a:pt x="2320290" y="477774"/>
                </a:cubicBezTo>
                <a:cubicBezTo>
                  <a:pt x="2319985" y="479907"/>
                  <a:pt x="2319832" y="481888"/>
                  <a:pt x="2319832" y="483717"/>
                </a:cubicBezTo>
                <a:cubicBezTo>
                  <a:pt x="2320442" y="486765"/>
                  <a:pt x="2321052" y="490575"/>
                  <a:pt x="2321661" y="495147"/>
                </a:cubicBezTo>
                <a:cubicBezTo>
                  <a:pt x="2322271" y="499719"/>
                  <a:pt x="2322576" y="505358"/>
                  <a:pt x="2322576" y="512064"/>
                </a:cubicBezTo>
                <a:lnTo>
                  <a:pt x="2325319" y="518465"/>
                </a:lnTo>
                <a:cubicBezTo>
                  <a:pt x="2324709" y="519684"/>
                  <a:pt x="2324404" y="521208"/>
                  <a:pt x="2324404" y="523036"/>
                </a:cubicBezTo>
                <a:cubicBezTo>
                  <a:pt x="2324404" y="525475"/>
                  <a:pt x="2324861" y="527913"/>
                  <a:pt x="2325776" y="530352"/>
                </a:cubicBezTo>
                <a:cubicBezTo>
                  <a:pt x="2326690" y="532790"/>
                  <a:pt x="2327147" y="534924"/>
                  <a:pt x="2327147" y="536752"/>
                </a:cubicBezTo>
                <a:cubicBezTo>
                  <a:pt x="2327147" y="539800"/>
                  <a:pt x="2328976" y="546201"/>
                  <a:pt x="2332634" y="555955"/>
                </a:cubicBezTo>
                <a:cubicBezTo>
                  <a:pt x="2332634" y="556565"/>
                  <a:pt x="2332786" y="557479"/>
                  <a:pt x="2333091" y="558698"/>
                </a:cubicBezTo>
                <a:cubicBezTo>
                  <a:pt x="2333396" y="559917"/>
                  <a:pt x="2334158" y="560527"/>
                  <a:pt x="2335377" y="560527"/>
                </a:cubicBezTo>
                <a:cubicBezTo>
                  <a:pt x="2336596" y="560527"/>
                  <a:pt x="2338120" y="560222"/>
                  <a:pt x="2339949" y="559613"/>
                </a:cubicBezTo>
                <a:cubicBezTo>
                  <a:pt x="2340559" y="561441"/>
                  <a:pt x="2340559" y="563575"/>
                  <a:pt x="2339949" y="566013"/>
                </a:cubicBezTo>
                <a:cubicBezTo>
                  <a:pt x="2339949" y="570280"/>
                  <a:pt x="2339339" y="575462"/>
                  <a:pt x="2338120" y="581558"/>
                </a:cubicBezTo>
                <a:cubicBezTo>
                  <a:pt x="2338120" y="585216"/>
                  <a:pt x="2338425" y="587502"/>
                  <a:pt x="2339035" y="588416"/>
                </a:cubicBezTo>
                <a:cubicBezTo>
                  <a:pt x="2339644" y="589330"/>
                  <a:pt x="2341168" y="589178"/>
                  <a:pt x="2343607" y="587959"/>
                </a:cubicBezTo>
                <a:lnTo>
                  <a:pt x="2347264" y="587959"/>
                </a:lnTo>
                <a:cubicBezTo>
                  <a:pt x="2351532" y="587959"/>
                  <a:pt x="2353970" y="589178"/>
                  <a:pt x="2354579" y="591617"/>
                </a:cubicBezTo>
                <a:lnTo>
                  <a:pt x="2355494" y="598017"/>
                </a:lnTo>
                <a:cubicBezTo>
                  <a:pt x="2355494" y="601675"/>
                  <a:pt x="2357018" y="604723"/>
                  <a:pt x="2360066" y="607161"/>
                </a:cubicBezTo>
                <a:lnTo>
                  <a:pt x="2361895" y="601675"/>
                </a:lnTo>
                <a:lnTo>
                  <a:pt x="2366467" y="578815"/>
                </a:lnTo>
                <a:lnTo>
                  <a:pt x="2369210" y="555040"/>
                </a:lnTo>
                <a:cubicBezTo>
                  <a:pt x="2370429" y="545287"/>
                  <a:pt x="2371039" y="537972"/>
                  <a:pt x="2371039" y="533095"/>
                </a:cubicBezTo>
                <a:cubicBezTo>
                  <a:pt x="2371648" y="522732"/>
                  <a:pt x="2371953" y="507187"/>
                  <a:pt x="2371953" y="486461"/>
                </a:cubicBezTo>
                <a:lnTo>
                  <a:pt x="2371953" y="482803"/>
                </a:lnTo>
                <a:cubicBezTo>
                  <a:pt x="2371953" y="481584"/>
                  <a:pt x="2371953" y="479755"/>
                  <a:pt x="2371953" y="477317"/>
                </a:cubicBezTo>
                <a:cubicBezTo>
                  <a:pt x="2371953" y="474878"/>
                  <a:pt x="2371648" y="473049"/>
                  <a:pt x="2371039" y="471830"/>
                </a:cubicBezTo>
                <a:cubicBezTo>
                  <a:pt x="2369820" y="468172"/>
                  <a:pt x="2368753" y="464515"/>
                  <a:pt x="2367838" y="460857"/>
                </a:cubicBezTo>
                <a:cubicBezTo>
                  <a:pt x="2366924" y="457200"/>
                  <a:pt x="2365857" y="453542"/>
                  <a:pt x="2364638" y="449884"/>
                </a:cubicBezTo>
                <a:cubicBezTo>
                  <a:pt x="2364028" y="449275"/>
                  <a:pt x="2363724" y="448513"/>
                  <a:pt x="2363724" y="447598"/>
                </a:cubicBezTo>
                <a:cubicBezTo>
                  <a:pt x="2363724" y="446684"/>
                  <a:pt x="2363419" y="445922"/>
                  <a:pt x="2362809" y="445312"/>
                </a:cubicBezTo>
                <a:cubicBezTo>
                  <a:pt x="2362199" y="441655"/>
                  <a:pt x="2361285" y="439826"/>
                  <a:pt x="2360066" y="439826"/>
                </a:cubicBezTo>
                <a:cubicBezTo>
                  <a:pt x="2353970" y="437388"/>
                  <a:pt x="2349093" y="435864"/>
                  <a:pt x="2345435" y="435254"/>
                </a:cubicBezTo>
                <a:cubicBezTo>
                  <a:pt x="2344216" y="434644"/>
                  <a:pt x="2342692" y="434340"/>
                  <a:pt x="2340863" y="434340"/>
                </a:cubicBezTo>
                <a:lnTo>
                  <a:pt x="2334463" y="435254"/>
                </a:lnTo>
                <a:cubicBezTo>
                  <a:pt x="2331415" y="435254"/>
                  <a:pt x="2328976" y="434035"/>
                  <a:pt x="2327147" y="431596"/>
                </a:cubicBezTo>
                <a:close/>
                <a:moveTo>
                  <a:pt x="2742285" y="410565"/>
                </a:moveTo>
                <a:lnTo>
                  <a:pt x="2734056" y="417880"/>
                </a:lnTo>
                <a:cubicBezTo>
                  <a:pt x="2733446" y="418490"/>
                  <a:pt x="2733141" y="419404"/>
                  <a:pt x="2733141" y="420624"/>
                </a:cubicBezTo>
                <a:cubicBezTo>
                  <a:pt x="2733751" y="420624"/>
                  <a:pt x="2734513" y="420776"/>
                  <a:pt x="2735427" y="421081"/>
                </a:cubicBezTo>
                <a:cubicBezTo>
                  <a:pt x="2736342" y="421386"/>
                  <a:pt x="2736799" y="421233"/>
                  <a:pt x="2736799" y="420624"/>
                </a:cubicBezTo>
                <a:cubicBezTo>
                  <a:pt x="2738627" y="419404"/>
                  <a:pt x="2740761" y="416966"/>
                  <a:pt x="2743200" y="413308"/>
                </a:cubicBezTo>
                <a:cubicBezTo>
                  <a:pt x="2743200" y="412699"/>
                  <a:pt x="2743047" y="412242"/>
                  <a:pt x="2742742" y="411937"/>
                </a:cubicBezTo>
                <a:cubicBezTo>
                  <a:pt x="2742438" y="411632"/>
                  <a:pt x="2742285" y="411175"/>
                  <a:pt x="2742285" y="410565"/>
                </a:cubicBezTo>
                <a:close/>
                <a:moveTo>
                  <a:pt x="1874291" y="409651"/>
                </a:moveTo>
                <a:cubicBezTo>
                  <a:pt x="1873529" y="409956"/>
                  <a:pt x="1872691" y="410565"/>
                  <a:pt x="1871776" y="411480"/>
                </a:cubicBezTo>
                <a:cubicBezTo>
                  <a:pt x="1869948" y="413308"/>
                  <a:pt x="1869338" y="414832"/>
                  <a:pt x="1869948" y="416052"/>
                </a:cubicBezTo>
                <a:lnTo>
                  <a:pt x="1871776" y="419709"/>
                </a:lnTo>
                <a:cubicBezTo>
                  <a:pt x="1872386" y="419709"/>
                  <a:pt x="1873605" y="418795"/>
                  <a:pt x="1875434" y="416966"/>
                </a:cubicBezTo>
                <a:cubicBezTo>
                  <a:pt x="1875434" y="413918"/>
                  <a:pt x="1876348" y="412089"/>
                  <a:pt x="1878177" y="411480"/>
                </a:cubicBezTo>
                <a:cubicBezTo>
                  <a:pt x="1878177" y="410260"/>
                  <a:pt x="1877568" y="409651"/>
                  <a:pt x="1876348" y="409651"/>
                </a:cubicBezTo>
                <a:cubicBezTo>
                  <a:pt x="1875739" y="409346"/>
                  <a:pt x="1875053" y="409346"/>
                  <a:pt x="1874291" y="409651"/>
                </a:cubicBezTo>
                <a:close/>
                <a:moveTo>
                  <a:pt x="436168" y="373075"/>
                </a:moveTo>
                <a:lnTo>
                  <a:pt x="394106" y="377647"/>
                </a:lnTo>
                <a:cubicBezTo>
                  <a:pt x="393496" y="378256"/>
                  <a:pt x="392582" y="378561"/>
                  <a:pt x="391363" y="378561"/>
                </a:cubicBezTo>
                <a:cubicBezTo>
                  <a:pt x="390144" y="378561"/>
                  <a:pt x="389229" y="378866"/>
                  <a:pt x="388620" y="379476"/>
                </a:cubicBezTo>
                <a:cubicBezTo>
                  <a:pt x="383133" y="379476"/>
                  <a:pt x="378866" y="379780"/>
                  <a:pt x="375818" y="380390"/>
                </a:cubicBezTo>
                <a:cubicBezTo>
                  <a:pt x="373380" y="381000"/>
                  <a:pt x="372160" y="383133"/>
                  <a:pt x="372160" y="386791"/>
                </a:cubicBezTo>
                <a:lnTo>
                  <a:pt x="371246" y="392277"/>
                </a:lnTo>
                <a:cubicBezTo>
                  <a:pt x="370636" y="392887"/>
                  <a:pt x="370027" y="393649"/>
                  <a:pt x="369417" y="394563"/>
                </a:cubicBezTo>
                <a:cubicBezTo>
                  <a:pt x="368808" y="395478"/>
                  <a:pt x="368503" y="396544"/>
                  <a:pt x="368503" y="397764"/>
                </a:cubicBezTo>
                <a:cubicBezTo>
                  <a:pt x="368503" y="406298"/>
                  <a:pt x="368808" y="412394"/>
                  <a:pt x="369417" y="416052"/>
                </a:cubicBezTo>
                <a:cubicBezTo>
                  <a:pt x="370027" y="420928"/>
                  <a:pt x="371246" y="426262"/>
                  <a:pt x="373075" y="432054"/>
                </a:cubicBezTo>
                <a:cubicBezTo>
                  <a:pt x="374904" y="437845"/>
                  <a:pt x="376123" y="442264"/>
                  <a:pt x="376732" y="445312"/>
                </a:cubicBezTo>
                <a:cubicBezTo>
                  <a:pt x="380390" y="457504"/>
                  <a:pt x="382219" y="473049"/>
                  <a:pt x="382219" y="491947"/>
                </a:cubicBezTo>
                <a:cubicBezTo>
                  <a:pt x="382828" y="493776"/>
                  <a:pt x="383743" y="501700"/>
                  <a:pt x="384962" y="515721"/>
                </a:cubicBezTo>
                <a:cubicBezTo>
                  <a:pt x="386181" y="514502"/>
                  <a:pt x="387248" y="512978"/>
                  <a:pt x="388162" y="511149"/>
                </a:cubicBezTo>
                <a:cubicBezTo>
                  <a:pt x="389077" y="509321"/>
                  <a:pt x="390448" y="507492"/>
                  <a:pt x="392277" y="505663"/>
                </a:cubicBezTo>
                <a:lnTo>
                  <a:pt x="407822" y="491947"/>
                </a:lnTo>
                <a:cubicBezTo>
                  <a:pt x="412089" y="488899"/>
                  <a:pt x="416966" y="481888"/>
                  <a:pt x="422452" y="470916"/>
                </a:cubicBezTo>
                <a:lnTo>
                  <a:pt x="423367" y="468172"/>
                </a:lnTo>
                <a:cubicBezTo>
                  <a:pt x="422148" y="465124"/>
                  <a:pt x="423367" y="462381"/>
                  <a:pt x="427024" y="459943"/>
                </a:cubicBezTo>
                <a:cubicBezTo>
                  <a:pt x="427634" y="459333"/>
                  <a:pt x="428244" y="458571"/>
                  <a:pt x="428853" y="457657"/>
                </a:cubicBezTo>
                <a:cubicBezTo>
                  <a:pt x="429463" y="456742"/>
                  <a:pt x="429768" y="455676"/>
                  <a:pt x="429768" y="454456"/>
                </a:cubicBezTo>
                <a:lnTo>
                  <a:pt x="437997" y="422452"/>
                </a:lnTo>
                <a:cubicBezTo>
                  <a:pt x="440436" y="412699"/>
                  <a:pt x="442264" y="397764"/>
                  <a:pt x="443484" y="377647"/>
                </a:cubicBezTo>
                <a:cubicBezTo>
                  <a:pt x="442874" y="375818"/>
                  <a:pt x="441960" y="374446"/>
                  <a:pt x="440740" y="373532"/>
                </a:cubicBezTo>
                <a:cubicBezTo>
                  <a:pt x="439521" y="372618"/>
                  <a:pt x="437997" y="372465"/>
                  <a:pt x="436168" y="373075"/>
                </a:cubicBezTo>
                <a:close/>
                <a:moveTo>
                  <a:pt x="537667" y="372160"/>
                </a:moveTo>
                <a:cubicBezTo>
                  <a:pt x="537667" y="375818"/>
                  <a:pt x="536447" y="377342"/>
                  <a:pt x="534009" y="376732"/>
                </a:cubicBezTo>
                <a:cubicBezTo>
                  <a:pt x="531571" y="376123"/>
                  <a:pt x="529742" y="375818"/>
                  <a:pt x="528523" y="375818"/>
                </a:cubicBezTo>
                <a:lnTo>
                  <a:pt x="528523" y="374904"/>
                </a:lnTo>
                <a:close/>
                <a:moveTo>
                  <a:pt x="376732" y="366674"/>
                </a:moveTo>
                <a:lnTo>
                  <a:pt x="362102" y="370332"/>
                </a:lnTo>
                <a:lnTo>
                  <a:pt x="362102" y="373075"/>
                </a:lnTo>
                <a:cubicBezTo>
                  <a:pt x="367588" y="370636"/>
                  <a:pt x="372465" y="369112"/>
                  <a:pt x="376732" y="368503"/>
                </a:cubicBezTo>
                <a:close/>
                <a:moveTo>
                  <a:pt x="2759659" y="362102"/>
                </a:moveTo>
                <a:lnTo>
                  <a:pt x="2759659" y="368503"/>
                </a:lnTo>
                <a:cubicBezTo>
                  <a:pt x="2757220" y="367893"/>
                  <a:pt x="2755544" y="368046"/>
                  <a:pt x="2754630" y="368960"/>
                </a:cubicBezTo>
                <a:cubicBezTo>
                  <a:pt x="2753715" y="369874"/>
                  <a:pt x="2753868" y="370941"/>
                  <a:pt x="2755087" y="372160"/>
                </a:cubicBezTo>
                <a:cubicBezTo>
                  <a:pt x="2757525" y="375208"/>
                  <a:pt x="2756916" y="378561"/>
                  <a:pt x="2753258" y="382219"/>
                </a:cubicBezTo>
                <a:cubicBezTo>
                  <a:pt x="2752648" y="382828"/>
                  <a:pt x="2751582" y="382981"/>
                  <a:pt x="2750058" y="382676"/>
                </a:cubicBezTo>
                <a:cubicBezTo>
                  <a:pt x="2748534" y="382371"/>
                  <a:pt x="2747467" y="382219"/>
                  <a:pt x="2746857" y="382219"/>
                </a:cubicBezTo>
                <a:cubicBezTo>
                  <a:pt x="2746247" y="382828"/>
                  <a:pt x="2745943" y="383743"/>
                  <a:pt x="2745943" y="384962"/>
                </a:cubicBezTo>
                <a:cubicBezTo>
                  <a:pt x="2745943" y="385572"/>
                  <a:pt x="2748381" y="385876"/>
                  <a:pt x="2753258" y="385876"/>
                </a:cubicBezTo>
                <a:lnTo>
                  <a:pt x="2738627" y="402336"/>
                </a:lnTo>
                <a:cubicBezTo>
                  <a:pt x="2739237" y="402336"/>
                  <a:pt x="2739542" y="402640"/>
                  <a:pt x="2739542" y="403250"/>
                </a:cubicBezTo>
                <a:cubicBezTo>
                  <a:pt x="2739542" y="403860"/>
                  <a:pt x="2739847" y="404164"/>
                  <a:pt x="2740456" y="404164"/>
                </a:cubicBezTo>
                <a:cubicBezTo>
                  <a:pt x="2742285" y="402945"/>
                  <a:pt x="2744419" y="401726"/>
                  <a:pt x="2746857" y="400507"/>
                </a:cubicBezTo>
                <a:cubicBezTo>
                  <a:pt x="2749296" y="399288"/>
                  <a:pt x="2751124" y="398068"/>
                  <a:pt x="2752344" y="396849"/>
                </a:cubicBezTo>
                <a:cubicBezTo>
                  <a:pt x="2754172" y="394411"/>
                  <a:pt x="2756001" y="391972"/>
                  <a:pt x="2757830" y="389534"/>
                </a:cubicBezTo>
                <a:cubicBezTo>
                  <a:pt x="2759659" y="387096"/>
                  <a:pt x="2761183" y="384962"/>
                  <a:pt x="2762402" y="383133"/>
                </a:cubicBezTo>
                <a:lnTo>
                  <a:pt x="2772460" y="367588"/>
                </a:lnTo>
                <a:cubicBezTo>
                  <a:pt x="2773070" y="366979"/>
                  <a:pt x="2773375" y="365760"/>
                  <a:pt x="2773375" y="363931"/>
                </a:cubicBezTo>
                <a:lnTo>
                  <a:pt x="2771546" y="363016"/>
                </a:lnTo>
                <a:cubicBezTo>
                  <a:pt x="2770936" y="363626"/>
                  <a:pt x="2770022" y="364388"/>
                  <a:pt x="2768803" y="365302"/>
                </a:cubicBezTo>
                <a:cubicBezTo>
                  <a:pt x="2767584" y="366217"/>
                  <a:pt x="2766060" y="366979"/>
                  <a:pt x="2764231" y="367588"/>
                </a:cubicBezTo>
                <a:cubicBezTo>
                  <a:pt x="2764231" y="365760"/>
                  <a:pt x="2763316" y="363931"/>
                  <a:pt x="2761488" y="362102"/>
                </a:cubicBezTo>
                <a:close/>
                <a:moveTo>
                  <a:pt x="157276" y="355701"/>
                </a:moveTo>
                <a:cubicBezTo>
                  <a:pt x="157886" y="355701"/>
                  <a:pt x="158496" y="356006"/>
                  <a:pt x="159105" y="356616"/>
                </a:cubicBezTo>
                <a:lnTo>
                  <a:pt x="166420" y="358444"/>
                </a:lnTo>
                <a:lnTo>
                  <a:pt x="169163" y="358444"/>
                </a:lnTo>
                <a:lnTo>
                  <a:pt x="170992" y="360273"/>
                </a:lnTo>
                <a:cubicBezTo>
                  <a:pt x="169163" y="360273"/>
                  <a:pt x="167640" y="360883"/>
                  <a:pt x="166420" y="362102"/>
                </a:cubicBezTo>
                <a:cubicBezTo>
                  <a:pt x="165201" y="363321"/>
                  <a:pt x="163220" y="363778"/>
                  <a:pt x="160477" y="363474"/>
                </a:cubicBezTo>
                <a:cubicBezTo>
                  <a:pt x="157734" y="363169"/>
                  <a:pt x="156362" y="361797"/>
                  <a:pt x="156362" y="359359"/>
                </a:cubicBezTo>
                <a:cubicBezTo>
                  <a:pt x="155752" y="359359"/>
                  <a:pt x="155448" y="359054"/>
                  <a:pt x="155448" y="358444"/>
                </a:cubicBezTo>
                <a:cubicBezTo>
                  <a:pt x="155448" y="357835"/>
                  <a:pt x="155752" y="357225"/>
                  <a:pt x="156362" y="356616"/>
                </a:cubicBezTo>
                <a:cubicBezTo>
                  <a:pt x="156362" y="356006"/>
                  <a:pt x="156667" y="355701"/>
                  <a:pt x="157276" y="355701"/>
                </a:cubicBezTo>
                <a:close/>
                <a:moveTo>
                  <a:pt x="576529" y="354330"/>
                </a:moveTo>
                <a:cubicBezTo>
                  <a:pt x="575614" y="354634"/>
                  <a:pt x="574547" y="355092"/>
                  <a:pt x="573328" y="355701"/>
                </a:cubicBezTo>
                <a:cubicBezTo>
                  <a:pt x="571500" y="358749"/>
                  <a:pt x="566318" y="366064"/>
                  <a:pt x="557783" y="377647"/>
                </a:cubicBezTo>
                <a:cubicBezTo>
                  <a:pt x="557174" y="378256"/>
                  <a:pt x="555040" y="380085"/>
                  <a:pt x="551383" y="383133"/>
                </a:cubicBezTo>
                <a:lnTo>
                  <a:pt x="551383" y="376732"/>
                </a:lnTo>
                <a:cubicBezTo>
                  <a:pt x="551383" y="373075"/>
                  <a:pt x="552907" y="370027"/>
                  <a:pt x="555955" y="367588"/>
                </a:cubicBezTo>
                <a:cubicBezTo>
                  <a:pt x="560832" y="366369"/>
                  <a:pt x="563270" y="363016"/>
                  <a:pt x="563270" y="357530"/>
                </a:cubicBezTo>
                <a:cubicBezTo>
                  <a:pt x="558393" y="358140"/>
                  <a:pt x="552602" y="359359"/>
                  <a:pt x="545896" y="361188"/>
                </a:cubicBezTo>
                <a:cubicBezTo>
                  <a:pt x="539191" y="363016"/>
                  <a:pt x="533095" y="363931"/>
                  <a:pt x="527608" y="363931"/>
                </a:cubicBezTo>
                <a:cubicBezTo>
                  <a:pt x="514197" y="363931"/>
                  <a:pt x="503834" y="364540"/>
                  <a:pt x="496519" y="365760"/>
                </a:cubicBezTo>
                <a:lnTo>
                  <a:pt x="488289" y="365760"/>
                </a:lnTo>
                <a:cubicBezTo>
                  <a:pt x="484632" y="365760"/>
                  <a:pt x="476707" y="366369"/>
                  <a:pt x="464515" y="367588"/>
                </a:cubicBezTo>
                <a:lnTo>
                  <a:pt x="469087" y="376732"/>
                </a:lnTo>
                <a:cubicBezTo>
                  <a:pt x="469696" y="377342"/>
                  <a:pt x="470763" y="378256"/>
                  <a:pt x="472287" y="379476"/>
                </a:cubicBezTo>
                <a:cubicBezTo>
                  <a:pt x="473811" y="380695"/>
                  <a:pt x="474573" y="381914"/>
                  <a:pt x="474573" y="383133"/>
                </a:cubicBezTo>
                <a:cubicBezTo>
                  <a:pt x="475183" y="387400"/>
                  <a:pt x="476707" y="390753"/>
                  <a:pt x="479145" y="393192"/>
                </a:cubicBezTo>
                <a:cubicBezTo>
                  <a:pt x="481584" y="395630"/>
                  <a:pt x="483108" y="397154"/>
                  <a:pt x="483717" y="397764"/>
                </a:cubicBezTo>
                <a:cubicBezTo>
                  <a:pt x="485546" y="400202"/>
                  <a:pt x="488137" y="402336"/>
                  <a:pt x="491490" y="404164"/>
                </a:cubicBezTo>
                <a:cubicBezTo>
                  <a:pt x="494842" y="405993"/>
                  <a:pt x="497433" y="407822"/>
                  <a:pt x="499262" y="409651"/>
                </a:cubicBezTo>
                <a:cubicBezTo>
                  <a:pt x="501091" y="410870"/>
                  <a:pt x="502615" y="412546"/>
                  <a:pt x="503834" y="414680"/>
                </a:cubicBezTo>
                <a:cubicBezTo>
                  <a:pt x="505053" y="416814"/>
                  <a:pt x="506882" y="418185"/>
                  <a:pt x="509320" y="418795"/>
                </a:cubicBezTo>
                <a:cubicBezTo>
                  <a:pt x="510540" y="418795"/>
                  <a:pt x="511759" y="420319"/>
                  <a:pt x="512978" y="423367"/>
                </a:cubicBezTo>
                <a:cubicBezTo>
                  <a:pt x="514197" y="427024"/>
                  <a:pt x="516331" y="428853"/>
                  <a:pt x="519379" y="428853"/>
                </a:cubicBezTo>
                <a:cubicBezTo>
                  <a:pt x="521817" y="428853"/>
                  <a:pt x="523951" y="429768"/>
                  <a:pt x="525780" y="431596"/>
                </a:cubicBezTo>
                <a:cubicBezTo>
                  <a:pt x="526389" y="431596"/>
                  <a:pt x="527151" y="432206"/>
                  <a:pt x="528066" y="433425"/>
                </a:cubicBezTo>
                <a:cubicBezTo>
                  <a:pt x="528980" y="434644"/>
                  <a:pt x="530047" y="435864"/>
                  <a:pt x="531266" y="437083"/>
                </a:cubicBezTo>
                <a:lnTo>
                  <a:pt x="556869" y="454456"/>
                </a:lnTo>
                <a:cubicBezTo>
                  <a:pt x="556260" y="455066"/>
                  <a:pt x="560222" y="450189"/>
                  <a:pt x="568756" y="439826"/>
                </a:cubicBezTo>
                <a:cubicBezTo>
                  <a:pt x="568756" y="439826"/>
                  <a:pt x="569671" y="438912"/>
                  <a:pt x="571500" y="437083"/>
                </a:cubicBezTo>
                <a:lnTo>
                  <a:pt x="579729" y="420624"/>
                </a:lnTo>
                <a:cubicBezTo>
                  <a:pt x="583387" y="413918"/>
                  <a:pt x="585520" y="409651"/>
                  <a:pt x="586130" y="407822"/>
                </a:cubicBezTo>
                <a:cubicBezTo>
                  <a:pt x="586130" y="402336"/>
                  <a:pt x="588873" y="396240"/>
                  <a:pt x="594360" y="389534"/>
                </a:cubicBezTo>
                <a:cubicBezTo>
                  <a:pt x="595579" y="387705"/>
                  <a:pt x="595731" y="385876"/>
                  <a:pt x="594817" y="384048"/>
                </a:cubicBezTo>
                <a:cubicBezTo>
                  <a:pt x="593902" y="382219"/>
                  <a:pt x="592835" y="381609"/>
                  <a:pt x="591616" y="382219"/>
                </a:cubicBezTo>
                <a:lnTo>
                  <a:pt x="588873" y="382219"/>
                </a:lnTo>
                <a:cubicBezTo>
                  <a:pt x="584606" y="382219"/>
                  <a:pt x="580644" y="381304"/>
                  <a:pt x="576986" y="379476"/>
                </a:cubicBezTo>
                <a:cubicBezTo>
                  <a:pt x="576376" y="378866"/>
                  <a:pt x="575462" y="377494"/>
                  <a:pt x="574243" y="375361"/>
                </a:cubicBezTo>
                <a:cubicBezTo>
                  <a:pt x="573024" y="373227"/>
                  <a:pt x="571500" y="371551"/>
                  <a:pt x="569671" y="370332"/>
                </a:cubicBezTo>
                <a:cubicBezTo>
                  <a:pt x="569061" y="370332"/>
                  <a:pt x="568909" y="370027"/>
                  <a:pt x="569214" y="369417"/>
                </a:cubicBezTo>
                <a:cubicBezTo>
                  <a:pt x="569518" y="368808"/>
                  <a:pt x="569976" y="368503"/>
                  <a:pt x="570585" y="368503"/>
                </a:cubicBezTo>
                <a:cubicBezTo>
                  <a:pt x="574852" y="364236"/>
                  <a:pt x="577596" y="360883"/>
                  <a:pt x="578815" y="358444"/>
                </a:cubicBezTo>
                <a:cubicBezTo>
                  <a:pt x="579424" y="357835"/>
                  <a:pt x="579729" y="357225"/>
                  <a:pt x="579729" y="356616"/>
                </a:cubicBezTo>
                <a:cubicBezTo>
                  <a:pt x="579729" y="356006"/>
                  <a:pt x="579424" y="355701"/>
                  <a:pt x="578815" y="355701"/>
                </a:cubicBezTo>
                <a:cubicBezTo>
                  <a:pt x="578205" y="354482"/>
                  <a:pt x="577443" y="354025"/>
                  <a:pt x="576529" y="354330"/>
                </a:cubicBezTo>
                <a:close/>
                <a:moveTo>
                  <a:pt x="2745943" y="341071"/>
                </a:moveTo>
                <a:lnTo>
                  <a:pt x="2747772" y="341985"/>
                </a:lnTo>
                <a:lnTo>
                  <a:pt x="2742285" y="351129"/>
                </a:lnTo>
                <a:lnTo>
                  <a:pt x="2740456" y="350215"/>
                </a:lnTo>
                <a:close/>
                <a:moveTo>
                  <a:pt x="2336292" y="340156"/>
                </a:moveTo>
                <a:cubicBezTo>
                  <a:pt x="2333244" y="340156"/>
                  <a:pt x="2331719" y="341680"/>
                  <a:pt x="2331719" y="344728"/>
                </a:cubicBezTo>
                <a:cubicBezTo>
                  <a:pt x="2335987" y="354482"/>
                  <a:pt x="2338425" y="361797"/>
                  <a:pt x="2339035" y="366674"/>
                </a:cubicBezTo>
                <a:lnTo>
                  <a:pt x="2339949" y="366674"/>
                </a:lnTo>
                <a:cubicBezTo>
                  <a:pt x="2339339" y="367893"/>
                  <a:pt x="2339035" y="369722"/>
                  <a:pt x="2339035" y="372160"/>
                </a:cubicBezTo>
                <a:cubicBezTo>
                  <a:pt x="2339035" y="374599"/>
                  <a:pt x="2340254" y="376732"/>
                  <a:pt x="2342692" y="378561"/>
                </a:cubicBezTo>
                <a:cubicBezTo>
                  <a:pt x="2345740" y="381609"/>
                  <a:pt x="2349398" y="382828"/>
                  <a:pt x="2353665" y="382219"/>
                </a:cubicBezTo>
                <a:cubicBezTo>
                  <a:pt x="2351227" y="384657"/>
                  <a:pt x="2350617" y="385876"/>
                  <a:pt x="2351836" y="385876"/>
                </a:cubicBezTo>
                <a:cubicBezTo>
                  <a:pt x="2353055" y="387096"/>
                  <a:pt x="2354275" y="388467"/>
                  <a:pt x="2355494" y="389991"/>
                </a:cubicBezTo>
                <a:cubicBezTo>
                  <a:pt x="2356713" y="391515"/>
                  <a:pt x="2358237" y="393192"/>
                  <a:pt x="2360066" y="395020"/>
                </a:cubicBezTo>
                <a:cubicBezTo>
                  <a:pt x="2361285" y="395630"/>
                  <a:pt x="2362809" y="396392"/>
                  <a:pt x="2364638" y="397306"/>
                </a:cubicBezTo>
                <a:cubicBezTo>
                  <a:pt x="2366467" y="398221"/>
                  <a:pt x="2367686" y="398983"/>
                  <a:pt x="2368295" y="399592"/>
                </a:cubicBezTo>
                <a:cubicBezTo>
                  <a:pt x="2371344" y="406908"/>
                  <a:pt x="2377440" y="409346"/>
                  <a:pt x="2386584" y="406908"/>
                </a:cubicBezTo>
                <a:cubicBezTo>
                  <a:pt x="2392070" y="406298"/>
                  <a:pt x="2399690" y="403555"/>
                  <a:pt x="2409444" y="398678"/>
                </a:cubicBezTo>
                <a:cubicBezTo>
                  <a:pt x="2413101" y="396849"/>
                  <a:pt x="2414930" y="395325"/>
                  <a:pt x="2414930" y="394106"/>
                </a:cubicBezTo>
                <a:lnTo>
                  <a:pt x="2412187" y="379476"/>
                </a:lnTo>
                <a:cubicBezTo>
                  <a:pt x="2412187" y="378866"/>
                  <a:pt x="2412034" y="378561"/>
                  <a:pt x="2411730" y="378561"/>
                </a:cubicBezTo>
                <a:cubicBezTo>
                  <a:pt x="2411425" y="378561"/>
                  <a:pt x="2410968" y="378561"/>
                  <a:pt x="2410358" y="378561"/>
                </a:cubicBezTo>
                <a:cubicBezTo>
                  <a:pt x="2407310" y="378561"/>
                  <a:pt x="2405329" y="377799"/>
                  <a:pt x="2404414" y="376275"/>
                </a:cubicBezTo>
                <a:cubicBezTo>
                  <a:pt x="2403500" y="374751"/>
                  <a:pt x="2402738" y="372465"/>
                  <a:pt x="2402128" y="369417"/>
                </a:cubicBezTo>
                <a:cubicBezTo>
                  <a:pt x="2399690" y="365150"/>
                  <a:pt x="2395423" y="362407"/>
                  <a:pt x="2389327" y="361188"/>
                </a:cubicBezTo>
                <a:cubicBezTo>
                  <a:pt x="2386279" y="361188"/>
                  <a:pt x="2384755" y="360578"/>
                  <a:pt x="2384755" y="359359"/>
                </a:cubicBezTo>
                <a:cubicBezTo>
                  <a:pt x="2384145" y="356920"/>
                  <a:pt x="2382621" y="355244"/>
                  <a:pt x="2380183" y="354330"/>
                </a:cubicBezTo>
                <a:cubicBezTo>
                  <a:pt x="2377744" y="353415"/>
                  <a:pt x="2376221" y="352653"/>
                  <a:pt x="2375611" y="352044"/>
                </a:cubicBezTo>
                <a:cubicBezTo>
                  <a:pt x="2373172" y="350824"/>
                  <a:pt x="2370429" y="349758"/>
                  <a:pt x="2367381" y="348843"/>
                </a:cubicBezTo>
                <a:cubicBezTo>
                  <a:pt x="2364333" y="347929"/>
                  <a:pt x="2361590" y="346862"/>
                  <a:pt x="2359152" y="345643"/>
                </a:cubicBezTo>
                <a:cubicBezTo>
                  <a:pt x="2351836" y="341985"/>
                  <a:pt x="2344216" y="340156"/>
                  <a:pt x="2336292" y="340156"/>
                </a:cubicBezTo>
                <a:close/>
                <a:moveTo>
                  <a:pt x="3118103" y="339242"/>
                </a:moveTo>
                <a:cubicBezTo>
                  <a:pt x="3118103" y="341071"/>
                  <a:pt x="3117647" y="342138"/>
                  <a:pt x="3116732" y="342442"/>
                </a:cubicBezTo>
                <a:cubicBezTo>
                  <a:pt x="3115818" y="342747"/>
                  <a:pt x="3114141" y="342595"/>
                  <a:pt x="3111703" y="341985"/>
                </a:cubicBezTo>
                <a:lnTo>
                  <a:pt x="3101644" y="342900"/>
                </a:lnTo>
                <a:cubicBezTo>
                  <a:pt x="3100425" y="342900"/>
                  <a:pt x="3097987" y="342290"/>
                  <a:pt x="3094329" y="341071"/>
                </a:cubicBezTo>
                <a:cubicBezTo>
                  <a:pt x="3093110" y="340461"/>
                  <a:pt x="3091281" y="340156"/>
                  <a:pt x="3088843" y="340156"/>
                </a:cubicBezTo>
                <a:cubicBezTo>
                  <a:pt x="3086404" y="340156"/>
                  <a:pt x="3084271" y="340766"/>
                  <a:pt x="3082442" y="341985"/>
                </a:cubicBezTo>
                <a:cubicBezTo>
                  <a:pt x="3080613" y="343204"/>
                  <a:pt x="3079089" y="344119"/>
                  <a:pt x="3077870" y="344728"/>
                </a:cubicBezTo>
                <a:cubicBezTo>
                  <a:pt x="3076651" y="344728"/>
                  <a:pt x="3075737" y="345033"/>
                  <a:pt x="3075127" y="345643"/>
                </a:cubicBezTo>
                <a:cubicBezTo>
                  <a:pt x="3072688" y="349300"/>
                  <a:pt x="3068421" y="352348"/>
                  <a:pt x="3062325" y="354787"/>
                </a:cubicBezTo>
                <a:cubicBezTo>
                  <a:pt x="3056229" y="357225"/>
                  <a:pt x="3052267" y="359054"/>
                  <a:pt x="3050438" y="360273"/>
                </a:cubicBezTo>
                <a:cubicBezTo>
                  <a:pt x="3046780" y="363321"/>
                  <a:pt x="3041294" y="366369"/>
                  <a:pt x="3033979" y="369417"/>
                </a:cubicBezTo>
                <a:lnTo>
                  <a:pt x="3024835" y="375818"/>
                </a:lnTo>
                <a:cubicBezTo>
                  <a:pt x="3028492" y="398983"/>
                  <a:pt x="3030626" y="417271"/>
                  <a:pt x="3031235" y="430682"/>
                </a:cubicBezTo>
                <a:cubicBezTo>
                  <a:pt x="3033064" y="430072"/>
                  <a:pt x="3036112" y="429768"/>
                  <a:pt x="3040380" y="429768"/>
                </a:cubicBezTo>
                <a:cubicBezTo>
                  <a:pt x="3048914" y="429768"/>
                  <a:pt x="3055315" y="428244"/>
                  <a:pt x="3059582" y="425196"/>
                </a:cubicBezTo>
                <a:cubicBezTo>
                  <a:pt x="3058363" y="423976"/>
                  <a:pt x="3058210" y="423214"/>
                  <a:pt x="3059125" y="422910"/>
                </a:cubicBezTo>
                <a:cubicBezTo>
                  <a:pt x="3060039" y="422605"/>
                  <a:pt x="3060192" y="422148"/>
                  <a:pt x="3059582" y="421538"/>
                </a:cubicBezTo>
                <a:cubicBezTo>
                  <a:pt x="3061411" y="420928"/>
                  <a:pt x="3062782" y="418795"/>
                  <a:pt x="3063697" y="415137"/>
                </a:cubicBezTo>
                <a:cubicBezTo>
                  <a:pt x="3064611" y="411480"/>
                  <a:pt x="3065983" y="409346"/>
                  <a:pt x="3067811" y="408736"/>
                </a:cubicBezTo>
                <a:lnTo>
                  <a:pt x="3108960" y="347472"/>
                </a:lnTo>
                <a:lnTo>
                  <a:pt x="3097987" y="368503"/>
                </a:lnTo>
                <a:cubicBezTo>
                  <a:pt x="3097377" y="371551"/>
                  <a:pt x="3096768" y="376123"/>
                  <a:pt x="3096158" y="382219"/>
                </a:cubicBezTo>
                <a:cubicBezTo>
                  <a:pt x="3095548" y="388315"/>
                  <a:pt x="3094329" y="393496"/>
                  <a:pt x="3092500" y="397764"/>
                </a:cubicBezTo>
                <a:cubicBezTo>
                  <a:pt x="3091891" y="399592"/>
                  <a:pt x="3091129" y="401574"/>
                  <a:pt x="3090214" y="403707"/>
                </a:cubicBezTo>
                <a:cubicBezTo>
                  <a:pt x="3089300" y="405841"/>
                  <a:pt x="3088233" y="408432"/>
                  <a:pt x="3087014" y="411480"/>
                </a:cubicBezTo>
                <a:lnTo>
                  <a:pt x="3092500" y="407822"/>
                </a:lnTo>
                <a:cubicBezTo>
                  <a:pt x="3094329" y="406603"/>
                  <a:pt x="3096158" y="404774"/>
                  <a:pt x="3097987" y="402336"/>
                </a:cubicBezTo>
                <a:cubicBezTo>
                  <a:pt x="3098597" y="401726"/>
                  <a:pt x="3098901" y="400202"/>
                  <a:pt x="3098901" y="397764"/>
                </a:cubicBezTo>
                <a:cubicBezTo>
                  <a:pt x="3100120" y="394106"/>
                  <a:pt x="3101492" y="389229"/>
                  <a:pt x="3103016" y="383133"/>
                </a:cubicBezTo>
                <a:cubicBezTo>
                  <a:pt x="3104540" y="377037"/>
                  <a:pt x="3105607" y="372465"/>
                  <a:pt x="3106216" y="369417"/>
                </a:cubicBezTo>
                <a:lnTo>
                  <a:pt x="3107131" y="373075"/>
                </a:lnTo>
                <a:cubicBezTo>
                  <a:pt x="3107131" y="376732"/>
                  <a:pt x="3106674" y="381609"/>
                  <a:pt x="3105759" y="387705"/>
                </a:cubicBezTo>
                <a:cubicBezTo>
                  <a:pt x="3104845" y="393801"/>
                  <a:pt x="3104388" y="397154"/>
                  <a:pt x="3104388" y="397764"/>
                </a:cubicBezTo>
                <a:lnTo>
                  <a:pt x="3103473" y="409651"/>
                </a:lnTo>
                <a:lnTo>
                  <a:pt x="3103473" y="414223"/>
                </a:lnTo>
                <a:cubicBezTo>
                  <a:pt x="3103473" y="418490"/>
                  <a:pt x="3103778" y="421843"/>
                  <a:pt x="3104388" y="424281"/>
                </a:cubicBezTo>
                <a:cubicBezTo>
                  <a:pt x="3104997" y="428548"/>
                  <a:pt x="3106521" y="436473"/>
                  <a:pt x="3108960" y="448056"/>
                </a:cubicBezTo>
                <a:cubicBezTo>
                  <a:pt x="3108960" y="449884"/>
                  <a:pt x="3108350" y="451408"/>
                  <a:pt x="3107131" y="452628"/>
                </a:cubicBezTo>
                <a:cubicBezTo>
                  <a:pt x="3104692" y="455676"/>
                  <a:pt x="3103473" y="459333"/>
                  <a:pt x="3103473" y="463600"/>
                </a:cubicBezTo>
                <a:cubicBezTo>
                  <a:pt x="3103473" y="468477"/>
                  <a:pt x="3105607" y="472744"/>
                  <a:pt x="3109874" y="476402"/>
                </a:cubicBezTo>
                <a:cubicBezTo>
                  <a:pt x="3109264" y="475183"/>
                  <a:pt x="3108960" y="473659"/>
                  <a:pt x="3108960" y="471830"/>
                </a:cubicBezTo>
                <a:cubicBezTo>
                  <a:pt x="3108960" y="471221"/>
                  <a:pt x="3110788" y="467868"/>
                  <a:pt x="3114446" y="461772"/>
                </a:cubicBezTo>
                <a:cubicBezTo>
                  <a:pt x="3118103" y="455676"/>
                  <a:pt x="3120237" y="442264"/>
                  <a:pt x="3120847" y="421538"/>
                </a:cubicBezTo>
                <a:lnTo>
                  <a:pt x="3120847" y="441655"/>
                </a:lnTo>
                <a:cubicBezTo>
                  <a:pt x="3119628" y="456895"/>
                  <a:pt x="3119323" y="464820"/>
                  <a:pt x="3119932" y="465429"/>
                </a:cubicBezTo>
                <a:cubicBezTo>
                  <a:pt x="3120542" y="466648"/>
                  <a:pt x="3121761" y="468477"/>
                  <a:pt x="3123590" y="470916"/>
                </a:cubicBezTo>
                <a:cubicBezTo>
                  <a:pt x="3125419" y="473354"/>
                  <a:pt x="3125724" y="475792"/>
                  <a:pt x="3124505" y="478231"/>
                </a:cubicBezTo>
                <a:cubicBezTo>
                  <a:pt x="3123895" y="481279"/>
                  <a:pt x="3123590" y="485546"/>
                  <a:pt x="3123590" y="491032"/>
                </a:cubicBezTo>
                <a:cubicBezTo>
                  <a:pt x="3123590" y="496519"/>
                  <a:pt x="3123285" y="500786"/>
                  <a:pt x="3122676" y="503834"/>
                </a:cubicBezTo>
                <a:cubicBezTo>
                  <a:pt x="3122676" y="508101"/>
                  <a:pt x="3125419" y="510235"/>
                  <a:pt x="3130905" y="510235"/>
                </a:cubicBezTo>
                <a:cubicBezTo>
                  <a:pt x="3133953" y="510235"/>
                  <a:pt x="3136392" y="511149"/>
                  <a:pt x="3138220" y="512978"/>
                </a:cubicBezTo>
                <a:lnTo>
                  <a:pt x="3150108" y="536752"/>
                </a:lnTo>
                <a:cubicBezTo>
                  <a:pt x="3151936" y="539191"/>
                  <a:pt x="3152851" y="542239"/>
                  <a:pt x="3152851" y="545896"/>
                </a:cubicBezTo>
                <a:cubicBezTo>
                  <a:pt x="3152851" y="548944"/>
                  <a:pt x="3152546" y="551535"/>
                  <a:pt x="3151936" y="553669"/>
                </a:cubicBezTo>
                <a:cubicBezTo>
                  <a:pt x="3151327" y="555802"/>
                  <a:pt x="3150717" y="557784"/>
                  <a:pt x="3150108" y="559613"/>
                </a:cubicBezTo>
                <a:cubicBezTo>
                  <a:pt x="3149498" y="560222"/>
                  <a:pt x="3149193" y="561441"/>
                  <a:pt x="3149193" y="563270"/>
                </a:cubicBezTo>
                <a:cubicBezTo>
                  <a:pt x="3149193" y="565709"/>
                  <a:pt x="3150717" y="567842"/>
                  <a:pt x="3153765" y="569671"/>
                </a:cubicBezTo>
                <a:cubicBezTo>
                  <a:pt x="3161690" y="576376"/>
                  <a:pt x="3166262" y="583387"/>
                  <a:pt x="3167481" y="590702"/>
                </a:cubicBezTo>
                <a:lnTo>
                  <a:pt x="3167481" y="592531"/>
                </a:lnTo>
                <a:lnTo>
                  <a:pt x="3185769" y="569671"/>
                </a:lnTo>
                <a:lnTo>
                  <a:pt x="3213201" y="536752"/>
                </a:lnTo>
                <a:lnTo>
                  <a:pt x="3230575" y="515721"/>
                </a:lnTo>
                <a:lnTo>
                  <a:pt x="3236061" y="510235"/>
                </a:lnTo>
                <a:cubicBezTo>
                  <a:pt x="3233623" y="509016"/>
                  <a:pt x="3232708" y="507187"/>
                  <a:pt x="3233318" y="504748"/>
                </a:cubicBezTo>
                <a:cubicBezTo>
                  <a:pt x="3233928" y="502310"/>
                  <a:pt x="3234232" y="500481"/>
                  <a:pt x="3234232" y="499262"/>
                </a:cubicBezTo>
                <a:cubicBezTo>
                  <a:pt x="3234232" y="496214"/>
                  <a:pt x="3233928" y="493471"/>
                  <a:pt x="3233318" y="491032"/>
                </a:cubicBezTo>
                <a:cubicBezTo>
                  <a:pt x="3233318" y="490423"/>
                  <a:pt x="3232099" y="490118"/>
                  <a:pt x="3229660" y="490118"/>
                </a:cubicBezTo>
                <a:cubicBezTo>
                  <a:pt x="3227222" y="491337"/>
                  <a:pt x="3225698" y="490728"/>
                  <a:pt x="3225088" y="488289"/>
                </a:cubicBezTo>
                <a:cubicBezTo>
                  <a:pt x="3220821" y="482803"/>
                  <a:pt x="3216554" y="480669"/>
                  <a:pt x="3212287" y="481888"/>
                </a:cubicBezTo>
                <a:cubicBezTo>
                  <a:pt x="3211677" y="482498"/>
                  <a:pt x="3210763" y="482498"/>
                  <a:pt x="3209544" y="481888"/>
                </a:cubicBezTo>
                <a:cubicBezTo>
                  <a:pt x="3208324" y="481279"/>
                  <a:pt x="3207410" y="480365"/>
                  <a:pt x="3206800" y="479145"/>
                </a:cubicBezTo>
                <a:cubicBezTo>
                  <a:pt x="3204362" y="477926"/>
                  <a:pt x="3201924" y="477621"/>
                  <a:pt x="3199485" y="478231"/>
                </a:cubicBezTo>
                <a:cubicBezTo>
                  <a:pt x="3195218" y="478231"/>
                  <a:pt x="3192170" y="476707"/>
                  <a:pt x="3190341" y="473659"/>
                </a:cubicBezTo>
                <a:cubicBezTo>
                  <a:pt x="3190341" y="473049"/>
                  <a:pt x="3189579" y="472440"/>
                  <a:pt x="3188055" y="471830"/>
                </a:cubicBezTo>
                <a:cubicBezTo>
                  <a:pt x="3186531" y="471221"/>
                  <a:pt x="3185160" y="471221"/>
                  <a:pt x="3183940" y="471830"/>
                </a:cubicBezTo>
                <a:lnTo>
                  <a:pt x="3183026" y="471830"/>
                </a:lnTo>
                <a:cubicBezTo>
                  <a:pt x="3181807" y="471830"/>
                  <a:pt x="3180587" y="471221"/>
                  <a:pt x="3179368" y="470001"/>
                </a:cubicBezTo>
                <a:cubicBezTo>
                  <a:pt x="3178149" y="468782"/>
                  <a:pt x="3177844" y="467258"/>
                  <a:pt x="3178454" y="465429"/>
                </a:cubicBezTo>
                <a:cubicBezTo>
                  <a:pt x="3178454" y="463600"/>
                  <a:pt x="3177540" y="462686"/>
                  <a:pt x="3175711" y="462686"/>
                </a:cubicBezTo>
                <a:cubicBezTo>
                  <a:pt x="3172663" y="462686"/>
                  <a:pt x="3170529" y="461772"/>
                  <a:pt x="3169310" y="459943"/>
                </a:cubicBezTo>
                <a:cubicBezTo>
                  <a:pt x="3163824" y="455066"/>
                  <a:pt x="3158032" y="451408"/>
                  <a:pt x="3151936" y="448970"/>
                </a:cubicBezTo>
                <a:cubicBezTo>
                  <a:pt x="3151936" y="445312"/>
                  <a:pt x="3152241" y="442569"/>
                  <a:pt x="3152851" y="440740"/>
                </a:cubicBezTo>
                <a:cubicBezTo>
                  <a:pt x="3154680" y="437692"/>
                  <a:pt x="3157423" y="437083"/>
                  <a:pt x="3161080" y="438912"/>
                </a:cubicBezTo>
                <a:cubicBezTo>
                  <a:pt x="3162909" y="439521"/>
                  <a:pt x="3165043" y="439826"/>
                  <a:pt x="3167481" y="439826"/>
                </a:cubicBezTo>
                <a:lnTo>
                  <a:pt x="3178454" y="441655"/>
                </a:lnTo>
                <a:lnTo>
                  <a:pt x="3169310" y="437083"/>
                </a:lnTo>
                <a:cubicBezTo>
                  <a:pt x="3163214" y="435254"/>
                  <a:pt x="3157423" y="431596"/>
                  <a:pt x="3151936" y="426110"/>
                </a:cubicBezTo>
                <a:cubicBezTo>
                  <a:pt x="3149498" y="422452"/>
                  <a:pt x="3146907" y="419100"/>
                  <a:pt x="3144164" y="416052"/>
                </a:cubicBezTo>
                <a:cubicBezTo>
                  <a:pt x="3141421" y="413004"/>
                  <a:pt x="3139440" y="410565"/>
                  <a:pt x="3138220" y="408736"/>
                </a:cubicBezTo>
                <a:cubicBezTo>
                  <a:pt x="3137611" y="408127"/>
                  <a:pt x="3135477" y="405688"/>
                  <a:pt x="3131819" y="401421"/>
                </a:cubicBezTo>
                <a:cubicBezTo>
                  <a:pt x="3128162" y="397154"/>
                  <a:pt x="3125724" y="392582"/>
                  <a:pt x="3124505" y="387705"/>
                </a:cubicBezTo>
                <a:cubicBezTo>
                  <a:pt x="3123895" y="385876"/>
                  <a:pt x="3123437" y="383438"/>
                  <a:pt x="3123133" y="380390"/>
                </a:cubicBezTo>
                <a:cubicBezTo>
                  <a:pt x="3122828" y="377342"/>
                  <a:pt x="3122066" y="374904"/>
                  <a:pt x="3120847" y="373075"/>
                </a:cubicBezTo>
                <a:cubicBezTo>
                  <a:pt x="3120847" y="359664"/>
                  <a:pt x="3120237" y="349300"/>
                  <a:pt x="3119018" y="341985"/>
                </a:cubicBezTo>
                <a:close/>
                <a:moveTo>
                  <a:pt x="200253" y="335584"/>
                </a:moveTo>
                <a:lnTo>
                  <a:pt x="194767" y="337413"/>
                </a:lnTo>
                <a:cubicBezTo>
                  <a:pt x="194157" y="337413"/>
                  <a:pt x="193700" y="337566"/>
                  <a:pt x="193395" y="337870"/>
                </a:cubicBezTo>
                <a:cubicBezTo>
                  <a:pt x="193090" y="338175"/>
                  <a:pt x="192633" y="338023"/>
                  <a:pt x="192024" y="337413"/>
                </a:cubicBezTo>
                <a:cubicBezTo>
                  <a:pt x="190195" y="339242"/>
                  <a:pt x="188671" y="340156"/>
                  <a:pt x="187452" y="340156"/>
                </a:cubicBezTo>
                <a:lnTo>
                  <a:pt x="181965" y="341985"/>
                </a:lnTo>
                <a:cubicBezTo>
                  <a:pt x="181965" y="343204"/>
                  <a:pt x="181051" y="343814"/>
                  <a:pt x="179222" y="343814"/>
                </a:cubicBezTo>
                <a:cubicBezTo>
                  <a:pt x="178612" y="343814"/>
                  <a:pt x="178155" y="344271"/>
                  <a:pt x="177850" y="345186"/>
                </a:cubicBezTo>
                <a:cubicBezTo>
                  <a:pt x="177546" y="346100"/>
                  <a:pt x="177393" y="346862"/>
                  <a:pt x="177393" y="347472"/>
                </a:cubicBezTo>
                <a:lnTo>
                  <a:pt x="174650" y="348386"/>
                </a:lnTo>
                <a:cubicBezTo>
                  <a:pt x="172212" y="348386"/>
                  <a:pt x="170992" y="349300"/>
                  <a:pt x="170992" y="351129"/>
                </a:cubicBezTo>
                <a:cubicBezTo>
                  <a:pt x="169163" y="352958"/>
                  <a:pt x="166725" y="353263"/>
                  <a:pt x="163677" y="352044"/>
                </a:cubicBezTo>
                <a:cubicBezTo>
                  <a:pt x="161848" y="351434"/>
                  <a:pt x="159715" y="351129"/>
                  <a:pt x="157276" y="351129"/>
                </a:cubicBezTo>
                <a:cubicBezTo>
                  <a:pt x="156057" y="350520"/>
                  <a:pt x="154228" y="350215"/>
                  <a:pt x="151790" y="350215"/>
                </a:cubicBezTo>
                <a:cubicBezTo>
                  <a:pt x="149352" y="348996"/>
                  <a:pt x="146913" y="349300"/>
                  <a:pt x="144475" y="351129"/>
                </a:cubicBezTo>
                <a:cubicBezTo>
                  <a:pt x="145694" y="352348"/>
                  <a:pt x="146608" y="352958"/>
                  <a:pt x="147218" y="352958"/>
                </a:cubicBezTo>
                <a:cubicBezTo>
                  <a:pt x="147218" y="352958"/>
                  <a:pt x="147828" y="353568"/>
                  <a:pt x="149047" y="354787"/>
                </a:cubicBezTo>
                <a:lnTo>
                  <a:pt x="149047" y="357530"/>
                </a:lnTo>
                <a:cubicBezTo>
                  <a:pt x="145389" y="357530"/>
                  <a:pt x="143560" y="356006"/>
                  <a:pt x="143560" y="352958"/>
                </a:cubicBezTo>
                <a:cubicBezTo>
                  <a:pt x="143560" y="351739"/>
                  <a:pt x="143865" y="350824"/>
                  <a:pt x="144475" y="350215"/>
                </a:cubicBezTo>
                <a:lnTo>
                  <a:pt x="143560" y="352044"/>
                </a:lnTo>
                <a:cubicBezTo>
                  <a:pt x="142341" y="350215"/>
                  <a:pt x="140817" y="348843"/>
                  <a:pt x="138988" y="347929"/>
                </a:cubicBezTo>
                <a:cubicBezTo>
                  <a:pt x="137160" y="347014"/>
                  <a:pt x="135940" y="347167"/>
                  <a:pt x="135331" y="348386"/>
                </a:cubicBezTo>
                <a:cubicBezTo>
                  <a:pt x="135331" y="348386"/>
                  <a:pt x="135178" y="348386"/>
                  <a:pt x="134874" y="348386"/>
                </a:cubicBezTo>
                <a:cubicBezTo>
                  <a:pt x="134569" y="348386"/>
                  <a:pt x="134416" y="348386"/>
                  <a:pt x="134416" y="348386"/>
                </a:cubicBezTo>
                <a:cubicBezTo>
                  <a:pt x="132588" y="346557"/>
                  <a:pt x="131673" y="345643"/>
                  <a:pt x="131673" y="345643"/>
                </a:cubicBezTo>
                <a:cubicBezTo>
                  <a:pt x="126796" y="343814"/>
                  <a:pt x="123748" y="342595"/>
                  <a:pt x="122529" y="341985"/>
                </a:cubicBezTo>
                <a:lnTo>
                  <a:pt x="118872" y="341071"/>
                </a:lnTo>
                <a:lnTo>
                  <a:pt x="117957" y="344728"/>
                </a:lnTo>
                <a:lnTo>
                  <a:pt x="117043" y="350215"/>
                </a:lnTo>
                <a:cubicBezTo>
                  <a:pt x="119481" y="352653"/>
                  <a:pt x="119481" y="354787"/>
                  <a:pt x="117043" y="356616"/>
                </a:cubicBezTo>
                <a:cubicBezTo>
                  <a:pt x="116433" y="357225"/>
                  <a:pt x="116433" y="357835"/>
                  <a:pt x="117043" y="358444"/>
                </a:cubicBezTo>
                <a:cubicBezTo>
                  <a:pt x="117043" y="359664"/>
                  <a:pt x="117348" y="360578"/>
                  <a:pt x="117957" y="361188"/>
                </a:cubicBezTo>
                <a:cubicBezTo>
                  <a:pt x="118567" y="361797"/>
                  <a:pt x="119176" y="362407"/>
                  <a:pt x="119786" y="363016"/>
                </a:cubicBezTo>
                <a:cubicBezTo>
                  <a:pt x="119786" y="363626"/>
                  <a:pt x="119329" y="364083"/>
                  <a:pt x="118414" y="364388"/>
                </a:cubicBezTo>
                <a:cubicBezTo>
                  <a:pt x="117500" y="364693"/>
                  <a:pt x="116738" y="364845"/>
                  <a:pt x="116128" y="364845"/>
                </a:cubicBezTo>
                <a:cubicBezTo>
                  <a:pt x="114909" y="364236"/>
                  <a:pt x="114147" y="364236"/>
                  <a:pt x="113842" y="364845"/>
                </a:cubicBezTo>
                <a:cubicBezTo>
                  <a:pt x="113538" y="365455"/>
                  <a:pt x="113690" y="366674"/>
                  <a:pt x="114300" y="368503"/>
                </a:cubicBezTo>
                <a:lnTo>
                  <a:pt x="114300" y="369417"/>
                </a:lnTo>
                <a:cubicBezTo>
                  <a:pt x="114909" y="370027"/>
                  <a:pt x="114604" y="370941"/>
                  <a:pt x="113385" y="372160"/>
                </a:cubicBezTo>
                <a:cubicBezTo>
                  <a:pt x="113385" y="372160"/>
                  <a:pt x="113233" y="372465"/>
                  <a:pt x="112928" y="373075"/>
                </a:cubicBezTo>
                <a:cubicBezTo>
                  <a:pt x="112623" y="373684"/>
                  <a:pt x="112776" y="374294"/>
                  <a:pt x="113385" y="374904"/>
                </a:cubicBezTo>
                <a:cubicBezTo>
                  <a:pt x="112776" y="376123"/>
                  <a:pt x="112623" y="377190"/>
                  <a:pt x="112928" y="378104"/>
                </a:cubicBezTo>
                <a:cubicBezTo>
                  <a:pt x="113233" y="379018"/>
                  <a:pt x="113385" y="379476"/>
                  <a:pt x="113385" y="379476"/>
                </a:cubicBezTo>
                <a:lnTo>
                  <a:pt x="113385" y="382219"/>
                </a:lnTo>
                <a:cubicBezTo>
                  <a:pt x="112166" y="382828"/>
                  <a:pt x="111861" y="384048"/>
                  <a:pt x="112471" y="385876"/>
                </a:cubicBezTo>
                <a:cubicBezTo>
                  <a:pt x="113080" y="386486"/>
                  <a:pt x="113385" y="388315"/>
                  <a:pt x="113385" y="391363"/>
                </a:cubicBezTo>
                <a:cubicBezTo>
                  <a:pt x="112776" y="392582"/>
                  <a:pt x="113690" y="395020"/>
                  <a:pt x="116128" y="398678"/>
                </a:cubicBezTo>
                <a:lnTo>
                  <a:pt x="116128" y="401421"/>
                </a:lnTo>
                <a:lnTo>
                  <a:pt x="114300" y="402336"/>
                </a:lnTo>
                <a:lnTo>
                  <a:pt x="112471" y="403250"/>
                </a:lnTo>
                <a:lnTo>
                  <a:pt x="112471" y="411480"/>
                </a:lnTo>
                <a:cubicBezTo>
                  <a:pt x="111861" y="412089"/>
                  <a:pt x="111861" y="413308"/>
                  <a:pt x="112471" y="415137"/>
                </a:cubicBezTo>
                <a:cubicBezTo>
                  <a:pt x="112471" y="415137"/>
                  <a:pt x="112623" y="415442"/>
                  <a:pt x="112928" y="416052"/>
                </a:cubicBezTo>
                <a:cubicBezTo>
                  <a:pt x="113233" y="416661"/>
                  <a:pt x="113995" y="416661"/>
                  <a:pt x="115214" y="416052"/>
                </a:cubicBezTo>
                <a:cubicBezTo>
                  <a:pt x="118872" y="416052"/>
                  <a:pt x="121310" y="415137"/>
                  <a:pt x="122529" y="413308"/>
                </a:cubicBezTo>
                <a:lnTo>
                  <a:pt x="130759" y="410565"/>
                </a:lnTo>
                <a:lnTo>
                  <a:pt x="163677" y="393192"/>
                </a:lnTo>
                <a:cubicBezTo>
                  <a:pt x="165506" y="389534"/>
                  <a:pt x="167944" y="387400"/>
                  <a:pt x="170992" y="386791"/>
                </a:cubicBezTo>
                <a:cubicBezTo>
                  <a:pt x="171602" y="386791"/>
                  <a:pt x="171907" y="387096"/>
                  <a:pt x="171907" y="387705"/>
                </a:cubicBezTo>
                <a:lnTo>
                  <a:pt x="170078" y="390448"/>
                </a:lnTo>
                <a:cubicBezTo>
                  <a:pt x="167640" y="392887"/>
                  <a:pt x="167030" y="395020"/>
                  <a:pt x="168249" y="396849"/>
                </a:cubicBezTo>
                <a:cubicBezTo>
                  <a:pt x="169468" y="396849"/>
                  <a:pt x="170535" y="396544"/>
                  <a:pt x="171450" y="395935"/>
                </a:cubicBezTo>
                <a:cubicBezTo>
                  <a:pt x="172364" y="395325"/>
                  <a:pt x="173126" y="394716"/>
                  <a:pt x="173736" y="394106"/>
                </a:cubicBezTo>
                <a:lnTo>
                  <a:pt x="175564" y="389534"/>
                </a:lnTo>
                <a:cubicBezTo>
                  <a:pt x="175564" y="389534"/>
                  <a:pt x="175564" y="389382"/>
                  <a:pt x="175564" y="389077"/>
                </a:cubicBezTo>
                <a:cubicBezTo>
                  <a:pt x="175564" y="388772"/>
                  <a:pt x="175564" y="388620"/>
                  <a:pt x="175564" y="388620"/>
                </a:cubicBezTo>
                <a:cubicBezTo>
                  <a:pt x="178612" y="384962"/>
                  <a:pt x="182270" y="384962"/>
                  <a:pt x="186537" y="388620"/>
                </a:cubicBezTo>
                <a:lnTo>
                  <a:pt x="190195" y="389534"/>
                </a:lnTo>
                <a:cubicBezTo>
                  <a:pt x="191414" y="389534"/>
                  <a:pt x="192328" y="389839"/>
                  <a:pt x="192938" y="390448"/>
                </a:cubicBezTo>
                <a:cubicBezTo>
                  <a:pt x="194767" y="391058"/>
                  <a:pt x="196291" y="391972"/>
                  <a:pt x="197510" y="393192"/>
                </a:cubicBezTo>
                <a:cubicBezTo>
                  <a:pt x="198729" y="394411"/>
                  <a:pt x="199644" y="395325"/>
                  <a:pt x="200253" y="395935"/>
                </a:cubicBezTo>
                <a:cubicBezTo>
                  <a:pt x="208178" y="397764"/>
                  <a:pt x="211226" y="401726"/>
                  <a:pt x="209397" y="407822"/>
                </a:cubicBezTo>
                <a:cubicBezTo>
                  <a:pt x="209397" y="409651"/>
                  <a:pt x="210312" y="411175"/>
                  <a:pt x="212140" y="412394"/>
                </a:cubicBezTo>
                <a:cubicBezTo>
                  <a:pt x="213969" y="414223"/>
                  <a:pt x="216408" y="415747"/>
                  <a:pt x="219456" y="416966"/>
                </a:cubicBezTo>
                <a:lnTo>
                  <a:pt x="220370" y="416052"/>
                </a:lnTo>
                <a:lnTo>
                  <a:pt x="220370" y="406908"/>
                </a:lnTo>
                <a:cubicBezTo>
                  <a:pt x="221589" y="402031"/>
                  <a:pt x="222199" y="397154"/>
                  <a:pt x="222199" y="392277"/>
                </a:cubicBezTo>
                <a:lnTo>
                  <a:pt x="222199" y="385876"/>
                </a:lnTo>
                <a:cubicBezTo>
                  <a:pt x="222199" y="379780"/>
                  <a:pt x="221589" y="375818"/>
                  <a:pt x="220370" y="373989"/>
                </a:cubicBezTo>
                <a:lnTo>
                  <a:pt x="220370" y="371246"/>
                </a:lnTo>
                <a:cubicBezTo>
                  <a:pt x="221589" y="369417"/>
                  <a:pt x="221589" y="367588"/>
                  <a:pt x="220370" y="365760"/>
                </a:cubicBezTo>
                <a:lnTo>
                  <a:pt x="216712" y="363016"/>
                </a:lnTo>
                <a:cubicBezTo>
                  <a:pt x="216103" y="362407"/>
                  <a:pt x="215798" y="361492"/>
                  <a:pt x="215798" y="360273"/>
                </a:cubicBezTo>
                <a:lnTo>
                  <a:pt x="213055" y="357530"/>
                </a:lnTo>
                <a:cubicBezTo>
                  <a:pt x="208788" y="351434"/>
                  <a:pt x="206044" y="348081"/>
                  <a:pt x="204825" y="347472"/>
                </a:cubicBezTo>
                <a:cubicBezTo>
                  <a:pt x="202996" y="352958"/>
                  <a:pt x="201777" y="356006"/>
                  <a:pt x="201168" y="356616"/>
                </a:cubicBezTo>
                <a:lnTo>
                  <a:pt x="200253" y="352958"/>
                </a:lnTo>
                <a:cubicBezTo>
                  <a:pt x="199644" y="351739"/>
                  <a:pt x="199339" y="350215"/>
                  <a:pt x="199339" y="348386"/>
                </a:cubicBezTo>
                <a:lnTo>
                  <a:pt x="200253" y="339242"/>
                </a:lnTo>
                <a:close/>
                <a:moveTo>
                  <a:pt x="206654" y="334670"/>
                </a:moveTo>
                <a:cubicBezTo>
                  <a:pt x="206654" y="335280"/>
                  <a:pt x="206349" y="336346"/>
                  <a:pt x="205739" y="337870"/>
                </a:cubicBezTo>
                <a:cubicBezTo>
                  <a:pt x="205130" y="339394"/>
                  <a:pt x="205130" y="340766"/>
                  <a:pt x="205739" y="341985"/>
                </a:cubicBezTo>
                <a:cubicBezTo>
                  <a:pt x="205739" y="341985"/>
                  <a:pt x="205892" y="341680"/>
                  <a:pt x="206197" y="341071"/>
                </a:cubicBezTo>
                <a:cubicBezTo>
                  <a:pt x="206502" y="340461"/>
                  <a:pt x="206959" y="340156"/>
                  <a:pt x="207568" y="340156"/>
                </a:cubicBezTo>
                <a:cubicBezTo>
                  <a:pt x="207568" y="339547"/>
                  <a:pt x="207416" y="338937"/>
                  <a:pt x="207111" y="338328"/>
                </a:cubicBezTo>
                <a:cubicBezTo>
                  <a:pt x="206806" y="337718"/>
                  <a:pt x="206959" y="337413"/>
                  <a:pt x="207568" y="337413"/>
                </a:cubicBezTo>
                <a:cubicBezTo>
                  <a:pt x="209397" y="336194"/>
                  <a:pt x="209092" y="335280"/>
                  <a:pt x="206654" y="334670"/>
                </a:cubicBezTo>
                <a:close/>
                <a:moveTo>
                  <a:pt x="2899562" y="320954"/>
                </a:moveTo>
                <a:cubicBezTo>
                  <a:pt x="2902000" y="322173"/>
                  <a:pt x="2905353" y="324916"/>
                  <a:pt x="2909620" y="329184"/>
                </a:cubicBezTo>
                <a:cubicBezTo>
                  <a:pt x="2908401" y="330403"/>
                  <a:pt x="2907334" y="331622"/>
                  <a:pt x="2906420" y="332841"/>
                </a:cubicBezTo>
                <a:cubicBezTo>
                  <a:pt x="2905506" y="334060"/>
                  <a:pt x="2904439" y="334975"/>
                  <a:pt x="2903219" y="335584"/>
                </a:cubicBezTo>
                <a:lnTo>
                  <a:pt x="2900476" y="335584"/>
                </a:lnTo>
                <a:cubicBezTo>
                  <a:pt x="2898648" y="335584"/>
                  <a:pt x="2897276" y="334822"/>
                  <a:pt x="2896361" y="333298"/>
                </a:cubicBezTo>
                <a:cubicBezTo>
                  <a:pt x="2895447" y="331774"/>
                  <a:pt x="2894685" y="330708"/>
                  <a:pt x="2894076" y="330098"/>
                </a:cubicBezTo>
                <a:close/>
                <a:moveTo>
                  <a:pt x="2184501" y="313639"/>
                </a:moveTo>
                <a:cubicBezTo>
                  <a:pt x="2177796" y="319125"/>
                  <a:pt x="2173224" y="324002"/>
                  <a:pt x="2170785" y="328269"/>
                </a:cubicBezTo>
                <a:cubicBezTo>
                  <a:pt x="2175052" y="325831"/>
                  <a:pt x="2179929" y="321564"/>
                  <a:pt x="2185416" y="315468"/>
                </a:cubicBezTo>
                <a:close/>
                <a:moveTo>
                  <a:pt x="1930298" y="309067"/>
                </a:moveTo>
                <a:cubicBezTo>
                  <a:pt x="1925421" y="313334"/>
                  <a:pt x="1921154" y="317601"/>
                  <a:pt x="1917496" y="321868"/>
                </a:cubicBezTo>
                <a:lnTo>
                  <a:pt x="1910181" y="330098"/>
                </a:lnTo>
                <a:lnTo>
                  <a:pt x="1894636" y="350215"/>
                </a:lnTo>
                <a:lnTo>
                  <a:pt x="1881835" y="371246"/>
                </a:lnTo>
                <a:cubicBezTo>
                  <a:pt x="1880616" y="372465"/>
                  <a:pt x="1880159" y="373684"/>
                  <a:pt x="1880463" y="374904"/>
                </a:cubicBezTo>
                <a:cubicBezTo>
                  <a:pt x="1880768" y="376123"/>
                  <a:pt x="1882140" y="377342"/>
                  <a:pt x="1884578" y="378561"/>
                </a:cubicBezTo>
                <a:lnTo>
                  <a:pt x="1880920" y="380390"/>
                </a:lnTo>
                <a:cubicBezTo>
                  <a:pt x="1880311" y="381000"/>
                  <a:pt x="1879244" y="381914"/>
                  <a:pt x="1877720" y="383133"/>
                </a:cubicBezTo>
                <a:cubicBezTo>
                  <a:pt x="1876196" y="384352"/>
                  <a:pt x="1876044" y="385876"/>
                  <a:pt x="1877263" y="387705"/>
                </a:cubicBezTo>
                <a:cubicBezTo>
                  <a:pt x="1877873" y="388315"/>
                  <a:pt x="1877568" y="389229"/>
                  <a:pt x="1876348" y="390448"/>
                </a:cubicBezTo>
                <a:cubicBezTo>
                  <a:pt x="1875739" y="391058"/>
                  <a:pt x="1874977" y="391972"/>
                  <a:pt x="1874062" y="393192"/>
                </a:cubicBezTo>
                <a:cubicBezTo>
                  <a:pt x="1873148" y="394411"/>
                  <a:pt x="1872996" y="395630"/>
                  <a:pt x="1873605" y="396849"/>
                </a:cubicBezTo>
                <a:cubicBezTo>
                  <a:pt x="1873605" y="398068"/>
                  <a:pt x="1873910" y="398983"/>
                  <a:pt x="1874520" y="399592"/>
                </a:cubicBezTo>
                <a:cubicBezTo>
                  <a:pt x="1875129" y="400202"/>
                  <a:pt x="1875739" y="400812"/>
                  <a:pt x="1876348" y="401421"/>
                </a:cubicBezTo>
                <a:cubicBezTo>
                  <a:pt x="1876958" y="400812"/>
                  <a:pt x="1877568" y="400202"/>
                  <a:pt x="1878177" y="399592"/>
                </a:cubicBezTo>
                <a:cubicBezTo>
                  <a:pt x="1878787" y="398983"/>
                  <a:pt x="1879396" y="398678"/>
                  <a:pt x="1880006" y="398678"/>
                </a:cubicBezTo>
                <a:cubicBezTo>
                  <a:pt x="1880006" y="398678"/>
                  <a:pt x="1880159" y="398526"/>
                  <a:pt x="1880463" y="398221"/>
                </a:cubicBezTo>
                <a:cubicBezTo>
                  <a:pt x="1880768" y="397916"/>
                  <a:pt x="1880920" y="397764"/>
                  <a:pt x="1880920" y="397764"/>
                </a:cubicBezTo>
                <a:cubicBezTo>
                  <a:pt x="1882140" y="395935"/>
                  <a:pt x="1883359" y="393344"/>
                  <a:pt x="1884578" y="389991"/>
                </a:cubicBezTo>
                <a:cubicBezTo>
                  <a:pt x="1885797" y="386638"/>
                  <a:pt x="1887016" y="384352"/>
                  <a:pt x="1888236" y="383133"/>
                </a:cubicBezTo>
                <a:lnTo>
                  <a:pt x="1888236" y="381304"/>
                </a:lnTo>
                <a:cubicBezTo>
                  <a:pt x="1888845" y="378866"/>
                  <a:pt x="1889455" y="377037"/>
                  <a:pt x="1890064" y="375818"/>
                </a:cubicBezTo>
                <a:cubicBezTo>
                  <a:pt x="1890674" y="374599"/>
                  <a:pt x="1891284" y="373380"/>
                  <a:pt x="1891893" y="372160"/>
                </a:cubicBezTo>
                <a:lnTo>
                  <a:pt x="1896465" y="368503"/>
                </a:lnTo>
                <a:cubicBezTo>
                  <a:pt x="1898904" y="364845"/>
                  <a:pt x="1900123" y="362102"/>
                  <a:pt x="1900123" y="360273"/>
                </a:cubicBezTo>
                <a:lnTo>
                  <a:pt x="1901037" y="358444"/>
                </a:lnTo>
                <a:cubicBezTo>
                  <a:pt x="1905305" y="354177"/>
                  <a:pt x="1907743" y="350824"/>
                  <a:pt x="1908353" y="348386"/>
                </a:cubicBezTo>
                <a:cubicBezTo>
                  <a:pt x="1909572" y="347167"/>
                  <a:pt x="1910791" y="345643"/>
                  <a:pt x="1912010" y="343814"/>
                </a:cubicBezTo>
                <a:cubicBezTo>
                  <a:pt x="1913229" y="341985"/>
                  <a:pt x="1914448" y="340766"/>
                  <a:pt x="1915668" y="340156"/>
                </a:cubicBezTo>
                <a:cubicBezTo>
                  <a:pt x="1915058" y="339547"/>
                  <a:pt x="1914753" y="338632"/>
                  <a:pt x="1914753" y="337413"/>
                </a:cubicBezTo>
                <a:cubicBezTo>
                  <a:pt x="1914753" y="336194"/>
                  <a:pt x="1914448" y="335280"/>
                  <a:pt x="1913839" y="334670"/>
                </a:cubicBezTo>
                <a:cubicBezTo>
                  <a:pt x="1912620" y="334060"/>
                  <a:pt x="1912924" y="333146"/>
                  <a:pt x="1914753" y="331927"/>
                </a:cubicBezTo>
                <a:cubicBezTo>
                  <a:pt x="1919020" y="328879"/>
                  <a:pt x="1921764" y="325526"/>
                  <a:pt x="1922983" y="321868"/>
                </a:cubicBezTo>
                <a:cubicBezTo>
                  <a:pt x="1923593" y="321259"/>
                  <a:pt x="1924354" y="320497"/>
                  <a:pt x="1925269" y="319582"/>
                </a:cubicBezTo>
                <a:cubicBezTo>
                  <a:pt x="1926183" y="318668"/>
                  <a:pt x="1927555" y="317906"/>
                  <a:pt x="1929384" y="317296"/>
                </a:cubicBezTo>
                <a:cubicBezTo>
                  <a:pt x="1930603" y="316687"/>
                  <a:pt x="1931517" y="315620"/>
                  <a:pt x="1932127" y="314096"/>
                </a:cubicBezTo>
                <a:cubicBezTo>
                  <a:pt x="1932736" y="312572"/>
                  <a:pt x="1933346" y="311200"/>
                  <a:pt x="1933956" y="309981"/>
                </a:cubicBezTo>
                <a:lnTo>
                  <a:pt x="1933956" y="309067"/>
                </a:lnTo>
                <a:close/>
                <a:moveTo>
                  <a:pt x="1940356" y="302666"/>
                </a:moveTo>
                <a:cubicBezTo>
                  <a:pt x="1937309" y="302666"/>
                  <a:pt x="1935175" y="304190"/>
                  <a:pt x="1933956" y="307238"/>
                </a:cubicBezTo>
                <a:lnTo>
                  <a:pt x="1935784" y="307238"/>
                </a:lnTo>
                <a:cubicBezTo>
                  <a:pt x="1937003" y="307238"/>
                  <a:pt x="1938375" y="306628"/>
                  <a:pt x="1939899" y="305409"/>
                </a:cubicBezTo>
                <a:cubicBezTo>
                  <a:pt x="1941423" y="304190"/>
                  <a:pt x="1942490" y="303580"/>
                  <a:pt x="1943100" y="303580"/>
                </a:cubicBezTo>
                <a:cubicBezTo>
                  <a:pt x="1942490" y="302971"/>
                  <a:pt x="1941576" y="302666"/>
                  <a:pt x="1940356" y="302666"/>
                </a:cubicBezTo>
                <a:close/>
                <a:moveTo>
                  <a:pt x="1971446" y="300837"/>
                </a:moveTo>
                <a:cubicBezTo>
                  <a:pt x="1970227" y="300837"/>
                  <a:pt x="1968550" y="301447"/>
                  <a:pt x="1966417" y="302666"/>
                </a:cubicBezTo>
                <a:cubicBezTo>
                  <a:pt x="1964283" y="303885"/>
                  <a:pt x="1962302" y="304800"/>
                  <a:pt x="1960473" y="305409"/>
                </a:cubicBezTo>
                <a:cubicBezTo>
                  <a:pt x="1956816" y="307848"/>
                  <a:pt x="1953768" y="309372"/>
                  <a:pt x="1951329" y="309981"/>
                </a:cubicBezTo>
                <a:cubicBezTo>
                  <a:pt x="1946452" y="313029"/>
                  <a:pt x="1942795" y="316077"/>
                  <a:pt x="1940356" y="319125"/>
                </a:cubicBezTo>
                <a:cubicBezTo>
                  <a:pt x="1936699" y="321564"/>
                  <a:pt x="1934565" y="323392"/>
                  <a:pt x="1933956" y="324612"/>
                </a:cubicBezTo>
                <a:cubicBezTo>
                  <a:pt x="1933956" y="324612"/>
                  <a:pt x="1932127" y="326440"/>
                  <a:pt x="1928469" y="330098"/>
                </a:cubicBezTo>
                <a:lnTo>
                  <a:pt x="1923897" y="334670"/>
                </a:lnTo>
                <a:cubicBezTo>
                  <a:pt x="1920849" y="336499"/>
                  <a:pt x="1918716" y="339547"/>
                  <a:pt x="1917496" y="343814"/>
                </a:cubicBezTo>
                <a:cubicBezTo>
                  <a:pt x="1916277" y="345643"/>
                  <a:pt x="1914601" y="348386"/>
                  <a:pt x="1912467" y="352044"/>
                </a:cubicBezTo>
                <a:cubicBezTo>
                  <a:pt x="1910334" y="355701"/>
                  <a:pt x="1908353" y="358444"/>
                  <a:pt x="1906524" y="360273"/>
                </a:cubicBezTo>
                <a:lnTo>
                  <a:pt x="1905609" y="361188"/>
                </a:lnTo>
                <a:cubicBezTo>
                  <a:pt x="1902561" y="366674"/>
                  <a:pt x="1899818" y="371551"/>
                  <a:pt x="1897380" y="375818"/>
                </a:cubicBezTo>
                <a:cubicBezTo>
                  <a:pt x="1894941" y="380085"/>
                  <a:pt x="1892808" y="383743"/>
                  <a:pt x="1890979" y="386791"/>
                </a:cubicBezTo>
                <a:lnTo>
                  <a:pt x="1889150" y="390448"/>
                </a:lnTo>
                <a:cubicBezTo>
                  <a:pt x="1887931" y="392887"/>
                  <a:pt x="1887626" y="395325"/>
                  <a:pt x="1888236" y="397764"/>
                </a:cubicBezTo>
                <a:cubicBezTo>
                  <a:pt x="1888845" y="398373"/>
                  <a:pt x="1888845" y="398983"/>
                  <a:pt x="1888236" y="399592"/>
                </a:cubicBezTo>
                <a:cubicBezTo>
                  <a:pt x="1884578" y="404469"/>
                  <a:pt x="1882749" y="408432"/>
                  <a:pt x="1882749" y="411480"/>
                </a:cubicBezTo>
                <a:cubicBezTo>
                  <a:pt x="1882749" y="413918"/>
                  <a:pt x="1883968" y="415442"/>
                  <a:pt x="1886407" y="416052"/>
                </a:cubicBezTo>
                <a:cubicBezTo>
                  <a:pt x="1887626" y="416661"/>
                  <a:pt x="1888693" y="417728"/>
                  <a:pt x="1889607" y="419252"/>
                </a:cubicBezTo>
                <a:cubicBezTo>
                  <a:pt x="1890522" y="420776"/>
                  <a:pt x="1890979" y="422452"/>
                  <a:pt x="1890979" y="424281"/>
                </a:cubicBezTo>
                <a:cubicBezTo>
                  <a:pt x="1890979" y="427329"/>
                  <a:pt x="1891893" y="428853"/>
                  <a:pt x="1893722" y="428853"/>
                </a:cubicBezTo>
                <a:cubicBezTo>
                  <a:pt x="1894941" y="427634"/>
                  <a:pt x="1895551" y="427634"/>
                  <a:pt x="1895551" y="428853"/>
                </a:cubicBezTo>
                <a:cubicBezTo>
                  <a:pt x="1897380" y="430682"/>
                  <a:pt x="1899361" y="431139"/>
                  <a:pt x="1901494" y="430225"/>
                </a:cubicBezTo>
                <a:cubicBezTo>
                  <a:pt x="1903628" y="429310"/>
                  <a:pt x="1905000" y="428853"/>
                  <a:pt x="1905609" y="428853"/>
                </a:cubicBezTo>
                <a:lnTo>
                  <a:pt x="1906524" y="428853"/>
                </a:lnTo>
                <a:lnTo>
                  <a:pt x="1914753" y="422452"/>
                </a:lnTo>
                <a:cubicBezTo>
                  <a:pt x="1915972" y="421233"/>
                  <a:pt x="1916582" y="420624"/>
                  <a:pt x="1916582" y="420624"/>
                </a:cubicBezTo>
                <a:cubicBezTo>
                  <a:pt x="1919020" y="420624"/>
                  <a:pt x="1920849" y="419100"/>
                  <a:pt x="1922068" y="416052"/>
                </a:cubicBezTo>
                <a:cubicBezTo>
                  <a:pt x="1922068" y="415442"/>
                  <a:pt x="1922678" y="415137"/>
                  <a:pt x="1923897" y="415137"/>
                </a:cubicBezTo>
                <a:lnTo>
                  <a:pt x="1926640" y="413308"/>
                </a:lnTo>
                <a:cubicBezTo>
                  <a:pt x="1938832" y="403555"/>
                  <a:pt x="1947976" y="397154"/>
                  <a:pt x="1954072" y="394106"/>
                </a:cubicBezTo>
                <a:cubicBezTo>
                  <a:pt x="1957120" y="392887"/>
                  <a:pt x="1961083" y="390448"/>
                  <a:pt x="1965960" y="386791"/>
                </a:cubicBezTo>
                <a:cubicBezTo>
                  <a:pt x="1967788" y="386181"/>
                  <a:pt x="1968398" y="385267"/>
                  <a:pt x="1967788" y="384048"/>
                </a:cubicBezTo>
                <a:cubicBezTo>
                  <a:pt x="1967788" y="383438"/>
                  <a:pt x="1968246" y="382981"/>
                  <a:pt x="1969160" y="382676"/>
                </a:cubicBezTo>
                <a:cubicBezTo>
                  <a:pt x="1970074" y="382371"/>
                  <a:pt x="1970836" y="382219"/>
                  <a:pt x="1971446" y="382219"/>
                </a:cubicBezTo>
                <a:cubicBezTo>
                  <a:pt x="1972665" y="382828"/>
                  <a:pt x="1974951" y="383438"/>
                  <a:pt x="1978304" y="384048"/>
                </a:cubicBezTo>
                <a:cubicBezTo>
                  <a:pt x="1981657" y="384657"/>
                  <a:pt x="1983943" y="385876"/>
                  <a:pt x="1985162" y="387705"/>
                </a:cubicBezTo>
                <a:cubicBezTo>
                  <a:pt x="1986381" y="390753"/>
                  <a:pt x="1988515" y="393192"/>
                  <a:pt x="1991563" y="395020"/>
                </a:cubicBezTo>
                <a:cubicBezTo>
                  <a:pt x="1992172" y="395020"/>
                  <a:pt x="1992477" y="395478"/>
                  <a:pt x="1992477" y="396392"/>
                </a:cubicBezTo>
                <a:cubicBezTo>
                  <a:pt x="1992477" y="397306"/>
                  <a:pt x="1992782" y="398068"/>
                  <a:pt x="1993392" y="398678"/>
                </a:cubicBezTo>
                <a:cubicBezTo>
                  <a:pt x="1994001" y="398678"/>
                  <a:pt x="1994916" y="400202"/>
                  <a:pt x="1996135" y="403250"/>
                </a:cubicBezTo>
                <a:lnTo>
                  <a:pt x="1998878" y="406908"/>
                </a:lnTo>
                <a:lnTo>
                  <a:pt x="2000707" y="406908"/>
                </a:lnTo>
                <a:lnTo>
                  <a:pt x="2000707" y="417880"/>
                </a:lnTo>
                <a:cubicBezTo>
                  <a:pt x="2000707" y="420928"/>
                  <a:pt x="2001011" y="423062"/>
                  <a:pt x="2001621" y="424281"/>
                </a:cubicBezTo>
                <a:cubicBezTo>
                  <a:pt x="2001011" y="424891"/>
                  <a:pt x="2000707" y="425653"/>
                  <a:pt x="2000707" y="426567"/>
                </a:cubicBezTo>
                <a:cubicBezTo>
                  <a:pt x="2000707" y="427482"/>
                  <a:pt x="2000402" y="428244"/>
                  <a:pt x="1999792" y="428853"/>
                </a:cubicBezTo>
                <a:lnTo>
                  <a:pt x="1999792" y="430682"/>
                </a:lnTo>
                <a:lnTo>
                  <a:pt x="2000707" y="434340"/>
                </a:lnTo>
                <a:cubicBezTo>
                  <a:pt x="2000707" y="436168"/>
                  <a:pt x="1999488" y="440131"/>
                  <a:pt x="1997049" y="446227"/>
                </a:cubicBezTo>
                <a:cubicBezTo>
                  <a:pt x="1997049" y="448665"/>
                  <a:pt x="1996744" y="450799"/>
                  <a:pt x="1996135" y="452628"/>
                </a:cubicBezTo>
                <a:lnTo>
                  <a:pt x="1995220" y="454456"/>
                </a:lnTo>
                <a:lnTo>
                  <a:pt x="1992477" y="465429"/>
                </a:lnTo>
                <a:lnTo>
                  <a:pt x="1991563" y="468172"/>
                </a:lnTo>
                <a:cubicBezTo>
                  <a:pt x="1989124" y="472440"/>
                  <a:pt x="1988210" y="476097"/>
                  <a:pt x="1988820" y="479145"/>
                </a:cubicBezTo>
                <a:lnTo>
                  <a:pt x="1984248" y="491947"/>
                </a:lnTo>
                <a:cubicBezTo>
                  <a:pt x="1984857" y="492557"/>
                  <a:pt x="1984552" y="493776"/>
                  <a:pt x="1983333" y="495605"/>
                </a:cubicBezTo>
                <a:cubicBezTo>
                  <a:pt x="1983333" y="496214"/>
                  <a:pt x="1982571" y="497433"/>
                  <a:pt x="1981047" y="499262"/>
                </a:cubicBezTo>
                <a:cubicBezTo>
                  <a:pt x="1979523" y="501091"/>
                  <a:pt x="1979371" y="502615"/>
                  <a:pt x="1980590" y="503834"/>
                </a:cubicBezTo>
                <a:cubicBezTo>
                  <a:pt x="1981809" y="504444"/>
                  <a:pt x="1981504" y="505663"/>
                  <a:pt x="1979676" y="507492"/>
                </a:cubicBezTo>
                <a:cubicBezTo>
                  <a:pt x="1976628" y="509321"/>
                  <a:pt x="1975104" y="511759"/>
                  <a:pt x="1975104" y="514807"/>
                </a:cubicBezTo>
                <a:lnTo>
                  <a:pt x="1975104" y="515721"/>
                </a:lnTo>
                <a:cubicBezTo>
                  <a:pt x="1972665" y="519379"/>
                  <a:pt x="1970379" y="523798"/>
                  <a:pt x="1968246" y="528980"/>
                </a:cubicBezTo>
                <a:cubicBezTo>
                  <a:pt x="1966112" y="534162"/>
                  <a:pt x="1964435" y="537972"/>
                  <a:pt x="1963216" y="540410"/>
                </a:cubicBezTo>
                <a:lnTo>
                  <a:pt x="1954072" y="557784"/>
                </a:lnTo>
                <a:cubicBezTo>
                  <a:pt x="1950415" y="566318"/>
                  <a:pt x="1947976" y="572719"/>
                  <a:pt x="1946757" y="576986"/>
                </a:cubicBezTo>
                <a:cubicBezTo>
                  <a:pt x="1943709" y="583692"/>
                  <a:pt x="1941880" y="589788"/>
                  <a:pt x="1941271" y="595274"/>
                </a:cubicBezTo>
                <a:cubicBezTo>
                  <a:pt x="1939442" y="599541"/>
                  <a:pt x="1938223" y="604418"/>
                  <a:pt x="1937613" y="609905"/>
                </a:cubicBezTo>
                <a:cubicBezTo>
                  <a:pt x="1937003" y="610514"/>
                  <a:pt x="1935480" y="613257"/>
                  <a:pt x="1933041" y="618134"/>
                </a:cubicBezTo>
                <a:lnTo>
                  <a:pt x="1933956" y="626364"/>
                </a:lnTo>
                <a:cubicBezTo>
                  <a:pt x="1934565" y="626973"/>
                  <a:pt x="1935327" y="627278"/>
                  <a:pt x="1936242" y="627278"/>
                </a:cubicBezTo>
                <a:cubicBezTo>
                  <a:pt x="1937156" y="627278"/>
                  <a:pt x="1937918" y="627583"/>
                  <a:pt x="1938528" y="628192"/>
                </a:cubicBezTo>
                <a:cubicBezTo>
                  <a:pt x="1936699" y="630021"/>
                  <a:pt x="1935175" y="633069"/>
                  <a:pt x="1933956" y="637336"/>
                </a:cubicBezTo>
                <a:cubicBezTo>
                  <a:pt x="1933346" y="639165"/>
                  <a:pt x="1932736" y="641146"/>
                  <a:pt x="1932127" y="643280"/>
                </a:cubicBezTo>
                <a:cubicBezTo>
                  <a:pt x="1931517" y="645414"/>
                  <a:pt x="1931212" y="647700"/>
                  <a:pt x="1931212" y="650138"/>
                </a:cubicBezTo>
                <a:cubicBezTo>
                  <a:pt x="1931212" y="650748"/>
                  <a:pt x="1931517" y="651205"/>
                  <a:pt x="1932127" y="651510"/>
                </a:cubicBezTo>
                <a:cubicBezTo>
                  <a:pt x="1932736" y="651814"/>
                  <a:pt x="1933041" y="652272"/>
                  <a:pt x="1933041" y="652881"/>
                </a:cubicBezTo>
                <a:lnTo>
                  <a:pt x="1936699" y="651967"/>
                </a:lnTo>
                <a:cubicBezTo>
                  <a:pt x="1936699" y="655624"/>
                  <a:pt x="1937003" y="658673"/>
                  <a:pt x="1937613" y="661111"/>
                </a:cubicBezTo>
                <a:cubicBezTo>
                  <a:pt x="1938223" y="661721"/>
                  <a:pt x="1938375" y="662178"/>
                  <a:pt x="1938070" y="662482"/>
                </a:cubicBezTo>
                <a:cubicBezTo>
                  <a:pt x="1937766" y="662787"/>
                  <a:pt x="1937613" y="663244"/>
                  <a:pt x="1937613" y="663854"/>
                </a:cubicBezTo>
                <a:cubicBezTo>
                  <a:pt x="1938832" y="666292"/>
                  <a:pt x="1940052" y="667817"/>
                  <a:pt x="1941271" y="668426"/>
                </a:cubicBezTo>
                <a:cubicBezTo>
                  <a:pt x="1941271" y="667817"/>
                  <a:pt x="1941728" y="667512"/>
                  <a:pt x="1942642" y="667512"/>
                </a:cubicBezTo>
                <a:cubicBezTo>
                  <a:pt x="1943557" y="667512"/>
                  <a:pt x="1944319" y="667207"/>
                  <a:pt x="1944928" y="666597"/>
                </a:cubicBezTo>
                <a:cubicBezTo>
                  <a:pt x="1946148" y="665378"/>
                  <a:pt x="1947367" y="664769"/>
                  <a:pt x="1948586" y="664769"/>
                </a:cubicBezTo>
                <a:cubicBezTo>
                  <a:pt x="1949805" y="664769"/>
                  <a:pt x="1951329" y="663549"/>
                  <a:pt x="1953158" y="661111"/>
                </a:cubicBezTo>
                <a:lnTo>
                  <a:pt x="1953158" y="660196"/>
                </a:lnTo>
                <a:cubicBezTo>
                  <a:pt x="1954987" y="659587"/>
                  <a:pt x="1956358" y="658063"/>
                  <a:pt x="1957273" y="655624"/>
                </a:cubicBezTo>
                <a:cubicBezTo>
                  <a:pt x="1958187" y="653186"/>
                  <a:pt x="1959254" y="651967"/>
                  <a:pt x="1960473" y="651967"/>
                </a:cubicBezTo>
                <a:lnTo>
                  <a:pt x="1961388" y="650138"/>
                </a:lnTo>
                <a:cubicBezTo>
                  <a:pt x="1961388" y="648919"/>
                  <a:pt x="1962912" y="646785"/>
                  <a:pt x="1965960" y="643737"/>
                </a:cubicBezTo>
                <a:cubicBezTo>
                  <a:pt x="1967788" y="641909"/>
                  <a:pt x="1969313" y="638861"/>
                  <a:pt x="1970532" y="634593"/>
                </a:cubicBezTo>
                <a:cubicBezTo>
                  <a:pt x="1971751" y="634593"/>
                  <a:pt x="1972360" y="633679"/>
                  <a:pt x="1972360" y="631850"/>
                </a:cubicBezTo>
                <a:cubicBezTo>
                  <a:pt x="1972970" y="631240"/>
                  <a:pt x="1973580" y="630631"/>
                  <a:pt x="1974189" y="630021"/>
                </a:cubicBezTo>
                <a:cubicBezTo>
                  <a:pt x="1974799" y="629412"/>
                  <a:pt x="1975408" y="629107"/>
                  <a:pt x="1976018" y="629107"/>
                </a:cubicBezTo>
                <a:lnTo>
                  <a:pt x="1976018" y="627278"/>
                </a:lnTo>
                <a:cubicBezTo>
                  <a:pt x="1977847" y="627278"/>
                  <a:pt x="1979066" y="626211"/>
                  <a:pt x="1979676" y="624078"/>
                </a:cubicBezTo>
                <a:cubicBezTo>
                  <a:pt x="1980285" y="621944"/>
                  <a:pt x="1981200" y="620573"/>
                  <a:pt x="1982419" y="619963"/>
                </a:cubicBezTo>
                <a:cubicBezTo>
                  <a:pt x="1983028" y="619963"/>
                  <a:pt x="1983333" y="619658"/>
                  <a:pt x="1983333" y="619048"/>
                </a:cubicBezTo>
                <a:cubicBezTo>
                  <a:pt x="1983333" y="618439"/>
                  <a:pt x="1983638" y="617829"/>
                  <a:pt x="1984248" y="617220"/>
                </a:cubicBezTo>
                <a:cubicBezTo>
                  <a:pt x="1984248" y="617220"/>
                  <a:pt x="1985162" y="616305"/>
                  <a:pt x="1986991" y="614476"/>
                </a:cubicBezTo>
                <a:cubicBezTo>
                  <a:pt x="1986991" y="614476"/>
                  <a:pt x="1987143" y="614324"/>
                  <a:pt x="1987448" y="614019"/>
                </a:cubicBezTo>
                <a:cubicBezTo>
                  <a:pt x="1987753" y="613715"/>
                  <a:pt x="1987905" y="613562"/>
                  <a:pt x="1987905" y="613562"/>
                </a:cubicBezTo>
                <a:cubicBezTo>
                  <a:pt x="1987905" y="610514"/>
                  <a:pt x="1989124" y="608990"/>
                  <a:pt x="1991563" y="608990"/>
                </a:cubicBezTo>
                <a:cubicBezTo>
                  <a:pt x="1991563" y="606552"/>
                  <a:pt x="1992172" y="604875"/>
                  <a:pt x="1993392" y="603961"/>
                </a:cubicBezTo>
                <a:cubicBezTo>
                  <a:pt x="1994611" y="603046"/>
                  <a:pt x="1995525" y="601980"/>
                  <a:pt x="1996135" y="600761"/>
                </a:cubicBezTo>
                <a:cubicBezTo>
                  <a:pt x="1997354" y="598932"/>
                  <a:pt x="1998573" y="598017"/>
                  <a:pt x="1999792" y="598017"/>
                </a:cubicBezTo>
                <a:cubicBezTo>
                  <a:pt x="1999792" y="597408"/>
                  <a:pt x="1999945" y="596188"/>
                  <a:pt x="2000250" y="594360"/>
                </a:cubicBezTo>
                <a:cubicBezTo>
                  <a:pt x="2000554" y="592531"/>
                  <a:pt x="2001621" y="591312"/>
                  <a:pt x="2003450" y="590702"/>
                </a:cubicBezTo>
                <a:cubicBezTo>
                  <a:pt x="2004060" y="590702"/>
                  <a:pt x="2004060" y="590397"/>
                  <a:pt x="2003450" y="589788"/>
                </a:cubicBezTo>
                <a:cubicBezTo>
                  <a:pt x="2004669" y="588569"/>
                  <a:pt x="2005279" y="587654"/>
                  <a:pt x="2005279" y="587044"/>
                </a:cubicBezTo>
                <a:cubicBezTo>
                  <a:pt x="2006498" y="588264"/>
                  <a:pt x="2007108" y="588873"/>
                  <a:pt x="2007108" y="588873"/>
                </a:cubicBezTo>
                <a:lnTo>
                  <a:pt x="2006193" y="591617"/>
                </a:lnTo>
                <a:cubicBezTo>
                  <a:pt x="2006193" y="593445"/>
                  <a:pt x="2005279" y="594969"/>
                  <a:pt x="2003450" y="596188"/>
                </a:cubicBezTo>
                <a:lnTo>
                  <a:pt x="2004364" y="597103"/>
                </a:lnTo>
                <a:lnTo>
                  <a:pt x="2012594" y="588873"/>
                </a:lnTo>
                <a:cubicBezTo>
                  <a:pt x="2015032" y="582777"/>
                  <a:pt x="2017166" y="578205"/>
                  <a:pt x="2018995" y="575157"/>
                </a:cubicBezTo>
                <a:cubicBezTo>
                  <a:pt x="2020824" y="571500"/>
                  <a:pt x="2022805" y="567385"/>
                  <a:pt x="2024938" y="562813"/>
                </a:cubicBezTo>
                <a:cubicBezTo>
                  <a:pt x="2027072" y="558241"/>
                  <a:pt x="2029663" y="552907"/>
                  <a:pt x="2032711" y="546811"/>
                </a:cubicBezTo>
                <a:lnTo>
                  <a:pt x="2049170" y="515721"/>
                </a:lnTo>
                <a:cubicBezTo>
                  <a:pt x="2055266" y="505968"/>
                  <a:pt x="2059533" y="498652"/>
                  <a:pt x="2061972" y="493776"/>
                </a:cubicBezTo>
                <a:lnTo>
                  <a:pt x="2060143" y="501091"/>
                </a:lnTo>
                <a:cubicBezTo>
                  <a:pt x="2054656" y="510235"/>
                  <a:pt x="2049475" y="520598"/>
                  <a:pt x="2044598" y="532180"/>
                </a:cubicBezTo>
                <a:lnTo>
                  <a:pt x="2038197" y="550469"/>
                </a:lnTo>
                <a:lnTo>
                  <a:pt x="2033625" y="567842"/>
                </a:lnTo>
                <a:cubicBezTo>
                  <a:pt x="2033625" y="569671"/>
                  <a:pt x="2033320" y="571347"/>
                  <a:pt x="2032711" y="572871"/>
                </a:cubicBezTo>
                <a:cubicBezTo>
                  <a:pt x="2032101" y="574395"/>
                  <a:pt x="2031492" y="575767"/>
                  <a:pt x="2030882" y="576986"/>
                </a:cubicBezTo>
                <a:lnTo>
                  <a:pt x="2030882" y="577900"/>
                </a:lnTo>
                <a:cubicBezTo>
                  <a:pt x="2029663" y="580948"/>
                  <a:pt x="2029053" y="583539"/>
                  <a:pt x="2029053" y="585673"/>
                </a:cubicBezTo>
                <a:cubicBezTo>
                  <a:pt x="2029053" y="587807"/>
                  <a:pt x="2028748" y="589483"/>
                  <a:pt x="2028139" y="590702"/>
                </a:cubicBezTo>
                <a:lnTo>
                  <a:pt x="2028139" y="594360"/>
                </a:lnTo>
                <a:cubicBezTo>
                  <a:pt x="2027529" y="594969"/>
                  <a:pt x="2026920" y="595579"/>
                  <a:pt x="2026310" y="596188"/>
                </a:cubicBezTo>
                <a:cubicBezTo>
                  <a:pt x="2025700" y="596798"/>
                  <a:pt x="2025396" y="597408"/>
                  <a:pt x="2025396" y="598017"/>
                </a:cubicBezTo>
                <a:lnTo>
                  <a:pt x="2026310" y="603504"/>
                </a:lnTo>
                <a:cubicBezTo>
                  <a:pt x="2025091" y="604113"/>
                  <a:pt x="2024481" y="605332"/>
                  <a:pt x="2024481" y="607161"/>
                </a:cubicBezTo>
                <a:cubicBezTo>
                  <a:pt x="2024481" y="608990"/>
                  <a:pt x="2024176" y="610819"/>
                  <a:pt x="2023567" y="612648"/>
                </a:cubicBezTo>
                <a:lnTo>
                  <a:pt x="2019909" y="610819"/>
                </a:lnTo>
                <a:lnTo>
                  <a:pt x="2019909" y="611733"/>
                </a:lnTo>
                <a:cubicBezTo>
                  <a:pt x="2021128" y="612952"/>
                  <a:pt x="2021738" y="614476"/>
                  <a:pt x="2021738" y="616305"/>
                </a:cubicBezTo>
                <a:cubicBezTo>
                  <a:pt x="2021738" y="618134"/>
                  <a:pt x="2021738" y="619353"/>
                  <a:pt x="2021738" y="619963"/>
                </a:cubicBezTo>
                <a:lnTo>
                  <a:pt x="2021738" y="622706"/>
                </a:lnTo>
                <a:lnTo>
                  <a:pt x="2017166" y="629107"/>
                </a:lnTo>
                <a:lnTo>
                  <a:pt x="2015337" y="631850"/>
                </a:lnTo>
                <a:lnTo>
                  <a:pt x="2014423" y="635508"/>
                </a:lnTo>
                <a:cubicBezTo>
                  <a:pt x="2013813" y="636117"/>
                  <a:pt x="2013508" y="637336"/>
                  <a:pt x="2013508" y="639165"/>
                </a:cubicBezTo>
                <a:cubicBezTo>
                  <a:pt x="2013508" y="639775"/>
                  <a:pt x="2013661" y="640384"/>
                  <a:pt x="2013966" y="640994"/>
                </a:cubicBezTo>
                <a:cubicBezTo>
                  <a:pt x="2014270" y="641604"/>
                  <a:pt x="2014118" y="642518"/>
                  <a:pt x="2013508" y="643737"/>
                </a:cubicBezTo>
                <a:cubicBezTo>
                  <a:pt x="2013508" y="643737"/>
                  <a:pt x="2011680" y="646480"/>
                  <a:pt x="2008022" y="651967"/>
                </a:cubicBezTo>
                <a:cubicBezTo>
                  <a:pt x="2008632" y="653186"/>
                  <a:pt x="2008479" y="654253"/>
                  <a:pt x="2007565" y="655167"/>
                </a:cubicBezTo>
                <a:cubicBezTo>
                  <a:pt x="2006650" y="656082"/>
                  <a:pt x="2005888" y="656844"/>
                  <a:pt x="2005279" y="657453"/>
                </a:cubicBezTo>
                <a:cubicBezTo>
                  <a:pt x="2005279" y="658673"/>
                  <a:pt x="2004669" y="660501"/>
                  <a:pt x="2003450" y="662940"/>
                </a:cubicBezTo>
                <a:cubicBezTo>
                  <a:pt x="2003450" y="664159"/>
                  <a:pt x="2003145" y="665073"/>
                  <a:pt x="2002536" y="665683"/>
                </a:cubicBezTo>
                <a:cubicBezTo>
                  <a:pt x="2002536" y="666902"/>
                  <a:pt x="2002231" y="667664"/>
                  <a:pt x="2001621" y="667969"/>
                </a:cubicBezTo>
                <a:cubicBezTo>
                  <a:pt x="2001011" y="668274"/>
                  <a:pt x="2000707" y="668731"/>
                  <a:pt x="2000707" y="669340"/>
                </a:cubicBezTo>
                <a:lnTo>
                  <a:pt x="2000707" y="671169"/>
                </a:lnTo>
                <a:lnTo>
                  <a:pt x="1998878" y="680313"/>
                </a:lnTo>
                <a:lnTo>
                  <a:pt x="1999792" y="682142"/>
                </a:lnTo>
                <a:lnTo>
                  <a:pt x="2001621" y="681228"/>
                </a:lnTo>
                <a:lnTo>
                  <a:pt x="2001621" y="680313"/>
                </a:lnTo>
                <a:cubicBezTo>
                  <a:pt x="2001621" y="679094"/>
                  <a:pt x="2002383" y="677570"/>
                  <a:pt x="2003907" y="675741"/>
                </a:cubicBezTo>
                <a:cubicBezTo>
                  <a:pt x="2005431" y="673913"/>
                  <a:pt x="2006498" y="672084"/>
                  <a:pt x="2007108" y="670255"/>
                </a:cubicBezTo>
                <a:cubicBezTo>
                  <a:pt x="2007717" y="669036"/>
                  <a:pt x="2008479" y="666902"/>
                  <a:pt x="2009394" y="663854"/>
                </a:cubicBezTo>
                <a:cubicBezTo>
                  <a:pt x="2010308" y="660806"/>
                  <a:pt x="2010460" y="657758"/>
                  <a:pt x="2009851" y="654710"/>
                </a:cubicBezTo>
                <a:cubicBezTo>
                  <a:pt x="2013508" y="654100"/>
                  <a:pt x="2015947" y="650443"/>
                  <a:pt x="2017166" y="643737"/>
                </a:cubicBezTo>
                <a:lnTo>
                  <a:pt x="2018995" y="640994"/>
                </a:lnTo>
                <a:lnTo>
                  <a:pt x="2022652" y="633679"/>
                </a:lnTo>
                <a:cubicBezTo>
                  <a:pt x="2023872" y="631850"/>
                  <a:pt x="2024786" y="630174"/>
                  <a:pt x="2025396" y="628650"/>
                </a:cubicBezTo>
                <a:cubicBezTo>
                  <a:pt x="2026005" y="627126"/>
                  <a:pt x="2026615" y="625754"/>
                  <a:pt x="2027224" y="624535"/>
                </a:cubicBezTo>
                <a:lnTo>
                  <a:pt x="2032711" y="608990"/>
                </a:lnTo>
                <a:cubicBezTo>
                  <a:pt x="2033320" y="608380"/>
                  <a:pt x="2033625" y="607161"/>
                  <a:pt x="2033625" y="605332"/>
                </a:cubicBezTo>
                <a:cubicBezTo>
                  <a:pt x="2034844" y="602894"/>
                  <a:pt x="2035454" y="601370"/>
                  <a:pt x="2035454" y="600761"/>
                </a:cubicBezTo>
                <a:lnTo>
                  <a:pt x="2036368" y="598932"/>
                </a:lnTo>
                <a:cubicBezTo>
                  <a:pt x="2035149" y="595884"/>
                  <a:pt x="2035759" y="594055"/>
                  <a:pt x="2038197" y="593445"/>
                </a:cubicBezTo>
                <a:lnTo>
                  <a:pt x="2037283" y="590702"/>
                </a:lnTo>
                <a:lnTo>
                  <a:pt x="2037283" y="587959"/>
                </a:lnTo>
                <a:lnTo>
                  <a:pt x="2040026" y="587959"/>
                </a:lnTo>
                <a:lnTo>
                  <a:pt x="2040026" y="590702"/>
                </a:lnTo>
                <a:cubicBezTo>
                  <a:pt x="2039416" y="593140"/>
                  <a:pt x="2039416" y="594969"/>
                  <a:pt x="2040026" y="596188"/>
                </a:cubicBezTo>
                <a:lnTo>
                  <a:pt x="2040940" y="598017"/>
                </a:lnTo>
                <a:lnTo>
                  <a:pt x="2039112" y="608990"/>
                </a:lnTo>
                <a:cubicBezTo>
                  <a:pt x="2039112" y="613867"/>
                  <a:pt x="2038807" y="617524"/>
                  <a:pt x="2038197" y="619963"/>
                </a:cubicBezTo>
                <a:lnTo>
                  <a:pt x="2034540" y="630021"/>
                </a:lnTo>
                <a:cubicBezTo>
                  <a:pt x="2033930" y="633069"/>
                  <a:pt x="2033320" y="635660"/>
                  <a:pt x="2032711" y="637794"/>
                </a:cubicBezTo>
                <a:cubicBezTo>
                  <a:pt x="2032101" y="639927"/>
                  <a:pt x="2031492" y="641604"/>
                  <a:pt x="2030882" y="642823"/>
                </a:cubicBezTo>
                <a:lnTo>
                  <a:pt x="2026310" y="651967"/>
                </a:lnTo>
                <a:cubicBezTo>
                  <a:pt x="2025091" y="655015"/>
                  <a:pt x="2023872" y="658215"/>
                  <a:pt x="2022652" y="661568"/>
                </a:cubicBezTo>
                <a:cubicBezTo>
                  <a:pt x="2021433" y="664921"/>
                  <a:pt x="2020214" y="668121"/>
                  <a:pt x="2018995" y="671169"/>
                </a:cubicBezTo>
                <a:cubicBezTo>
                  <a:pt x="2017776" y="676656"/>
                  <a:pt x="2016252" y="680923"/>
                  <a:pt x="2014423" y="683971"/>
                </a:cubicBezTo>
                <a:lnTo>
                  <a:pt x="2011680" y="696773"/>
                </a:lnTo>
                <a:cubicBezTo>
                  <a:pt x="2011070" y="699211"/>
                  <a:pt x="2010460" y="701192"/>
                  <a:pt x="2009851" y="702716"/>
                </a:cubicBezTo>
                <a:cubicBezTo>
                  <a:pt x="2009241" y="704240"/>
                  <a:pt x="2008632" y="705612"/>
                  <a:pt x="2008022" y="706831"/>
                </a:cubicBezTo>
                <a:lnTo>
                  <a:pt x="2001621" y="719632"/>
                </a:lnTo>
                <a:cubicBezTo>
                  <a:pt x="1999792" y="725119"/>
                  <a:pt x="1998573" y="728472"/>
                  <a:pt x="1997964" y="729691"/>
                </a:cubicBezTo>
                <a:lnTo>
                  <a:pt x="1991563" y="745236"/>
                </a:lnTo>
                <a:cubicBezTo>
                  <a:pt x="1990953" y="746455"/>
                  <a:pt x="1990039" y="748131"/>
                  <a:pt x="1988820" y="750265"/>
                </a:cubicBezTo>
                <a:cubicBezTo>
                  <a:pt x="1987601" y="752398"/>
                  <a:pt x="1986686" y="754380"/>
                  <a:pt x="1986076" y="756209"/>
                </a:cubicBezTo>
                <a:cubicBezTo>
                  <a:pt x="1985467" y="756818"/>
                  <a:pt x="1985010" y="757428"/>
                  <a:pt x="1984705" y="758037"/>
                </a:cubicBezTo>
                <a:cubicBezTo>
                  <a:pt x="1984400" y="758647"/>
                  <a:pt x="1983943" y="759257"/>
                  <a:pt x="1983333" y="759866"/>
                </a:cubicBezTo>
                <a:cubicBezTo>
                  <a:pt x="1980895" y="764743"/>
                  <a:pt x="1978761" y="768096"/>
                  <a:pt x="1976932" y="769925"/>
                </a:cubicBezTo>
                <a:cubicBezTo>
                  <a:pt x="1975713" y="771144"/>
                  <a:pt x="1973275" y="774192"/>
                  <a:pt x="1969617" y="779069"/>
                </a:cubicBezTo>
                <a:cubicBezTo>
                  <a:pt x="1969007" y="780897"/>
                  <a:pt x="1968093" y="782421"/>
                  <a:pt x="1966874" y="783640"/>
                </a:cubicBezTo>
                <a:cubicBezTo>
                  <a:pt x="1966264" y="784860"/>
                  <a:pt x="1965350" y="786536"/>
                  <a:pt x="1964131" y="788670"/>
                </a:cubicBezTo>
                <a:cubicBezTo>
                  <a:pt x="1962912" y="790803"/>
                  <a:pt x="1962607" y="792784"/>
                  <a:pt x="1963216" y="794613"/>
                </a:cubicBezTo>
                <a:lnTo>
                  <a:pt x="1971446" y="792784"/>
                </a:lnTo>
                <a:cubicBezTo>
                  <a:pt x="1975104" y="790956"/>
                  <a:pt x="1978761" y="789584"/>
                  <a:pt x="1982419" y="788670"/>
                </a:cubicBezTo>
                <a:cubicBezTo>
                  <a:pt x="1986076" y="787755"/>
                  <a:pt x="1989124" y="786688"/>
                  <a:pt x="1991563" y="785469"/>
                </a:cubicBezTo>
                <a:cubicBezTo>
                  <a:pt x="1996440" y="783031"/>
                  <a:pt x="2000402" y="780592"/>
                  <a:pt x="2003450" y="778154"/>
                </a:cubicBezTo>
                <a:cubicBezTo>
                  <a:pt x="2004669" y="776935"/>
                  <a:pt x="2006498" y="775716"/>
                  <a:pt x="2008936" y="774496"/>
                </a:cubicBezTo>
                <a:cubicBezTo>
                  <a:pt x="2011375" y="773277"/>
                  <a:pt x="2013813" y="771448"/>
                  <a:pt x="2016252" y="769010"/>
                </a:cubicBezTo>
                <a:cubicBezTo>
                  <a:pt x="2018080" y="767181"/>
                  <a:pt x="2019605" y="765352"/>
                  <a:pt x="2020824" y="763524"/>
                </a:cubicBezTo>
                <a:cubicBezTo>
                  <a:pt x="2022043" y="761695"/>
                  <a:pt x="2023567" y="759866"/>
                  <a:pt x="2025396" y="758037"/>
                </a:cubicBezTo>
                <a:cubicBezTo>
                  <a:pt x="2029053" y="754989"/>
                  <a:pt x="2032406" y="751027"/>
                  <a:pt x="2035454" y="746150"/>
                </a:cubicBezTo>
                <a:cubicBezTo>
                  <a:pt x="2036673" y="741883"/>
                  <a:pt x="2040026" y="737616"/>
                  <a:pt x="2045512" y="733348"/>
                </a:cubicBezTo>
                <a:lnTo>
                  <a:pt x="2050999" y="723290"/>
                </a:lnTo>
                <a:cubicBezTo>
                  <a:pt x="2058924" y="715365"/>
                  <a:pt x="2066239" y="703478"/>
                  <a:pt x="2072944" y="687628"/>
                </a:cubicBezTo>
                <a:cubicBezTo>
                  <a:pt x="2079650" y="679094"/>
                  <a:pt x="2083917" y="673303"/>
                  <a:pt x="2085746" y="670255"/>
                </a:cubicBezTo>
                <a:lnTo>
                  <a:pt x="2098548" y="646480"/>
                </a:lnTo>
                <a:cubicBezTo>
                  <a:pt x="2101595" y="640384"/>
                  <a:pt x="2104491" y="634593"/>
                  <a:pt x="2107234" y="629107"/>
                </a:cubicBezTo>
                <a:cubicBezTo>
                  <a:pt x="2109978" y="623620"/>
                  <a:pt x="2112264" y="618744"/>
                  <a:pt x="2114092" y="614476"/>
                </a:cubicBezTo>
                <a:cubicBezTo>
                  <a:pt x="2126284" y="589483"/>
                  <a:pt x="2133905" y="572414"/>
                  <a:pt x="2136952" y="563270"/>
                </a:cubicBezTo>
                <a:cubicBezTo>
                  <a:pt x="2146706" y="545592"/>
                  <a:pt x="2152497" y="527913"/>
                  <a:pt x="2154326" y="510235"/>
                </a:cubicBezTo>
                <a:cubicBezTo>
                  <a:pt x="2154326" y="507796"/>
                  <a:pt x="2154783" y="505511"/>
                  <a:pt x="2155698" y="503377"/>
                </a:cubicBezTo>
                <a:cubicBezTo>
                  <a:pt x="2156612" y="501243"/>
                  <a:pt x="2157069" y="498652"/>
                  <a:pt x="2157069" y="495605"/>
                </a:cubicBezTo>
                <a:cubicBezTo>
                  <a:pt x="2155240" y="496824"/>
                  <a:pt x="2153412" y="497433"/>
                  <a:pt x="2151583" y="497433"/>
                </a:cubicBezTo>
                <a:cubicBezTo>
                  <a:pt x="2149754" y="497433"/>
                  <a:pt x="2148535" y="497738"/>
                  <a:pt x="2147925" y="498348"/>
                </a:cubicBezTo>
                <a:lnTo>
                  <a:pt x="2149754" y="506577"/>
                </a:lnTo>
                <a:cubicBezTo>
                  <a:pt x="2146096" y="505358"/>
                  <a:pt x="2143353" y="504139"/>
                  <a:pt x="2141524" y="502920"/>
                </a:cubicBezTo>
                <a:lnTo>
                  <a:pt x="2146096" y="498348"/>
                </a:lnTo>
                <a:cubicBezTo>
                  <a:pt x="2144877" y="498348"/>
                  <a:pt x="2143353" y="498195"/>
                  <a:pt x="2141524" y="497890"/>
                </a:cubicBezTo>
                <a:cubicBezTo>
                  <a:pt x="2139696" y="497586"/>
                  <a:pt x="2138476" y="497738"/>
                  <a:pt x="2137867" y="498348"/>
                </a:cubicBezTo>
                <a:cubicBezTo>
                  <a:pt x="2136648" y="498348"/>
                  <a:pt x="2136038" y="499872"/>
                  <a:pt x="2136038" y="502920"/>
                </a:cubicBezTo>
                <a:cubicBezTo>
                  <a:pt x="2132990" y="506577"/>
                  <a:pt x="2130552" y="506577"/>
                  <a:pt x="2128723" y="502920"/>
                </a:cubicBezTo>
                <a:cubicBezTo>
                  <a:pt x="2128723" y="502920"/>
                  <a:pt x="2128570" y="502767"/>
                  <a:pt x="2128266" y="502463"/>
                </a:cubicBezTo>
                <a:cubicBezTo>
                  <a:pt x="2127961" y="502158"/>
                  <a:pt x="2127808" y="502005"/>
                  <a:pt x="2127808" y="502005"/>
                </a:cubicBezTo>
                <a:lnTo>
                  <a:pt x="2125980" y="502005"/>
                </a:lnTo>
                <a:cubicBezTo>
                  <a:pt x="2123541" y="502005"/>
                  <a:pt x="2121103" y="501091"/>
                  <a:pt x="2118664" y="499262"/>
                </a:cubicBezTo>
                <a:cubicBezTo>
                  <a:pt x="2116226" y="497433"/>
                  <a:pt x="2113788" y="496214"/>
                  <a:pt x="2111349" y="495605"/>
                </a:cubicBezTo>
                <a:cubicBezTo>
                  <a:pt x="2107692" y="495605"/>
                  <a:pt x="2105253" y="494081"/>
                  <a:pt x="2104034" y="491032"/>
                </a:cubicBezTo>
                <a:cubicBezTo>
                  <a:pt x="2103424" y="489204"/>
                  <a:pt x="2101748" y="486918"/>
                  <a:pt x="2099005" y="484175"/>
                </a:cubicBezTo>
                <a:cubicBezTo>
                  <a:pt x="2096262" y="481431"/>
                  <a:pt x="2093976" y="478840"/>
                  <a:pt x="2092147" y="476402"/>
                </a:cubicBezTo>
                <a:cubicBezTo>
                  <a:pt x="2089099" y="475792"/>
                  <a:pt x="2087575" y="473964"/>
                  <a:pt x="2087575" y="470916"/>
                </a:cubicBezTo>
                <a:cubicBezTo>
                  <a:pt x="2087575" y="467868"/>
                  <a:pt x="2086660" y="465429"/>
                  <a:pt x="2084832" y="463600"/>
                </a:cubicBezTo>
                <a:cubicBezTo>
                  <a:pt x="2083003" y="459333"/>
                  <a:pt x="2082393" y="456895"/>
                  <a:pt x="2083003" y="456285"/>
                </a:cubicBezTo>
                <a:cubicBezTo>
                  <a:pt x="2084222" y="454456"/>
                  <a:pt x="2085594" y="451713"/>
                  <a:pt x="2087118" y="448056"/>
                </a:cubicBezTo>
                <a:cubicBezTo>
                  <a:pt x="2088642" y="444398"/>
                  <a:pt x="2090928" y="441350"/>
                  <a:pt x="2093976" y="438912"/>
                </a:cubicBezTo>
                <a:cubicBezTo>
                  <a:pt x="2097633" y="437083"/>
                  <a:pt x="2099767" y="435864"/>
                  <a:pt x="2100376" y="435254"/>
                </a:cubicBezTo>
                <a:cubicBezTo>
                  <a:pt x="2100986" y="435864"/>
                  <a:pt x="2101901" y="436168"/>
                  <a:pt x="2103120" y="436168"/>
                </a:cubicBezTo>
                <a:cubicBezTo>
                  <a:pt x="2104339" y="436168"/>
                  <a:pt x="2105406" y="435406"/>
                  <a:pt x="2106320" y="433882"/>
                </a:cubicBezTo>
                <a:cubicBezTo>
                  <a:pt x="2107234" y="432358"/>
                  <a:pt x="2108606" y="431292"/>
                  <a:pt x="2110435" y="430682"/>
                </a:cubicBezTo>
                <a:cubicBezTo>
                  <a:pt x="2112264" y="428853"/>
                  <a:pt x="2113178" y="424281"/>
                  <a:pt x="2113178" y="416966"/>
                </a:cubicBezTo>
                <a:cubicBezTo>
                  <a:pt x="2113788" y="417576"/>
                  <a:pt x="2115007" y="418490"/>
                  <a:pt x="2116836" y="419709"/>
                </a:cubicBezTo>
                <a:cubicBezTo>
                  <a:pt x="2116836" y="419709"/>
                  <a:pt x="2118664" y="417880"/>
                  <a:pt x="2122322" y="414223"/>
                </a:cubicBezTo>
                <a:cubicBezTo>
                  <a:pt x="2122932" y="413004"/>
                  <a:pt x="2123236" y="410565"/>
                  <a:pt x="2123236" y="406908"/>
                </a:cubicBezTo>
                <a:cubicBezTo>
                  <a:pt x="2125065" y="406908"/>
                  <a:pt x="2126284" y="407517"/>
                  <a:pt x="2126894" y="408736"/>
                </a:cubicBezTo>
                <a:cubicBezTo>
                  <a:pt x="2128113" y="406298"/>
                  <a:pt x="2128723" y="404469"/>
                  <a:pt x="2128723" y="403250"/>
                </a:cubicBezTo>
                <a:lnTo>
                  <a:pt x="2129637" y="403250"/>
                </a:lnTo>
                <a:cubicBezTo>
                  <a:pt x="2130856" y="403250"/>
                  <a:pt x="2131923" y="402640"/>
                  <a:pt x="2132838" y="401421"/>
                </a:cubicBezTo>
                <a:cubicBezTo>
                  <a:pt x="2133752" y="400202"/>
                  <a:pt x="2133905" y="398678"/>
                  <a:pt x="2133295" y="396849"/>
                </a:cubicBezTo>
                <a:cubicBezTo>
                  <a:pt x="2134514" y="396849"/>
                  <a:pt x="2135428" y="397002"/>
                  <a:pt x="2136038" y="397306"/>
                </a:cubicBezTo>
                <a:cubicBezTo>
                  <a:pt x="2136648" y="397611"/>
                  <a:pt x="2137257" y="397764"/>
                  <a:pt x="2137867" y="397764"/>
                </a:cubicBezTo>
                <a:lnTo>
                  <a:pt x="2138781" y="394106"/>
                </a:lnTo>
                <a:cubicBezTo>
                  <a:pt x="2138781" y="390448"/>
                  <a:pt x="2140000" y="389839"/>
                  <a:pt x="2142439" y="392277"/>
                </a:cubicBezTo>
                <a:cubicBezTo>
                  <a:pt x="2143048" y="392277"/>
                  <a:pt x="2143810" y="391820"/>
                  <a:pt x="2144725" y="390906"/>
                </a:cubicBezTo>
                <a:cubicBezTo>
                  <a:pt x="2145639" y="389991"/>
                  <a:pt x="2146096" y="389229"/>
                  <a:pt x="2146096" y="388620"/>
                </a:cubicBezTo>
                <a:cubicBezTo>
                  <a:pt x="2146096" y="386791"/>
                  <a:pt x="2145792" y="385267"/>
                  <a:pt x="2145182" y="384048"/>
                </a:cubicBezTo>
                <a:cubicBezTo>
                  <a:pt x="2147011" y="384657"/>
                  <a:pt x="2148382" y="384962"/>
                  <a:pt x="2149297" y="384962"/>
                </a:cubicBezTo>
                <a:cubicBezTo>
                  <a:pt x="2150211" y="384962"/>
                  <a:pt x="2150668" y="384048"/>
                  <a:pt x="2150668" y="382219"/>
                </a:cubicBezTo>
                <a:cubicBezTo>
                  <a:pt x="2152497" y="380390"/>
                  <a:pt x="2153412" y="379171"/>
                  <a:pt x="2153412" y="378561"/>
                </a:cubicBezTo>
                <a:cubicBezTo>
                  <a:pt x="2153412" y="377342"/>
                  <a:pt x="2154478" y="375666"/>
                  <a:pt x="2156612" y="373532"/>
                </a:cubicBezTo>
                <a:cubicBezTo>
                  <a:pt x="2158745" y="371398"/>
                  <a:pt x="2159812" y="369722"/>
                  <a:pt x="2159812" y="368503"/>
                </a:cubicBezTo>
                <a:cubicBezTo>
                  <a:pt x="2162251" y="361188"/>
                  <a:pt x="2166823" y="354482"/>
                  <a:pt x="2173528" y="348386"/>
                </a:cubicBezTo>
                <a:cubicBezTo>
                  <a:pt x="2173528" y="347776"/>
                  <a:pt x="2173681" y="347167"/>
                  <a:pt x="2173986" y="346557"/>
                </a:cubicBezTo>
                <a:cubicBezTo>
                  <a:pt x="2174290" y="345948"/>
                  <a:pt x="2174138" y="345338"/>
                  <a:pt x="2173528" y="344728"/>
                </a:cubicBezTo>
                <a:cubicBezTo>
                  <a:pt x="2173528" y="344119"/>
                  <a:pt x="2173071" y="343814"/>
                  <a:pt x="2172157" y="343814"/>
                </a:cubicBezTo>
                <a:cubicBezTo>
                  <a:pt x="2171242" y="343814"/>
                  <a:pt x="2170480" y="343509"/>
                  <a:pt x="2169871" y="342900"/>
                </a:cubicBezTo>
                <a:cubicBezTo>
                  <a:pt x="2168042" y="342900"/>
                  <a:pt x="2166670" y="342595"/>
                  <a:pt x="2165756" y="341985"/>
                </a:cubicBezTo>
                <a:cubicBezTo>
                  <a:pt x="2164842" y="341376"/>
                  <a:pt x="2163775" y="339852"/>
                  <a:pt x="2162556" y="337413"/>
                </a:cubicBezTo>
                <a:cubicBezTo>
                  <a:pt x="2160727" y="339242"/>
                  <a:pt x="2158593" y="340614"/>
                  <a:pt x="2156155" y="341528"/>
                </a:cubicBezTo>
                <a:cubicBezTo>
                  <a:pt x="2153716" y="342442"/>
                  <a:pt x="2151583" y="343509"/>
                  <a:pt x="2149754" y="344728"/>
                </a:cubicBezTo>
                <a:lnTo>
                  <a:pt x="2149754" y="341985"/>
                </a:lnTo>
                <a:cubicBezTo>
                  <a:pt x="2149754" y="338937"/>
                  <a:pt x="2150668" y="336194"/>
                  <a:pt x="2152497" y="333756"/>
                </a:cubicBezTo>
                <a:cubicBezTo>
                  <a:pt x="2153107" y="332536"/>
                  <a:pt x="2154631" y="331317"/>
                  <a:pt x="2157069" y="330098"/>
                </a:cubicBezTo>
                <a:cubicBezTo>
                  <a:pt x="2159508" y="328879"/>
                  <a:pt x="2161336" y="327660"/>
                  <a:pt x="2162556" y="326440"/>
                </a:cubicBezTo>
                <a:cubicBezTo>
                  <a:pt x="2163775" y="325221"/>
                  <a:pt x="2164384" y="323697"/>
                  <a:pt x="2164384" y="321868"/>
                </a:cubicBezTo>
                <a:cubicBezTo>
                  <a:pt x="2163165" y="321868"/>
                  <a:pt x="2159508" y="322173"/>
                  <a:pt x="2153412" y="322783"/>
                </a:cubicBezTo>
                <a:cubicBezTo>
                  <a:pt x="2147315" y="323392"/>
                  <a:pt x="2141524" y="325221"/>
                  <a:pt x="2136038" y="328269"/>
                </a:cubicBezTo>
                <a:lnTo>
                  <a:pt x="2137867" y="335584"/>
                </a:lnTo>
                <a:lnTo>
                  <a:pt x="2136952" y="337413"/>
                </a:lnTo>
                <a:lnTo>
                  <a:pt x="2130552" y="332841"/>
                </a:lnTo>
                <a:cubicBezTo>
                  <a:pt x="2128113" y="335889"/>
                  <a:pt x="2125065" y="336499"/>
                  <a:pt x="2121408" y="334670"/>
                </a:cubicBezTo>
                <a:lnTo>
                  <a:pt x="2121408" y="335584"/>
                </a:lnTo>
                <a:lnTo>
                  <a:pt x="2121408" y="340156"/>
                </a:lnTo>
                <a:cubicBezTo>
                  <a:pt x="2121408" y="345033"/>
                  <a:pt x="2121103" y="348386"/>
                  <a:pt x="2120493" y="350215"/>
                </a:cubicBezTo>
                <a:lnTo>
                  <a:pt x="2117750" y="350215"/>
                </a:lnTo>
                <a:cubicBezTo>
                  <a:pt x="2116531" y="348996"/>
                  <a:pt x="2115311" y="347929"/>
                  <a:pt x="2114092" y="347014"/>
                </a:cubicBezTo>
                <a:cubicBezTo>
                  <a:pt x="2112873" y="346100"/>
                  <a:pt x="2111654" y="345033"/>
                  <a:pt x="2110435" y="343814"/>
                </a:cubicBezTo>
                <a:cubicBezTo>
                  <a:pt x="2106777" y="340156"/>
                  <a:pt x="2103120" y="339242"/>
                  <a:pt x="2099462" y="341071"/>
                </a:cubicBezTo>
                <a:cubicBezTo>
                  <a:pt x="2098243" y="341680"/>
                  <a:pt x="2096719" y="341985"/>
                  <a:pt x="2094890" y="341985"/>
                </a:cubicBezTo>
                <a:cubicBezTo>
                  <a:pt x="2092452" y="341985"/>
                  <a:pt x="2089099" y="339852"/>
                  <a:pt x="2084832" y="335584"/>
                </a:cubicBezTo>
                <a:cubicBezTo>
                  <a:pt x="2083003" y="334975"/>
                  <a:pt x="2081479" y="334060"/>
                  <a:pt x="2080260" y="332841"/>
                </a:cubicBezTo>
                <a:cubicBezTo>
                  <a:pt x="2079040" y="331622"/>
                  <a:pt x="2078126" y="330708"/>
                  <a:pt x="2077516" y="330098"/>
                </a:cubicBezTo>
                <a:cubicBezTo>
                  <a:pt x="2073249" y="328269"/>
                  <a:pt x="2069592" y="327355"/>
                  <a:pt x="2066544" y="327355"/>
                </a:cubicBezTo>
                <a:cubicBezTo>
                  <a:pt x="2061667" y="327355"/>
                  <a:pt x="2057704" y="325526"/>
                  <a:pt x="2054656" y="321868"/>
                </a:cubicBezTo>
                <a:cubicBezTo>
                  <a:pt x="2053437" y="321259"/>
                  <a:pt x="2049475" y="320344"/>
                  <a:pt x="2042769" y="319125"/>
                </a:cubicBezTo>
                <a:cubicBezTo>
                  <a:pt x="2040331" y="319125"/>
                  <a:pt x="2037740" y="318820"/>
                  <a:pt x="2034997" y="318211"/>
                </a:cubicBezTo>
                <a:cubicBezTo>
                  <a:pt x="2032254" y="317601"/>
                  <a:pt x="2030272" y="316992"/>
                  <a:pt x="2029053" y="316382"/>
                </a:cubicBezTo>
                <a:lnTo>
                  <a:pt x="2016252" y="313639"/>
                </a:lnTo>
                <a:lnTo>
                  <a:pt x="2015337" y="313639"/>
                </a:lnTo>
                <a:cubicBezTo>
                  <a:pt x="2012899" y="312420"/>
                  <a:pt x="2009698" y="311505"/>
                  <a:pt x="2005736" y="310896"/>
                </a:cubicBezTo>
                <a:cubicBezTo>
                  <a:pt x="2001774" y="310286"/>
                  <a:pt x="1998878" y="309676"/>
                  <a:pt x="1997049" y="309067"/>
                </a:cubicBezTo>
                <a:lnTo>
                  <a:pt x="1993392" y="309067"/>
                </a:lnTo>
                <a:cubicBezTo>
                  <a:pt x="1990953" y="309067"/>
                  <a:pt x="1989277" y="308762"/>
                  <a:pt x="1988362" y="308152"/>
                </a:cubicBezTo>
                <a:cubicBezTo>
                  <a:pt x="1987448" y="307543"/>
                  <a:pt x="1987601" y="306019"/>
                  <a:pt x="1988820" y="303580"/>
                </a:cubicBezTo>
                <a:cubicBezTo>
                  <a:pt x="1983943" y="301142"/>
                  <a:pt x="1980285" y="300837"/>
                  <a:pt x="1977847" y="302666"/>
                </a:cubicBezTo>
                <a:lnTo>
                  <a:pt x="1976932" y="302666"/>
                </a:lnTo>
                <a:cubicBezTo>
                  <a:pt x="1974494" y="301447"/>
                  <a:pt x="1972665" y="300837"/>
                  <a:pt x="1971446" y="300837"/>
                </a:cubicBezTo>
                <a:close/>
                <a:moveTo>
                  <a:pt x="3230575" y="283464"/>
                </a:moveTo>
                <a:cubicBezTo>
                  <a:pt x="3229356" y="284683"/>
                  <a:pt x="3228746" y="286207"/>
                  <a:pt x="3228746" y="288036"/>
                </a:cubicBezTo>
                <a:cubicBezTo>
                  <a:pt x="3228746" y="288645"/>
                  <a:pt x="3228441" y="289712"/>
                  <a:pt x="3227832" y="291236"/>
                </a:cubicBezTo>
                <a:cubicBezTo>
                  <a:pt x="3227222" y="292760"/>
                  <a:pt x="3227222" y="294132"/>
                  <a:pt x="3227832" y="295351"/>
                </a:cubicBezTo>
                <a:cubicBezTo>
                  <a:pt x="3229051" y="301447"/>
                  <a:pt x="3229660" y="306019"/>
                  <a:pt x="3229660" y="309067"/>
                </a:cubicBezTo>
                <a:cubicBezTo>
                  <a:pt x="3230270" y="311505"/>
                  <a:pt x="3230575" y="315163"/>
                  <a:pt x="3230575" y="320040"/>
                </a:cubicBezTo>
                <a:lnTo>
                  <a:pt x="3231489" y="331012"/>
                </a:lnTo>
                <a:lnTo>
                  <a:pt x="3266236" y="312724"/>
                </a:lnTo>
                <a:cubicBezTo>
                  <a:pt x="3261969" y="312115"/>
                  <a:pt x="3258616" y="310896"/>
                  <a:pt x="3256178" y="309067"/>
                </a:cubicBezTo>
                <a:cubicBezTo>
                  <a:pt x="3255568" y="308457"/>
                  <a:pt x="3254806" y="307543"/>
                  <a:pt x="3253892" y="306324"/>
                </a:cubicBezTo>
                <a:cubicBezTo>
                  <a:pt x="3252977" y="305104"/>
                  <a:pt x="3252520" y="303885"/>
                  <a:pt x="3252520" y="302666"/>
                </a:cubicBezTo>
                <a:cubicBezTo>
                  <a:pt x="3251301" y="302056"/>
                  <a:pt x="3250234" y="301294"/>
                  <a:pt x="3249320" y="300380"/>
                </a:cubicBezTo>
                <a:cubicBezTo>
                  <a:pt x="3248406" y="299466"/>
                  <a:pt x="3247948" y="298704"/>
                  <a:pt x="3247948" y="298094"/>
                </a:cubicBezTo>
                <a:cubicBezTo>
                  <a:pt x="3246119" y="296265"/>
                  <a:pt x="3243529" y="294436"/>
                  <a:pt x="3240176" y="292608"/>
                </a:cubicBezTo>
                <a:cubicBezTo>
                  <a:pt x="3236823" y="290779"/>
                  <a:pt x="3234842" y="288340"/>
                  <a:pt x="3234232" y="285292"/>
                </a:cubicBezTo>
                <a:cubicBezTo>
                  <a:pt x="3233623" y="285292"/>
                  <a:pt x="3233166" y="284988"/>
                  <a:pt x="3232861" y="284378"/>
                </a:cubicBezTo>
                <a:cubicBezTo>
                  <a:pt x="3232556" y="283768"/>
                  <a:pt x="3231794" y="283464"/>
                  <a:pt x="3230575" y="283464"/>
                </a:cubicBezTo>
                <a:close/>
                <a:moveTo>
                  <a:pt x="2831897" y="276148"/>
                </a:moveTo>
                <a:lnTo>
                  <a:pt x="2819095" y="287121"/>
                </a:lnTo>
                <a:lnTo>
                  <a:pt x="2808122" y="304495"/>
                </a:lnTo>
                <a:cubicBezTo>
                  <a:pt x="2806903" y="306324"/>
                  <a:pt x="2802331" y="311200"/>
                  <a:pt x="2794406" y="319125"/>
                </a:cubicBezTo>
                <a:cubicBezTo>
                  <a:pt x="2790139" y="325221"/>
                  <a:pt x="2786024" y="330403"/>
                  <a:pt x="2782061" y="334670"/>
                </a:cubicBezTo>
                <a:cubicBezTo>
                  <a:pt x="2778099" y="338937"/>
                  <a:pt x="2774594" y="342900"/>
                  <a:pt x="2771546" y="346557"/>
                </a:cubicBezTo>
                <a:lnTo>
                  <a:pt x="2765145" y="355701"/>
                </a:lnTo>
                <a:cubicBezTo>
                  <a:pt x="2764535" y="356311"/>
                  <a:pt x="2764231" y="357225"/>
                  <a:pt x="2764231" y="358444"/>
                </a:cubicBezTo>
                <a:cubicBezTo>
                  <a:pt x="2764840" y="358444"/>
                  <a:pt x="2765450" y="358597"/>
                  <a:pt x="2766060" y="358902"/>
                </a:cubicBezTo>
                <a:cubicBezTo>
                  <a:pt x="2766669" y="359206"/>
                  <a:pt x="2766974" y="359054"/>
                  <a:pt x="2766974" y="358444"/>
                </a:cubicBezTo>
                <a:lnTo>
                  <a:pt x="2781605" y="345643"/>
                </a:lnTo>
                <a:cubicBezTo>
                  <a:pt x="2781605" y="345033"/>
                  <a:pt x="2782214" y="343204"/>
                  <a:pt x="2783433" y="340156"/>
                </a:cubicBezTo>
                <a:cubicBezTo>
                  <a:pt x="2784652" y="337108"/>
                  <a:pt x="2787091" y="335280"/>
                  <a:pt x="2790748" y="334670"/>
                </a:cubicBezTo>
                <a:cubicBezTo>
                  <a:pt x="2791968" y="334670"/>
                  <a:pt x="2792577" y="334060"/>
                  <a:pt x="2792577" y="332841"/>
                </a:cubicBezTo>
                <a:cubicBezTo>
                  <a:pt x="2793187" y="331622"/>
                  <a:pt x="2794253" y="329946"/>
                  <a:pt x="2795777" y="327812"/>
                </a:cubicBezTo>
                <a:cubicBezTo>
                  <a:pt x="2797302" y="325678"/>
                  <a:pt x="2798826" y="324307"/>
                  <a:pt x="2800350" y="323697"/>
                </a:cubicBezTo>
                <a:cubicBezTo>
                  <a:pt x="2801874" y="323088"/>
                  <a:pt x="2803855" y="323088"/>
                  <a:pt x="2806293" y="323697"/>
                </a:cubicBezTo>
                <a:lnTo>
                  <a:pt x="2811780" y="320954"/>
                </a:lnTo>
                <a:lnTo>
                  <a:pt x="2819095" y="312724"/>
                </a:lnTo>
                <a:lnTo>
                  <a:pt x="2822752" y="304495"/>
                </a:lnTo>
                <a:lnTo>
                  <a:pt x="2824581" y="302666"/>
                </a:lnTo>
                <a:cubicBezTo>
                  <a:pt x="2823971" y="302056"/>
                  <a:pt x="2823057" y="301752"/>
                  <a:pt x="2821838" y="301752"/>
                </a:cubicBezTo>
                <a:cubicBezTo>
                  <a:pt x="2820619" y="300532"/>
                  <a:pt x="2819095" y="299923"/>
                  <a:pt x="2817266" y="299923"/>
                </a:cubicBezTo>
                <a:lnTo>
                  <a:pt x="2817266" y="303580"/>
                </a:lnTo>
                <a:cubicBezTo>
                  <a:pt x="2817266" y="306628"/>
                  <a:pt x="2814827" y="308152"/>
                  <a:pt x="2809951" y="308152"/>
                </a:cubicBezTo>
                <a:cubicBezTo>
                  <a:pt x="2811170" y="306324"/>
                  <a:pt x="2812389" y="304800"/>
                  <a:pt x="2813608" y="303580"/>
                </a:cubicBezTo>
                <a:cubicBezTo>
                  <a:pt x="2814827" y="302361"/>
                  <a:pt x="2815742" y="301142"/>
                  <a:pt x="2816352" y="299923"/>
                </a:cubicBezTo>
                <a:cubicBezTo>
                  <a:pt x="2817571" y="298704"/>
                  <a:pt x="2820009" y="296570"/>
                  <a:pt x="2823667" y="293522"/>
                </a:cubicBezTo>
                <a:cubicBezTo>
                  <a:pt x="2827324" y="290474"/>
                  <a:pt x="2830068" y="287426"/>
                  <a:pt x="2831897" y="284378"/>
                </a:cubicBezTo>
                <a:cubicBezTo>
                  <a:pt x="2832506" y="283768"/>
                  <a:pt x="2833725" y="281635"/>
                  <a:pt x="2835554" y="277977"/>
                </a:cubicBezTo>
                <a:close/>
                <a:moveTo>
                  <a:pt x="390448" y="274320"/>
                </a:moveTo>
                <a:lnTo>
                  <a:pt x="400507" y="274320"/>
                </a:lnTo>
                <a:cubicBezTo>
                  <a:pt x="398068" y="279196"/>
                  <a:pt x="396544" y="281940"/>
                  <a:pt x="395935" y="282549"/>
                </a:cubicBezTo>
                <a:cubicBezTo>
                  <a:pt x="395325" y="283159"/>
                  <a:pt x="394563" y="283311"/>
                  <a:pt x="393649" y="283006"/>
                </a:cubicBezTo>
                <a:cubicBezTo>
                  <a:pt x="392734" y="282702"/>
                  <a:pt x="391668" y="282244"/>
                  <a:pt x="390448" y="281635"/>
                </a:cubicBezTo>
                <a:cubicBezTo>
                  <a:pt x="388620" y="279806"/>
                  <a:pt x="387705" y="277977"/>
                  <a:pt x="387705" y="276148"/>
                </a:cubicBezTo>
                <a:cubicBezTo>
                  <a:pt x="387096" y="275539"/>
                  <a:pt x="387248" y="275082"/>
                  <a:pt x="388162" y="274777"/>
                </a:cubicBezTo>
                <a:cubicBezTo>
                  <a:pt x="389077" y="274472"/>
                  <a:pt x="389839" y="274320"/>
                  <a:pt x="390448" y="274320"/>
                </a:cubicBezTo>
                <a:close/>
                <a:moveTo>
                  <a:pt x="287121" y="274320"/>
                </a:moveTo>
                <a:lnTo>
                  <a:pt x="277977" y="275234"/>
                </a:lnTo>
                <a:lnTo>
                  <a:pt x="280720" y="278892"/>
                </a:lnTo>
                <a:lnTo>
                  <a:pt x="281635" y="277063"/>
                </a:lnTo>
                <a:lnTo>
                  <a:pt x="285292" y="275234"/>
                </a:lnTo>
                <a:cubicBezTo>
                  <a:pt x="286512" y="275234"/>
                  <a:pt x="287121" y="274929"/>
                  <a:pt x="287121" y="274320"/>
                </a:cubicBezTo>
                <a:close/>
                <a:moveTo>
                  <a:pt x="225856" y="245059"/>
                </a:moveTo>
                <a:cubicBezTo>
                  <a:pt x="225247" y="245059"/>
                  <a:pt x="224942" y="245973"/>
                  <a:pt x="224942" y="247802"/>
                </a:cubicBezTo>
                <a:lnTo>
                  <a:pt x="226771" y="248716"/>
                </a:lnTo>
                <a:cubicBezTo>
                  <a:pt x="226771" y="248716"/>
                  <a:pt x="226923" y="248564"/>
                  <a:pt x="227228" y="248259"/>
                </a:cubicBezTo>
                <a:cubicBezTo>
                  <a:pt x="227533" y="247954"/>
                  <a:pt x="227685" y="247802"/>
                  <a:pt x="227685" y="247802"/>
                </a:cubicBezTo>
                <a:cubicBezTo>
                  <a:pt x="227685" y="246583"/>
                  <a:pt x="227380" y="245668"/>
                  <a:pt x="226771" y="245059"/>
                </a:cubicBezTo>
                <a:close/>
                <a:moveTo>
                  <a:pt x="2871216" y="232257"/>
                </a:moveTo>
                <a:lnTo>
                  <a:pt x="2862986" y="242316"/>
                </a:lnTo>
                <a:cubicBezTo>
                  <a:pt x="2861157" y="243535"/>
                  <a:pt x="2859785" y="244906"/>
                  <a:pt x="2858871" y="246430"/>
                </a:cubicBezTo>
                <a:cubicBezTo>
                  <a:pt x="2857957" y="247954"/>
                  <a:pt x="2856890" y="249326"/>
                  <a:pt x="2855671" y="250545"/>
                </a:cubicBezTo>
                <a:cubicBezTo>
                  <a:pt x="2847137" y="259080"/>
                  <a:pt x="2840736" y="264871"/>
                  <a:pt x="2836468" y="267919"/>
                </a:cubicBezTo>
                <a:cubicBezTo>
                  <a:pt x="2835859" y="268528"/>
                  <a:pt x="2835554" y="270662"/>
                  <a:pt x="2835554" y="274320"/>
                </a:cubicBezTo>
                <a:cubicBezTo>
                  <a:pt x="2841650" y="270662"/>
                  <a:pt x="2847746" y="265480"/>
                  <a:pt x="2853842" y="258775"/>
                </a:cubicBezTo>
                <a:cubicBezTo>
                  <a:pt x="2853842" y="258165"/>
                  <a:pt x="2854452" y="257251"/>
                  <a:pt x="2855671" y="256032"/>
                </a:cubicBezTo>
                <a:lnTo>
                  <a:pt x="2873044" y="240487"/>
                </a:lnTo>
                <a:cubicBezTo>
                  <a:pt x="2874263" y="239268"/>
                  <a:pt x="2874873" y="237744"/>
                  <a:pt x="2874873" y="235915"/>
                </a:cubicBezTo>
                <a:lnTo>
                  <a:pt x="2874873" y="232257"/>
                </a:lnTo>
                <a:close/>
                <a:moveTo>
                  <a:pt x="1326794" y="221284"/>
                </a:moveTo>
                <a:lnTo>
                  <a:pt x="1325880" y="222199"/>
                </a:lnTo>
                <a:lnTo>
                  <a:pt x="1339596" y="233172"/>
                </a:lnTo>
                <a:lnTo>
                  <a:pt x="1332280" y="225856"/>
                </a:lnTo>
                <a:close/>
                <a:moveTo>
                  <a:pt x="2917850" y="217627"/>
                </a:moveTo>
                <a:lnTo>
                  <a:pt x="2905048" y="233172"/>
                </a:lnTo>
                <a:cubicBezTo>
                  <a:pt x="2898952" y="241706"/>
                  <a:pt x="2894685" y="246888"/>
                  <a:pt x="2892247" y="248716"/>
                </a:cubicBezTo>
                <a:cubicBezTo>
                  <a:pt x="2878226" y="260908"/>
                  <a:pt x="2868168" y="270357"/>
                  <a:pt x="2862072" y="277063"/>
                </a:cubicBezTo>
                <a:cubicBezTo>
                  <a:pt x="2860853" y="278892"/>
                  <a:pt x="2859024" y="280873"/>
                  <a:pt x="2856585" y="283006"/>
                </a:cubicBezTo>
                <a:cubicBezTo>
                  <a:pt x="2854147" y="285140"/>
                  <a:pt x="2851708" y="288036"/>
                  <a:pt x="2849270" y="291693"/>
                </a:cubicBezTo>
                <a:cubicBezTo>
                  <a:pt x="2839516" y="301447"/>
                  <a:pt x="2833421" y="308152"/>
                  <a:pt x="2830982" y="311810"/>
                </a:cubicBezTo>
                <a:cubicBezTo>
                  <a:pt x="2829153" y="314248"/>
                  <a:pt x="2825648" y="319278"/>
                  <a:pt x="2820466" y="326898"/>
                </a:cubicBezTo>
                <a:cubicBezTo>
                  <a:pt x="2815285" y="334518"/>
                  <a:pt x="2809341" y="340766"/>
                  <a:pt x="2802635" y="345643"/>
                </a:cubicBezTo>
                <a:cubicBezTo>
                  <a:pt x="2802026" y="346862"/>
                  <a:pt x="2801111" y="348081"/>
                  <a:pt x="2799892" y="349300"/>
                </a:cubicBezTo>
                <a:cubicBezTo>
                  <a:pt x="2798673" y="350520"/>
                  <a:pt x="2797454" y="352044"/>
                  <a:pt x="2796235" y="353872"/>
                </a:cubicBezTo>
                <a:cubicBezTo>
                  <a:pt x="2789529" y="359359"/>
                  <a:pt x="2781300" y="369417"/>
                  <a:pt x="2771546" y="384048"/>
                </a:cubicBezTo>
                <a:cubicBezTo>
                  <a:pt x="2770327" y="385267"/>
                  <a:pt x="2770022" y="386486"/>
                  <a:pt x="2770632" y="387705"/>
                </a:cubicBezTo>
                <a:lnTo>
                  <a:pt x="2770632" y="389534"/>
                </a:lnTo>
                <a:cubicBezTo>
                  <a:pt x="2770632" y="391972"/>
                  <a:pt x="2769108" y="394716"/>
                  <a:pt x="2766060" y="397764"/>
                </a:cubicBezTo>
                <a:cubicBezTo>
                  <a:pt x="2765450" y="398983"/>
                  <a:pt x="2763926" y="400812"/>
                  <a:pt x="2761488" y="403250"/>
                </a:cubicBezTo>
                <a:cubicBezTo>
                  <a:pt x="2759049" y="405688"/>
                  <a:pt x="2757525" y="408127"/>
                  <a:pt x="2756916" y="410565"/>
                </a:cubicBezTo>
                <a:cubicBezTo>
                  <a:pt x="2756306" y="411175"/>
                  <a:pt x="2756001" y="412394"/>
                  <a:pt x="2756001" y="414223"/>
                </a:cubicBezTo>
                <a:cubicBezTo>
                  <a:pt x="2756001" y="416052"/>
                  <a:pt x="2756306" y="417271"/>
                  <a:pt x="2756916" y="417880"/>
                </a:cubicBezTo>
                <a:cubicBezTo>
                  <a:pt x="2757525" y="419709"/>
                  <a:pt x="2759659" y="420014"/>
                  <a:pt x="2763316" y="418795"/>
                </a:cubicBezTo>
                <a:cubicBezTo>
                  <a:pt x="2763316" y="418795"/>
                  <a:pt x="2767584" y="416966"/>
                  <a:pt x="2776118" y="413308"/>
                </a:cubicBezTo>
                <a:lnTo>
                  <a:pt x="2774289" y="420624"/>
                </a:lnTo>
                <a:cubicBezTo>
                  <a:pt x="2774289" y="423672"/>
                  <a:pt x="2773679" y="425805"/>
                  <a:pt x="2772460" y="427024"/>
                </a:cubicBezTo>
                <a:cubicBezTo>
                  <a:pt x="2773679" y="427024"/>
                  <a:pt x="2774899" y="427177"/>
                  <a:pt x="2776118" y="427482"/>
                </a:cubicBezTo>
                <a:cubicBezTo>
                  <a:pt x="2777337" y="427786"/>
                  <a:pt x="2778252" y="427634"/>
                  <a:pt x="2778861" y="427024"/>
                </a:cubicBezTo>
                <a:cubicBezTo>
                  <a:pt x="2786176" y="424586"/>
                  <a:pt x="2791663" y="422452"/>
                  <a:pt x="2795320" y="420624"/>
                </a:cubicBezTo>
                <a:lnTo>
                  <a:pt x="2821838" y="405993"/>
                </a:lnTo>
                <a:lnTo>
                  <a:pt x="2862072" y="384962"/>
                </a:lnTo>
                <a:cubicBezTo>
                  <a:pt x="2869997" y="381304"/>
                  <a:pt x="2883713" y="373989"/>
                  <a:pt x="2903219" y="363016"/>
                </a:cubicBezTo>
                <a:lnTo>
                  <a:pt x="2916935" y="353872"/>
                </a:lnTo>
                <a:cubicBezTo>
                  <a:pt x="2918155" y="352653"/>
                  <a:pt x="2918764" y="351739"/>
                  <a:pt x="2918764" y="351129"/>
                </a:cubicBezTo>
                <a:cubicBezTo>
                  <a:pt x="2916326" y="348691"/>
                  <a:pt x="2913888" y="346862"/>
                  <a:pt x="2911449" y="345643"/>
                </a:cubicBezTo>
                <a:cubicBezTo>
                  <a:pt x="2910230" y="345033"/>
                  <a:pt x="2909011" y="343204"/>
                  <a:pt x="2907792" y="340156"/>
                </a:cubicBezTo>
                <a:cubicBezTo>
                  <a:pt x="2906572" y="337108"/>
                  <a:pt x="2906572" y="334975"/>
                  <a:pt x="2907792" y="333756"/>
                </a:cubicBezTo>
                <a:cubicBezTo>
                  <a:pt x="2909011" y="332536"/>
                  <a:pt x="2912364" y="331317"/>
                  <a:pt x="2917850" y="330098"/>
                </a:cubicBezTo>
                <a:lnTo>
                  <a:pt x="2917850" y="331927"/>
                </a:lnTo>
                <a:lnTo>
                  <a:pt x="2916021" y="336499"/>
                </a:lnTo>
                <a:cubicBezTo>
                  <a:pt x="2917240" y="337108"/>
                  <a:pt x="2918764" y="337413"/>
                  <a:pt x="2920593" y="337413"/>
                </a:cubicBezTo>
                <a:cubicBezTo>
                  <a:pt x="2921203" y="337413"/>
                  <a:pt x="2922727" y="337718"/>
                  <a:pt x="2925165" y="338328"/>
                </a:cubicBezTo>
                <a:cubicBezTo>
                  <a:pt x="2927604" y="338937"/>
                  <a:pt x="2928213" y="341071"/>
                  <a:pt x="2926994" y="344728"/>
                </a:cubicBezTo>
                <a:cubicBezTo>
                  <a:pt x="2926994" y="345338"/>
                  <a:pt x="2927299" y="345948"/>
                  <a:pt x="2927908" y="346557"/>
                </a:cubicBezTo>
                <a:cubicBezTo>
                  <a:pt x="2928518" y="347167"/>
                  <a:pt x="2929127" y="347472"/>
                  <a:pt x="2929737" y="347472"/>
                </a:cubicBezTo>
                <a:cubicBezTo>
                  <a:pt x="2934614" y="346252"/>
                  <a:pt x="2936748" y="343814"/>
                  <a:pt x="2936138" y="340156"/>
                </a:cubicBezTo>
                <a:cubicBezTo>
                  <a:pt x="2936748" y="337108"/>
                  <a:pt x="2937052" y="332536"/>
                  <a:pt x="2937052" y="326440"/>
                </a:cubicBezTo>
                <a:cubicBezTo>
                  <a:pt x="2937052" y="320954"/>
                  <a:pt x="2936748" y="316992"/>
                  <a:pt x="2936138" y="314553"/>
                </a:cubicBezTo>
                <a:lnTo>
                  <a:pt x="2935224" y="280720"/>
                </a:lnTo>
                <a:cubicBezTo>
                  <a:pt x="2935224" y="277063"/>
                  <a:pt x="2934766" y="273558"/>
                  <a:pt x="2933852" y="270205"/>
                </a:cubicBezTo>
                <a:cubicBezTo>
                  <a:pt x="2932938" y="266852"/>
                  <a:pt x="2932480" y="263347"/>
                  <a:pt x="2932480" y="259689"/>
                </a:cubicBezTo>
                <a:cubicBezTo>
                  <a:pt x="2931871" y="251764"/>
                  <a:pt x="2929585" y="243535"/>
                  <a:pt x="2925622" y="235000"/>
                </a:cubicBezTo>
                <a:cubicBezTo>
                  <a:pt x="2921660" y="226466"/>
                  <a:pt x="2919069" y="220675"/>
                  <a:pt x="2917850" y="217627"/>
                </a:cubicBezTo>
                <a:close/>
                <a:moveTo>
                  <a:pt x="2953511" y="215798"/>
                </a:moveTo>
                <a:cubicBezTo>
                  <a:pt x="2944368" y="218846"/>
                  <a:pt x="2939186" y="220675"/>
                  <a:pt x="2937967" y="221284"/>
                </a:cubicBezTo>
                <a:cubicBezTo>
                  <a:pt x="2938576" y="221894"/>
                  <a:pt x="2939491" y="222199"/>
                  <a:pt x="2940710" y="222199"/>
                </a:cubicBezTo>
                <a:cubicBezTo>
                  <a:pt x="2942539" y="222199"/>
                  <a:pt x="2944672" y="221284"/>
                  <a:pt x="2947111" y="219456"/>
                </a:cubicBezTo>
                <a:cubicBezTo>
                  <a:pt x="2949549" y="217627"/>
                  <a:pt x="2951683" y="216408"/>
                  <a:pt x="2953511" y="215798"/>
                </a:cubicBezTo>
                <a:close/>
                <a:moveTo>
                  <a:pt x="3075127" y="214884"/>
                </a:moveTo>
                <a:lnTo>
                  <a:pt x="3076956" y="217627"/>
                </a:lnTo>
                <a:cubicBezTo>
                  <a:pt x="3076956" y="218236"/>
                  <a:pt x="3077108" y="219303"/>
                  <a:pt x="3077413" y="220827"/>
                </a:cubicBezTo>
                <a:cubicBezTo>
                  <a:pt x="3077718" y="222351"/>
                  <a:pt x="3077565" y="223418"/>
                  <a:pt x="3076956" y="224028"/>
                </a:cubicBezTo>
                <a:cubicBezTo>
                  <a:pt x="3075737" y="224637"/>
                  <a:pt x="3075127" y="221589"/>
                  <a:pt x="3075127" y="214884"/>
                </a:cubicBezTo>
                <a:close/>
                <a:moveTo>
                  <a:pt x="3352190" y="209397"/>
                </a:moveTo>
                <a:cubicBezTo>
                  <a:pt x="3350971" y="210007"/>
                  <a:pt x="3348837" y="211836"/>
                  <a:pt x="3345789" y="214884"/>
                </a:cubicBezTo>
                <a:cubicBezTo>
                  <a:pt x="3345179" y="217322"/>
                  <a:pt x="3344113" y="219913"/>
                  <a:pt x="3342589" y="222656"/>
                </a:cubicBezTo>
                <a:cubicBezTo>
                  <a:pt x="3341065" y="225399"/>
                  <a:pt x="3339998" y="227685"/>
                  <a:pt x="3339388" y="229514"/>
                </a:cubicBezTo>
                <a:cubicBezTo>
                  <a:pt x="3333902" y="236829"/>
                  <a:pt x="3330549" y="241401"/>
                  <a:pt x="3329330" y="243230"/>
                </a:cubicBezTo>
                <a:cubicBezTo>
                  <a:pt x="3329330" y="241401"/>
                  <a:pt x="3328720" y="240487"/>
                  <a:pt x="3327501" y="240487"/>
                </a:cubicBezTo>
                <a:lnTo>
                  <a:pt x="3327501" y="238658"/>
                </a:lnTo>
                <a:cubicBezTo>
                  <a:pt x="3327501" y="236220"/>
                  <a:pt x="3328568" y="232562"/>
                  <a:pt x="3330702" y="227685"/>
                </a:cubicBezTo>
                <a:cubicBezTo>
                  <a:pt x="3332835" y="222808"/>
                  <a:pt x="3334207" y="218846"/>
                  <a:pt x="3334816" y="215798"/>
                </a:cubicBezTo>
                <a:lnTo>
                  <a:pt x="3332073" y="216712"/>
                </a:lnTo>
                <a:cubicBezTo>
                  <a:pt x="3327197" y="219760"/>
                  <a:pt x="3320796" y="222504"/>
                  <a:pt x="3312871" y="224942"/>
                </a:cubicBezTo>
                <a:lnTo>
                  <a:pt x="3294583" y="231343"/>
                </a:lnTo>
                <a:lnTo>
                  <a:pt x="3272637" y="236829"/>
                </a:lnTo>
                <a:cubicBezTo>
                  <a:pt x="3269589" y="238048"/>
                  <a:pt x="3265474" y="239572"/>
                  <a:pt x="3260293" y="241401"/>
                </a:cubicBezTo>
                <a:cubicBezTo>
                  <a:pt x="3255111" y="243230"/>
                  <a:pt x="3250996" y="245059"/>
                  <a:pt x="3247948" y="246888"/>
                </a:cubicBezTo>
                <a:cubicBezTo>
                  <a:pt x="3247339" y="249936"/>
                  <a:pt x="3247339" y="252374"/>
                  <a:pt x="3247948" y="254203"/>
                </a:cubicBezTo>
                <a:cubicBezTo>
                  <a:pt x="3251606" y="257251"/>
                  <a:pt x="3251606" y="259689"/>
                  <a:pt x="3247948" y="261518"/>
                </a:cubicBezTo>
                <a:cubicBezTo>
                  <a:pt x="3246729" y="264566"/>
                  <a:pt x="3244900" y="267004"/>
                  <a:pt x="3242462" y="268833"/>
                </a:cubicBezTo>
                <a:cubicBezTo>
                  <a:pt x="3249777" y="268833"/>
                  <a:pt x="3253435" y="272186"/>
                  <a:pt x="3253435" y="278892"/>
                </a:cubicBezTo>
                <a:cubicBezTo>
                  <a:pt x="3253435" y="281330"/>
                  <a:pt x="3255111" y="283159"/>
                  <a:pt x="3258464" y="284378"/>
                </a:cubicBezTo>
                <a:cubicBezTo>
                  <a:pt x="3261817" y="285597"/>
                  <a:pt x="3264103" y="286512"/>
                  <a:pt x="3265322" y="287121"/>
                </a:cubicBezTo>
                <a:cubicBezTo>
                  <a:pt x="3265932" y="287121"/>
                  <a:pt x="3266846" y="287731"/>
                  <a:pt x="3268065" y="288950"/>
                </a:cubicBezTo>
                <a:cubicBezTo>
                  <a:pt x="3271113" y="290169"/>
                  <a:pt x="3272637" y="291693"/>
                  <a:pt x="3272637" y="293522"/>
                </a:cubicBezTo>
                <a:cubicBezTo>
                  <a:pt x="3273247" y="295351"/>
                  <a:pt x="3275838" y="296875"/>
                  <a:pt x="3280410" y="298094"/>
                </a:cubicBezTo>
                <a:cubicBezTo>
                  <a:pt x="3284982" y="299313"/>
                  <a:pt x="3287877" y="300532"/>
                  <a:pt x="3289097" y="301752"/>
                </a:cubicBezTo>
                <a:lnTo>
                  <a:pt x="3292754" y="301752"/>
                </a:lnTo>
                <a:cubicBezTo>
                  <a:pt x="3295802" y="300532"/>
                  <a:pt x="3298088" y="300685"/>
                  <a:pt x="3299612" y="302209"/>
                </a:cubicBezTo>
                <a:cubicBezTo>
                  <a:pt x="3301136" y="303733"/>
                  <a:pt x="3301898" y="304495"/>
                  <a:pt x="3301898" y="304495"/>
                </a:cubicBezTo>
                <a:cubicBezTo>
                  <a:pt x="3304946" y="308762"/>
                  <a:pt x="3308299" y="311200"/>
                  <a:pt x="3311956" y="311810"/>
                </a:cubicBezTo>
                <a:cubicBezTo>
                  <a:pt x="3313785" y="311810"/>
                  <a:pt x="3317138" y="313029"/>
                  <a:pt x="3322015" y="315468"/>
                </a:cubicBezTo>
                <a:cubicBezTo>
                  <a:pt x="3324453" y="317906"/>
                  <a:pt x="3327197" y="319125"/>
                  <a:pt x="3330244" y="319125"/>
                </a:cubicBezTo>
                <a:cubicBezTo>
                  <a:pt x="3333292" y="319125"/>
                  <a:pt x="3335731" y="316687"/>
                  <a:pt x="3337560" y="311810"/>
                </a:cubicBezTo>
                <a:lnTo>
                  <a:pt x="3337560" y="309981"/>
                </a:lnTo>
                <a:cubicBezTo>
                  <a:pt x="3340608" y="306324"/>
                  <a:pt x="3343198" y="302361"/>
                  <a:pt x="3345332" y="298094"/>
                </a:cubicBezTo>
                <a:cubicBezTo>
                  <a:pt x="3347466" y="293827"/>
                  <a:pt x="3349752" y="290169"/>
                  <a:pt x="3352190" y="287121"/>
                </a:cubicBezTo>
                <a:cubicBezTo>
                  <a:pt x="3354019" y="281025"/>
                  <a:pt x="3357676" y="274015"/>
                  <a:pt x="3363163" y="266090"/>
                </a:cubicBezTo>
                <a:lnTo>
                  <a:pt x="3368649" y="243230"/>
                </a:lnTo>
                <a:cubicBezTo>
                  <a:pt x="3369868" y="241401"/>
                  <a:pt x="3370478" y="239572"/>
                  <a:pt x="3370478" y="237744"/>
                </a:cubicBezTo>
                <a:cubicBezTo>
                  <a:pt x="3370478" y="236524"/>
                  <a:pt x="3368040" y="236220"/>
                  <a:pt x="3363163" y="236829"/>
                </a:cubicBezTo>
                <a:cubicBezTo>
                  <a:pt x="3355238" y="236829"/>
                  <a:pt x="3350666" y="234391"/>
                  <a:pt x="3349447" y="229514"/>
                </a:cubicBezTo>
                <a:cubicBezTo>
                  <a:pt x="3349447" y="228295"/>
                  <a:pt x="3349752" y="226771"/>
                  <a:pt x="3350361" y="224942"/>
                </a:cubicBezTo>
                <a:cubicBezTo>
                  <a:pt x="3350971" y="223113"/>
                  <a:pt x="3351885" y="221589"/>
                  <a:pt x="3353105" y="220370"/>
                </a:cubicBezTo>
                <a:cubicBezTo>
                  <a:pt x="3354324" y="218541"/>
                  <a:pt x="3354933" y="216712"/>
                  <a:pt x="3354933" y="214884"/>
                </a:cubicBezTo>
                <a:cubicBezTo>
                  <a:pt x="3354933" y="213055"/>
                  <a:pt x="3354019" y="211226"/>
                  <a:pt x="3352190" y="209397"/>
                </a:cubicBezTo>
                <a:close/>
                <a:moveTo>
                  <a:pt x="2899562" y="209397"/>
                </a:moveTo>
                <a:cubicBezTo>
                  <a:pt x="2895905" y="209397"/>
                  <a:pt x="2892094" y="211531"/>
                  <a:pt x="2888132" y="215798"/>
                </a:cubicBezTo>
                <a:cubicBezTo>
                  <a:pt x="2884170" y="220065"/>
                  <a:pt x="2882493" y="223723"/>
                  <a:pt x="2883103" y="226771"/>
                </a:cubicBezTo>
                <a:close/>
                <a:moveTo>
                  <a:pt x="3074213" y="207568"/>
                </a:moveTo>
                <a:cubicBezTo>
                  <a:pt x="3074822" y="207568"/>
                  <a:pt x="3075127" y="210007"/>
                  <a:pt x="3075127" y="214884"/>
                </a:cubicBezTo>
                <a:lnTo>
                  <a:pt x="3071469" y="210312"/>
                </a:lnTo>
                <a:close/>
                <a:moveTo>
                  <a:pt x="3054095" y="198424"/>
                </a:moveTo>
                <a:cubicBezTo>
                  <a:pt x="3053486" y="198424"/>
                  <a:pt x="3052419" y="199034"/>
                  <a:pt x="3050895" y="200253"/>
                </a:cubicBezTo>
                <a:cubicBezTo>
                  <a:pt x="3049371" y="201472"/>
                  <a:pt x="3048609" y="202996"/>
                  <a:pt x="3048609" y="204825"/>
                </a:cubicBezTo>
                <a:lnTo>
                  <a:pt x="3048609" y="205740"/>
                </a:lnTo>
                <a:cubicBezTo>
                  <a:pt x="3048609" y="206959"/>
                  <a:pt x="3049371" y="208026"/>
                  <a:pt x="3050895" y="208940"/>
                </a:cubicBezTo>
                <a:cubicBezTo>
                  <a:pt x="3052419" y="209854"/>
                  <a:pt x="3053791" y="210312"/>
                  <a:pt x="3055010" y="210312"/>
                </a:cubicBezTo>
                <a:cubicBezTo>
                  <a:pt x="3056229" y="210312"/>
                  <a:pt x="3058058" y="209092"/>
                  <a:pt x="3060497" y="206654"/>
                </a:cubicBezTo>
                <a:cubicBezTo>
                  <a:pt x="3058668" y="203606"/>
                  <a:pt x="3056534" y="200863"/>
                  <a:pt x="3054095" y="198424"/>
                </a:cubicBezTo>
                <a:close/>
                <a:moveTo>
                  <a:pt x="2965399" y="91440"/>
                </a:moveTo>
                <a:cubicBezTo>
                  <a:pt x="2968447" y="91440"/>
                  <a:pt x="2971190" y="92354"/>
                  <a:pt x="2973628" y="94183"/>
                </a:cubicBezTo>
                <a:cubicBezTo>
                  <a:pt x="2974847" y="94792"/>
                  <a:pt x="2977286" y="96164"/>
                  <a:pt x="2980944" y="98298"/>
                </a:cubicBezTo>
                <a:cubicBezTo>
                  <a:pt x="2984601" y="100431"/>
                  <a:pt x="2988259" y="101803"/>
                  <a:pt x="2991916" y="102412"/>
                </a:cubicBezTo>
                <a:cubicBezTo>
                  <a:pt x="2996184" y="102412"/>
                  <a:pt x="3000146" y="105460"/>
                  <a:pt x="3003803" y="111556"/>
                </a:cubicBezTo>
                <a:cubicBezTo>
                  <a:pt x="3005023" y="117652"/>
                  <a:pt x="3009595" y="121920"/>
                  <a:pt x="3017519" y="124358"/>
                </a:cubicBezTo>
                <a:cubicBezTo>
                  <a:pt x="3025445" y="126187"/>
                  <a:pt x="3031540" y="131064"/>
                  <a:pt x="3035808" y="138988"/>
                </a:cubicBezTo>
                <a:cubicBezTo>
                  <a:pt x="3037027" y="143865"/>
                  <a:pt x="3036722" y="147218"/>
                  <a:pt x="3034893" y="149047"/>
                </a:cubicBezTo>
                <a:cubicBezTo>
                  <a:pt x="3033064" y="152095"/>
                  <a:pt x="3033369" y="155448"/>
                  <a:pt x="3035808" y="159105"/>
                </a:cubicBezTo>
                <a:cubicBezTo>
                  <a:pt x="3036417" y="159715"/>
                  <a:pt x="3038246" y="160934"/>
                  <a:pt x="3041294" y="162763"/>
                </a:cubicBezTo>
                <a:cubicBezTo>
                  <a:pt x="3051657" y="169468"/>
                  <a:pt x="3060192" y="178003"/>
                  <a:pt x="3066897" y="188366"/>
                </a:cubicBezTo>
                <a:cubicBezTo>
                  <a:pt x="3069336" y="192633"/>
                  <a:pt x="3070250" y="196596"/>
                  <a:pt x="3069640" y="200253"/>
                </a:cubicBezTo>
                <a:cubicBezTo>
                  <a:pt x="3069031" y="203301"/>
                  <a:pt x="3069336" y="206044"/>
                  <a:pt x="3070555" y="208483"/>
                </a:cubicBezTo>
                <a:lnTo>
                  <a:pt x="3071469" y="210312"/>
                </a:lnTo>
                <a:cubicBezTo>
                  <a:pt x="3065983" y="215798"/>
                  <a:pt x="3061411" y="218541"/>
                  <a:pt x="3057753" y="218541"/>
                </a:cubicBezTo>
                <a:cubicBezTo>
                  <a:pt x="3055924" y="218541"/>
                  <a:pt x="3052571" y="216712"/>
                  <a:pt x="3047695" y="213055"/>
                </a:cubicBezTo>
                <a:cubicBezTo>
                  <a:pt x="3045866" y="211226"/>
                  <a:pt x="3044037" y="210312"/>
                  <a:pt x="3042208" y="210312"/>
                </a:cubicBezTo>
                <a:cubicBezTo>
                  <a:pt x="3041599" y="210312"/>
                  <a:pt x="3040684" y="212140"/>
                  <a:pt x="3039465" y="215798"/>
                </a:cubicBezTo>
                <a:cubicBezTo>
                  <a:pt x="3037636" y="217017"/>
                  <a:pt x="3036112" y="216865"/>
                  <a:pt x="3034893" y="215341"/>
                </a:cubicBezTo>
                <a:cubicBezTo>
                  <a:pt x="3033674" y="213817"/>
                  <a:pt x="3032760" y="212750"/>
                  <a:pt x="3032150" y="212140"/>
                </a:cubicBezTo>
                <a:cubicBezTo>
                  <a:pt x="3030931" y="210312"/>
                  <a:pt x="3029711" y="209397"/>
                  <a:pt x="3028492" y="209397"/>
                </a:cubicBezTo>
                <a:cubicBezTo>
                  <a:pt x="3027273" y="209397"/>
                  <a:pt x="3025749" y="210312"/>
                  <a:pt x="3023920" y="212140"/>
                </a:cubicBezTo>
                <a:lnTo>
                  <a:pt x="3020263" y="213969"/>
                </a:lnTo>
                <a:cubicBezTo>
                  <a:pt x="3017824" y="212750"/>
                  <a:pt x="3015386" y="212293"/>
                  <a:pt x="3012948" y="212598"/>
                </a:cubicBezTo>
                <a:cubicBezTo>
                  <a:pt x="3010509" y="212902"/>
                  <a:pt x="3008680" y="213055"/>
                  <a:pt x="3007461" y="213055"/>
                </a:cubicBezTo>
                <a:cubicBezTo>
                  <a:pt x="3006242" y="213055"/>
                  <a:pt x="3004108" y="213360"/>
                  <a:pt x="3001060" y="213969"/>
                </a:cubicBezTo>
                <a:cubicBezTo>
                  <a:pt x="2998013" y="214579"/>
                  <a:pt x="2995269" y="215798"/>
                  <a:pt x="2992831" y="217627"/>
                </a:cubicBezTo>
                <a:cubicBezTo>
                  <a:pt x="2992831" y="217627"/>
                  <a:pt x="2991916" y="216712"/>
                  <a:pt x="2990088" y="214884"/>
                </a:cubicBezTo>
                <a:cubicBezTo>
                  <a:pt x="2989478" y="214884"/>
                  <a:pt x="2988868" y="214579"/>
                  <a:pt x="2988259" y="213969"/>
                </a:cubicBezTo>
                <a:cubicBezTo>
                  <a:pt x="2987649" y="213360"/>
                  <a:pt x="2987040" y="213360"/>
                  <a:pt x="2986430" y="213969"/>
                </a:cubicBezTo>
                <a:cubicBezTo>
                  <a:pt x="2985211" y="215188"/>
                  <a:pt x="2983382" y="215798"/>
                  <a:pt x="2980944" y="215798"/>
                </a:cubicBezTo>
                <a:cubicBezTo>
                  <a:pt x="2979724" y="215798"/>
                  <a:pt x="2977896" y="215493"/>
                  <a:pt x="2975457" y="214884"/>
                </a:cubicBezTo>
                <a:cubicBezTo>
                  <a:pt x="2973019" y="214274"/>
                  <a:pt x="2970885" y="214274"/>
                  <a:pt x="2969056" y="214884"/>
                </a:cubicBezTo>
                <a:cubicBezTo>
                  <a:pt x="2967837" y="215493"/>
                  <a:pt x="2966313" y="215646"/>
                  <a:pt x="2964484" y="215341"/>
                </a:cubicBezTo>
                <a:cubicBezTo>
                  <a:pt x="2962656" y="215036"/>
                  <a:pt x="2960827" y="215188"/>
                  <a:pt x="2958998" y="215798"/>
                </a:cubicBezTo>
                <a:lnTo>
                  <a:pt x="2961741" y="218541"/>
                </a:lnTo>
                <a:cubicBezTo>
                  <a:pt x="2962960" y="220370"/>
                  <a:pt x="2965551" y="224485"/>
                  <a:pt x="2969514" y="230886"/>
                </a:cubicBezTo>
                <a:cubicBezTo>
                  <a:pt x="2973476" y="237286"/>
                  <a:pt x="2977286" y="242316"/>
                  <a:pt x="2980944" y="245973"/>
                </a:cubicBezTo>
                <a:cubicBezTo>
                  <a:pt x="2983382" y="252679"/>
                  <a:pt x="2987954" y="259384"/>
                  <a:pt x="2994660" y="266090"/>
                </a:cubicBezTo>
                <a:cubicBezTo>
                  <a:pt x="3004413" y="277063"/>
                  <a:pt x="3009595" y="287426"/>
                  <a:pt x="3010205" y="297180"/>
                </a:cubicBezTo>
                <a:lnTo>
                  <a:pt x="3011119" y="299923"/>
                </a:lnTo>
                <a:cubicBezTo>
                  <a:pt x="3015386" y="298094"/>
                  <a:pt x="3020568" y="295351"/>
                  <a:pt x="3026664" y="291693"/>
                </a:cubicBezTo>
                <a:cubicBezTo>
                  <a:pt x="3029102" y="291084"/>
                  <a:pt x="3030931" y="289560"/>
                  <a:pt x="3032150" y="287121"/>
                </a:cubicBezTo>
                <a:cubicBezTo>
                  <a:pt x="3035808" y="285292"/>
                  <a:pt x="3036112" y="282854"/>
                  <a:pt x="3033064" y="279806"/>
                </a:cubicBezTo>
                <a:cubicBezTo>
                  <a:pt x="3031235" y="278587"/>
                  <a:pt x="3030321" y="277368"/>
                  <a:pt x="3030321" y="276148"/>
                </a:cubicBezTo>
                <a:cubicBezTo>
                  <a:pt x="3030321" y="273710"/>
                  <a:pt x="3030016" y="271576"/>
                  <a:pt x="3029407" y="269748"/>
                </a:cubicBezTo>
                <a:cubicBezTo>
                  <a:pt x="3028797" y="267919"/>
                  <a:pt x="3027578" y="266700"/>
                  <a:pt x="3025749" y="266090"/>
                </a:cubicBezTo>
                <a:cubicBezTo>
                  <a:pt x="3022701" y="263652"/>
                  <a:pt x="3017367" y="258318"/>
                  <a:pt x="3009747" y="250088"/>
                </a:cubicBezTo>
                <a:cubicBezTo>
                  <a:pt x="3002127" y="241858"/>
                  <a:pt x="2993135" y="232257"/>
                  <a:pt x="2982772" y="221284"/>
                </a:cubicBezTo>
                <a:cubicBezTo>
                  <a:pt x="2988259" y="226161"/>
                  <a:pt x="2998774" y="233019"/>
                  <a:pt x="3014319" y="241858"/>
                </a:cubicBezTo>
                <a:cubicBezTo>
                  <a:pt x="3029864" y="250698"/>
                  <a:pt x="3038551" y="254203"/>
                  <a:pt x="3040380" y="252374"/>
                </a:cubicBezTo>
                <a:cubicBezTo>
                  <a:pt x="3042208" y="252984"/>
                  <a:pt x="3044494" y="252679"/>
                  <a:pt x="3047238" y="251460"/>
                </a:cubicBezTo>
                <a:cubicBezTo>
                  <a:pt x="3049981" y="250241"/>
                  <a:pt x="3052267" y="250545"/>
                  <a:pt x="3054095" y="252374"/>
                </a:cubicBezTo>
                <a:cubicBezTo>
                  <a:pt x="3055315" y="252984"/>
                  <a:pt x="3056382" y="253593"/>
                  <a:pt x="3057296" y="254203"/>
                </a:cubicBezTo>
                <a:cubicBezTo>
                  <a:pt x="3058210" y="254812"/>
                  <a:pt x="3059277" y="255422"/>
                  <a:pt x="3060497" y="256032"/>
                </a:cubicBezTo>
                <a:cubicBezTo>
                  <a:pt x="3061716" y="256641"/>
                  <a:pt x="3063392" y="257251"/>
                  <a:pt x="3065526" y="257860"/>
                </a:cubicBezTo>
                <a:cubicBezTo>
                  <a:pt x="3067659" y="258470"/>
                  <a:pt x="3069336" y="259384"/>
                  <a:pt x="3070555" y="260604"/>
                </a:cubicBezTo>
                <a:cubicBezTo>
                  <a:pt x="3073603" y="264871"/>
                  <a:pt x="3077870" y="266700"/>
                  <a:pt x="3083356" y="266090"/>
                </a:cubicBezTo>
                <a:cubicBezTo>
                  <a:pt x="3085795" y="266090"/>
                  <a:pt x="3088081" y="267462"/>
                  <a:pt x="3090214" y="270205"/>
                </a:cubicBezTo>
                <a:cubicBezTo>
                  <a:pt x="3092348" y="272948"/>
                  <a:pt x="3093415" y="276148"/>
                  <a:pt x="3093415" y="279806"/>
                </a:cubicBezTo>
                <a:cubicBezTo>
                  <a:pt x="3092805" y="281635"/>
                  <a:pt x="3092653" y="283464"/>
                  <a:pt x="3092958" y="285292"/>
                </a:cubicBezTo>
                <a:cubicBezTo>
                  <a:pt x="3093262" y="287121"/>
                  <a:pt x="3093415" y="288950"/>
                  <a:pt x="3093415" y="290779"/>
                </a:cubicBezTo>
                <a:cubicBezTo>
                  <a:pt x="3094024" y="292608"/>
                  <a:pt x="3095244" y="293827"/>
                  <a:pt x="3097072" y="294436"/>
                </a:cubicBezTo>
                <a:cubicBezTo>
                  <a:pt x="3100730" y="296875"/>
                  <a:pt x="3104083" y="298399"/>
                  <a:pt x="3107131" y="299008"/>
                </a:cubicBezTo>
                <a:lnTo>
                  <a:pt x="3113532" y="303580"/>
                </a:lnTo>
                <a:lnTo>
                  <a:pt x="3113532" y="301752"/>
                </a:lnTo>
                <a:cubicBezTo>
                  <a:pt x="3112313" y="299923"/>
                  <a:pt x="3111245" y="296875"/>
                  <a:pt x="3110331" y="292608"/>
                </a:cubicBezTo>
                <a:cubicBezTo>
                  <a:pt x="3109417" y="288340"/>
                  <a:pt x="3107740" y="284988"/>
                  <a:pt x="3105302" y="282549"/>
                </a:cubicBezTo>
                <a:cubicBezTo>
                  <a:pt x="3104083" y="277672"/>
                  <a:pt x="3103473" y="274624"/>
                  <a:pt x="3103473" y="273405"/>
                </a:cubicBezTo>
                <a:lnTo>
                  <a:pt x="3104388" y="264261"/>
                </a:lnTo>
                <a:cubicBezTo>
                  <a:pt x="3106216" y="261213"/>
                  <a:pt x="3108045" y="257556"/>
                  <a:pt x="3109874" y="253288"/>
                </a:cubicBezTo>
                <a:cubicBezTo>
                  <a:pt x="3111703" y="249021"/>
                  <a:pt x="3113532" y="245059"/>
                  <a:pt x="3115360" y="241401"/>
                </a:cubicBezTo>
                <a:cubicBezTo>
                  <a:pt x="3112313" y="240792"/>
                  <a:pt x="3110331" y="239725"/>
                  <a:pt x="3109417" y="238201"/>
                </a:cubicBezTo>
                <a:cubicBezTo>
                  <a:pt x="3108502" y="236677"/>
                  <a:pt x="3108655" y="235305"/>
                  <a:pt x="3109874" y="234086"/>
                </a:cubicBezTo>
                <a:cubicBezTo>
                  <a:pt x="3112313" y="226771"/>
                  <a:pt x="3112617" y="221589"/>
                  <a:pt x="3110788" y="218541"/>
                </a:cubicBezTo>
                <a:cubicBezTo>
                  <a:pt x="3110179" y="215493"/>
                  <a:pt x="3108960" y="210312"/>
                  <a:pt x="3107131" y="202996"/>
                </a:cubicBezTo>
                <a:cubicBezTo>
                  <a:pt x="3103473" y="190195"/>
                  <a:pt x="3100120" y="181660"/>
                  <a:pt x="3097072" y="177393"/>
                </a:cubicBezTo>
                <a:cubicBezTo>
                  <a:pt x="3095853" y="173736"/>
                  <a:pt x="3093872" y="168859"/>
                  <a:pt x="3091129" y="162763"/>
                </a:cubicBezTo>
                <a:cubicBezTo>
                  <a:pt x="3088385" y="156667"/>
                  <a:pt x="3086100" y="151485"/>
                  <a:pt x="3084271" y="147218"/>
                </a:cubicBezTo>
                <a:cubicBezTo>
                  <a:pt x="3080613" y="143560"/>
                  <a:pt x="3078784" y="141732"/>
                  <a:pt x="3078784" y="141732"/>
                </a:cubicBezTo>
                <a:cubicBezTo>
                  <a:pt x="3078175" y="139293"/>
                  <a:pt x="3075737" y="136550"/>
                  <a:pt x="3071469" y="133502"/>
                </a:cubicBezTo>
                <a:cubicBezTo>
                  <a:pt x="3070860" y="132892"/>
                  <a:pt x="3070402" y="132283"/>
                  <a:pt x="3070098" y="131673"/>
                </a:cubicBezTo>
                <a:cubicBezTo>
                  <a:pt x="3069793" y="131064"/>
                  <a:pt x="3069336" y="130149"/>
                  <a:pt x="3068726" y="128930"/>
                </a:cubicBezTo>
                <a:cubicBezTo>
                  <a:pt x="3064459" y="128320"/>
                  <a:pt x="3062325" y="125272"/>
                  <a:pt x="3062325" y="119786"/>
                </a:cubicBezTo>
                <a:cubicBezTo>
                  <a:pt x="3062325" y="119176"/>
                  <a:pt x="3061563" y="118262"/>
                  <a:pt x="3060039" y="117043"/>
                </a:cubicBezTo>
                <a:cubicBezTo>
                  <a:pt x="3058515" y="115824"/>
                  <a:pt x="3057753" y="114909"/>
                  <a:pt x="3057753" y="114300"/>
                </a:cubicBezTo>
                <a:cubicBezTo>
                  <a:pt x="3056534" y="113690"/>
                  <a:pt x="3055924" y="112166"/>
                  <a:pt x="3055924" y="109728"/>
                </a:cubicBezTo>
                <a:lnTo>
                  <a:pt x="3061411" y="109728"/>
                </a:lnTo>
                <a:cubicBezTo>
                  <a:pt x="3062021" y="111556"/>
                  <a:pt x="3062935" y="112776"/>
                  <a:pt x="3064154" y="113385"/>
                </a:cubicBezTo>
                <a:cubicBezTo>
                  <a:pt x="3065373" y="113995"/>
                  <a:pt x="3067202" y="113995"/>
                  <a:pt x="3069640" y="113385"/>
                </a:cubicBezTo>
                <a:lnTo>
                  <a:pt x="3074213" y="114300"/>
                </a:lnTo>
                <a:cubicBezTo>
                  <a:pt x="3076041" y="118567"/>
                  <a:pt x="3080308" y="120091"/>
                  <a:pt x="3087014" y="118872"/>
                </a:cubicBezTo>
                <a:cubicBezTo>
                  <a:pt x="3090062" y="118872"/>
                  <a:pt x="3094024" y="120700"/>
                  <a:pt x="3098901" y="124358"/>
                </a:cubicBezTo>
                <a:cubicBezTo>
                  <a:pt x="3099511" y="127406"/>
                  <a:pt x="3101949" y="129540"/>
                  <a:pt x="3106216" y="130759"/>
                </a:cubicBezTo>
                <a:cubicBezTo>
                  <a:pt x="3108045" y="131368"/>
                  <a:pt x="3110331" y="132283"/>
                  <a:pt x="3113074" y="133502"/>
                </a:cubicBezTo>
                <a:cubicBezTo>
                  <a:pt x="3115818" y="134721"/>
                  <a:pt x="3118408" y="135636"/>
                  <a:pt x="3120847" y="136245"/>
                </a:cubicBezTo>
                <a:cubicBezTo>
                  <a:pt x="3124505" y="136245"/>
                  <a:pt x="3126333" y="137160"/>
                  <a:pt x="3126333" y="138988"/>
                </a:cubicBezTo>
                <a:cubicBezTo>
                  <a:pt x="3128772" y="140208"/>
                  <a:pt x="3133953" y="143865"/>
                  <a:pt x="3141878" y="149961"/>
                </a:cubicBezTo>
                <a:lnTo>
                  <a:pt x="3150108" y="159105"/>
                </a:lnTo>
                <a:cubicBezTo>
                  <a:pt x="3153155" y="163372"/>
                  <a:pt x="3156813" y="167335"/>
                  <a:pt x="3161080" y="170992"/>
                </a:cubicBezTo>
                <a:cubicBezTo>
                  <a:pt x="3165348" y="174650"/>
                  <a:pt x="3168091" y="177089"/>
                  <a:pt x="3169310" y="178308"/>
                </a:cubicBezTo>
                <a:cubicBezTo>
                  <a:pt x="3169920" y="177698"/>
                  <a:pt x="3171748" y="177393"/>
                  <a:pt x="3174797" y="177393"/>
                </a:cubicBezTo>
                <a:cubicBezTo>
                  <a:pt x="3176625" y="177393"/>
                  <a:pt x="3177540" y="177089"/>
                  <a:pt x="3177540" y="176479"/>
                </a:cubicBezTo>
                <a:lnTo>
                  <a:pt x="3181197" y="177393"/>
                </a:lnTo>
                <a:cubicBezTo>
                  <a:pt x="3181807" y="178612"/>
                  <a:pt x="3181350" y="179527"/>
                  <a:pt x="3179826" y="180136"/>
                </a:cubicBezTo>
                <a:cubicBezTo>
                  <a:pt x="3178302" y="180746"/>
                  <a:pt x="3177540" y="181356"/>
                  <a:pt x="3177540" y="181965"/>
                </a:cubicBezTo>
                <a:cubicBezTo>
                  <a:pt x="3178759" y="183184"/>
                  <a:pt x="3178454" y="184708"/>
                  <a:pt x="3176625" y="186537"/>
                </a:cubicBezTo>
                <a:cubicBezTo>
                  <a:pt x="3177844" y="187147"/>
                  <a:pt x="3179978" y="187452"/>
                  <a:pt x="3183026" y="187452"/>
                </a:cubicBezTo>
                <a:cubicBezTo>
                  <a:pt x="3184855" y="186842"/>
                  <a:pt x="3186988" y="186537"/>
                  <a:pt x="3189427" y="186537"/>
                </a:cubicBezTo>
                <a:cubicBezTo>
                  <a:pt x="3190646" y="186537"/>
                  <a:pt x="3192780" y="187756"/>
                  <a:pt x="3195827" y="190195"/>
                </a:cubicBezTo>
                <a:cubicBezTo>
                  <a:pt x="3196437" y="190804"/>
                  <a:pt x="3197504" y="191871"/>
                  <a:pt x="3199028" y="193395"/>
                </a:cubicBezTo>
                <a:cubicBezTo>
                  <a:pt x="3200552" y="194919"/>
                  <a:pt x="3201924" y="195986"/>
                  <a:pt x="3203143" y="196596"/>
                </a:cubicBezTo>
                <a:cubicBezTo>
                  <a:pt x="3204362" y="197815"/>
                  <a:pt x="3205886" y="198424"/>
                  <a:pt x="3207715" y="198424"/>
                </a:cubicBezTo>
                <a:cubicBezTo>
                  <a:pt x="3209544" y="198424"/>
                  <a:pt x="3211372" y="197815"/>
                  <a:pt x="3213201" y="196596"/>
                </a:cubicBezTo>
                <a:cubicBezTo>
                  <a:pt x="3213201" y="195986"/>
                  <a:pt x="3214116" y="195681"/>
                  <a:pt x="3215944" y="195681"/>
                </a:cubicBezTo>
                <a:cubicBezTo>
                  <a:pt x="3217773" y="195681"/>
                  <a:pt x="3218992" y="195376"/>
                  <a:pt x="3219602" y="194767"/>
                </a:cubicBezTo>
                <a:cubicBezTo>
                  <a:pt x="3222650" y="192938"/>
                  <a:pt x="3226765" y="191109"/>
                  <a:pt x="3231947" y="189280"/>
                </a:cubicBezTo>
                <a:cubicBezTo>
                  <a:pt x="3237128" y="187452"/>
                  <a:pt x="3240938" y="185318"/>
                  <a:pt x="3243376" y="182880"/>
                </a:cubicBezTo>
                <a:cubicBezTo>
                  <a:pt x="3243986" y="181051"/>
                  <a:pt x="3245358" y="179527"/>
                  <a:pt x="3247491" y="178308"/>
                </a:cubicBezTo>
                <a:cubicBezTo>
                  <a:pt x="3249625" y="177089"/>
                  <a:pt x="3251301" y="176174"/>
                  <a:pt x="3252520" y="175564"/>
                </a:cubicBezTo>
                <a:cubicBezTo>
                  <a:pt x="3254959" y="174955"/>
                  <a:pt x="3258159" y="173431"/>
                  <a:pt x="3262122" y="170992"/>
                </a:cubicBezTo>
                <a:cubicBezTo>
                  <a:pt x="3266084" y="168554"/>
                  <a:pt x="3269284" y="166725"/>
                  <a:pt x="3271723" y="165506"/>
                </a:cubicBezTo>
                <a:cubicBezTo>
                  <a:pt x="3274161" y="163068"/>
                  <a:pt x="3279343" y="160934"/>
                  <a:pt x="3287268" y="159105"/>
                </a:cubicBezTo>
                <a:lnTo>
                  <a:pt x="3288182" y="159105"/>
                </a:lnTo>
                <a:cubicBezTo>
                  <a:pt x="3289401" y="156057"/>
                  <a:pt x="3292144" y="153466"/>
                  <a:pt x="3296411" y="151333"/>
                </a:cubicBezTo>
                <a:cubicBezTo>
                  <a:pt x="3300679" y="149199"/>
                  <a:pt x="3303422" y="147523"/>
                  <a:pt x="3304641" y="146304"/>
                </a:cubicBezTo>
                <a:lnTo>
                  <a:pt x="3305556" y="146304"/>
                </a:lnTo>
                <a:cubicBezTo>
                  <a:pt x="3308603" y="145694"/>
                  <a:pt x="3315309" y="142341"/>
                  <a:pt x="3325672" y="136245"/>
                </a:cubicBezTo>
                <a:lnTo>
                  <a:pt x="3325672" y="135331"/>
                </a:lnTo>
                <a:lnTo>
                  <a:pt x="3341217" y="128930"/>
                </a:lnTo>
                <a:cubicBezTo>
                  <a:pt x="3343656" y="127711"/>
                  <a:pt x="3346551" y="126644"/>
                  <a:pt x="3349904" y="125730"/>
                </a:cubicBezTo>
                <a:cubicBezTo>
                  <a:pt x="3353257" y="124815"/>
                  <a:pt x="3357067" y="123139"/>
                  <a:pt x="3361334" y="120700"/>
                </a:cubicBezTo>
                <a:cubicBezTo>
                  <a:pt x="3362553" y="120700"/>
                  <a:pt x="3364382" y="119786"/>
                  <a:pt x="3366820" y="117957"/>
                </a:cubicBezTo>
                <a:cubicBezTo>
                  <a:pt x="3369259" y="116128"/>
                  <a:pt x="3371392" y="115214"/>
                  <a:pt x="3373221" y="115214"/>
                </a:cubicBezTo>
                <a:cubicBezTo>
                  <a:pt x="3379317" y="114604"/>
                  <a:pt x="3382975" y="113690"/>
                  <a:pt x="3384194" y="112471"/>
                </a:cubicBezTo>
                <a:cubicBezTo>
                  <a:pt x="3385413" y="111252"/>
                  <a:pt x="3385718" y="108508"/>
                  <a:pt x="3385108" y="104241"/>
                </a:cubicBezTo>
                <a:lnTo>
                  <a:pt x="3385108" y="102412"/>
                </a:lnTo>
                <a:cubicBezTo>
                  <a:pt x="3385108" y="101193"/>
                  <a:pt x="3386023" y="100126"/>
                  <a:pt x="3387852" y="99212"/>
                </a:cubicBezTo>
                <a:cubicBezTo>
                  <a:pt x="3389680" y="98298"/>
                  <a:pt x="3390900" y="97536"/>
                  <a:pt x="3391509" y="96926"/>
                </a:cubicBezTo>
                <a:cubicBezTo>
                  <a:pt x="3391509" y="96926"/>
                  <a:pt x="3391662" y="96774"/>
                  <a:pt x="3391966" y="96469"/>
                </a:cubicBezTo>
                <a:cubicBezTo>
                  <a:pt x="3392271" y="96164"/>
                  <a:pt x="3392424" y="96012"/>
                  <a:pt x="3392424" y="96012"/>
                </a:cubicBezTo>
                <a:cubicBezTo>
                  <a:pt x="3394252" y="96621"/>
                  <a:pt x="3397300" y="96926"/>
                  <a:pt x="3401568" y="96926"/>
                </a:cubicBezTo>
                <a:cubicBezTo>
                  <a:pt x="3408883" y="96926"/>
                  <a:pt x="3414369" y="97840"/>
                  <a:pt x="3418027" y="99669"/>
                </a:cubicBezTo>
                <a:cubicBezTo>
                  <a:pt x="3420465" y="102108"/>
                  <a:pt x="3424275" y="104089"/>
                  <a:pt x="3429457" y="105613"/>
                </a:cubicBezTo>
                <a:cubicBezTo>
                  <a:pt x="3434638" y="107137"/>
                  <a:pt x="3438448" y="108204"/>
                  <a:pt x="3440887" y="108813"/>
                </a:cubicBezTo>
                <a:cubicBezTo>
                  <a:pt x="3442106" y="109423"/>
                  <a:pt x="3443477" y="110185"/>
                  <a:pt x="3445002" y="111099"/>
                </a:cubicBezTo>
                <a:cubicBezTo>
                  <a:pt x="3446526" y="112014"/>
                  <a:pt x="3447897" y="112471"/>
                  <a:pt x="3449116" y="112471"/>
                </a:cubicBezTo>
                <a:cubicBezTo>
                  <a:pt x="3455213" y="113080"/>
                  <a:pt x="3461003" y="115214"/>
                  <a:pt x="3466490" y="118872"/>
                </a:cubicBezTo>
                <a:cubicBezTo>
                  <a:pt x="3471976" y="122529"/>
                  <a:pt x="3475634" y="126492"/>
                  <a:pt x="3477463" y="130759"/>
                </a:cubicBezTo>
                <a:cubicBezTo>
                  <a:pt x="3477463" y="133197"/>
                  <a:pt x="3478072" y="135026"/>
                  <a:pt x="3479292" y="136245"/>
                </a:cubicBezTo>
                <a:cubicBezTo>
                  <a:pt x="3480511" y="137464"/>
                  <a:pt x="3482035" y="138684"/>
                  <a:pt x="3483864" y="139903"/>
                </a:cubicBezTo>
                <a:cubicBezTo>
                  <a:pt x="3485692" y="141122"/>
                  <a:pt x="3489197" y="142646"/>
                  <a:pt x="3494379" y="144475"/>
                </a:cubicBezTo>
                <a:cubicBezTo>
                  <a:pt x="3499561" y="146304"/>
                  <a:pt x="3503066" y="148132"/>
                  <a:pt x="3504895" y="149961"/>
                </a:cubicBezTo>
                <a:cubicBezTo>
                  <a:pt x="3507333" y="150571"/>
                  <a:pt x="3508857" y="151638"/>
                  <a:pt x="3509467" y="153162"/>
                </a:cubicBezTo>
                <a:cubicBezTo>
                  <a:pt x="3510076" y="154686"/>
                  <a:pt x="3510381" y="156362"/>
                  <a:pt x="3510381" y="158191"/>
                </a:cubicBezTo>
                <a:cubicBezTo>
                  <a:pt x="3510381" y="160629"/>
                  <a:pt x="3510991" y="162458"/>
                  <a:pt x="3512210" y="163677"/>
                </a:cubicBezTo>
                <a:cubicBezTo>
                  <a:pt x="3515868" y="165506"/>
                  <a:pt x="3519525" y="167030"/>
                  <a:pt x="3523183" y="168249"/>
                </a:cubicBezTo>
                <a:cubicBezTo>
                  <a:pt x="3528669" y="171297"/>
                  <a:pt x="3531413" y="176174"/>
                  <a:pt x="3531413" y="182880"/>
                </a:cubicBezTo>
                <a:lnTo>
                  <a:pt x="3531413" y="186537"/>
                </a:lnTo>
                <a:lnTo>
                  <a:pt x="3532327" y="199339"/>
                </a:lnTo>
                <a:cubicBezTo>
                  <a:pt x="3532937" y="199948"/>
                  <a:pt x="3532937" y="201015"/>
                  <a:pt x="3532327" y="202539"/>
                </a:cubicBezTo>
                <a:cubicBezTo>
                  <a:pt x="3531717" y="204063"/>
                  <a:pt x="3531413" y="205130"/>
                  <a:pt x="3531413" y="205740"/>
                </a:cubicBezTo>
                <a:lnTo>
                  <a:pt x="3524097" y="205740"/>
                </a:lnTo>
                <a:cubicBezTo>
                  <a:pt x="3522878" y="204520"/>
                  <a:pt x="3521049" y="204520"/>
                  <a:pt x="3518611" y="205740"/>
                </a:cubicBezTo>
                <a:cubicBezTo>
                  <a:pt x="3517392" y="208178"/>
                  <a:pt x="3516020" y="210769"/>
                  <a:pt x="3514496" y="213512"/>
                </a:cubicBezTo>
                <a:cubicBezTo>
                  <a:pt x="3512972" y="216255"/>
                  <a:pt x="3511905" y="218541"/>
                  <a:pt x="3511295" y="220370"/>
                </a:cubicBezTo>
                <a:lnTo>
                  <a:pt x="3505809" y="234086"/>
                </a:lnTo>
                <a:cubicBezTo>
                  <a:pt x="3505200" y="234696"/>
                  <a:pt x="3503066" y="237744"/>
                  <a:pt x="3499408" y="243230"/>
                </a:cubicBezTo>
                <a:cubicBezTo>
                  <a:pt x="3497580" y="248716"/>
                  <a:pt x="3494836" y="254812"/>
                  <a:pt x="3491179" y="261518"/>
                </a:cubicBezTo>
                <a:cubicBezTo>
                  <a:pt x="3487521" y="268224"/>
                  <a:pt x="3484778" y="273405"/>
                  <a:pt x="3482949" y="277063"/>
                </a:cubicBezTo>
                <a:cubicBezTo>
                  <a:pt x="3481730" y="281330"/>
                  <a:pt x="3477768" y="287731"/>
                  <a:pt x="3471062" y="296265"/>
                </a:cubicBezTo>
                <a:cubicBezTo>
                  <a:pt x="3471062" y="299923"/>
                  <a:pt x="3467100" y="305104"/>
                  <a:pt x="3459175" y="311810"/>
                </a:cubicBezTo>
                <a:lnTo>
                  <a:pt x="3458260" y="311810"/>
                </a:lnTo>
                <a:cubicBezTo>
                  <a:pt x="3458260" y="314858"/>
                  <a:pt x="3456889" y="317754"/>
                  <a:pt x="3454145" y="320497"/>
                </a:cubicBezTo>
                <a:cubicBezTo>
                  <a:pt x="3451402" y="323240"/>
                  <a:pt x="3449116" y="325831"/>
                  <a:pt x="3447288" y="328269"/>
                </a:cubicBezTo>
                <a:cubicBezTo>
                  <a:pt x="3444240" y="333146"/>
                  <a:pt x="3442106" y="337108"/>
                  <a:pt x="3440887" y="340156"/>
                </a:cubicBezTo>
                <a:cubicBezTo>
                  <a:pt x="3440887" y="340156"/>
                  <a:pt x="3440582" y="340309"/>
                  <a:pt x="3439972" y="340614"/>
                </a:cubicBezTo>
                <a:cubicBezTo>
                  <a:pt x="3439363" y="340918"/>
                  <a:pt x="3438448" y="341071"/>
                  <a:pt x="3437229" y="341071"/>
                </a:cubicBezTo>
                <a:cubicBezTo>
                  <a:pt x="3436619" y="342290"/>
                  <a:pt x="3435248" y="344424"/>
                  <a:pt x="3433114" y="347472"/>
                </a:cubicBezTo>
                <a:cubicBezTo>
                  <a:pt x="3430981" y="350520"/>
                  <a:pt x="3429609" y="353568"/>
                  <a:pt x="3429000" y="356616"/>
                </a:cubicBezTo>
                <a:cubicBezTo>
                  <a:pt x="3429000" y="357835"/>
                  <a:pt x="3427780" y="359816"/>
                  <a:pt x="3425342" y="362559"/>
                </a:cubicBezTo>
                <a:cubicBezTo>
                  <a:pt x="3422903" y="365302"/>
                  <a:pt x="3421684" y="367284"/>
                  <a:pt x="3421684" y="368503"/>
                </a:cubicBezTo>
                <a:cubicBezTo>
                  <a:pt x="3419246" y="370941"/>
                  <a:pt x="3417265" y="373532"/>
                  <a:pt x="3415741" y="376275"/>
                </a:cubicBezTo>
                <a:cubicBezTo>
                  <a:pt x="3414217" y="379018"/>
                  <a:pt x="3413150" y="380695"/>
                  <a:pt x="3412540" y="381304"/>
                </a:cubicBezTo>
                <a:cubicBezTo>
                  <a:pt x="3413150" y="381914"/>
                  <a:pt x="3413150" y="382981"/>
                  <a:pt x="3412540" y="384505"/>
                </a:cubicBezTo>
                <a:cubicBezTo>
                  <a:pt x="3411931" y="386029"/>
                  <a:pt x="3411626" y="387096"/>
                  <a:pt x="3411626" y="387705"/>
                </a:cubicBezTo>
                <a:lnTo>
                  <a:pt x="3411626" y="391363"/>
                </a:lnTo>
                <a:cubicBezTo>
                  <a:pt x="3411626" y="391972"/>
                  <a:pt x="3411931" y="392734"/>
                  <a:pt x="3412540" y="393649"/>
                </a:cubicBezTo>
                <a:cubicBezTo>
                  <a:pt x="3413150" y="394563"/>
                  <a:pt x="3413455" y="395325"/>
                  <a:pt x="3413455" y="395935"/>
                </a:cubicBezTo>
                <a:cubicBezTo>
                  <a:pt x="3414064" y="397154"/>
                  <a:pt x="3414369" y="398678"/>
                  <a:pt x="3414369" y="400507"/>
                </a:cubicBezTo>
                <a:cubicBezTo>
                  <a:pt x="3414369" y="404164"/>
                  <a:pt x="3411321" y="405993"/>
                  <a:pt x="3405225" y="405993"/>
                </a:cubicBezTo>
                <a:cubicBezTo>
                  <a:pt x="3397300" y="405993"/>
                  <a:pt x="3390900" y="406298"/>
                  <a:pt x="3386023" y="406908"/>
                </a:cubicBezTo>
                <a:cubicBezTo>
                  <a:pt x="3382975" y="406908"/>
                  <a:pt x="3381451" y="405993"/>
                  <a:pt x="3381451" y="404164"/>
                </a:cubicBezTo>
                <a:cubicBezTo>
                  <a:pt x="3370478" y="396849"/>
                  <a:pt x="3360419" y="390753"/>
                  <a:pt x="3351276" y="385876"/>
                </a:cubicBezTo>
                <a:lnTo>
                  <a:pt x="3332988" y="374904"/>
                </a:lnTo>
                <a:cubicBezTo>
                  <a:pt x="3328720" y="373684"/>
                  <a:pt x="3325368" y="370941"/>
                  <a:pt x="3322929" y="366674"/>
                </a:cubicBezTo>
                <a:lnTo>
                  <a:pt x="3315614" y="363016"/>
                </a:lnTo>
                <a:cubicBezTo>
                  <a:pt x="3313785" y="358749"/>
                  <a:pt x="3310432" y="358444"/>
                  <a:pt x="3305556" y="362102"/>
                </a:cubicBezTo>
                <a:cubicBezTo>
                  <a:pt x="3303117" y="363931"/>
                  <a:pt x="3299460" y="365607"/>
                  <a:pt x="3294583" y="367131"/>
                </a:cubicBezTo>
                <a:cubicBezTo>
                  <a:pt x="3289706" y="368655"/>
                  <a:pt x="3286048" y="370027"/>
                  <a:pt x="3283610" y="371246"/>
                </a:cubicBezTo>
                <a:cubicBezTo>
                  <a:pt x="3272637" y="372465"/>
                  <a:pt x="3265627" y="373075"/>
                  <a:pt x="3262579" y="373075"/>
                </a:cubicBezTo>
                <a:cubicBezTo>
                  <a:pt x="3261969" y="374294"/>
                  <a:pt x="3261055" y="375056"/>
                  <a:pt x="3259835" y="375361"/>
                </a:cubicBezTo>
                <a:cubicBezTo>
                  <a:pt x="3258616" y="375666"/>
                  <a:pt x="3257702" y="375208"/>
                  <a:pt x="3257092" y="373989"/>
                </a:cubicBezTo>
                <a:lnTo>
                  <a:pt x="3247948" y="373075"/>
                </a:lnTo>
                <a:lnTo>
                  <a:pt x="3236976" y="373989"/>
                </a:lnTo>
                <a:cubicBezTo>
                  <a:pt x="3236976" y="380695"/>
                  <a:pt x="3237280" y="385572"/>
                  <a:pt x="3237890" y="388620"/>
                </a:cubicBezTo>
                <a:lnTo>
                  <a:pt x="3237890" y="395935"/>
                </a:lnTo>
                <a:lnTo>
                  <a:pt x="3239719" y="398678"/>
                </a:lnTo>
                <a:cubicBezTo>
                  <a:pt x="3239719" y="401726"/>
                  <a:pt x="3239871" y="406450"/>
                  <a:pt x="3240176" y="412851"/>
                </a:cubicBezTo>
                <a:cubicBezTo>
                  <a:pt x="3240481" y="419252"/>
                  <a:pt x="3241548" y="424891"/>
                  <a:pt x="3243376" y="429768"/>
                </a:cubicBezTo>
                <a:cubicBezTo>
                  <a:pt x="3243376" y="432206"/>
                  <a:pt x="3243681" y="434035"/>
                  <a:pt x="3244291" y="435254"/>
                </a:cubicBezTo>
                <a:cubicBezTo>
                  <a:pt x="3245510" y="434644"/>
                  <a:pt x="3247644" y="433882"/>
                  <a:pt x="3250692" y="432968"/>
                </a:cubicBezTo>
                <a:cubicBezTo>
                  <a:pt x="3253740" y="432054"/>
                  <a:pt x="3255873" y="430987"/>
                  <a:pt x="3257092" y="429768"/>
                </a:cubicBezTo>
                <a:cubicBezTo>
                  <a:pt x="3260140" y="429158"/>
                  <a:pt x="3264712" y="427634"/>
                  <a:pt x="3270808" y="425196"/>
                </a:cubicBezTo>
                <a:cubicBezTo>
                  <a:pt x="3278124" y="423367"/>
                  <a:pt x="3283915" y="421233"/>
                  <a:pt x="3288182" y="418795"/>
                </a:cubicBezTo>
                <a:cubicBezTo>
                  <a:pt x="3290621" y="418185"/>
                  <a:pt x="3294278" y="415442"/>
                  <a:pt x="3299155" y="410565"/>
                </a:cubicBezTo>
                <a:cubicBezTo>
                  <a:pt x="3305860" y="403860"/>
                  <a:pt x="3309823" y="399592"/>
                  <a:pt x="3311042" y="397764"/>
                </a:cubicBezTo>
                <a:lnTo>
                  <a:pt x="3314700" y="396849"/>
                </a:lnTo>
                <a:lnTo>
                  <a:pt x="3314700" y="400507"/>
                </a:lnTo>
                <a:lnTo>
                  <a:pt x="3308299" y="407822"/>
                </a:lnTo>
                <a:lnTo>
                  <a:pt x="3304641" y="412394"/>
                </a:lnTo>
                <a:lnTo>
                  <a:pt x="3308299" y="412394"/>
                </a:lnTo>
                <a:cubicBezTo>
                  <a:pt x="3309518" y="411784"/>
                  <a:pt x="3310890" y="411327"/>
                  <a:pt x="3312414" y="411022"/>
                </a:cubicBezTo>
                <a:cubicBezTo>
                  <a:pt x="3313938" y="410718"/>
                  <a:pt x="3315309" y="409956"/>
                  <a:pt x="3316528" y="408736"/>
                </a:cubicBezTo>
                <a:cubicBezTo>
                  <a:pt x="3317747" y="408127"/>
                  <a:pt x="3318357" y="405993"/>
                  <a:pt x="3318357" y="402336"/>
                </a:cubicBezTo>
                <a:lnTo>
                  <a:pt x="3329330" y="395935"/>
                </a:lnTo>
                <a:lnTo>
                  <a:pt x="3338474" y="395935"/>
                </a:lnTo>
                <a:cubicBezTo>
                  <a:pt x="3344570" y="395935"/>
                  <a:pt x="3350514" y="397764"/>
                  <a:pt x="3356305" y="401421"/>
                </a:cubicBezTo>
                <a:cubicBezTo>
                  <a:pt x="3362096" y="405079"/>
                  <a:pt x="3365906" y="407517"/>
                  <a:pt x="3367735" y="408736"/>
                </a:cubicBezTo>
                <a:lnTo>
                  <a:pt x="3380536" y="413308"/>
                </a:lnTo>
                <a:cubicBezTo>
                  <a:pt x="3386632" y="416966"/>
                  <a:pt x="3389376" y="422148"/>
                  <a:pt x="3388766" y="428853"/>
                </a:cubicBezTo>
                <a:cubicBezTo>
                  <a:pt x="3388766" y="431901"/>
                  <a:pt x="3389985" y="433730"/>
                  <a:pt x="3392424" y="434340"/>
                </a:cubicBezTo>
                <a:cubicBezTo>
                  <a:pt x="3394252" y="434949"/>
                  <a:pt x="3396386" y="436016"/>
                  <a:pt x="3398824" y="437540"/>
                </a:cubicBezTo>
                <a:cubicBezTo>
                  <a:pt x="3401263" y="439064"/>
                  <a:pt x="3403701" y="440131"/>
                  <a:pt x="3406140" y="440740"/>
                </a:cubicBezTo>
                <a:lnTo>
                  <a:pt x="3411626" y="443484"/>
                </a:lnTo>
                <a:cubicBezTo>
                  <a:pt x="3414064" y="444703"/>
                  <a:pt x="3415893" y="447751"/>
                  <a:pt x="3417113" y="452628"/>
                </a:cubicBezTo>
                <a:cubicBezTo>
                  <a:pt x="3417113" y="458114"/>
                  <a:pt x="3419246" y="461772"/>
                  <a:pt x="3423513" y="463600"/>
                </a:cubicBezTo>
                <a:cubicBezTo>
                  <a:pt x="3424123" y="464210"/>
                  <a:pt x="3425342" y="466039"/>
                  <a:pt x="3427171" y="469087"/>
                </a:cubicBezTo>
                <a:cubicBezTo>
                  <a:pt x="3428390" y="472744"/>
                  <a:pt x="3428390" y="475792"/>
                  <a:pt x="3427171" y="478231"/>
                </a:cubicBezTo>
                <a:cubicBezTo>
                  <a:pt x="3426561" y="478840"/>
                  <a:pt x="3426256" y="479755"/>
                  <a:pt x="3426256" y="480974"/>
                </a:cubicBezTo>
                <a:cubicBezTo>
                  <a:pt x="3426256" y="482193"/>
                  <a:pt x="3425952" y="483413"/>
                  <a:pt x="3425342" y="484632"/>
                </a:cubicBezTo>
                <a:cubicBezTo>
                  <a:pt x="3425342" y="485241"/>
                  <a:pt x="3424885" y="485851"/>
                  <a:pt x="3423970" y="486461"/>
                </a:cubicBezTo>
                <a:cubicBezTo>
                  <a:pt x="3423056" y="487070"/>
                  <a:pt x="3421684" y="487070"/>
                  <a:pt x="3419856" y="486461"/>
                </a:cubicBezTo>
                <a:cubicBezTo>
                  <a:pt x="3418637" y="485851"/>
                  <a:pt x="3416198" y="485546"/>
                  <a:pt x="3412540" y="485546"/>
                </a:cubicBezTo>
                <a:cubicBezTo>
                  <a:pt x="3409492" y="485546"/>
                  <a:pt x="3405530" y="486156"/>
                  <a:pt x="3400653" y="487375"/>
                </a:cubicBezTo>
                <a:cubicBezTo>
                  <a:pt x="3400044" y="487984"/>
                  <a:pt x="3399282" y="488137"/>
                  <a:pt x="3398367" y="487832"/>
                </a:cubicBezTo>
                <a:cubicBezTo>
                  <a:pt x="3397453" y="487527"/>
                  <a:pt x="3396691" y="487375"/>
                  <a:pt x="3396081" y="487375"/>
                </a:cubicBezTo>
                <a:cubicBezTo>
                  <a:pt x="3393643" y="487375"/>
                  <a:pt x="3392119" y="487680"/>
                  <a:pt x="3391509" y="488289"/>
                </a:cubicBezTo>
                <a:cubicBezTo>
                  <a:pt x="3389680" y="488289"/>
                  <a:pt x="3386937" y="488899"/>
                  <a:pt x="3383280" y="490118"/>
                </a:cubicBezTo>
                <a:cubicBezTo>
                  <a:pt x="3377184" y="490118"/>
                  <a:pt x="3372611" y="491337"/>
                  <a:pt x="3369564" y="493776"/>
                </a:cubicBezTo>
                <a:cubicBezTo>
                  <a:pt x="3368954" y="494385"/>
                  <a:pt x="3367735" y="494690"/>
                  <a:pt x="3365906" y="494690"/>
                </a:cubicBezTo>
                <a:cubicBezTo>
                  <a:pt x="3364687" y="494081"/>
                  <a:pt x="3363163" y="493776"/>
                  <a:pt x="3361334" y="493776"/>
                </a:cubicBezTo>
                <a:lnTo>
                  <a:pt x="3353105" y="494690"/>
                </a:lnTo>
                <a:cubicBezTo>
                  <a:pt x="3351276" y="494690"/>
                  <a:pt x="3347313" y="495909"/>
                  <a:pt x="3341217" y="498348"/>
                </a:cubicBezTo>
                <a:lnTo>
                  <a:pt x="3334816" y="499262"/>
                </a:lnTo>
                <a:cubicBezTo>
                  <a:pt x="3334816" y="500481"/>
                  <a:pt x="3335121" y="501091"/>
                  <a:pt x="3335731" y="501091"/>
                </a:cubicBezTo>
                <a:cubicBezTo>
                  <a:pt x="3338779" y="502310"/>
                  <a:pt x="3341674" y="503377"/>
                  <a:pt x="3344418" y="504291"/>
                </a:cubicBezTo>
                <a:cubicBezTo>
                  <a:pt x="3347161" y="505206"/>
                  <a:pt x="3350056" y="506272"/>
                  <a:pt x="3353105" y="507492"/>
                </a:cubicBezTo>
                <a:lnTo>
                  <a:pt x="3362248" y="512064"/>
                </a:lnTo>
                <a:cubicBezTo>
                  <a:pt x="3364687" y="513283"/>
                  <a:pt x="3365906" y="513892"/>
                  <a:pt x="3365906" y="513892"/>
                </a:cubicBezTo>
                <a:cubicBezTo>
                  <a:pt x="3368954" y="513892"/>
                  <a:pt x="3370478" y="514502"/>
                  <a:pt x="3370478" y="515721"/>
                </a:cubicBezTo>
                <a:cubicBezTo>
                  <a:pt x="3372307" y="515721"/>
                  <a:pt x="3373831" y="516331"/>
                  <a:pt x="3375050" y="517550"/>
                </a:cubicBezTo>
                <a:lnTo>
                  <a:pt x="3375964" y="517550"/>
                </a:lnTo>
                <a:lnTo>
                  <a:pt x="3391509" y="525780"/>
                </a:lnTo>
                <a:lnTo>
                  <a:pt x="3397910" y="529437"/>
                </a:lnTo>
                <a:cubicBezTo>
                  <a:pt x="3402177" y="530657"/>
                  <a:pt x="3404616" y="532485"/>
                  <a:pt x="3405225" y="534924"/>
                </a:cubicBezTo>
                <a:cubicBezTo>
                  <a:pt x="3407054" y="536752"/>
                  <a:pt x="3409492" y="538277"/>
                  <a:pt x="3412540" y="539496"/>
                </a:cubicBezTo>
                <a:cubicBezTo>
                  <a:pt x="3413150" y="540105"/>
                  <a:pt x="3414217" y="540563"/>
                  <a:pt x="3415741" y="540867"/>
                </a:cubicBezTo>
                <a:cubicBezTo>
                  <a:pt x="3417265" y="541172"/>
                  <a:pt x="3418332" y="541629"/>
                  <a:pt x="3418941" y="542239"/>
                </a:cubicBezTo>
                <a:cubicBezTo>
                  <a:pt x="3422599" y="546506"/>
                  <a:pt x="3425952" y="550773"/>
                  <a:pt x="3429000" y="555040"/>
                </a:cubicBezTo>
                <a:cubicBezTo>
                  <a:pt x="3430219" y="555650"/>
                  <a:pt x="3430828" y="556260"/>
                  <a:pt x="3430828" y="556869"/>
                </a:cubicBezTo>
                <a:cubicBezTo>
                  <a:pt x="3430828" y="557479"/>
                  <a:pt x="3431133" y="558088"/>
                  <a:pt x="3431743" y="558698"/>
                </a:cubicBezTo>
                <a:cubicBezTo>
                  <a:pt x="3431743" y="562356"/>
                  <a:pt x="3432047" y="564794"/>
                  <a:pt x="3432657" y="566013"/>
                </a:cubicBezTo>
                <a:cubicBezTo>
                  <a:pt x="3432657" y="567232"/>
                  <a:pt x="3433267" y="567842"/>
                  <a:pt x="3434486" y="567842"/>
                </a:cubicBezTo>
                <a:lnTo>
                  <a:pt x="3436315" y="567842"/>
                </a:lnTo>
                <a:cubicBezTo>
                  <a:pt x="3438753" y="567842"/>
                  <a:pt x="3440887" y="568909"/>
                  <a:pt x="3442716" y="571042"/>
                </a:cubicBezTo>
                <a:cubicBezTo>
                  <a:pt x="3444544" y="573176"/>
                  <a:pt x="3445763" y="574548"/>
                  <a:pt x="3446373" y="575157"/>
                </a:cubicBezTo>
                <a:cubicBezTo>
                  <a:pt x="3448202" y="576986"/>
                  <a:pt x="3449116" y="578358"/>
                  <a:pt x="3449116" y="579272"/>
                </a:cubicBezTo>
                <a:cubicBezTo>
                  <a:pt x="3449116" y="580186"/>
                  <a:pt x="3448507" y="581863"/>
                  <a:pt x="3447288" y="584301"/>
                </a:cubicBezTo>
                <a:cubicBezTo>
                  <a:pt x="3446678" y="585521"/>
                  <a:pt x="3446373" y="587654"/>
                  <a:pt x="3446373" y="590702"/>
                </a:cubicBezTo>
                <a:lnTo>
                  <a:pt x="3446373" y="594360"/>
                </a:lnTo>
                <a:cubicBezTo>
                  <a:pt x="3446373" y="595579"/>
                  <a:pt x="3445763" y="596493"/>
                  <a:pt x="3444544" y="597103"/>
                </a:cubicBezTo>
                <a:cubicBezTo>
                  <a:pt x="3443325" y="597713"/>
                  <a:pt x="3441801" y="597713"/>
                  <a:pt x="3439972" y="597103"/>
                </a:cubicBezTo>
                <a:lnTo>
                  <a:pt x="3439058" y="596188"/>
                </a:lnTo>
                <a:cubicBezTo>
                  <a:pt x="3436010" y="594360"/>
                  <a:pt x="3433572" y="593445"/>
                  <a:pt x="3431743" y="593445"/>
                </a:cubicBezTo>
                <a:cubicBezTo>
                  <a:pt x="3429914" y="593445"/>
                  <a:pt x="3427171" y="594360"/>
                  <a:pt x="3423513" y="596188"/>
                </a:cubicBezTo>
                <a:lnTo>
                  <a:pt x="3418941" y="598017"/>
                </a:lnTo>
                <a:cubicBezTo>
                  <a:pt x="3415893" y="598017"/>
                  <a:pt x="3411931" y="599846"/>
                  <a:pt x="3407054" y="603504"/>
                </a:cubicBezTo>
                <a:lnTo>
                  <a:pt x="3403397" y="606247"/>
                </a:lnTo>
                <a:lnTo>
                  <a:pt x="3392424" y="608076"/>
                </a:lnTo>
                <a:cubicBezTo>
                  <a:pt x="3389985" y="609295"/>
                  <a:pt x="3388461" y="609905"/>
                  <a:pt x="3387852" y="609905"/>
                </a:cubicBezTo>
                <a:cubicBezTo>
                  <a:pt x="3384194" y="609905"/>
                  <a:pt x="3380384" y="610971"/>
                  <a:pt x="3376422" y="613105"/>
                </a:cubicBezTo>
                <a:cubicBezTo>
                  <a:pt x="3372459" y="615238"/>
                  <a:pt x="3369259" y="616610"/>
                  <a:pt x="3366820" y="617220"/>
                </a:cubicBezTo>
                <a:cubicBezTo>
                  <a:pt x="3364382" y="618439"/>
                  <a:pt x="3360419" y="620573"/>
                  <a:pt x="3354933" y="623620"/>
                </a:cubicBezTo>
                <a:lnTo>
                  <a:pt x="3351276" y="623620"/>
                </a:lnTo>
                <a:cubicBezTo>
                  <a:pt x="3348837" y="624230"/>
                  <a:pt x="3347008" y="626059"/>
                  <a:pt x="3345789" y="629107"/>
                </a:cubicBezTo>
                <a:lnTo>
                  <a:pt x="3343960" y="639165"/>
                </a:lnTo>
                <a:cubicBezTo>
                  <a:pt x="3343351" y="640994"/>
                  <a:pt x="3342436" y="642823"/>
                  <a:pt x="3341217" y="644652"/>
                </a:cubicBezTo>
                <a:cubicBezTo>
                  <a:pt x="3339998" y="646480"/>
                  <a:pt x="3339084" y="648919"/>
                  <a:pt x="3338474" y="651967"/>
                </a:cubicBezTo>
                <a:cubicBezTo>
                  <a:pt x="3337864" y="653796"/>
                  <a:pt x="3336798" y="656234"/>
                  <a:pt x="3335274" y="659282"/>
                </a:cubicBezTo>
                <a:cubicBezTo>
                  <a:pt x="3333750" y="662330"/>
                  <a:pt x="3332683" y="664769"/>
                  <a:pt x="3332073" y="666597"/>
                </a:cubicBezTo>
                <a:lnTo>
                  <a:pt x="3331159" y="672084"/>
                </a:lnTo>
                <a:lnTo>
                  <a:pt x="3327501" y="675741"/>
                </a:lnTo>
                <a:lnTo>
                  <a:pt x="3345789" y="670255"/>
                </a:lnTo>
                <a:cubicBezTo>
                  <a:pt x="3362248" y="670255"/>
                  <a:pt x="3382061" y="669036"/>
                  <a:pt x="3405225" y="666597"/>
                </a:cubicBezTo>
                <a:cubicBezTo>
                  <a:pt x="3408273" y="666597"/>
                  <a:pt x="3411321" y="666292"/>
                  <a:pt x="3414369" y="665683"/>
                </a:cubicBezTo>
                <a:cubicBezTo>
                  <a:pt x="3417417" y="665073"/>
                  <a:pt x="3420770" y="664769"/>
                  <a:pt x="3424427" y="664769"/>
                </a:cubicBezTo>
                <a:cubicBezTo>
                  <a:pt x="3426866" y="664769"/>
                  <a:pt x="3429457" y="664616"/>
                  <a:pt x="3432200" y="664311"/>
                </a:cubicBezTo>
                <a:cubicBezTo>
                  <a:pt x="3434943" y="664007"/>
                  <a:pt x="3438144" y="664159"/>
                  <a:pt x="3441801" y="664769"/>
                </a:cubicBezTo>
                <a:cubicBezTo>
                  <a:pt x="3446678" y="663549"/>
                  <a:pt x="3451860" y="662940"/>
                  <a:pt x="3457346" y="662940"/>
                </a:cubicBezTo>
                <a:cubicBezTo>
                  <a:pt x="3471367" y="662940"/>
                  <a:pt x="3482340" y="662635"/>
                  <a:pt x="3490264" y="662025"/>
                </a:cubicBezTo>
                <a:lnTo>
                  <a:pt x="3523183" y="660196"/>
                </a:lnTo>
                <a:cubicBezTo>
                  <a:pt x="3524402" y="659587"/>
                  <a:pt x="3525926" y="658520"/>
                  <a:pt x="3527755" y="656996"/>
                </a:cubicBezTo>
                <a:cubicBezTo>
                  <a:pt x="3529584" y="655472"/>
                  <a:pt x="3531717" y="654100"/>
                  <a:pt x="3534156" y="652881"/>
                </a:cubicBezTo>
                <a:cubicBezTo>
                  <a:pt x="3535984" y="652272"/>
                  <a:pt x="3537508" y="652119"/>
                  <a:pt x="3538727" y="652424"/>
                </a:cubicBezTo>
                <a:cubicBezTo>
                  <a:pt x="3539947" y="652729"/>
                  <a:pt x="3540861" y="652881"/>
                  <a:pt x="3541471" y="652881"/>
                </a:cubicBezTo>
                <a:cubicBezTo>
                  <a:pt x="3544519" y="653491"/>
                  <a:pt x="3547414" y="654558"/>
                  <a:pt x="3550158" y="656082"/>
                </a:cubicBezTo>
                <a:cubicBezTo>
                  <a:pt x="3552901" y="657606"/>
                  <a:pt x="3555187" y="658673"/>
                  <a:pt x="3557016" y="659282"/>
                </a:cubicBezTo>
                <a:cubicBezTo>
                  <a:pt x="3575303" y="669645"/>
                  <a:pt x="3587800" y="678180"/>
                  <a:pt x="3594506" y="684885"/>
                </a:cubicBezTo>
                <a:cubicBezTo>
                  <a:pt x="3598164" y="686105"/>
                  <a:pt x="3601059" y="688695"/>
                  <a:pt x="3603193" y="692658"/>
                </a:cubicBezTo>
                <a:cubicBezTo>
                  <a:pt x="3605326" y="696620"/>
                  <a:pt x="3605784" y="701040"/>
                  <a:pt x="3604564" y="705917"/>
                </a:cubicBezTo>
                <a:lnTo>
                  <a:pt x="3604564" y="707745"/>
                </a:lnTo>
                <a:cubicBezTo>
                  <a:pt x="3604564" y="711403"/>
                  <a:pt x="3605784" y="713841"/>
                  <a:pt x="3608222" y="715061"/>
                </a:cubicBezTo>
                <a:cubicBezTo>
                  <a:pt x="3608831" y="716280"/>
                  <a:pt x="3610508" y="717346"/>
                  <a:pt x="3613251" y="718261"/>
                </a:cubicBezTo>
                <a:cubicBezTo>
                  <a:pt x="3615994" y="719175"/>
                  <a:pt x="3617671" y="720242"/>
                  <a:pt x="3618280" y="721461"/>
                </a:cubicBezTo>
                <a:cubicBezTo>
                  <a:pt x="3626205" y="722680"/>
                  <a:pt x="3630168" y="725119"/>
                  <a:pt x="3630168" y="728776"/>
                </a:cubicBezTo>
                <a:cubicBezTo>
                  <a:pt x="3631387" y="729996"/>
                  <a:pt x="3631844" y="731520"/>
                  <a:pt x="3631539" y="733348"/>
                </a:cubicBezTo>
                <a:cubicBezTo>
                  <a:pt x="3631234" y="735177"/>
                  <a:pt x="3631082" y="736396"/>
                  <a:pt x="3631082" y="737006"/>
                </a:cubicBezTo>
                <a:cubicBezTo>
                  <a:pt x="3629863" y="738225"/>
                  <a:pt x="3629253" y="740054"/>
                  <a:pt x="3629253" y="742492"/>
                </a:cubicBezTo>
                <a:cubicBezTo>
                  <a:pt x="3629253" y="744931"/>
                  <a:pt x="3630472" y="748588"/>
                  <a:pt x="3632911" y="753465"/>
                </a:cubicBezTo>
                <a:cubicBezTo>
                  <a:pt x="3632911" y="754684"/>
                  <a:pt x="3633673" y="756361"/>
                  <a:pt x="3635197" y="758494"/>
                </a:cubicBezTo>
                <a:cubicBezTo>
                  <a:pt x="3636721" y="760628"/>
                  <a:pt x="3637788" y="762609"/>
                  <a:pt x="3638397" y="764438"/>
                </a:cubicBezTo>
                <a:lnTo>
                  <a:pt x="3638397" y="768096"/>
                </a:lnTo>
                <a:cubicBezTo>
                  <a:pt x="3638397" y="771144"/>
                  <a:pt x="3637788" y="773277"/>
                  <a:pt x="3636568" y="774496"/>
                </a:cubicBezTo>
                <a:cubicBezTo>
                  <a:pt x="3635349" y="775716"/>
                  <a:pt x="3633368" y="776935"/>
                  <a:pt x="3630625" y="778154"/>
                </a:cubicBezTo>
                <a:cubicBezTo>
                  <a:pt x="3627882" y="779373"/>
                  <a:pt x="3625595" y="780288"/>
                  <a:pt x="3623767" y="780897"/>
                </a:cubicBezTo>
                <a:cubicBezTo>
                  <a:pt x="3620719" y="783336"/>
                  <a:pt x="3616756" y="784555"/>
                  <a:pt x="3611880" y="784555"/>
                </a:cubicBezTo>
                <a:lnTo>
                  <a:pt x="3608222" y="784555"/>
                </a:lnTo>
                <a:lnTo>
                  <a:pt x="3596335" y="783640"/>
                </a:lnTo>
                <a:lnTo>
                  <a:pt x="3592677" y="783640"/>
                </a:lnTo>
                <a:cubicBezTo>
                  <a:pt x="3592068" y="781202"/>
                  <a:pt x="3589324" y="779983"/>
                  <a:pt x="3584448" y="779983"/>
                </a:cubicBezTo>
                <a:cubicBezTo>
                  <a:pt x="3578961" y="779983"/>
                  <a:pt x="3571189" y="781507"/>
                  <a:pt x="3561130" y="784555"/>
                </a:cubicBezTo>
                <a:cubicBezTo>
                  <a:pt x="3551072" y="787603"/>
                  <a:pt x="3543909" y="789736"/>
                  <a:pt x="3539642" y="790956"/>
                </a:cubicBezTo>
                <a:cubicBezTo>
                  <a:pt x="3541471" y="790346"/>
                  <a:pt x="3544214" y="788670"/>
                  <a:pt x="3547872" y="785927"/>
                </a:cubicBezTo>
                <a:cubicBezTo>
                  <a:pt x="3551529" y="783183"/>
                  <a:pt x="3553053" y="781507"/>
                  <a:pt x="3552444" y="780897"/>
                </a:cubicBezTo>
                <a:cubicBezTo>
                  <a:pt x="3551224" y="780288"/>
                  <a:pt x="3549700" y="779983"/>
                  <a:pt x="3547872" y="779983"/>
                </a:cubicBezTo>
                <a:cubicBezTo>
                  <a:pt x="3546043" y="779983"/>
                  <a:pt x="3543604" y="780288"/>
                  <a:pt x="3540556" y="780897"/>
                </a:cubicBezTo>
                <a:cubicBezTo>
                  <a:pt x="3537508" y="781507"/>
                  <a:pt x="3535375" y="781507"/>
                  <a:pt x="3534156" y="780897"/>
                </a:cubicBezTo>
                <a:cubicBezTo>
                  <a:pt x="3529279" y="781507"/>
                  <a:pt x="3521964" y="781812"/>
                  <a:pt x="3512210" y="781812"/>
                </a:cubicBezTo>
                <a:cubicBezTo>
                  <a:pt x="3504895" y="780592"/>
                  <a:pt x="3498799" y="779983"/>
                  <a:pt x="3493922" y="779983"/>
                </a:cubicBezTo>
                <a:lnTo>
                  <a:pt x="3479292" y="780897"/>
                </a:lnTo>
                <a:cubicBezTo>
                  <a:pt x="3474415" y="780897"/>
                  <a:pt x="3469233" y="780592"/>
                  <a:pt x="3463747" y="779983"/>
                </a:cubicBezTo>
                <a:cubicBezTo>
                  <a:pt x="3458260" y="779373"/>
                  <a:pt x="3452774" y="779069"/>
                  <a:pt x="3447288" y="779069"/>
                </a:cubicBezTo>
                <a:cubicBezTo>
                  <a:pt x="3443020" y="779069"/>
                  <a:pt x="3437991" y="778916"/>
                  <a:pt x="3432200" y="778611"/>
                </a:cubicBezTo>
                <a:cubicBezTo>
                  <a:pt x="3426409" y="778307"/>
                  <a:pt x="3419856" y="778459"/>
                  <a:pt x="3412540" y="779069"/>
                </a:cubicBezTo>
                <a:cubicBezTo>
                  <a:pt x="3407664" y="779069"/>
                  <a:pt x="3402329" y="778764"/>
                  <a:pt x="3396538" y="778154"/>
                </a:cubicBezTo>
                <a:cubicBezTo>
                  <a:pt x="3390747" y="777544"/>
                  <a:pt x="3386023" y="777544"/>
                  <a:pt x="3382365" y="778154"/>
                </a:cubicBezTo>
                <a:cubicBezTo>
                  <a:pt x="3365296" y="780592"/>
                  <a:pt x="3354019" y="781812"/>
                  <a:pt x="3348532" y="781812"/>
                </a:cubicBezTo>
                <a:lnTo>
                  <a:pt x="3337560" y="780897"/>
                </a:lnTo>
                <a:cubicBezTo>
                  <a:pt x="3334512" y="780897"/>
                  <a:pt x="3329940" y="781507"/>
                  <a:pt x="3323844" y="782726"/>
                </a:cubicBezTo>
                <a:lnTo>
                  <a:pt x="3315614" y="782726"/>
                </a:lnTo>
                <a:lnTo>
                  <a:pt x="3315614" y="780897"/>
                </a:lnTo>
                <a:cubicBezTo>
                  <a:pt x="3315004" y="780897"/>
                  <a:pt x="3314242" y="781050"/>
                  <a:pt x="3313328" y="781355"/>
                </a:cubicBezTo>
                <a:cubicBezTo>
                  <a:pt x="3312414" y="781659"/>
                  <a:pt x="3311956" y="782117"/>
                  <a:pt x="3311956" y="782726"/>
                </a:cubicBezTo>
                <a:lnTo>
                  <a:pt x="3292754" y="782726"/>
                </a:lnTo>
                <a:lnTo>
                  <a:pt x="3247948" y="784555"/>
                </a:lnTo>
                <a:cubicBezTo>
                  <a:pt x="3244291" y="784555"/>
                  <a:pt x="3238195" y="785774"/>
                  <a:pt x="3229660" y="788213"/>
                </a:cubicBezTo>
                <a:cubicBezTo>
                  <a:pt x="3225393" y="789432"/>
                  <a:pt x="3221888" y="790194"/>
                  <a:pt x="3219145" y="790498"/>
                </a:cubicBezTo>
                <a:cubicBezTo>
                  <a:pt x="3216402" y="790803"/>
                  <a:pt x="3214116" y="790956"/>
                  <a:pt x="3212287" y="790956"/>
                </a:cubicBezTo>
                <a:cubicBezTo>
                  <a:pt x="3203143" y="792784"/>
                  <a:pt x="3193999" y="793394"/>
                  <a:pt x="3184855" y="792784"/>
                </a:cubicBezTo>
                <a:lnTo>
                  <a:pt x="3180283" y="794613"/>
                </a:lnTo>
                <a:cubicBezTo>
                  <a:pt x="3179064" y="795832"/>
                  <a:pt x="3177540" y="796594"/>
                  <a:pt x="3175711" y="796899"/>
                </a:cubicBezTo>
                <a:cubicBezTo>
                  <a:pt x="3173882" y="797204"/>
                  <a:pt x="3172663" y="797052"/>
                  <a:pt x="3172053" y="796442"/>
                </a:cubicBezTo>
                <a:cubicBezTo>
                  <a:pt x="3171444" y="795223"/>
                  <a:pt x="3171291" y="794004"/>
                  <a:pt x="3171596" y="792784"/>
                </a:cubicBezTo>
                <a:cubicBezTo>
                  <a:pt x="3171901" y="791565"/>
                  <a:pt x="3171748" y="790651"/>
                  <a:pt x="3171139" y="790041"/>
                </a:cubicBezTo>
                <a:cubicBezTo>
                  <a:pt x="3163214" y="790041"/>
                  <a:pt x="3159252" y="790346"/>
                  <a:pt x="3159252" y="790956"/>
                </a:cubicBezTo>
                <a:cubicBezTo>
                  <a:pt x="3159252" y="792175"/>
                  <a:pt x="3159709" y="793242"/>
                  <a:pt x="3160623" y="794156"/>
                </a:cubicBezTo>
                <a:cubicBezTo>
                  <a:pt x="3161538" y="795071"/>
                  <a:pt x="3162605" y="795528"/>
                  <a:pt x="3163824" y="795528"/>
                </a:cubicBezTo>
                <a:cubicBezTo>
                  <a:pt x="3155289" y="800405"/>
                  <a:pt x="3147669" y="802843"/>
                  <a:pt x="3140964" y="802843"/>
                </a:cubicBezTo>
                <a:cubicBezTo>
                  <a:pt x="3139745" y="802233"/>
                  <a:pt x="3137916" y="801928"/>
                  <a:pt x="3135477" y="801928"/>
                </a:cubicBezTo>
                <a:cubicBezTo>
                  <a:pt x="3134258" y="801319"/>
                  <a:pt x="3133191" y="801167"/>
                  <a:pt x="3132277" y="801471"/>
                </a:cubicBezTo>
                <a:cubicBezTo>
                  <a:pt x="3131363" y="801776"/>
                  <a:pt x="3130600" y="801928"/>
                  <a:pt x="3129991" y="801928"/>
                </a:cubicBezTo>
                <a:lnTo>
                  <a:pt x="3123590" y="801928"/>
                </a:lnTo>
                <a:cubicBezTo>
                  <a:pt x="3119932" y="801928"/>
                  <a:pt x="3117494" y="801319"/>
                  <a:pt x="3116275" y="800100"/>
                </a:cubicBezTo>
                <a:cubicBezTo>
                  <a:pt x="3111398" y="797052"/>
                  <a:pt x="3107131" y="795223"/>
                  <a:pt x="3103473" y="794613"/>
                </a:cubicBezTo>
                <a:cubicBezTo>
                  <a:pt x="3102863" y="794613"/>
                  <a:pt x="3101644" y="794156"/>
                  <a:pt x="3099816" y="793242"/>
                </a:cubicBezTo>
                <a:cubicBezTo>
                  <a:pt x="3097987" y="792327"/>
                  <a:pt x="3096158" y="791870"/>
                  <a:pt x="3094329" y="791870"/>
                </a:cubicBezTo>
                <a:cubicBezTo>
                  <a:pt x="3093719" y="791261"/>
                  <a:pt x="3092500" y="790651"/>
                  <a:pt x="3090672" y="790041"/>
                </a:cubicBezTo>
                <a:cubicBezTo>
                  <a:pt x="3088843" y="789432"/>
                  <a:pt x="3087319" y="788517"/>
                  <a:pt x="3086100" y="787298"/>
                </a:cubicBezTo>
                <a:cubicBezTo>
                  <a:pt x="3083661" y="786688"/>
                  <a:pt x="3081832" y="785774"/>
                  <a:pt x="3080613" y="784555"/>
                </a:cubicBezTo>
                <a:cubicBezTo>
                  <a:pt x="3079394" y="783336"/>
                  <a:pt x="3078480" y="782726"/>
                  <a:pt x="3077870" y="782726"/>
                </a:cubicBezTo>
                <a:cubicBezTo>
                  <a:pt x="3077260" y="781507"/>
                  <a:pt x="3075889" y="780440"/>
                  <a:pt x="3073755" y="779526"/>
                </a:cubicBezTo>
                <a:cubicBezTo>
                  <a:pt x="3071622" y="778611"/>
                  <a:pt x="3069945" y="777544"/>
                  <a:pt x="3068726" y="776325"/>
                </a:cubicBezTo>
                <a:cubicBezTo>
                  <a:pt x="3068116" y="775716"/>
                  <a:pt x="3066592" y="774649"/>
                  <a:pt x="3064154" y="773125"/>
                </a:cubicBezTo>
                <a:cubicBezTo>
                  <a:pt x="3061716" y="771601"/>
                  <a:pt x="3060192" y="769925"/>
                  <a:pt x="3059582" y="768096"/>
                </a:cubicBezTo>
                <a:cubicBezTo>
                  <a:pt x="3057753" y="768096"/>
                  <a:pt x="3055620" y="766267"/>
                  <a:pt x="3053181" y="762609"/>
                </a:cubicBezTo>
                <a:cubicBezTo>
                  <a:pt x="3053181" y="761390"/>
                  <a:pt x="3051962" y="760780"/>
                  <a:pt x="3049524" y="760780"/>
                </a:cubicBezTo>
                <a:cubicBezTo>
                  <a:pt x="3047085" y="757732"/>
                  <a:pt x="3044190" y="753618"/>
                  <a:pt x="3040837" y="748436"/>
                </a:cubicBezTo>
                <a:cubicBezTo>
                  <a:pt x="3037484" y="743255"/>
                  <a:pt x="3034284" y="739140"/>
                  <a:pt x="3031235" y="736092"/>
                </a:cubicBezTo>
                <a:lnTo>
                  <a:pt x="3032150" y="725119"/>
                </a:lnTo>
                <a:cubicBezTo>
                  <a:pt x="3032150" y="720242"/>
                  <a:pt x="3030626" y="715975"/>
                  <a:pt x="3027578" y="712317"/>
                </a:cubicBezTo>
                <a:cubicBezTo>
                  <a:pt x="3030626" y="711098"/>
                  <a:pt x="3032760" y="710793"/>
                  <a:pt x="3033979" y="711403"/>
                </a:cubicBezTo>
                <a:cubicBezTo>
                  <a:pt x="3047390" y="712013"/>
                  <a:pt x="3060192" y="716280"/>
                  <a:pt x="3072384" y="724205"/>
                </a:cubicBezTo>
                <a:cubicBezTo>
                  <a:pt x="3076651" y="727252"/>
                  <a:pt x="3081223" y="727862"/>
                  <a:pt x="3086100" y="726033"/>
                </a:cubicBezTo>
                <a:cubicBezTo>
                  <a:pt x="3089757" y="726033"/>
                  <a:pt x="3093415" y="725424"/>
                  <a:pt x="3097072" y="724205"/>
                </a:cubicBezTo>
                <a:cubicBezTo>
                  <a:pt x="3100730" y="722985"/>
                  <a:pt x="3103778" y="722071"/>
                  <a:pt x="3106216" y="721461"/>
                </a:cubicBezTo>
                <a:cubicBezTo>
                  <a:pt x="3108045" y="720852"/>
                  <a:pt x="3110484" y="720242"/>
                  <a:pt x="3113532" y="719632"/>
                </a:cubicBezTo>
                <a:cubicBezTo>
                  <a:pt x="3116579" y="719023"/>
                  <a:pt x="3119932" y="717804"/>
                  <a:pt x="3123590" y="715975"/>
                </a:cubicBezTo>
                <a:lnTo>
                  <a:pt x="3142792" y="714146"/>
                </a:lnTo>
                <a:cubicBezTo>
                  <a:pt x="3150108" y="712927"/>
                  <a:pt x="3155289" y="711403"/>
                  <a:pt x="3158337" y="709574"/>
                </a:cubicBezTo>
                <a:lnTo>
                  <a:pt x="3181197" y="704088"/>
                </a:lnTo>
                <a:lnTo>
                  <a:pt x="3195827" y="702259"/>
                </a:lnTo>
                <a:lnTo>
                  <a:pt x="3195827" y="700430"/>
                </a:lnTo>
                <a:cubicBezTo>
                  <a:pt x="3195827" y="699821"/>
                  <a:pt x="3197352" y="699516"/>
                  <a:pt x="3200400" y="699516"/>
                </a:cubicBezTo>
                <a:lnTo>
                  <a:pt x="3206800" y="699516"/>
                </a:lnTo>
                <a:lnTo>
                  <a:pt x="3210458" y="699516"/>
                </a:lnTo>
                <a:cubicBezTo>
                  <a:pt x="3212287" y="699516"/>
                  <a:pt x="3213658" y="699059"/>
                  <a:pt x="3214573" y="698144"/>
                </a:cubicBezTo>
                <a:cubicBezTo>
                  <a:pt x="3215487" y="697230"/>
                  <a:pt x="3215944" y="695858"/>
                  <a:pt x="3215944" y="694029"/>
                </a:cubicBezTo>
                <a:lnTo>
                  <a:pt x="3218688" y="691286"/>
                </a:lnTo>
                <a:cubicBezTo>
                  <a:pt x="3218688" y="689457"/>
                  <a:pt x="3219297" y="688543"/>
                  <a:pt x="3220516" y="688543"/>
                </a:cubicBezTo>
                <a:lnTo>
                  <a:pt x="3213201" y="683971"/>
                </a:lnTo>
                <a:lnTo>
                  <a:pt x="3213201" y="683057"/>
                </a:lnTo>
                <a:lnTo>
                  <a:pt x="3221431" y="682142"/>
                </a:lnTo>
                <a:cubicBezTo>
                  <a:pt x="3222650" y="682142"/>
                  <a:pt x="3223564" y="681837"/>
                  <a:pt x="3224174" y="681228"/>
                </a:cubicBezTo>
                <a:cubicBezTo>
                  <a:pt x="3224784" y="680618"/>
                  <a:pt x="3225088" y="679399"/>
                  <a:pt x="3225088" y="677570"/>
                </a:cubicBezTo>
                <a:lnTo>
                  <a:pt x="3227832" y="672084"/>
                </a:lnTo>
                <a:cubicBezTo>
                  <a:pt x="3226003" y="672693"/>
                  <a:pt x="3222498" y="673150"/>
                  <a:pt x="3217316" y="673455"/>
                </a:cubicBezTo>
                <a:cubicBezTo>
                  <a:pt x="3212134" y="673760"/>
                  <a:pt x="3208019" y="675132"/>
                  <a:pt x="3204972" y="677570"/>
                </a:cubicBezTo>
                <a:cubicBezTo>
                  <a:pt x="3206191" y="677570"/>
                  <a:pt x="3206800" y="678484"/>
                  <a:pt x="3206800" y="680313"/>
                </a:cubicBezTo>
                <a:cubicBezTo>
                  <a:pt x="3206800" y="680923"/>
                  <a:pt x="3206800" y="681685"/>
                  <a:pt x="3206800" y="682599"/>
                </a:cubicBezTo>
                <a:cubicBezTo>
                  <a:pt x="3206800" y="683514"/>
                  <a:pt x="3206496" y="684276"/>
                  <a:pt x="3205886" y="684885"/>
                </a:cubicBezTo>
                <a:cubicBezTo>
                  <a:pt x="3202838" y="684885"/>
                  <a:pt x="3201314" y="684580"/>
                  <a:pt x="3201314" y="683971"/>
                </a:cubicBezTo>
                <a:lnTo>
                  <a:pt x="3194913" y="683057"/>
                </a:lnTo>
                <a:cubicBezTo>
                  <a:pt x="3191256" y="684885"/>
                  <a:pt x="3188208" y="683971"/>
                  <a:pt x="3185769" y="680313"/>
                </a:cubicBezTo>
                <a:cubicBezTo>
                  <a:pt x="3183331" y="680313"/>
                  <a:pt x="3181197" y="679399"/>
                  <a:pt x="3179368" y="677570"/>
                </a:cubicBezTo>
                <a:lnTo>
                  <a:pt x="3174797" y="677570"/>
                </a:lnTo>
                <a:lnTo>
                  <a:pt x="3169310" y="672998"/>
                </a:lnTo>
                <a:cubicBezTo>
                  <a:pt x="3166871" y="672388"/>
                  <a:pt x="3162909" y="669340"/>
                  <a:pt x="3157423" y="663854"/>
                </a:cubicBezTo>
                <a:lnTo>
                  <a:pt x="3148279" y="655624"/>
                </a:lnTo>
                <a:cubicBezTo>
                  <a:pt x="3145840" y="654405"/>
                  <a:pt x="3144011" y="652577"/>
                  <a:pt x="3142792" y="650138"/>
                </a:cubicBezTo>
                <a:cubicBezTo>
                  <a:pt x="3142183" y="648309"/>
                  <a:pt x="3141421" y="646633"/>
                  <a:pt x="3140506" y="645109"/>
                </a:cubicBezTo>
                <a:cubicBezTo>
                  <a:pt x="3139592" y="643585"/>
                  <a:pt x="3138830" y="641909"/>
                  <a:pt x="3138220" y="640080"/>
                </a:cubicBezTo>
                <a:cubicBezTo>
                  <a:pt x="3137001" y="638861"/>
                  <a:pt x="3136392" y="637794"/>
                  <a:pt x="3136392" y="636879"/>
                </a:cubicBezTo>
                <a:cubicBezTo>
                  <a:pt x="3136392" y="635965"/>
                  <a:pt x="3137001" y="634898"/>
                  <a:pt x="3138220" y="633679"/>
                </a:cubicBezTo>
                <a:cubicBezTo>
                  <a:pt x="3140049" y="631850"/>
                  <a:pt x="3140049" y="630326"/>
                  <a:pt x="3138220" y="629107"/>
                </a:cubicBezTo>
                <a:cubicBezTo>
                  <a:pt x="3137001" y="627888"/>
                  <a:pt x="3137001" y="626364"/>
                  <a:pt x="3138220" y="624535"/>
                </a:cubicBezTo>
                <a:cubicBezTo>
                  <a:pt x="3138830" y="623925"/>
                  <a:pt x="3140049" y="622859"/>
                  <a:pt x="3141878" y="621334"/>
                </a:cubicBezTo>
                <a:cubicBezTo>
                  <a:pt x="3143707" y="619811"/>
                  <a:pt x="3145535" y="618744"/>
                  <a:pt x="3147364" y="618134"/>
                </a:cubicBezTo>
                <a:cubicBezTo>
                  <a:pt x="3146145" y="618744"/>
                  <a:pt x="3145535" y="619658"/>
                  <a:pt x="3145535" y="620877"/>
                </a:cubicBezTo>
                <a:cubicBezTo>
                  <a:pt x="3147364" y="621487"/>
                  <a:pt x="3148584" y="621182"/>
                  <a:pt x="3149193" y="619963"/>
                </a:cubicBezTo>
                <a:cubicBezTo>
                  <a:pt x="3149803" y="618744"/>
                  <a:pt x="3150108" y="618134"/>
                  <a:pt x="3150108" y="618134"/>
                </a:cubicBezTo>
                <a:cubicBezTo>
                  <a:pt x="3157423" y="607161"/>
                  <a:pt x="3161080" y="601675"/>
                  <a:pt x="3161080" y="601675"/>
                </a:cubicBezTo>
                <a:cubicBezTo>
                  <a:pt x="3158642" y="601675"/>
                  <a:pt x="3157118" y="601370"/>
                  <a:pt x="3156508" y="600761"/>
                </a:cubicBezTo>
                <a:cubicBezTo>
                  <a:pt x="3155289" y="600151"/>
                  <a:pt x="3153461" y="599846"/>
                  <a:pt x="3151022" y="599846"/>
                </a:cubicBezTo>
                <a:cubicBezTo>
                  <a:pt x="3147364" y="599846"/>
                  <a:pt x="3143097" y="601065"/>
                  <a:pt x="3138220" y="603504"/>
                </a:cubicBezTo>
                <a:cubicBezTo>
                  <a:pt x="3137001" y="604113"/>
                  <a:pt x="3135020" y="605180"/>
                  <a:pt x="3132277" y="606704"/>
                </a:cubicBezTo>
                <a:cubicBezTo>
                  <a:pt x="3129534" y="608228"/>
                  <a:pt x="3127248" y="608685"/>
                  <a:pt x="3125419" y="608076"/>
                </a:cubicBezTo>
                <a:lnTo>
                  <a:pt x="3104388" y="598932"/>
                </a:lnTo>
                <a:cubicBezTo>
                  <a:pt x="3092196" y="590397"/>
                  <a:pt x="3083052" y="583692"/>
                  <a:pt x="3076956" y="578815"/>
                </a:cubicBezTo>
                <a:lnTo>
                  <a:pt x="3057753" y="564184"/>
                </a:lnTo>
                <a:cubicBezTo>
                  <a:pt x="3054095" y="561746"/>
                  <a:pt x="3048609" y="557479"/>
                  <a:pt x="3041294" y="551383"/>
                </a:cubicBezTo>
                <a:cubicBezTo>
                  <a:pt x="3033979" y="545287"/>
                  <a:pt x="3028492" y="541020"/>
                  <a:pt x="3024835" y="538581"/>
                </a:cubicBezTo>
                <a:lnTo>
                  <a:pt x="3022092" y="540410"/>
                </a:lnTo>
                <a:cubicBezTo>
                  <a:pt x="3023311" y="546506"/>
                  <a:pt x="3023006" y="553059"/>
                  <a:pt x="3021177" y="560070"/>
                </a:cubicBezTo>
                <a:cubicBezTo>
                  <a:pt x="3019348" y="567080"/>
                  <a:pt x="3018129" y="572414"/>
                  <a:pt x="3017519" y="576072"/>
                </a:cubicBezTo>
                <a:cubicBezTo>
                  <a:pt x="3017519" y="580948"/>
                  <a:pt x="3017215" y="584911"/>
                  <a:pt x="3016605" y="587959"/>
                </a:cubicBezTo>
                <a:cubicBezTo>
                  <a:pt x="3015995" y="591007"/>
                  <a:pt x="3015234" y="594817"/>
                  <a:pt x="3014319" y="599389"/>
                </a:cubicBezTo>
                <a:cubicBezTo>
                  <a:pt x="3013405" y="603961"/>
                  <a:pt x="3013252" y="608076"/>
                  <a:pt x="3013862" y="611733"/>
                </a:cubicBezTo>
                <a:lnTo>
                  <a:pt x="3013862" y="613562"/>
                </a:lnTo>
                <a:cubicBezTo>
                  <a:pt x="3013862" y="616610"/>
                  <a:pt x="3013252" y="620268"/>
                  <a:pt x="3012033" y="624535"/>
                </a:cubicBezTo>
                <a:cubicBezTo>
                  <a:pt x="3010814" y="628802"/>
                  <a:pt x="3010509" y="632155"/>
                  <a:pt x="3011119" y="634593"/>
                </a:cubicBezTo>
                <a:lnTo>
                  <a:pt x="3011119" y="640994"/>
                </a:lnTo>
                <a:cubicBezTo>
                  <a:pt x="3010509" y="641604"/>
                  <a:pt x="3010357" y="642366"/>
                  <a:pt x="3010661" y="643280"/>
                </a:cubicBezTo>
                <a:cubicBezTo>
                  <a:pt x="3010966" y="644194"/>
                  <a:pt x="3010814" y="645261"/>
                  <a:pt x="3010205" y="646480"/>
                </a:cubicBezTo>
                <a:cubicBezTo>
                  <a:pt x="3009595" y="648919"/>
                  <a:pt x="3008376" y="655015"/>
                  <a:pt x="3006547" y="664769"/>
                </a:cubicBezTo>
                <a:lnTo>
                  <a:pt x="3002889" y="693115"/>
                </a:lnTo>
                <a:cubicBezTo>
                  <a:pt x="3002279" y="695553"/>
                  <a:pt x="3001670" y="698601"/>
                  <a:pt x="3001060" y="702259"/>
                </a:cubicBezTo>
                <a:cubicBezTo>
                  <a:pt x="3000451" y="705917"/>
                  <a:pt x="3000146" y="710488"/>
                  <a:pt x="3000146" y="715975"/>
                </a:cubicBezTo>
                <a:cubicBezTo>
                  <a:pt x="3000146" y="718413"/>
                  <a:pt x="3000756" y="722680"/>
                  <a:pt x="3001975" y="728776"/>
                </a:cubicBezTo>
                <a:cubicBezTo>
                  <a:pt x="3003194" y="729996"/>
                  <a:pt x="3003194" y="731215"/>
                  <a:pt x="3001975" y="732434"/>
                </a:cubicBezTo>
                <a:cubicBezTo>
                  <a:pt x="3001365" y="733653"/>
                  <a:pt x="3001060" y="735177"/>
                  <a:pt x="3001060" y="737006"/>
                </a:cubicBezTo>
                <a:cubicBezTo>
                  <a:pt x="3001060" y="738225"/>
                  <a:pt x="3002279" y="741273"/>
                  <a:pt x="3004718" y="746150"/>
                </a:cubicBezTo>
                <a:cubicBezTo>
                  <a:pt x="3005328" y="747979"/>
                  <a:pt x="3006394" y="750722"/>
                  <a:pt x="3007918" y="754380"/>
                </a:cubicBezTo>
                <a:cubicBezTo>
                  <a:pt x="3009442" y="758037"/>
                  <a:pt x="3009900" y="762000"/>
                  <a:pt x="3009290" y="766267"/>
                </a:cubicBezTo>
                <a:lnTo>
                  <a:pt x="3009290" y="769010"/>
                </a:lnTo>
                <a:cubicBezTo>
                  <a:pt x="3009290" y="772058"/>
                  <a:pt x="3009595" y="774954"/>
                  <a:pt x="3010205" y="777697"/>
                </a:cubicBezTo>
                <a:cubicBezTo>
                  <a:pt x="3010814" y="780440"/>
                  <a:pt x="3011424" y="782726"/>
                  <a:pt x="3012033" y="784555"/>
                </a:cubicBezTo>
                <a:lnTo>
                  <a:pt x="3013862" y="808329"/>
                </a:lnTo>
                <a:cubicBezTo>
                  <a:pt x="3013862" y="811987"/>
                  <a:pt x="3014472" y="816864"/>
                  <a:pt x="3015691" y="822960"/>
                </a:cubicBezTo>
                <a:cubicBezTo>
                  <a:pt x="3016910" y="826617"/>
                  <a:pt x="3017519" y="829361"/>
                  <a:pt x="3017519" y="831189"/>
                </a:cubicBezTo>
                <a:cubicBezTo>
                  <a:pt x="3017519" y="837285"/>
                  <a:pt x="3015995" y="842772"/>
                  <a:pt x="3012948" y="847648"/>
                </a:cubicBezTo>
                <a:cubicBezTo>
                  <a:pt x="3012338" y="850696"/>
                  <a:pt x="3010966" y="852678"/>
                  <a:pt x="3008833" y="853592"/>
                </a:cubicBezTo>
                <a:cubicBezTo>
                  <a:pt x="3006699" y="854507"/>
                  <a:pt x="3004413" y="854049"/>
                  <a:pt x="3001975" y="852221"/>
                </a:cubicBezTo>
                <a:lnTo>
                  <a:pt x="2998317" y="846734"/>
                </a:lnTo>
                <a:cubicBezTo>
                  <a:pt x="2995269" y="843686"/>
                  <a:pt x="2991612" y="843077"/>
                  <a:pt x="2987344" y="844905"/>
                </a:cubicBezTo>
                <a:cubicBezTo>
                  <a:pt x="2986125" y="845515"/>
                  <a:pt x="2984297" y="845820"/>
                  <a:pt x="2981858" y="845820"/>
                </a:cubicBezTo>
                <a:cubicBezTo>
                  <a:pt x="2978810" y="845820"/>
                  <a:pt x="2975762" y="844296"/>
                  <a:pt x="2972714" y="841248"/>
                </a:cubicBezTo>
                <a:cubicBezTo>
                  <a:pt x="2969056" y="833932"/>
                  <a:pt x="2966008" y="828751"/>
                  <a:pt x="2963570" y="825703"/>
                </a:cubicBezTo>
                <a:cubicBezTo>
                  <a:pt x="2961741" y="823265"/>
                  <a:pt x="2958388" y="820521"/>
                  <a:pt x="2953511" y="817473"/>
                </a:cubicBezTo>
                <a:cubicBezTo>
                  <a:pt x="2951683" y="815644"/>
                  <a:pt x="2950768" y="814730"/>
                  <a:pt x="2950768" y="814730"/>
                </a:cubicBezTo>
                <a:cubicBezTo>
                  <a:pt x="2947721" y="811682"/>
                  <a:pt x="2943301" y="807567"/>
                  <a:pt x="2937510" y="802386"/>
                </a:cubicBezTo>
                <a:cubicBezTo>
                  <a:pt x="2931718" y="797204"/>
                  <a:pt x="2926384" y="793394"/>
                  <a:pt x="2921508" y="790956"/>
                </a:cubicBezTo>
                <a:cubicBezTo>
                  <a:pt x="2919679" y="789736"/>
                  <a:pt x="2918003" y="787603"/>
                  <a:pt x="2916478" y="784555"/>
                </a:cubicBezTo>
                <a:cubicBezTo>
                  <a:pt x="2914954" y="781507"/>
                  <a:pt x="2913888" y="779069"/>
                  <a:pt x="2913278" y="777240"/>
                </a:cubicBezTo>
                <a:cubicBezTo>
                  <a:pt x="2911449" y="774192"/>
                  <a:pt x="2909620" y="771601"/>
                  <a:pt x="2907792" y="769467"/>
                </a:cubicBezTo>
                <a:cubicBezTo>
                  <a:pt x="2905963" y="767334"/>
                  <a:pt x="2904439" y="765352"/>
                  <a:pt x="2903219" y="763524"/>
                </a:cubicBezTo>
                <a:lnTo>
                  <a:pt x="2891332" y="742492"/>
                </a:lnTo>
                <a:cubicBezTo>
                  <a:pt x="2890113" y="740664"/>
                  <a:pt x="2889199" y="738835"/>
                  <a:pt x="2888589" y="737006"/>
                </a:cubicBezTo>
                <a:cubicBezTo>
                  <a:pt x="2887979" y="735177"/>
                  <a:pt x="2887370" y="733653"/>
                  <a:pt x="2886760" y="732434"/>
                </a:cubicBezTo>
                <a:cubicBezTo>
                  <a:pt x="2882493" y="728167"/>
                  <a:pt x="2879750" y="721157"/>
                  <a:pt x="2878531" y="711403"/>
                </a:cubicBezTo>
                <a:lnTo>
                  <a:pt x="2875788" y="661111"/>
                </a:lnTo>
                <a:lnTo>
                  <a:pt x="2867558" y="636422"/>
                </a:lnTo>
                <a:lnTo>
                  <a:pt x="2860243" y="615391"/>
                </a:lnTo>
                <a:cubicBezTo>
                  <a:pt x="2859633" y="611733"/>
                  <a:pt x="2856280" y="600456"/>
                  <a:pt x="2850184" y="581558"/>
                </a:cubicBezTo>
                <a:cubicBezTo>
                  <a:pt x="2849575" y="582168"/>
                  <a:pt x="2848813" y="582473"/>
                  <a:pt x="2847898" y="582473"/>
                </a:cubicBezTo>
                <a:cubicBezTo>
                  <a:pt x="2846984" y="582473"/>
                  <a:pt x="2846222" y="582777"/>
                  <a:pt x="2845613" y="583387"/>
                </a:cubicBezTo>
                <a:cubicBezTo>
                  <a:pt x="2845003" y="583996"/>
                  <a:pt x="2844088" y="584149"/>
                  <a:pt x="2842869" y="583844"/>
                </a:cubicBezTo>
                <a:cubicBezTo>
                  <a:pt x="2841650" y="583539"/>
                  <a:pt x="2840736" y="583692"/>
                  <a:pt x="2840126" y="584301"/>
                </a:cubicBezTo>
                <a:cubicBezTo>
                  <a:pt x="2839516" y="584301"/>
                  <a:pt x="2839211" y="584454"/>
                  <a:pt x="2839211" y="584759"/>
                </a:cubicBezTo>
                <a:cubicBezTo>
                  <a:pt x="2839211" y="585063"/>
                  <a:pt x="2839211" y="585521"/>
                  <a:pt x="2839211" y="586130"/>
                </a:cubicBezTo>
                <a:cubicBezTo>
                  <a:pt x="2833725" y="587959"/>
                  <a:pt x="2828544" y="588873"/>
                  <a:pt x="2823667" y="588873"/>
                </a:cubicBezTo>
                <a:cubicBezTo>
                  <a:pt x="2823057" y="588873"/>
                  <a:pt x="2821685" y="589178"/>
                  <a:pt x="2819552" y="589788"/>
                </a:cubicBezTo>
                <a:cubicBezTo>
                  <a:pt x="2817418" y="590397"/>
                  <a:pt x="2815742" y="591312"/>
                  <a:pt x="2814523" y="592531"/>
                </a:cubicBezTo>
                <a:cubicBezTo>
                  <a:pt x="2810865" y="593750"/>
                  <a:pt x="2805988" y="595884"/>
                  <a:pt x="2799892" y="598932"/>
                </a:cubicBezTo>
                <a:cubicBezTo>
                  <a:pt x="2793796" y="601980"/>
                  <a:pt x="2788919" y="603504"/>
                  <a:pt x="2785262" y="603504"/>
                </a:cubicBezTo>
                <a:cubicBezTo>
                  <a:pt x="2782824" y="604723"/>
                  <a:pt x="2779776" y="606552"/>
                  <a:pt x="2776118" y="608990"/>
                </a:cubicBezTo>
                <a:cubicBezTo>
                  <a:pt x="2772460" y="611429"/>
                  <a:pt x="2769108" y="612038"/>
                  <a:pt x="2766060" y="610819"/>
                </a:cubicBezTo>
                <a:lnTo>
                  <a:pt x="2763316" y="610819"/>
                </a:lnTo>
                <a:cubicBezTo>
                  <a:pt x="2762707" y="610209"/>
                  <a:pt x="2760878" y="610514"/>
                  <a:pt x="2757830" y="611733"/>
                </a:cubicBezTo>
                <a:cubicBezTo>
                  <a:pt x="2754782" y="612952"/>
                  <a:pt x="2752648" y="613562"/>
                  <a:pt x="2751429" y="613562"/>
                </a:cubicBezTo>
                <a:cubicBezTo>
                  <a:pt x="2752039" y="612343"/>
                  <a:pt x="2752039" y="611733"/>
                  <a:pt x="2751429" y="611733"/>
                </a:cubicBezTo>
                <a:cubicBezTo>
                  <a:pt x="2750819" y="611733"/>
                  <a:pt x="2750210" y="612038"/>
                  <a:pt x="2749600" y="612648"/>
                </a:cubicBezTo>
                <a:cubicBezTo>
                  <a:pt x="2748991" y="612038"/>
                  <a:pt x="2734360" y="617524"/>
                  <a:pt x="2705709" y="629107"/>
                </a:cubicBezTo>
                <a:cubicBezTo>
                  <a:pt x="2714244" y="625449"/>
                  <a:pt x="2725521" y="617829"/>
                  <a:pt x="2739542" y="606247"/>
                </a:cubicBezTo>
                <a:cubicBezTo>
                  <a:pt x="2753563" y="594665"/>
                  <a:pt x="2765145" y="583387"/>
                  <a:pt x="2774289" y="572414"/>
                </a:cubicBezTo>
                <a:cubicBezTo>
                  <a:pt x="2778556" y="568147"/>
                  <a:pt x="2782824" y="563880"/>
                  <a:pt x="2787091" y="559613"/>
                </a:cubicBezTo>
                <a:cubicBezTo>
                  <a:pt x="2791358" y="555345"/>
                  <a:pt x="2795625" y="551078"/>
                  <a:pt x="2799892" y="546811"/>
                </a:cubicBezTo>
                <a:cubicBezTo>
                  <a:pt x="2801721" y="544373"/>
                  <a:pt x="2804312" y="541020"/>
                  <a:pt x="2807665" y="536752"/>
                </a:cubicBezTo>
                <a:cubicBezTo>
                  <a:pt x="2811018" y="532485"/>
                  <a:pt x="2813913" y="529437"/>
                  <a:pt x="2816352" y="527609"/>
                </a:cubicBezTo>
                <a:cubicBezTo>
                  <a:pt x="2817571" y="525170"/>
                  <a:pt x="2821228" y="519988"/>
                  <a:pt x="2827324" y="512064"/>
                </a:cubicBezTo>
                <a:cubicBezTo>
                  <a:pt x="2830982" y="508406"/>
                  <a:pt x="2834640" y="503834"/>
                  <a:pt x="2838297" y="498348"/>
                </a:cubicBezTo>
                <a:lnTo>
                  <a:pt x="2848356" y="482803"/>
                </a:lnTo>
                <a:cubicBezTo>
                  <a:pt x="2850794" y="479755"/>
                  <a:pt x="2853080" y="476402"/>
                  <a:pt x="2855214" y="472744"/>
                </a:cubicBezTo>
                <a:cubicBezTo>
                  <a:pt x="2857347" y="469087"/>
                  <a:pt x="2859328" y="466344"/>
                  <a:pt x="2861157" y="464515"/>
                </a:cubicBezTo>
                <a:cubicBezTo>
                  <a:pt x="2861157" y="462686"/>
                  <a:pt x="2861462" y="461467"/>
                  <a:pt x="2862072" y="460857"/>
                </a:cubicBezTo>
                <a:cubicBezTo>
                  <a:pt x="2863291" y="460857"/>
                  <a:pt x="2863900" y="459943"/>
                  <a:pt x="2863900" y="458114"/>
                </a:cubicBezTo>
                <a:lnTo>
                  <a:pt x="2872130" y="445312"/>
                </a:lnTo>
                <a:cubicBezTo>
                  <a:pt x="2862986" y="451408"/>
                  <a:pt x="2853385" y="457352"/>
                  <a:pt x="2843326" y="463143"/>
                </a:cubicBezTo>
                <a:cubicBezTo>
                  <a:pt x="2833268" y="468934"/>
                  <a:pt x="2827629" y="472135"/>
                  <a:pt x="2826410" y="472744"/>
                </a:cubicBezTo>
                <a:cubicBezTo>
                  <a:pt x="2823971" y="473354"/>
                  <a:pt x="2820314" y="474421"/>
                  <a:pt x="2815437" y="475945"/>
                </a:cubicBezTo>
                <a:cubicBezTo>
                  <a:pt x="2810561" y="477469"/>
                  <a:pt x="2806293" y="479145"/>
                  <a:pt x="2802635" y="480974"/>
                </a:cubicBezTo>
                <a:cubicBezTo>
                  <a:pt x="2799588" y="484022"/>
                  <a:pt x="2796540" y="485546"/>
                  <a:pt x="2793492" y="485546"/>
                </a:cubicBezTo>
                <a:cubicBezTo>
                  <a:pt x="2783738" y="486765"/>
                  <a:pt x="2776118" y="487375"/>
                  <a:pt x="2770632" y="487375"/>
                </a:cubicBezTo>
                <a:lnTo>
                  <a:pt x="2766060" y="489204"/>
                </a:lnTo>
                <a:cubicBezTo>
                  <a:pt x="2768498" y="490423"/>
                  <a:pt x="2770022" y="491032"/>
                  <a:pt x="2770632" y="491032"/>
                </a:cubicBezTo>
                <a:cubicBezTo>
                  <a:pt x="2774899" y="492861"/>
                  <a:pt x="2780995" y="494385"/>
                  <a:pt x="2788919" y="495605"/>
                </a:cubicBezTo>
                <a:lnTo>
                  <a:pt x="2794406" y="498348"/>
                </a:lnTo>
                <a:cubicBezTo>
                  <a:pt x="2793796" y="498957"/>
                  <a:pt x="2793034" y="499567"/>
                  <a:pt x="2792120" y="500176"/>
                </a:cubicBezTo>
                <a:cubicBezTo>
                  <a:pt x="2791206" y="500786"/>
                  <a:pt x="2790444" y="501091"/>
                  <a:pt x="2789834" y="501091"/>
                </a:cubicBezTo>
                <a:cubicBezTo>
                  <a:pt x="2785567" y="501091"/>
                  <a:pt x="2781300" y="500786"/>
                  <a:pt x="2777032" y="500176"/>
                </a:cubicBezTo>
                <a:cubicBezTo>
                  <a:pt x="2772765" y="499567"/>
                  <a:pt x="2768498" y="499262"/>
                  <a:pt x="2764231" y="499262"/>
                </a:cubicBezTo>
                <a:lnTo>
                  <a:pt x="2760573" y="498348"/>
                </a:lnTo>
                <a:cubicBezTo>
                  <a:pt x="2759354" y="498957"/>
                  <a:pt x="2757525" y="499262"/>
                  <a:pt x="2755087" y="499262"/>
                </a:cubicBezTo>
                <a:cubicBezTo>
                  <a:pt x="2751429" y="499262"/>
                  <a:pt x="2748229" y="498652"/>
                  <a:pt x="2745485" y="497433"/>
                </a:cubicBezTo>
                <a:cubicBezTo>
                  <a:pt x="2742742" y="496214"/>
                  <a:pt x="2740761" y="495300"/>
                  <a:pt x="2739542" y="494690"/>
                </a:cubicBezTo>
                <a:cubicBezTo>
                  <a:pt x="2733446" y="491032"/>
                  <a:pt x="2727045" y="486461"/>
                  <a:pt x="2720340" y="480974"/>
                </a:cubicBezTo>
                <a:cubicBezTo>
                  <a:pt x="2718511" y="479145"/>
                  <a:pt x="2716987" y="477469"/>
                  <a:pt x="2715768" y="475945"/>
                </a:cubicBezTo>
                <a:cubicBezTo>
                  <a:pt x="2714548" y="474421"/>
                  <a:pt x="2713329" y="473049"/>
                  <a:pt x="2712110" y="471830"/>
                </a:cubicBezTo>
                <a:cubicBezTo>
                  <a:pt x="2707843" y="468782"/>
                  <a:pt x="2705405" y="465734"/>
                  <a:pt x="2704795" y="462686"/>
                </a:cubicBezTo>
                <a:lnTo>
                  <a:pt x="2699308" y="451713"/>
                </a:lnTo>
                <a:lnTo>
                  <a:pt x="2694736" y="445312"/>
                </a:lnTo>
                <a:cubicBezTo>
                  <a:pt x="2692908" y="442264"/>
                  <a:pt x="2691841" y="440131"/>
                  <a:pt x="2691536" y="438912"/>
                </a:cubicBezTo>
                <a:cubicBezTo>
                  <a:pt x="2691231" y="437692"/>
                  <a:pt x="2691993" y="435864"/>
                  <a:pt x="2693822" y="433425"/>
                </a:cubicBezTo>
                <a:lnTo>
                  <a:pt x="2694736" y="431596"/>
                </a:lnTo>
                <a:lnTo>
                  <a:pt x="2694736" y="428853"/>
                </a:lnTo>
                <a:cubicBezTo>
                  <a:pt x="2694736" y="425805"/>
                  <a:pt x="2696261" y="422452"/>
                  <a:pt x="2699308" y="418795"/>
                </a:cubicBezTo>
                <a:cubicBezTo>
                  <a:pt x="2702356" y="415137"/>
                  <a:pt x="2704185" y="412394"/>
                  <a:pt x="2704795" y="410565"/>
                </a:cubicBezTo>
                <a:cubicBezTo>
                  <a:pt x="2705405" y="406298"/>
                  <a:pt x="2708757" y="399288"/>
                  <a:pt x="2714853" y="389534"/>
                </a:cubicBezTo>
                <a:lnTo>
                  <a:pt x="2732227" y="362102"/>
                </a:lnTo>
                <a:cubicBezTo>
                  <a:pt x="2732227" y="361492"/>
                  <a:pt x="2733141" y="360273"/>
                  <a:pt x="2734970" y="358444"/>
                </a:cubicBezTo>
                <a:cubicBezTo>
                  <a:pt x="2732532" y="364540"/>
                  <a:pt x="2728264" y="373075"/>
                  <a:pt x="2722168" y="384048"/>
                </a:cubicBezTo>
                <a:cubicBezTo>
                  <a:pt x="2714244" y="397459"/>
                  <a:pt x="2709062" y="408736"/>
                  <a:pt x="2706624" y="417880"/>
                </a:cubicBezTo>
                <a:lnTo>
                  <a:pt x="2716682" y="401421"/>
                </a:lnTo>
                <a:lnTo>
                  <a:pt x="2752344" y="338328"/>
                </a:lnTo>
                <a:lnTo>
                  <a:pt x="2748686" y="336499"/>
                </a:lnTo>
                <a:cubicBezTo>
                  <a:pt x="2749296" y="336499"/>
                  <a:pt x="2750667" y="336499"/>
                  <a:pt x="2752801" y="336499"/>
                </a:cubicBezTo>
                <a:cubicBezTo>
                  <a:pt x="2754934" y="336499"/>
                  <a:pt x="2756154" y="336042"/>
                  <a:pt x="2756458" y="335127"/>
                </a:cubicBezTo>
                <a:cubicBezTo>
                  <a:pt x="2756763" y="334213"/>
                  <a:pt x="2756306" y="332841"/>
                  <a:pt x="2755087" y="331012"/>
                </a:cubicBezTo>
                <a:lnTo>
                  <a:pt x="2756916" y="330098"/>
                </a:lnTo>
                <a:lnTo>
                  <a:pt x="2760573" y="331927"/>
                </a:lnTo>
                <a:lnTo>
                  <a:pt x="2760573" y="322783"/>
                </a:lnTo>
                <a:lnTo>
                  <a:pt x="2762402" y="322783"/>
                </a:lnTo>
                <a:cubicBezTo>
                  <a:pt x="2766060" y="322783"/>
                  <a:pt x="2768498" y="320344"/>
                  <a:pt x="2769717" y="315468"/>
                </a:cubicBezTo>
                <a:cubicBezTo>
                  <a:pt x="2769717" y="313639"/>
                  <a:pt x="2770327" y="312115"/>
                  <a:pt x="2771546" y="310896"/>
                </a:cubicBezTo>
                <a:lnTo>
                  <a:pt x="2776118" y="311810"/>
                </a:lnTo>
                <a:lnTo>
                  <a:pt x="2777032" y="304495"/>
                </a:lnTo>
                <a:cubicBezTo>
                  <a:pt x="2777642" y="304495"/>
                  <a:pt x="2778709" y="304952"/>
                  <a:pt x="2780233" y="305866"/>
                </a:cubicBezTo>
                <a:cubicBezTo>
                  <a:pt x="2781757" y="306781"/>
                  <a:pt x="2782214" y="305409"/>
                  <a:pt x="2781605" y="301752"/>
                </a:cubicBezTo>
                <a:cubicBezTo>
                  <a:pt x="2780995" y="300532"/>
                  <a:pt x="2780995" y="299313"/>
                  <a:pt x="2781605" y="298094"/>
                </a:cubicBezTo>
                <a:cubicBezTo>
                  <a:pt x="2782214" y="296875"/>
                  <a:pt x="2782519" y="295960"/>
                  <a:pt x="2782519" y="295351"/>
                </a:cubicBezTo>
                <a:lnTo>
                  <a:pt x="2784348" y="295351"/>
                </a:lnTo>
                <a:lnTo>
                  <a:pt x="2785262" y="299923"/>
                </a:lnTo>
                <a:lnTo>
                  <a:pt x="2786176" y="299923"/>
                </a:lnTo>
                <a:cubicBezTo>
                  <a:pt x="2789224" y="296265"/>
                  <a:pt x="2791815" y="292760"/>
                  <a:pt x="2793949" y="289407"/>
                </a:cubicBezTo>
                <a:cubicBezTo>
                  <a:pt x="2796082" y="286054"/>
                  <a:pt x="2798368" y="282854"/>
                  <a:pt x="2800807" y="279806"/>
                </a:cubicBezTo>
                <a:cubicBezTo>
                  <a:pt x="2802635" y="277977"/>
                  <a:pt x="2803855" y="276453"/>
                  <a:pt x="2804464" y="275234"/>
                </a:cubicBezTo>
                <a:cubicBezTo>
                  <a:pt x="2805074" y="274015"/>
                  <a:pt x="2805684" y="273100"/>
                  <a:pt x="2806293" y="272491"/>
                </a:cubicBezTo>
                <a:cubicBezTo>
                  <a:pt x="2807512" y="263956"/>
                  <a:pt x="2810865" y="259689"/>
                  <a:pt x="2816352" y="259689"/>
                </a:cubicBezTo>
                <a:lnTo>
                  <a:pt x="2821838" y="254203"/>
                </a:lnTo>
                <a:lnTo>
                  <a:pt x="2821838" y="253288"/>
                </a:lnTo>
                <a:cubicBezTo>
                  <a:pt x="2823667" y="248412"/>
                  <a:pt x="2825800" y="244754"/>
                  <a:pt x="2828239" y="242316"/>
                </a:cubicBezTo>
                <a:cubicBezTo>
                  <a:pt x="2828848" y="241096"/>
                  <a:pt x="2829915" y="239877"/>
                  <a:pt x="2831439" y="238658"/>
                </a:cubicBezTo>
                <a:cubicBezTo>
                  <a:pt x="2832963" y="237439"/>
                  <a:pt x="2834030" y="235915"/>
                  <a:pt x="2834640" y="234086"/>
                </a:cubicBezTo>
                <a:cubicBezTo>
                  <a:pt x="2835859" y="232257"/>
                  <a:pt x="2841040" y="228142"/>
                  <a:pt x="2850184" y="221742"/>
                </a:cubicBezTo>
                <a:cubicBezTo>
                  <a:pt x="2859328" y="215341"/>
                  <a:pt x="2866644" y="210616"/>
                  <a:pt x="2872130" y="207568"/>
                </a:cubicBezTo>
                <a:cubicBezTo>
                  <a:pt x="2873959" y="206959"/>
                  <a:pt x="2875788" y="204825"/>
                  <a:pt x="2877616" y="201168"/>
                </a:cubicBezTo>
                <a:cubicBezTo>
                  <a:pt x="2878226" y="200558"/>
                  <a:pt x="2879598" y="199339"/>
                  <a:pt x="2881731" y="197510"/>
                </a:cubicBezTo>
                <a:cubicBezTo>
                  <a:pt x="2883865" y="195681"/>
                  <a:pt x="2885236" y="193852"/>
                  <a:pt x="2885846" y="192024"/>
                </a:cubicBezTo>
                <a:cubicBezTo>
                  <a:pt x="2887675" y="188976"/>
                  <a:pt x="2888589" y="183489"/>
                  <a:pt x="2888589" y="175564"/>
                </a:cubicBezTo>
                <a:cubicBezTo>
                  <a:pt x="2888589" y="175564"/>
                  <a:pt x="2887370" y="174345"/>
                  <a:pt x="2884932" y="171907"/>
                </a:cubicBezTo>
                <a:cubicBezTo>
                  <a:pt x="2884932" y="170688"/>
                  <a:pt x="2883713" y="168249"/>
                  <a:pt x="2881274" y="164592"/>
                </a:cubicBezTo>
                <a:cubicBezTo>
                  <a:pt x="2880055" y="163372"/>
                  <a:pt x="2879445" y="162763"/>
                  <a:pt x="2879445" y="162763"/>
                </a:cubicBezTo>
                <a:cubicBezTo>
                  <a:pt x="2873959" y="159105"/>
                  <a:pt x="2870606" y="157276"/>
                  <a:pt x="2869387" y="157276"/>
                </a:cubicBezTo>
                <a:cubicBezTo>
                  <a:pt x="2865119" y="157276"/>
                  <a:pt x="2861767" y="155448"/>
                  <a:pt x="2859328" y="151790"/>
                </a:cubicBezTo>
                <a:cubicBezTo>
                  <a:pt x="2856890" y="148132"/>
                  <a:pt x="2855061" y="145694"/>
                  <a:pt x="2853842" y="144475"/>
                </a:cubicBezTo>
                <a:cubicBezTo>
                  <a:pt x="2851403" y="143256"/>
                  <a:pt x="2848965" y="141122"/>
                  <a:pt x="2846527" y="138074"/>
                </a:cubicBezTo>
                <a:cubicBezTo>
                  <a:pt x="2844088" y="135026"/>
                  <a:pt x="2841955" y="132892"/>
                  <a:pt x="2840126" y="131673"/>
                </a:cubicBezTo>
                <a:cubicBezTo>
                  <a:pt x="2835249" y="128016"/>
                  <a:pt x="2835249" y="124663"/>
                  <a:pt x="2840126" y="121615"/>
                </a:cubicBezTo>
                <a:cubicBezTo>
                  <a:pt x="2840126" y="121005"/>
                  <a:pt x="2840279" y="120548"/>
                  <a:pt x="2840583" y="120243"/>
                </a:cubicBezTo>
                <a:cubicBezTo>
                  <a:pt x="2840888" y="119938"/>
                  <a:pt x="2841345" y="119481"/>
                  <a:pt x="2841955" y="118872"/>
                </a:cubicBezTo>
                <a:cubicBezTo>
                  <a:pt x="2840126" y="118262"/>
                  <a:pt x="2837535" y="117348"/>
                  <a:pt x="2834182" y="116128"/>
                </a:cubicBezTo>
                <a:cubicBezTo>
                  <a:pt x="2830829" y="114909"/>
                  <a:pt x="2828086" y="113538"/>
                  <a:pt x="2825953" y="112014"/>
                </a:cubicBezTo>
                <a:cubicBezTo>
                  <a:pt x="2823819" y="110490"/>
                  <a:pt x="2822448" y="108204"/>
                  <a:pt x="2821838" y="105156"/>
                </a:cubicBezTo>
                <a:lnTo>
                  <a:pt x="2823667" y="104241"/>
                </a:lnTo>
                <a:cubicBezTo>
                  <a:pt x="2832811" y="106680"/>
                  <a:pt x="2838907" y="108204"/>
                  <a:pt x="2841955" y="108813"/>
                </a:cubicBezTo>
                <a:cubicBezTo>
                  <a:pt x="2846832" y="110032"/>
                  <a:pt x="2855366" y="111252"/>
                  <a:pt x="2867558" y="112471"/>
                </a:cubicBezTo>
                <a:cubicBezTo>
                  <a:pt x="2873654" y="113690"/>
                  <a:pt x="2879750" y="115519"/>
                  <a:pt x="2885846" y="117957"/>
                </a:cubicBezTo>
                <a:cubicBezTo>
                  <a:pt x="2887065" y="117957"/>
                  <a:pt x="2889047" y="118262"/>
                  <a:pt x="2891790" y="118872"/>
                </a:cubicBezTo>
                <a:cubicBezTo>
                  <a:pt x="2894533" y="119481"/>
                  <a:pt x="2896819" y="119481"/>
                  <a:pt x="2898648" y="118872"/>
                </a:cubicBezTo>
                <a:cubicBezTo>
                  <a:pt x="2901695" y="118872"/>
                  <a:pt x="2905658" y="116433"/>
                  <a:pt x="2910535" y="111556"/>
                </a:cubicBezTo>
                <a:cubicBezTo>
                  <a:pt x="2916021" y="106070"/>
                  <a:pt x="2921508" y="102108"/>
                  <a:pt x="2926994" y="99669"/>
                </a:cubicBezTo>
                <a:lnTo>
                  <a:pt x="2926994" y="100584"/>
                </a:lnTo>
                <a:cubicBezTo>
                  <a:pt x="2926994" y="103022"/>
                  <a:pt x="2925622" y="105460"/>
                  <a:pt x="2922879" y="107899"/>
                </a:cubicBezTo>
                <a:cubicBezTo>
                  <a:pt x="2920136" y="110337"/>
                  <a:pt x="2918460" y="112471"/>
                  <a:pt x="2917850" y="114300"/>
                </a:cubicBezTo>
                <a:lnTo>
                  <a:pt x="2920593" y="114300"/>
                </a:lnTo>
                <a:cubicBezTo>
                  <a:pt x="2929737" y="111861"/>
                  <a:pt x="2937662" y="108813"/>
                  <a:pt x="2944368" y="105156"/>
                </a:cubicBezTo>
                <a:cubicBezTo>
                  <a:pt x="2944977" y="105156"/>
                  <a:pt x="2948025" y="102412"/>
                  <a:pt x="2953511" y="96926"/>
                </a:cubicBezTo>
                <a:cubicBezTo>
                  <a:pt x="2957169" y="93268"/>
                  <a:pt x="2961132" y="91440"/>
                  <a:pt x="2965399" y="91440"/>
                </a:cubicBezTo>
                <a:close/>
                <a:moveTo>
                  <a:pt x="361188" y="9144"/>
                </a:moveTo>
                <a:cubicBezTo>
                  <a:pt x="362407" y="10363"/>
                  <a:pt x="364540" y="11277"/>
                  <a:pt x="367588" y="11887"/>
                </a:cubicBezTo>
                <a:cubicBezTo>
                  <a:pt x="370636" y="12496"/>
                  <a:pt x="373075" y="14325"/>
                  <a:pt x="374904" y="17373"/>
                </a:cubicBezTo>
                <a:cubicBezTo>
                  <a:pt x="376732" y="19812"/>
                  <a:pt x="379476" y="20726"/>
                  <a:pt x="383133" y="20116"/>
                </a:cubicBezTo>
                <a:lnTo>
                  <a:pt x="385876" y="20116"/>
                </a:lnTo>
                <a:cubicBezTo>
                  <a:pt x="389534" y="20116"/>
                  <a:pt x="391972" y="21640"/>
                  <a:pt x="393192" y="24688"/>
                </a:cubicBezTo>
                <a:lnTo>
                  <a:pt x="395935" y="29260"/>
                </a:lnTo>
                <a:cubicBezTo>
                  <a:pt x="398983" y="31089"/>
                  <a:pt x="402336" y="32461"/>
                  <a:pt x="405993" y="33375"/>
                </a:cubicBezTo>
                <a:cubicBezTo>
                  <a:pt x="409651" y="34290"/>
                  <a:pt x="412089" y="35052"/>
                  <a:pt x="413308" y="35661"/>
                </a:cubicBezTo>
                <a:cubicBezTo>
                  <a:pt x="415137" y="36271"/>
                  <a:pt x="418185" y="38709"/>
                  <a:pt x="422452" y="42976"/>
                </a:cubicBezTo>
                <a:cubicBezTo>
                  <a:pt x="424891" y="46634"/>
                  <a:pt x="427634" y="48768"/>
                  <a:pt x="430682" y="49377"/>
                </a:cubicBezTo>
                <a:cubicBezTo>
                  <a:pt x="435559" y="50596"/>
                  <a:pt x="439369" y="52120"/>
                  <a:pt x="442112" y="53949"/>
                </a:cubicBezTo>
                <a:cubicBezTo>
                  <a:pt x="444855" y="55778"/>
                  <a:pt x="446836" y="59131"/>
                  <a:pt x="448056" y="64008"/>
                </a:cubicBezTo>
                <a:cubicBezTo>
                  <a:pt x="449275" y="64617"/>
                  <a:pt x="449884" y="65532"/>
                  <a:pt x="449884" y="66751"/>
                </a:cubicBezTo>
                <a:cubicBezTo>
                  <a:pt x="458419" y="74066"/>
                  <a:pt x="465429" y="81381"/>
                  <a:pt x="470916" y="88696"/>
                </a:cubicBezTo>
                <a:lnTo>
                  <a:pt x="485546" y="104241"/>
                </a:lnTo>
                <a:cubicBezTo>
                  <a:pt x="489204" y="107899"/>
                  <a:pt x="492861" y="110337"/>
                  <a:pt x="496519" y="111556"/>
                </a:cubicBezTo>
                <a:cubicBezTo>
                  <a:pt x="498957" y="112166"/>
                  <a:pt x="500634" y="113538"/>
                  <a:pt x="501548" y="115671"/>
                </a:cubicBezTo>
                <a:cubicBezTo>
                  <a:pt x="502462" y="117805"/>
                  <a:pt x="502920" y="120091"/>
                  <a:pt x="502920" y="122529"/>
                </a:cubicBezTo>
                <a:lnTo>
                  <a:pt x="505663" y="138074"/>
                </a:lnTo>
                <a:cubicBezTo>
                  <a:pt x="521512" y="131978"/>
                  <a:pt x="535076" y="124968"/>
                  <a:pt x="546354" y="117043"/>
                </a:cubicBezTo>
                <a:cubicBezTo>
                  <a:pt x="557631" y="109118"/>
                  <a:pt x="566928" y="98755"/>
                  <a:pt x="574243" y="85953"/>
                </a:cubicBezTo>
                <a:cubicBezTo>
                  <a:pt x="574243" y="86563"/>
                  <a:pt x="574395" y="86715"/>
                  <a:pt x="574700" y="86410"/>
                </a:cubicBezTo>
                <a:cubicBezTo>
                  <a:pt x="575005" y="86106"/>
                  <a:pt x="575157" y="86258"/>
                  <a:pt x="575157" y="86868"/>
                </a:cubicBezTo>
                <a:cubicBezTo>
                  <a:pt x="575157" y="91135"/>
                  <a:pt x="573328" y="94792"/>
                  <a:pt x="569671" y="97840"/>
                </a:cubicBezTo>
                <a:lnTo>
                  <a:pt x="573328" y="99669"/>
                </a:lnTo>
                <a:cubicBezTo>
                  <a:pt x="576986" y="97840"/>
                  <a:pt x="580034" y="95859"/>
                  <a:pt x="582472" y="93726"/>
                </a:cubicBezTo>
                <a:cubicBezTo>
                  <a:pt x="584911" y="91592"/>
                  <a:pt x="587349" y="89611"/>
                  <a:pt x="589788" y="87782"/>
                </a:cubicBezTo>
                <a:lnTo>
                  <a:pt x="589788" y="85039"/>
                </a:lnTo>
                <a:cubicBezTo>
                  <a:pt x="590397" y="81381"/>
                  <a:pt x="591159" y="79248"/>
                  <a:pt x="592074" y="78638"/>
                </a:cubicBezTo>
                <a:cubicBezTo>
                  <a:pt x="592988" y="78028"/>
                  <a:pt x="594664" y="78028"/>
                  <a:pt x="597103" y="78638"/>
                </a:cubicBezTo>
                <a:cubicBezTo>
                  <a:pt x="600760" y="80467"/>
                  <a:pt x="604113" y="81686"/>
                  <a:pt x="607161" y="82296"/>
                </a:cubicBezTo>
                <a:cubicBezTo>
                  <a:pt x="610209" y="82905"/>
                  <a:pt x="612647" y="83515"/>
                  <a:pt x="614476" y="84124"/>
                </a:cubicBezTo>
                <a:cubicBezTo>
                  <a:pt x="619353" y="84124"/>
                  <a:pt x="622706" y="87477"/>
                  <a:pt x="624535" y="94183"/>
                </a:cubicBezTo>
                <a:cubicBezTo>
                  <a:pt x="626364" y="97840"/>
                  <a:pt x="629716" y="99669"/>
                  <a:pt x="634593" y="99669"/>
                </a:cubicBezTo>
                <a:cubicBezTo>
                  <a:pt x="640080" y="100888"/>
                  <a:pt x="644042" y="102717"/>
                  <a:pt x="646480" y="105156"/>
                </a:cubicBezTo>
                <a:cubicBezTo>
                  <a:pt x="647700" y="105156"/>
                  <a:pt x="648766" y="106222"/>
                  <a:pt x="649681" y="108356"/>
                </a:cubicBezTo>
                <a:cubicBezTo>
                  <a:pt x="650595" y="110490"/>
                  <a:pt x="651052" y="111861"/>
                  <a:pt x="651052" y="112471"/>
                </a:cubicBezTo>
                <a:cubicBezTo>
                  <a:pt x="652271" y="117957"/>
                  <a:pt x="654405" y="121005"/>
                  <a:pt x="657453" y="121615"/>
                </a:cubicBezTo>
                <a:cubicBezTo>
                  <a:pt x="658672" y="122834"/>
                  <a:pt x="660501" y="124358"/>
                  <a:pt x="662940" y="126187"/>
                </a:cubicBezTo>
                <a:cubicBezTo>
                  <a:pt x="665378" y="128016"/>
                  <a:pt x="666292" y="130454"/>
                  <a:pt x="665683" y="133502"/>
                </a:cubicBezTo>
                <a:cubicBezTo>
                  <a:pt x="665683" y="134112"/>
                  <a:pt x="666750" y="135026"/>
                  <a:pt x="668883" y="136245"/>
                </a:cubicBezTo>
                <a:cubicBezTo>
                  <a:pt x="671017" y="137464"/>
                  <a:pt x="672388" y="138379"/>
                  <a:pt x="672998" y="138988"/>
                </a:cubicBezTo>
                <a:cubicBezTo>
                  <a:pt x="677265" y="140817"/>
                  <a:pt x="679856" y="142494"/>
                  <a:pt x="680770" y="144018"/>
                </a:cubicBezTo>
                <a:cubicBezTo>
                  <a:pt x="681685" y="145542"/>
                  <a:pt x="682142" y="148742"/>
                  <a:pt x="682142" y="153619"/>
                </a:cubicBezTo>
                <a:lnTo>
                  <a:pt x="681228" y="154533"/>
                </a:lnTo>
                <a:cubicBezTo>
                  <a:pt x="681837" y="156362"/>
                  <a:pt x="682142" y="158800"/>
                  <a:pt x="682142" y="161848"/>
                </a:cubicBezTo>
                <a:cubicBezTo>
                  <a:pt x="682142" y="169164"/>
                  <a:pt x="679399" y="176784"/>
                  <a:pt x="673912" y="184708"/>
                </a:cubicBezTo>
                <a:cubicBezTo>
                  <a:pt x="670864" y="191414"/>
                  <a:pt x="664464" y="200863"/>
                  <a:pt x="654710" y="213055"/>
                </a:cubicBezTo>
                <a:cubicBezTo>
                  <a:pt x="651662" y="220370"/>
                  <a:pt x="647700" y="226771"/>
                  <a:pt x="642823" y="232257"/>
                </a:cubicBezTo>
                <a:cubicBezTo>
                  <a:pt x="642823" y="232257"/>
                  <a:pt x="642670" y="232410"/>
                  <a:pt x="642366" y="232714"/>
                </a:cubicBezTo>
                <a:cubicBezTo>
                  <a:pt x="642061" y="233019"/>
                  <a:pt x="641908" y="233172"/>
                  <a:pt x="641908" y="233172"/>
                </a:cubicBezTo>
                <a:lnTo>
                  <a:pt x="627278" y="240487"/>
                </a:lnTo>
                <a:cubicBezTo>
                  <a:pt x="627278" y="242925"/>
                  <a:pt x="627583" y="244754"/>
                  <a:pt x="628192" y="245973"/>
                </a:cubicBezTo>
                <a:lnTo>
                  <a:pt x="622706" y="245973"/>
                </a:lnTo>
                <a:lnTo>
                  <a:pt x="622706" y="246888"/>
                </a:lnTo>
                <a:cubicBezTo>
                  <a:pt x="622706" y="248107"/>
                  <a:pt x="621639" y="249021"/>
                  <a:pt x="619506" y="249631"/>
                </a:cubicBezTo>
                <a:cubicBezTo>
                  <a:pt x="617372" y="250241"/>
                  <a:pt x="615696" y="250850"/>
                  <a:pt x="614476" y="251460"/>
                </a:cubicBezTo>
                <a:cubicBezTo>
                  <a:pt x="612647" y="252069"/>
                  <a:pt x="610514" y="253288"/>
                  <a:pt x="608076" y="255117"/>
                </a:cubicBezTo>
                <a:cubicBezTo>
                  <a:pt x="605637" y="256946"/>
                  <a:pt x="603504" y="258165"/>
                  <a:pt x="601675" y="258775"/>
                </a:cubicBezTo>
                <a:lnTo>
                  <a:pt x="599846" y="261518"/>
                </a:lnTo>
                <a:lnTo>
                  <a:pt x="585216" y="267004"/>
                </a:lnTo>
                <a:cubicBezTo>
                  <a:pt x="575462" y="271881"/>
                  <a:pt x="569366" y="275844"/>
                  <a:pt x="566928" y="278892"/>
                </a:cubicBezTo>
                <a:cubicBezTo>
                  <a:pt x="565099" y="279501"/>
                  <a:pt x="562356" y="281025"/>
                  <a:pt x="558698" y="283464"/>
                </a:cubicBezTo>
                <a:cubicBezTo>
                  <a:pt x="555040" y="285902"/>
                  <a:pt x="551383" y="285902"/>
                  <a:pt x="547725" y="283464"/>
                </a:cubicBezTo>
                <a:cubicBezTo>
                  <a:pt x="547725" y="282854"/>
                  <a:pt x="547573" y="282549"/>
                  <a:pt x="547268" y="282549"/>
                </a:cubicBezTo>
                <a:cubicBezTo>
                  <a:pt x="546963" y="282549"/>
                  <a:pt x="546506" y="282549"/>
                  <a:pt x="545896" y="282549"/>
                </a:cubicBezTo>
                <a:cubicBezTo>
                  <a:pt x="544068" y="284378"/>
                  <a:pt x="542086" y="285292"/>
                  <a:pt x="539953" y="285292"/>
                </a:cubicBezTo>
                <a:cubicBezTo>
                  <a:pt x="537819" y="285292"/>
                  <a:pt x="536143" y="285292"/>
                  <a:pt x="534924" y="285292"/>
                </a:cubicBezTo>
                <a:cubicBezTo>
                  <a:pt x="533704" y="285292"/>
                  <a:pt x="527608" y="286207"/>
                  <a:pt x="516636" y="288036"/>
                </a:cubicBezTo>
                <a:cubicBezTo>
                  <a:pt x="513588" y="288645"/>
                  <a:pt x="509930" y="288950"/>
                  <a:pt x="505663" y="288950"/>
                </a:cubicBezTo>
                <a:cubicBezTo>
                  <a:pt x="499567" y="289560"/>
                  <a:pt x="491032" y="291084"/>
                  <a:pt x="480060" y="293522"/>
                </a:cubicBezTo>
                <a:cubicBezTo>
                  <a:pt x="477012" y="294132"/>
                  <a:pt x="473964" y="294741"/>
                  <a:pt x="470916" y="295351"/>
                </a:cubicBezTo>
                <a:cubicBezTo>
                  <a:pt x="467868" y="295960"/>
                  <a:pt x="464515" y="296570"/>
                  <a:pt x="460857" y="297180"/>
                </a:cubicBezTo>
                <a:cubicBezTo>
                  <a:pt x="456590" y="300228"/>
                  <a:pt x="451713" y="301752"/>
                  <a:pt x="446227" y="301752"/>
                </a:cubicBezTo>
                <a:lnTo>
                  <a:pt x="460857" y="294436"/>
                </a:lnTo>
                <a:cubicBezTo>
                  <a:pt x="474268" y="289560"/>
                  <a:pt x="484327" y="285292"/>
                  <a:pt x="491032" y="281635"/>
                </a:cubicBezTo>
                <a:cubicBezTo>
                  <a:pt x="492861" y="281025"/>
                  <a:pt x="495147" y="280568"/>
                  <a:pt x="497890" y="280263"/>
                </a:cubicBezTo>
                <a:cubicBezTo>
                  <a:pt x="500634" y="279958"/>
                  <a:pt x="502615" y="279501"/>
                  <a:pt x="503834" y="278892"/>
                </a:cubicBezTo>
                <a:cubicBezTo>
                  <a:pt x="503834" y="278892"/>
                  <a:pt x="505663" y="278282"/>
                  <a:pt x="509320" y="277063"/>
                </a:cubicBezTo>
                <a:cubicBezTo>
                  <a:pt x="508101" y="276453"/>
                  <a:pt x="507492" y="275539"/>
                  <a:pt x="507492" y="274320"/>
                </a:cubicBezTo>
                <a:cubicBezTo>
                  <a:pt x="497738" y="275539"/>
                  <a:pt x="488289" y="278130"/>
                  <a:pt x="479145" y="282092"/>
                </a:cubicBezTo>
                <a:cubicBezTo>
                  <a:pt x="470001" y="286054"/>
                  <a:pt x="461467" y="290017"/>
                  <a:pt x="453542" y="293979"/>
                </a:cubicBezTo>
                <a:cubicBezTo>
                  <a:pt x="445617" y="297942"/>
                  <a:pt x="440436" y="300532"/>
                  <a:pt x="437997" y="301752"/>
                </a:cubicBezTo>
                <a:cubicBezTo>
                  <a:pt x="439216" y="299923"/>
                  <a:pt x="442264" y="297484"/>
                  <a:pt x="447141" y="294436"/>
                </a:cubicBezTo>
                <a:lnTo>
                  <a:pt x="455371" y="287121"/>
                </a:lnTo>
                <a:cubicBezTo>
                  <a:pt x="459028" y="284073"/>
                  <a:pt x="464667" y="280263"/>
                  <a:pt x="472287" y="275691"/>
                </a:cubicBezTo>
                <a:cubicBezTo>
                  <a:pt x="479907" y="271119"/>
                  <a:pt x="485241" y="267614"/>
                  <a:pt x="488289" y="265176"/>
                </a:cubicBezTo>
                <a:cubicBezTo>
                  <a:pt x="490118" y="263347"/>
                  <a:pt x="492404" y="261975"/>
                  <a:pt x="495147" y="261061"/>
                </a:cubicBezTo>
                <a:cubicBezTo>
                  <a:pt x="497890" y="260146"/>
                  <a:pt x="499872" y="259384"/>
                  <a:pt x="501091" y="258775"/>
                </a:cubicBezTo>
                <a:lnTo>
                  <a:pt x="502920" y="256032"/>
                </a:lnTo>
                <a:cubicBezTo>
                  <a:pt x="504748" y="252984"/>
                  <a:pt x="507339" y="249631"/>
                  <a:pt x="510692" y="245973"/>
                </a:cubicBezTo>
                <a:cubicBezTo>
                  <a:pt x="514045" y="242316"/>
                  <a:pt x="516636" y="239572"/>
                  <a:pt x="518464" y="237744"/>
                </a:cubicBezTo>
                <a:cubicBezTo>
                  <a:pt x="519684" y="235915"/>
                  <a:pt x="521360" y="233934"/>
                  <a:pt x="523494" y="231800"/>
                </a:cubicBezTo>
                <a:cubicBezTo>
                  <a:pt x="525627" y="229666"/>
                  <a:pt x="526999" y="227685"/>
                  <a:pt x="527608" y="225856"/>
                </a:cubicBezTo>
                <a:lnTo>
                  <a:pt x="530352" y="223113"/>
                </a:lnTo>
                <a:cubicBezTo>
                  <a:pt x="535838" y="218846"/>
                  <a:pt x="539191" y="214884"/>
                  <a:pt x="540410" y="211226"/>
                </a:cubicBezTo>
                <a:lnTo>
                  <a:pt x="542239" y="208483"/>
                </a:lnTo>
                <a:lnTo>
                  <a:pt x="545896" y="203911"/>
                </a:lnTo>
                <a:cubicBezTo>
                  <a:pt x="546506" y="203301"/>
                  <a:pt x="546658" y="202692"/>
                  <a:pt x="546354" y="202082"/>
                </a:cubicBezTo>
                <a:cubicBezTo>
                  <a:pt x="546049" y="201472"/>
                  <a:pt x="546201" y="201168"/>
                  <a:pt x="546811" y="201168"/>
                </a:cubicBezTo>
                <a:cubicBezTo>
                  <a:pt x="548640" y="199339"/>
                  <a:pt x="549859" y="197815"/>
                  <a:pt x="550468" y="196596"/>
                </a:cubicBezTo>
                <a:cubicBezTo>
                  <a:pt x="551078" y="195376"/>
                  <a:pt x="551383" y="194157"/>
                  <a:pt x="551383" y="192938"/>
                </a:cubicBezTo>
                <a:lnTo>
                  <a:pt x="551383" y="191109"/>
                </a:lnTo>
                <a:lnTo>
                  <a:pt x="554126" y="189280"/>
                </a:lnTo>
                <a:lnTo>
                  <a:pt x="551383" y="187452"/>
                </a:lnTo>
                <a:lnTo>
                  <a:pt x="547725" y="187452"/>
                </a:lnTo>
                <a:cubicBezTo>
                  <a:pt x="543458" y="187452"/>
                  <a:pt x="541020" y="185623"/>
                  <a:pt x="540410" y="181965"/>
                </a:cubicBezTo>
                <a:cubicBezTo>
                  <a:pt x="539800" y="178917"/>
                  <a:pt x="537362" y="176479"/>
                  <a:pt x="533095" y="174650"/>
                </a:cubicBezTo>
                <a:cubicBezTo>
                  <a:pt x="528828" y="172821"/>
                  <a:pt x="525475" y="172516"/>
                  <a:pt x="523036" y="173736"/>
                </a:cubicBezTo>
                <a:cubicBezTo>
                  <a:pt x="519379" y="176174"/>
                  <a:pt x="516636" y="175869"/>
                  <a:pt x="514807" y="172821"/>
                </a:cubicBezTo>
                <a:lnTo>
                  <a:pt x="514807" y="171907"/>
                </a:lnTo>
                <a:cubicBezTo>
                  <a:pt x="506272" y="169468"/>
                  <a:pt x="500786" y="168249"/>
                  <a:pt x="498348" y="168249"/>
                </a:cubicBezTo>
                <a:cubicBezTo>
                  <a:pt x="497128" y="168249"/>
                  <a:pt x="495604" y="169316"/>
                  <a:pt x="493776" y="171450"/>
                </a:cubicBezTo>
                <a:cubicBezTo>
                  <a:pt x="491947" y="173583"/>
                  <a:pt x="491032" y="174650"/>
                  <a:pt x="491032" y="174650"/>
                </a:cubicBezTo>
                <a:cubicBezTo>
                  <a:pt x="488594" y="177089"/>
                  <a:pt x="487222" y="179527"/>
                  <a:pt x="486918" y="181965"/>
                </a:cubicBezTo>
                <a:cubicBezTo>
                  <a:pt x="486613" y="184404"/>
                  <a:pt x="486460" y="186232"/>
                  <a:pt x="486460" y="187452"/>
                </a:cubicBezTo>
                <a:cubicBezTo>
                  <a:pt x="485241" y="189280"/>
                  <a:pt x="483717" y="190652"/>
                  <a:pt x="481888" y="191566"/>
                </a:cubicBezTo>
                <a:cubicBezTo>
                  <a:pt x="480060" y="192481"/>
                  <a:pt x="478231" y="193852"/>
                  <a:pt x="476402" y="195681"/>
                </a:cubicBezTo>
                <a:cubicBezTo>
                  <a:pt x="474573" y="196291"/>
                  <a:pt x="473354" y="197510"/>
                  <a:pt x="472744" y="199339"/>
                </a:cubicBezTo>
                <a:cubicBezTo>
                  <a:pt x="472744" y="203606"/>
                  <a:pt x="471068" y="207264"/>
                  <a:pt x="467715" y="210312"/>
                </a:cubicBezTo>
                <a:cubicBezTo>
                  <a:pt x="464362" y="213360"/>
                  <a:pt x="461772" y="215798"/>
                  <a:pt x="459943" y="217627"/>
                </a:cubicBezTo>
                <a:cubicBezTo>
                  <a:pt x="458724" y="219456"/>
                  <a:pt x="457962" y="221284"/>
                  <a:pt x="457657" y="223113"/>
                </a:cubicBezTo>
                <a:cubicBezTo>
                  <a:pt x="457352" y="224942"/>
                  <a:pt x="456590" y="226466"/>
                  <a:pt x="455371" y="227685"/>
                </a:cubicBezTo>
                <a:cubicBezTo>
                  <a:pt x="454761" y="228904"/>
                  <a:pt x="453999" y="229819"/>
                  <a:pt x="453085" y="230428"/>
                </a:cubicBezTo>
                <a:cubicBezTo>
                  <a:pt x="452170" y="231038"/>
                  <a:pt x="451713" y="231648"/>
                  <a:pt x="451713" y="232257"/>
                </a:cubicBezTo>
                <a:lnTo>
                  <a:pt x="449884" y="235915"/>
                </a:lnTo>
                <a:cubicBezTo>
                  <a:pt x="447446" y="240182"/>
                  <a:pt x="445008" y="241096"/>
                  <a:pt x="442569" y="238658"/>
                </a:cubicBezTo>
                <a:lnTo>
                  <a:pt x="432511" y="240487"/>
                </a:lnTo>
                <a:lnTo>
                  <a:pt x="432511" y="251460"/>
                </a:lnTo>
                <a:lnTo>
                  <a:pt x="431596" y="254203"/>
                </a:lnTo>
                <a:lnTo>
                  <a:pt x="427939" y="254203"/>
                </a:lnTo>
                <a:cubicBezTo>
                  <a:pt x="424281" y="254203"/>
                  <a:pt x="421843" y="253898"/>
                  <a:pt x="420624" y="253288"/>
                </a:cubicBezTo>
                <a:cubicBezTo>
                  <a:pt x="418795" y="253288"/>
                  <a:pt x="417271" y="253898"/>
                  <a:pt x="416052" y="255117"/>
                </a:cubicBezTo>
                <a:lnTo>
                  <a:pt x="406908" y="259689"/>
                </a:lnTo>
                <a:cubicBezTo>
                  <a:pt x="408127" y="260299"/>
                  <a:pt x="408736" y="261518"/>
                  <a:pt x="408736" y="263347"/>
                </a:cubicBezTo>
                <a:cubicBezTo>
                  <a:pt x="409346" y="265176"/>
                  <a:pt x="409041" y="266700"/>
                  <a:pt x="407822" y="267919"/>
                </a:cubicBezTo>
                <a:cubicBezTo>
                  <a:pt x="406603" y="269138"/>
                  <a:pt x="405079" y="269138"/>
                  <a:pt x="403250" y="267919"/>
                </a:cubicBezTo>
                <a:cubicBezTo>
                  <a:pt x="400202" y="265480"/>
                  <a:pt x="396087" y="264566"/>
                  <a:pt x="390906" y="265176"/>
                </a:cubicBezTo>
                <a:cubicBezTo>
                  <a:pt x="385724" y="265785"/>
                  <a:pt x="382219" y="265785"/>
                  <a:pt x="380390" y="265176"/>
                </a:cubicBezTo>
                <a:lnTo>
                  <a:pt x="376732" y="265176"/>
                </a:lnTo>
                <a:cubicBezTo>
                  <a:pt x="374904" y="268224"/>
                  <a:pt x="372465" y="269900"/>
                  <a:pt x="369417" y="270205"/>
                </a:cubicBezTo>
                <a:cubicBezTo>
                  <a:pt x="366369" y="270510"/>
                  <a:pt x="364236" y="270662"/>
                  <a:pt x="363016" y="270662"/>
                </a:cubicBezTo>
                <a:lnTo>
                  <a:pt x="357530" y="271576"/>
                </a:lnTo>
                <a:cubicBezTo>
                  <a:pt x="356311" y="272796"/>
                  <a:pt x="354482" y="273405"/>
                  <a:pt x="352044" y="273405"/>
                </a:cubicBezTo>
                <a:lnTo>
                  <a:pt x="349300" y="274320"/>
                </a:lnTo>
                <a:lnTo>
                  <a:pt x="335584" y="276148"/>
                </a:lnTo>
                <a:lnTo>
                  <a:pt x="320040" y="281635"/>
                </a:lnTo>
                <a:cubicBezTo>
                  <a:pt x="319430" y="282244"/>
                  <a:pt x="318516" y="282244"/>
                  <a:pt x="317296" y="281635"/>
                </a:cubicBezTo>
                <a:cubicBezTo>
                  <a:pt x="316687" y="281025"/>
                  <a:pt x="315772" y="280720"/>
                  <a:pt x="314553" y="280720"/>
                </a:cubicBezTo>
                <a:cubicBezTo>
                  <a:pt x="312115" y="281940"/>
                  <a:pt x="308457" y="282549"/>
                  <a:pt x="303580" y="282549"/>
                </a:cubicBezTo>
                <a:cubicBezTo>
                  <a:pt x="296265" y="282549"/>
                  <a:pt x="291084" y="283159"/>
                  <a:pt x="288035" y="284378"/>
                </a:cubicBezTo>
                <a:cubicBezTo>
                  <a:pt x="289255" y="285597"/>
                  <a:pt x="291084" y="286816"/>
                  <a:pt x="293522" y="288036"/>
                </a:cubicBezTo>
                <a:cubicBezTo>
                  <a:pt x="293522" y="288645"/>
                  <a:pt x="293827" y="289255"/>
                  <a:pt x="294436" y="289864"/>
                </a:cubicBezTo>
                <a:cubicBezTo>
                  <a:pt x="295046" y="290474"/>
                  <a:pt x="295046" y="291693"/>
                  <a:pt x="294436" y="293522"/>
                </a:cubicBezTo>
                <a:cubicBezTo>
                  <a:pt x="293217" y="297180"/>
                  <a:pt x="294131" y="300228"/>
                  <a:pt x="297180" y="302666"/>
                </a:cubicBezTo>
                <a:cubicBezTo>
                  <a:pt x="298399" y="304495"/>
                  <a:pt x="301447" y="306933"/>
                  <a:pt x="306324" y="309981"/>
                </a:cubicBezTo>
                <a:cubicBezTo>
                  <a:pt x="308762" y="312420"/>
                  <a:pt x="309981" y="314858"/>
                  <a:pt x="309981" y="317296"/>
                </a:cubicBezTo>
                <a:lnTo>
                  <a:pt x="311810" y="320954"/>
                </a:lnTo>
                <a:cubicBezTo>
                  <a:pt x="317906" y="325831"/>
                  <a:pt x="322783" y="331622"/>
                  <a:pt x="326440" y="338328"/>
                </a:cubicBezTo>
                <a:cubicBezTo>
                  <a:pt x="326440" y="338328"/>
                  <a:pt x="328269" y="341071"/>
                  <a:pt x="331927" y="346557"/>
                </a:cubicBezTo>
                <a:cubicBezTo>
                  <a:pt x="333146" y="346557"/>
                  <a:pt x="333756" y="346862"/>
                  <a:pt x="333756" y="347472"/>
                </a:cubicBezTo>
                <a:cubicBezTo>
                  <a:pt x="334365" y="352958"/>
                  <a:pt x="336194" y="355549"/>
                  <a:pt x="339242" y="355244"/>
                </a:cubicBezTo>
                <a:cubicBezTo>
                  <a:pt x="342290" y="354939"/>
                  <a:pt x="344119" y="354787"/>
                  <a:pt x="344728" y="354787"/>
                </a:cubicBezTo>
                <a:cubicBezTo>
                  <a:pt x="346557" y="354787"/>
                  <a:pt x="348081" y="355396"/>
                  <a:pt x="349300" y="356616"/>
                </a:cubicBezTo>
                <a:cubicBezTo>
                  <a:pt x="351739" y="359054"/>
                  <a:pt x="355092" y="359664"/>
                  <a:pt x="359359" y="358444"/>
                </a:cubicBezTo>
                <a:cubicBezTo>
                  <a:pt x="363626" y="357225"/>
                  <a:pt x="369417" y="355092"/>
                  <a:pt x="376732" y="352044"/>
                </a:cubicBezTo>
                <a:cubicBezTo>
                  <a:pt x="384048" y="348996"/>
                  <a:pt x="390448" y="346862"/>
                  <a:pt x="395935" y="345643"/>
                </a:cubicBezTo>
                <a:cubicBezTo>
                  <a:pt x="413004" y="340156"/>
                  <a:pt x="432511" y="333451"/>
                  <a:pt x="454456" y="325526"/>
                </a:cubicBezTo>
                <a:cubicBezTo>
                  <a:pt x="471525" y="320649"/>
                  <a:pt x="490423" y="314248"/>
                  <a:pt x="511149" y="306324"/>
                </a:cubicBezTo>
                <a:lnTo>
                  <a:pt x="548640" y="290779"/>
                </a:lnTo>
                <a:cubicBezTo>
                  <a:pt x="554126" y="289560"/>
                  <a:pt x="560222" y="287426"/>
                  <a:pt x="566928" y="284378"/>
                </a:cubicBezTo>
                <a:cubicBezTo>
                  <a:pt x="573633" y="281330"/>
                  <a:pt x="579120" y="279196"/>
                  <a:pt x="583387" y="277977"/>
                </a:cubicBezTo>
                <a:lnTo>
                  <a:pt x="608076" y="269748"/>
                </a:lnTo>
                <a:cubicBezTo>
                  <a:pt x="612952" y="268528"/>
                  <a:pt x="616915" y="265480"/>
                  <a:pt x="619963" y="260604"/>
                </a:cubicBezTo>
                <a:cubicBezTo>
                  <a:pt x="621182" y="254508"/>
                  <a:pt x="623925" y="250545"/>
                  <a:pt x="628192" y="248716"/>
                </a:cubicBezTo>
                <a:lnTo>
                  <a:pt x="630021" y="249631"/>
                </a:lnTo>
                <a:cubicBezTo>
                  <a:pt x="629412" y="250850"/>
                  <a:pt x="628650" y="252984"/>
                  <a:pt x="627735" y="256032"/>
                </a:cubicBezTo>
                <a:cubicBezTo>
                  <a:pt x="626821" y="259080"/>
                  <a:pt x="625449" y="261823"/>
                  <a:pt x="623620" y="264261"/>
                </a:cubicBezTo>
                <a:lnTo>
                  <a:pt x="625449" y="265176"/>
                </a:lnTo>
                <a:cubicBezTo>
                  <a:pt x="626059" y="264566"/>
                  <a:pt x="628802" y="263347"/>
                  <a:pt x="633679" y="261518"/>
                </a:cubicBezTo>
                <a:cubicBezTo>
                  <a:pt x="635508" y="260299"/>
                  <a:pt x="636422" y="257860"/>
                  <a:pt x="636422" y="254203"/>
                </a:cubicBezTo>
                <a:cubicBezTo>
                  <a:pt x="636422" y="251764"/>
                  <a:pt x="638098" y="249783"/>
                  <a:pt x="641451" y="248259"/>
                </a:cubicBezTo>
                <a:cubicBezTo>
                  <a:pt x="644804" y="246735"/>
                  <a:pt x="647700" y="246583"/>
                  <a:pt x="650138" y="247802"/>
                </a:cubicBezTo>
                <a:cubicBezTo>
                  <a:pt x="653796" y="249631"/>
                  <a:pt x="659739" y="252984"/>
                  <a:pt x="667969" y="257860"/>
                </a:cubicBezTo>
                <a:cubicBezTo>
                  <a:pt x="676198" y="262737"/>
                  <a:pt x="683361" y="267614"/>
                  <a:pt x="689457" y="272491"/>
                </a:cubicBezTo>
                <a:cubicBezTo>
                  <a:pt x="691896" y="274320"/>
                  <a:pt x="694029" y="277672"/>
                  <a:pt x="695858" y="282549"/>
                </a:cubicBezTo>
                <a:cubicBezTo>
                  <a:pt x="696468" y="286207"/>
                  <a:pt x="697230" y="288950"/>
                  <a:pt x="698144" y="290779"/>
                </a:cubicBezTo>
                <a:cubicBezTo>
                  <a:pt x="699058" y="292608"/>
                  <a:pt x="701040" y="293827"/>
                  <a:pt x="704088" y="294436"/>
                </a:cubicBezTo>
                <a:cubicBezTo>
                  <a:pt x="710184" y="299923"/>
                  <a:pt x="714146" y="306628"/>
                  <a:pt x="715975" y="314553"/>
                </a:cubicBezTo>
                <a:cubicBezTo>
                  <a:pt x="716584" y="315163"/>
                  <a:pt x="718413" y="317296"/>
                  <a:pt x="721461" y="320954"/>
                </a:cubicBezTo>
                <a:lnTo>
                  <a:pt x="727862" y="327355"/>
                </a:lnTo>
                <a:cubicBezTo>
                  <a:pt x="732129" y="328574"/>
                  <a:pt x="734263" y="331622"/>
                  <a:pt x="734263" y="336499"/>
                </a:cubicBezTo>
                <a:cubicBezTo>
                  <a:pt x="735482" y="340156"/>
                  <a:pt x="736092" y="345033"/>
                  <a:pt x="736092" y="351129"/>
                </a:cubicBezTo>
                <a:cubicBezTo>
                  <a:pt x="734872" y="357225"/>
                  <a:pt x="733044" y="362407"/>
                  <a:pt x="730605" y="366674"/>
                </a:cubicBezTo>
                <a:cubicBezTo>
                  <a:pt x="723290" y="380695"/>
                  <a:pt x="719023" y="388924"/>
                  <a:pt x="717804" y="391363"/>
                </a:cubicBezTo>
                <a:cubicBezTo>
                  <a:pt x="714756" y="396240"/>
                  <a:pt x="712012" y="400812"/>
                  <a:pt x="709574" y="405079"/>
                </a:cubicBezTo>
                <a:cubicBezTo>
                  <a:pt x="707136" y="409346"/>
                  <a:pt x="705002" y="413004"/>
                  <a:pt x="703173" y="416052"/>
                </a:cubicBezTo>
                <a:cubicBezTo>
                  <a:pt x="702564" y="417271"/>
                  <a:pt x="701802" y="419100"/>
                  <a:pt x="700887" y="421538"/>
                </a:cubicBezTo>
                <a:cubicBezTo>
                  <a:pt x="699973" y="423976"/>
                  <a:pt x="698906" y="425805"/>
                  <a:pt x="697687" y="427024"/>
                </a:cubicBezTo>
                <a:cubicBezTo>
                  <a:pt x="694029" y="430682"/>
                  <a:pt x="690981" y="436778"/>
                  <a:pt x="688543" y="445312"/>
                </a:cubicBezTo>
                <a:cubicBezTo>
                  <a:pt x="684885" y="452628"/>
                  <a:pt x="680313" y="459028"/>
                  <a:pt x="674827" y="464515"/>
                </a:cubicBezTo>
                <a:cubicBezTo>
                  <a:pt x="669340" y="471830"/>
                  <a:pt x="666292" y="478536"/>
                  <a:pt x="665683" y="484632"/>
                </a:cubicBezTo>
                <a:cubicBezTo>
                  <a:pt x="664464" y="488289"/>
                  <a:pt x="662635" y="491642"/>
                  <a:pt x="660196" y="494690"/>
                </a:cubicBezTo>
                <a:cubicBezTo>
                  <a:pt x="657758" y="497738"/>
                  <a:pt x="655929" y="499872"/>
                  <a:pt x="654710" y="501091"/>
                </a:cubicBezTo>
                <a:cubicBezTo>
                  <a:pt x="651662" y="506577"/>
                  <a:pt x="648919" y="511454"/>
                  <a:pt x="646480" y="515721"/>
                </a:cubicBezTo>
                <a:cubicBezTo>
                  <a:pt x="644042" y="519988"/>
                  <a:pt x="641908" y="523646"/>
                  <a:pt x="640080" y="526694"/>
                </a:cubicBezTo>
                <a:cubicBezTo>
                  <a:pt x="638251" y="529132"/>
                  <a:pt x="636422" y="531419"/>
                  <a:pt x="634593" y="533552"/>
                </a:cubicBezTo>
                <a:cubicBezTo>
                  <a:pt x="632764" y="535686"/>
                  <a:pt x="631240" y="537362"/>
                  <a:pt x="630021" y="538581"/>
                </a:cubicBezTo>
                <a:cubicBezTo>
                  <a:pt x="624535" y="542848"/>
                  <a:pt x="621182" y="547725"/>
                  <a:pt x="619963" y="553212"/>
                </a:cubicBezTo>
                <a:cubicBezTo>
                  <a:pt x="619963" y="554431"/>
                  <a:pt x="619201" y="555955"/>
                  <a:pt x="617677" y="557784"/>
                </a:cubicBezTo>
                <a:cubicBezTo>
                  <a:pt x="616153" y="559613"/>
                  <a:pt x="614476" y="560832"/>
                  <a:pt x="612647" y="561441"/>
                </a:cubicBezTo>
                <a:cubicBezTo>
                  <a:pt x="612038" y="562051"/>
                  <a:pt x="610819" y="562356"/>
                  <a:pt x="608990" y="562356"/>
                </a:cubicBezTo>
                <a:cubicBezTo>
                  <a:pt x="607161" y="562356"/>
                  <a:pt x="604418" y="561746"/>
                  <a:pt x="600760" y="560527"/>
                </a:cubicBezTo>
                <a:cubicBezTo>
                  <a:pt x="597712" y="559308"/>
                  <a:pt x="593597" y="557479"/>
                  <a:pt x="588416" y="555040"/>
                </a:cubicBezTo>
                <a:cubicBezTo>
                  <a:pt x="583234" y="552602"/>
                  <a:pt x="578815" y="551688"/>
                  <a:pt x="575157" y="552297"/>
                </a:cubicBezTo>
                <a:lnTo>
                  <a:pt x="573328" y="551383"/>
                </a:lnTo>
                <a:cubicBezTo>
                  <a:pt x="570280" y="549554"/>
                  <a:pt x="566318" y="547116"/>
                  <a:pt x="561441" y="544068"/>
                </a:cubicBezTo>
                <a:cubicBezTo>
                  <a:pt x="556564" y="541020"/>
                  <a:pt x="551992" y="538581"/>
                  <a:pt x="547725" y="536752"/>
                </a:cubicBezTo>
                <a:cubicBezTo>
                  <a:pt x="545287" y="534314"/>
                  <a:pt x="542848" y="532485"/>
                  <a:pt x="540410" y="531266"/>
                </a:cubicBezTo>
                <a:lnTo>
                  <a:pt x="535838" y="528523"/>
                </a:lnTo>
                <a:cubicBezTo>
                  <a:pt x="537667" y="532790"/>
                  <a:pt x="541020" y="537362"/>
                  <a:pt x="545896" y="542239"/>
                </a:cubicBezTo>
                <a:cubicBezTo>
                  <a:pt x="546506" y="543458"/>
                  <a:pt x="546811" y="545592"/>
                  <a:pt x="546811" y="548640"/>
                </a:cubicBezTo>
                <a:cubicBezTo>
                  <a:pt x="547420" y="550469"/>
                  <a:pt x="548030" y="553059"/>
                  <a:pt x="548640" y="556412"/>
                </a:cubicBezTo>
                <a:cubicBezTo>
                  <a:pt x="549249" y="559765"/>
                  <a:pt x="550468" y="562356"/>
                  <a:pt x="552297" y="564184"/>
                </a:cubicBezTo>
                <a:lnTo>
                  <a:pt x="552297" y="566013"/>
                </a:lnTo>
                <a:lnTo>
                  <a:pt x="552297" y="568757"/>
                </a:lnTo>
                <a:cubicBezTo>
                  <a:pt x="552297" y="573633"/>
                  <a:pt x="553821" y="578053"/>
                  <a:pt x="556869" y="582015"/>
                </a:cubicBezTo>
                <a:cubicBezTo>
                  <a:pt x="559917" y="585978"/>
                  <a:pt x="562051" y="588569"/>
                  <a:pt x="563270" y="589788"/>
                </a:cubicBezTo>
                <a:lnTo>
                  <a:pt x="567842" y="607161"/>
                </a:lnTo>
                <a:cubicBezTo>
                  <a:pt x="569061" y="608990"/>
                  <a:pt x="569671" y="611733"/>
                  <a:pt x="569671" y="615391"/>
                </a:cubicBezTo>
                <a:cubicBezTo>
                  <a:pt x="569671" y="618439"/>
                  <a:pt x="569366" y="620877"/>
                  <a:pt x="568756" y="622706"/>
                </a:cubicBezTo>
                <a:cubicBezTo>
                  <a:pt x="569366" y="623316"/>
                  <a:pt x="568756" y="625449"/>
                  <a:pt x="566928" y="629107"/>
                </a:cubicBezTo>
                <a:cubicBezTo>
                  <a:pt x="565099" y="636422"/>
                  <a:pt x="564184" y="640689"/>
                  <a:pt x="564184" y="641909"/>
                </a:cubicBezTo>
                <a:lnTo>
                  <a:pt x="564184" y="643737"/>
                </a:lnTo>
                <a:cubicBezTo>
                  <a:pt x="564184" y="646176"/>
                  <a:pt x="563880" y="647852"/>
                  <a:pt x="563270" y="648767"/>
                </a:cubicBezTo>
                <a:cubicBezTo>
                  <a:pt x="562660" y="649681"/>
                  <a:pt x="562660" y="650748"/>
                  <a:pt x="563270" y="651967"/>
                </a:cubicBezTo>
                <a:lnTo>
                  <a:pt x="573328" y="658368"/>
                </a:lnTo>
                <a:cubicBezTo>
                  <a:pt x="570280" y="660196"/>
                  <a:pt x="568756" y="662330"/>
                  <a:pt x="568756" y="664769"/>
                </a:cubicBezTo>
                <a:cubicBezTo>
                  <a:pt x="568756" y="667207"/>
                  <a:pt x="569671" y="669340"/>
                  <a:pt x="571500" y="671169"/>
                </a:cubicBezTo>
                <a:cubicBezTo>
                  <a:pt x="575157" y="674217"/>
                  <a:pt x="579424" y="675741"/>
                  <a:pt x="584301" y="675741"/>
                </a:cubicBezTo>
                <a:lnTo>
                  <a:pt x="587044" y="675741"/>
                </a:lnTo>
                <a:lnTo>
                  <a:pt x="598932" y="676656"/>
                </a:lnTo>
                <a:lnTo>
                  <a:pt x="607161" y="679399"/>
                </a:lnTo>
                <a:lnTo>
                  <a:pt x="617220" y="680313"/>
                </a:lnTo>
                <a:cubicBezTo>
                  <a:pt x="619048" y="680313"/>
                  <a:pt x="621792" y="679704"/>
                  <a:pt x="625449" y="678484"/>
                </a:cubicBezTo>
                <a:lnTo>
                  <a:pt x="630021" y="678484"/>
                </a:lnTo>
                <a:cubicBezTo>
                  <a:pt x="632460" y="679094"/>
                  <a:pt x="634288" y="679246"/>
                  <a:pt x="635508" y="678942"/>
                </a:cubicBezTo>
                <a:cubicBezTo>
                  <a:pt x="636727" y="678637"/>
                  <a:pt x="637641" y="678484"/>
                  <a:pt x="638251" y="678484"/>
                </a:cubicBezTo>
                <a:lnTo>
                  <a:pt x="640080" y="678484"/>
                </a:lnTo>
                <a:cubicBezTo>
                  <a:pt x="641908" y="677875"/>
                  <a:pt x="645109" y="676808"/>
                  <a:pt x="649681" y="675284"/>
                </a:cubicBezTo>
                <a:cubicBezTo>
                  <a:pt x="654253" y="673760"/>
                  <a:pt x="658368" y="674217"/>
                  <a:pt x="662025" y="676656"/>
                </a:cubicBezTo>
                <a:lnTo>
                  <a:pt x="662940" y="676656"/>
                </a:lnTo>
                <a:cubicBezTo>
                  <a:pt x="664768" y="675436"/>
                  <a:pt x="672388" y="673608"/>
                  <a:pt x="685800" y="671169"/>
                </a:cubicBezTo>
                <a:cubicBezTo>
                  <a:pt x="689457" y="670560"/>
                  <a:pt x="694182" y="669493"/>
                  <a:pt x="699973" y="667969"/>
                </a:cubicBezTo>
                <a:cubicBezTo>
                  <a:pt x="705764" y="666445"/>
                  <a:pt x="708964" y="665378"/>
                  <a:pt x="709574" y="664769"/>
                </a:cubicBezTo>
                <a:lnTo>
                  <a:pt x="711403" y="661111"/>
                </a:lnTo>
                <a:cubicBezTo>
                  <a:pt x="712012" y="660501"/>
                  <a:pt x="713232" y="659587"/>
                  <a:pt x="715060" y="658368"/>
                </a:cubicBezTo>
                <a:cubicBezTo>
                  <a:pt x="716889" y="657148"/>
                  <a:pt x="717804" y="655624"/>
                  <a:pt x="717804" y="653796"/>
                </a:cubicBezTo>
                <a:cubicBezTo>
                  <a:pt x="717804" y="650748"/>
                  <a:pt x="718870" y="646785"/>
                  <a:pt x="721004" y="641909"/>
                </a:cubicBezTo>
                <a:cubicBezTo>
                  <a:pt x="723138" y="637032"/>
                  <a:pt x="724814" y="633374"/>
                  <a:pt x="726033" y="630936"/>
                </a:cubicBezTo>
                <a:cubicBezTo>
                  <a:pt x="726643" y="629717"/>
                  <a:pt x="728167" y="627888"/>
                  <a:pt x="730605" y="625449"/>
                </a:cubicBezTo>
                <a:cubicBezTo>
                  <a:pt x="733044" y="623011"/>
                  <a:pt x="734872" y="619658"/>
                  <a:pt x="736092" y="615391"/>
                </a:cubicBezTo>
                <a:cubicBezTo>
                  <a:pt x="736701" y="609905"/>
                  <a:pt x="737311" y="604571"/>
                  <a:pt x="737920" y="599389"/>
                </a:cubicBezTo>
                <a:cubicBezTo>
                  <a:pt x="738530" y="594207"/>
                  <a:pt x="739140" y="588873"/>
                  <a:pt x="739749" y="583387"/>
                </a:cubicBezTo>
                <a:cubicBezTo>
                  <a:pt x="738530" y="581558"/>
                  <a:pt x="738530" y="579729"/>
                  <a:pt x="739749" y="577900"/>
                </a:cubicBezTo>
                <a:cubicBezTo>
                  <a:pt x="740359" y="576681"/>
                  <a:pt x="740968" y="575615"/>
                  <a:pt x="741578" y="574700"/>
                </a:cubicBezTo>
                <a:cubicBezTo>
                  <a:pt x="742188" y="573786"/>
                  <a:pt x="742492" y="572414"/>
                  <a:pt x="742492" y="570585"/>
                </a:cubicBezTo>
                <a:lnTo>
                  <a:pt x="742492" y="544982"/>
                </a:lnTo>
                <a:lnTo>
                  <a:pt x="746150" y="491032"/>
                </a:lnTo>
                <a:cubicBezTo>
                  <a:pt x="747369" y="493471"/>
                  <a:pt x="747979" y="499262"/>
                  <a:pt x="747979" y="508406"/>
                </a:cubicBezTo>
                <a:cubicBezTo>
                  <a:pt x="749198" y="508406"/>
                  <a:pt x="749960" y="509016"/>
                  <a:pt x="750265" y="510235"/>
                </a:cubicBezTo>
                <a:cubicBezTo>
                  <a:pt x="750570" y="511454"/>
                  <a:pt x="750722" y="513283"/>
                  <a:pt x="750722" y="515721"/>
                </a:cubicBezTo>
                <a:cubicBezTo>
                  <a:pt x="750722" y="519379"/>
                  <a:pt x="754837" y="529132"/>
                  <a:pt x="763066" y="544982"/>
                </a:cubicBezTo>
                <a:cubicBezTo>
                  <a:pt x="771296" y="560832"/>
                  <a:pt x="780288" y="573938"/>
                  <a:pt x="790041" y="584301"/>
                </a:cubicBezTo>
                <a:cubicBezTo>
                  <a:pt x="789432" y="580644"/>
                  <a:pt x="788365" y="573938"/>
                  <a:pt x="786841" y="564184"/>
                </a:cubicBezTo>
                <a:cubicBezTo>
                  <a:pt x="785317" y="554431"/>
                  <a:pt x="784859" y="550164"/>
                  <a:pt x="785469" y="551383"/>
                </a:cubicBezTo>
                <a:cubicBezTo>
                  <a:pt x="786079" y="552602"/>
                  <a:pt x="787298" y="554126"/>
                  <a:pt x="789127" y="555955"/>
                </a:cubicBezTo>
                <a:cubicBezTo>
                  <a:pt x="790956" y="557784"/>
                  <a:pt x="792175" y="559613"/>
                  <a:pt x="792784" y="561441"/>
                </a:cubicBezTo>
                <a:lnTo>
                  <a:pt x="791870" y="566013"/>
                </a:lnTo>
                <a:cubicBezTo>
                  <a:pt x="799795" y="569671"/>
                  <a:pt x="803757" y="574852"/>
                  <a:pt x="803757" y="581558"/>
                </a:cubicBezTo>
                <a:lnTo>
                  <a:pt x="805586" y="587044"/>
                </a:lnTo>
                <a:cubicBezTo>
                  <a:pt x="812901" y="590702"/>
                  <a:pt x="816559" y="594969"/>
                  <a:pt x="816559" y="599846"/>
                </a:cubicBezTo>
                <a:lnTo>
                  <a:pt x="816559" y="603504"/>
                </a:lnTo>
                <a:cubicBezTo>
                  <a:pt x="821436" y="610819"/>
                  <a:pt x="825398" y="617524"/>
                  <a:pt x="828446" y="623620"/>
                </a:cubicBezTo>
                <a:cubicBezTo>
                  <a:pt x="829665" y="625449"/>
                  <a:pt x="831494" y="627583"/>
                  <a:pt x="833932" y="630021"/>
                </a:cubicBezTo>
                <a:cubicBezTo>
                  <a:pt x="836371" y="632460"/>
                  <a:pt x="838809" y="635508"/>
                  <a:pt x="841248" y="639165"/>
                </a:cubicBezTo>
                <a:lnTo>
                  <a:pt x="846734" y="649224"/>
                </a:lnTo>
                <a:cubicBezTo>
                  <a:pt x="849172" y="649224"/>
                  <a:pt x="850392" y="649528"/>
                  <a:pt x="850392" y="650138"/>
                </a:cubicBezTo>
                <a:lnTo>
                  <a:pt x="849477" y="657453"/>
                </a:lnTo>
                <a:cubicBezTo>
                  <a:pt x="851306" y="657453"/>
                  <a:pt x="852678" y="657758"/>
                  <a:pt x="853592" y="658368"/>
                </a:cubicBezTo>
                <a:cubicBezTo>
                  <a:pt x="854506" y="658977"/>
                  <a:pt x="855878" y="659282"/>
                  <a:pt x="857707" y="659282"/>
                </a:cubicBezTo>
                <a:cubicBezTo>
                  <a:pt x="862584" y="663549"/>
                  <a:pt x="866241" y="667359"/>
                  <a:pt x="868680" y="670712"/>
                </a:cubicBezTo>
                <a:cubicBezTo>
                  <a:pt x="871118" y="674065"/>
                  <a:pt x="872337" y="677875"/>
                  <a:pt x="872337" y="682142"/>
                </a:cubicBezTo>
                <a:cubicBezTo>
                  <a:pt x="872337" y="683361"/>
                  <a:pt x="873099" y="684885"/>
                  <a:pt x="874623" y="686714"/>
                </a:cubicBezTo>
                <a:cubicBezTo>
                  <a:pt x="876147" y="688543"/>
                  <a:pt x="877214" y="690067"/>
                  <a:pt x="877824" y="691286"/>
                </a:cubicBezTo>
                <a:cubicBezTo>
                  <a:pt x="878433" y="693724"/>
                  <a:pt x="878738" y="696620"/>
                  <a:pt x="878738" y="699973"/>
                </a:cubicBezTo>
                <a:cubicBezTo>
                  <a:pt x="878738" y="703326"/>
                  <a:pt x="879043" y="706526"/>
                  <a:pt x="879652" y="709574"/>
                </a:cubicBezTo>
                <a:lnTo>
                  <a:pt x="880567" y="714146"/>
                </a:lnTo>
                <a:cubicBezTo>
                  <a:pt x="880567" y="715975"/>
                  <a:pt x="879043" y="718109"/>
                  <a:pt x="875995" y="720547"/>
                </a:cubicBezTo>
                <a:cubicBezTo>
                  <a:pt x="875385" y="721157"/>
                  <a:pt x="875385" y="722376"/>
                  <a:pt x="875995" y="724205"/>
                </a:cubicBezTo>
                <a:cubicBezTo>
                  <a:pt x="877824" y="724814"/>
                  <a:pt x="878586" y="725729"/>
                  <a:pt x="878281" y="726948"/>
                </a:cubicBezTo>
                <a:cubicBezTo>
                  <a:pt x="877976" y="728167"/>
                  <a:pt x="876909" y="729081"/>
                  <a:pt x="875080" y="729691"/>
                </a:cubicBezTo>
                <a:cubicBezTo>
                  <a:pt x="875080" y="731520"/>
                  <a:pt x="874776" y="732739"/>
                  <a:pt x="874166" y="733348"/>
                </a:cubicBezTo>
                <a:lnTo>
                  <a:pt x="868680" y="746150"/>
                </a:lnTo>
                <a:lnTo>
                  <a:pt x="857707" y="764438"/>
                </a:lnTo>
                <a:cubicBezTo>
                  <a:pt x="857097" y="765048"/>
                  <a:pt x="856792" y="766267"/>
                  <a:pt x="856792" y="768096"/>
                </a:cubicBezTo>
                <a:cubicBezTo>
                  <a:pt x="856792" y="771144"/>
                  <a:pt x="855268" y="772973"/>
                  <a:pt x="852220" y="773582"/>
                </a:cubicBezTo>
                <a:lnTo>
                  <a:pt x="852220" y="775411"/>
                </a:lnTo>
                <a:cubicBezTo>
                  <a:pt x="851611" y="779069"/>
                  <a:pt x="849477" y="781964"/>
                  <a:pt x="845820" y="784098"/>
                </a:cubicBezTo>
                <a:cubicBezTo>
                  <a:pt x="842162" y="786231"/>
                  <a:pt x="838047" y="788213"/>
                  <a:pt x="833475" y="790041"/>
                </a:cubicBezTo>
                <a:cubicBezTo>
                  <a:pt x="828903" y="791870"/>
                  <a:pt x="825703" y="793089"/>
                  <a:pt x="823874" y="793699"/>
                </a:cubicBezTo>
                <a:cubicBezTo>
                  <a:pt x="821436" y="797966"/>
                  <a:pt x="816711" y="801776"/>
                  <a:pt x="809701" y="805129"/>
                </a:cubicBezTo>
                <a:cubicBezTo>
                  <a:pt x="802690" y="808482"/>
                  <a:pt x="797966" y="810768"/>
                  <a:pt x="795528" y="811987"/>
                </a:cubicBezTo>
                <a:cubicBezTo>
                  <a:pt x="794308" y="814425"/>
                  <a:pt x="789432" y="815035"/>
                  <a:pt x="780897" y="813816"/>
                </a:cubicBezTo>
                <a:cubicBezTo>
                  <a:pt x="776020" y="815035"/>
                  <a:pt x="752855" y="815644"/>
                  <a:pt x="711403" y="815644"/>
                </a:cubicBezTo>
                <a:cubicBezTo>
                  <a:pt x="669340" y="815644"/>
                  <a:pt x="646480" y="814730"/>
                  <a:pt x="642823" y="812901"/>
                </a:cubicBezTo>
                <a:cubicBezTo>
                  <a:pt x="641604" y="813511"/>
                  <a:pt x="640232" y="813511"/>
                  <a:pt x="638708" y="812901"/>
                </a:cubicBezTo>
                <a:cubicBezTo>
                  <a:pt x="637184" y="812292"/>
                  <a:pt x="635812" y="811987"/>
                  <a:pt x="634593" y="811987"/>
                </a:cubicBezTo>
                <a:cubicBezTo>
                  <a:pt x="630326" y="810768"/>
                  <a:pt x="625449" y="808939"/>
                  <a:pt x="619963" y="806500"/>
                </a:cubicBezTo>
                <a:cubicBezTo>
                  <a:pt x="614476" y="804062"/>
                  <a:pt x="609904" y="802538"/>
                  <a:pt x="606247" y="801928"/>
                </a:cubicBezTo>
                <a:cubicBezTo>
                  <a:pt x="604418" y="801319"/>
                  <a:pt x="601980" y="800709"/>
                  <a:pt x="598932" y="800100"/>
                </a:cubicBezTo>
                <a:cubicBezTo>
                  <a:pt x="595884" y="799490"/>
                  <a:pt x="593445" y="799185"/>
                  <a:pt x="591616" y="799185"/>
                </a:cubicBezTo>
                <a:lnTo>
                  <a:pt x="589788" y="799185"/>
                </a:lnTo>
                <a:lnTo>
                  <a:pt x="588873" y="800100"/>
                </a:lnTo>
                <a:lnTo>
                  <a:pt x="586130" y="798271"/>
                </a:lnTo>
                <a:lnTo>
                  <a:pt x="579729" y="794613"/>
                </a:lnTo>
                <a:lnTo>
                  <a:pt x="580644" y="791870"/>
                </a:lnTo>
                <a:cubicBezTo>
                  <a:pt x="580034" y="791261"/>
                  <a:pt x="579120" y="790651"/>
                  <a:pt x="577900" y="790041"/>
                </a:cubicBezTo>
                <a:cubicBezTo>
                  <a:pt x="576681" y="789432"/>
                  <a:pt x="575462" y="788822"/>
                  <a:pt x="574243" y="788213"/>
                </a:cubicBezTo>
                <a:cubicBezTo>
                  <a:pt x="570585" y="788213"/>
                  <a:pt x="566928" y="786384"/>
                  <a:pt x="563270" y="782726"/>
                </a:cubicBezTo>
                <a:cubicBezTo>
                  <a:pt x="540105" y="761390"/>
                  <a:pt x="526084" y="747674"/>
                  <a:pt x="521208" y="741578"/>
                </a:cubicBezTo>
                <a:cubicBezTo>
                  <a:pt x="514502" y="734872"/>
                  <a:pt x="506272" y="722985"/>
                  <a:pt x="496519" y="705917"/>
                </a:cubicBezTo>
                <a:cubicBezTo>
                  <a:pt x="494080" y="702259"/>
                  <a:pt x="491794" y="698144"/>
                  <a:pt x="489661" y="693572"/>
                </a:cubicBezTo>
                <a:cubicBezTo>
                  <a:pt x="487527" y="689000"/>
                  <a:pt x="484632" y="683971"/>
                  <a:pt x="480974" y="678484"/>
                </a:cubicBezTo>
                <a:cubicBezTo>
                  <a:pt x="479145" y="674827"/>
                  <a:pt x="477926" y="670712"/>
                  <a:pt x="477316" y="666140"/>
                </a:cubicBezTo>
                <a:cubicBezTo>
                  <a:pt x="476707" y="661568"/>
                  <a:pt x="476097" y="658063"/>
                  <a:pt x="475488" y="655624"/>
                </a:cubicBezTo>
                <a:cubicBezTo>
                  <a:pt x="476097" y="655624"/>
                  <a:pt x="476554" y="655472"/>
                  <a:pt x="476859" y="655167"/>
                </a:cubicBezTo>
                <a:cubicBezTo>
                  <a:pt x="477164" y="654863"/>
                  <a:pt x="477621" y="655015"/>
                  <a:pt x="478231" y="655624"/>
                </a:cubicBezTo>
                <a:lnTo>
                  <a:pt x="480060" y="655624"/>
                </a:lnTo>
                <a:cubicBezTo>
                  <a:pt x="480669" y="655624"/>
                  <a:pt x="481279" y="654710"/>
                  <a:pt x="481888" y="652881"/>
                </a:cubicBezTo>
                <a:cubicBezTo>
                  <a:pt x="482498" y="651052"/>
                  <a:pt x="482803" y="649833"/>
                  <a:pt x="482803" y="649224"/>
                </a:cubicBezTo>
                <a:lnTo>
                  <a:pt x="492861" y="602589"/>
                </a:lnTo>
                <a:cubicBezTo>
                  <a:pt x="494080" y="597103"/>
                  <a:pt x="496214" y="589940"/>
                  <a:pt x="499262" y="581101"/>
                </a:cubicBezTo>
                <a:cubicBezTo>
                  <a:pt x="502310" y="572262"/>
                  <a:pt x="504444" y="564489"/>
                  <a:pt x="505663" y="557784"/>
                </a:cubicBezTo>
                <a:cubicBezTo>
                  <a:pt x="506882" y="556565"/>
                  <a:pt x="506882" y="554736"/>
                  <a:pt x="505663" y="552297"/>
                </a:cubicBezTo>
                <a:lnTo>
                  <a:pt x="496519" y="547725"/>
                </a:lnTo>
                <a:cubicBezTo>
                  <a:pt x="497128" y="549554"/>
                  <a:pt x="497433" y="552297"/>
                  <a:pt x="497433" y="555955"/>
                </a:cubicBezTo>
                <a:cubicBezTo>
                  <a:pt x="497433" y="559613"/>
                  <a:pt x="496671" y="562356"/>
                  <a:pt x="495147" y="564184"/>
                </a:cubicBezTo>
                <a:cubicBezTo>
                  <a:pt x="493623" y="566013"/>
                  <a:pt x="491185" y="567842"/>
                  <a:pt x="487832" y="569671"/>
                </a:cubicBezTo>
                <a:cubicBezTo>
                  <a:pt x="484479" y="571500"/>
                  <a:pt x="482498" y="573938"/>
                  <a:pt x="481888" y="576986"/>
                </a:cubicBezTo>
                <a:cubicBezTo>
                  <a:pt x="481279" y="577596"/>
                  <a:pt x="480517" y="577900"/>
                  <a:pt x="479602" y="577900"/>
                </a:cubicBezTo>
                <a:cubicBezTo>
                  <a:pt x="478688" y="577900"/>
                  <a:pt x="477926" y="578205"/>
                  <a:pt x="477316" y="578815"/>
                </a:cubicBezTo>
                <a:cubicBezTo>
                  <a:pt x="471830" y="580034"/>
                  <a:pt x="467868" y="582473"/>
                  <a:pt x="465429" y="586130"/>
                </a:cubicBezTo>
                <a:cubicBezTo>
                  <a:pt x="464210" y="590397"/>
                  <a:pt x="462076" y="594969"/>
                  <a:pt x="459028" y="599846"/>
                </a:cubicBezTo>
                <a:cubicBezTo>
                  <a:pt x="455980" y="604723"/>
                  <a:pt x="453542" y="608685"/>
                  <a:pt x="451713" y="611733"/>
                </a:cubicBezTo>
                <a:lnTo>
                  <a:pt x="439826" y="644652"/>
                </a:lnTo>
                <a:lnTo>
                  <a:pt x="430682" y="662940"/>
                </a:lnTo>
                <a:cubicBezTo>
                  <a:pt x="425196" y="672693"/>
                  <a:pt x="421843" y="680618"/>
                  <a:pt x="420624" y="686714"/>
                </a:cubicBezTo>
                <a:cubicBezTo>
                  <a:pt x="420624" y="687324"/>
                  <a:pt x="416661" y="694334"/>
                  <a:pt x="408736" y="707745"/>
                </a:cubicBezTo>
                <a:cubicBezTo>
                  <a:pt x="406298" y="712013"/>
                  <a:pt x="402336" y="716889"/>
                  <a:pt x="396849" y="722376"/>
                </a:cubicBezTo>
                <a:cubicBezTo>
                  <a:pt x="396240" y="723595"/>
                  <a:pt x="394411" y="726338"/>
                  <a:pt x="391363" y="730605"/>
                </a:cubicBezTo>
                <a:cubicBezTo>
                  <a:pt x="390144" y="732434"/>
                  <a:pt x="387705" y="736092"/>
                  <a:pt x="384048" y="741578"/>
                </a:cubicBezTo>
                <a:cubicBezTo>
                  <a:pt x="380390" y="747065"/>
                  <a:pt x="376123" y="751941"/>
                  <a:pt x="371246" y="756209"/>
                </a:cubicBezTo>
                <a:cubicBezTo>
                  <a:pt x="370027" y="758037"/>
                  <a:pt x="368503" y="759561"/>
                  <a:pt x="366674" y="760780"/>
                </a:cubicBezTo>
                <a:cubicBezTo>
                  <a:pt x="363016" y="763219"/>
                  <a:pt x="360578" y="765352"/>
                  <a:pt x="359359" y="767181"/>
                </a:cubicBezTo>
                <a:lnTo>
                  <a:pt x="359359" y="765352"/>
                </a:lnTo>
                <a:cubicBezTo>
                  <a:pt x="359359" y="763524"/>
                  <a:pt x="358749" y="762305"/>
                  <a:pt x="357530" y="761695"/>
                </a:cubicBezTo>
                <a:cubicBezTo>
                  <a:pt x="356311" y="761085"/>
                  <a:pt x="355092" y="761390"/>
                  <a:pt x="353872" y="762609"/>
                </a:cubicBezTo>
                <a:lnTo>
                  <a:pt x="342900" y="768096"/>
                </a:lnTo>
                <a:cubicBezTo>
                  <a:pt x="341071" y="768705"/>
                  <a:pt x="338785" y="769315"/>
                  <a:pt x="336042" y="769925"/>
                </a:cubicBezTo>
                <a:cubicBezTo>
                  <a:pt x="333298" y="770534"/>
                  <a:pt x="331317" y="771448"/>
                  <a:pt x="330098" y="772668"/>
                </a:cubicBezTo>
                <a:lnTo>
                  <a:pt x="313639" y="780897"/>
                </a:lnTo>
                <a:cubicBezTo>
                  <a:pt x="309981" y="782726"/>
                  <a:pt x="303580" y="785165"/>
                  <a:pt x="294436" y="788213"/>
                </a:cubicBezTo>
                <a:lnTo>
                  <a:pt x="270662" y="795528"/>
                </a:lnTo>
                <a:cubicBezTo>
                  <a:pt x="262128" y="799185"/>
                  <a:pt x="254812" y="801319"/>
                  <a:pt x="248716" y="801928"/>
                </a:cubicBezTo>
                <a:cubicBezTo>
                  <a:pt x="254203" y="800100"/>
                  <a:pt x="259080" y="797509"/>
                  <a:pt x="263347" y="794156"/>
                </a:cubicBezTo>
                <a:cubicBezTo>
                  <a:pt x="267614" y="790803"/>
                  <a:pt x="270357" y="788517"/>
                  <a:pt x="271576" y="787298"/>
                </a:cubicBezTo>
                <a:lnTo>
                  <a:pt x="270662" y="787298"/>
                </a:lnTo>
                <a:cubicBezTo>
                  <a:pt x="267004" y="789736"/>
                  <a:pt x="262432" y="792480"/>
                  <a:pt x="256946" y="795528"/>
                </a:cubicBezTo>
                <a:cubicBezTo>
                  <a:pt x="251460" y="798576"/>
                  <a:pt x="245363" y="802538"/>
                  <a:pt x="238658" y="807415"/>
                </a:cubicBezTo>
                <a:lnTo>
                  <a:pt x="236829" y="805586"/>
                </a:lnTo>
                <a:cubicBezTo>
                  <a:pt x="236829" y="805586"/>
                  <a:pt x="240487" y="801928"/>
                  <a:pt x="247802" y="794613"/>
                </a:cubicBezTo>
                <a:lnTo>
                  <a:pt x="274320" y="771753"/>
                </a:lnTo>
                <a:cubicBezTo>
                  <a:pt x="274929" y="770534"/>
                  <a:pt x="275996" y="769010"/>
                  <a:pt x="277520" y="767181"/>
                </a:cubicBezTo>
                <a:cubicBezTo>
                  <a:pt x="279044" y="765352"/>
                  <a:pt x="279806" y="763524"/>
                  <a:pt x="279806" y="761695"/>
                </a:cubicBezTo>
                <a:cubicBezTo>
                  <a:pt x="279806" y="760476"/>
                  <a:pt x="280111" y="759409"/>
                  <a:pt x="280720" y="758494"/>
                </a:cubicBezTo>
                <a:cubicBezTo>
                  <a:pt x="281330" y="757580"/>
                  <a:pt x="281940" y="756818"/>
                  <a:pt x="282549" y="756209"/>
                </a:cubicBezTo>
                <a:cubicBezTo>
                  <a:pt x="286816" y="751941"/>
                  <a:pt x="290931" y="747065"/>
                  <a:pt x="294894" y="741578"/>
                </a:cubicBezTo>
                <a:cubicBezTo>
                  <a:pt x="298856" y="736092"/>
                  <a:pt x="301447" y="732434"/>
                  <a:pt x="302666" y="730605"/>
                </a:cubicBezTo>
                <a:cubicBezTo>
                  <a:pt x="313639" y="716584"/>
                  <a:pt x="321868" y="704088"/>
                  <a:pt x="327355" y="693115"/>
                </a:cubicBezTo>
                <a:cubicBezTo>
                  <a:pt x="327964" y="691286"/>
                  <a:pt x="331317" y="685190"/>
                  <a:pt x="337413" y="674827"/>
                </a:cubicBezTo>
                <a:lnTo>
                  <a:pt x="347472" y="657453"/>
                </a:lnTo>
                <a:cubicBezTo>
                  <a:pt x="351129" y="651967"/>
                  <a:pt x="354482" y="644347"/>
                  <a:pt x="357530" y="634593"/>
                </a:cubicBezTo>
                <a:cubicBezTo>
                  <a:pt x="358140" y="632765"/>
                  <a:pt x="358140" y="631545"/>
                  <a:pt x="357530" y="630936"/>
                </a:cubicBezTo>
                <a:cubicBezTo>
                  <a:pt x="356311" y="628497"/>
                  <a:pt x="354482" y="624840"/>
                  <a:pt x="352044" y="619963"/>
                </a:cubicBezTo>
                <a:cubicBezTo>
                  <a:pt x="349605" y="615086"/>
                  <a:pt x="345948" y="612038"/>
                  <a:pt x="341071" y="610819"/>
                </a:cubicBezTo>
                <a:cubicBezTo>
                  <a:pt x="339242" y="610209"/>
                  <a:pt x="336499" y="608076"/>
                  <a:pt x="332841" y="604418"/>
                </a:cubicBezTo>
                <a:cubicBezTo>
                  <a:pt x="329183" y="600761"/>
                  <a:pt x="327050" y="598932"/>
                  <a:pt x="326440" y="598932"/>
                </a:cubicBezTo>
                <a:cubicBezTo>
                  <a:pt x="322173" y="596493"/>
                  <a:pt x="318211" y="591312"/>
                  <a:pt x="314553" y="583387"/>
                </a:cubicBezTo>
                <a:lnTo>
                  <a:pt x="310896" y="578815"/>
                </a:lnTo>
                <a:cubicBezTo>
                  <a:pt x="306628" y="573938"/>
                  <a:pt x="302514" y="567385"/>
                  <a:pt x="298551" y="559155"/>
                </a:cubicBezTo>
                <a:cubicBezTo>
                  <a:pt x="294589" y="550926"/>
                  <a:pt x="291388" y="544677"/>
                  <a:pt x="288950" y="540410"/>
                </a:cubicBezTo>
                <a:lnTo>
                  <a:pt x="288950" y="551383"/>
                </a:lnTo>
                <a:cubicBezTo>
                  <a:pt x="289560" y="552602"/>
                  <a:pt x="290169" y="553669"/>
                  <a:pt x="290779" y="554583"/>
                </a:cubicBezTo>
                <a:cubicBezTo>
                  <a:pt x="291388" y="555498"/>
                  <a:pt x="291693" y="556869"/>
                  <a:pt x="291693" y="558698"/>
                </a:cubicBezTo>
                <a:lnTo>
                  <a:pt x="290779" y="558698"/>
                </a:lnTo>
                <a:lnTo>
                  <a:pt x="289864" y="560527"/>
                </a:lnTo>
                <a:cubicBezTo>
                  <a:pt x="289864" y="561746"/>
                  <a:pt x="290474" y="563575"/>
                  <a:pt x="291693" y="566013"/>
                </a:cubicBezTo>
                <a:cubicBezTo>
                  <a:pt x="291693" y="566013"/>
                  <a:pt x="291846" y="566471"/>
                  <a:pt x="292150" y="567385"/>
                </a:cubicBezTo>
                <a:cubicBezTo>
                  <a:pt x="292455" y="568299"/>
                  <a:pt x="291998" y="569061"/>
                  <a:pt x="290779" y="569671"/>
                </a:cubicBezTo>
                <a:cubicBezTo>
                  <a:pt x="290169" y="569671"/>
                  <a:pt x="289712" y="569823"/>
                  <a:pt x="289407" y="570128"/>
                </a:cubicBezTo>
                <a:cubicBezTo>
                  <a:pt x="289102" y="570433"/>
                  <a:pt x="288950" y="570585"/>
                  <a:pt x="288950" y="570585"/>
                </a:cubicBezTo>
                <a:cubicBezTo>
                  <a:pt x="288950" y="571805"/>
                  <a:pt x="289255" y="572871"/>
                  <a:pt x="289864" y="573786"/>
                </a:cubicBezTo>
                <a:cubicBezTo>
                  <a:pt x="290474" y="574700"/>
                  <a:pt x="291084" y="575462"/>
                  <a:pt x="291693" y="576072"/>
                </a:cubicBezTo>
                <a:lnTo>
                  <a:pt x="291693" y="577900"/>
                </a:lnTo>
                <a:cubicBezTo>
                  <a:pt x="289255" y="578510"/>
                  <a:pt x="289255" y="579729"/>
                  <a:pt x="291693" y="581558"/>
                </a:cubicBezTo>
                <a:lnTo>
                  <a:pt x="292608" y="584301"/>
                </a:lnTo>
                <a:lnTo>
                  <a:pt x="291693" y="587044"/>
                </a:lnTo>
                <a:cubicBezTo>
                  <a:pt x="291084" y="587654"/>
                  <a:pt x="290474" y="588264"/>
                  <a:pt x="289864" y="588873"/>
                </a:cubicBezTo>
                <a:cubicBezTo>
                  <a:pt x="289255" y="589483"/>
                  <a:pt x="289560" y="590092"/>
                  <a:pt x="290779" y="590702"/>
                </a:cubicBezTo>
                <a:cubicBezTo>
                  <a:pt x="291388" y="593140"/>
                  <a:pt x="291388" y="594969"/>
                  <a:pt x="290779" y="596188"/>
                </a:cubicBezTo>
                <a:lnTo>
                  <a:pt x="290779" y="601675"/>
                </a:lnTo>
                <a:cubicBezTo>
                  <a:pt x="291998" y="602284"/>
                  <a:pt x="291693" y="603504"/>
                  <a:pt x="289864" y="605332"/>
                </a:cubicBezTo>
                <a:lnTo>
                  <a:pt x="288950" y="607161"/>
                </a:lnTo>
                <a:cubicBezTo>
                  <a:pt x="291388" y="609600"/>
                  <a:pt x="291693" y="612343"/>
                  <a:pt x="289864" y="615391"/>
                </a:cubicBezTo>
                <a:lnTo>
                  <a:pt x="290779" y="619048"/>
                </a:lnTo>
                <a:lnTo>
                  <a:pt x="292608" y="622706"/>
                </a:lnTo>
                <a:cubicBezTo>
                  <a:pt x="291388" y="621487"/>
                  <a:pt x="290779" y="621487"/>
                  <a:pt x="290779" y="622706"/>
                </a:cubicBezTo>
                <a:cubicBezTo>
                  <a:pt x="287731" y="622706"/>
                  <a:pt x="286816" y="623925"/>
                  <a:pt x="288035" y="626364"/>
                </a:cubicBezTo>
                <a:cubicBezTo>
                  <a:pt x="288035" y="626364"/>
                  <a:pt x="289255" y="627583"/>
                  <a:pt x="291693" y="630021"/>
                </a:cubicBezTo>
                <a:cubicBezTo>
                  <a:pt x="291693" y="631240"/>
                  <a:pt x="291693" y="631850"/>
                  <a:pt x="291693" y="631850"/>
                </a:cubicBezTo>
                <a:cubicBezTo>
                  <a:pt x="291084" y="631850"/>
                  <a:pt x="290779" y="632155"/>
                  <a:pt x="290779" y="632765"/>
                </a:cubicBezTo>
                <a:cubicBezTo>
                  <a:pt x="290779" y="633374"/>
                  <a:pt x="291084" y="633984"/>
                  <a:pt x="291693" y="634593"/>
                </a:cubicBezTo>
                <a:lnTo>
                  <a:pt x="292608" y="642823"/>
                </a:lnTo>
                <a:cubicBezTo>
                  <a:pt x="291998" y="645261"/>
                  <a:pt x="291846" y="647242"/>
                  <a:pt x="292150" y="648767"/>
                </a:cubicBezTo>
                <a:cubicBezTo>
                  <a:pt x="292455" y="650290"/>
                  <a:pt x="292608" y="651967"/>
                  <a:pt x="292608" y="653796"/>
                </a:cubicBezTo>
                <a:cubicBezTo>
                  <a:pt x="293217" y="655015"/>
                  <a:pt x="293522" y="657453"/>
                  <a:pt x="293522" y="661111"/>
                </a:cubicBezTo>
                <a:lnTo>
                  <a:pt x="293522" y="670255"/>
                </a:lnTo>
                <a:lnTo>
                  <a:pt x="294436" y="672084"/>
                </a:lnTo>
                <a:lnTo>
                  <a:pt x="293522" y="677570"/>
                </a:lnTo>
                <a:cubicBezTo>
                  <a:pt x="292912" y="677570"/>
                  <a:pt x="293217" y="678180"/>
                  <a:pt x="294436" y="679399"/>
                </a:cubicBezTo>
                <a:cubicBezTo>
                  <a:pt x="295656" y="683057"/>
                  <a:pt x="295656" y="687019"/>
                  <a:pt x="294436" y="691286"/>
                </a:cubicBezTo>
                <a:cubicBezTo>
                  <a:pt x="294436" y="691896"/>
                  <a:pt x="293979" y="692200"/>
                  <a:pt x="293065" y="692200"/>
                </a:cubicBezTo>
                <a:cubicBezTo>
                  <a:pt x="292150" y="692200"/>
                  <a:pt x="291388" y="691896"/>
                  <a:pt x="290779" y="691286"/>
                </a:cubicBezTo>
                <a:cubicBezTo>
                  <a:pt x="288340" y="688848"/>
                  <a:pt x="287121" y="686409"/>
                  <a:pt x="287121" y="683971"/>
                </a:cubicBezTo>
                <a:cubicBezTo>
                  <a:pt x="288340" y="682752"/>
                  <a:pt x="288798" y="681685"/>
                  <a:pt x="288493" y="680771"/>
                </a:cubicBezTo>
                <a:cubicBezTo>
                  <a:pt x="288188" y="679856"/>
                  <a:pt x="287121" y="679094"/>
                  <a:pt x="285292" y="678484"/>
                </a:cubicBezTo>
                <a:lnTo>
                  <a:pt x="284378" y="683971"/>
                </a:lnTo>
                <a:cubicBezTo>
                  <a:pt x="283768" y="684580"/>
                  <a:pt x="283463" y="685800"/>
                  <a:pt x="283463" y="687628"/>
                </a:cubicBezTo>
                <a:cubicBezTo>
                  <a:pt x="282244" y="688238"/>
                  <a:pt x="281025" y="689762"/>
                  <a:pt x="279806" y="692200"/>
                </a:cubicBezTo>
                <a:cubicBezTo>
                  <a:pt x="276758" y="693420"/>
                  <a:pt x="274320" y="693115"/>
                  <a:pt x="272491" y="691286"/>
                </a:cubicBezTo>
                <a:cubicBezTo>
                  <a:pt x="271272" y="690067"/>
                  <a:pt x="270052" y="688543"/>
                  <a:pt x="268833" y="686714"/>
                </a:cubicBezTo>
                <a:cubicBezTo>
                  <a:pt x="267614" y="684885"/>
                  <a:pt x="266090" y="683057"/>
                  <a:pt x="264261" y="681228"/>
                </a:cubicBezTo>
                <a:cubicBezTo>
                  <a:pt x="264261" y="680009"/>
                  <a:pt x="263652" y="679399"/>
                  <a:pt x="262432" y="679399"/>
                </a:cubicBezTo>
                <a:cubicBezTo>
                  <a:pt x="261213" y="679399"/>
                  <a:pt x="259537" y="678942"/>
                  <a:pt x="257403" y="678027"/>
                </a:cubicBezTo>
                <a:cubicBezTo>
                  <a:pt x="255270" y="677113"/>
                  <a:pt x="253593" y="676351"/>
                  <a:pt x="252374" y="675741"/>
                </a:cubicBezTo>
                <a:cubicBezTo>
                  <a:pt x="251155" y="674522"/>
                  <a:pt x="249936" y="673303"/>
                  <a:pt x="248716" y="672084"/>
                </a:cubicBezTo>
                <a:cubicBezTo>
                  <a:pt x="247497" y="670865"/>
                  <a:pt x="246278" y="669645"/>
                  <a:pt x="245059" y="668426"/>
                </a:cubicBezTo>
                <a:cubicBezTo>
                  <a:pt x="245059" y="668426"/>
                  <a:pt x="242315" y="666597"/>
                  <a:pt x="236829" y="662940"/>
                </a:cubicBezTo>
                <a:cubicBezTo>
                  <a:pt x="233172" y="660501"/>
                  <a:pt x="230428" y="658063"/>
                  <a:pt x="228600" y="655624"/>
                </a:cubicBezTo>
                <a:cubicBezTo>
                  <a:pt x="227380" y="653796"/>
                  <a:pt x="225704" y="652119"/>
                  <a:pt x="223570" y="650595"/>
                </a:cubicBezTo>
                <a:cubicBezTo>
                  <a:pt x="221437" y="649071"/>
                  <a:pt x="219760" y="647395"/>
                  <a:pt x="218541" y="645566"/>
                </a:cubicBezTo>
                <a:lnTo>
                  <a:pt x="213055" y="638251"/>
                </a:lnTo>
                <a:cubicBezTo>
                  <a:pt x="213055" y="638251"/>
                  <a:pt x="207263" y="632460"/>
                  <a:pt x="195681" y="620877"/>
                </a:cubicBezTo>
                <a:cubicBezTo>
                  <a:pt x="194462" y="618439"/>
                  <a:pt x="192024" y="615391"/>
                  <a:pt x="188366" y="611733"/>
                </a:cubicBezTo>
                <a:cubicBezTo>
                  <a:pt x="186537" y="607466"/>
                  <a:pt x="182880" y="602589"/>
                  <a:pt x="177393" y="597103"/>
                </a:cubicBezTo>
                <a:lnTo>
                  <a:pt x="174650" y="593445"/>
                </a:lnTo>
                <a:lnTo>
                  <a:pt x="172821" y="592531"/>
                </a:lnTo>
                <a:lnTo>
                  <a:pt x="160020" y="598932"/>
                </a:lnTo>
                <a:cubicBezTo>
                  <a:pt x="158191" y="599541"/>
                  <a:pt x="156362" y="600151"/>
                  <a:pt x="154533" y="600761"/>
                </a:cubicBezTo>
                <a:cubicBezTo>
                  <a:pt x="152704" y="601370"/>
                  <a:pt x="151180" y="601980"/>
                  <a:pt x="149961" y="602589"/>
                </a:cubicBezTo>
                <a:cubicBezTo>
                  <a:pt x="148132" y="603199"/>
                  <a:pt x="146608" y="603961"/>
                  <a:pt x="145389" y="604875"/>
                </a:cubicBezTo>
                <a:cubicBezTo>
                  <a:pt x="144170" y="605790"/>
                  <a:pt x="143256" y="606552"/>
                  <a:pt x="142646" y="607161"/>
                </a:cubicBezTo>
                <a:cubicBezTo>
                  <a:pt x="142036" y="608380"/>
                  <a:pt x="139903" y="609600"/>
                  <a:pt x="136245" y="610819"/>
                </a:cubicBezTo>
                <a:cubicBezTo>
                  <a:pt x="135026" y="610209"/>
                  <a:pt x="132892" y="610819"/>
                  <a:pt x="129844" y="612648"/>
                </a:cubicBezTo>
                <a:cubicBezTo>
                  <a:pt x="129844" y="613867"/>
                  <a:pt x="129540" y="614476"/>
                  <a:pt x="128930" y="614476"/>
                </a:cubicBezTo>
                <a:lnTo>
                  <a:pt x="122529" y="617220"/>
                </a:lnTo>
                <a:lnTo>
                  <a:pt x="118872" y="619048"/>
                </a:lnTo>
                <a:cubicBezTo>
                  <a:pt x="117652" y="620268"/>
                  <a:pt x="116738" y="620877"/>
                  <a:pt x="116128" y="620877"/>
                </a:cubicBezTo>
                <a:cubicBezTo>
                  <a:pt x="114300" y="622706"/>
                  <a:pt x="112166" y="623925"/>
                  <a:pt x="109728" y="624535"/>
                </a:cubicBezTo>
                <a:cubicBezTo>
                  <a:pt x="109728" y="625144"/>
                  <a:pt x="109118" y="625449"/>
                  <a:pt x="107899" y="625449"/>
                </a:cubicBezTo>
                <a:cubicBezTo>
                  <a:pt x="109728" y="627278"/>
                  <a:pt x="110642" y="630326"/>
                  <a:pt x="110642" y="634593"/>
                </a:cubicBezTo>
                <a:lnTo>
                  <a:pt x="111556" y="638251"/>
                </a:lnTo>
                <a:lnTo>
                  <a:pt x="113385" y="640080"/>
                </a:lnTo>
                <a:cubicBezTo>
                  <a:pt x="113385" y="642518"/>
                  <a:pt x="112471" y="644042"/>
                  <a:pt x="110642" y="644652"/>
                </a:cubicBezTo>
                <a:cubicBezTo>
                  <a:pt x="110642" y="646480"/>
                  <a:pt x="110947" y="647700"/>
                  <a:pt x="111556" y="648309"/>
                </a:cubicBezTo>
                <a:cubicBezTo>
                  <a:pt x="113385" y="649528"/>
                  <a:pt x="114300" y="652272"/>
                  <a:pt x="114300" y="656539"/>
                </a:cubicBezTo>
                <a:cubicBezTo>
                  <a:pt x="114300" y="658368"/>
                  <a:pt x="114909" y="661721"/>
                  <a:pt x="116128" y="666597"/>
                </a:cubicBezTo>
                <a:cubicBezTo>
                  <a:pt x="116128" y="669645"/>
                  <a:pt x="116433" y="672084"/>
                  <a:pt x="117043" y="673913"/>
                </a:cubicBezTo>
                <a:lnTo>
                  <a:pt x="117043" y="676656"/>
                </a:lnTo>
                <a:lnTo>
                  <a:pt x="115214" y="683057"/>
                </a:lnTo>
                <a:lnTo>
                  <a:pt x="112471" y="684885"/>
                </a:lnTo>
                <a:cubicBezTo>
                  <a:pt x="109423" y="686714"/>
                  <a:pt x="106680" y="686409"/>
                  <a:pt x="104241" y="683971"/>
                </a:cubicBezTo>
                <a:lnTo>
                  <a:pt x="101498" y="679399"/>
                </a:lnTo>
                <a:lnTo>
                  <a:pt x="97840" y="676656"/>
                </a:lnTo>
                <a:lnTo>
                  <a:pt x="95097" y="677570"/>
                </a:lnTo>
                <a:lnTo>
                  <a:pt x="93268" y="679399"/>
                </a:lnTo>
                <a:cubicBezTo>
                  <a:pt x="90220" y="681228"/>
                  <a:pt x="87477" y="680618"/>
                  <a:pt x="85039" y="677570"/>
                </a:cubicBezTo>
                <a:cubicBezTo>
                  <a:pt x="83820" y="674522"/>
                  <a:pt x="82448" y="671779"/>
                  <a:pt x="80924" y="669340"/>
                </a:cubicBezTo>
                <a:cubicBezTo>
                  <a:pt x="79400" y="666902"/>
                  <a:pt x="78028" y="664159"/>
                  <a:pt x="76809" y="661111"/>
                </a:cubicBezTo>
                <a:cubicBezTo>
                  <a:pt x="73761" y="656844"/>
                  <a:pt x="70713" y="654100"/>
                  <a:pt x="67665" y="652881"/>
                </a:cubicBezTo>
                <a:cubicBezTo>
                  <a:pt x="64008" y="652272"/>
                  <a:pt x="60655" y="649833"/>
                  <a:pt x="57607" y="645566"/>
                </a:cubicBezTo>
                <a:cubicBezTo>
                  <a:pt x="55168" y="640080"/>
                  <a:pt x="50901" y="636422"/>
                  <a:pt x="44805" y="634593"/>
                </a:cubicBezTo>
                <a:cubicBezTo>
                  <a:pt x="40538" y="632765"/>
                  <a:pt x="37795" y="628802"/>
                  <a:pt x="36576" y="622706"/>
                </a:cubicBezTo>
                <a:cubicBezTo>
                  <a:pt x="33528" y="615391"/>
                  <a:pt x="29260" y="609905"/>
                  <a:pt x="23774" y="606247"/>
                </a:cubicBezTo>
                <a:cubicBezTo>
                  <a:pt x="20116" y="602589"/>
                  <a:pt x="17678" y="598017"/>
                  <a:pt x="16459" y="592531"/>
                </a:cubicBezTo>
                <a:lnTo>
                  <a:pt x="10058" y="579729"/>
                </a:lnTo>
                <a:cubicBezTo>
                  <a:pt x="5181" y="573633"/>
                  <a:pt x="2743" y="568147"/>
                  <a:pt x="2743" y="563270"/>
                </a:cubicBezTo>
                <a:cubicBezTo>
                  <a:pt x="3352" y="559613"/>
                  <a:pt x="3505" y="555193"/>
                  <a:pt x="3200" y="550011"/>
                </a:cubicBezTo>
                <a:cubicBezTo>
                  <a:pt x="2895" y="544830"/>
                  <a:pt x="2743" y="540715"/>
                  <a:pt x="2743" y="537667"/>
                </a:cubicBezTo>
                <a:lnTo>
                  <a:pt x="1828" y="521208"/>
                </a:lnTo>
                <a:cubicBezTo>
                  <a:pt x="2438" y="520598"/>
                  <a:pt x="2743" y="519379"/>
                  <a:pt x="2743" y="517550"/>
                </a:cubicBezTo>
                <a:lnTo>
                  <a:pt x="2743" y="512978"/>
                </a:lnTo>
                <a:cubicBezTo>
                  <a:pt x="1524" y="510540"/>
                  <a:pt x="1524" y="508406"/>
                  <a:pt x="2743" y="506577"/>
                </a:cubicBezTo>
                <a:lnTo>
                  <a:pt x="1828" y="502005"/>
                </a:lnTo>
                <a:lnTo>
                  <a:pt x="1828" y="498348"/>
                </a:lnTo>
                <a:cubicBezTo>
                  <a:pt x="2438" y="495909"/>
                  <a:pt x="2133" y="494385"/>
                  <a:pt x="914" y="493776"/>
                </a:cubicBezTo>
                <a:cubicBezTo>
                  <a:pt x="304" y="491947"/>
                  <a:pt x="304" y="490728"/>
                  <a:pt x="914" y="490118"/>
                </a:cubicBezTo>
                <a:cubicBezTo>
                  <a:pt x="2133" y="487070"/>
                  <a:pt x="2133" y="484936"/>
                  <a:pt x="914" y="483717"/>
                </a:cubicBezTo>
                <a:cubicBezTo>
                  <a:pt x="914" y="483717"/>
                  <a:pt x="762" y="483260"/>
                  <a:pt x="457" y="482346"/>
                </a:cubicBezTo>
                <a:cubicBezTo>
                  <a:pt x="152" y="481431"/>
                  <a:pt x="304" y="480669"/>
                  <a:pt x="914" y="480060"/>
                </a:cubicBezTo>
                <a:cubicBezTo>
                  <a:pt x="1524" y="479450"/>
                  <a:pt x="1828" y="478536"/>
                  <a:pt x="1828" y="477317"/>
                </a:cubicBezTo>
                <a:cubicBezTo>
                  <a:pt x="1828" y="476097"/>
                  <a:pt x="1828" y="475183"/>
                  <a:pt x="1828" y="474573"/>
                </a:cubicBezTo>
                <a:cubicBezTo>
                  <a:pt x="1219" y="473964"/>
                  <a:pt x="914" y="472440"/>
                  <a:pt x="914" y="470001"/>
                </a:cubicBezTo>
                <a:lnTo>
                  <a:pt x="914" y="469087"/>
                </a:lnTo>
                <a:cubicBezTo>
                  <a:pt x="304" y="467258"/>
                  <a:pt x="609" y="466344"/>
                  <a:pt x="1828" y="466344"/>
                </a:cubicBezTo>
                <a:cubicBezTo>
                  <a:pt x="3048" y="466344"/>
                  <a:pt x="3657" y="465734"/>
                  <a:pt x="3657" y="464515"/>
                </a:cubicBezTo>
                <a:lnTo>
                  <a:pt x="4571" y="463600"/>
                </a:lnTo>
                <a:lnTo>
                  <a:pt x="6400" y="464515"/>
                </a:lnTo>
                <a:cubicBezTo>
                  <a:pt x="5181" y="465734"/>
                  <a:pt x="4571" y="466953"/>
                  <a:pt x="4571" y="468172"/>
                </a:cubicBezTo>
                <a:cubicBezTo>
                  <a:pt x="3962" y="468782"/>
                  <a:pt x="3657" y="469696"/>
                  <a:pt x="3657" y="470916"/>
                </a:cubicBezTo>
                <a:cubicBezTo>
                  <a:pt x="3657" y="470306"/>
                  <a:pt x="4571" y="470001"/>
                  <a:pt x="6400" y="470001"/>
                </a:cubicBezTo>
                <a:cubicBezTo>
                  <a:pt x="7620" y="468782"/>
                  <a:pt x="9144" y="468477"/>
                  <a:pt x="10972" y="469087"/>
                </a:cubicBezTo>
                <a:lnTo>
                  <a:pt x="12801" y="469087"/>
                </a:lnTo>
                <a:cubicBezTo>
                  <a:pt x="14020" y="469087"/>
                  <a:pt x="14630" y="470306"/>
                  <a:pt x="14630" y="472744"/>
                </a:cubicBezTo>
                <a:cubicBezTo>
                  <a:pt x="14020" y="473354"/>
                  <a:pt x="14020" y="474421"/>
                  <a:pt x="14630" y="475945"/>
                </a:cubicBezTo>
                <a:cubicBezTo>
                  <a:pt x="15240" y="477469"/>
                  <a:pt x="15849" y="477926"/>
                  <a:pt x="16459" y="477317"/>
                </a:cubicBezTo>
                <a:cubicBezTo>
                  <a:pt x="17068" y="477317"/>
                  <a:pt x="17526" y="477164"/>
                  <a:pt x="17830" y="476859"/>
                </a:cubicBezTo>
                <a:cubicBezTo>
                  <a:pt x="18135" y="476555"/>
                  <a:pt x="18288" y="476097"/>
                  <a:pt x="18288" y="475488"/>
                </a:cubicBezTo>
                <a:cubicBezTo>
                  <a:pt x="20726" y="473049"/>
                  <a:pt x="21945" y="469087"/>
                  <a:pt x="21945" y="463600"/>
                </a:cubicBezTo>
                <a:lnTo>
                  <a:pt x="22860" y="441655"/>
                </a:lnTo>
                <a:cubicBezTo>
                  <a:pt x="22860" y="437997"/>
                  <a:pt x="23469" y="431901"/>
                  <a:pt x="24688" y="423367"/>
                </a:cubicBezTo>
                <a:lnTo>
                  <a:pt x="25603" y="402336"/>
                </a:lnTo>
                <a:cubicBezTo>
                  <a:pt x="26212" y="400507"/>
                  <a:pt x="26365" y="398678"/>
                  <a:pt x="26060" y="396849"/>
                </a:cubicBezTo>
                <a:cubicBezTo>
                  <a:pt x="25755" y="395020"/>
                  <a:pt x="25908" y="393192"/>
                  <a:pt x="26517" y="391363"/>
                </a:cubicBezTo>
                <a:lnTo>
                  <a:pt x="27432" y="374904"/>
                </a:lnTo>
                <a:lnTo>
                  <a:pt x="27432" y="363931"/>
                </a:lnTo>
                <a:cubicBezTo>
                  <a:pt x="28651" y="358444"/>
                  <a:pt x="29260" y="351129"/>
                  <a:pt x="29260" y="341985"/>
                </a:cubicBezTo>
                <a:lnTo>
                  <a:pt x="29260" y="327355"/>
                </a:lnTo>
                <a:cubicBezTo>
                  <a:pt x="30480" y="325526"/>
                  <a:pt x="31089" y="322783"/>
                  <a:pt x="31089" y="319125"/>
                </a:cubicBezTo>
                <a:lnTo>
                  <a:pt x="32004" y="302666"/>
                </a:lnTo>
                <a:lnTo>
                  <a:pt x="32004" y="301752"/>
                </a:lnTo>
                <a:cubicBezTo>
                  <a:pt x="32613" y="299313"/>
                  <a:pt x="32918" y="296722"/>
                  <a:pt x="32918" y="293979"/>
                </a:cubicBezTo>
                <a:cubicBezTo>
                  <a:pt x="32918" y="291236"/>
                  <a:pt x="32918" y="288950"/>
                  <a:pt x="32918" y="287121"/>
                </a:cubicBezTo>
                <a:lnTo>
                  <a:pt x="32918" y="273405"/>
                </a:lnTo>
                <a:lnTo>
                  <a:pt x="32918" y="269748"/>
                </a:lnTo>
                <a:cubicBezTo>
                  <a:pt x="32918" y="266090"/>
                  <a:pt x="32613" y="263652"/>
                  <a:pt x="32004" y="262432"/>
                </a:cubicBezTo>
                <a:cubicBezTo>
                  <a:pt x="31394" y="258775"/>
                  <a:pt x="31089" y="254203"/>
                  <a:pt x="31089" y="248716"/>
                </a:cubicBezTo>
                <a:lnTo>
                  <a:pt x="28346" y="243230"/>
                </a:lnTo>
                <a:cubicBezTo>
                  <a:pt x="27736" y="242011"/>
                  <a:pt x="26212" y="240792"/>
                  <a:pt x="23774" y="239572"/>
                </a:cubicBezTo>
                <a:lnTo>
                  <a:pt x="16459" y="228600"/>
                </a:lnTo>
                <a:cubicBezTo>
                  <a:pt x="16459" y="227990"/>
                  <a:pt x="16154" y="227685"/>
                  <a:pt x="15544" y="227685"/>
                </a:cubicBezTo>
                <a:cubicBezTo>
                  <a:pt x="14935" y="227685"/>
                  <a:pt x="14325" y="227380"/>
                  <a:pt x="13716" y="226771"/>
                </a:cubicBezTo>
                <a:lnTo>
                  <a:pt x="10972" y="225856"/>
                </a:lnTo>
                <a:cubicBezTo>
                  <a:pt x="10363" y="225247"/>
                  <a:pt x="9144" y="223113"/>
                  <a:pt x="7315" y="219456"/>
                </a:cubicBezTo>
                <a:lnTo>
                  <a:pt x="5486" y="215798"/>
                </a:lnTo>
                <a:cubicBezTo>
                  <a:pt x="5486" y="215188"/>
                  <a:pt x="4267" y="213664"/>
                  <a:pt x="1828" y="211226"/>
                </a:cubicBezTo>
                <a:cubicBezTo>
                  <a:pt x="609" y="210007"/>
                  <a:pt x="0" y="209397"/>
                  <a:pt x="0" y="209397"/>
                </a:cubicBezTo>
                <a:cubicBezTo>
                  <a:pt x="0" y="208178"/>
                  <a:pt x="914" y="208178"/>
                  <a:pt x="2743" y="209397"/>
                </a:cubicBezTo>
                <a:lnTo>
                  <a:pt x="6400" y="210312"/>
                </a:lnTo>
                <a:cubicBezTo>
                  <a:pt x="6400" y="210921"/>
                  <a:pt x="6858" y="211226"/>
                  <a:pt x="7772" y="211226"/>
                </a:cubicBezTo>
                <a:cubicBezTo>
                  <a:pt x="8686" y="211226"/>
                  <a:pt x="9448" y="211836"/>
                  <a:pt x="10058" y="213055"/>
                </a:cubicBezTo>
                <a:cubicBezTo>
                  <a:pt x="11277" y="214274"/>
                  <a:pt x="13716" y="214884"/>
                  <a:pt x="17373" y="214884"/>
                </a:cubicBezTo>
                <a:cubicBezTo>
                  <a:pt x="19202" y="214884"/>
                  <a:pt x="20726" y="215798"/>
                  <a:pt x="21945" y="217627"/>
                </a:cubicBezTo>
                <a:cubicBezTo>
                  <a:pt x="21945" y="219456"/>
                  <a:pt x="22555" y="220370"/>
                  <a:pt x="23774" y="220370"/>
                </a:cubicBezTo>
                <a:lnTo>
                  <a:pt x="33832" y="224942"/>
                </a:lnTo>
                <a:cubicBezTo>
                  <a:pt x="36880" y="226161"/>
                  <a:pt x="38709" y="227380"/>
                  <a:pt x="39319" y="228600"/>
                </a:cubicBezTo>
                <a:cubicBezTo>
                  <a:pt x="40538" y="230428"/>
                  <a:pt x="42367" y="231952"/>
                  <a:pt x="44805" y="233172"/>
                </a:cubicBezTo>
                <a:cubicBezTo>
                  <a:pt x="47244" y="233172"/>
                  <a:pt x="50596" y="234696"/>
                  <a:pt x="54863" y="237744"/>
                </a:cubicBezTo>
                <a:lnTo>
                  <a:pt x="59436" y="241401"/>
                </a:lnTo>
                <a:cubicBezTo>
                  <a:pt x="60045" y="241401"/>
                  <a:pt x="61264" y="242316"/>
                  <a:pt x="63093" y="244144"/>
                </a:cubicBezTo>
                <a:cubicBezTo>
                  <a:pt x="64312" y="247802"/>
                  <a:pt x="66446" y="250545"/>
                  <a:pt x="69494" y="252374"/>
                </a:cubicBezTo>
                <a:lnTo>
                  <a:pt x="78638" y="262432"/>
                </a:lnTo>
                <a:cubicBezTo>
                  <a:pt x="80467" y="264261"/>
                  <a:pt x="82296" y="266242"/>
                  <a:pt x="84124" y="268376"/>
                </a:cubicBezTo>
                <a:cubicBezTo>
                  <a:pt x="85953" y="270510"/>
                  <a:pt x="88087" y="272796"/>
                  <a:pt x="90525" y="275234"/>
                </a:cubicBezTo>
                <a:lnTo>
                  <a:pt x="93268" y="275234"/>
                </a:lnTo>
                <a:cubicBezTo>
                  <a:pt x="96316" y="275234"/>
                  <a:pt x="98145" y="277063"/>
                  <a:pt x="98755" y="280720"/>
                </a:cubicBezTo>
                <a:lnTo>
                  <a:pt x="99669" y="282549"/>
                </a:lnTo>
                <a:cubicBezTo>
                  <a:pt x="100888" y="283159"/>
                  <a:pt x="101650" y="283921"/>
                  <a:pt x="101955" y="284835"/>
                </a:cubicBezTo>
                <a:cubicBezTo>
                  <a:pt x="102260" y="285750"/>
                  <a:pt x="102717" y="286512"/>
                  <a:pt x="103327" y="287121"/>
                </a:cubicBezTo>
                <a:lnTo>
                  <a:pt x="106070" y="290779"/>
                </a:lnTo>
                <a:lnTo>
                  <a:pt x="107899" y="296265"/>
                </a:lnTo>
                <a:cubicBezTo>
                  <a:pt x="107899" y="297484"/>
                  <a:pt x="108204" y="298094"/>
                  <a:pt x="108813" y="298094"/>
                </a:cubicBezTo>
                <a:cubicBezTo>
                  <a:pt x="110032" y="299313"/>
                  <a:pt x="110642" y="301142"/>
                  <a:pt x="110642" y="303580"/>
                </a:cubicBezTo>
                <a:lnTo>
                  <a:pt x="112471" y="310896"/>
                </a:lnTo>
                <a:cubicBezTo>
                  <a:pt x="114300" y="310896"/>
                  <a:pt x="117348" y="309981"/>
                  <a:pt x="121615" y="308152"/>
                </a:cubicBezTo>
                <a:cubicBezTo>
                  <a:pt x="122224" y="307543"/>
                  <a:pt x="123444" y="307238"/>
                  <a:pt x="125272" y="307238"/>
                </a:cubicBezTo>
                <a:cubicBezTo>
                  <a:pt x="127101" y="307238"/>
                  <a:pt x="128930" y="306628"/>
                  <a:pt x="130759" y="305409"/>
                </a:cubicBezTo>
                <a:cubicBezTo>
                  <a:pt x="130759" y="305409"/>
                  <a:pt x="130911" y="305257"/>
                  <a:pt x="131216" y="304952"/>
                </a:cubicBezTo>
                <a:cubicBezTo>
                  <a:pt x="131521" y="304647"/>
                  <a:pt x="131673" y="304495"/>
                  <a:pt x="131673" y="304495"/>
                </a:cubicBezTo>
                <a:lnTo>
                  <a:pt x="131673" y="303580"/>
                </a:lnTo>
                <a:cubicBezTo>
                  <a:pt x="131673" y="302361"/>
                  <a:pt x="131978" y="301752"/>
                  <a:pt x="132588" y="301752"/>
                </a:cubicBezTo>
                <a:cubicBezTo>
                  <a:pt x="133197" y="299313"/>
                  <a:pt x="134721" y="298094"/>
                  <a:pt x="137160" y="298094"/>
                </a:cubicBezTo>
                <a:cubicBezTo>
                  <a:pt x="138379" y="296875"/>
                  <a:pt x="138988" y="296265"/>
                  <a:pt x="138988" y="296265"/>
                </a:cubicBezTo>
                <a:cubicBezTo>
                  <a:pt x="138988" y="295656"/>
                  <a:pt x="140512" y="294741"/>
                  <a:pt x="143560" y="293522"/>
                </a:cubicBezTo>
                <a:cubicBezTo>
                  <a:pt x="145389" y="293522"/>
                  <a:pt x="146304" y="292912"/>
                  <a:pt x="146304" y="291693"/>
                </a:cubicBezTo>
                <a:lnTo>
                  <a:pt x="149961" y="289864"/>
                </a:lnTo>
                <a:cubicBezTo>
                  <a:pt x="149961" y="289255"/>
                  <a:pt x="150266" y="288645"/>
                  <a:pt x="150876" y="288036"/>
                </a:cubicBezTo>
                <a:cubicBezTo>
                  <a:pt x="151485" y="287426"/>
                  <a:pt x="152095" y="287121"/>
                  <a:pt x="152704" y="287121"/>
                </a:cubicBezTo>
                <a:lnTo>
                  <a:pt x="154533" y="285292"/>
                </a:lnTo>
                <a:cubicBezTo>
                  <a:pt x="156362" y="286512"/>
                  <a:pt x="157886" y="285902"/>
                  <a:pt x="159105" y="283464"/>
                </a:cubicBezTo>
                <a:cubicBezTo>
                  <a:pt x="159715" y="282854"/>
                  <a:pt x="160324" y="282549"/>
                  <a:pt x="160934" y="282549"/>
                </a:cubicBezTo>
                <a:cubicBezTo>
                  <a:pt x="161544" y="282549"/>
                  <a:pt x="161848" y="282244"/>
                  <a:pt x="161848" y="281635"/>
                </a:cubicBezTo>
                <a:cubicBezTo>
                  <a:pt x="162458" y="281025"/>
                  <a:pt x="163220" y="280720"/>
                  <a:pt x="164134" y="280720"/>
                </a:cubicBezTo>
                <a:cubicBezTo>
                  <a:pt x="165049" y="280720"/>
                  <a:pt x="165506" y="280416"/>
                  <a:pt x="165506" y="279806"/>
                </a:cubicBezTo>
                <a:cubicBezTo>
                  <a:pt x="166116" y="279196"/>
                  <a:pt x="166725" y="278587"/>
                  <a:pt x="167335" y="277977"/>
                </a:cubicBezTo>
                <a:cubicBezTo>
                  <a:pt x="167944" y="277368"/>
                  <a:pt x="168554" y="277368"/>
                  <a:pt x="169163" y="277977"/>
                </a:cubicBezTo>
                <a:cubicBezTo>
                  <a:pt x="170992" y="277977"/>
                  <a:pt x="171907" y="277368"/>
                  <a:pt x="171907" y="276148"/>
                </a:cubicBezTo>
                <a:cubicBezTo>
                  <a:pt x="172516" y="274929"/>
                  <a:pt x="173278" y="274167"/>
                  <a:pt x="174193" y="273862"/>
                </a:cubicBezTo>
                <a:cubicBezTo>
                  <a:pt x="175107" y="273558"/>
                  <a:pt x="175869" y="273405"/>
                  <a:pt x="176479" y="273405"/>
                </a:cubicBezTo>
                <a:cubicBezTo>
                  <a:pt x="177088" y="273405"/>
                  <a:pt x="177546" y="273253"/>
                  <a:pt x="177850" y="272948"/>
                </a:cubicBezTo>
                <a:cubicBezTo>
                  <a:pt x="178155" y="272643"/>
                  <a:pt x="178308" y="272186"/>
                  <a:pt x="178308" y="271576"/>
                </a:cubicBezTo>
                <a:cubicBezTo>
                  <a:pt x="178308" y="270357"/>
                  <a:pt x="178765" y="269595"/>
                  <a:pt x="179679" y="269290"/>
                </a:cubicBezTo>
                <a:cubicBezTo>
                  <a:pt x="180593" y="268986"/>
                  <a:pt x="181356" y="268833"/>
                  <a:pt x="181965" y="268833"/>
                </a:cubicBezTo>
                <a:cubicBezTo>
                  <a:pt x="183794" y="268833"/>
                  <a:pt x="184708" y="267919"/>
                  <a:pt x="184708" y="266090"/>
                </a:cubicBezTo>
                <a:lnTo>
                  <a:pt x="189280" y="264261"/>
                </a:lnTo>
                <a:cubicBezTo>
                  <a:pt x="191109" y="264871"/>
                  <a:pt x="192024" y="264566"/>
                  <a:pt x="192024" y="263347"/>
                </a:cubicBezTo>
                <a:cubicBezTo>
                  <a:pt x="193852" y="261518"/>
                  <a:pt x="195072" y="260604"/>
                  <a:pt x="195681" y="260604"/>
                </a:cubicBezTo>
                <a:cubicBezTo>
                  <a:pt x="198120" y="260604"/>
                  <a:pt x="199339" y="259994"/>
                  <a:pt x="199339" y="258775"/>
                </a:cubicBezTo>
                <a:cubicBezTo>
                  <a:pt x="199339" y="258165"/>
                  <a:pt x="200253" y="257860"/>
                  <a:pt x="202082" y="257860"/>
                </a:cubicBezTo>
                <a:cubicBezTo>
                  <a:pt x="202692" y="257251"/>
                  <a:pt x="203606" y="256946"/>
                  <a:pt x="204825" y="256946"/>
                </a:cubicBezTo>
                <a:lnTo>
                  <a:pt x="206654" y="255117"/>
                </a:lnTo>
                <a:lnTo>
                  <a:pt x="211226" y="254203"/>
                </a:lnTo>
                <a:cubicBezTo>
                  <a:pt x="212445" y="254203"/>
                  <a:pt x="213664" y="252984"/>
                  <a:pt x="214884" y="250545"/>
                </a:cubicBezTo>
                <a:lnTo>
                  <a:pt x="216712" y="249631"/>
                </a:lnTo>
                <a:lnTo>
                  <a:pt x="217627" y="247802"/>
                </a:lnTo>
                <a:cubicBezTo>
                  <a:pt x="218846" y="245364"/>
                  <a:pt x="219913" y="243382"/>
                  <a:pt x="220827" y="241858"/>
                </a:cubicBezTo>
                <a:cubicBezTo>
                  <a:pt x="221742" y="240334"/>
                  <a:pt x="222808" y="238353"/>
                  <a:pt x="224028" y="235915"/>
                </a:cubicBezTo>
                <a:cubicBezTo>
                  <a:pt x="225247" y="234696"/>
                  <a:pt x="226771" y="235000"/>
                  <a:pt x="228600" y="236829"/>
                </a:cubicBezTo>
                <a:lnTo>
                  <a:pt x="229514" y="236829"/>
                </a:lnTo>
                <a:cubicBezTo>
                  <a:pt x="230124" y="236829"/>
                  <a:pt x="234086" y="238353"/>
                  <a:pt x="241401" y="241401"/>
                </a:cubicBezTo>
                <a:cubicBezTo>
                  <a:pt x="249326" y="246888"/>
                  <a:pt x="256336" y="250850"/>
                  <a:pt x="262432" y="253288"/>
                </a:cubicBezTo>
                <a:cubicBezTo>
                  <a:pt x="268528" y="258165"/>
                  <a:pt x="272491" y="262432"/>
                  <a:pt x="274320" y="266090"/>
                </a:cubicBezTo>
                <a:cubicBezTo>
                  <a:pt x="277977" y="263042"/>
                  <a:pt x="281635" y="259080"/>
                  <a:pt x="285292" y="254203"/>
                </a:cubicBezTo>
                <a:cubicBezTo>
                  <a:pt x="290779" y="251155"/>
                  <a:pt x="297484" y="246278"/>
                  <a:pt x="305409" y="239572"/>
                </a:cubicBezTo>
                <a:lnTo>
                  <a:pt x="316382" y="224942"/>
                </a:lnTo>
                <a:cubicBezTo>
                  <a:pt x="316382" y="224942"/>
                  <a:pt x="319125" y="220370"/>
                  <a:pt x="324612" y="211226"/>
                </a:cubicBezTo>
                <a:cubicBezTo>
                  <a:pt x="327050" y="208788"/>
                  <a:pt x="328269" y="207568"/>
                  <a:pt x="328269" y="207568"/>
                </a:cubicBezTo>
                <a:cubicBezTo>
                  <a:pt x="328879" y="207568"/>
                  <a:pt x="329488" y="206654"/>
                  <a:pt x="330098" y="204825"/>
                </a:cubicBezTo>
                <a:cubicBezTo>
                  <a:pt x="331317" y="203606"/>
                  <a:pt x="331622" y="202082"/>
                  <a:pt x="331012" y="200253"/>
                </a:cubicBezTo>
                <a:cubicBezTo>
                  <a:pt x="333451" y="198424"/>
                  <a:pt x="334670" y="196900"/>
                  <a:pt x="334670" y="195681"/>
                </a:cubicBezTo>
                <a:cubicBezTo>
                  <a:pt x="334670" y="195072"/>
                  <a:pt x="334975" y="194767"/>
                  <a:pt x="335584" y="194767"/>
                </a:cubicBezTo>
                <a:cubicBezTo>
                  <a:pt x="336194" y="192938"/>
                  <a:pt x="337565" y="190804"/>
                  <a:pt x="339699" y="188366"/>
                </a:cubicBezTo>
                <a:cubicBezTo>
                  <a:pt x="341833" y="185928"/>
                  <a:pt x="343509" y="184099"/>
                  <a:pt x="344728" y="182880"/>
                </a:cubicBezTo>
                <a:cubicBezTo>
                  <a:pt x="344728" y="182270"/>
                  <a:pt x="344881" y="181965"/>
                  <a:pt x="345185" y="181965"/>
                </a:cubicBezTo>
                <a:cubicBezTo>
                  <a:pt x="345490" y="181965"/>
                  <a:pt x="345948" y="181965"/>
                  <a:pt x="346557" y="181965"/>
                </a:cubicBezTo>
                <a:cubicBezTo>
                  <a:pt x="346557" y="179527"/>
                  <a:pt x="347472" y="176936"/>
                  <a:pt x="349300" y="174193"/>
                </a:cubicBezTo>
                <a:cubicBezTo>
                  <a:pt x="351129" y="171450"/>
                  <a:pt x="352348" y="169468"/>
                  <a:pt x="352958" y="168249"/>
                </a:cubicBezTo>
                <a:lnTo>
                  <a:pt x="355701" y="165506"/>
                </a:lnTo>
                <a:cubicBezTo>
                  <a:pt x="355701" y="164287"/>
                  <a:pt x="356615" y="162763"/>
                  <a:pt x="358444" y="160934"/>
                </a:cubicBezTo>
                <a:cubicBezTo>
                  <a:pt x="358444" y="159105"/>
                  <a:pt x="359359" y="157276"/>
                  <a:pt x="361188" y="155448"/>
                </a:cubicBezTo>
                <a:cubicBezTo>
                  <a:pt x="361188" y="154228"/>
                  <a:pt x="361797" y="153009"/>
                  <a:pt x="363016" y="151790"/>
                </a:cubicBezTo>
                <a:lnTo>
                  <a:pt x="363016" y="149961"/>
                </a:lnTo>
                <a:lnTo>
                  <a:pt x="371246" y="135331"/>
                </a:lnTo>
                <a:cubicBezTo>
                  <a:pt x="373075" y="135331"/>
                  <a:pt x="374142" y="134721"/>
                  <a:pt x="374446" y="133502"/>
                </a:cubicBezTo>
                <a:cubicBezTo>
                  <a:pt x="374751" y="132283"/>
                  <a:pt x="374904" y="131368"/>
                  <a:pt x="374904" y="130759"/>
                </a:cubicBezTo>
                <a:cubicBezTo>
                  <a:pt x="375513" y="130759"/>
                  <a:pt x="375818" y="130606"/>
                  <a:pt x="375818" y="130302"/>
                </a:cubicBezTo>
                <a:cubicBezTo>
                  <a:pt x="375818" y="129997"/>
                  <a:pt x="375818" y="129540"/>
                  <a:pt x="375818" y="128930"/>
                </a:cubicBezTo>
                <a:cubicBezTo>
                  <a:pt x="376428" y="127711"/>
                  <a:pt x="377190" y="126187"/>
                  <a:pt x="378104" y="124358"/>
                </a:cubicBezTo>
                <a:cubicBezTo>
                  <a:pt x="379018" y="122529"/>
                  <a:pt x="380390" y="120700"/>
                  <a:pt x="382219" y="118872"/>
                </a:cubicBezTo>
                <a:cubicBezTo>
                  <a:pt x="389534" y="106070"/>
                  <a:pt x="392582" y="100584"/>
                  <a:pt x="391363" y="102412"/>
                </a:cubicBezTo>
                <a:cubicBezTo>
                  <a:pt x="393801" y="96316"/>
                  <a:pt x="396849" y="91135"/>
                  <a:pt x="400507" y="86868"/>
                </a:cubicBezTo>
                <a:cubicBezTo>
                  <a:pt x="400507" y="86258"/>
                  <a:pt x="400659" y="85801"/>
                  <a:pt x="400964" y="85496"/>
                </a:cubicBezTo>
                <a:cubicBezTo>
                  <a:pt x="401269" y="85191"/>
                  <a:pt x="401421" y="84734"/>
                  <a:pt x="401421" y="84124"/>
                </a:cubicBezTo>
                <a:lnTo>
                  <a:pt x="403250" y="78638"/>
                </a:lnTo>
                <a:cubicBezTo>
                  <a:pt x="404469" y="77419"/>
                  <a:pt x="405079" y="75590"/>
                  <a:pt x="405079" y="73152"/>
                </a:cubicBezTo>
                <a:cubicBezTo>
                  <a:pt x="405079" y="70713"/>
                  <a:pt x="404164" y="67665"/>
                  <a:pt x="402336" y="64008"/>
                </a:cubicBezTo>
                <a:cubicBezTo>
                  <a:pt x="399897" y="62179"/>
                  <a:pt x="397459" y="59740"/>
                  <a:pt x="395020" y="56692"/>
                </a:cubicBezTo>
                <a:cubicBezTo>
                  <a:pt x="392582" y="53644"/>
                  <a:pt x="390753" y="51206"/>
                  <a:pt x="389534" y="49377"/>
                </a:cubicBezTo>
                <a:cubicBezTo>
                  <a:pt x="389534" y="49377"/>
                  <a:pt x="388315" y="48158"/>
                  <a:pt x="385876" y="45720"/>
                </a:cubicBezTo>
                <a:cubicBezTo>
                  <a:pt x="381000" y="38404"/>
                  <a:pt x="375513" y="31699"/>
                  <a:pt x="369417" y="25603"/>
                </a:cubicBezTo>
                <a:cubicBezTo>
                  <a:pt x="365150" y="21336"/>
                  <a:pt x="362407" y="17678"/>
                  <a:pt x="361188" y="14630"/>
                </a:cubicBezTo>
                <a:cubicBezTo>
                  <a:pt x="358749" y="14630"/>
                  <a:pt x="357225" y="13411"/>
                  <a:pt x="356615" y="10972"/>
                </a:cubicBezTo>
                <a:cubicBezTo>
                  <a:pt x="358444" y="9753"/>
                  <a:pt x="359968" y="9144"/>
                  <a:pt x="361188" y="9144"/>
                </a:cubicBezTo>
                <a:close/>
                <a:moveTo>
                  <a:pt x="1268272" y="0"/>
                </a:moveTo>
                <a:lnTo>
                  <a:pt x="1268272" y="3657"/>
                </a:lnTo>
                <a:cubicBezTo>
                  <a:pt x="1268272" y="5486"/>
                  <a:pt x="1268730" y="6705"/>
                  <a:pt x="1269644" y="7315"/>
                </a:cubicBezTo>
                <a:cubicBezTo>
                  <a:pt x="1270558" y="7924"/>
                  <a:pt x="1272235" y="8229"/>
                  <a:pt x="1274673" y="8229"/>
                </a:cubicBezTo>
                <a:cubicBezTo>
                  <a:pt x="1277721" y="8229"/>
                  <a:pt x="1279245" y="9144"/>
                  <a:pt x="1279245" y="10972"/>
                </a:cubicBezTo>
                <a:cubicBezTo>
                  <a:pt x="1280464" y="14630"/>
                  <a:pt x="1282598" y="16764"/>
                  <a:pt x="1285646" y="17373"/>
                </a:cubicBezTo>
                <a:cubicBezTo>
                  <a:pt x="1287475" y="17373"/>
                  <a:pt x="1289304" y="18288"/>
                  <a:pt x="1291132" y="20116"/>
                </a:cubicBezTo>
                <a:cubicBezTo>
                  <a:pt x="1297838" y="28041"/>
                  <a:pt x="1304239" y="33223"/>
                  <a:pt x="1310335" y="35661"/>
                </a:cubicBezTo>
                <a:cubicBezTo>
                  <a:pt x="1312773" y="38100"/>
                  <a:pt x="1313992" y="39624"/>
                  <a:pt x="1313992" y="40233"/>
                </a:cubicBezTo>
                <a:cubicBezTo>
                  <a:pt x="1314602" y="43891"/>
                  <a:pt x="1315974" y="46482"/>
                  <a:pt x="1318107" y="48006"/>
                </a:cubicBezTo>
                <a:cubicBezTo>
                  <a:pt x="1320241" y="49530"/>
                  <a:pt x="1321612" y="50596"/>
                  <a:pt x="1322222" y="51206"/>
                </a:cubicBezTo>
                <a:cubicBezTo>
                  <a:pt x="1323441" y="54254"/>
                  <a:pt x="1325575" y="56692"/>
                  <a:pt x="1328623" y="58521"/>
                </a:cubicBezTo>
                <a:cubicBezTo>
                  <a:pt x="1336548" y="73761"/>
                  <a:pt x="1342948" y="83820"/>
                  <a:pt x="1347825" y="88696"/>
                </a:cubicBezTo>
                <a:lnTo>
                  <a:pt x="1353312" y="96012"/>
                </a:lnTo>
                <a:cubicBezTo>
                  <a:pt x="1353312" y="97231"/>
                  <a:pt x="1353921" y="100126"/>
                  <a:pt x="1355140" y="104698"/>
                </a:cubicBezTo>
                <a:cubicBezTo>
                  <a:pt x="1356360" y="109270"/>
                  <a:pt x="1359103" y="112471"/>
                  <a:pt x="1363370" y="114300"/>
                </a:cubicBezTo>
                <a:cubicBezTo>
                  <a:pt x="1365199" y="115519"/>
                  <a:pt x="1366723" y="117652"/>
                  <a:pt x="1367942" y="120700"/>
                </a:cubicBezTo>
                <a:cubicBezTo>
                  <a:pt x="1369161" y="123748"/>
                  <a:pt x="1369771" y="125577"/>
                  <a:pt x="1369771" y="126187"/>
                </a:cubicBezTo>
                <a:cubicBezTo>
                  <a:pt x="1369771" y="131064"/>
                  <a:pt x="1369161" y="135026"/>
                  <a:pt x="1367942" y="138074"/>
                </a:cubicBezTo>
                <a:cubicBezTo>
                  <a:pt x="1371600" y="142951"/>
                  <a:pt x="1371600" y="145999"/>
                  <a:pt x="1367942" y="147218"/>
                </a:cubicBezTo>
                <a:cubicBezTo>
                  <a:pt x="1367942" y="147218"/>
                  <a:pt x="1367790" y="147370"/>
                  <a:pt x="1367485" y="147675"/>
                </a:cubicBezTo>
                <a:cubicBezTo>
                  <a:pt x="1367180" y="147980"/>
                  <a:pt x="1367028" y="148132"/>
                  <a:pt x="1367028" y="148132"/>
                </a:cubicBezTo>
                <a:cubicBezTo>
                  <a:pt x="1367028" y="150571"/>
                  <a:pt x="1366418" y="153314"/>
                  <a:pt x="1365199" y="156362"/>
                </a:cubicBezTo>
                <a:cubicBezTo>
                  <a:pt x="1363980" y="159410"/>
                  <a:pt x="1363065" y="161544"/>
                  <a:pt x="1362456" y="162763"/>
                </a:cubicBezTo>
                <a:cubicBezTo>
                  <a:pt x="1361236" y="165201"/>
                  <a:pt x="1359712" y="169316"/>
                  <a:pt x="1357884" y="175107"/>
                </a:cubicBezTo>
                <a:cubicBezTo>
                  <a:pt x="1356055" y="180898"/>
                  <a:pt x="1353616" y="185013"/>
                  <a:pt x="1350568" y="187452"/>
                </a:cubicBezTo>
                <a:cubicBezTo>
                  <a:pt x="1347520" y="189280"/>
                  <a:pt x="1345996" y="192328"/>
                  <a:pt x="1345996" y="196596"/>
                </a:cubicBezTo>
                <a:cubicBezTo>
                  <a:pt x="1344168" y="199034"/>
                  <a:pt x="1344472" y="201472"/>
                  <a:pt x="1346911" y="203911"/>
                </a:cubicBezTo>
                <a:cubicBezTo>
                  <a:pt x="1349959" y="206959"/>
                  <a:pt x="1362456" y="216103"/>
                  <a:pt x="1384401" y="231343"/>
                </a:cubicBezTo>
                <a:lnTo>
                  <a:pt x="1410919" y="250545"/>
                </a:lnTo>
                <a:lnTo>
                  <a:pt x="1411833" y="249631"/>
                </a:lnTo>
                <a:cubicBezTo>
                  <a:pt x="1417320" y="253288"/>
                  <a:pt x="1433474" y="261823"/>
                  <a:pt x="1460296" y="275234"/>
                </a:cubicBezTo>
                <a:cubicBezTo>
                  <a:pt x="1463954" y="277672"/>
                  <a:pt x="1467459" y="280568"/>
                  <a:pt x="1470812" y="283921"/>
                </a:cubicBezTo>
                <a:cubicBezTo>
                  <a:pt x="1474165" y="287274"/>
                  <a:pt x="1477365" y="289864"/>
                  <a:pt x="1480413" y="291693"/>
                </a:cubicBezTo>
                <a:cubicBezTo>
                  <a:pt x="1499311" y="300228"/>
                  <a:pt x="1520952" y="304800"/>
                  <a:pt x="1545336" y="305409"/>
                </a:cubicBezTo>
                <a:lnTo>
                  <a:pt x="1574596" y="301752"/>
                </a:lnTo>
                <a:cubicBezTo>
                  <a:pt x="1579473" y="300532"/>
                  <a:pt x="1583436" y="299008"/>
                  <a:pt x="1586484" y="297180"/>
                </a:cubicBezTo>
                <a:lnTo>
                  <a:pt x="1604772" y="293522"/>
                </a:lnTo>
                <a:lnTo>
                  <a:pt x="1612087" y="291693"/>
                </a:lnTo>
                <a:cubicBezTo>
                  <a:pt x="1620012" y="287426"/>
                  <a:pt x="1624736" y="284683"/>
                  <a:pt x="1626260" y="283464"/>
                </a:cubicBezTo>
                <a:cubicBezTo>
                  <a:pt x="1627784" y="282244"/>
                  <a:pt x="1631594" y="280416"/>
                  <a:pt x="1637690" y="277977"/>
                </a:cubicBezTo>
                <a:cubicBezTo>
                  <a:pt x="1640128" y="278587"/>
                  <a:pt x="1641805" y="278434"/>
                  <a:pt x="1642719" y="277520"/>
                </a:cubicBezTo>
                <a:cubicBezTo>
                  <a:pt x="1643634" y="276606"/>
                  <a:pt x="1644396" y="276148"/>
                  <a:pt x="1645005" y="276148"/>
                </a:cubicBezTo>
                <a:lnTo>
                  <a:pt x="1666036" y="261518"/>
                </a:lnTo>
                <a:cubicBezTo>
                  <a:pt x="1673352" y="259689"/>
                  <a:pt x="1680057" y="256032"/>
                  <a:pt x="1686153" y="250545"/>
                </a:cubicBezTo>
                <a:cubicBezTo>
                  <a:pt x="1689201" y="248716"/>
                  <a:pt x="1694840" y="245821"/>
                  <a:pt x="1703070" y="241858"/>
                </a:cubicBezTo>
                <a:cubicBezTo>
                  <a:pt x="1711299" y="237896"/>
                  <a:pt x="1717853" y="233781"/>
                  <a:pt x="1722729" y="229514"/>
                </a:cubicBezTo>
                <a:cubicBezTo>
                  <a:pt x="1737969" y="220980"/>
                  <a:pt x="1760372" y="208178"/>
                  <a:pt x="1789938" y="191109"/>
                </a:cubicBezTo>
                <a:cubicBezTo>
                  <a:pt x="1804721" y="182575"/>
                  <a:pt x="1818170" y="174726"/>
                  <a:pt x="1830286" y="167563"/>
                </a:cubicBezTo>
                <a:lnTo>
                  <a:pt x="1837317" y="163339"/>
                </a:lnTo>
                <a:lnTo>
                  <a:pt x="1836115" y="160934"/>
                </a:lnTo>
                <a:cubicBezTo>
                  <a:pt x="1836115" y="159715"/>
                  <a:pt x="1836420" y="158800"/>
                  <a:pt x="1837029" y="158191"/>
                </a:cubicBezTo>
                <a:lnTo>
                  <a:pt x="1839772" y="156362"/>
                </a:lnTo>
                <a:lnTo>
                  <a:pt x="1842516" y="159105"/>
                </a:lnTo>
                <a:lnTo>
                  <a:pt x="1845077" y="158678"/>
                </a:lnTo>
                <a:lnTo>
                  <a:pt x="1862632" y="148132"/>
                </a:lnTo>
                <a:cubicBezTo>
                  <a:pt x="1860042" y="149656"/>
                  <a:pt x="1856717" y="151762"/>
                  <a:pt x="1852660" y="154448"/>
                </a:cubicBezTo>
                <a:lnTo>
                  <a:pt x="1845461" y="159356"/>
                </a:lnTo>
                <a:lnTo>
                  <a:pt x="1846173" y="161848"/>
                </a:lnTo>
                <a:cubicBezTo>
                  <a:pt x="1846173" y="163068"/>
                  <a:pt x="1846326" y="164134"/>
                  <a:pt x="1846630" y="165049"/>
                </a:cubicBezTo>
                <a:cubicBezTo>
                  <a:pt x="1846935" y="165963"/>
                  <a:pt x="1847697" y="166116"/>
                  <a:pt x="1848916" y="165506"/>
                </a:cubicBezTo>
                <a:cubicBezTo>
                  <a:pt x="1851355" y="164287"/>
                  <a:pt x="1852574" y="165201"/>
                  <a:pt x="1852574" y="168249"/>
                </a:cubicBezTo>
                <a:cubicBezTo>
                  <a:pt x="1852574" y="168859"/>
                  <a:pt x="1852727" y="169316"/>
                  <a:pt x="1853031" y="169621"/>
                </a:cubicBezTo>
                <a:cubicBezTo>
                  <a:pt x="1853336" y="169926"/>
                  <a:pt x="1853793" y="170078"/>
                  <a:pt x="1854403" y="170078"/>
                </a:cubicBezTo>
                <a:cubicBezTo>
                  <a:pt x="1856841" y="170688"/>
                  <a:pt x="1858518" y="171754"/>
                  <a:pt x="1859432" y="173278"/>
                </a:cubicBezTo>
                <a:cubicBezTo>
                  <a:pt x="1860346" y="174802"/>
                  <a:pt x="1861108" y="175869"/>
                  <a:pt x="1861718" y="176479"/>
                </a:cubicBezTo>
                <a:cubicBezTo>
                  <a:pt x="1863547" y="178308"/>
                  <a:pt x="1865528" y="179679"/>
                  <a:pt x="1867662" y="180594"/>
                </a:cubicBezTo>
                <a:cubicBezTo>
                  <a:pt x="1869795" y="181508"/>
                  <a:pt x="1871472" y="182270"/>
                  <a:pt x="1872691" y="182880"/>
                </a:cubicBezTo>
                <a:cubicBezTo>
                  <a:pt x="1872691" y="182880"/>
                  <a:pt x="1873605" y="183794"/>
                  <a:pt x="1875434" y="185623"/>
                </a:cubicBezTo>
                <a:cubicBezTo>
                  <a:pt x="1876044" y="186232"/>
                  <a:pt x="1876653" y="186994"/>
                  <a:pt x="1877263" y="187909"/>
                </a:cubicBezTo>
                <a:cubicBezTo>
                  <a:pt x="1877873" y="188823"/>
                  <a:pt x="1878482" y="189280"/>
                  <a:pt x="1879092" y="189280"/>
                </a:cubicBezTo>
                <a:cubicBezTo>
                  <a:pt x="1882140" y="191719"/>
                  <a:pt x="1888845" y="194767"/>
                  <a:pt x="1899208" y="198424"/>
                </a:cubicBezTo>
                <a:cubicBezTo>
                  <a:pt x="1904695" y="200253"/>
                  <a:pt x="1912620" y="201168"/>
                  <a:pt x="1922983" y="201168"/>
                </a:cubicBezTo>
                <a:lnTo>
                  <a:pt x="1938528" y="202996"/>
                </a:lnTo>
                <a:cubicBezTo>
                  <a:pt x="1939747" y="202996"/>
                  <a:pt x="1941728" y="202844"/>
                  <a:pt x="1944471" y="202539"/>
                </a:cubicBezTo>
                <a:cubicBezTo>
                  <a:pt x="1947214" y="202234"/>
                  <a:pt x="1949500" y="202387"/>
                  <a:pt x="1951329" y="202996"/>
                </a:cubicBezTo>
                <a:lnTo>
                  <a:pt x="1954987" y="203911"/>
                </a:lnTo>
                <a:cubicBezTo>
                  <a:pt x="1958035" y="203911"/>
                  <a:pt x="1961388" y="202692"/>
                  <a:pt x="1965045" y="200253"/>
                </a:cubicBezTo>
                <a:cubicBezTo>
                  <a:pt x="1966874" y="199644"/>
                  <a:pt x="1968093" y="199948"/>
                  <a:pt x="1968703" y="201168"/>
                </a:cubicBezTo>
                <a:cubicBezTo>
                  <a:pt x="1968703" y="202387"/>
                  <a:pt x="1969617" y="202996"/>
                  <a:pt x="1971446" y="202996"/>
                </a:cubicBezTo>
                <a:lnTo>
                  <a:pt x="1987905" y="202996"/>
                </a:lnTo>
                <a:cubicBezTo>
                  <a:pt x="1989124" y="203606"/>
                  <a:pt x="1992477" y="204825"/>
                  <a:pt x="1997964" y="206654"/>
                </a:cubicBezTo>
                <a:lnTo>
                  <a:pt x="2015337" y="216712"/>
                </a:lnTo>
                <a:cubicBezTo>
                  <a:pt x="2017776" y="217932"/>
                  <a:pt x="2022957" y="221589"/>
                  <a:pt x="2030882" y="227685"/>
                </a:cubicBezTo>
                <a:lnTo>
                  <a:pt x="2049170" y="239572"/>
                </a:lnTo>
                <a:cubicBezTo>
                  <a:pt x="2057095" y="244449"/>
                  <a:pt x="2062276" y="249326"/>
                  <a:pt x="2064715" y="254203"/>
                </a:cubicBezTo>
                <a:lnTo>
                  <a:pt x="2076602" y="272491"/>
                </a:lnTo>
                <a:lnTo>
                  <a:pt x="2077516" y="275234"/>
                </a:lnTo>
                <a:cubicBezTo>
                  <a:pt x="2077516" y="280111"/>
                  <a:pt x="2079345" y="283768"/>
                  <a:pt x="2083003" y="286207"/>
                </a:cubicBezTo>
                <a:lnTo>
                  <a:pt x="2086660" y="286207"/>
                </a:lnTo>
                <a:cubicBezTo>
                  <a:pt x="2090928" y="286207"/>
                  <a:pt x="2096719" y="284988"/>
                  <a:pt x="2104034" y="282549"/>
                </a:cubicBezTo>
                <a:cubicBezTo>
                  <a:pt x="2111349" y="279501"/>
                  <a:pt x="2119274" y="277368"/>
                  <a:pt x="2127808" y="276148"/>
                </a:cubicBezTo>
                <a:cubicBezTo>
                  <a:pt x="2129637" y="275539"/>
                  <a:pt x="2132990" y="274777"/>
                  <a:pt x="2137867" y="273862"/>
                </a:cubicBezTo>
                <a:cubicBezTo>
                  <a:pt x="2142744" y="272948"/>
                  <a:pt x="2147011" y="271576"/>
                  <a:pt x="2150668" y="269748"/>
                </a:cubicBezTo>
                <a:lnTo>
                  <a:pt x="2220163" y="236829"/>
                </a:lnTo>
                <a:lnTo>
                  <a:pt x="2243937" y="224942"/>
                </a:lnTo>
                <a:cubicBezTo>
                  <a:pt x="2246376" y="223723"/>
                  <a:pt x="2248814" y="222199"/>
                  <a:pt x="2251252" y="220370"/>
                </a:cubicBezTo>
                <a:cubicBezTo>
                  <a:pt x="2253691" y="218541"/>
                  <a:pt x="2259787" y="214274"/>
                  <a:pt x="2269540" y="207568"/>
                </a:cubicBezTo>
                <a:cubicBezTo>
                  <a:pt x="2285390" y="195986"/>
                  <a:pt x="2294839" y="188061"/>
                  <a:pt x="2297887" y="183794"/>
                </a:cubicBezTo>
                <a:cubicBezTo>
                  <a:pt x="2296058" y="186232"/>
                  <a:pt x="2293467" y="189585"/>
                  <a:pt x="2290114" y="193852"/>
                </a:cubicBezTo>
                <a:cubicBezTo>
                  <a:pt x="2286761" y="198120"/>
                  <a:pt x="2283256" y="201472"/>
                  <a:pt x="2279599" y="203911"/>
                </a:cubicBezTo>
                <a:lnTo>
                  <a:pt x="2280513" y="204825"/>
                </a:lnTo>
                <a:cubicBezTo>
                  <a:pt x="2312213" y="185928"/>
                  <a:pt x="2326538" y="177393"/>
                  <a:pt x="2323490" y="179222"/>
                </a:cubicBezTo>
                <a:cubicBezTo>
                  <a:pt x="2322271" y="178612"/>
                  <a:pt x="2320442" y="178155"/>
                  <a:pt x="2318003" y="177850"/>
                </a:cubicBezTo>
                <a:cubicBezTo>
                  <a:pt x="2315565" y="177546"/>
                  <a:pt x="2313736" y="177089"/>
                  <a:pt x="2312517" y="176479"/>
                </a:cubicBezTo>
                <a:lnTo>
                  <a:pt x="2291486" y="171907"/>
                </a:lnTo>
                <a:cubicBezTo>
                  <a:pt x="2285390" y="171297"/>
                  <a:pt x="2277770" y="169773"/>
                  <a:pt x="2268626" y="167335"/>
                </a:cubicBezTo>
                <a:cubicBezTo>
                  <a:pt x="2252776" y="163068"/>
                  <a:pt x="2236622" y="157276"/>
                  <a:pt x="2220163" y="149961"/>
                </a:cubicBezTo>
                <a:cubicBezTo>
                  <a:pt x="2216505" y="148742"/>
                  <a:pt x="2212848" y="147066"/>
                  <a:pt x="2209190" y="144932"/>
                </a:cubicBezTo>
                <a:cubicBezTo>
                  <a:pt x="2205532" y="142798"/>
                  <a:pt x="2201265" y="141122"/>
                  <a:pt x="2196388" y="139903"/>
                </a:cubicBezTo>
                <a:cubicBezTo>
                  <a:pt x="2182977" y="137464"/>
                  <a:pt x="2177186" y="136245"/>
                  <a:pt x="2179015" y="136245"/>
                </a:cubicBezTo>
                <a:cubicBezTo>
                  <a:pt x="2175967" y="136245"/>
                  <a:pt x="2168956" y="137464"/>
                  <a:pt x="2157984" y="139903"/>
                </a:cubicBezTo>
                <a:cubicBezTo>
                  <a:pt x="2160422" y="138684"/>
                  <a:pt x="2162860" y="137617"/>
                  <a:pt x="2165299" y="136702"/>
                </a:cubicBezTo>
                <a:cubicBezTo>
                  <a:pt x="2167737" y="135788"/>
                  <a:pt x="2170176" y="134721"/>
                  <a:pt x="2172614" y="133502"/>
                </a:cubicBezTo>
                <a:cubicBezTo>
                  <a:pt x="2172614" y="131673"/>
                  <a:pt x="2172309" y="130759"/>
                  <a:pt x="2171700" y="130759"/>
                </a:cubicBezTo>
                <a:cubicBezTo>
                  <a:pt x="2168042" y="133197"/>
                  <a:pt x="2164537" y="135178"/>
                  <a:pt x="2161184" y="136702"/>
                </a:cubicBezTo>
                <a:cubicBezTo>
                  <a:pt x="2157831" y="138226"/>
                  <a:pt x="2155240" y="139293"/>
                  <a:pt x="2153412" y="139903"/>
                </a:cubicBezTo>
                <a:cubicBezTo>
                  <a:pt x="2153412" y="139903"/>
                  <a:pt x="2153259" y="139750"/>
                  <a:pt x="2152954" y="139446"/>
                </a:cubicBezTo>
                <a:cubicBezTo>
                  <a:pt x="2152650" y="139141"/>
                  <a:pt x="2152497" y="138988"/>
                  <a:pt x="2152497" y="138988"/>
                </a:cubicBezTo>
                <a:lnTo>
                  <a:pt x="2167128" y="129844"/>
                </a:lnTo>
                <a:cubicBezTo>
                  <a:pt x="2170176" y="128625"/>
                  <a:pt x="2171700" y="127406"/>
                  <a:pt x="2171700" y="126187"/>
                </a:cubicBezTo>
                <a:cubicBezTo>
                  <a:pt x="2171700" y="124968"/>
                  <a:pt x="2170176" y="123139"/>
                  <a:pt x="2167128" y="120700"/>
                </a:cubicBezTo>
                <a:cubicBezTo>
                  <a:pt x="2165299" y="117043"/>
                  <a:pt x="2163165" y="114300"/>
                  <a:pt x="2160727" y="112471"/>
                </a:cubicBezTo>
                <a:cubicBezTo>
                  <a:pt x="2160117" y="109423"/>
                  <a:pt x="2158898" y="107594"/>
                  <a:pt x="2157069" y="106984"/>
                </a:cubicBezTo>
                <a:cubicBezTo>
                  <a:pt x="2157069" y="106984"/>
                  <a:pt x="2151888" y="101803"/>
                  <a:pt x="2141524" y="91440"/>
                </a:cubicBezTo>
                <a:cubicBezTo>
                  <a:pt x="2140915" y="90830"/>
                  <a:pt x="2140763" y="89763"/>
                  <a:pt x="2141067" y="88239"/>
                </a:cubicBezTo>
                <a:cubicBezTo>
                  <a:pt x="2141372" y="86715"/>
                  <a:pt x="2141524" y="85648"/>
                  <a:pt x="2141524" y="85039"/>
                </a:cubicBezTo>
                <a:cubicBezTo>
                  <a:pt x="2140305" y="85039"/>
                  <a:pt x="2139086" y="85648"/>
                  <a:pt x="2137867" y="86868"/>
                </a:cubicBezTo>
                <a:cubicBezTo>
                  <a:pt x="2136648" y="85039"/>
                  <a:pt x="2136343" y="83820"/>
                  <a:pt x="2136952" y="83210"/>
                </a:cubicBezTo>
                <a:cubicBezTo>
                  <a:pt x="2138781" y="80162"/>
                  <a:pt x="2137562" y="78638"/>
                  <a:pt x="2133295" y="78638"/>
                </a:cubicBezTo>
                <a:lnTo>
                  <a:pt x="2131466" y="77724"/>
                </a:lnTo>
                <a:cubicBezTo>
                  <a:pt x="2130856" y="76504"/>
                  <a:pt x="2129942" y="72847"/>
                  <a:pt x="2128723" y="66751"/>
                </a:cubicBezTo>
                <a:cubicBezTo>
                  <a:pt x="2128113" y="66141"/>
                  <a:pt x="2127047" y="65379"/>
                  <a:pt x="2125522" y="64465"/>
                </a:cubicBezTo>
                <a:cubicBezTo>
                  <a:pt x="2123998" y="63550"/>
                  <a:pt x="2122627" y="62179"/>
                  <a:pt x="2121408" y="60350"/>
                </a:cubicBezTo>
                <a:cubicBezTo>
                  <a:pt x="2123236" y="60350"/>
                  <a:pt x="2124456" y="60655"/>
                  <a:pt x="2125065" y="61264"/>
                </a:cubicBezTo>
                <a:lnTo>
                  <a:pt x="2133295" y="64008"/>
                </a:lnTo>
                <a:cubicBezTo>
                  <a:pt x="2134514" y="64617"/>
                  <a:pt x="2135428" y="65532"/>
                  <a:pt x="2136038" y="66751"/>
                </a:cubicBezTo>
                <a:cubicBezTo>
                  <a:pt x="2136648" y="67970"/>
                  <a:pt x="2136648" y="70104"/>
                  <a:pt x="2136038" y="73152"/>
                </a:cubicBezTo>
                <a:cubicBezTo>
                  <a:pt x="2137867" y="73152"/>
                  <a:pt x="2138781" y="72847"/>
                  <a:pt x="2138781" y="72237"/>
                </a:cubicBezTo>
                <a:cubicBezTo>
                  <a:pt x="2144268" y="71018"/>
                  <a:pt x="2147315" y="72237"/>
                  <a:pt x="2147925" y="75895"/>
                </a:cubicBezTo>
                <a:cubicBezTo>
                  <a:pt x="2148535" y="77114"/>
                  <a:pt x="2149449" y="77724"/>
                  <a:pt x="2150668" y="77724"/>
                </a:cubicBezTo>
                <a:lnTo>
                  <a:pt x="2195474" y="86868"/>
                </a:lnTo>
                <a:cubicBezTo>
                  <a:pt x="2199132" y="86868"/>
                  <a:pt x="2203399" y="86258"/>
                  <a:pt x="2208276" y="85039"/>
                </a:cubicBezTo>
                <a:cubicBezTo>
                  <a:pt x="2208885" y="85039"/>
                  <a:pt x="2209800" y="85191"/>
                  <a:pt x="2211019" y="85496"/>
                </a:cubicBezTo>
                <a:cubicBezTo>
                  <a:pt x="2212238" y="85801"/>
                  <a:pt x="2214067" y="85953"/>
                  <a:pt x="2216505" y="85953"/>
                </a:cubicBezTo>
                <a:cubicBezTo>
                  <a:pt x="2217115" y="85953"/>
                  <a:pt x="2217572" y="86106"/>
                  <a:pt x="2217877" y="86410"/>
                </a:cubicBezTo>
                <a:cubicBezTo>
                  <a:pt x="2218181" y="86715"/>
                  <a:pt x="2218639" y="86563"/>
                  <a:pt x="2219248" y="85953"/>
                </a:cubicBezTo>
                <a:cubicBezTo>
                  <a:pt x="2233879" y="82296"/>
                  <a:pt x="2245461" y="78943"/>
                  <a:pt x="2253996" y="75895"/>
                </a:cubicBezTo>
                <a:lnTo>
                  <a:pt x="2267712" y="71323"/>
                </a:lnTo>
                <a:cubicBezTo>
                  <a:pt x="2270150" y="70104"/>
                  <a:pt x="2272588" y="70104"/>
                  <a:pt x="2275027" y="71323"/>
                </a:cubicBezTo>
                <a:cubicBezTo>
                  <a:pt x="2278074" y="73152"/>
                  <a:pt x="2281580" y="75285"/>
                  <a:pt x="2285542" y="77724"/>
                </a:cubicBezTo>
                <a:cubicBezTo>
                  <a:pt x="2289505" y="80162"/>
                  <a:pt x="2294229" y="82600"/>
                  <a:pt x="2299716" y="85039"/>
                </a:cubicBezTo>
                <a:cubicBezTo>
                  <a:pt x="2302154" y="87477"/>
                  <a:pt x="2303983" y="88696"/>
                  <a:pt x="2305202" y="88696"/>
                </a:cubicBezTo>
                <a:cubicBezTo>
                  <a:pt x="2310688" y="90525"/>
                  <a:pt x="2314346" y="94488"/>
                  <a:pt x="2316175" y="100584"/>
                </a:cubicBezTo>
                <a:cubicBezTo>
                  <a:pt x="2319223" y="106680"/>
                  <a:pt x="2321966" y="113995"/>
                  <a:pt x="2324404" y="122529"/>
                </a:cubicBezTo>
                <a:cubicBezTo>
                  <a:pt x="2324404" y="123748"/>
                  <a:pt x="2325319" y="125272"/>
                  <a:pt x="2327147" y="127101"/>
                </a:cubicBezTo>
                <a:cubicBezTo>
                  <a:pt x="2328976" y="128930"/>
                  <a:pt x="2331415" y="130606"/>
                  <a:pt x="2334463" y="132130"/>
                </a:cubicBezTo>
                <a:cubicBezTo>
                  <a:pt x="2337511" y="133654"/>
                  <a:pt x="2340254" y="135636"/>
                  <a:pt x="2342692" y="138074"/>
                </a:cubicBezTo>
                <a:cubicBezTo>
                  <a:pt x="2343911" y="139293"/>
                  <a:pt x="2344826" y="140970"/>
                  <a:pt x="2345435" y="143103"/>
                </a:cubicBezTo>
                <a:cubicBezTo>
                  <a:pt x="2346045" y="145237"/>
                  <a:pt x="2346045" y="146913"/>
                  <a:pt x="2345435" y="148132"/>
                </a:cubicBezTo>
                <a:lnTo>
                  <a:pt x="2343607" y="155448"/>
                </a:lnTo>
                <a:cubicBezTo>
                  <a:pt x="2343607" y="158496"/>
                  <a:pt x="2344826" y="162458"/>
                  <a:pt x="2347264" y="167335"/>
                </a:cubicBezTo>
                <a:lnTo>
                  <a:pt x="2367381" y="158191"/>
                </a:lnTo>
                <a:cubicBezTo>
                  <a:pt x="2371039" y="156362"/>
                  <a:pt x="2376525" y="153466"/>
                  <a:pt x="2383840" y="149504"/>
                </a:cubicBezTo>
                <a:cubicBezTo>
                  <a:pt x="2391156" y="145542"/>
                  <a:pt x="2402433" y="139903"/>
                  <a:pt x="2417673" y="132588"/>
                </a:cubicBezTo>
                <a:cubicBezTo>
                  <a:pt x="2419502" y="131978"/>
                  <a:pt x="2421940" y="131673"/>
                  <a:pt x="2424988" y="131673"/>
                </a:cubicBezTo>
                <a:cubicBezTo>
                  <a:pt x="2432303" y="131673"/>
                  <a:pt x="2438400" y="134112"/>
                  <a:pt x="2443276" y="138988"/>
                </a:cubicBezTo>
                <a:cubicBezTo>
                  <a:pt x="2444495" y="140208"/>
                  <a:pt x="2446324" y="141427"/>
                  <a:pt x="2448763" y="142646"/>
                </a:cubicBezTo>
                <a:lnTo>
                  <a:pt x="2468880" y="154533"/>
                </a:lnTo>
                <a:cubicBezTo>
                  <a:pt x="2470099" y="155752"/>
                  <a:pt x="2471318" y="157581"/>
                  <a:pt x="2472537" y="160020"/>
                </a:cubicBezTo>
                <a:cubicBezTo>
                  <a:pt x="2473756" y="162458"/>
                  <a:pt x="2474061" y="164896"/>
                  <a:pt x="2473452" y="167335"/>
                </a:cubicBezTo>
                <a:cubicBezTo>
                  <a:pt x="2472842" y="167944"/>
                  <a:pt x="2472537" y="168859"/>
                  <a:pt x="2472537" y="170078"/>
                </a:cubicBezTo>
                <a:cubicBezTo>
                  <a:pt x="2472537" y="173126"/>
                  <a:pt x="2474366" y="175869"/>
                  <a:pt x="2478024" y="178308"/>
                </a:cubicBezTo>
                <a:cubicBezTo>
                  <a:pt x="2487777" y="184404"/>
                  <a:pt x="2493568" y="193548"/>
                  <a:pt x="2495397" y="205740"/>
                </a:cubicBezTo>
                <a:cubicBezTo>
                  <a:pt x="2496616" y="206959"/>
                  <a:pt x="2498445" y="210007"/>
                  <a:pt x="2500884" y="214884"/>
                </a:cubicBezTo>
                <a:cubicBezTo>
                  <a:pt x="2501493" y="216103"/>
                  <a:pt x="2501798" y="217932"/>
                  <a:pt x="2501798" y="220370"/>
                </a:cubicBezTo>
                <a:cubicBezTo>
                  <a:pt x="2501798" y="222808"/>
                  <a:pt x="2500884" y="225552"/>
                  <a:pt x="2499055" y="228600"/>
                </a:cubicBezTo>
                <a:cubicBezTo>
                  <a:pt x="2496616" y="231038"/>
                  <a:pt x="2495397" y="232257"/>
                  <a:pt x="2495397" y="232257"/>
                </a:cubicBezTo>
                <a:cubicBezTo>
                  <a:pt x="2493568" y="234696"/>
                  <a:pt x="2491130" y="235305"/>
                  <a:pt x="2488082" y="234086"/>
                </a:cubicBezTo>
                <a:cubicBezTo>
                  <a:pt x="2485034" y="232257"/>
                  <a:pt x="2481986" y="232562"/>
                  <a:pt x="2478938" y="235000"/>
                </a:cubicBezTo>
                <a:cubicBezTo>
                  <a:pt x="2477719" y="235000"/>
                  <a:pt x="2476805" y="235305"/>
                  <a:pt x="2476195" y="235915"/>
                </a:cubicBezTo>
                <a:cubicBezTo>
                  <a:pt x="2475585" y="236524"/>
                  <a:pt x="2474976" y="236829"/>
                  <a:pt x="2474366" y="236829"/>
                </a:cubicBezTo>
                <a:cubicBezTo>
                  <a:pt x="2473147" y="236220"/>
                  <a:pt x="2471318" y="235915"/>
                  <a:pt x="2468880" y="235915"/>
                </a:cubicBezTo>
                <a:cubicBezTo>
                  <a:pt x="2465222" y="235915"/>
                  <a:pt x="2461107" y="236829"/>
                  <a:pt x="2456535" y="238658"/>
                </a:cubicBezTo>
                <a:cubicBezTo>
                  <a:pt x="2451963" y="240487"/>
                  <a:pt x="2448458" y="242011"/>
                  <a:pt x="2446019" y="243230"/>
                </a:cubicBezTo>
                <a:cubicBezTo>
                  <a:pt x="2444191" y="243840"/>
                  <a:pt x="2440229" y="244144"/>
                  <a:pt x="2434132" y="244144"/>
                </a:cubicBezTo>
                <a:cubicBezTo>
                  <a:pt x="2432303" y="244144"/>
                  <a:pt x="2429408" y="244602"/>
                  <a:pt x="2425445" y="245516"/>
                </a:cubicBezTo>
                <a:cubicBezTo>
                  <a:pt x="2421483" y="246430"/>
                  <a:pt x="2417978" y="246278"/>
                  <a:pt x="2414930" y="245059"/>
                </a:cubicBezTo>
                <a:lnTo>
                  <a:pt x="2414016" y="245059"/>
                </a:lnTo>
                <a:cubicBezTo>
                  <a:pt x="2410358" y="246278"/>
                  <a:pt x="2407919" y="246888"/>
                  <a:pt x="2406700" y="246888"/>
                </a:cubicBezTo>
                <a:cubicBezTo>
                  <a:pt x="2405481" y="246888"/>
                  <a:pt x="2402433" y="245668"/>
                  <a:pt x="2397556" y="243230"/>
                </a:cubicBezTo>
                <a:cubicBezTo>
                  <a:pt x="2397556" y="242620"/>
                  <a:pt x="2397404" y="242163"/>
                  <a:pt x="2397099" y="241858"/>
                </a:cubicBezTo>
                <a:cubicBezTo>
                  <a:pt x="2396795" y="241554"/>
                  <a:pt x="2396642" y="241401"/>
                  <a:pt x="2396642" y="241401"/>
                </a:cubicBezTo>
                <a:cubicBezTo>
                  <a:pt x="2392984" y="243840"/>
                  <a:pt x="2386584" y="245973"/>
                  <a:pt x="2377440" y="247802"/>
                </a:cubicBezTo>
                <a:cubicBezTo>
                  <a:pt x="2368295" y="249631"/>
                  <a:pt x="2362199" y="250850"/>
                  <a:pt x="2359152" y="251460"/>
                </a:cubicBezTo>
                <a:lnTo>
                  <a:pt x="2306116" y="276148"/>
                </a:lnTo>
                <a:lnTo>
                  <a:pt x="2303373" y="277063"/>
                </a:lnTo>
                <a:cubicBezTo>
                  <a:pt x="2296668" y="287426"/>
                  <a:pt x="2286000" y="297180"/>
                  <a:pt x="2271369" y="306324"/>
                </a:cubicBezTo>
                <a:cubicBezTo>
                  <a:pt x="2268321" y="306933"/>
                  <a:pt x="2266188" y="308457"/>
                  <a:pt x="2264968" y="310896"/>
                </a:cubicBezTo>
                <a:lnTo>
                  <a:pt x="2213762" y="415137"/>
                </a:lnTo>
                <a:cubicBezTo>
                  <a:pt x="2212543" y="414528"/>
                  <a:pt x="2211323" y="414375"/>
                  <a:pt x="2210104" y="414680"/>
                </a:cubicBezTo>
                <a:cubicBezTo>
                  <a:pt x="2208885" y="414985"/>
                  <a:pt x="2208276" y="415137"/>
                  <a:pt x="2208276" y="415137"/>
                </a:cubicBezTo>
                <a:lnTo>
                  <a:pt x="2209190" y="416966"/>
                </a:lnTo>
                <a:cubicBezTo>
                  <a:pt x="2207361" y="417576"/>
                  <a:pt x="2206447" y="418795"/>
                  <a:pt x="2206447" y="420624"/>
                </a:cubicBezTo>
                <a:lnTo>
                  <a:pt x="2202789" y="425196"/>
                </a:lnTo>
                <a:cubicBezTo>
                  <a:pt x="2203399" y="425196"/>
                  <a:pt x="2203856" y="425501"/>
                  <a:pt x="2204161" y="426110"/>
                </a:cubicBezTo>
                <a:cubicBezTo>
                  <a:pt x="2204465" y="426720"/>
                  <a:pt x="2205228" y="427024"/>
                  <a:pt x="2206447" y="427024"/>
                </a:cubicBezTo>
                <a:cubicBezTo>
                  <a:pt x="2210104" y="425805"/>
                  <a:pt x="2214676" y="424129"/>
                  <a:pt x="2220163" y="421995"/>
                </a:cubicBezTo>
                <a:cubicBezTo>
                  <a:pt x="2225649" y="419862"/>
                  <a:pt x="2232050" y="417880"/>
                  <a:pt x="2239365" y="416052"/>
                </a:cubicBezTo>
                <a:cubicBezTo>
                  <a:pt x="2247899" y="413004"/>
                  <a:pt x="2254910" y="409651"/>
                  <a:pt x="2260396" y="405993"/>
                </a:cubicBezTo>
                <a:cubicBezTo>
                  <a:pt x="2272588" y="401116"/>
                  <a:pt x="2281732" y="395630"/>
                  <a:pt x="2287828" y="389534"/>
                </a:cubicBezTo>
                <a:cubicBezTo>
                  <a:pt x="2294534" y="384048"/>
                  <a:pt x="2300325" y="373684"/>
                  <a:pt x="2305202" y="358444"/>
                </a:cubicBezTo>
                <a:cubicBezTo>
                  <a:pt x="2305202" y="355396"/>
                  <a:pt x="2305507" y="352958"/>
                  <a:pt x="2306116" y="351129"/>
                </a:cubicBezTo>
                <a:cubicBezTo>
                  <a:pt x="2306726" y="349300"/>
                  <a:pt x="2307031" y="347472"/>
                  <a:pt x="2307031" y="345643"/>
                </a:cubicBezTo>
                <a:lnTo>
                  <a:pt x="2307031" y="344728"/>
                </a:lnTo>
                <a:cubicBezTo>
                  <a:pt x="2304592" y="343509"/>
                  <a:pt x="2303678" y="340918"/>
                  <a:pt x="2304287" y="336956"/>
                </a:cubicBezTo>
                <a:cubicBezTo>
                  <a:pt x="2304897" y="332994"/>
                  <a:pt x="2304897" y="330403"/>
                  <a:pt x="2304287" y="329184"/>
                </a:cubicBezTo>
                <a:lnTo>
                  <a:pt x="2304287" y="325526"/>
                </a:lnTo>
                <a:cubicBezTo>
                  <a:pt x="2304287" y="322478"/>
                  <a:pt x="2303983" y="320040"/>
                  <a:pt x="2303373" y="318211"/>
                </a:cubicBezTo>
                <a:cubicBezTo>
                  <a:pt x="2303373" y="313944"/>
                  <a:pt x="2304592" y="311810"/>
                  <a:pt x="2307031" y="311810"/>
                </a:cubicBezTo>
                <a:cubicBezTo>
                  <a:pt x="2307640" y="311200"/>
                  <a:pt x="2308555" y="310743"/>
                  <a:pt x="2309774" y="310438"/>
                </a:cubicBezTo>
                <a:cubicBezTo>
                  <a:pt x="2310993" y="310134"/>
                  <a:pt x="2312213" y="309676"/>
                  <a:pt x="2313432" y="309067"/>
                </a:cubicBezTo>
                <a:lnTo>
                  <a:pt x="2308860" y="305409"/>
                </a:lnTo>
                <a:cubicBezTo>
                  <a:pt x="2314956" y="304190"/>
                  <a:pt x="2320137" y="303580"/>
                  <a:pt x="2324404" y="303580"/>
                </a:cubicBezTo>
                <a:lnTo>
                  <a:pt x="2351836" y="306324"/>
                </a:lnTo>
                <a:lnTo>
                  <a:pt x="2380183" y="311810"/>
                </a:lnTo>
                <a:cubicBezTo>
                  <a:pt x="2390546" y="312420"/>
                  <a:pt x="2399080" y="313944"/>
                  <a:pt x="2405786" y="316382"/>
                </a:cubicBezTo>
                <a:cubicBezTo>
                  <a:pt x="2417978" y="323697"/>
                  <a:pt x="2431084" y="331622"/>
                  <a:pt x="2445105" y="340156"/>
                </a:cubicBezTo>
                <a:lnTo>
                  <a:pt x="2456992" y="347472"/>
                </a:lnTo>
                <a:cubicBezTo>
                  <a:pt x="2463088" y="351129"/>
                  <a:pt x="2470404" y="359054"/>
                  <a:pt x="2478938" y="371246"/>
                </a:cubicBezTo>
                <a:cubicBezTo>
                  <a:pt x="2481986" y="374294"/>
                  <a:pt x="2484729" y="378104"/>
                  <a:pt x="2487168" y="382676"/>
                </a:cubicBezTo>
                <a:cubicBezTo>
                  <a:pt x="2489606" y="387248"/>
                  <a:pt x="2491740" y="391058"/>
                  <a:pt x="2493568" y="394106"/>
                </a:cubicBezTo>
                <a:cubicBezTo>
                  <a:pt x="2497836" y="400202"/>
                  <a:pt x="2502408" y="405384"/>
                  <a:pt x="2507284" y="409651"/>
                </a:cubicBezTo>
                <a:cubicBezTo>
                  <a:pt x="2513380" y="414528"/>
                  <a:pt x="2516428" y="420624"/>
                  <a:pt x="2516428" y="427939"/>
                </a:cubicBezTo>
                <a:cubicBezTo>
                  <a:pt x="2516428" y="430987"/>
                  <a:pt x="2515361" y="434492"/>
                  <a:pt x="2513228" y="438454"/>
                </a:cubicBezTo>
                <a:cubicBezTo>
                  <a:pt x="2511095" y="442417"/>
                  <a:pt x="2509723" y="445008"/>
                  <a:pt x="2509113" y="446227"/>
                </a:cubicBezTo>
                <a:cubicBezTo>
                  <a:pt x="2509113" y="447446"/>
                  <a:pt x="2508503" y="449275"/>
                  <a:pt x="2507284" y="451713"/>
                </a:cubicBezTo>
                <a:cubicBezTo>
                  <a:pt x="2506675" y="453542"/>
                  <a:pt x="2505151" y="454761"/>
                  <a:pt x="2502713" y="455371"/>
                </a:cubicBezTo>
                <a:cubicBezTo>
                  <a:pt x="2502103" y="455980"/>
                  <a:pt x="2501645" y="456742"/>
                  <a:pt x="2501341" y="457657"/>
                </a:cubicBezTo>
                <a:cubicBezTo>
                  <a:pt x="2501036" y="458571"/>
                  <a:pt x="2500274" y="459333"/>
                  <a:pt x="2499055" y="459943"/>
                </a:cubicBezTo>
                <a:cubicBezTo>
                  <a:pt x="2496007" y="459943"/>
                  <a:pt x="2493264" y="459638"/>
                  <a:pt x="2490825" y="459028"/>
                </a:cubicBezTo>
                <a:cubicBezTo>
                  <a:pt x="2490825" y="455980"/>
                  <a:pt x="2488387" y="454456"/>
                  <a:pt x="2483510" y="454456"/>
                </a:cubicBezTo>
                <a:lnTo>
                  <a:pt x="2478024" y="453542"/>
                </a:lnTo>
                <a:lnTo>
                  <a:pt x="2475280" y="452628"/>
                </a:lnTo>
                <a:lnTo>
                  <a:pt x="2453335" y="454456"/>
                </a:lnTo>
                <a:cubicBezTo>
                  <a:pt x="2450896" y="454456"/>
                  <a:pt x="2447848" y="453847"/>
                  <a:pt x="2444191" y="452628"/>
                </a:cubicBezTo>
                <a:lnTo>
                  <a:pt x="2435961" y="452628"/>
                </a:lnTo>
                <a:lnTo>
                  <a:pt x="2435961" y="453542"/>
                </a:lnTo>
                <a:lnTo>
                  <a:pt x="2438705" y="458114"/>
                </a:lnTo>
                <a:cubicBezTo>
                  <a:pt x="2438705" y="458114"/>
                  <a:pt x="2438857" y="458876"/>
                  <a:pt x="2439161" y="460400"/>
                </a:cubicBezTo>
                <a:cubicBezTo>
                  <a:pt x="2439466" y="461924"/>
                  <a:pt x="2439314" y="462991"/>
                  <a:pt x="2438705" y="463600"/>
                </a:cubicBezTo>
                <a:lnTo>
                  <a:pt x="2435047" y="465429"/>
                </a:lnTo>
                <a:cubicBezTo>
                  <a:pt x="2434437" y="465429"/>
                  <a:pt x="2433523" y="464972"/>
                  <a:pt x="2432303" y="464058"/>
                </a:cubicBezTo>
                <a:cubicBezTo>
                  <a:pt x="2431084" y="463143"/>
                  <a:pt x="2430170" y="461772"/>
                  <a:pt x="2429560" y="459943"/>
                </a:cubicBezTo>
                <a:cubicBezTo>
                  <a:pt x="2428951" y="459333"/>
                  <a:pt x="2429256" y="456895"/>
                  <a:pt x="2430475" y="452628"/>
                </a:cubicBezTo>
                <a:cubicBezTo>
                  <a:pt x="2429865" y="450799"/>
                  <a:pt x="2426817" y="449884"/>
                  <a:pt x="2421331" y="449884"/>
                </a:cubicBezTo>
                <a:lnTo>
                  <a:pt x="2404872" y="449884"/>
                </a:lnTo>
                <a:cubicBezTo>
                  <a:pt x="2407310" y="452932"/>
                  <a:pt x="2409444" y="456895"/>
                  <a:pt x="2411272" y="461772"/>
                </a:cubicBezTo>
                <a:cubicBezTo>
                  <a:pt x="2416759" y="473354"/>
                  <a:pt x="2420721" y="483108"/>
                  <a:pt x="2423160" y="491032"/>
                </a:cubicBezTo>
                <a:lnTo>
                  <a:pt x="2432303" y="507492"/>
                </a:lnTo>
                <a:cubicBezTo>
                  <a:pt x="2432913" y="508101"/>
                  <a:pt x="2433828" y="509168"/>
                  <a:pt x="2435047" y="510692"/>
                </a:cubicBezTo>
                <a:cubicBezTo>
                  <a:pt x="2436266" y="512216"/>
                  <a:pt x="2436266" y="514197"/>
                  <a:pt x="2435047" y="516636"/>
                </a:cubicBezTo>
                <a:lnTo>
                  <a:pt x="2435961" y="518465"/>
                </a:lnTo>
                <a:cubicBezTo>
                  <a:pt x="2441448" y="523951"/>
                  <a:pt x="2445105" y="530809"/>
                  <a:pt x="2446934" y="539038"/>
                </a:cubicBezTo>
                <a:cubicBezTo>
                  <a:pt x="2448763" y="547268"/>
                  <a:pt x="2449982" y="552907"/>
                  <a:pt x="2450592" y="555955"/>
                </a:cubicBezTo>
                <a:cubicBezTo>
                  <a:pt x="2453640" y="562051"/>
                  <a:pt x="2455164" y="568757"/>
                  <a:pt x="2455164" y="576072"/>
                </a:cubicBezTo>
                <a:lnTo>
                  <a:pt x="2459735" y="603504"/>
                </a:lnTo>
                <a:cubicBezTo>
                  <a:pt x="2460345" y="610819"/>
                  <a:pt x="2460650" y="621792"/>
                  <a:pt x="2460650" y="636422"/>
                </a:cubicBezTo>
                <a:cubicBezTo>
                  <a:pt x="2460040" y="639470"/>
                  <a:pt x="2459888" y="642823"/>
                  <a:pt x="2460193" y="646480"/>
                </a:cubicBezTo>
                <a:cubicBezTo>
                  <a:pt x="2460497" y="650138"/>
                  <a:pt x="2460650" y="652577"/>
                  <a:pt x="2460650" y="653796"/>
                </a:cubicBezTo>
                <a:cubicBezTo>
                  <a:pt x="2460650" y="656234"/>
                  <a:pt x="2460345" y="657453"/>
                  <a:pt x="2459735" y="657453"/>
                </a:cubicBezTo>
                <a:cubicBezTo>
                  <a:pt x="2457297" y="658063"/>
                  <a:pt x="2456078" y="659130"/>
                  <a:pt x="2456078" y="660654"/>
                </a:cubicBezTo>
                <a:cubicBezTo>
                  <a:pt x="2456078" y="662178"/>
                  <a:pt x="2456688" y="663854"/>
                  <a:pt x="2457907" y="665683"/>
                </a:cubicBezTo>
                <a:cubicBezTo>
                  <a:pt x="2457907" y="665683"/>
                  <a:pt x="2458059" y="665835"/>
                  <a:pt x="2458364" y="666140"/>
                </a:cubicBezTo>
                <a:cubicBezTo>
                  <a:pt x="2458669" y="666445"/>
                  <a:pt x="2458821" y="666597"/>
                  <a:pt x="2458821" y="666597"/>
                </a:cubicBezTo>
                <a:cubicBezTo>
                  <a:pt x="2452725" y="668426"/>
                  <a:pt x="2450287" y="672388"/>
                  <a:pt x="2451506" y="678484"/>
                </a:cubicBezTo>
                <a:cubicBezTo>
                  <a:pt x="2451506" y="679094"/>
                  <a:pt x="2451353" y="680771"/>
                  <a:pt x="2451049" y="683514"/>
                </a:cubicBezTo>
                <a:cubicBezTo>
                  <a:pt x="2450744" y="686257"/>
                  <a:pt x="2451201" y="688543"/>
                  <a:pt x="2452420" y="690372"/>
                </a:cubicBezTo>
                <a:cubicBezTo>
                  <a:pt x="2453030" y="691591"/>
                  <a:pt x="2454859" y="692200"/>
                  <a:pt x="2457907" y="692200"/>
                </a:cubicBezTo>
                <a:cubicBezTo>
                  <a:pt x="2460955" y="692200"/>
                  <a:pt x="2462784" y="692505"/>
                  <a:pt x="2463393" y="693115"/>
                </a:cubicBezTo>
                <a:lnTo>
                  <a:pt x="2463393" y="694029"/>
                </a:lnTo>
                <a:lnTo>
                  <a:pt x="2458821" y="696773"/>
                </a:lnTo>
                <a:lnTo>
                  <a:pt x="2453335" y="698601"/>
                </a:lnTo>
                <a:cubicBezTo>
                  <a:pt x="2452116" y="698601"/>
                  <a:pt x="2451049" y="698906"/>
                  <a:pt x="2450134" y="699516"/>
                </a:cubicBezTo>
                <a:cubicBezTo>
                  <a:pt x="2449220" y="700125"/>
                  <a:pt x="2448153" y="700735"/>
                  <a:pt x="2446934" y="701344"/>
                </a:cubicBezTo>
                <a:cubicBezTo>
                  <a:pt x="2449372" y="703173"/>
                  <a:pt x="2451506" y="705307"/>
                  <a:pt x="2453335" y="707745"/>
                </a:cubicBezTo>
                <a:lnTo>
                  <a:pt x="2454249" y="707745"/>
                </a:lnTo>
                <a:cubicBezTo>
                  <a:pt x="2460955" y="710793"/>
                  <a:pt x="2471623" y="713841"/>
                  <a:pt x="2486253" y="716889"/>
                </a:cubicBezTo>
                <a:cubicBezTo>
                  <a:pt x="2489911" y="720547"/>
                  <a:pt x="2491740" y="722376"/>
                  <a:pt x="2491740" y="722376"/>
                </a:cubicBezTo>
                <a:cubicBezTo>
                  <a:pt x="2495397" y="726033"/>
                  <a:pt x="2498750" y="727862"/>
                  <a:pt x="2501798" y="727862"/>
                </a:cubicBezTo>
                <a:cubicBezTo>
                  <a:pt x="2505456" y="728472"/>
                  <a:pt x="2507589" y="727557"/>
                  <a:pt x="2508199" y="725119"/>
                </a:cubicBezTo>
                <a:lnTo>
                  <a:pt x="2509113" y="724205"/>
                </a:lnTo>
                <a:cubicBezTo>
                  <a:pt x="2509723" y="724814"/>
                  <a:pt x="2510637" y="725119"/>
                  <a:pt x="2511856" y="725119"/>
                </a:cubicBezTo>
                <a:cubicBezTo>
                  <a:pt x="2514295" y="725119"/>
                  <a:pt x="2516885" y="723595"/>
                  <a:pt x="2519629" y="720547"/>
                </a:cubicBezTo>
                <a:cubicBezTo>
                  <a:pt x="2522372" y="717499"/>
                  <a:pt x="2524658" y="715975"/>
                  <a:pt x="2526487" y="715975"/>
                </a:cubicBezTo>
                <a:cubicBezTo>
                  <a:pt x="2528925" y="714756"/>
                  <a:pt x="2531668" y="711708"/>
                  <a:pt x="2534716" y="706831"/>
                </a:cubicBezTo>
                <a:cubicBezTo>
                  <a:pt x="2536545" y="703173"/>
                  <a:pt x="2539593" y="697687"/>
                  <a:pt x="2543860" y="690372"/>
                </a:cubicBezTo>
                <a:cubicBezTo>
                  <a:pt x="2548128" y="683057"/>
                  <a:pt x="2550566" y="676351"/>
                  <a:pt x="2551176" y="670255"/>
                </a:cubicBezTo>
                <a:cubicBezTo>
                  <a:pt x="2551176" y="667207"/>
                  <a:pt x="2551633" y="664159"/>
                  <a:pt x="2552547" y="661111"/>
                </a:cubicBezTo>
                <a:cubicBezTo>
                  <a:pt x="2553461" y="658063"/>
                  <a:pt x="2553919" y="655015"/>
                  <a:pt x="2553919" y="651967"/>
                </a:cubicBezTo>
                <a:cubicBezTo>
                  <a:pt x="2555138" y="647090"/>
                  <a:pt x="2556357" y="640384"/>
                  <a:pt x="2557576" y="631850"/>
                </a:cubicBezTo>
                <a:cubicBezTo>
                  <a:pt x="2560015" y="619658"/>
                  <a:pt x="2562148" y="610514"/>
                  <a:pt x="2563977" y="604418"/>
                </a:cubicBezTo>
                <a:cubicBezTo>
                  <a:pt x="2565806" y="592226"/>
                  <a:pt x="2566720" y="581253"/>
                  <a:pt x="2566720" y="571500"/>
                </a:cubicBezTo>
                <a:cubicBezTo>
                  <a:pt x="2567330" y="565404"/>
                  <a:pt x="2567635" y="555955"/>
                  <a:pt x="2567635" y="543153"/>
                </a:cubicBezTo>
                <a:lnTo>
                  <a:pt x="2568549" y="524865"/>
                </a:lnTo>
                <a:cubicBezTo>
                  <a:pt x="2569768" y="523036"/>
                  <a:pt x="2569768" y="521513"/>
                  <a:pt x="2568549" y="520293"/>
                </a:cubicBezTo>
                <a:cubicBezTo>
                  <a:pt x="2568549" y="519074"/>
                  <a:pt x="2568549" y="517550"/>
                  <a:pt x="2568549" y="515721"/>
                </a:cubicBezTo>
                <a:cubicBezTo>
                  <a:pt x="2568549" y="513892"/>
                  <a:pt x="2568854" y="512369"/>
                  <a:pt x="2569464" y="511149"/>
                </a:cubicBezTo>
                <a:lnTo>
                  <a:pt x="2569464" y="491947"/>
                </a:lnTo>
                <a:cubicBezTo>
                  <a:pt x="2569464" y="482193"/>
                  <a:pt x="2569616" y="468172"/>
                  <a:pt x="2569921" y="449884"/>
                </a:cubicBezTo>
                <a:cubicBezTo>
                  <a:pt x="2570226" y="431596"/>
                  <a:pt x="2570073" y="422148"/>
                  <a:pt x="2569464" y="421538"/>
                </a:cubicBezTo>
                <a:lnTo>
                  <a:pt x="2591409" y="488289"/>
                </a:lnTo>
                <a:lnTo>
                  <a:pt x="2592324" y="474573"/>
                </a:lnTo>
                <a:lnTo>
                  <a:pt x="2606954" y="520293"/>
                </a:lnTo>
                <a:cubicBezTo>
                  <a:pt x="2606344" y="520903"/>
                  <a:pt x="2606497" y="521665"/>
                  <a:pt x="2607411" y="522579"/>
                </a:cubicBezTo>
                <a:cubicBezTo>
                  <a:pt x="2608326" y="523494"/>
                  <a:pt x="2608783" y="524256"/>
                  <a:pt x="2608783" y="524865"/>
                </a:cubicBezTo>
                <a:cubicBezTo>
                  <a:pt x="2613660" y="528523"/>
                  <a:pt x="2615488" y="532180"/>
                  <a:pt x="2614269" y="535838"/>
                </a:cubicBezTo>
                <a:cubicBezTo>
                  <a:pt x="2613660" y="536448"/>
                  <a:pt x="2614269" y="537972"/>
                  <a:pt x="2616098" y="540410"/>
                </a:cubicBezTo>
                <a:cubicBezTo>
                  <a:pt x="2616708" y="541020"/>
                  <a:pt x="2617013" y="540715"/>
                  <a:pt x="2617013" y="539496"/>
                </a:cubicBezTo>
                <a:cubicBezTo>
                  <a:pt x="2617013" y="537057"/>
                  <a:pt x="2616708" y="534619"/>
                  <a:pt x="2616098" y="532180"/>
                </a:cubicBezTo>
                <a:cubicBezTo>
                  <a:pt x="2615488" y="529742"/>
                  <a:pt x="2614879" y="527304"/>
                  <a:pt x="2614269" y="524865"/>
                </a:cubicBezTo>
                <a:lnTo>
                  <a:pt x="2621584" y="544982"/>
                </a:lnTo>
                <a:cubicBezTo>
                  <a:pt x="2628900" y="563270"/>
                  <a:pt x="2633167" y="573938"/>
                  <a:pt x="2634386" y="576986"/>
                </a:cubicBezTo>
                <a:cubicBezTo>
                  <a:pt x="2634386" y="578205"/>
                  <a:pt x="2634691" y="580339"/>
                  <a:pt x="2635300" y="583387"/>
                </a:cubicBezTo>
                <a:cubicBezTo>
                  <a:pt x="2635910" y="586435"/>
                  <a:pt x="2637129" y="588873"/>
                  <a:pt x="2638958" y="590702"/>
                </a:cubicBezTo>
                <a:cubicBezTo>
                  <a:pt x="2640177" y="592531"/>
                  <a:pt x="2641092" y="594969"/>
                  <a:pt x="2641701" y="598017"/>
                </a:cubicBezTo>
                <a:cubicBezTo>
                  <a:pt x="2642311" y="601065"/>
                  <a:pt x="2642920" y="603504"/>
                  <a:pt x="2643530" y="605332"/>
                </a:cubicBezTo>
                <a:cubicBezTo>
                  <a:pt x="2647188" y="611429"/>
                  <a:pt x="2650235" y="615696"/>
                  <a:pt x="2652674" y="618134"/>
                </a:cubicBezTo>
                <a:cubicBezTo>
                  <a:pt x="2656332" y="622401"/>
                  <a:pt x="2658160" y="626364"/>
                  <a:pt x="2658160" y="630021"/>
                </a:cubicBezTo>
                <a:lnTo>
                  <a:pt x="2658160" y="631850"/>
                </a:lnTo>
                <a:cubicBezTo>
                  <a:pt x="2658160" y="631240"/>
                  <a:pt x="2658465" y="630783"/>
                  <a:pt x="2659075" y="630478"/>
                </a:cubicBezTo>
                <a:cubicBezTo>
                  <a:pt x="2659684" y="630174"/>
                  <a:pt x="2659989" y="630021"/>
                  <a:pt x="2659989" y="630021"/>
                </a:cubicBezTo>
                <a:lnTo>
                  <a:pt x="2666390" y="637336"/>
                </a:lnTo>
                <a:lnTo>
                  <a:pt x="2670048" y="643737"/>
                </a:lnTo>
                <a:cubicBezTo>
                  <a:pt x="2670657" y="644957"/>
                  <a:pt x="2673095" y="649224"/>
                  <a:pt x="2677363" y="656539"/>
                </a:cubicBezTo>
                <a:cubicBezTo>
                  <a:pt x="2678582" y="661416"/>
                  <a:pt x="2680411" y="665683"/>
                  <a:pt x="2682849" y="669340"/>
                </a:cubicBezTo>
                <a:lnTo>
                  <a:pt x="2683764" y="672998"/>
                </a:lnTo>
                <a:cubicBezTo>
                  <a:pt x="2686811" y="678484"/>
                  <a:pt x="2689555" y="689457"/>
                  <a:pt x="2691993" y="705917"/>
                </a:cubicBezTo>
                <a:lnTo>
                  <a:pt x="2692908" y="712317"/>
                </a:lnTo>
                <a:lnTo>
                  <a:pt x="2692908" y="722376"/>
                </a:lnTo>
                <a:cubicBezTo>
                  <a:pt x="2692908" y="726643"/>
                  <a:pt x="2693517" y="729996"/>
                  <a:pt x="2694736" y="732434"/>
                </a:cubicBezTo>
                <a:lnTo>
                  <a:pt x="2693822" y="735177"/>
                </a:lnTo>
                <a:cubicBezTo>
                  <a:pt x="2693822" y="736396"/>
                  <a:pt x="2693670" y="737921"/>
                  <a:pt x="2693365" y="739749"/>
                </a:cubicBezTo>
                <a:cubicBezTo>
                  <a:pt x="2693060" y="741578"/>
                  <a:pt x="2693213" y="743102"/>
                  <a:pt x="2693822" y="744321"/>
                </a:cubicBezTo>
                <a:cubicBezTo>
                  <a:pt x="2693822" y="745540"/>
                  <a:pt x="2694279" y="746607"/>
                  <a:pt x="2695194" y="747522"/>
                </a:cubicBezTo>
                <a:cubicBezTo>
                  <a:pt x="2696108" y="748436"/>
                  <a:pt x="2696870" y="749503"/>
                  <a:pt x="2697480" y="750722"/>
                </a:cubicBezTo>
                <a:cubicBezTo>
                  <a:pt x="2694431" y="752551"/>
                  <a:pt x="2692755" y="754075"/>
                  <a:pt x="2692450" y="755294"/>
                </a:cubicBezTo>
                <a:cubicBezTo>
                  <a:pt x="2692145" y="756513"/>
                  <a:pt x="2693517" y="758342"/>
                  <a:pt x="2696565" y="760780"/>
                </a:cubicBezTo>
                <a:lnTo>
                  <a:pt x="2691079" y="763524"/>
                </a:lnTo>
                <a:cubicBezTo>
                  <a:pt x="2689860" y="762914"/>
                  <a:pt x="2688640" y="763219"/>
                  <a:pt x="2687421" y="764438"/>
                </a:cubicBezTo>
                <a:cubicBezTo>
                  <a:pt x="2686202" y="765657"/>
                  <a:pt x="2685288" y="766876"/>
                  <a:pt x="2684678" y="768096"/>
                </a:cubicBezTo>
                <a:cubicBezTo>
                  <a:pt x="2684068" y="768705"/>
                  <a:pt x="2683764" y="769467"/>
                  <a:pt x="2683764" y="770382"/>
                </a:cubicBezTo>
                <a:cubicBezTo>
                  <a:pt x="2683764" y="771296"/>
                  <a:pt x="2683459" y="772058"/>
                  <a:pt x="2682849" y="772668"/>
                </a:cubicBezTo>
                <a:cubicBezTo>
                  <a:pt x="2679192" y="774496"/>
                  <a:pt x="2677972" y="778764"/>
                  <a:pt x="2679192" y="785469"/>
                </a:cubicBezTo>
                <a:lnTo>
                  <a:pt x="2680106" y="790041"/>
                </a:lnTo>
                <a:cubicBezTo>
                  <a:pt x="2680106" y="794918"/>
                  <a:pt x="2677668" y="799185"/>
                  <a:pt x="2672791" y="802843"/>
                </a:cubicBezTo>
                <a:lnTo>
                  <a:pt x="2670048" y="805586"/>
                </a:lnTo>
                <a:cubicBezTo>
                  <a:pt x="2669438" y="806805"/>
                  <a:pt x="2668829" y="808329"/>
                  <a:pt x="2668219" y="810158"/>
                </a:cubicBezTo>
                <a:cubicBezTo>
                  <a:pt x="2667609" y="811987"/>
                  <a:pt x="2666390" y="812901"/>
                  <a:pt x="2664561" y="812901"/>
                </a:cubicBezTo>
                <a:lnTo>
                  <a:pt x="2657246" y="813816"/>
                </a:lnTo>
                <a:cubicBezTo>
                  <a:pt x="2652979" y="813816"/>
                  <a:pt x="2649931" y="812596"/>
                  <a:pt x="2648102" y="810158"/>
                </a:cubicBezTo>
                <a:cubicBezTo>
                  <a:pt x="2648102" y="810158"/>
                  <a:pt x="2647950" y="810006"/>
                  <a:pt x="2647645" y="809701"/>
                </a:cubicBezTo>
                <a:cubicBezTo>
                  <a:pt x="2647340" y="809396"/>
                  <a:pt x="2647188" y="809244"/>
                  <a:pt x="2647188" y="809244"/>
                </a:cubicBezTo>
                <a:cubicBezTo>
                  <a:pt x="2645359" y="809853"/>
                  <a:pt x="2643530" y="810615"/>
                  <a:pt x="2641701" y="811530"/>
                </a:cubicBezTo>
                <a:cubicBezTo>
                  <a:pt x="2639872" y="812444"/>
                  <a:pt x="2638044" y="813206"/>
                  <a:pt x="2636215" y="813816"/>
                </a:cubicBezTo>
                <a:lnTo>
                  <a:pt x="2634386" y="814730"/>
                </a:lnTo>
                <a:cubicBezTo>
                  <a:pt x="2630728" y="816559"/>
                  <a:pt x="2628290" y="817473"/>
                  <a:pt x="2627071" y="817473"/>
                </a:cubicBezTo>
                <a:cubicBezTo>
                  <a:pt x="2624023" y="817473"/>
                  <a:pt x="2621584" y="815035"/>
                  <a:pt x="2619756" y="810158"/>
                </a:cubicBezTo>
                <a:cubicBezTo>
                  <a:pt x="2617317" y="806500"/>
                  <a:pt x="2613355" y="804672"/>
                  <a:pt x="2607868" y="804672"/>
                </a:cubicBezTo>
                <a:cubicBezTo>
                  <a:pt x="2605430" y="805891"/>
                  <a:pt x="2604516" y="807720"/>
                  <a:pt x="2605125" y="810158"/>
                </a:cubicBezTo>
                <a:cubicBezTo>
                  <a:pt x="2605125" y="811987"/>
                  <a:pt x="2605278" y="814273"/>
                  <a:pt x="2605582" y="817016"/>
                </a:cubicBezTo>
                <a:cubicBezTo>
                  <a:pt x="2605887" y="819759"/>
                  <a:pt x="2605735" y="822350"/>
                  <a:pt x="2605125" y="824788"/>
                </a:cubicBezTo>
                <a:cubicBezTo>
                  <a:pt x="2604516" y="826617"/>
                  <a:pt x="2602382" y="829361"/>
                  <a:pt x="2598724" y="833018"/>
                </a:cubicBezTo>
                <a:cubicBezTo>
                  <a:pt x="2589580" y="837895"/>
                  <a:pt x="2581351" y="840028"/>
                  <a:pt x="2574035" y="839419"/>
                </a:cubicBezTo>
                <a:cubicBezTo>
                  <a:pt x="2570988" y="839419"/>
                  <a:pt x="2568092" y="839724"/>
                  <a:pt x="2565349" y="840333"/>
                </a:cubicBezTo>
                <a:cubicBezTo>
                  <a:pt x="2562606" y="840943"/>
                  <a:pt x="2559710" y="841552"/>
                  <a:pt x="2556662" y="842162"/>
                </a:cubicBezTo>
                <a:lnTo>
                  <a:pt x="2553919" y="842162"/>
                </a:lnTo>
                <a:cubicBezTo>
                  <a:pt x="2547823" y="840943"/>
                  <a:pt x="2543556" y="840333"/>
                  <a:pt x="2541117" y="840333"/>
                </a:cubicBezTo>
                <a:lnTo>
                  <a:pt x="2532888" y="841248"/>
                </a:lnTo>
                <a:lnTo>
                  <a:pt x="2530144" y="841248"/>
                </a:lnTo>
                <a:cubicBezTo>
                  <a:pt x="2527097" y="841248"/>
                  <a:pt x="2524201" y="840943"/>
                  <a:pt x="2521458" y="840333"/>
                </a:cubicBezTo>
                <a:cubicBezTo>
                  <a:pt x="2518714" y="839724"/>
                  <a:pt x="2516428" y="839114"/>
                  <a:pt x="2514600" y="838505"/>
                </a:cubicBezTo>
                <a:lnTo>
                  <a:pt x="2508199" y="838505"/>
                </a:lnTo>
                <a:cubicBezTo>
                  <a:pt x="2507589" y="838505"/>
                  <a:pt x="2506980" y="838657"/>
                  <a:pt x="2506370" y="838962"/>
                </a:cubicBezTo>
                <a:cubicBezTo>
                  <a:pt x="2505760" y="839267"/>
                  <a:pt x="2505151" y="839114"/>
                  <a:pt x="2504541" y="838505"/>
                </a:cubicBezTo>
                <a:cubicBezTo>
                  <a:pt x="2503322" y="837285"/>
                  <a:pt x="2501493" y="836676"/>
                  <a:pt x="2499055" y="836676"/>
                </a:cubicBezTo>
                <a:cubicBezTo>
                  <a:pt x="2497226" y="836676"/>
                  <a:pt x="2495245" y="836980"/>
                  <a:pt x="2493111" y="837590"/>
                </a:cubicBezTo>
                <a:cubicBezTo>
                  <a:pt x="2490978" y="838200"/>
                  <a:pt x="2489301" y="838200"/>
                  <a:pt x="2488082" y="837590"/>
                </a:cubicBezTo>
                <a:cubicBezTo>
                  <a:pt x="2487472" y="837590"/>
                  <a:pt x="2486406" y="838047"/>
                  <a:pt x="2484882" y="838962"/>
                </a:cubicBezTo>
                <a:cubicBezTo>
                  <a:pt x="2483358" y="839876"/>
                  <a:pt x="2481986" y="840028"/>
                  <a:pt x="2480767" y="839419"/>
                </a:cubicBezTo>
                <a:cubicBezTo>
                  <a:pt x="2477719" y="838200"/>
                  <a:pt x="2473147" y="835152"/>
                  <a:pt x="2467051" y="830275"/>
                </a:cubicBezTo>
                <a:lnTo>
                  <a:pt x="2456992" y="826617"/>
                </a:lnTo>
                <a:lnTo>
                  <a:pt x="2446019" y="819302"/>
                </a:lnTo>
                <a:cubicBezTo>
                  <a:pt x="2442972" y="816254"/>
                  <a:pt x="2440838" y="814425"/>
                  <a:pt x="2439619" y="813816"/>
                </a:cubicBezTo>
                <a:cubicBezTo>
                  <a:pt x="2428646" y="806500"/>
                  <a:pt x="2419502" y="798576"/>
                  <a:pt x="2412187" y="790041"/>
                </a:cubicBezTo>
                <a:lnTo>
                  <a:pt x="2412187" y="789127"/>
                </a:lnTo>
                <a:cubicBezTo>
                  <a:pt x="2401214" y="781812"/>
                  <a:pt x="2389327" y="769925"/>
                  <a:pt x="2376525" y="753465"/>
                </a:cubicBezTo>
                <a:lnTo>
                  <a:pt x="2364638" y="739749"/>
                </a:lnTo>
                <a:cubicBezTo>
                  <a:pt x="2358542" y="731825"/>
                  <a:pt x="2354884" y="726948"/>
                  <a:pt x="2353665" y="725119"/>
                </a:cubicBezTo>
                <a:cubicBezTo>
                  <a:pt x="2351836" y="723290"/>
                  <a:pt x="2348788" y="718718"/>
                  <a:pt x="2344521" y="711403"/>
                </a:cubicBezTo>
                <a:lnTo>
                  <a:pt x="2341778" y="705917"/>
                </a:lnTo>
                <a:cubicBezTo>
                  <a:pt x="2338120" y="699821"/>
                  <a:pt x="2334768" y="700125"/>
                  <a:pt x="2331719" y="706831"/>
                </a:cubicBezTo>
                <a:lnTo>
                  <a:pt x="2316175" y="746150"/>
                </a:lnTo>
                <a:cubicBezTo>
                  <a:pt x="2314346" y="751027"/>
                  <a:pt x="2311907" y="754075"/>
                  <a:pt x="2308860" y="755294"/>
                </a:cubicBezTo>
                <a:cubicBezTo>
                  <a:pt x="2306421" y="755294"/>
                  <a:pt x="2305202" y="755904"/>
                  <a:pt x="2305202" y="757123"/>
                </a:cubicBezTo>
                <a:cubicBezTo>
                  <a:pt x="2302763" y="759561"/>
                  <a:pt x="2300020" y="760476"/>
                  <a:pt x="2296972" y="759866"/>
                </a:cubicBezTo>
                <a:cubicBezTo>
                  <a:pt x="2293924" y="759257"/>
                  <a:pt x="2292095" y="758952"/>
                  <a:pt x="2291486" y="758952"/>
                </a:cubicBezTo>
                <a:cubicBezTo>
                  <a:pt x="2286609" y="757123"/>
                  <a:pt x="2283561" y="755904"/>
                  <a:pt x="2282342" y="755294"/>
                </a:cubicBezTo>
                <a:cubicBezTo>
                  <a:pt x="2281732" y="754684"/>
                  <a:pt x="2280208" y="753770"/>
                  <a:pt x="2277770" y="752551"/>
                </a:cubicBezTo>
                <a:cubicBezTo>
                  <a:pt x="2275331" y="751332"/>
                  <a:pt x="2273503" y="749808"/>
                  <a:pt x="2272284" y="747979"/>
                </a:cubicBezTo>
                <a:cubicBezTo>
                  <a:pt x="2269236" y="743712"/>
                  <a:pt x="2265121" y="739902"/>
                  <a:pt x="2259939" y="736549"/>
                </a:cubicBezTo>
                <a:cubicBezTo>
                  <a:pt x="2254757" y="733196"/>
                  <a:pt x="2250643" y="730300"/>
                  <a:pt x="2247595" y="727862"/>
                </a:cubicBezTo>
                <a:cubicBezTo>
                  <a:pt x="2242718" y="721766"/>
                  <a:pt x="2239060" y="717499"/>
                  <a:pt x="2236622" y="715061"/>
                </a:cubicBezTo>
                <a:cubicBezTo>
                  <a:pt x="2234793" y="713232"/>
                  <a:pt x="2233422" y="711250"/>
                  <a:pt x="2232507" y="709117"/>
                </a:cubicBezTo>
                <a:cubicBezTo>
                  <a:pt x="2231593" y="706983"/>
                  <a:pt x="2230526" y="705002"/>
                  <a:pt x="2229307" y="703173"/>
                </a:cubicBezTo>
                <a:cubicBezTo>
                  <a:pt x="2228088" y="699516"/>
                  <a:pt x="2226868" y="697077"/>
                  <a:pt x="2225649" y="695858"/>
                </a:cubicBezTo>
                <a:cubicBezTo>
                  <a:pt x="2224430" y="692200"/>
                  <a:pt x="2222601" y="689152"/>
                  <a:pt x="2220163" y="686714"/>
                </a:cubicBezTo>
                <a:cubicBezTo>
                  <a:pt x="2218944" y="683057"/>
                  <a:pt x="2218334" y="680618"/>
                  <a:pt x="2218334" y="679399"/>
                </a:cubicBezTo>
                <a:cubicBezTo>
                  <a:pt x="2218334" y="678789"/>
                  <a:pt x="2218944" y="676046"/>
                  <a:pt x="2220163" y="671169"/>
                </a:cubicBezTo>
                <a:cubicBezTo>
                  <a:pt x="2222601" y="666292"/>
                  <a:pt x="2226564" y="655929"/>
                  <a:pt x="2232050" y="640080"/>
                </a:cubicBezTo>
                <a:cubicBezTo>
                  <a:pt x="2229611" y="640080"/>
                  <a:pt x="2227783" y="639470"/>
                  <a:pt x="2226564" y="638251"/>
                </a:cubicBezTo>
                <a:lnTo>
                  <a:pt x="2232050" y="627278"/>
                </a:lnTo>
                <a:cubicBezTo>
                  <a:pt x="2237536" y="613867"/>
                  <a:pt x="2240584" y="603199"/>
                  <a:pt x="2241194" y="595274"/>
                </a:cubicBezTo>
                <a:cubicBezTo>
                  <a:pt x="2241194" y="594055"/>
                  <a:pt x="2242108" y="585216"/>
                  <a:pt x="2243937" y="568757"/>
                </a:cubicBezTo>
                <a:lnTo>
                  <a:pt x="2244852" y="547725"/>
                </a:lnTo>
                <a:cubicBezTo>
                  <a:pt x="2245461" y="543458"/>
                  <a:pt x="2245766" y="537057"/>
                  <a:pt x="2245766" y="528523"/>
                </a:cubicBezTo>
                <a:lnTo>
                  <a:pt x="2245766" y="518465"/>
                </a:lnTo>
                <a:cubicBezTo>
                  <a:pt x="2245766" y="509930"/>
                  <a:pt x="2244852" y="503529"/>
                  <a:pt x="2243023" y="499262"/>
                </a:cubicBezTo>
                <a:cubicBezTo>
                  <a:pt x="2237536" y="492557"/>
                  <a:pt x="2233269" y="483108"/>
                  <a:pt x="2230221" y="470916"/>
                </a:cubicBezTo>
                <a:cubicBezTo>
                  <a:pt x="2221687" y="473964"/>
                  <a:pt x="2208885" y="479145"/>
                  <a:pt x="2191816" y="486461"/>
                </a:cubicBezTo>
                <a:cubicBezTo>
                  <a:pt x="2191207" y="488899"/>
                  <a:pt x="2191207" y="490728"/>
                  <a:pt x="2191816" y="491947"/>
                </a:cubicBezTo>
                <a:cubicBezTo>
                  <a:pt x="2196693" y="506577"/>
                  <a:pt x="2200046" y="517855"/>
                  <a:pt x="2201875" y="525780"/>
                </a:cubicBezTo>
                <a:lnTo>
                  <a:pt x="2208276" y="541325"/>
                </a:lnTo>
                <a:lnTo>
                  <a:pt x="2209190" y="543153"/>
                </a:lnTo>
                <a:cubicBezTo>
                  <a:pt x="2211019" y="544373"/>
                  <a:pt x="2212238" y="546201"/>
                  <a:pt x="2212848" y="548640"/>
                </a:cubicBezTo>
                <a:cubicBezTo>
                  <a:pt x="2213457" y="551078"/>
                  <a:pt x="2214067" y="552907"/>
                  <a:pt x="2214676" y="554126"/>
                </a:cubicBezTo>
                <a:cubicBezTo>
                  <a:pt x="2218334" y="558393"/>
                  <a:pt x="2219248" y="563270"/>
                  <a:pt x="2217420" y="568757"/>
                </a:cubicBezTo>
                <a:cubicBezTo>
                  <a:pt x="2215591" y="574852"/>
                  <a:pt x="2213610" y="582473"/>
                  <a:pt x="2211476" y="591617"/>
                </a:cubicBezTo>
                <a:cubicBezTo>
                  <a:pt x="2209342" y="600761"/>
                  <a:pt x="2207666" y="607466"/>
                  <a:pt x="2206447" y="611733"/>
                </a:cubicBezTo>
                <a:cubicBezTo>
                  <a:pt x="2203399" y="623316"/>
                  <a:pt x="2199132" y="634288"/>
                  <a:pt x="2193645" y="644652"/>
                </a:cubicBezTo>
                <a:cubicBezTo>
                  <a:pt x="2181453" y="672084"/>
                  <a:pt x="2173833" y="688543"/>
                  <a:pt x="2170785" y="694029"/>
                </a:cubicBezTo>
                <a:cubicBezTo>
                  <a:pt x="2162251" y="711098"/>
                  <a:pt x="2155850" y="722680"/>
                  <a:pt x="2151583" y="728776"/>
                </a:cubicBezTo>
                <a:cubicBezTo>
                  <a:pt x="2149144" y="733044"/>
                  <a:pt x="2145639" y="737921"/>
                  <a:pt x="2141067" y="743407"/>
                </a:cubicBezTo>
                <a:cubicBezTo>
                  <a:pt x="2136495" y="748893"/>
                  <a:pt x="2132990" y="753465"/>
                  <a:pt x="2130552" y="757123"/>
                </a:cubicBezTo>
                <a:cubicBezTo>
                  <a:pt x="2129332" y="759561"/>
                  <a:pt x="2124456" y="765657"/>
                  <a:pt x="2115921" y="775411"/>
                </a:cubicBezTo>
                <a:cubicBezTo>
                  <a:pt x="2115311" y="776021"/>
                  <a:pt x="2114702" y="776630"/>
                  <a:pt x="2114092" y="777240"/>
                </a:cubicBezTo>
                <a:cubicBezTo>
                  <a:pt x="2113483" y="777849"/>
                  <a:pt x="2113178" y="778459"/>
                  <a:pt x="2113178" y="779069"/>
                </a:cubicBezTo>
                <a:cubicBezTo>
                  <a:pt x="2108911" y="780288"/>
                  <a:pt x="2103424" y="783945"/>
                  <a:pt x="2096719" y="790041"/>
                </a:cubicBezTo>
                <a:cubicBezTo>
                  <a:pt x="2091842" y="796747"/>
                  <a:pt x="2087270" y="799185"/>
                  <a:pt x="2083003" y="797357"/>
                </a:cubicBezTo>
                <a:lnTo>
                  <a:pt x="2080260" y="798271"/>
                </a:lnTo>
                <a:cubicBezTo>
                  <a:pt x="2079040" y="800100"/>
                  <a:pt x="2076602" y="800709"/>
                  <a:pt x="2072944" y="800100"/>
                </a:cubicBezTo>
                <a:cubicBezTo>
                  <a:pt x="2072335" y="799490"/>
                  <a:pt x="2071116" y="799185"/>
                  <a:pt x="2069287" y="799185"/>
                </a:cubicBezTo>
                <a:cubicBezTo>
                  <a:pt x="2068068" y="799185"/>
                  <a:pt x="2066391" y="799795"/>
                  <a:pt x="2064258" y="801014"/>
                </a:cubicBezTo>
                <a:cubicBezTo>
                  <a:pt x="2062124" y="802233"/>
                  <a:pt x="2060143" y="803148"/>
                  <a:pt x="2058314" y="803757"/>
                </a:cubicBezTo>
                <a:cubicBezTo>
                  <a:pt x="2057095" y="804976"/>
                  <a:pt x="2054504" y="806196"/>
                  <a:pt x="2050542" y="807415"/>
                </a:cubicBezTo>
                <a:cubicBezTo>
                  <a:pt x="2046579" y="808634"/>
                  <a:pt x="2043379" y="808939"/>
                  <a:pt x="2040940" y="808329"/>
                </a:cubicBezTo>
                <a:cubicBezTo>
                  <a:pt x="2040331" y="808329"/>
                  <a:pt x="2039873" y="808177"/>
                  <a:pt x="2039569" y="807872"/>
                </a:cubicBezTo>
                <a:cubicBezTo>
                  <a:pt x="2039264" y="807567"/>
                  <a:pt x="2038807" y="807720"/>
                  <a:pt x="2038197" y="808329"/>
                </a:cubicBezTo>
                <a:lnTo>
                  <a:pt x="2022652" y="811987"/>
                </a:lnTo>
                <a:cubicBezTo>
                  <a:pt x="2020824" y="812596"/>
                  <a:pt x="2017776" y="812901"/>
                  <a:pt x="2013508" y="812901"/>
                </a:cubicBezTo>
                <a:cubicBezTo>
                  <a:pt x="2001316" y="812901"/>
                  <a:pt x="1992172" y="813206"/>
                  <a:pt x="1986076" y="813816"/>
                </a:cubicBezTo>
                <a:cubicBezTo>
                  <a:pt x="1983028" y="813816"/>
                  <a:pt x="1977847" y="814425"/>
                  <a:pt x="1970532" y="815644"/>
                </a:cubicBezTo>
                <a:lnTo>
                  <a:pt x="1967788" y="814730"/>
                </a:lnTo>
                <a:cubicBezTo>
                  <a:pt x="1965960" y="813511"/>
                  <a:pt x="1964740" y="813206"/>
                  <a:pt x="1964131" y="813816"/>
                </a:cubicBezTo>
                <a:cubicBezTo>
                  <a:pt x="1961083" y="814425"/>
                  <a:pt x="1959102" y="814425"/>
                  <a:pt x="1958187" y="813816"/>
                </a:cubicBezTo>
                <a:cubicBezTo>
                  <a:pt x="1957273" y="813206"/>
                  <a:pt x="1956816" y="811682"/>
                  <a:pt x="1956816" y="809244"/>
                </a:cubicBezTo>
                <a:lnTo>
                  <a:pt x="1954072" y="809244"/>
                </a:lnTo>
                <a:cubicBezTo>
                  <a:pt x="1954072" y="811682"/>
                  <a:pt x="1953463" y="813511"/>
                  <a:pt x="1952244" y="814730"/>
                </a:cubicBezTo>
                <a:cubicBezTo>
                  <a:pt x="1952244" y="812292"/>
                  <a:pt x="1951939" y="810768"/>
                  <a:pt x="1951329" y="810158"/>
                </a:cubicBezTo>
                <a:cubicBezTo>
                  <a:pt x="1948281" y="811377"/>
                  <a:pt x="1946148" y="811987"/>
                  <a:pt x="1944928" y="811987"/>
                </a:cubicBezTo>
                <a:cubicBezTo>
                  <a:pt x="1943709" y="811987"/>
                  <a:pt x="1942185" y="810768"/>
                  <a:pt x="1940356" y="808329"/>
                </a:cubicBezTo>
                <a:lnTo>
                  <a:pt x="1933041" y="803757"/>
                </a:lnTo>
                <a:cubicBezTo>
                  <a:pt x="1927555" y="802538"/>
                  <a:pt x="1923897" y="799795"/>
                  <a:pt x="1922068" y="795528"/>
                </a:cubicBezTo>
                <a:cubicBezTo>
                  <a:pt x="1919630" y="791261"/>
                  <a:pt x="1915668" y="787908"/>
                  <a:pt x="1910181" y="785469"/>
                </a:cubicBezTo>
                <a:cubicBezTo>
                  <a:pt x="1903476" y="782421"/>
                  <a:pt x="1897989" y="777849"/>
                  <a:pt x="1893722" y="771753"/>
                </a:cubicBezTo>
                <a:cubicBezTo>
                  <a:pt x="1884578" y="760780"/>
                  <a:pt x="1880311" y="755599"/>
                  <a:pt x="1880920" y="756209"/>
                </a:cubicBezTo>
                <a:cubicBezTo>
                  <a:pt x="1879701" y="754989"/>
                  <a:pt x="1878482" y="752551"/>
                  <a:pt x="1877263" y="748893"/>
                </a:cubicBezTo>
                <a:lnTo>
                  <a:pt x="1874520" y="744321"/>
                </a:lnTo>
                <a:cubicBezTo>
                  <a:pt x="1873910" y="741273"/>
                  <a:pt x="1872386" y="738835"/>
                  <a:pt x="1869948" y="737006"/>
                </a:cubicBezTo>
                <a:cubicBezTo>
                  <a:pt x="1869338" y="733958"/>
                  <a:pt x="1869948" y="731520"/>
                  <a:pt x="1871776" y="729691"/>
                </a:cubicBezTo>
                <a:lnTo>
                  <a:pt x="1880006" y="708660"/>
                </a:lnTo>
                <a:cubicBezTo>
                  <a:pt x="1882444" y="705002"/>
                  <a:pt x="1883664" y="701954"/>
                  <a:pt x="1883664" y="699516"/>
                </a:cubicBezTo>
                <a:cubicBezTo>
                  <a:pt x="1885492" y="696468"/>
                  <a:pt x="1885797" y="694334"/>
                  <a:pt x="1884578" y="693115"/>
                </a:cubicBezTo>
                <a:cubicBezTo>
                  <a:pt x="1883968" y="692505"/>
                  <a:pt x="1883816" y="692048"/>
                  <a:pt x="1884121" y="691743"/>
                </a:cubicBezTo>
                <a:cubicBezTo>
                  <a:pt x="1884426" y="691438"/>
                  <a:pt x="1884578" y="690981"/>
                  <a:pt x="1884578" y="690372"/>
                </a:cubicBezTo>
                <a:cubicBezTo>
                  <a:pt x="1885188" y="686105"/>
                  <a:pt x="1886407" y="682752"/>
                  <a:pt x="1888236" y="680313"/>
                </a:cubicBezTo>
                <a:lnTo>
                  <a:pt x="1898294" y="653796"/>
                </a:lnTo>
                <a:cubicBezTo>
                  <a:pt x="1898904" y="651357"/>
                  <a:pt x="1900732" y="646176"/>
                  <a:pt x="1903780" y="638251"/>
                </a:cubicBezTo>
                <a:lnTo>
                  <a:pt x="1904695" y="631850"/>
                </a:lnTo>
                <a:cubicBezTo>
                  <a:pt x="1905305" y="633679"/>
                  <a:pt x="1906524" y="634898"/>
                  <a:pt x="1908353" y="635508"/>
                </a:cubicBezTo>
                <a:lnTo>
                  <a:pt x="1911096" y="628192"/>
                </a:lnTo>
                <a:cubicBezTo>
                  <a:pt x="1912924" y="623925"/>
                  <a:pt x="1914144" y="620115"/>
                  <a:pt x="1914753" y="616763"/>
                </a:cubicBezTo>
                <a:cubicBezTo>
                  <a:pt x="1915363" y="613410"/>
                  <a:pt x="1915972" y="610819"/>
                  <a:pt x="1916582" y="608990"/>
                </a:cubicBezTo>
                <a:cubicBezTo>
                  <a:pt x="1917801" y="604723"/>
                  <a:pt x="1919325" y="600456"/>
                  <a:pt x="1921154" y="596188"/>
                </a:cubicBezTo>
                <a:cubicBezTo>
                  <a:pt x="1922983" y="591921"/>
                  <a:pt x="1924507" y="587349"/>
                  <a:pt x="1925726" y="582473"/>
                </a:cubicBezTo>
                <a:cubicBezTo>
                  <a:pt x="1929384" y="571500"/>
                  <a:pt x="1932431" y="563270"/>
                  <a:pt x="1934870" y="557784"/>
                </a:cubicBezTo>
                <a:lnTo>
                  <a:pt x="1933956" y="555955"/>
                </a:lnTo>
                <a:cubicBezTo>
                  <a:pt x="1933956" y="555955"/>
                  <a:pt x="1932736" y="557174"/>
                  <a:pt x="1930298" y="559613"/>
                </a:cubicBezTo>
                <a:cubicBezTo>
                  <a:pt x="1930298" y="558393"/>
                  <a:pt x="1930908" y="555955"/>
                  <a:pt x="1932127" y="552297"/>
                </a:cubicBezTo>
                <a:lnTo>
                  <a:pt x="1938528" y="534009"/>
                </a:lnTo>
                <a:cubicBezTo>
                  <a:pt x="1938528" y="532180"/>
                  <a:pt x="1937918" y="530657"/>
                  <a:pt x="1936699" y="529437"/>
                </a:cubicBezTo>
                <a:cubicBezTo>
                  <a:pt x="1936089" y="527609"/>
                  <a:pt x="1934870" y="527304"/>
                  <a:pt x="1933041" y="528523"/>
                </a:cubicBezTo>
                <a:cubicBezTo>
                  <a:pt x="1931822" y="529742"/>
                  <a:pt x="1931212" y="530352"/>
                  <a:pt x="1931212" y="530352"/>
                </a:cubicBezTo>
                <a:cubicBezTo>
                  <a:pt x="1929993" y="529742"/>
                  <a:pt x="1929384" y="529132"/>
                  <a:pt x="1929384" y="528523"/>
                </a:cubicBezTo>
                <a:cubicBezTo>
                  <a:pt x="1927555" y="523646"/>
                  <a:pt x="1924812" y="522427"/>
                  <a:pt x="1921154" y="524865"/>
                </a:cubicBezTo>
                <a:cubicBezTo>
                  <a:pt x="1915668" y="527304"/>
                  <a:pt x="1911705" y="526694"/>
                  <a:pt x="1909267" y="523036"/>
                </a:cubicBezTo>
                <a:cubicBezTo>
                  <a:pt x="1908657" y="522427"/>
                  <a:pt x="1907590" y="521970"/>
                  <a:pt x="1906066" y="521665"/>
                </a:cubicBezTo>
                <a:cubicBezTo>
                  <a:pt x="1904542" y="521360"/>
                  <a:pt x="1903476" y="520903"/>
                  <a:pt x="1902866" y="520293"/>
                </a:cubicBezTo>
                <a:lnTo>
                  <a:pt x="1893722" y="514807"/>
                </a:lnTo>
                <a:cubicBezTo>
                  <a:pt x="1891893" y="514197"/>
                  <a:pt x="1890369" y="513435"/>
                  <a:pt x="1889150" y="512521"/>
                </a:cubicBezTo>
                <a:cubicBezTo>
                  <a:pt x="1887931" y="511607"/>
                  <a:pt x="1887016" y="510844"/>
                  <a:pt x="1886407" y="510235"/>
                </a:cubicBezTo>
                <a:cubicBezTo>
                  <a:pt x="1885188" y="509016"/>
                  <a:pt x="1883359" y="507796"/>
                  <a:pt x="1880920" y="506577"/>
                </a:cubicBezTo>
                <a:cubicBezTo>
                  <a:pt x="1876044" y="503529"/>
                  <a:pt x="1872081" y="500481"/>
                  <a:pt x="1869033" y="497433"/>
                </a:cubicBezTo>
                <a:cubicBezTo>
                  <a:pt x="1865985" y="496214"/>
                  <a:pt x="1862328" y="492557"/>
                  <a:pt x="1858061" y="486461"/>
                </a:cubicBezTo>
                <a:cubicBezTo>
                  <a:pt x="1857451" y="484022"/>
                  <a:pt x="1855927" y="482193"/>
                  <a:pt x="1853488" y="480974"/>
                </a:cubicBezTo>
                <a:cubicBezTo>
                  <a:pt x="1850440" y="479145"/>
                  <a:pt x="1847850" y="476859"/>
                  <a:pt x="1845716" y="474116"/>
                </a:cubicBezTo>
                <a:cubicBezTo>
                  <a:pt x="1843582" y="471373"/>
                  <a:pt x="1842516" y="467868"/>
                  <a:pt x="1842516" y="463600"/>
                </a:cubicBezTo>
                <a:cubicBezTo>
                  <a:pt x="1842516" y="462991"/>
                  <a:pt x="1842058" y="462229"/>
                  <a:pt x="1841144" y="461314"/>
                </a:cubicBezTo>
                <a:cubicBezTo>
                  <a:pt x="1840230" y="460400"/>
                  <a:pt x="1839468" y="459333"/>
                  <a:pt x="1838858" y="458114"/>
                </a:cubicBezTo>
                <a:cubicBezTo>
                  <a:pt x="1836420" y="456285"/>
                  <a:pt x="1833981" y="453542"/>
                  <a:pt x="1831543" y="449884"/>
                </a:cubicBezTo>
                <a:cubicBezTo>
                  <a:pt x="1830933" y="449884"/>
                  <a:pt x="1830781" y="449427"/>
                  <a:pt x="1831086" y="448513"/>
                </a:cubicBezTo>
                <a:cubicBezTo>
                  <a:pt x="1831390" y="447598"/>
                  <a:pt x="1831848" y="446836"/>
                  <a:pt x="1832457" y="446227"/>
                </a:cubicBezTo>
                <a:cubicBezTo>
                  <a:pt x="1832457" y="445008"/>
                  <a:pt x="1833067" y="443179"/>
                  <a:pt x="1834286" y="440740"/>
                </a:cubicBezTo>
                <a:cubicBezTo>
                  <a:pt x="1836724" y="438302"/>
                  <a:pt x="1838858" y="434949"/>
                  <a:pt x="1840687" y="430682"/>
                </a:cubicBezTo>
                <a:cubicBezTo>
                  <a:pt x="1840687" y="430072"/>
                  <a:pt x="1840687" y="429615"/>
                  <a:pt x="1840687" y="429310"/>
                </a:cubicBezTo>
                <a:cubicBezTo>
                  <a:pt x="1840687" y="429006"/>
                  <a:pt x="1840382" y="428853"/>
                  <a:pt x="1839772" y="428853"/>
                </a:cubicBezTo>
                <a:cubicBezTo>
                  <a:pt x="1837944" y="427024"/>
                  <a:pt x="1837944" y="425501"/>
                  <a:pt x="1839772" y="424281"/>
                </a:cubicBezTo>
                <a:cubicBezTo>
                  <a:pt x="1841601" y="422452"/>
                  <a:pt x="1843278" y="419709"/>
                  <a:pt x="1844802" y="416052"/>
                </a:cubicBezTo>
                <a:cubicBezTo>
                  <a:pt x="1846326" y="412394"/>
                  <a:pt x="1847392" y="409651"/>
                  <a:pt x="1848002" y="407822"/>
                </a:cubicBezTo>
                <a:cubicBezTo>
                  <a:pt x="1849221" y="403555"/>
                  <a:pt x="1850745" y="400507"/>
                  <a:pt x="1852574" y="398678"/>
                </a:cubicBezTo>
                <a:lnTo>
                  <a:pt x="1855317" y="389534"/>
                </a:lnTo>
                <a:lnTo>
                  <a:pt x="1856232" y="387705"/>
                </a:lnTo>
                <a:lnTo>
                  <a:pt x="1858061" y="387705"/>
                </a:lnTo>
                <a:cubicBezTo>
                  <a:pt x="1858061" y="387705"/>
                  <a:pt x="1858213" y="388315"/>
                  <a:pt x="1858518" y="389534"/>
                </a:cubicBezTo>
                <a:cubicBezTo>
                  <a:pt x="1858822" y="390753"/>
                  <a:pt x="1858670" y="391668"/>
                  <a:pt x="1858061" y="392277"/>
                </a:cubicBezTo>
                <a:cubicBezTo>
                  <a:pt x="1855622" y="394716"/>
                  <a:pt x="1854403" y="397764"/>
                  <a:pt x="1854403" y="401421"/>
                </a:cubicBezTo>
                <a:lnTo>
                  <a:pt x="1853488" y="403250"/>
                </a:lnTo>
                <a:cubicBezTo>
                  <a:pt x="1852269" y="405079"/>
                  <a:pt x="1852269" y="407517"/>
                  <a:pt x="1853488" y="410565"/>
                </a:cubicBezTo>
                <a:cubicBezTo>
                  <a:pt x="1854708" y="409346"/>
                  <a:pt x="1855317" y="408432"/>
                  <a:pt x="1855317" y="407822"/>
                </a:cubicBezTo>
                <a:cubicBezTo>
                  <a:pt x="1855927" y="406603"/>
                  <a:pt x="1856384" y="405079"/>
                  <a:pt x="1856689" y="403250"/>
                </a:cubicBezTo>
                <a:cubicBezTo>
                  <a:pt x="1856994" y="401421"/>
                  <a:pt x="1857756" y="400202"/>
                  <a:pt x="1858975" y="399592"/>
                </a:cubicBezTo>
                <a:lnTo>
                  <a:pt x="1867204" y="375818"/>
                </a:lnTo>
                <a:cubicBezTo>
                  <a:pt x="1868424" y="373989"/>
                  <a:pt x="1872386" y="367284"/>
                  <a:pt x="1879092" y="355701"/>
                </a:cubicBezTo>
                <a:lnTo>
                  <a:pt x="1893722" y="334670"/>
                </a:lnTo>
                <a:cubicBezTo>
                  <a:pt x="1898599" y="326136"/>
                  <a:pt x="1901647" y="321259"/>
                  <a:pt x="1902866" y="320040"/>
                </a:cubicBezTo>
                <a:cubicBezTo>
                  <a:pt x="1903476" y="318820"/>
                  <a:pt x="1906219" y="315163"/>
                  <a:pt x="1911096" y="309067"/>
                </a:cubicBezTo>
                <a:lnTo>
                  <a:pt x="1916582" y="301752"/>
                </a:lnTo>
                <a:lnTo>
                  <a:pt x="1920240" y="296265"/>
                </a:lnTo>
                <a:lnTo>
                  <a:pt x="1922983" y="293522"/>
                </a:lnTo>
                <a:lnTo>
                  <a:pt x="1923897" y="291693"/>
                </a:lnTo>
                <a:cubicBezTo>
                  <a:pt x="1925726" y="291084"/>
                  <a:pt x="1927250" y="290169"/>
                  <a:pt x="1928469" y="288950"/>
                </a:cubicBezTo>
                <a:cubicBezTo>
                  <a:pt x="1928469" y="287731"/>
                  <a:pt x="1929079" y="287121"/>
                  <a:pt x="1930298" y="287121"/>
                </a:cubicBezTo>
                <a:cubicBezTo>
                  <a:pt x="1930298" y="287121"/>
                  <a:pt x="1930451" y="286969"/>
                  <a:pt x="1930755" y="286664"/>
                </a:cubicBezTo>
                <a:cubicBezTo>
                  <a:pt x="1931060" y="286359"/>
                  <a:pt x="1931212" y="286207"/>
                  <a:pt x="1931212" y="286207"/>
                </a:cubicBezTo>
                <a:cubicBezTo>
                  <a:pt x="1931212" y="286207"/>
                  <a:pt x="1933651" y="283768"/>
                  <a:pt x="1938528" y="278892"/>
                </a:cubicBezTo>
                <a:cubicBezTo>
                  <a:pt x="1939747" y="276453"/>
                  <a:pt x="1940356" y="274624"/>
                  <a:pt x="1940356" y="273405"/>
                </a:cubicBezTo>
                <a:cubicBezTo>
                  <a:pt x="1940356" y="268528"/>
                  <a:pt x="1939137" y="264871"/>
                  <a:pt x="1936699" y="262432"/>
                </a:cubicBezTo>
                <a:cubicBezTo>
                  <a:pt x="1934260" y="261823"/>
                  <a:pt x="1932736" y="260604"/>
                  <a:pt x="1932127" y="258775"/>
                </a:cubicBezTo>
                <a:cubicBezTo>
                  <a:pt x="1929688" y="256336"/>
                  <a:pt x="1927860" y="255117"/>
                  <a:pt x="1926640" y="255117"/>
                </a:cubicBezTo>
                <a:cubicBezTo>
                  <a:pt x="1926031" y="255117"/>
                  <a:pt x="1925116" y="254508"/>
                  <a:pt x="1923897" y="253288"/>
                </a:cubicBezTo>
                <a:cubicBezTo>
                  <a:pt x="1923897" y="252069"/>
                  <a:pt x="1923135" y="251155"/>
                  <a:pt x="1921611" y="250545"/>
                </a:cubicBezTo>
                <a:cubicBezTo>
                  <a:pt x="1920087" y="249936"/>
                  <a:pt x="1919020" y="249326"/>
                  <a:pt x="1918411" y="248716"/>
                </a:cubicBezTo>
                <a:lnTo>
                  <a:pt x="1900123" y="235915"/>
                </a:lnTo>
                <a:lnTo>
                  <a:pt x="1893722" y="232257"/>
                </a:lnTo>
                <a:cubicBezTo>
                  <a:pt x="1892503" y="231648"/>
                  <a:pt x="1891436" y="230581"/>
                  <a:pt x="1890522" y="229057"/>
                </a:cubicBezTo>
                <a:cubicBezTo>
                  <a:pt x="1889607" y="227533"/>
                  <a:pt x="1888845" y="226466"/>
                  <a:pt x="1888236" y="225856"/>
                </a:cubicBezTo>
                <a:lnTo>
                  <a:pt x="1882749" y="219456"/>
                </a:lnTo>
                <a:cubicBezTo>
                  <a:pt x="1879701" y="218846"/>
                  <a:pt x="1877568" y="217017"/>
                  <a:pt x="1876348" y="213969"/>
                </a:cubicBezTo>
                <a:cubicBezTo>
                  <a:pt x="1873910" y="211531"/>
                  <a:pt x="1872386" y="209702"/>
                  <a:pt x="1871776" y="208483"/>
                </a:cubicBezTo>
                <a:cubicBezTo>
                  <a:pt x="1871167" y="207873"/>
                  <a:pt x="1870405" y="207568"/>
                  <a:pt x="1869490" y="207568"/>
                </a:cubicBezTo>
                <a:cubicBezTo>
                  <a:pt x="1868576" y="207568"/>
                  <a:pt x="1867814" y="207264"/>
                  <a:pt x="1867204" y="206654"/>
                </a:cubicBezTo>
                <a:cubicBezTo>
                  <a:pt x="1865985" y="204825"/>
                  <a:pt x="1864614" y="202539"/>
                  <a:pt x="1863090" y="199796"/>
                </a:cubicBezTo>
                <a:cubicBezTo>
                  <a:pt x="1861566" y="197053"/>
                  <a:pt x="1859585" y="194157"/>
                  <a:pt x="1857146" y="191109"/>
                </a:cubicBezTo>
                <a:lnTo>
                  <a:pt x="1857146" y="189280"/>
                </a:lnTo>
                <a:cubicBezTo>
                  <a:pt x="1854708" y="188061"/>
                  <a:pt x="1852727" y="186385"/>
                  <a:pt x="1851203" y="184251"/>
                </a:cubicBezTo>
                <a:cubicBezTo>
                  <a:pt x="1849678" y="182118"/>
                  <a:pt x="1848307" y="180441"/>
                  <a:pt x="1847088" y="179222"/>
                </a:cubicBezTo>
                <a:cubicBezTo>
                  <a:pt x="1846478" y="178612"/>
                  <a:pt x="1846173" y="177850"/>
                  <a:pt x="1846173" y="176936"/>
                </a:cubicBezTo>
                <a:cubicBezTo>
                  <a:pt x="1846173" y="176022"/>
                  <a:pt x="1845869" y="175260"/>
                  <a:pt x="1845259" y="174650"/>
                </a:cubicBezTo>
                <a:lnTo>
                  <a:pt x="1841601" y="169164"/>
                </a:lnTo>
                <a:cubicBezTo>
                  <a:pt x="1841601" y="168554"/>
                  <a:pt x="1840992" y="168249"/>
                  <a:pt x="1839772" y="168249"/>
                </a:cubicBezTo>
                <a:lnTo>
                  <a:pt x="1837907" y="164518"/>
                </a:lnTo>
                <a:lnTo>
                  <a:pt x="1819513" y="177536"/>
                </a:lnTo>
                <a:cubicBezTo>
                  <a:pt x="1812521" y="182546"/>
                  <a:pt x="1804797" y="188137"/>
                  <a:pt x="1796338" y="194310"/>
                </a:cubicBezTo>
                <a:cubicBezTo>
                  <a:pt x="1762506" y="218998"/>
                  <a:pt x="1744675" y="233172"/>
                  <a:pt x="1742846" y="236829"/>
                </a:cubicBezTo>
                <a:cubicBezTo>
                  <a:pt x="1741017" y="241096"/>
                  <a:pt x="1751685" y="234696"/>
                  <a:pt x="1774850" y="217627"/>
                </a:cubicBezTo>
                <a:cubicBezTo>
                  <a:pt x="1779117" y="215188"/>
                  <a:pt x="1785975" y="210616"/>
                  <a:pt x="1795424" y="203911"/>
                </a:cubicBezTo>
                <a:cubicBezTo>
                  <a:pt x="1804873" y="197205"/>
                  <a:pt x="1811121" y="193548"/>
                  <a:pt x="1814169" y="192938"/>
                </a:cubicBezTo>
                <a:cubicBezTo>
                  <a:pt x="1795881" y="203301"/>
                  <a:pt x="1781860" y="214274"/>
                  <a:pt x="1772107" y="225856"/>
                </a:cubicBezTo>
                <a:cubicBezTo>
                  <a:pt x="1762353" y="237439"/>
                  <a:pt x="1756105" y="246735"/>
                  <a:pt x="1753362" y="253746"/>
                </a:cubicBezTo>
                <a:cubicBezTo>
                  <a:pt x="1750619" y="260756"/>
                  <a:pt x="1747723" y="270052"/>
                  <a:pt x="1744675" y="281635"/>
                </a:cubicBezTo>
                <a:lnTo>
                  <a:pt x="1742846" y="306324"/>
                </a:lnTo>
                <a:cubicBezTo>
                  <a:pt x="1742846" y="309372"/>
                  <a:pt x="1743151" y="311505"/>
                  <a:pt x="1743761" y="312724"/>
                </a:cubicBezTo>
                <a:cubicBezTo>
                  <a:pt x="1744980" y="312724"/>
                  <a:pt x="1746656" y="310134"/>
                  <a:pt x="1748790" y="304952"/>
                </a:cubicBezTo>
                <a:cubicBezTo>
                  <a:pt x="1750923" y="299770"/>
                  <a:pt x="1752600" y="295960"/>
                  <a:pt x="1753819" y="293522"/>
                </a:cubicBezTo>
                <a:cubicBezTo>
                  <a:pt x="1755648" y="293522"/>
                  <a:pt x="1757629" y="298399"/>
                  <a:pt x="1759762" y="308152"/>
                </a:cubicBezTo>
                <a:cubicBezTo>
                  <a:pt x="1761896" y="317906"/>
                  <a:pt x="1763573" y="322783"/>
                  <a:pt x="1764792" y="322783"/>
                </a:cubicBezTo>
                <a:cubicBezTo>
                  <a:pt x="1766620" y="322783"/>
                  <a:pt x="1767535" y="323240"/>
                  <a:pt x="1767535" y="324154"/>
                </a:cubicBezTo>
                <a:cubicBezTo>
                  <a:pt x="1767535" y="325069"/>
                  <a:pt x="1767230" y="326440"/>
                  <a:pt x="1766620" y="328269"/>
                </a:cubicBezTo>
                <a:cubicBezTo>
                  <a:pt x="1765401" y="329489"/>
                  <a:pt x="1764182" y="331012"/>
                  <a:pt x="1762963" y="332841"/>
                </a:cubicBezTo>
                <a:cubicBezTo>
                  <a:pt x="1761744" y="334670"/>
                  <a:pt x="1761439" y="336194"/>
                  <a:pt x="1762048" y="337413"/>
                </a:cubicBezTo>
                <a:cubicBezTo>
                  <a:pt x="1765096" y="339242"/>
                  <a:pt x="1765401" y="342595"/>
                  <a:pt x="1762963" y="347472"/>
                </a:cubicBezTo>
                <a:cubicBezTo>
                  <a:pt x="1764792" y="349910"/>
                  <a:pt x="1765859" y="353415"/>
                  <a:pt x="1766163" y="357987"/>
                </a:cubicBezTo>
                <a:cubicBezTo>
                  <a:pt x="1766468" y="362559"/>
                  <a:pt x="1766925" y="366064"/>
                  <a:pt x="1767535" y="368503"/>
                </a:cubicBezTo>
                <a:cubicBezTo>
                  <a:pt x="1767535" y="369722"/>
                  <a:pt x="1767687" y="370941"/>
                  <a:pt x="1767992" y="372160"/>
                </a:cubicBezTo>
                <a:cubicBezTo>
                  <a:pt x="1768297" y="373380"/>
                  <a:pt x="1768144" y="374599"/>
                  <a:pt x="1767535" y="375818"/>
                </a:cubicBezTo>
                <a:cubicBezTo>
                  <a:pt x="1767535" y="377647"/>
                  <a:pt x="1766925" y="379780"/>
                  <a:pt x="1765706" y="382219"/>
                </a:cubicBezTo>
                <a:cubicBezTo>
                  <a:pt x="1764487" y="384657"/>
                  <a:pt x="1762963" y="386486"/>
                  <a:pt x="1761134" y="387705"/>
                </a:cubicBezTo>
                <a:cubicBezTo>
                  <a:pt x="1756867" y="390144"/>
                  <a:pt x="1754124" y="392887"/>
                  <a:pt x="1752904" y="395935"/>
                </a:cubicBezTo>
                <a:cubicBezTo>
                  <a:pt x="1751685" y="398983"/>
                  <a:pt x="1751685" y="401421"/>
                  <a:pt x="1752904" y="403250"/>
                </a:cubicBezTo>
                <a:cubicBezTo>
                  <a:pt x="1752904" y="403860"/>
                  <a:pt x="1752752" y="404774"/>
                  <a:pt x="1752447" y="405993"/>
                </a:cubicBezTo>
                <a:cubicBezTo>
                  <a:pt x="1752143" y="407212"/>
                  <a:pt x="1751228" y="408279"/>
                  <a:pt x="1749704" y="409194"/>
                </a:cubicBezTo>
                <a:cubicBezTo>
                  <a:pt x="1748180" y="410108"/>
                  <a:pt x="1745894" y="410870"/>
                  <a:pt x="1742846" y="411480"/>
                </a:cubicBezTo>
                <a:cubicBezTo>
                  <a:pt x="1740408" y="412089"/>
                  <a:pt x="1738731" y="413308"/>
                  <a:pt x="1737817" y="415137"/>
                </a:cubicBezTo>
                <a:cubicBezTo>
                  <a:pt x="1736903" y="416966"/>
                  <a:pt x="1737055" y="418185"/>
                  <a:pt x="1738274" y="418795"/>
                </a:cubicBezTo>
                <a:cubicBezTo>
                  <a:pt x="1738884" y="419404"/>
                  <a:pt x="1739798" y="420471"/>
                  <a:pt x="1741017" y="421995"/>
                </a:cubicBezTo>
                <a:cubicBezTo>
                  <a:pt x="1742236" y="423519"/>
                  <a:pt x="1743761" y="424586"/>
                  <a:pt x="1745589" y="425196"/>
                </a:cubicBezTo>
                <a:cubicBezTo>
                  <a:pt x="1751685" y="428244"/>
                  <a:pt x="1754733" y="431292"/>
                  <a:pt x="1754733" y="434340"/>
                </a:cubicBezTo>
                <a:cubicBezTo>
                  <a:pt x="1754733" y="436168"/>
                  <a:pt x="1753819" y="439826"/>
                  <a:pt x="1751990" y="445312"/>
                </a:cubicBezTo>
                <a:cubicBezTo>
                  <a:pt x="1750771" y="450799"/>
                  <a:pt x="1744675" y="457504"/>
                  <a:pt x="1733702" y="465429"/>
                </a:cubicBezTo>
                <a:cubicBezTo>
                  <a:pt x="1733092" y="466648"/>
                  <a:pt x="1732483" y="468630"/>
                  <a:pt x="1731873" y="471373"/>
                </a:cubicBezTo>
                <a:cubicBezTo>
                  <a:pt x="1731264" y="474116"/>
                  <a:pt x="1730349" y="475792"/>
                  <a:pt x="1729130" y="476402"/>
                </a:cubicBezTo>
                <a:cubicBezTo>
                  <a:pt x="1724253" y="477621"/>
                  <a:pt x="1720139" y="478840"/>
                  <a:pt x="1716786" y="480060"/>
                </a:cubicBezTo>
                <a:cubicBezTo>
                  <a:pt x="1713433" y="481279"/>
                  <a:pt x="1710537" y="482193"/>
                  <a:pt x="1708099" y="482803"/>
                </a:cubicBezTo>
                <a:cubicBezTo>
                  <a:pt x="1697126" y="487680"/>
                  <a:pt x="1687677" y="489509"/>
                  <a:pt x="1679753" y="488289"/>
                </a:cubicBezTo>
                <a:lnTo>
                  <a:pt x="1678838" y="488289"/>
                </a:lnTo>
                <a:cubicBezTo>
                  <a:pt x="1664208" y="490118"/>
                  <a:pt x="1652016" y="491032"/>
                  <a:pt x="1642262" y="491032"/>
                </a:cubicBezTo>
                <a:cubicBezTo>
                  <a:pt x="1639824" y="491642"/>
                  <a:pt x="1636776" y="491947"/>
                  <a:pt x="1633118" y="491947"/>
                </a:cubicBezTo>
                <a:cubicBezTo>
                  <a:pt x="1625803" y="491947"/>
                  <a:pt x="1615744" y="489813"/>
                  <a:pt x="1602943" y="485546"/>
                </a:cubicBezTo>
                <a:cubicBezTo>
                  <a:pt x="1598066" y="484327"/>
                  <a:pt x="1593494" y="482346"/>
                  <a:pt x="1589227" y="479602"/>
                </a:cubicBezTo>
                <a:cubicBezTo>
                  <a:pt x="1584960" y="476859"/>
                  <a:pt x="1581912" y="474878"/>
                  <a:pt x="1580083" y="473659"/>
                </a:cubicBezTo>
                <a:cubicBezTo>
                  <a:pt x="1579473" y="473049"/>
                  <a:pt x="1578254" y="472135"/>
                  <a:pt x="1576425" y="470916"/>
                </a:cubicBezTo>
                <a:cubicBezTo>
                  <a:pt x="1574596" y="469696"/>
                  <a:pt x="1573072" y="468477"/>
                  <a:pt x="1571853" y="467258"/>
                </a:cubicBezTo>
                <a:cubicBezTo>
                  <a:pt x="1570634" y="466039"/>
                  <a:pt x="1565605" y="460248"/>
                  <a:pt x="1556766" y="449884"/>
                </a:cubicBezTo>
                <a:cubicBezTo>
                  <a:pt x="1547926" y="439521"/>
                  <a:pt x="1502664" y="396849"/>
                  <a:pt x="1420977" y="321868"/>
                </a:cubicBezTo>
                <a:cubicBezTo>
                  <a:pt x="1406957" y="306628"/>
                  <a:pt x="1396593" y="295960"/>
                  <a:pt x="1389888" y="289864"/>
                </a:cubicBezTo>
                <a:cubicBezTo>
                  <a:pt x="1386230" y="283768"/>
                  <a:pt x="1364589" y="261823"/>
                  <a:pt x="1324965" y="224028"/>
                </a:cubicBezTo>
                <a:lnTo>
                  <a:pt x="1320393" y="229514"/>
                </a:lnTo>
                <a:cubicBezTo>
                  <a:pt x="1313078" y="234391"/>
                  <a:pt x="1308811" y="238658"/>
                  <a:pt x="1307592" y="242316"/>
                </a:cubicBezTo>
                <a:cubicBezTo>
                  <a:pt x="1305153" y="247802"/>
                  <a:pt x="1302105" y="252374"/>
                  <a:pt x="1298448" y="256032"/>
                </a:cubicBezTo>
                <a:cubicBezTo>
                  <a:pt x="1292352" y="258470"/>
                  <a:pt x="1288084" y="262432"/>
                  <a:pt x="1285646" y="267919"/>
                </a:cubicBezTo>
                <a:cubicBezTo>
                  <a:pt x="1284427" y="269748"/>
                  <a:pt x="1282446" y="271576"/>
                  <a:pt x="1279702" y="273405"/>
                </a:cubicBezTo>
                <a:cubicBezTo>
                  <a:pt x="1276959" y="275234"/>
                  <a:pt x="1274673" y="277063"/>
                  <a:pt x="1272845" y="278892"/>
                </a:cubicBezTo>
                <a:lnTo>
                  <a:pt x="1270101" y="286207"/>
                </a:lnTo>
                <a:cubicBezTo>
                  <a:pt x="1268882" y="287426"/>
                  <a:pt x="1267358" y="288645"/>
                  <a:pt x="1265529" y="289864"/>
                </a:cubicBezTo>
                <a:cubicBezTo>
                  <a:pt x="1263700" y="291084"/>
                  <a:pt x="1261871" y="292912"/>
                  <a:pt x="1260043" y="295351"/>
                </a:cubicBezTo>
                <a:cubicBezTo>
                  <a:pt x="1258823" y="295351"/>
                  <a:pt x="1258214" y="295656"/>
                  <a:pt x="1258214" y="296265"/>
                </a:cubicBezTo>
                <a:cubicBezTo>
                  <a:pt x="1255775" y="299923"/>
                  <a:pt x="1252728" y="302971"/>
                  <a:pt x="1249070" y="305409"/>
                </a:cubicBezTo>
                <a:cubicBezTo>
                  <a:pt x="1249070" y="306019"/>
                  <a:pt x="1248765" y="306324"/>
                  <a:pt x="1248156" y="306324"/>
                </a:cubicBezTo>
                <a:cubicBezTo>
                  <a:pt x="1247546" y="306324"/>
                  <a:pt x="1247241" y="306628"/>
                  <a:pt x="1247241" y="307238"/>
                </a:cubicBezTo>
                <a:lnTo>
                  <a:pt x="1242669" y="311810"/>
                </a:lnTo>
                <a:lnTo>
                  <a:pt x="1239012" y="316382"/>
                </a:lnTo>
                <a:lnTo>
                  <a:pt x="1236268" y="316382"/>
                </a:lnTo>
                <a:lnTo>
                  <a:pt x="1227124" y="326440"/>
                </a:lnTo>
                <a:lnTo>
                  <a:pt x="1225296" y="327355"/>
                </a:lnTo>
                <a:cubicBezTo>
                  <a:pt x="1219200" y="331622"/>
                  <a:pt x="1214932" y="336804"/>
                  <a:pt x="1212494" y="342900"/>
                </a:cubicBezTo>
                <a:lnTo>
                  <a:pt x="1207008" y="345643"/>
                </a:lnTo>
                <a:cubicBezTo>
                  <a:pt x="1206398" y="346862"/>
                  <a:pt x="1206246" y="347929"/>
                  <a:pt x="1206550" y="348843"/>
                </a:cubicBezTo>
                <a:cubicBezTo>
                  <a:pt x="1206855" y="349758"/>
                  <a:pt x="1207922" y="350824"/>
                  <a:pt x="1209751" y="352044"/>
                </a:cubicBezTo>
                <a:cubicBezTo>
                  <a:pt x="1213408" y="354482"/>
                  <a:pt x="1217676" y="356311"/>
                  <a:pt x="1222553" y="357530"/>
                </a:cubicBezTo>
                <a:cubicBezTo>
                  <a:pt x="1227429" y="358749"/>
                  <a:pt x="1231087" y="359968"/>
                  <a:pt x="1233525" y="361188"/>
                </a:cubicBezTo>
                <a:lnTo>
                  <a:pt x="1241755" y="363931"/>
                </a:lnTo>
                <a:cubicBezTo>
                  <a:pt x="1242364" y="365150"/>
                  <a:pt x="1243126" y="365760"/>
                  <a:pt x="1244041" y="365760"/>
                </a:cubicBezTo>
                <a:cubicBezTo>
                  <a:pt x="1244955" y="365760"/>
                  <a:pt x="1246022" y="365150"/>
                  <a:pt x="1247241" y="363931"/>
                </a:cubicBezTo>
                <a:cubicBezTo>
                  <a:pt x="1253337" y="360883"/>
                  <a:pt x="1259586" y="356768"/>
                  <a:pt x="1265986" y="351586"/>
                </a:cubicBezTo>
                <a:cubicBezTo>
                  <a:pt x="1272387" y="346405"/>
                  <a:pt x="1277721" y="342290"/>
                  <a:pt x="1281989" y="339242"/>
                </a:cubicBezTo>
                <a:cubicBezTo>
                  <a:pt x="1281989" y="339242"/>
                  <a:pt x="1283512" y="337718"/>
                  <a:pt x="1286560" y="334670"/>
                </a:cubicBezTo>
                <a:cubicBezTo>
                  <a:pt x="1286560" y="334670"/>
                  <a:pt x="1286713" y="334822"/>
                  <a:pt x="1287017" y="335127"/>
                </a:cubicBezTo>
                <a:cubicBezTo>
                  <a:pt x="1287322" y="335432"/>
                  <a:pt x="1287475" y="335584"/>
                  <a:pt x="1287475" y="335584"/>
                </a:cubicBezTo>
                <a:cubicBezTo>
                  <a:pt x="1276502" y="347776"/>
                  <a:pt x="1267663" y="356920"/>
                  <a:pt x="1260957" y="363016"/>
                </a:cubicBezTo>
                <a:lnTo>
                  <a:pt x="1261871" y="363931"/>
                </a:lnTo>
                <a:cubicBezTo>
                  <a:pt x="1261871" y="363321"/>
                  <a:pt x="1262786" y="363016"/>
                  <a:pt x="1264615" y="363016"/>
                </a:cubicBezTo>
                <a:lnTo>
                  <a:pt x="1269187" y="361188"/>
                </a:lnTo>
                <a:cubicBezTo>
                  <a:pt x="1272235" y="357530"/>
                  <a:pt x="1277112" y="353568"/>
                  <a:pt x="1283817" y="349300"/>
                </a:cubicBezTo>
                <a:lnTo>
                  <a:pt x="1293875" y="345643"/>
                </a:lnTo>
                <a:lnTo>
                  <a:pt x="1296619" y="343814"/>
                </a:lnTo>
                <a:cubicBezTo>
                  <a:pt x="1297838" y="341376"/>
                  <a:pt x="1299057" y="339852"/>
                  <a:pt x="1300276" y="339242"/>
                </a:cubicBezTo>
                <a:lnTo>
                  <a:pt x="1302105" y="338328"/>
                </a:lnTo>
                <a:cubicBezTo>
                  <a:pt x="1305763" y="334670"/>
                  <a:pt x="1309116" y="332232"/>
                  <a:pt x="1312164" y="331012"/>
                </a:cubicBezTo>
                <a:lnTo>
                  <a:pt x="1321308" y="325526"/>
                </a:lnTo>
                <a:cubicBezTo>
                  <a:pt x="1323746" y="322478"/>
                  <a:pt x="1328013" y="321868"/>
                  <a:pt x="1334109" y="323697"/>
                </a:cubicBezTo>
                <a:cubicBezTo>
                  <a:pt x="1335938" y="324916"/>
                  <a:pt x="1338986" y="326440"/>
                  <a:pt x="1343253" y="328269"/>
                </a:cubicBezTo>
                <a:cubicBezTo>
                  <a:pt x="1347520" y="330098"/>
                  <a:pt x="1350568" y="332232"/>
                  <a:pt x="1352397" y="334670"/>
                </a:cubicBezTo>
                <a:cubicBezTo>
                  <a:pt x="1353616" y="335889"/>
                  <a:pt x="1355293" y="336804"/>
                  <a:pt x="1357427" y="337413"/>
                </a:cubicBezTo>
                <a:cubicBezTo>
                  <a:pt x="1359560" y="338023"/>
                  <a:pt x="1360932" y="338328"/>
                  <a:pt x="1361541" y="338328"/>
                </a:cubicBezTo>
                <a:cubicBezTo>
                  <a:pt x="1367028" y="339547"/>
                  <a:pt x="1370990" y="342138"/>
                  <a:pt x="1373428" y="346100"/>
                </a:cubicBezTo>
                <a:cubicBezTo>
                  <a:pt x="1375867" y="350062"/>
                  <a:pt x="1376781" y="355396"/>
                  <a:pt x="1376172" y="362102"/>
                </a:cubicBezTo>
                <a:cubicBezTo>
                  <a:pt x="1374953" y="363931"/>
                  <a:pt x="1374495" y="365455"/>
                  <a:pt x="1374800" y="366674"/>
                </a:cubicBezTo>
                <a:cubicBezTo>
                  <a:pt x="1375105" y="367893"/>
                  <a:pt x="1376172" y="368808"/>
                  <a:pt x="1378000" y="369417"/>
                </a:cubicBezTo>
                <a:cubicBezTo>
                  <a:pt x="1385316" y="370636"/>
                  <a:pt x="1391412" y="372770"/>
                  <a:pt x="1396288" y="375818"/>
                </a:cubicBezTo>
                <a:cubicBezTo>
                  <a:pt x="1399336" y="377037"/>
                  <a:pt x="1401165" y="378256"/>
                  <a:pt x="1401775" y="379476"/>
                </a:cubicBezTo>
                <a:cubicBezTo>
                  <a:pt x="1402385" y="380695"/>
                  <a:pt x="1402385" y="382828"/>
                  <a:pt x="1401775" y="385876"/>
                </a:cubicBezTo>
                <a:cubicBezTo>
                  <a:pt x="1401165" y="387096"/>
                  <a:pt x="1400861" y="388924"/>
                  <a:pt x="1400861" y="391363"/>
                </a:cubicBezTo>
                <a:cubicBezTo>
                  <a:pt x="1400861" y="393192"/>
                  <a:pt x="1402689" y="395630"/>
                  <a:pt x="1406347" y="398678"/>
                </a:cubicBezTo>
                <a:cubicBezTo>
                  <a:pt x="1411833" y="402336"/>
                  <a:pt x="1414577" y="405993"/>
                  <a:pt x="1414577" y="409651"/>
                </a:cubicBezTo>
                <a:cubicBezTo>
                  <a:pt x="1414577" y="412699"/>
                  <a:pt x="1412748" y="416052"/>
                  <a:pt x="1409090" y="419709"/>
                </a:cubicBezTo>
                <a:lnTo>
                  <a:pt x="1403604" y="422452"/>
                </a:lnTo>
                <a:cubicBezTo>
                  <a:pt x="1399336" y="424281"/>
                  <a:pt x="1394764" y="425805"/>
                  <a:pt x="1389888" y="427024"/>
                </a:cubicBezTo>
                <a:cubicBezTo>
                  <a:pt x="1387449" y="427634"/>
                  <a:pt x="1383182" y="429768"/>
                  <a:pt x="1377086" y="433425"/>
                </a:cubicBezTo>
                <a:cubicBezTo>
                  <a:pt x="1374648" y="435864"/>
                  <a:pt x="1370838" y="437692"/>
                  <a:pt x="1365656" y="438912"/>
                </a:cubicBezTo>
                <a:cubicBezTo>
                  <a:pt x="1360474" y="440131"/>
                  <a:pt x="1356665" y="441655"/>
                  <a:pt x="1354226" y="443484"/>
                </a:cubicBezTo>
                <a:cubicBezTo>
                  <a:pt x="1352397" y="444703"/>
                  <a:pt x="1350721" y="445465"/>
                  <a:pt x="1349197" y="445770"/>
                </a:cubicBezTo>
                <a:cubicBezTo>
                  <a:pt x="1347673" y="446074"/>
                  <a:pt x="1346606" y="446227"/>
                  <a:pt x="1345996" y="446227"/>
                </a:cubicBezTo>
                <a:cubicBezTo>
                  <a:pt x="1344168" y="446836"/>
                  <a:pt x="1341120" y="447598"/>
                  <a:pt x="1336852" y="448513"/>
                </a:cubicBezTo>
                <a:cubicBezTo>
                  <a:pt x="1332585" y="449427"/>
                  <a:pt x="1328318" y="450799"/>
                  <a:pt x="1324051" y="452628"/>
                </a:cubicBezTo>
                <a:cubicBezTo>
                  <a:pt x="1322832" y="452628"/>
                  <a:pt x="1321917" y="452932"/>
                  <a:pt x="1321308" y="453542"/>
                </a:cubicBezTo>
                <a:cubicBezTo>
                  <a:pt x="1320698" y="454152"/>
                  <a:pt x="1319784" y="454456"/>
                  <a:pt x="1318564" y="454456"/>
                </a:cubicBezTo>
                <a:cubicBezTo>
                  <a:pt x="1313078" y="456895"/>
                  <a:pt x="1306677" y="458114"/>
                  <a:pt x="1299362" y="458114"/>
                </a:cubicBezTo>
                <a:cubicBezTo>
                  <a:pt x="1298752" y="458114"/>
                  <a:pt x="1295400" y="456895"/>
                  <a:pt x="1289304" y="454456"/>
                </a:cubicBezTo>
                <a:cubicBezTo>
                  <a:pt x="1288084" y="453847"/>
                  <a:pt x="1286408" y="453085"/>
                  <a:pt x="1284274" y="452170"/>
                </a:cubicBezTo>
                <a:cubicBezTo>
                  <a:pt x="1282141" y="451256"/>
                  <a:pt x="1280464" y="451408"/>
                  <a:pt x="1279245" y="452628"/>
                </a:cubicBezTo>
                <a:cubicBezTo>
                  <a:pt x="1278026" y="453847"/>
                  <a:pt x="1275588" y="454152"/>
                  <a:pt x="1271930" y="453542"/>
                </a:cubicBezTo>
                <a:cubicBezTo>
                  <a:pt x="1270711" y="452932"/>
                  <a:pt x="1269492" y="453085"/>
                  <a:pt x="1268272" y="453999"/>
                </a:cubicBezTo>
                <a:cubicBezTo>
                  <a:pt x="1267053" y="454914"/>
                  <a:pt x="1266139" y="455676"/>
                  <a:pt x="1265529" y="456285"/>
                </a:cubicBezTo>
                <a:cubicBezTo>
                  <a:pt x="1262481" y="458724"/>
                  <a:pt x="1259738" y="460552"/>
                  <a:pt x="1257300" y="461772"/>
                </a:cubicBezTo>
                <a:cubicBezTo>
                  <a:pt x="1254861" y="462991"/>
                  <a:pt x="1253032" y="464210"/>
                  <a:pt x="1251813" y="465429"/>
                </a:cubicBezTo>
                <a:lnTo>
                  <a:pt x="1203350" y="475488"/>
                </a:lnTo>
                <a:cubicBezTo>
                  <a:pt x="1198473" y="480365"/>
                  <a:pt x="1196035" y="482803"/>
                  <a:pt x="1196035" y="482803"/>
                </a:cubicBezTo>
                <a:cubicBezTo>
                  <a:pt x="1195425" y="483413"/>
                  <a:pt x="1193292" y="484632"/>
                  <a:pt x="1189634" y="486461"/>
                </a:cubicBezTo>
                <a:cubicBezTo>
                  <a:pt x="1186586" y="491337"/>
                  <a:pt x="1182624" y="494995"/>
                  <a:pt x="1177747" y="497433"/>
                </a:cubicBezTo>
                <a:cubicBezTo>
                  <a:pt x="1177137" y="498043"/>
                  <a:pt x="1175613" y="498957"/>
                  <a:pt x="1173175" y="500176"/>
                </a:cubicBezTo>
                <a:cubicBezTo>
                  <a:pt x="1170736" y="501396"/>
                  <a:pt x="1169212" y="502615"/>
                  <a:pt x="1168603" y="503834"/>
                </a:cubicBezTo>
                <a:lnTo>
                  <a:pt x="1167688" y="507492"/>
                </a:lnTo>
                <a:cubicBezTo>
                  <a:pt x="1164031" y="511149"/>
                  <a:pt x="1159764" y="516331"/>
                  <a:pt x="1154887" y="523036"/>
                </a:cubicBezTo>
                <a:cubicBezTo>
                  <a:pt x="1154887" y="523036"/>
                  <a:pt x="1153972" y="523646"/>
                  <a:pt x="1152143" y="524865"/>
                </a:cubicBezTo>
                <a:lnTo>
                  <a:pt x="1148486" y="528523"/>
                </a:lnTo>
                <a:cubicBezTo>
                  <a:pt x="1148486" y="528523"/>
                  <a:pt x="1146352" y="530657"/>
                  <a:pt x="1142085" y="534924"/>
                </a:cubicBezTo>
                <a:cubicBezTo>
                  <a:pt x="1141476" y="534924"/>
                  <a:pt x="1141171" y="535533"/>
                  <a:pt x="1141171" y="536752"/>
                </a:cubicBezTo>
                <a:cubicBezTo>
                  <a:pt x="1141780" y="538581"/>
                  <a:pt x="1141476" y="539953"/>
                  <a:pt x="1140257" y="540867"/>
                </a:cubicBezTo>
                <a:cubicBezTo>
                  <a:pt x="1139037" y="541782"/>
                  <a:pt x="1138123" y="542544"/>
                  <a:pt x="1137513" y="543153"/>
                </a:cubicBezTo>
                <a:cubicBezTo>
                  <a:pt x="1132636" y="546811"/>
                  <a:pt x="1130198" y="550164"/>
                  <a:pt x="1130198" y="553212"/>
                </a:cubicBezTo>
                <a:cubicBezTo>
                  <a:pt x="1130198" y="554431"/>
                  <a:pt x="1130503" y="555498"/>
                  <a:pt x="1131112" y="556412"/>
                </a:cubicBezTo>
                <a:cubicBezTo>
                  <a:pt x="1131722" y="557326"/>
                  <a:pt x="1132636" y="557784"/>
                  <a:pt x="1133855" y="557784"/>
                </a:cubicBezTo>
                <a:cubicBezTo>
                  <a:pt x="1136904" y="557784"/>
                  <a:pt x="1139037" y="557479"/>
                  <a:pt x="1140257" y="556869"/>
                </a:cubicBezTo>
                <a:cubicBezTo>
                  <a:pt x="1143305" y="555040"/>
                  <a:pt x="1145743" y="554736"/>
                  <a:pt x="1147572" y="555955"/>
                </a:cubicBezTo>
                <a:cubicBezTo>
                  <a:pt x="1148791" y="557174"/>
                  <a:pt x="1149705" y="558850"/>
                  <a:pt x="1150315" y="560984"/>
                </a:cubicBezTo>
                <a:cubicBezTo>
                  <a:pt x="1150924" y="563118"/>
                  <a:pt x="1151229" y="564489"/>
                  <a:pt x="1151229" y="565099"/>
                </a:cubicBezTo>
                <a:cubicBezTo>
                  <a:pt x="1149400" y="565099"/>
                  <a:pt x="1148486" y="565404"/>
                  <a:pt x="1148486" y="566013"/>
                </a:cubicBezTo>
                <a:lnTo>
                  <a:pt x="1146657" y="566928"/>
                </a:lnTo>
                <a:cubicBezTo>
                  <a:pt x="1147876" y="568147"/>
                  <a:pt x="1148791" y="568757"/>
                  <a:pt x="1149400" y="568757"/>
                </a:cubicBezTo>
                <a:cubicBezTo>
                  <a:pt x="1153058" y="568147"/>
                  <a:pt x="1157020" y="567232"/>
                  <a:pt x="1161288" y="566013"/>
                </a:cubicBezTo>
                <a:cubicBezTo>
                  <a:pt x="1165555" y="564794"/>
                  <a:pt x="1170736" y="563575"/>
                  <a:pt x="1176832" y="562356"/>
                </a:cubicBezTo>
                <a:cubicBezTo>
                  <a:pt x="1184757" y="560527"/>
                  <a:pt x="1190853" y="558088"/>
                  <a:pt x="1195120" y="555040"/>
                </a:cubicBezTo>
                <a:lnTo>
                  <a:pt x="1202436" y="552297"/>
                </a:lnTo>
                <a:cubicBezTo>
                  <a:pt x="1217066" y="547421"/>
                  <a:pt x="1227429" y="544677"/>
                  <a:pt x="1233525" y="544068"/>
                </a:cubicBezTo>
                <a:cubicBezTo>
                  <a:pt x="1239012" y="542848"/>
                  <a:pt x="1242669" y="541629"/>
                  <a:pt x="1244498" y="540410"/>
                </a:cubicBezTo>
                <a:cubicBezTo>
                  <a:pt x="1257909" y="537362"/>
                  <a:pt x="1268882" y="534009"/>
                  <a:pt x="1277416" y="530352"/>
                </a:cubicBezTo>
                <a:cubicBezTo>
                  <a:pt x="1280464" y="530961"/>
                  <a:pt x="1283208" y="530961"/>
                  <a:pt x="1285646" y="530352"/>
                </a:cubicBezTo>
                <a:cubicBezTo>
                  <a:pt x="1297838" y="525475"/>
                  <a:pt x="1306677" y="521208"/>
                  <a:pt x="1312164" y="517550"/>
                </a:cubicBezTo>
                <a:cubicBezTo>
                  <a:pt x="1321308" y="513892"/>
                  <a:pt x="1338986" y="506272"/>
                  <a:pt x="1365199" y="494690"/>
                </a:cubicBezTo>
                <a:cubicBezTo>
                  <a:pt x="1367028" y="493471"/>
                  <a:pt x="1369161" y="492557"/>
                  <a:pt x="1371600" y="491947"/>
                </a:cubicBezTo>
                <a:cubicBezTo>
                  <a:pt x="1374038" y="491337"/>
                  <a:pt x="1375867" y="491032"/>
                  <a:pt x="1377086" y="491032"/>
                </a:cubicBezTo>
                <a:cubicBezTo>
                  <a:pt x="1374648" y="492861"/>
                  <a:pt x="1372209" y="494538"/>
                  <a:pt x="1369771" y="496062"/>
                </a:cubicBezTo>
                <a:cubicBezTo>
                  <a:pt x="1367332" y="497586"/>
                  <a:pt x="1365199" y="498957"/>
                  <a:pt x="1363370" y="500176"/>
                </a:cubicBezTo>
                <a:lnTo>
                  <a:pt x="1363370" y="501091"/>
                </a:lnTo>
                <a:cubicBezTo>
                  <a:pt x="1367637" y="498652"/>
                  <a:pt x="1371600" y="497128"/>
                  <a:pt x="1375257" y="496519"/>
                </a:cubicBezTo>
                <a:cubicBezTo>
                  <a:pt x="1380744" y="494081"/>
                  <a:pt x="1385620" y="492252"/>
                  <a:pt x="1389888" y="491032"/>
                </a:cubicBezTo>
                <a:cubicBezTo>
                  <a:pt x="1394155" y="489813"/>
                  <a:pt x="1397508" y="488899"/>
                  <a:pt x="1399946" y="488289"/>
                </a:cubicBezTo>
                <a:cubicBezTo>
                  <a:pt x="1412138" y="483413"/>
                  <a:pt x="1423111" y="479755"/>
                  <a:pt x="1432865" y="477317"/>
                </a:cubicBezTo>
                <a:cubicBezTo>
                  <a:pt x="1437741" y="474878"/>
                  <a:pt x="1444752" y="472744"/>
                  <a:pt x="1453896" y="470916"/>
                </a:cubicBezTo>
                <a:cubicBezTo>
                  <a:pt x="1457553" y="470916"/>
                  <a:pt x="1459687" y="471221"/>
                  <a:pt x="1460296" y="471830"/>
                </a:cubicBezTo>
                <a:lnTo>
                  <a:pt x="1482242" y="482803"/>
                </a:lnTo>
                <a:cubicBezTo>
                  <a:pt x="1485290" y="484022"/>
                  <a:pt x="1489253" y="485241"/>
                  <a:pt x="1494129" y="486461"/>
                </a:cubicBezTo>
                <a:lnTo>
                  <a:pt x="1502359" y="493776"/>
                </a:lnTo>
                <a:cubicBezTo>
                  <a:pt x="1506016" y="497433"/>
                  <a:pt x="1506931" y="501396"/>
                  <a:pt x="1505102" y="505663"/>
                </a:cubicBezTo>
                <a:cubicBezTo>
                  <a:pt x="1505102" y="509321"/>
                  <a:pt x="1506321" y="512064"/>
                  <a:pt x="1508760" y="513892"/>
                </a:cubicBezTo>
                <a:lnTo>
                  <a:pt x="1516989" y="516636"/>
                </a:lnTo>
                <a:cubicBezTo>
                  <a:pt x="1518818" y="517245"/>
                  <a:pt x="1520799" y="518160"/>
                  <a:pt x="1522933" y="519379"/>
                </a:cubicBezTo>
                <a:cubicBezTo>
                  <a:pt x="1525066" y="520598"/>
                  <a:pt x="1527352" y="521817"/>
                  <a:pt x="1529791" y="523036"/>
                </a:cubicBezTo>
                <a:cubicBezTo>
                  <a:pt x="1531620" y="523646"/>
                  <a:pt x="1531620" y="526389"/>
                  <a:pt x="1529791" y="531266"/>
                </a:cubicBezTo>
                <a:lnTo>
                  <a:pt x="1529791" y="533095"/>
                </a:lnTo>
                <a:cubicBezTo>
                  <a:pt x="1529791" y="536752"/>
                  <a:pt x="1532534" y="540105"/>
                  <a:pt x="1538021" y="543153"/>
                </a:cubicBezTo>
                <a:lnTo>
                  <a:pt x="1541678" y="547725"/>
                </a:lnTo>
                <a:cubicBezTo>
                  <a:pt x="1542897" y="548944"/>
                  <a:pt x="1542288" y="551688"/>
                  <a:pt x="1539849" y="555955"/>
                </a:cubicBezTo>
                <a:lnTo>
                  <a:pt x="1535277" y="561441"/>
                </a:lnTo>
                <a:cubicBezTo>
                  <a:pt x="1533448" y="563880"/>
                  <a:pt x="1531315" y="565099"/>
                  <a:pt x="1528876" y="565099"/>
                </a:cubicBezTo>
                <a:cubicBezTo>
                  <a:pt x="1527048" y="563880"/>
                  <a:pt x="1525219" y="562965"/>
                  <a:pt x="1523390" y="562356"/>
                </a:cubicBezTo>
                <a:cubicBezTo>
                  <a:pt x="1521561" y="561746"/>
                  <a:pt x="1519733" y="562051"/>
                  <a:pt x="1517904" y="563270"/>
                </a:cubicBezTo>
                <a:cubicBezTo>
                  <a:pt x="1516685" y="565099"/>
                  <a:pt x="1514246" y="565099"/>
                  <a:pt x="1510588" y="563270"/>
                </a:cubicBezTo>
                <a:cubicBezTo>
                  <a:pt x="1507540" y="561441"/>
                  <a:pt x="1505407" y="560832"/>
                  <a:pt x="1504188" y="561441"/>
                </a:cubicBezTo>
                <a:cubicBezTo>
                  <a:pt x="1501140" y="563880"/>
                  <a:pt x="1499006" y="564489"/>
                  <a:pt x="1497787" y="563270"/>
                </a:cubicBezTo>
                <a:cubicBezTo>
                  <a:pt x="1496568" y="562051"/>
                  <a:pt x="1494739" y="561441"/>
                  <a:pt x="1492300" y="561441"/>
                </a:cubicBezTo>
                <a:lnTo>
                  <a:pt x="1484985" y="563270"/>
                </a:lnTo>
                <a:cubicBezTo>
                  <a:pt x="1484376" y="563880"/>
                  <a:pt x="1483461" y="564184"/>
                  <a:pt x="1482242" y="564184"/>
                </a:cubicBezTo>
                <a:cubicBezTo>
                  <a:pt x="1480413" y="564184"/>
                  <a:pt x="1478432" y="564489"/>
                  <a:pt x="1476298" y="565099"/>
                </a:cubicBezTo>
                <a:cubicBezTo>
                  <a:pt x="1474165" y="565709"/>
                  <a:pt x="1472184" y="566013"/>
                  <a:pt x="1470355" y="566013"/>
                </a:cubicBezTo>
                <a:cubicBezTo>
                  <a:pt x="1470355" y="566013"/>
                  <a:pt x="1470050" y="566013"/>
                  <a:pt x="1469440" y="566013"/>
                </a:cubicBezTo>
                <a:cubicBezTo>
                  <a:pt x="1468831" y="566013"/>
                  <a:pt x="1468526" y="566013"/>
                  <a:pt x="1468526" y="566013"/>
                </a:cubicBezTo>
                <a:cubicBezTo>
                  <a:pt x="1467307" y="566623"/>
                  <a:pt x="1465935" y="567232"/>
                  <a:pt x="1464411" y="567842"/>
                </a:cubicBezTo>
                <a:cubicBezTo>
                  <a:pt x="1462887" y="568452"/>
                  <a:pt x="1461516" y="568757"/>
                  <a:pt x="1460296" y="568757"/>
                </a:cubicBezTo>
                <a:lnTo>
                  <a:pt x="1445666" y="568757"/>
                </a:lnTo>
                <a:cubicBezTo>
                  <a:pt x="1443228" y="568147"/>
                  <a:pt x="1438656" y="567842"/>
                  <a:pt x="1431950" y="567842"/>
                </a:cubicBezTo>
                <a:cubicBezTo>
                  <a:pt x="1430731" y="567842"/>
                  <a:pt x="1428902" y="567232"/>
                  <a:pt x="1426464" y="566013"/>
                </a:cubicBezTo>
                <a:lnTo>
                  <a:pt x="1424635" y="566928"/>
                </a:lnTo>
                <a:cubicBezTo>
                  <a:pt x="1419758" y="569366"/>
                  <a:pt x="1416710" y="568757"/>
                  <a:pt x="1415491" y="565099"/>
                </a:cubicBezTo>
                <a:cubicBezTo>
                  <a:pt x="1414272" y="562661"/>
                  <a:pt x="1412443" y="561441"/>
                  <a:pt x="1410005" y="561441"/>
                </a:cubicBezTo>
                <a:cubicBezTo>
                  <a:pt x="1407566" y="561441"/>
                  <a:pt x="1405433" y="561441"/>
                  <a:pt x="1403604" y="561441"/>
                </a:cubicBezTo>
                <a:cubicBezTo>
                  <a:pt x="1404823" y="563270"/>
                  <a:pt x="1405433" y="565099"/>
                  <a:pt x="1405433" y="566928"/>
                </a:cubicBezTo>
                <a:cubicBezTo>
                  <a:pt x="1406652" y="568147"/>
                  <a:pt x="1406652" y="569366"/>
                  <a:pt x="1405433" y="570585"/>
                </a:cubicBezTo>
                <a:cubicBezTo>
                  <a:pt x="1404823" y="571195"/>
                  <a:pt x="1403756" y="572414"/>
                  <a:pt x="1402232" y="574243"/>
                </a:cubicBezTo>
                <a:cubicBezTo>
                  <a:pt x="1400708" y="576072"/>
                  <a:pt x="1399336" y="576681"/>
                  <a:pt x="1398117" y="576072"/>
                </a:cubicBezTo>
                <a:lnTo>
                  <a:pt x="1395374" y="576072"/>
                </a:lnTo>
                <a:lnTo>
                  <a:pt x="1386230" y="576986"/>
                </a:lnTo>
                <a:cubicBezTo>
                  <a:pt x="1385620" y="576986"/>
                  <a:pt x="1384554" y="577443"/>
                  <a:pt x="1383030" y="578358"/>
                </a:cubicBezTo>
                <a:cubicBezTo>
                  <a:pt x="1381506" y="579272"/>
                  <a:pt x="1380134" y="579120"/>
                  <a:pt x="1378915" y="577900"/>
                </a:cubicBezTo>
                <a:lnTo>
                  <a:pt x="1375257" y="577900"/>
                </a:lnTo>
                <a:cubicBezTo>
                  <a:pt x="1372209" y="582168"/>
                  <a:pt x="1364894" y="584911"/>
                  <a:pt x="1353312" y="586130"/>
                </a:cubicBezTo>
                <a:cubicBezTo>
                  <a:pt x="1350873" y="587349"/>
                  <a:pt x="1348282" y="588264"/>
                  <a:pt x="1345539" y="588873"/>
                </a:cubicBezTo>
                <a:cubicBezTo>
                  <a:pt x="1342796" y="589483"/>
                  <a:pt x="1340205" y="590397"/>
                  <a:pt x="1337767" y="591617"/>
                </a:cubicBezTo>
                <a:cubicBezTo>
                  <a:pt x="1336548" y="592226"/>
                  <a:pt x="1334871" y="592683"/>
                  <a:pt x="1332738" y="592988"/>
                </a:cubicBezTo>
                <a:cubicBezTo>
                  <a:pt x="1330604" y="593293"/>
                  <a:pt x="1328623" y="594055"/>
                  <a:pt x="1326794" y="595274"/>
                </a:cubicBezTo>
                <a:cubicBezTo>
                  <a:pt x="1325575" y="596493"/>
                  <a:pt x="1323136" y="599846"/>
                  <a:pt x="1319479" y="605332"/>
                </a:cubicBezTo>
                <a:lnTo>
                  <a:pt x="1318564" y="607161"/>
                </a:lnTo>
                <a:cubicBezTo>
                  <a:pt x="1318564" y="608380"/>
                  <a:pt x="1318869" y="609447"/>
                  <a:pt x="1319479" y="610362"/>
                </a:cubicBezTo>
                <a:cubicBezTo>
                  <a:pt x="1320089" y="611276"/>
                  <a:pt x="1320393" y="612648"/>
                  <a:pt x="1320393" y="614476"/>
                </a:cubicBezTo>
                <a:cubicBezTo>
                  <a:pt x="1319784" y="616915"/>
                  <a:pt x="1318717" y="619658"/>
                  <a:pt x="1317193" y="622706"/>
                </a:cubicBezTo>
                <a:cubicBezTo>
                  <a:pt x="1315669" y="625754"/>
                  <a:pt x="1314602" y="628497"/>
                  <a:pt x="1313992" y="630936"/>
                </a:cubicBezTo>
                <a:cubicBezTo>
                  <a:pt x="1313992" y="631545"/>
                  <a:pt x="1313383" y="632460"/>
                  <a:pt x="1312164" y="633679"/>
                </a:cubicBezTo>
                <a:cubicBezTo>
                  <a:pt x="1309116" y="635508"/>
                  <a:pt x="1305763" y="639470"/>
                  <a:pt x="1302105" y="645566"/>
                </a:cubicBezTo>
                <a:cubicBezTo>
                  <a:pt x="1302105" y="645566"/>
                  <a:pt x="1301496" y="646176"/>
                  <a:pt x="1300276" y="647395"/>
                </a:cubicBezTo>
                <a:cubicBezTo>
                  <a:pt x="1298448" y="650443"/>
                  <a:pt x="1295704" y="653796"/>
                  <a:pt x="1292047" y="657453"/>
                </a:cubicBezTo>
                <a:lnTo>
                  <a:pt x="1283817" y="664769"/>
                </a:lnTo>
                <a:cubicBezTo>
                  <a:pt x="1282598" y="665988"/>
                  <a:pt x="1281989" y="666597"/>
                  <a:pt x="1281989" y="666597"/>
                </a:cubicBezTo>
                <a:lnTo>
                  <a:pt x="1281989" y="667512"/>
                </a:lnTo>
                <a:lnTo>
                  <a:pt x="1293875" y="665683"/>
                </a:lnTo>
                <a:cubicBezTo>
                  <a:pt x="1293875" y="665683"/>
                  <a:pt x="1294028" y="665835"/>
                  <a:pt x="1294333" y="666140"/>
                </a:cubicBezTo>
                <a:cubicBezTo>
                  <a:pt x="1294638" y="666445"/>
                  <a:pt x="1294790" y="666597"/>
                  <a:pt x="1294790" y="666597"/>
                </a:cubicBezTo>
                <a:lnTo>
                  <a:pt x="1283817" y="672998"/>
                </a:lnTo>
                <a:cubicBezTo>
                  <a:pt x="1273454" y="679094"/>
                  <a:pt x="1267053" y="683057"/>
                  <a:pt x="1264615" y="684885"/>
                </a:cubicBezTo>
                <a:cubicBezTo>
                  <a:pt x="1262786" y="685495"/>
                  <a:pt x="1261871" y="686714"/>
                  <a:pt x="1261871" y="688543"/>
                </a:cubicBezTo>
                <a:cubicBezTo>
                  <a:pt x="1261262" y="689762"/>
                  <a:pt x="1261262" y="690981"/>
                  <a:pt x="1261871" y="692200"/>
                </a:cubicBezTo>
                <a:cubicBezTo>
                  <a:pt x="1262481" y="693420"/>
                  <a:pt x="1263396" y="694029"/>
                  <a:pt x="1264615" y="694029"/>
                </a:cubicBezTo>
                <a:cubicBezTo>
                  <a:pt x="1271320" y="694029"/>
                  <a:pt x="1279245" y="692505"/>
                  <a:pt x="1288389" y="689457"/>
                </a:cubicBezTo>
                <a:lnTo>
                  <a:pt x="1292047" y="687628"/>
                </a:lnTo>
                <a:cubicBezTo>
                  <a:pt x="1293266" y="686409"/>
                  <a:pt x="1294790" y="685800"/>
                  <a:pt x="1296619" y="685800"/>
                </a:cubicBezTo>
                <a:cubicBezTo>
                  <a:pt x="1298448" y="685800"/>
                  <a:pt x="1299971" y="685800"/>
                  <a:pt x="1301191" y="685800"/>
                </a:cubicBezTo>
                <a:cubicBezTo>
                  <a:pt x="1304239" y="686409"/>
                  <a:pt x="1304544" y="687933"/>
                  <a:pt x="1302105" y="690372"/>
                </a:cubicBezTo>
                <a:cubicBezTo>
                  <a:pt x="1301496" y="691591"/>
                  <a:pt x="1301496" y="692810"/>
                  <a:pt x="1302105" y="694029"/>
                </a:cubicBezTo>
                <a:cubicBezTo>
                  <a:pt x="1302715" y="695248"/>
                  <a:pt x="1303629" y="695858"/>
                  <a:pt x="1304848" y="695858"/>
                </a:cubicBezTo>
                <a:cubicBezTo>
                  <a:pt x="1306068" y="697077"/>
                  <a:pt x="1307134" y="697077"/>
                  <a:pt x="1308049" y="695858"/>
                </a:cubicBezTo>
                <a:cubicBezTo>
                  <a:pt x="1308963" y="694639"/>
                  <a:pt x="1309725" y="693724"/>
                  <a:pt x="1310335" y="693115"/>
                </a:cubicBezTo>
                <a:cubicBezTo>
                  <a:pt x="1312164" y="694334"/>
                  <a:pt x="1314602" y="694029"/>
                  <a:pt x="1317650" y="692200"/>
                </a:cubicBezTo>
                <a:cubicBezTo>
                  <a:pt x="1317650" y="691591"/>
                  <a:pt x="1318564" y="691286"/>
                  <a:pt x="1320393" y="691286"/>
                </a:cubicBezTo>
                <a:cubicBezTo>
                  <a:pt x="1321612" y="690067"/>
                  <a:pt x="1323136" y="689457"/>
                  <a:pt x="1324965" y="689457"/>
                </a:cubicBezTo>
                <a:lnTo>
                  <a:pt x="1328623" y="686714"/>
                </a:lnTo>
                <a:cubicBezTo>
                  <a:pt x="1329842" y="686105"/>
                  <a:pt x="1330909" y="685952"/>
                  <a:pt x="1331823" y="686257"/>
                </a:cubicBezTo>
                <a:cubicBezTo>
                  <a:pt x="1332738" y="686562"/>
                  <a:pt x="1333500" y="686409"/>
                  <a:pt x="1334109" y="685800"/>
                </a:cubicBezTo>
                <a:lnTo>
                  <a:pt x="1337767" y="683971"/>
                </a:lnTo>
                <a:lnTo>
                  <a:pt x="1344168" y="680313"/>
                </a:lnTo>
                <a:lnTo>
                  <a:pt x="1346911" y="678484"/>
                </a:lnTo>
                <a:lnTo>
                  <a:pt x="1347825" y="678484"/>
                </a:lnTo>
                <a:cubicBezTo>
                  <a:pt x="1353921" y="673608"/>
                  <a:pt x="1357579" y="670560"/>
                  <a:pt x="1358798" y="669340"/>
                </a:cubicBezTo>
                <a:cubicBezTo>
                  <a:pt x="1359408" y="668731"/>
                  <a:pt x="1359865" y="668578"/>
                  <a:pt x="1360170" y="668883"/>
                </a:cubicBezTo>
                <a:cubicBezTo>
                  <a:pt x="1360474" y="669188"/>
                  <a:pt x="1360932" y="669036"/>
                  <a:pt x="1361541" y="668426"/>
                </a:cubicBezTo>
                <a:cubicBezTo>
                  <a:pt x="1363370" y="667207"/>
                  <a:pt x="1364284" y="665988"/>
                  <a:pt x="1364284" y="664769"/>
                </a:cubicBezTo>
                <a:lnTo>
                  <a:pt x="1365199" y="663854"/>
                </a:lnTo>
                <a:cubicBezTo>
                  <a:pt x="1368247" y="663854"/>
                  <a:pt x="1370533" y="662940"/>
                  <a:pt x="1372057" y="661111"/>
                </a:cubicBezTo>
                <a:cubicBezTo>
                  <a:pt x="1373581" y="659282"/>
                  <a:pt x="1374953" y="658063"/>
                  <a:pt x="1376172" y="657453"/>
                </a:cubicBezTo>
                <a:cubicBezTo>
                  <a:pt x="1378610" y="656234"/>
                  <a:pt x="1379677" y="654863"/>
                  <a:pt x="1379372" y="653338"/>
                </a:cubicBezTo>
                <a:cubicBezTo>
                  <a:pt x="1379067" y="651814"/>
                  <a:pt x="1378915" y="650748"/>
                  <a:pt x="1378915" y="650138"/>
                </a:cubicBezTo>
                <a:cubicBezTo>
                  <a:pt x="1378915" y="648919"/>
                  <a:pt x="1379067" y="646938"/>
                  <a:pt x="1379372" y="644194"/>
                </a:cubicBezTo>
                <a:cubicBezTo>
                  <a:pt x="1379677" y="641451"/>
                  <a:pt x="1378915" y="639470"/>
                  <a:pt x="1377086" y="638251"/>
                </a:cubicBezTo>
                <a:cubicBezTo>
                  <a:pt x="1373428" y="635203"/>
                  <a:pt x="1372514" y="631240"/>
                  <a:pt x="1374343" y="626364"/>
                </a:cubicBezTo>
                <a:cubicBezTo>
                  <a:pt x="1376781" y="623925"/>
                  <a:pt x="1376781" y="621792"/>
                  <a:pt x="1374343" y="619963"/>
                </a:cubicBezTo>
                <a:lnTo>
                  <a:pt x="1371600" y="616305"/>
                </a:lnTo>
                <a:cubicBezTo>
                  <a:pt x="1369161" y="616305"/>
                  <a:pt x="1367485" y="615848"/>
                  <a:pt x="1366570" y="614934"/>
                </a:cubicBezTo>
                <a:cubicBezTo>
                  <a:pt x="1365656" y="614019"/>
                  <a:pt x="1364894" y="612343"/>
                  <a:pt x="1364284" y="609905"/>
                </a:cubicBezTo>
                <a:cubicBezTo>
                  <a:pt x="1364284" y="610514"/>
                  <a:pt x="1364589" y="610971"/>
                  <a:pt x="1365199" y="611276"/>
                </a:cubicBezTo>
                <a:cubicBezTo>
                  <a:pt x="1365809" y="611581"/>
                  <a:pt x="1366113" y="611733"/>
                  <a:pt x="1366113" y="611733"/>
                </a:cubicBezTo>
                <a:cubicBezTo>
                  <a:pt x="1369771" y="614781"/>
                  <a:pt x="1372514" y="616000"/>
                  <a:pt x="1374343" y="615391"/>
                </a:cubicBezTo>
                <a:cubicBezTo>
                  <a:pt x="1375562" y="614781"/>
                  <a:pt x="1377696" y="614476"/>
                  <a:pt x="1380744" y="614476"/>
                </a:cubicBezTo>
                <a:cubicBezTo>
                  <a:pt x="1382572" y="611429"/>
                  <a:pt x="1385316" y="611733"/>
                  <a:pt x="1388973" y="615391"/>
                </a:cubicBezTo>
                <a:cubicBezTo>
                  <a:pt x="1391412" y="617829"/>
                  <a:pt x="1392631" y="619048"/>
                  <a:pt x="1392631" y="619048"/>
                </a:cubicBezTo>
                <a:cubicBezTo>
                  <a:pt x="1393240" y="619658"/>
                  <a:pt x="1395069" y="619963"/>
                  <a:pt x="1398117" y="619963"/>
                </a:cubicBezTo>
                <a:lnTo>
                  <a:pt x="1395374" y="616305"/>
                </a:lnTo>
                <a:cubicBezTo>
                  <a:pt x="1395374" y="615086"/>
                  <a:pt x="1394460" y="614172"/>
                  <a:pt x="1392631" y="613562"/>
                </a:cubicBezTo>
                <a:lnTo>
                  <a:pt x="1399032" y="608990"/>
                </a:lnTo>
                <a:lnTo>
                  <a:pt x="1400861" y="608076"/>
                </a:lnTo>
                <a:cubicBezTo>
                  <a:pt x="1402080" y="608076"/>
                  <a:pt x="1404061" y="607923"/>
                  <a:pt x="1406804" y="607619"/>
                </a:cubicBezTo>
                <a:cubicBezTo>
                  <a:pt x="1409547" y="607314"/>
                  <a:pt x="1411833" y="607466"/>
                  <a:pt x="1413662" y="608076"/>
                </a:cubicBezTo>
                <a:cubicBezTo>
                  <a:pt x="1415491" y="608685"/>
                  <a:pt x="1418082" y="608838"/>
                  <a:pt x="1421434" y="608533"/>
                </a:cubicBezTo>
                <a:cubicBezTo>
                  <a:pt x="1424787" y="608228"/>
                  <a:pt x="1427378" y="608076"/>
                  <a:pt x="1429207" y="608076"/>
                </a:cubicBezTo>
                <a:lnTo>
                  <a:pt x="1433779" y="608990"/>
                </a:lnTo>
                <a:cubicBezTo>
                  <a:pt x="1439265" y="612038"/>
                  <a:pt x="1446428" y="615848"/>
                  <a:pt x="1455267" y="620420"/>
                </a:cubicBezTo>
                <a:cubicBezTo>
                  <a:pt x="1464107" y="624992"/>
                  <a:pt x="1471574" y="629412"/>
                  <a:pt x="1477670" y="633679"/>
                </a:cubicBezTo>
                <a:cubicBezTo>
                  <a:pt x="1497787" y="647700"/>
                  <a:pt x="1516075" y="663854"/>
                  <a:pt x="1532534" y="682142"/>
                </a:cubicBezTo>
                <a:cubicBezTo>
                  <a:pt x="1534363" y="684580"/>
                  <a:pt x="1537259" y="687781"/>
                  <a:pt x="1541221" y="691743"/>
                </a:cubicBezTo>
                <a:cubicBezTo>
                  <a:pt x="1545183" y="695706"/>
                  <a:pt x="1548079" y="699211"/>
                  <a:pt x="1549908" y="702259"/>
                </a:cubicBezTo>
                <a:cubicBezTo>
                  <a:pt x="1551736" y="705307"/>
                  <a:pt x="1555699" y="709269"/>
                  <a:pt x="1561795" y="714146"/>
                </a:cubicBezTo>
                <a:cubicBezTo>
                  <a:pt x="1563624" y="717194"/>
                  <a:pt x="1566977" y="721157"/>
                  <a:pt x="1571853" y="726033"/>
                </a:cubicBezTo>
                <a:cubicBezTo>
                  <a:pt x="1573072" y="727862"/>
                  <a:pt x="1574596" y="730300"/>
                  <a:pt x="1576425" y="733348"/>
                </a:cubicBezTo>
                <a:cubicBezTo>
                  <a:pt x="1578254" y="736396"/>
                  <a:pt x="1580083" y="738835"/>
                  <a:pt x="1581912" y="740664"/>
                </a:cubicBezTo>
                <a:cubicBezTo>
                  <a:pt x="1588617" y="750417"/>
                  <a:pt x="1594104" y="760780"/>
                  <a:pt x="1598371" y="771753"/>
                </a:cubicBezTo>
                <a:cubicBezTo>
                  <a:pt x="1602638" y="777240"/>
                  <a:pt x="1605229" y="783336"/>
                  <a:pt x="1606143" y="790041"/>
                </a:cubicBezTo>
                <a:cubicBezTo>
                  <a:pt x="1607058" y="796747"/>
                  <a:pt x="1607515" y="801014"/>
                  <a:pt x="1607515" y="802843"/>
                </a:cubicBezTo>
                <a:lnTo>
                  <a:pt x="1607515" y="807415"/>
                </a:lnTo>
                <a:cubicBezTo>
                  <a:pt x="1607515" y="812901"/>
                  <a:pt x="1607820" y="816864"/>
                  <a:pt x="1608429" y="819302"/>
                </a:cubicBezTo>
                <a:cubicBezTo>
                  <a:pt x="1610868" y="821740"/>
                  <a:pt x="1611172" y="824179"/>
                  <a:pt x="1609344" y="826617"/>
                </a:cubicBezTo>
                <a:cubicBezTo>
                  <a:pt x="1608734" y="826617"/>
                  <a:pt x="1608429" y="826922"/>
                  <a:pt x="1608429" y="827532"/>
                </a:cubicBezTo>
                <a:cubicBezTo>
                  <a:pt x="1608429" y="828141"/>
                  <a:pt x="1608734" y="828751"/>
                  <a:pt x="1609344" y="829361"/>
                </a:cubicBezTo>
                <a:cubicBezTo>
                  <a:pt x="1609344" y="831189"/>
                  <a:pt x="1609648" y="832409"/>
                  <a:pt x="1610258" y="833018"/>
                </a:cubicBezTo>
                <a:cubicBezTo>
                  <a:pt x="1608429" y="833628"/>
                  <a:pt x="1607058" y="833475"/>
                  <a:pt x="1606143" y="832561"/>
                </a:cubicBezTo>
                <a:cubicBezTo>
                  <a:pt x="1605229" y="831646"/>
                  <a:pt x="1604467" y="830275"/>
                  <a:pt x="1603857" y="828446"/>
                </a:cubicBezTo>
                <a:cubicBezTo>
                  <a:pt x="1605076" y="826617"/>
                  <a:pt x="1603553" y="824788"/>
                  <a:pt x="1599285" y="822960"/>
                </a:cubicBezTo>
                <a:cubicBezTo>
                  <a:pt x="1598676" y="822350"/>
                  <a:pt x="1598066" y="822502"/>
                  <a:pt x="1597457" y="823417"/>
                </a:cubicBezTo>
                <a:cubicBezTo>
                  <a:pt x="1596847" y="824331"/>
                  <a:pt x="1596542" y="825093"/>
                  <a:pt x="1596542" y="825703"/>
                </a:cubicBezTo>
                <a:cubicBezTo>
                  <a:pt x="1595932" y="826313"/>
                  <a:pt x="1595475" y="827227"/>
                  <a:pt x="1595171" y="828446"/>
                </a:cubicBezTo>
                <a:cubicBezTo>
                  <a:pt x="1594866" y="829665"/>
                  <a:pt x="1594713" y="830884"/>
                  <a:pt x="1594713" y="832104"/>
                </a:cubicBezTo>
                <a:lnTo>
                  <a:pt x="1591056" y="844905"/>
                </a:lnTo>
                <a:lnTo>
                  <a:pt x="1589227" y="845820"/>
                </a:lnTo>
                <a:cubicBezTo>
                  <a:pt x="1586179" y="847648"/>
                  <a:pt x="1584655" y="850696"/>
                  <a:pt x="1584655" y="854964"/>
                </a:cubicBezTo>
                <a:lnTo>
                  <a:pt x="1580997" y="855878"/>
                </a:lnTo>
                <a:cubicBezTo>
                  <a:pt x="1580388" y="855878"/>
                  <a:pt x="1579321" y="855878"/>
                  <a:pt x="1577797" y="855878"/>
                </a:cubicBezTo>
                <a:cubicBezTo>
                  <a:pt x="1576273" y="855878"/>
                  <a:pt x="1575816" y="856792"/>
                  <a:pt x="1576425" y="858621"/>
                </a:cubicBezTo>
                <a:cubicBezTo>
                  <a:pt x="1576425" y="859231"/>
                  <a:pt x="1575206" y="860755"/>
                  <a:pt x="1572768" y="863193"/>
                </a:cubicBezTo>
                <a:cubicBezTo>
                  <a:pt x="1572158" y="863803"/>
                  <a:pt x="1571548" y="863955"/>
                  <a:pt x="1570939" y="863650"/>
                </a:cubicBezTo>
                <a:cubicBezTo>
                  <a:pt x="1570329" y="863346"/>
                  <a:pt x="1569720" y="863498"/>
                  <a:pt x="1569110" y="864108"/>
                </a:cubicBezTo>
                <a:lnTo>
                  <a:pt x="1559966" y="865936"/>
                </a:lnTo>
                <a:cubicBezTo>
                  <a:pt x="1559356" y="865936"/>
                  <a:pt x="1558594" y="865784"/>
                  <a:pt x="1557680" y="865479"/>
                </a:cubicBezTo>
                <a:cubicBezTo>
                  <a:pt x="1556766" y="865174"/>
                  <a:pt x="1555089" y="865327"/>
                  <a:pt x="1552651" y="865936"/>
                </a:cubicBezTo>
                <a:cubicBezTo>
                  <a:pt x="1549603" y="867765"/>
                  <a:pt x="1545640" y="868070"/>
                  <a:pt x="1540764" y="866851"/>
                </a:cubicBezTo>
                <a:cubicBezTo>
                  <a:pt x="1540154" y="867460"/>
                  <a:pt x="1539392" y="867765"/>
                  <a:pt x="1538478" y="867765"/>
                </a:cubicBezTo>
                <a:cubicBezTo>
                  <a:pt x="1537563" y="867765"/>
                  <a:pt x="1536801" y="868070"/>
                  <a:pt x="1536192" y="868680"/>
                </a:cubicBezTo>
                <a:cubicBezTo>
                  <a:pt x="1531315" y="868680"/>
                  <a:pt x="1528876" y="867460"/>
                  <a:pt x="1528876" y="865022"/>
                </a:cubicBezTo>
                <a:cubicBezTo>
                  <a:pt x="1527657" y="862584"/>
                  <a:pt x="1527962" y="860450"/>
                  <a:pt x="1529791" y="858621"/>
                </a:cubicBezTo>
                <a:cubicBezTo>
                  <a:pt x="1531010" y="858621"/>
                  <a:pt x="1532534" y="859536"/>
                  <a:pt x="1534363" y="861364"/>
                </a:cubicBezTo>
                <a:cubicBezTo>
                  <a:pt x="1535582" y="861974"/>
                  <a:pt x="1536801" y="861974"/>
                  <a:pt x="1538021" y="861364"/>
                </a:cubicBezTo>
                <a:cubicBezTo>
                  <a:pt x="1539240" y="860755"/>
                  <a:pt x="1539544" y="860145"/>
                  <a:pt x="1538935" y="859536"/>
                </a:cubicBezTo>
                <a:cubicBezTo>
                  <a:pt x="1539544" y="858926"/>
                  <a:pt x="1540002" y="858012"/>
                  <a:pt x="1540307" y="856792"/>
                </a:cubicBezTo>
                <a:cubicBezTo>
                  <a:pt x="1540611" y="855573"/>
                  <a:pt x="1541678" y="854659"/>
                  <a:pt x="1543507" y="854049"/>
                </a:cubicBezTo>
                <a:lnTo>
                  <a:pt x="1542593" y="853135"/>
                </a:lnTo>
                <a:cubicBezTo>
                  <a:pt x="1541983" y="853135"/>
                  <a:pt x="1540764" y="854049"/>
                  <a:pt x="1538935" y="855878"/>
                </a:cubicBezTo>
                <a:cubicBezTo>
                  <a:pt x="1537716" y="853440"/>
                  <a:pt x="1535277" y="852221"/>
                  <a:pt x="1531620" y="852221"/>
                </a:cubicBezTo>
                <a:cubicBezTo>
                  <a:pt x="1529791" y="853440"/>
                  <a:pt x="1525828" y="854049"/>
                  <a:pt x="1519733" y="854049"/>
                </a:cubicBezTo>
                <a:cubicBezTo>
                  <a:pt x="1518514" y="855269"/>
                  <a:pt x="1517294" y="855269"/>
                  <a:pt x="1516075" y="854049"/>
                </a:cubicBezTo>
                <a:cubicBezTo>
                  <a:pt x="1515465" y="855878"/>
                  <a:pt x="1516075" y="857707"/>
                  <a:pt x="1517904" y="859536"/>
                </a:cubicBezTo>
                <a:cubicBezTo>
                  <a:pt x="1519123" y="860755"/>
                  <a:pt x="1519733" y="862279"/>
                  <a:pt x="1519733" y="864108"/>
                </a:cubicBezTo>
                <a:cubicBezTo>
                  <a:pt x="1519123" y="864717"/>
                  <a:pt x="1518666" y="865479"/>
                  <a:pt x="1518361" y="866394"/>
                </a:cubicBezTo>
                <a:cubicBezTo>
                  <a:pt x="1518056" y="867308"/>
                  <a:pt x="1517599" y="867765"/>
                  <a:pt x="1516989" y="867765"/>
                </a:cubicBezTo>
                <a:cubicBezTo>
                  <a:pt x="1515161" y="867765"/>
                  <a:pt x="1514246" y="867460"/>
                  <a:pt x="1514246" y="866851"/>
                </a:cubicBezTo>
                <a:cubicBezTo>
                  <a:pt x="1514246" y="866851"/>
                  <a:pt x="1512417" y="864108"/>
                  <a:pt x="1508760" y="858621"/>
                </a:cubicBezTo>
                <a:lnTo>
                  <a:pt x="1512417" y="854964"/>
                </a:lnTo>
                <a:cubicBezTo>
                  <a:pt x="1509979" y="854354"/>
                  <a:pt x="1507998" y="853440"/>
                  <a:pt x="1506474" y="852221"/>
                </a:cubicBezTo>
                <a:cubicBezTo>
                  <a:pt x="1504950" y="851001"/>
                  <a:pt x="1503578" y="850087"/>
                  <a:pt x="1502359" y="849477"/>
                </a:cubicBezTo>
                <a:cubicBezTo>
                  <a:pt x="1501140" y="849477"/>
                  <a:pt x="1499920" y="850087"/>
                  <a:pt x="1498701" y="851306"/>
                </a:cubicBezTo>
                <a:cubicBezTo>
                  <a:pt x="1498092" y="852525"/>
                  <a:pt x="1498397" y="853744"/>
                  <a:pt x="1499616" y="854964"/>
                </a:cubicBezTo>
                <a:lnTo>
                  <a:pt x="1501444" y="855878"/>
                </a:lnTo>
                <a:cubicBezTo>
                  <a:pt x="1502054" y="856488"/>
                  <a:pt x="1502664" y="857250"/>
                  <a:pt x="1503273" y="858164"/>
                </a:cubicBezTo>
                <a:cubicBezTo>
                  <a:pt x="1503883" y="859078"/>
                  <a:pt x="1503883" y="859840"/>
                  <a:pt x="1503273" y="860450"/>
                </a:cubicBezTo>
                <a:cubicBezTo>
                  <a:pt x="1502054" y="862279"/>
                  <a:pt x="1499920" y="862584"/>
                  <a:pt x="1496872" y="861364"/>
                </a:cubicBezTo>
                <a:cubicBezTo>
                  <a:pt x="1495653" y="861364"/>
                  <a:pt x="1494129" y="860450"/>
                  <a:pt x="1492300" y="858621"/>
                </a:cubicBezTo>
                <a:cubicBezTo>
                  <a:pt x="1491691" y="858012"/>
                  <a:pt x="1491539" y="857250"/>
                  <a:pt x="1491843" y="856335"/>
                </a:cubicBezTo>
                <a:cubicBezTo>
                  <a:pt x="1492148" y="855421"/>
                  <a:pt x="1492300" y="854659"/>
                  <a:pt x="1492300" y="854049"/>
                </a:cubicBezTo>
                <a:lnTo>
                  <a:pt x="1492300" y="850392"/>
                </a:lnTo>
                <a:cubicBezTo>
                  <a:pt x="1488643" y="846734"/>
                  <a:pt x="1484681" y="846125"/>
                  <a:pt x="1480413" y="848563"/>
                </a:cubicBezTo>
                <a:lnTo>
                  <a:pt x="1477670" y="848563"/>
                </a:lnTo>
                <a:cubicBezTo>
                  <a:pt x="1475232" y="846125"/>
                  <a:pt x="1471574" y="845210"/>
                  <a:pt x="1466697" y="845820"/>
                </a:cubicBezTo>
                <a:lnTo>
                  <a:pt x="1462125" y="846734"/>
                </a:lnTo>
                <a:cubicBezTo>
                  <a:pt x="1459077" y="846734"/>
                  <a:pt x="1456182" y="846429"/>
                  <a:pt x="1453438" y="845820"/>
                </a:cubicBezTo>
                <a:cubicBezTo>
                  <a:pt x="1450695" y="845210"/>
                  <a:pt x="1448105" y="844600"/>
                  <a:pt x="1445666" y="843991"/>
                </a:cubicBezTo>
                <a:cubicBezTo>
                  <a:pt x="1443228" y="843991"/>
                  <a:pt x="1441399" y="843686"/>
                  <a:pt x="1440180" y="843077"/>
                </a:cubicBezTo>
                <a:lnTo>
                  <a:pt x="1437436" y="843077"/>
                </a:lnTo>
                <a:cubicBezTo>
                  <a:pt x="1434998" y="841248"/>
                  <a:pt x="1431950" y="840943"/>
                  <a:pt x="1428292" y="842162"/>
                </a:cubicBezTo>
                <a:lnTo>
                  <a:pt x="1425549" y="842162"/>
                </a:lnTo>
                <a:cubicBezTo>
                  <a:pt x="1423720" y="840333"/>
                  <a:pt x="1420673" y="839419"/>
                  <a:pt x="1416405" y="839419"/>
                </a:cubicBezTo>
                <a:cubicBezTo>
                  <a:pt x="1415186" y="839419"/>
                  <a:pt x="1414577" y="838809"/>
                  <a:pt x="1414577" y="837590"/>
                </a:cubicBezTo>
                <a:cubicBezTo>
                  <a:pt x="1414577" y="837590"/>
                  <a:pt x="1414729" y="837438"/>
                  <a:pt x="1415034" y="837133"/>
                </a:cubicBezTo>
                <a:cubicBezTo>
                  <a:pt x="1415338" y="836828"/>
                  <a:pt x="1415491" y="836676"/>
                  <a:pt x="1415491" y="836676"/>
                </a:cubicBezTo>
                <a:lnTo>
                  <a:pt x="1417320" y="837590"/>
                </a:lnTo>
                <a:cubicBezTo>
                  <a:pt x="1417320" y="837590"/>
                  <a:pt x="1418234" y="836676"/>
                  <a:pt x="1420063" y="834847"/>
                </a:cubicBezTo>
                <a:cubicBezTo>
                  <a:pt x="1420063" y="834237"/>
                  <a:pt x="1420215" y="833780"/>
                  <a:pt x="1420520" y="833475"/>
                </a:cubicBezTo>
                <a:cubicBezTo>
                  <a:pt x="1420825" y="833171"/>
                  <a:pt x="1420673" y="832713"/>
                  <a:pt x="1420063" y="832104"/>
                </a:cubicBezTo>
                <a:cubicBezTo>
                  <a:pt x="1418234" y="832104"/>
                  <a:pt x="1416710" y="831494"/>
                  <a:pt x="1415491" y="830275"/>
                </a:cubicBezTo>
                <a:cubicBezTo>
                  <a:pt x="1414272" y="830884"/>
                  <a:pt x="1413662" y="832104"/>
                  <a:pt x="1413662" y="833932"/>
                </a:cubicBezTo>
                <a:cubicBezTo>
                  <a:pt x="1410614" y="833932"/>
                  <a:pt x="1409243" y="833018"/>
                  <a:pt x="1409547" y="831189"/>
                </a:cubicBezTo>
                <a:cubicBezTo>
                  <a:pt x="1409852" y="829361"/>
                  <a:pt x="1409700" y="828446"/>
                  <a:pt x="1409090" y="828446"/>
                </a:cubicBezTo>
                <a:lnTo>
                  <a:pt x="1357884" y="833932"/>
                </a:lnTo>
                <a:cubicBezTo>
                  <a:pt x="1357884" y="833323"/>
                  <a:pt x="1363218" y="832104"/>
                  <a:pt x="1373886" y="830275"/>
                </a:cubicBezTo>
                <a:cubicBezTo>
                  <a:pt x="1384554" y="828446"/>
                  <a:pt x="1388973" y="826922"/>
                  <a:pt x="1387145" y="825703"/>
                </a:cubicBezTo>
                <a:cubicBezTo>
                  <a:pt x="1388364" y="825093"/>
                  <a:pt x="1391412" y="824331"/>
                  <a:pt x="1396288" y="823417"/>
                </a:cubicBezTo>
                <a:cubicBezTo>
                  <a:pt x="1401165" y="822502"/>
                  <a:pt x="1403604" y="821436"/>
                  <a:pt x="1403604" y="820217"/>
                </a:cubicBezTo>
                <a:cubicBezTo>
                  <a:pt x="1405433" y="821436"/>
                  <a:pt x="1407109" y="822045"/>
                  <a:pt x="1408633" y="822045"/>
                </a:cubicBezTo>
                <a:cubicBezTo>
                  <a:pt x="1410157" y="822045"/>
                  <a:pt x="1411224" y="821131"/>
                  <a:pt x="1411833" y="819302"/>
                </a:cubicBezTo>
                <a:cubicBezTo>
                  <a:pt x="1411833" y="818692"/>
                  <a:pt x="1412748" y="818388"/>
                  <a:pt x="1414577" y="818388"/>
                </a:cubicBezTo>
                <a:cubicBezTo>
                  <a:pt x="1418234" y="818388"/>
                  <a:pt x="1422196" y="817169"/>
                  <a:pt x="1426464" y="814730"/>
                </a:cubicBezTo>
                <a:cubicBezTo>
                  <a:pt x="1430731" y="812292"/>
                  <a:pt x="1433779" y="810768"/>
                  <a:pt x="1435608" y="810158"/>
                </a:cubicBezTo>
                <a:cubicBezTo>
                  <a:pt x="1444752" y="808939"/>
                  <a:pt x="1451153" y="806196"/>
                  <a:pt x="1454810" y="801928"/>
                </a:cubicBezTo>
                <a:cubicBezTo>
                  <a:pt x="1456029" y="800709"/>
                  <a:pt x="1457248" y="799642"/>
                  <a:pt x="1458468" y="798728"/>
                </a:cubicBezTo>
                <a:cubicBezTo>
                  <a:pt x="1459687" y="797814"/>
                  <a:pt x="1460906" y="796747"/>
                  <a:pt x="1462125" y="795528"/>
                </a:cubicBezTo>
                <a:cubicBezTo>
                  <a:pt x="1463954" y="793699"/>
                  <a:pt x="1465630" y="792175"/>
                  <a:pt x="1467155" y="790956"/>
                </a:cubicBezTo>
                <a:cubicBezTo>
                  <a:pt x="1468678" y="789736"/>
                  <a:pt x="1470050" y="788517"/>
                  <a:pt x="1471269" y="787298"/>
                </a:cubicBezTo>
                <a:cubicBezTo>
                  <a:pt x="1472488" y="786688"/>
                  <a:pt x="1473708" y="785774"/>
                  <a:pt x="1474927" y="784555"/>
                </a:cubicBezTo>
                <a:cubicBezTo>
                  <a:pt x="1476146" y="783336"/>
                  <a:pt x="1477670" y="782117"/>
                  <a:pt x="1479499" y="780897"/>
                </a:cubicBezTo>
                <a:cubicBezTo>
                  <a:pt x="1480109" y="780288"/>
                  <a:pt x="1482242" y="777544"/>
                  <a:pt x="1485900" y="772668"/>
                </a:cubicBezTo>
                <a:cubicBezTo>
                  <a:pt x="1488338" y="770839"/>
                  <a:pt x="1489862" y="767486"/>
                  <a:pt x="1490472" y="762609"/>
                </a:cubicBezTo>
                <a:cubicBezTo>
                  <a:pt x="1491081" y="760780"/>
                  <a:pt x="1491996" y="758799"/>
                  <a:pt x="1493215" y="756666"/>
                </a:cubicBezTo>
                <a:cubicBezTo>
                  <a:pt x="1494434" y="754532"/>
                  <a:pt x="1495348" y="752856"/>
                  <a:pt x="1495958" y="751636"/>
                </a:cubicBezTo>
                <a:cubicBezTo>
                  <a:pt x="1497177" y="745540"/>
                  <a:pt x="1497787" y="740359"/>
                  <a:pt x="1497787" y="736092"/>
                </a:cubicBezTo>
                <a:cubicBezTo>
                  <a:pt x="1497787" y="733044"/>
                  <a:pt x="1497177" y="728472"/>
                  <a:pt x="1495958" y="722376"/>
                </a:cubicBezTo>
                <a:cubicBezTo>
                  <a:pt x="1494739" y="720547"/>
                  <a:pt x="1493520" y="718261"/>
                  <a:pt x="1492300" y="715518"/>
                </a:cubicBezTo>
                <a:cubicBezTo>
                  <a:pt x="1491081" y="712774"/>
                  <a:pt x="1490167" y="710793"/>
                  <a:pt x="1489557" y="709574"/>
                </a:cubicBezTo>
                <a:lnTo>
                  <a:pt x="1474927" y="686714"/>
                </a:lnTo>
                <a:cubicBezTo>
                  <a:pt x="1474927" y="684885"/>
                  <a:pt x="1474012" y="683666"/>
                  <a:pt x="1472184" y="683057"/>
                </a:cubicBezTo>
                <a:cubicBezTo>
                  <a:pt x="1471574" y="683666"/>
                  <a:pt x="1470965" y="684733"/>
                  <a:pt x="1470355" y="686257"/>
                </a:cubicBezTo>
                <a:cubicBezTo>
                  <a:pt x="1469745" y="687781"/>
                  <a:pt x="1468831" y="687933"/>
                  <a:pt x="1467612" y="686714"/>
                </a:cubicBezTo>
                <a:cubicBezTo>
                  <a:pt x="1466393" y="684885"/>
                  <a:pt x="1465783" y="682752"/>
                  <a:pt x="1465783" y="680313"/>
                </a:cubicBezTo>
                <a:cubicBezTo>
                  <a:pt x="1463344" y="682142"/>
                  <a:pt x="1460906" y="683057"/>
                  <a:pt x="1458468" y="683057"/>
                </a:cubicBezTo>
                <a:cubicBezTo>
                  <a:pt x="1456639" y="683057"/>
                  <a:pt x="1454810" y="682142"/>
                  <a:pt x="1452981" y="680313"/>
                </a:cubicBezTo>
                <a:lnTo>
                  <a:pt x="1451153" y="685800"/>
                </a:lnTo>
                <a:cubicBezTo>
                  <a:pt x="1451153" y="687019"/>
                  <a:pt x="1450238" y="688238"/>
                  <a:pt x="1448409" y="689457"/>
                </a:cubicBezTo>
                <a:lnTo>
                  <a:pt x="1438351" y="694944"/>
                </a:lnTo>
                <a:cubicBezTo>
                  <a:pt x="1436522" y="696163"/>
                  <a:pt x="1434693" y="698296"/>
                  <a:pt x="1432865" y="701344"/>
                </a:cubicBezTo>
                <a:lnTo>
                  <a:pt x="1426464" y="709574"/>
                </a:lnTo>
                <a:cubicBezTo>
                  <a:pt x="1424635" y="710793"/>
                  <a:pt x="1422959" y="712622"/>
                  <a:pt x="1421434" y="715061"/>
                </a:cubicBezTo>
                <a:cubicBezTo>
                  <a:pt x="1419910" y="717499"/>
                  <a:pt x="1418844" y="719328"/>
                  <a:pt x="1418234" y="720547"/>
                </a:cubicBezTo>
                <a:cubicBezTo>
                  <a:pt x="1417015" y="722985"/>
                  <a:pt x="1414881" y="725729"/>
                  <a:pt x="1411833" y="728776"/>
                </a:cubicBezTo>
                <a:cubicBezTo>
                  <a:pt x="1408785" y="731825"/>
                  <a:pt x="1406347" y="734568"/>
                  <a:pt x="1404518" y="737006"/>
                </a:cubicBezTo>
                <a:cubicBezTo>
                  <a:pt x="1403299" y="738225"/>
                  <a:pt x="1402080" y="738530"/>
                  <a:pt x="1400861" y="737921"/>
                </a:cubicBezTo>
                <a:cubicBezTo>
                  <a:pt x="1400251" y="737311"/>
                  <a:pt x="1399336" y="737006"/>
                  <a:pt x="1398117" y="737006"/>
                </a:cubicBezTo>
                <a:cubicBezTo>
                  <a:pt x="1396898" y="737006"/>
                  <a:pt x="1395984" y="736701"/>
                  <a:pt x="1395374" y="736092"/>
                </a:cubicBezTo>
                <a:cubicBezTo>
                  <a:pt x="1395374" y="736701"/>
                  <a:pt x="1395069" y="737311"/>
                  <a:pt x="1394460" y="737921"/>
                </a:cubicBezTo>
                <a:cubicBezTo>
                  <a:pt x="1393850" y="738530"/>
                  <a:pt x="1394460" y="738530"/>
                  <a:pt x="1396288" y="737921"/>
                </a:cubicBezTo>
                <a:cubicBezTo>
                  <a:pt x="1396288" y="738530"/>
                  <a:pt x="1396441" y="739444"/>
                  <a:pt x="1396746" y="740664"/>
                </a:cubicBezTo>
                <a:cubicBezTo>
                  <a:pt x="1397050" y="741883"/>
                  <a:pt x="1396593" y="742797"/>
                  <a:pt x="1395374" y="743407"/>
                </a:cubicBezTo>
                <a:cubicBezTo>
                  <a:pt x="1393545" y="742797"/>
                  <a:pt x="1392326" y="742645"/>
                  <a:pt x="1391716" y="742950"/>
                </a:cubicBezTo>
                <a:cubicBezTo>
                  <a:pt x="1391107" y="743255"/>
                  <a:pt x="1391107" y="744626"/>
                  <a:pt x="1391716" y="747065"/>
                </a:cubicBezTo>
                <a:cubicBezTo>
                  <a:pt x="1388669" y="747674"/>
                  <a:pt x="1386840" y="746760"/>
                  <a:pt x="1386230" y="744321"/>
                </a:cubicBezTo>
                <a:lnTo>
                  <a:pt x="1385316" y="741578"/>
                </a:lnTo>
                <a:cubicBezTo>
                  <a:pt x="1384097" y="740359"/>
                  <a:pt x="1382877" y="740359"/>
                  <a:pt x="1381658" y="741578"/>
                </a:cubicBezTo>
                <a:lnTo>
                  <a:pt x="1374343" y="744321"/>
                </a:lnTo>
                <a:cubicBezTo>
                  <a:pt x="1374343" y="744931"/>
                  <a:pt x="1375562" y="745693"/>
                  <a:pt x="1378000" y="746607"/>
                </a:cubicBezTo>
                <a:cubicBezTo>
                  <a:pt x="1380439" y="747522"/>
                  <a:pt x="1381658" y="748893"/>
                  <a:pt x="1381658" y="750722"/>
                </a:cubicBezTo>
                <a:cubicBezTo>
                  <a:pt x="1379220" y="750113"/>
                  <a:pt x="1377543" y="750113"/>
                  <a:pt x="1376629" y="750722"/>
                </a:cubicBezTo>
                <a:cubicBezTo>
                  <a:pt x="1375714" y="751332"/>
                  <a:pt x="1375257" y="752551"/>
                  <a:pt x="1375257" y="754380"/>
                </a:cubicBezTo>
                <a:cubicBezTo>
                  <a:pt x="1373428" y="756209"/>
                  <a:pt x="1371905" y="756818"/>
                  <a:pt x="1370685" y="756209"/>
                </a:cubicBezTo>
                <a:cubicBezTo>
                  <a:pt x="1368247" y="754380"/>
                  <a:pt x="1367332" y="752246"/>
                  <a:pt x="1367942" y="749808"/>
                </a:cubicBezTo>
                <a:cubicBezTo>
                  <a:pt x="1368552" y="749198"/>
                  <a:pt x="1368704" y="748741"/>
                  <a:pt x="1368399" y="748436"/>
                </a:cubicBezTo>
                <a:cubicBezTo>
                  <a:pt x="1368095" y="748131"/>
                  <a:pt x="1367942" y="747674"/>
                  <a:pt x="1367942" y="747065"/>
                </a:cubicBezTo>
                <a:lnTo>
                  <a:pt x="1366113" y="747979"/>
                </a:lnTo>
                <a:lnTo>
                  <a:pt x="1360627" y="750722"/>
                </a:lnTo>
                <a:cubicBezTo>
                  <a:pt x="1358798" y="750722"/>
                  <a:pt x="1357579" y="751027"/>
                  <a:pt x="1356969" y="751636"/>
                </a:cubicBezTo>
                <a:cubicBezTo>
                  <a:pt x="1356360" y="752246"/>
                  <a:pt x="1356055" y="753465"/>
                  <a:pt x="1356055" y="755294"/>
                </a:cubicBezTo>
                <a:lnTo>
                  <a:pt x="1356055" y="763524"/>
                </a:lnTo>
                <a:cubicBezTo>
                  <a:pt x="1356055" y="764133"/>
                  <a:pt x="1355598" y="764743"/>
                  <a:pt x="1354683" y="765352"/>
                </a:cubicBezTo>
                <a:cubicBezTo>
                  <a:pt x="1353769" y="765962"/>
                  <a:pt x="1353007" y="766267"/>
                  <a:pt x="1352397" y="766267"/>
                </a:cubicBezTo>
                <a:cubicBezTo>
                  <a:pt x="1352397" y="766267"/>
                  <a:pt x="1351940" y="766267"/>
                  <a:pt x="1351026" y="766267"/>
                </a:cubicBezTo>
                <a:cubicBezTo>
                  <a:pt x="1350111" y="766267"/>
                  <a:pt x="1349959" y="766876"/>
                  <a:pt x="1350568" y="768096"/>
                </a:cubicBezTo>
                <a:cubicBezTo>
                  <a:pt x="1351178" y="769315"/>
                  <a:pt x="1351026" y="769925"/>
                  <a:pt x="1350111" y="769925"/>
                </a:cubicBezTo>
                <a:cubicBezTo>
                  <a:pt x="1349197" y="769925"/>
                  <a:pt x="1348130" y="769620"/>
                  <a:pt x="1346911" y="769010"/>
                </a:cubicBezTo>
                <a:cubicBezTo>
                  <a:pt x="1346301" y="769010"/>
                  <a:pt x="1345082" y="768096"/>
                  <a:pt x="1343253" y="766267"/>
                </a:cubicBezTo>
                <a:lnTo>
                  <a:pt x="1343253" y="758952"/>
                </a:lnTo>
                <a:cubicBezTo>
                  <a:pt x="1341424" y="758952"/>
                  <a:pt x="1340205" y="759561"/>
                  <a:pt x="1339596" y="760780"/>
                </a:cubicBezTo>
                <a:cubicBezTo>
                  <a:pt x="1338986" y="762000"/>
                  <a:pt x="1338377" y="762762"/>
                  <a:pt x="1337767" y="763067"/>
                </a:cubicBezTo>
                <a:cubicBezTo>
                  <a:pt x="1337157" y="763371"/>
                  <a:pt x="1336548" y="763524"/>
                  <a:pt x="1335938" y="763524"/>
                </a:cubicBezTo>
                <a:lnTo>
                  <a:pt x="1333195" y="763524"/>
                </a:lnTo>
                <a:cubicBezTo>
                  <a:pt x="1329537" y="763524"/>
                  <a:pt x="1326184" y="764438"/>
                  <a:pt x="1323136" y="766267"/>
                </a:cubicBezTo>
                <a:lnTo>
                  <a:pt x="1323136" y="767181"/>
                </a:lnTo>
                <a:lnTo>
                  <a:pt x="1331366" y="769010"/>
                </a:lnTo>
                <a:cubicBezTo>
                  <a:pt x="1335024" y="769620"/>
                  <a:pt x="1336243" y="771448"/>
                  <a:pt x="1335024" y="774496"/>
                </a:cubicBezTo>
                <a:cubicBezTo>
                  <a:pt x="1333804" y="776325"/>
                  <a:pt x="1331366" y="776935"/>
                  <a:pt x="1327708" y="776325"/>
                </a:cubicBezTo>
                <a:cubicBezTo>
                  <a:pt x="1326489" y="777544"/>
                  <a:pt x="1325575" y="778154"/>
                  <a:pt x="1324965" y="778154"/>
                </a:cubicBezTo>
                <a:cubicBezTo>
                  <a:pt x="1323746" y="779983"/>
                  <a:pt x="1322222" y="779983"/>
                  <a:pt x="1320393" y="778154"/>
                </a:cubicBezTo>
                <a:cubicBezTo>
                  <a:pt x="1319784" y="776935"/>
                  <a:pt x="1319784" y="775411"/>
                  <a:pt x="1320393" y="773582"/>
                </a:cubicBezTo>
                <a:cubicBezTo>
                  <a:pt x="1321003" y="772973"/>
                  <a:pt x="1321308" y="771753"/>
                  <a:pt x="1321308" y="769925"/>
                </a:cubicBezTo>
                <a:cubicBezTo>
                  <a:pt x="1320089" y="769315"/>
                  <a:pt x="1318564" y="769010"/>
                  <a:pt x="1316736" y="769010"/>
                </a:cubicBezTo>
                <a:cubicBezTo>
                  <a:pt x="1314907" y="769010"/>
                  <a:pt x="1313231" y="769772"/>
                  <a:pt x="1311706" y="771296"/>
                </a:cubicBezTo>
                <a:cubicBezTo>
                  <a:pt x="1310182" y="772820"/>
                  <a:pt x="1309116" y="773887"/>
                  <a:pt x="1308506" y="774496"/>
                </a:cubicBezTo>
                <a:cubicBezTo>
                  <a:pt x="1305458" y="775716"/>
                  <a:pt x="1304239" y="777849"/>
                  <a:pt x="1304848" y="780897"/>
                </a:cubicBezTo>
                <a:cubicBezTo>
                  <a:pt x="1305458" y="783945"/>
                  <a:pt x="1305458" y="786079"/>
                  <a:pt x="1304848" y="787298"/>
                </a:cubicBezTo>
                <a:cubicBezTo>
                  <a:pt x="1304239" y="786688"/>
                  <a:pt x="1303172" y="786231"/>
                  <a:pt x="1301648" y="785927"/>
                </a:cubicBezTo>
                <a:cubicBezTo>
                  <a:pt x="1300124" y="785622"/>
                  <a:pt x="1299057" y="785165"/>
                  <a:pt x="1298448" y="784555"/>
                </a:cubicBezTo>
                <a:cubicBezTo>
                  <a:pt x="1297838" y="785774"/>
                  <a:pt x="1297533" y="787908"/>
                  <a:pt x="1297533" y="790956"/>
                </a:cubicBezTo>
                <a:lnTo>
                  <a:pt x="1291132" y="790956"/>
                </a:lnTo>
                <a:lnTo>
                  <a:pt x="1289304" y="791870"/>
                </a:lnTo>
                <a:lnTo>
                  <a:pt x="1288389" y="794613"/>
                </a:lnTo>
                <a:cubicBezTo>
                  <a:pt x="1286560" y="794613"/>
                  <a:pt x="1285036" y="794004"/>
                  <a:pt x="1283817" y="792784"/>
                </a:cubicBezTo>
                <a:cubicBezTo>
                  <a:pt x="1283208" y="792175"/>
                  <a:pt x="1283055" y="791413"/>
                  <a:pt x="1283360" y="790498"/>
                </a:cubicBezTo>
                <a:cubicBezTo>
                  <a:pt x="1283665" y="789584"/>
                  <a:pt x="1283817" y="788822"/>
                  <a:pt x="1283817" y="788213"/>
                </a:cubicBezTo>
                <a:cubicBezTo>
                  <a:pt x="1283817" y="787603"/>
                  <a:pt x="1284122" y="786993"/>
                  <a:pt x="1284732" y="786384"/>
                </a:cubicBezTo>
                <a:cubicBezTo>
                  <a:pt x="1285341" y="785774"/>
                  <a:pt x="1285036" y="785165"/>
                  <a:pt x="1283817" y="784555"/>
                </a:cubicBezTo>
                <a:lnTo>
                  <a:pt x="1282903" y="784555"/>
                </a:lnTo>
                <a:cubicBezTo>
                  <a:pt x="1280464" y="784555"/>
                  <a:pt x="1277721" y="785317"/>
                  <a:pt x="1274673" y="786841"/>
                </a:cubicBezTo>
                <a:cubicBezTo>
                  <a:pt x="1271625" y="788365"/>
                  <a:pt x="1269796" y="790041"/>
                  <a:pt x="1269187" y="791870"/>
                </a:cubicBezTo>
                <a:cubicBezTo>
                  <a:pt x="1269796" y="792480"/>
                  <a:pt x="1271016" y="792784"/>
                  <a:pt x="1272845" y="792784"/>
                </a:cubicBezTo>
                <a:lnTo>
                  <a:pt x="1269187" y="800100"/>
                </a:lnTo>
                <a:lnTo>
                  <a:pt x="1264615" y="799185"/>
                </a:lnTo>
                <a:lnTo>
                  <a:pt x="1267358" y="791870"/>
                </a:lnTo>
                <a:cubicBezTo>
                  <a:pt x="1267358" y="791870"/>
                  <a:pt x="1267206" y="791718"/>
                  <a:pt x="1266901" y="791413"/>
                </a:cubicBezTo>
                <a:cubicBezTo>
                  <a:pt x="1266596" y="791108"/>
                  <a:pt x="1266444" y="790956"/>
                  <a:pt x="1266444" y="790956"/>
                </a:cubicBezTo>
                <a:cubicBezTo>
                  <a:pt x="1265224" y="792175"/>
                  <a:pt x="1263396" y="793394"/>
                  <a:pt x="1260957" y="794613"/>
                </a:cubicBezTo>
                <a:lnTo>
                  <a:pt x="1259128" y="794613"/>
                </a:lnTo>
                <a:cubicBezTo>
                  <a:pt x="1256080" y="795223"/>
                  <a:pt x="1253642" y="796442"/>
                  <a:pt x="1251813" y="798271"/>
                </a:cubicBezTo>
                <a:cubicBezTo>
                  <a:pt x="1250594" y="798880"/>
                  <a:pt x="1249680" y="798880"/>
                  <a:pt x="1249070" y="798271"/>
                </a:cubicBezTo>
                <a:cubicBezTo>
                  <a:pt x="1247241" y="798271"/>
                  <a:pt x="1246327" y="799795"/>
                  <a:pt x="1246327" y="802843"/>
                </a:cubicBezTo>
                <a:lnTo>
                  <a:pt x="1248156" y="802843"/>
                </a:lnTo>
                <a:cubicBezTo>
                  <a:pt x="1250594" y="802843"/>
                  <a:pt x="1252423" y="804367"/>
                  <a:pt x="1253642" y="807415"/>
                </a:cubicBezTo>
                <a:cubicBezTo>
                  <a:pt x="1253032" y="808024"/>
                  <a:pt x="1251966" y="808177"/>
                  <a:pt x="1250442" y="807872"/>
                </a:cubicBezTo>
                <a:cubicBezTo>
                  <a:pt x="1248918" y="807567"/>
                  <a:pt x="1247851" y="807415"/>
                  <a:pt x="1247241" y="807415"/>
                </a:cubicBezTo>
                <a:lnTo>
                  <a:pt x="1247241" y="808329"/>
                </a:lnTo>
                <a:cubicBezTo>
                  <a:pt x="1247241" y="809548"/>
                  <a:pt x="1246936" y="810463"/>
                  <a:pt x="1246327" y="811073"/>
                </a:cubicBezTo>
                <a:cubicBezTo>
                  <a:pt x="1245717" y="811682"/>
                  <a:pt x="1245412" y="812596"/>
                  <a:pt x="1245412" y="813816"/>
                </a:cubicBezTo>
                <a:cubicBezTo>
                  <a:pt x="1244193" y="814425"/>
                  <a:pt x="1242060" y="814121"/>
                  <a:pt x="1239012" y="812901"/>
                </a:cubicBezTo>
                <a:lnTo>
                  <a:pt x="1239012" y="807415"/>
                </a:lnTo>
                <a:lnTo>
                  <a:pt x="1239926" y="803757"/>
                </a:lnTo>
                <a:cubicBezTo>
                  <a:pt x="1237488" y="803757"/>
                  <a:pt x="1235659" y="804062"/>
                  <a:pt x="1234440" y="804672"/>
                </a:cubicBezTo>
                <a:lnTo>
                  <a:pt x="1228953" y="805586"/>
                </a:lnTo>
                <a:cubicBezTo>
                  <a:pt x="1229563" y="806196"/>
                  <a:pt x="1229258" y="806805"/>
                  <a:pt x="1228039" y="807415"/>
                </a:cubicBezTo>
                <a:lnTo>
                  <a:pt x="1237183" y="811987"/>
                </a:lnTo>
                <a:cubicBezTo>
                  <a:pt x="1237183" y="813816"/>
                  <a:pt x="1236878" y="815035"/>
                  <a:pt x="1236268" y="815644"/>
                </a:cubicBezTo>
                <a:lnTo>
                  <a:pt x="1235354" y="815644"/>
                </a:lnTo>
                <a:cubicBezTo>
                  <a:pt x="1232916" y="816864"/>
                  <a:pt x="1231696" y="818692"/>
                  <a:pt x="1231696" y="821131"/>
                </a:cubicBezTo>
                <a:cubicBezTo>
                  <a:pt x="1231696" y="821131"/>
                  <a:pt x="1230934" y="821283"/>
                  <a:pt x="1229410" y="821588"/>
                </a:cubicBezTo>
                <a:cubicBezTo>
                  <a:pt x="1227886" y="821893"/>
                  <a:pt x="1226515" y="821740"/>
                  <a:pt x="1225296" y="821131"/>
                </a:cubicBezTo>
                <a:cubicBezTo>
                  <a:pt x="1222247" y="819912"/>
                  <a:pt x="1220724" y="817778"/>
                  <a:pt x="1220724" y="814730"/>
                </a:cubicBezTo>
                <a:lnTo>
                  <a:pt x="1221638" y="813816"/>
                </a:lnTo>
                <a:cubicBezTo>
                  <a:pt x="1222247" y="813206"/>
                  <a:pt x="1222857" y="812444"/>
                  <a:pt x="1223467" y="811530"/>
                </a:cubicBezTo>
                <a:cubicBezTo>
                  <a:pt x="1224076" y="810615"/>
                  <a:pt x="1224076" y="809853"/>
                  <a:pt x="1223467" y="809244"/>
                </a:cubicBezTo>
                <a:cubicBezTo>
                  <a:pt x="1222857" y="806805"/>
                  <a:pt x="1221028" y="806805"/>
                  <a:pt x="1217980" y="809244"/>
                </a:cubicBezTo>
                <a:cubicBezTo>
                  <a:pt x="1217371" y="809244"/>
                  <a:pt x="1216152" y="809548"/>
                  <a:pt x="1214323" y="810158"/>
                </a:cubicBezTo>
                <a:cubicBezTo>
                  <a:pt x="1212494" y="810768"/>
                  <a:pt x="1210970" y="811682"/>
                  <a:pt x="1209751" y="812901"/>
                </a:cubicBezTo>
                <a:cubicBezTo>
                  <a:pt x="1206703" y="814730"/>
                  <a:pt x="1206703" y="816254"/>
                  <a:pt x="1209751" y="817473"/>
                </a:cubicBezTo>
                <a:cubicBezTo>
                  <a:pt x="1211580" y="817473"/>
                  <a:pt x="1213408" y="817930"/>
                  <a:pt x="1215237" y="818845"/>
                </a:cubicBezTo>
                <a:cubicBezTo>
                  <a:pt x="1217066" y="819759"/>
                  <a:pt x="1218590" y="820521"/>
                  <a:pt x="1219809" y="821131"/>
                </a:cubicBezTo>
                <a:lnTo>
                  <a:pt x="1215237" y="824788"/>
                </a:lnTo>
                <a:cubicBezTo>
                  <a:pt x="1214628" y="824788"/>
                  <a:pt x="1213866" y="825246"/>
                  <a:pt x="1212951" y="826160"/>
                </a:cubicBezTo>
                <a:cubicBezTo>
                  <a:pt x="1212037" y="827075"/>
                  <a:pt x="1210665" y="827532"/>
                  <a:pt x="1208836" y="827532"/>
                </a:cubicBezTo>
                <a:cubicBezTo>
                  <a:pt x="1202740" y="829970"/>
                  <a:pt x="1198168" y="830884"/>
                  <a:pt x="1195120" y="830275"/>
                </a:cubicBezTo>
                <a:cubicBezTo>
                  <a:pt x="1192072" y="831494"/>
                  <a:pt x="1187500" y="832104"/>
                  <a:pt x="1181404" y="832104"/>
                </a:cubicBezTo>
                <a:cubicBezTo>
                  <a:pt x="1180185" y="832104"/>
                  <a:pt x="1179576" y="832104"/>
                  <a:pt x="1179576" y="832104"/>
                </a:cubicBezTo>
                <a:lnTo>
                  <a:pt x="1175004" y="832104"/>
                </a:lnTo>
                <a:cubicBezTo>
                  <a:pt x="1170127" y="832104"/>
                  <a:pt x="1164640" y="830275"/>
                  <a:pt x="1158544" y="826617"/>
                </a:cubicBezTo>
                <a:cubicBezTo>
                  <a:pt x="1155496" y="825398"/>
                  <a:pt x="1152143" y="824179"/>
                  <a:pt x="1148486" y="822960"/>
                </a:cubicBezTo>
                <a:cubicBezTo>
                  <a:pt x="1143609" y="822960"/>
                  <a:pt x="1140257" y="820521"/>
                  <a:pt x="1138428" y="815644"/>
                </a:cubicBezTo>
                <a:cubicBezTo>
                  <a:pt x="1137818" y="814425"/>
                  <a:pt x="1136294" y="813206"/>
                  <a:pt x="1133855" y="811987"/>
                </a:cubicBezTo>
                <a:cubicBezTo>
                  <a:pt x="1131417" y="810768"/>
                  <a:pt x="1129588" y="809548"/>
                  <a:pt x="1128369" y="808329"/>
                </a:cubicBezTo>
                <a:cubicBezTo>
                  <a:pt x="1127150" y="807720"/>
                  <a:pt x="1125474" y="806958"/>
                  <a:pt x="1123340" y="806043"/>
                </a:cubicBezTo>
                <a:cubicBezTo>
                  <a:pt x="1121207" y="805129"/>
                  <a:pt x="1119530" y="804062"/>
                  <a:pt x="1118311" y="802843"/>
                </a:cubicBezTo>
                <a:cubicBezTo>
                  <a:pt x="1116482" y="799185"/>
                  <a:pt x="1113891" y="795375"/>
                  <a:pt x="1110538" y="791413"/>
                </a:cubicBezTo>
                <a:cubicBezTo>
                  <a:pt x="1107186" y="787450"/>
                  <a:pt x="1104900" y="783945"/>
                  <a:pt x="1103680" y="780897"/>
                </a:cubicBezTo>
                <a:cubicBezTo>
                  <a:pt x="1101852" y="778459"/>
                  <a:pt x="1100328" y="775716"/>
                  <a:pt x="1099108" y="772668"/>
                </a:cubicBezTo>
                <a:cubicBezTo>
                  <a:pt x="1097889" y="769620"/>
                  <a:pt x="1096365" y="766876"/>
                  <a:pt x="1094536" y="764438"/>
                </a:cubicBezTo>
                <a:cubicBezTo>
                  <a:pt x="1092708" y="763829"/>
                  <a:pt x="1091946" y="762914"/>
                  <a:pt x="1092250" y="761695"/>
                </a:cubicBezTo>
                <a:cubicBezTo>
                  <a:pt x="1092555" y="760476"/>
                  <a:pt x="1093622" y="759561"/>
                  <a:pt x="1095451" y="758952"/>
                </a:cubicBezTo>
                <a:lnTo>
                  <a:pt x="1111910" y="747065"/>
                </a:lnTo>
                <a:cubicBezTo>
                  <a:pt x="1110691" y="747065"/>
                  <a:pt x="1109167" y="746150"/>
                  <a:pt x="1107338" y="744321"/>
                </a:cubicBezTo>
                <a:lnTo>
                  <a:pt x="1110996" y="742492"/>
                </a:lnTo>
                <a:cubicBezTo>
                  <a:pt x="1112215" y="741273"/>
                  <a:pt x="1114044" y="740207"/>
                  <a:pt x="1116482" y="739292"/>
                </a:cubicBezTo>
                <a:cubicBezTo>
                  <a:pt x="1118920" y="738378"/>
                  <a:pt x="1120749" y="737311"/>
                  <a:pt x="1121969" y="736092"/>
                </a:cubicBezTo>
                <a:lnTo>
                  <a:pt x="1131112" y="726033"/>
                </a:lnTo>
                <a:lnTo>
                  <a:pt x="1132027" y="724205"/>
                </a:lnTo>
                <a:cubicBezTo>
                  <a:pt x="1135075" y="723595"/>
                  <a:pt x="1136904" y="722376"/>
                  <a:pt x="1137513" y="720547"/>
                </a:cubicBezTo>
                <a:lnTo>
                  <a:pt x="1138428" y="717804"/>
                </a:lnTo>
                <a:cubicBezTo>
                  <a:pt x="1139647" y="717194"/>
                  <a:pt x="1140561" y="716127"/>
                  <a:pt x="1141171" y="714603"/>
                </a:cubicBezTo>
                <a:cubicBezTo>
                  <a:pt x="1141780" y="713079"/>
                  <a:pt x="1142085" y="712013"/>
                  <a:pt x="1142085" y="711403"/>
                </a:cubicBezTo>
                <a:cubicBezTo>
                  <a:pt x="1142695" y="710184"/>
                  <a:pt x="1143457" y="709269"/>
                  <a:pt x="1144371" y="708660"/>
                </a:cubicBezTo>
                <a:cubicBezTo>
                  <a:pt x="1145286" y="708050"/>
                  <a:pt x="1146048" y="707136"/>
                  <a:pt x="1146657" y="705917"/>
                </a:cubicBezTo>
                <a:cubicBezTo>
                  <a:pt x="1148486" y="704088"/>
                  <a:pt x="1151229" y="701954"/>
                  <a:pt x="1154887" y="699516"/>
                </a:cubicBezTo>
                <a:lnTo>
                  <a:pt x="1163116" y="690372"/>
                </a:lnTo>
                <a:cubicBezTo>
                  <a:pt x="1166165" y="684885"/>
                  <a:pt x="1170736" y="681837"/>
                  <a:pt x="1176832" y="681228"/>
                </a:cubicBezTo>
                <a:lnTo>
                  <a:pt x="1177747" y="678484"/>
                </a:lnTo>
                <a:cubicBezTo>
                  <a:pt x="1178966" y="677265"/>
                  <a:pt x="1180033" y="676503"/>
                  <a:pt x="1180947" y="676198"/>
                </a:cubicBezTo>
                <a:cubicBezTo>
                  <a:pt x="1181862" y="675894"/>
                  <a:pt x="1182624" y="675436"/>
                  <a:pt x="1183233" y="674827"/>
                </a:cubicBezTo>
                <a:cubicBezTo>
                  <a:pt x="1183233" y="674827"/>
                  <a:pt x="1183386" y="674675"/>
                  <a:pt x="1183690" y="674370"/>
                </a:cubicBezTo>
                <a:cubicBezTo>
                  <a:pt x="1183995" y="674065"/>
                  <a:pt x="1184147" y="673913"/>
                  <a:pt x="1184147" y="673913"/>
                </a:cubicBezTo>
                <a:cubicBezTo>
                  <a:pt x="1187805" y="668426"/>
                  <a:pt x="1190243" y="665073"/>
                  <a:pt x="1191463" y="663854"/>
                </a:cubicBezTo>
                <a:cubicBezTo>
                  <a:pt x="1191463" y="663244"/>
                  <a:pt x="1191463" y="662787"/>
                  <a:pt x="1191463" y="662482"/>
                </a:cubicBezTo>
                <a:cubicBezTo>
                  <a:pt x="1191463" y="662178"/>
                  <a:pt x="1191768" y="662025"/>
                  <a:pt x="1192377" y="662025"/>
                </a:cubicBezTo>
                <a:cubicBezTo>
                  <a:pt x="1192377" y="661416"/>
                  <a:pt x="1192987" y="659892"/>
                  <a:pt x="1194206" y="657453"/>
                </a:cubicBezTo>
                <a:cubicBezTo>
                  <a:pt x="1194206" y="656234"/>
                  <a:pt x="1194511" y="655320"/>
                  <a:pt x="1195120" y="654710"/>
                </a:cubicBezTo>
                <a:cubicBezTo>
                  <a:pt x="1197559" y="654100"/>
                  <a:pt x="1198778" y="652881"/>
                  <a:pt x="1198778" y="651052"/>
                </a:cubicBezTo>
                <a:lnTo>
                  <a:pt x="1198778" y="650138"/>
                </a:lnTo>
                <a:cubicBezTo>
                  <a:pt x="1200607" y="649528"/>
                  <a:pt x="1202283" y="648005"/>
                  <a:pt x="1203807" y="645566"/>
                </a:cubicBezTo>
                <a:cubicBezTo>
                  <a:pt x="1205331" y="643128"/>
                  <a:pt x="1206398" y="641299"/>
                  <a:pt x="1207008" y="640080"/>
                </a:cubicBezTo>
                <a:cubicBezTo>
                  <a:pt x="1208227" y="638861"/>
                  <a:pt x="1208989" y="637489"/>
                  <a:pt x="1209293" y="635965"/>
                </a:cubicBezTo>
                <a:cubicBezTo>
                  <a:pt x="1209598" y="634441"/>
                  <a:pt x="1210056" y="633069"/>
                  <a:pt x="1210665" y="631850"/>
                </a:cubicBezTo>
                <a:lnTo>
                  <a:pt x="1203350" y="631850"/>
                </a:lnTo>
                <a:cubicBezTo>
                  <a:pt x="1199692" y="633069"/>
                  <a:pt x="1196949" y="632155"/>
                  <a:pt x="1195120" y="629107"/>
                </a:cubicBezTo>
                <a:cubicBezTo>
                  <a:pt x="1194511" y="626669"/>
                  <a:pt x="1193901" y="625449"/>
                  <a:pt x="1193292" y="625449"/>
                </a:cubicBezTo>
                <a:cubicBezTo>
                  <a:pt x="1192682" y="625449"/>
                  <a:pt x="1190853" y="626364"/>
                  <a:pt x="1187805" y="628192"/>
                </a:cubicBezTo>
                <a:cubicBezTo>
                  <a:pt x="1184147" y="629412"/>
                  <a:pt x="1180490" y="631545"/>
                  <a:pt x="1176832" y="634593"/>
                </a:cubicBezTo>
                <a:lnTo>
                  <a:pt x="1175918" y="629107"/>
                </a:lnTo>
                <a:cubicBezTo>
                  <a:pt x="1175308" y="629107"/>
                  <a:pt x="1174242" y="628802"/>
                  <a:pt x="1172718" y="628192"/>
                </a:cubicBezTo>
                <a:cubicBezTo>
                  <a:pt x="1171194" y="627583"/>
                  <a:pt x="1170127" y="627583"/>
                  <a:pt x="1169517" y="628192"/>
                </a:cubicBezTo>
                <a:cubicBezTo>
                  <a:pt x="1167079" y="628802"/>
                  <a:pt x="1163726" y="629107"/>
                  <a:pt x="1159459" y="629107"/>
                </a:cubicBezTo>
                <a:cubicBezTo>
                  <a:pt x="1153972" y="629107"/>
                  <a:pt x="1148181" y="628497"/>
                  <a:pt x="1142085" y="627278"/>
                </a:cubicBezTo>
                <a:lnTo>
                  <a:pt x="1135684" y="628192"/>
                </a:lnTo>
                <a:cubicBezTo>
                  <a:pt x="1133246" y="628192"/>
                  <a:pt x="1130198" y="627583"/>
                  <a:pt x="1126540" y="626364"/>
                </a:cubicBezTo>
                <a:cubicBezTo>
                  <a:pt x="1122883" y="625144"/>
                  <a:pt x="1119378" y="624078"/>
                  <a:pt x="1116025" y="623163"/>
                </a:cubicBezTo>
                <a:cubicBezTo>
                  <a:pt x="1112672" y="622249"/>
                  <a:pt x="1109167" y="621182"/>
                  <a:pt x="1105509" y="619963"/>
                </a:cubicBezTo>
                <a:cubicBezTo>
                  <a:pt x="1102461" y="619353"/>
                  <a:pt x="1098651" y="617220"/>
                  <a:pt x="1094079" y="613562"/>
                </a:cubicBezTo>
                <a:cubicBezTo>
                  <a:pt x="1089507" y="609905"/>
                  <a:pt x="1086002" y="607466"/>
                  <a:pt x="1083564" y="606247"/>
                </a:cubicBezTo>
                <a:cubicBezTo>
                  <a:pt x="1082344" y="606247"/>
                  <a:pt x="1081125" y="605332"/>
                  <a:pt x="1079906" y="603504"/>
                </a:cubicBezTo>
                <a:cubicBezTo>
                  <a:pt x="1078687" y="601675"/>
                  <a:pt x="1077772" y="600456"/>
                  <a:pt x="1077163" y="599846"/>
                </a:cubicBezTo>
                <a:cubicBezTo>
                  <a:pt x="1075944" y="599236"/>
                  <a:pt x="1075029" y="598322"/>
                  <a:pt x="1074420" y="597103"/>
                </a:cubicBezTo>
                <a:cubicBezTo>
                  <a:pt x="1073810" y="595884"/>
                  <a:pt x="1073200" y="594969"/>
                  <a:pt x="1072591" y="594360"/>
                </a:cubicBezTo>
                <a:cubicBezTo>
                  <a:pt x="1066495" y="589483"/>
                  <a:pt x="1063447" y="584606"/>
                  <a:pt x="1063447" y="579729"/>
                </a:cubicBezTo>
                <a:cubicBezTo>
                  <a:pt x="1063447" y="579120"/>
                  <a:pt x="1062837" y="578205"/>
                  <a:pt x="1061618" y="576986"/>
                </a:cubicBezTo>
                <a:cubicBezTo>
                  <a:pt x="1061618" y="575767"/>
                  <a:pt x="1061313" y="574852"/>
                  <a:pt x="1060704" y="574243"/>
                </a:cubicBezTo>
                <a:cubicBezTo>
                  <a:pt x="1060094" y="573633"/>
                  <a:pt x="1059789" y="573024"/>
                  <a:pt x="1059789" y="572414"/>
                </a:cubicBezTo>
                <a:cubicBezTo>
                  <a:pt x="1059789" y="569976"/>
                  <a:pt x="1060704" y="567842"/>
                  <a:pt x="1062532" y="566013"/>
                </a:cubicBezTo>
                <a:cubicBezTo>
                  <a:pt x="1065580" y="562965"/>
                  <a:pt x="1066799" y="560832"/>
                  <a:pt x="1066190" y="559613"/>
                </a:cubicBezTo>
                <a:cubicBezTo>
                  <a:pt x="1066190" y="558393"/>
                  <a:pt x="1066495" y="557479"/>
                  <a:pt x="1067104" y="556869"/>
                </a:cubicBezTo>
                <a:cubicBezTo>
                  <a:pt x="1068933" y="555650"/>
                  <a:pt x="1071219" y="553669"/>
                  <a:pt x="1073962" y="550926"/>
                </a:cubicBezTo>
                <a:cubicBezTo>
                  <a:pt x="1076706" y="548182"/>
                  <a:pt x="1078992" y="545592"/>
                  <a:pt x="1080820" y="543153"/>
                </a:cubicBezTo>
                <a:cubicBezTo>
                  <a:pt x="1086916" y="537057"/>
                  <a:pt x="1089965" y="534009"/>
                  <a:pt x="1089965" y="534009"/>
                </a:cubicBezTo>
                <a:cubicBezTo>
                  <a:pt x="1091184" y="532790"/>
                  <a:pt x="1092708" y="531876"/>
                  <a:pt x="1094536" y="531266"/>
                </a:cubicBezTo>
                <a:cubicBezTo>
                  <a:pt x="1096365" y="530657"/>
                  <a:pt x="1097280" y="529742"/>
                  <a:pt x="1097280" y="528523"/>
                </a:cubicBezTo>
                <a:lnTo>
                  <a:pt x="1100023" y="528523"/>
                </a:lnTo>
                <a:cubicBezTo>
                  <a:pt x="1100632" y="527304"/>
                  <a:pt x="1101242" y="526389"/>
                  <a:pt x="1101852" y="525780"/>
                </a:cubicBezTo>
                <a:cubicBezTo>
                  <a:pt x="1102461" y="525170"/>
                  <a:pt x="1103376" y="524865"/>
                  <a:pt x="1104595" y="524865"/>
                </a:cubicBezTo>
                <a:cubicBezTo>
                  <a:pt x="1105204" y="524256"/>
                  <a:pt x="1105509" y="523494"/>
                  <a:pt x="1105509" y="522579"/>
                </a:cubicBezTo>
                <a:cubicBezTo>
                  <a:pt x="1105509" y="521665"/>
                  <a:pt x="1105814" y="520903"/>
                  <a:pt x="1106424" y="520293"/>
                </a:cubicBezTo>
                <a:lnTo>
                  <a:pt x="1108252" y="520293"/>
                </a:lnTo>
                <a:cubicBezTo>
                  <a:pt x="1110081" y="520293"/>
                  <a:pt x="1111605" y="518160"/>
                  <a:pt x="1112824" y="513892"/>
                </a:cubicBezTo>
                <a:cubicBezTo>
                  <a:pt x="1113434" y="514502"/>
                  <a:pt x="1114653" y="514807"/>
                  <a:pt x="1116482" y="514807"/>
                </a:cubicBezTo>
                <a:lnTo>
                  <a:pt x="1116482" y="510235"/>
                </a:lnTo>
                <a:cubicBezTo>
                  <a:pt x="1118920" y="508406"/>
                  <a:pt x="1121663" y="507187"/>
                  <a:pt x="1124712" y="506577"/>
                </a:cubicBezTo>
                <a:cubicBezTo>
                  <a:pt x="1123492" y="502920"/>
                  <a:pt x="1124407" y="501091"/>
                  <a:pt x="1127455" y="501091"/>
                </a:cubicBezTo>
                <a:cubicBezTo>
                  <a:pt x="1128674" y="501091"/>
                  <a:pt x="1129588" y="500481"/>
                  <a:pt x="1130198" y="499262"/>
                </a:cubicBezTo>
                <a:cubicBezTo>
                  <a:pt x="1130808" y="498043"/>
                  <a:pt x="1132027" y="497128"/>
                  <a:pt x="1133855" y="496519"/>
                </a:cubicBezTo>
                <a:lnTo>
                  <a:pt x="1136599" y="492861"/>
                </a:lnTo>
                <a:lnTo>
                  <a:pt x="1141171" y="489204"/>
                </a:lnTo>
                <a:lnTo>
                  <a:pt x="1147572" y="481888"/>
                </a:lnTo>
                <a:cubicBezTo>
                  <a:pt x="1150010" y="480669"/>
                  <a:pt x="1152448" y="478840"/>
                  <a:pt x="1154887" y="476402"/>
                </a:cubicBezTo>
                <a:cubicBezTo>
                  <a:pt x="1158544" y="474573"/>
                  <a:pt x="1160678" y="473354"/>
                  <a:pt x="1161288" y="472744"/>
                </a:cubicBezTo>
                <a:lnTo>
                  <a:pt x="1167688" y="467258"/>
                </a:lnTo>
                <a:cubicBezTo>
                  <a:pt x="1169517" y="465429"/>
                  <a:pt x="1171194" y="464210"/>
                  <a:pt x="1172718" y="463600"/>
                </a:cubicBezTo>
                <a:cubicBezTo>
                  <a:pt x="1174242" y="462991"/>
                  <a:pt x="1175613" y="462381"/>
                  <a:pt x="1176832" y="461772"/>
                </a:cubicBezTo>
                <a:lnTo>
                  <a:pt x="1183233" y="457200"/>
                </a:lnTo>
                <a:cubicBezTo>
                  <a:pt x="1186891" y="452323"/>
                  <a:pt x="1189939" y="448665"/>
                  <a:pt x="1192377" y="446227"/>
                </a:cubicBezTo>
                <a:cubicBezTo>
                  <a:pt x="1194206" y="445008"/>
                  <a:pt x="1195882" y="443636"/>
                  <a:pt x="1197407" y="442112"/>
                </a:cubicBezTo>
                <a:cubicBezTo>
                  <a:pt x="1198930" y="440588"/>
                  <a:pt x="1200607" y="439216"/>
                  <a:pt x="1202436" y="437997"/>
                </a:cubicBezTo>
                <a:cubicBezTo>
                  <a:pt x="1204264" y="437388"/>
                  <a:pt x="1208531" y="434340"/>
                  <a:pt x="1215237" y="428853"/>
                </a:cubicBezTo>
                <a:lnTo>
                  <a:pt x="1220724" y="428853"/>
                </a:lnTo>
                <a:lnTo>
                  <a:pt x="1228039" y="423367"/>
                </a:lnTo>
                <a:cubicBezTo>
                  <a:pt x="1228648" y="422148"/>
                  <a:pt x="1229258" y="421538"/>
                  <a:pt x="1229868" y="421538"/>
                </a:cubicBezTo>
                <a:cubicBezTo>
                  <a:pt x="1230477" y="421538"/>
                  <a:pt x="1231087" y="421233"/>
                  <a:pt x="1231696" y="420624"/>
                </a:cubicBezTo>
                <a:cubicBezTo>
                  <a:pt x="1234744" y="417576"/>
                  <a:pt x="1235354" y="415137"/>
                  <a:pt x="1233525" y="413308"/>
                </a:cubicBezTo>
                <a:cubicBezTo>
                  <a:pt x="1229868" y="409651"/>
                  <a:pt x="1227734" y="405688"/>
                  <a:pt x="1227124" y="401421"/>
                </a:cubicBezTo>
                <a:cubicBezTo>
                  <a:pt x="1225905" y="400812"/>
                  <a:pt x="1224381" y="399592"/>
                  <a:pt x="1222553" y="397764"/>
                </a:cubicBezTo>
                <a:cubicBezTo>
                  <a:pt x="1220724" y="395935"/>
                  <a:pt x="1219200" y="395325"/>
                  <a:pt x="1217980" y="395935"/>
                </a:cubicBezTo>
                <a:cubicBezTo>
                  <a:pt x="1216152" y="395935"/>
                  <a:pt x="1215237" y="394716"/>
                  <a:pt x="1215237" y="392277"/>
                </a:cubicBezTo>
                <a:cubicBezTo>
                  <a:pt x="1214018" y="390448"/>
                  <a:pt x="1212189" y="388315"/>
                  <a:pt x="1209751" y="385876"/>
                </a:cubicBezTo>
                <a:cubicBezTo>
                  <a:pt x="1207312" y="383438"/>
                  <a:pt x="1205179" y="381304"/>
                  <a:pt x="1203350" y="379476"/>
                </a:cubicBezTo>
                <a:cubicBezTo>
                  <a:pt x="1197254" y="373380"/>
                  <a:pt x="1193901" y="368503"/>
                  <a:pt x="1193292" y="364845"/>
                </a:cubicBezTo>
                <a:cubicBezTo>
                  <a:pt x="1190853" y="363626"/>
                  <a:pt x="1189024" y="363016"/>
                  <a:pt x="1187805" y="363016"/>
                </a:cubicBezTo>
                <a:lnTo>
                  <a:pt x="1185062" y="363931"/>
                </a:lnTo>
                <a:lnTo>
                  <a:pt x="1184147" y="364845"/>
                </a:lnTo>
                <a:cubicBezTo>
                  <a:pt x="1181709" y="366674"/>
                  <a:pt x="1179880" y="369722"/>
                  <a:pt x="1178661" y="373989"/>
                </a:cubicBezTo>
                <a:cubicBezTo>
                  <a:pt x="1177442" y="375818"/>
                  <a:pt x="1175004" y="376428"/>
                  <a:pt x="1171346" y="375818"/>
                </a:cubicBezTo>
                <a:cubicBezTo>
                  <a:pt x="1170736" y="375818"/>
                  <a:pt x="1170127" y="376123"/>
                  <a:pt x="1169517" y="376732"/>
                </a:cubicBezTo>
                <a:cubicBezTo>
                  <a:pt x="1168908" y="377342"/>
                  <a:pt x="1168603" y="377952"/>
                  <a:pt x="1168603" y="378561"/>
                </a:cubicBezTo>
                <a:lnTo>
                  <a:pt x="1161288" y="388620"/>
                </a:lnTo>
                <a:cubicBezTo>
                  <a:pt x="1161288" y="389229"/>
                  <a:pt x="1160983" y="389534"/>
                  <a:pt x="1160373" y="389534"/>
                </a:cubicBezTo>
                <a:lnTo>
                  <a:pt x="1159459" y="389534"/>
                </a:lnTo>
                <a:cubicBezTo>
                  <a:pt x="1158849" y="389534"/>
                  <a:pt x="1157478" y="390296"/>
                  <a:pt x="1155344" y="391820"/>
                </a:cubicBezTo>
                <a:cubicBezTo>
                  <a:pt x="1153211" y="393344"/>
                  <a:pt x="1151534" y="394106"/>
                  <a:pt x="1150315" y="394106"/>
                </a:cubicBezTo>
                <a:cubicBezTo>
                  <a:pt x="1148486" y="394716"/>
                  <a:pt x="1147419" y="395630"/>
                  <a:pt x="1147114" y="396849"/>
                </a:cubicBezTo>
                <a:cubicBezTo>
                  <a:pt x="1146809" y="398068"/>
                  <a:pt x="1146962" y="399592"/>
                  <a:pt x="1147572" y="401421"/>
                </a:cubicBezTo>
                <a:cubicBezTo>
                  <a:pt x="1145133" y="400812"/>
                  <a:pt x="1143457" y="400812"/>
                  <a:pt x="1142542" y="401421"/>
                </a:cubicBezTo>
                <a:cubicBezTo>
                  <a:pt x="1141628" y="402031"/>
                  <a:pt x="1140866" y="403555"/>
                  <a:pt x="1140257" y="405993"/>
                </a:cubicBezTo>
                <a:cubicBezTo>
                  <a:pt x="1140257" y="405993"/>
                  <a:pt x="1140104" y="406146"/>
                  <a:pt x="1139799" y="406450"/>
                </a:cubicBezTo>
                <a:cubicBezTo>
                  <a:pt x="1139494" y="406755"/>
                  <a:pt x="1139342" y="406908"/>
                  <a:pt x="1139342" y="406908"/>
                </a:cubicBezTo>
                <a:lnTo>
                  <a:pt x="1136599" y="406908"/>
                </a:lnTo>
                <a:cubicBezTo>
                  <a:pt x="1132332" y="406908"/>
                  <a:pt x="1129588" y="406298"/>
                  <a:pt x="1128369" y="405079"/>
                </a:cubicBezTo>
                <a:cubicBezTo>
                  <a:pt x="1127150" y="403250"/>
                  <a:pt x="1125626" y="403250"/>
                  <a:pt x="1123797" y="405079"/>
                </a:cubicBezTo>
                <a:lnTo>
                  <a:pt x="1117396" y="407822"/>
                </a:lnTo>
                <a:cubicBezTo>
                  <a:pt x="1116787" y="407822"/>
                  <a:pt x="1116177" y="408432"/>
                  <a:pt x="1115568" y="409651"/>
                </a:cubicBezTo>
                <a:cubicBezTo>
                  <a:pt x="1114958" y="410870"/>
                  <a:pt x="1114653" y="411784"/>
                  <a:pt x="1114653" y="412394"/>
                </a:cubicBezTo>
                <a:cubicBezTo>
                  <a:pt x="1114653" y="412394"/>
                  <a:pt x="1114805" y="412851"/>
                  <a:pt x="1115111" y="413766"/>
                </a:cubicBezTo>
                <a:cubicBezTo>
                  <a:pt x="1115415" y="414680"/>
                  <a:pt x="1114958" y="415442"/>
                  <a:pt x="1113739" y="416052"/>
                </a:cubicBezTo>
                <a:cubicBezTo>
                  <a:pt x="1113739" y="417880"/>
                  <a:pt x="1112824" y="419709"/>
                  <a:pt x="1110996" y="421538"/>
                </a:cubicBezTo>
                <a:cubicBezTo>
                  <a:pt x="1109167" y="421538"/>
                  <a:pt x="1107033" y="420928"/>
                  <a:pt x="1104595" y="419709"/>
                </a:cubicBezTo>
                <a:cubicBezTo>
                  <a:pt x="1102766" y="417880"/>
                  <a:pt x="1100328" y="416966"/>
                  <a:pt x="1097280" y="416966"/>
                </a:cubicBezTo>
                <a:cubicBezTo>
                  <a:pt x="1093622" y="416966"/>
                  <a:pt x="1089659" y="419404"/>
                  <a:pt x="1085392" y="424281"/>
                </a:cubicBezTo>
                <a:cubicBezTo>
                  <a:pt x="1085392" y="424891"/>
                  <a:pt x="1085088" y="425196"/>
                  <a:pt x="1084478" y="425196"/>
                </a:cubicBezTo>
                <a:cubicBezTo>
                  <a:pt x="1083869" y="425196"/>
                  <a:pt x="1083259" y="425501"/>
                  <a:pt x="1082649" y="426110"/>
                </a:cubicBezTo>
                <a:cubicBezTo>
                  <a:pt x="1080211" y="426110"/>
                  <a:pt x="1078992" y="426415"/>
                  <a:pt x="1078992" y="427024"/>
                </a:cubicBezTo>
                <a:cubicBezTo>
                  <a:pt x="1078992" y="430072"/>
                  <a:pt x="1077467" y="431596"/>
                  <a:pt x="1074420" y="431596"/>
                </a:cubicBezTo>
                <a:cubicBezTo>
                  <a:pt x="1073200" y="430987"/>
                  <a:pt x="1072134" y="431292"/>
                  <a:pt x="1071219" y="432511"/>
                </a:cubicBezTo>
                <a:cubicBezTo>
                  <a:pt x="1070305" y="433730"/>
                  <a:pt x="1069848" y="434340"/>
                  <a:pt x="1069848" y="434340"/>
                </a:cubicBezTo>
                <a:cubicBezTo>
                  <a:pt x="1066799" y="434340"/>
                  <a:pt x="1064971" y="435254"/>
                  <a:pt x="1064361" y="437083"/>
                </a:cubicBezTo>
                <a:cubicBezTo>
                  <a:pt x="1063752" y="438302"/>
                  <a:pt x="1064056" y="440436"/>
                  <a:pt x="1065276" y="443484"/>
                </a:cubicBezTo>
                <a:cubicBezTo>
                  <a:pt x="1064666" y="442874"/>
                  <a:pt x="1064209" y="442417"/>
                  <a:pt x="1063904" y="442112"/>
                </a:cubicBezTo>
                <a:cubicBezTo>
                  <a:pt x="1063599" y="441807"/>
                  <a:pt x="1063142" y="441655"/>
                  <a:pt x="1062532" y="441655"/>
                </a:cubicBezTo>
                <a:cubicBezTo>
                  <a:pt x="1061313" y="441045"/>
                  <a:pt x="1059789" y="440740"/>
                  <a:pt x="1057960" y="440740"/>
                </a:cubicBezTo>
                <a:cubicBezTo>
                  <a:pt x="1054912" y="440740"/>
                  <a:pt x="1051255" y="442264"/>
                  <a:pt x="1046988" y="445312"/>
                </a:cubicBezTo>
                <a:cubicBezTo>
                  <a:pt x="1045768" y="445922"/>
                  <a:pt x="1044092" y="447751"/>
                  <a:pt x="1041958" y="450799"/>
                </a:cubicBezTo>
                <a:cubicBezTo>
                  <a:pt x="1039825" y="453847"/>
                  <a:pt x="1037539" y="455066"/>
                  <a:pt x="1035100" y="454456"/>
                </a:cubicBezTo>
                <a:cubicBezTo>
                  <a:pt x="1033271" y="454456"/>
                  <a:pt x="1032052" y="454761"/>
                  <a:pt x="1031443" y="455371"/>
                </a:cubicBezTo>
                <a:cubicBezTo>
                  <a:pt x="1030223" y="458419"/>
                  <a:pt x="1028090" y="458419"/>
                  <a:pt x="1025042" y="455371"/>
                </a:cubicBezTo>
                <a:cubicBezTo>
                  <a:pt x="1023213" y="454152"/>
                  <a:pt x="1020775" y="454152"/>
                  <a:pt x="1017727" y="455371"/>
                </a:cubicBezTo>
                <a:lnTo>
                  <a:pt x="996696" y="460857"/>
                </a:lnTo>
                <a:cubicBezTo>
                  <a:pt x="993648" y="462076"/>
                  <a:pt x="991209" y="462838"/>
                  <a:pt x="989380" y="463143"/>
                </a:cubicBezTo>
                <a:cubicBezTo>
                  <a:pt x="987552" y="463448"/>
                  <a:pt x="986028" y="463600"/>
                  <a:pt x="984808" y="463600"/>
                </a:cubicBezTo>
                <a:lnTo>
                  <a:pt x="982980" y="464515"/>
                </a:lnTo>
                <a:lnTo>
                  <a:pt x="980236" y="464515"/>
                </a:lnTo>
                <a:cubicBezTo>
                  <a:pt x="977188" y="464515"/>
                  <a:pt x="973226" y="465124"/>
                  <a:pt x="968349" y="466344"/>
                </a:cubicBezTo>
                <a:cubicBezTo>
                  <a:pt x="963472" y="467563"/>
                  <a:pt x="959510" y="468172"/>
                  <a:pt x="956462" y="468172"/>
                </a:cubicBezTo>
                <a:cubicBezTo>
                  <a:pt x="949147" y="471221"/>
                  <a:pt x="940612" y="473659"/>
                  <a:pt x="930859" y="475488"/>
                </a:cubicBezTo>
                <a:cubicBezTo>
                  <a:pt x="927811" y="476097"/>
                  <a:pt x="924153" y="477621"/>
                  <a:pt x="919886" y="480060"/>
                </a:cubicBezTo>
                <a:cubicBezTo>
                  <a:pt x="915619" y="482498"/>
                  <a:pt x="911352" y="484327"/>
                  <a:pt x="907084" y="485546"/>
                </a:cubicBezTo>
                <a:lnTo>
                  <a:pt x="884224" y="493776"/>
                </a:lnTo>
                <a:cubicBezTo>
                  <a:pt x="868375" y="499872"/>
                  <a:pt x="858316" y="503529"/>
                  <a:pt x="854049" y="504748"/>
                </a:cubicBezTo>
                <a:cubicBezTo>
                  <a:pt x="853440" y="505358"/>
                  <a:pt x="852982" y="505511"/>
                  <a:pt x="852678" y="505206"/>
                </a:cubicBezTo>
                <a:cubicBezTo>
                  <a:pt x="852373" y="504901"/>
                  <a:pt x="851916" y="504748"/>
                  <a:pt x="851306" y="504748"/>
                </a:cubicBezTo>
                <a:lnTo>
                  <a:pt x="851306" y="504162"/>
                </a:lnTo>
                <a:lnTo>
                  <a:pt x="856821" y="501352"/>
                </a:lnTo>
                <a:lnTo>
                  <a:pt x="869594" y="495605"/>
                </a:lnTo>
                <a:lnTo>
                  <a:pt x="886968" y="488289"/>
                </a:lnTo>
                <a:lnTo>
                  <a:pt x="886053" y="486461"/>
                </a:lnTo>
                <a:lnTo>
                  <a:pt x="856821" y="501352"/>
                </a:lnTo>
                <a:lnTo>
                  <a:pt x="851306" y="503834"/>
                </a:lnTo>
                <a:lnTo>
                  <a:pt x="851306" y="504162"/>
                </a:lnTo>
                <a:lnTo>
                  <a:pt x="837590" y="511149"/>
                </a:lnTo>
                <a:cubicBezTo>
                  <a:pt x="837590" y="511149"/>
                  <a:pt x="838809" y="509930"/>
                  <a:pt x="841248" y="507492"/>
                </a:cubicBezTo>
                <a:cubicBezTo>
                  <a:pt x="841857" y="506882"/>
                  <a:pt x="842619" y="506120"/>
                  <a:pt x="843534" y="505206"/>
                </a:cubicBezTo>
                <a:cubicBezTo>
                  <a:pt x="844448" y="504291"/>
                  <a:pt x="845515" y="503225"/>
                  <a:pt x="846734" y="502005"/>
                </a:cubicBezTo>
                <a:cubicBezTo>
                  <a:pt x="878433" y="480669"/>
                  <a:pt x="898550" y="466953"/>
                  <a:pt x="907084" y="460857"/>
                </a:cubicBezTo>
                <a:cubicBezTo>
                  <a:pt x="911352" y="459028"/>
                  <a:pt x="915923" y="455980"/>
                  <a:pt x="920800" y="451713"/>
                </a:cubicBezTo>
                <a:cubicBezTo>
                  <a:pt x="925677" y="447446"/>
                  <a:pt x="929639" y="444398"/>
                  <a:pt x="932688" y="442569"/>
                </a:cubicBezTo>
                <a:cubicBezTo>
                  <a:pt x="937564" y="440740"/>
                  <a:pt x="943051" y="436778"/>
                  <a:pt x="949147" y="430682"/>
                </a:cubicBezTo>
                <a:cubicBezTo>
                  <a:pt x="957071" y="424586"/>
                  <a:pt x="964387" y="420624"/>
                  <a:pt x="971092" y="418795"/>
                </a:cubicBezTo>
                <a:lnTo>
                  <a:pt x="976579" y="415137"/>
                </a:lnTo>
                <a:cubicBezTo>
                  <a:pt x="977798" y="413918"/>
                  <a:pt x="979170" y="412242"/>
                  <a:pt x="980694" y="410108"/>
                </a:cubicBezTo>
                <a:cubicBezTo>
                  <a:pt x="982217" y="407974"/>
                  <a:pt x="984199" y="405993"/>
                  <a:pt x="986637" y="404164"/>
                </a:cubicBezTo>
                <a:cubicBezTo>
                  <a:pt x="988466" y="402336"/>
                  <a:pt x="991209" y="400507"/>
                  <a:pt x="994867" y="398678"/>
                </a:cubicBezTo>
                <a:cubicBezTo>
                  <a:pt x="996086" y="396240"/>
                  <a:pt x="996391" y="394411"/>
                  <a:pt x="995781" y="393192"/>
                </a:cubicBezTo>
                <a:cubicBezTo>
                  <a:pt x="995781" y="393192"/>
                  <a:pt x="996696" y="392277"/>
                  <a:pt x="998524" y="390448"/>
                </a:cubicBezTo>
                <a:lnTo>
                  <a:pt x="1002182" y="387705"/>
                </a:lnTo>
                <a:cubicBezTo>
                  <a:pt x="1003401" y="386486"/>
                  <a:pt x="1004316" y="385876"/>
                  <a:pt x="1004925" y="385876"/>
                </a:cubicBezTo>
                <a:cubicBezTo>
                  <a:pt x="1006144" y="385267"/>
                  <a:pt x="1007363" y="383743"/>
                  <a:pt x="1008583" y="381304"/>
                </a:cubicBezTo>
                <a:cubicBezTo>
                  <a:pt x="1008583" y="381304"/>
                  <a:pt x="1012240" y="378561"/>
                  <a:pt x="1019556" y="373075"/>
                </a:cubicBezTo>
                <a:lnTo>
                  <a:pt x="1021384" y="373075"/>
                </a:lnTo>
                <a:cubicBezTo>
                  <a:pt x="1021994" y="371246"/>
                  <a:pt x="1023213" y="369570"/>
                  <a:pt x="1025042" y="368046"/>
                </a:cubicBezTo>
                <a:cubicBezTo>
                  <a:pt x="1026871" y="366522"/>
                  <a:pt x="1028395" y="365150"/>
                  <a:pt x="1029614" y="363931"/>
                </a:cubicBezTo>
                <a:lnTo>
                  <a:pt x="1035100" y="361188"/>
                </a:lnTo>
                <a:lnTo>
                  <a:pt x="1038758" y="358444"/>
                </a:lnTo>
                <a:lnTo>
                  <a:pt x="1040587" y="357530"/>
                </a:lnTo>
                <a:cubicBezTo>
                  <a:pt x="1041806" y="356920"/>
                  <a:pt x="1042873" y="355549"/>
                  <a:pt x="1043787" y="353415"/>
                </a:cubicBezTo>
                <a:cubicBezTo>
                  <a:pt x="1044702" y="351282"/>
                  <a:pt x="1045464" y="350215"/>
                  <a:pt x="1046073" y="350215"/>
                </a:cubicBezTo>
                <a:cubicBezTo>
                  <a:pt x="1047902" y="350215"/>
                  <a:pt x="1049426" y="348996"/>
                  <a:pt x="1050645" y="346557"/>
                </a:cubicBezTo>
                <a:cubicBezTo>
                  <a:pt x="1051864" y="344119"/>
                  <a:pt x="1053388" y="342900"/>
                  <a:pt x="1055217" y="342900"/>
                </a:cubicBezTo>
                <a:cubicBezTo>
                  <a:pt x="1056436" y="342900"/>
                  <a:pt x="1057046" y="341985"/>
                  <a:pt x="1057046" y="340156"/>
                </a:cubicBezTo>
                <a:cubicBezTo>
                  <a:pt x="1058265" y="337718"/>
                  <a:pt x="1059180" y="336499"/>
                  <a:pt x="1059789" y="336499"/>
                </a:cubicBezTo>
                <a:cubicBezTo>
                  <a:pt x="1062837" y="334670"/>
                  <a:pt x="1064666" y="332841"/>
                  <a:pt x="1065276" y="331012"/>
                </a:cubicBezTo>
                <a:cubicBezTo>
                  <a:pt x="1065276" y="329793"/>
                  <a:pt x="1065885" y="329184"/>
                  <a:pt x="1067104" y="329184"/>
                </a:cubicBezTo>
                <a:cubicBezTo>
                  <a:pt x="1070152" y="327964"/>
                  <a:pt x="1071981" y="327050"/>
                  <a:pt x="1072591" y="326440"/>
                </a:cubicBezTo>
                <a:cubicBezTo>
                  <a:pt x="1072591" y="326440"/>
                  <a:pt x="1073200" y="325831"/>
                  <a:pt x="1074420" y="324612"/>
                </a:cubicBezTo>
                <a:lnTo>
                  <a:pt x="1078992" y="320040"/>
                </a:lnTo>
                <a:lnTo>
                  <a:pt x="1078992" y="319125"/>
                </a:lnTo>
                <a:lnTo>
                  <a:pt x="1091793" y="309067"/>
                </a:lnTo>
                <a:cubicBezTo>
                  <a:pt x="1091793" y="307848"/>
                  <a:pt x="1092708" y="306933"/>
                  <a:pt x="1094536" y="306324"/>
                </a:cubicBezTo>
                <a:cubicBezTo>
                  <a:pt x="1095146" y="304495"/>
                  <a:pt x="1096975" y="302971"/>
                  <a:pt x="1100023" y="301752"/>
                </a:cubicBezTo>
                <a:cubicBezTo>
                  <a:pt x="1103071" y="298704"/>
                  <a:pt x="1105509" y="295046"/>
                  <a:pt x="1107338" y="290779"/>
                </a:cubicBezTo>
                <a:lnTo>
                  <a:pt x="1107338" y="289864"/>
                </a:lnTo>
                <a:cubicBezTo>
                  <a:pt x="1109167" y="289864"/>
                  <a:pt x="1110996" y="288645"/>
                  <a:pt x="1112824" y="286207"/>
                </a:cubicBezTo>
                <a:cubicBezTo>
                  <a:pt x="1114653" y="283768"/>
                  <a:pt x="1116177" y="282244"/>
                  <a:pt x="1117396" y="281635"/>
                </a:cubicBezTo>
                <a:lnTo>
                  <a:pt x="1120140" y="277063"/>
                </a:lnTo>
                <a:cubicBezTo>
                  <a:pt x="1122578" y="275844"/>
                  <a:pt x="1124102" y="274320"/>
                  <a:pt x="1124712" y="272491"/>
                </a:cubicBezTo>
                <a:lnTo>
                  <a:pt x="1134770" y="263347"/>
                </a:lnTo>
                <a:lnTo>
                  <a:pt x="1139342" y="259689"/>
                </a:lnTo>
                <a:lnTo>
                  <a:pt x="1143000" y="256946"/>
                </a:lnTo>
                <a:lnTo>
                  <a:pt x="1147572" y="253288"/>
                </a:lnTo>
                <a:cubicBezTo>
                  <a:pt x="1149400" y="250850"/>
                  <a:pt x="1150924" y="248716"/>
                  <a:pt x="1152143" y="246888"/>
                </a:cubicBezTo>
                <a:cubicBezTo>
                  <a:pt x="1153363" y="245059"/>
                  <a:pt x="1154277" y="243230"/>
                  <a:pt x="1154887" y="241401"/>
                </a:cubicBezTo>
                <a:cubicBezTo>
                  <a:pt x="1155496" y="241401"/>
                  <a:pt x="1155801" y="241096"/>
                  <a:pt x="1155801" y="240487"/>
                </a:cubicBezTo>
                <a:cubicBezTo>
                  <a:pt x="1155801" y="239877"/>
                  <a:pt x="1156106" y="239572"/>
                  <a:pt x="1156716" y="239572"/>
                </a:cubicBezTo>
                <a:cubicBezTo>
                  <a:pt x="1159764" y="238963"/>
                  <a:pt x="1161897" y="236524"/>
                  <a:pt x="1163116" y="232257"/>
                </a:cubicBezTo>
                <a:cubicBezTo>
                  <a:pt x="1163116" y="231648"/>
                  <a:pt x="1163726" y="231343"/>
                  <a:pt x="1164945" y="231343"/>
                </a:cubicBezTo>
                <a:cubicBezTo>
                  <a:pt x="1164945" y="230733"/>
                  <a:pt x="1165555" y="230428"/>
                  <a:pt x="1166774" y="230428"/>
                </a:cubicBezTo>
                <a:lnTo>
                  <a:pt x="1177747" y="217627"/>
                </a:lnTo>
                <a:lnTo>
                  <a:pt x="1177747" y="216712"/>
                </a:lnTo>
                <a:lnTo>
                  <a:pt x="1188720" y="209397"/>
                </a:lnTo>
                <a:lnTo>
                  <a:pt x="1189634" y="209397"/>
                </a:lnTo>
                <a:cubicBezTo>
                  <a:pt x="1190243" y="206959"/>
                  <a:pt x="1191768" y="204673"/>
                  <a:pt x="1194206" y="202539"/>
                </a:cubicBezTo>
                <a:cubicBezTo>
                  <a:pt x="1196644" y="200406"/>
                  <a:pt x="1198168" y="198729"/>
                  <a:pt x="1198778" y="197510"/>
                </a:cubicBezTo>
                <a:cubicBezTo>
                  <a:pt x="1198778" y="195072"/>
                  <a:pt x="1199692" y="193852"/>
                  <a:pt x="1201521" y="193852"/>
                </a:cubicBezTo>
                <a:lnTo>
                  <a:pt x="1205179" y="186537"/>
                </a:lnTo>
                <a:cubicBezTo>
                  <a:pt x="1205179" y="185928"/>
                  <a:pt x="1205636" y="185623"/>
                  <a:pt x="1206550" y="185623"/>
                </a:cubicBezTo>
                <a:cubicBezTo>
                  <a:pt x="1207465" y="185623"/>
                  <a:pt x="1208227" y="185318"/>
                  <a:pt x="1208836" y="184708"/>
                </a:cubicBezTo>
                <a:lnTo>
                  <a:pt x="1218895" y="173736"/>
                </a:lnTo>
                <a:cubicBezTo>
                  <a:pt x="1218895" y="173126"/>
                  <a:pt x="1219200" y="172821"/>
                  <a:pt x="1219809" y="172821"/>
                </a:cubicBezTo>
                <a:cubicBezTo>
                  <a:pt x="1220419" y="172821"/>
                  <a:pt x="1220724" y="172516"/>
                  <a:pt x="1220724" y="171907"/>
                </a:cubicBezTo>
                <a:cubicBezTo>
                  <a:pt x="1220724" y="171907"/>
                  <a:pt x="1221638" y="170992"/>
                  <a:pt x="1223467" y="169164"/>
                </a:cubicBezTo>
                <a:cubicBezTo>
                  <a:pt x="1225905" y="167335"/>
                  <a:pt x="1227734" y="164896"/>
                  <a:pt x="1228953" y="161848"/>
                </a:cubicBezTo>
                <a:lnTo>
                  <a:pt x="1231696" y="158191"/>
                </a:lnTo>
                <a:lnTo>
                  <a:pt x="1233525" y="157276"/>
                </a:lnTo>
                <a:lnTo>
                  <a:pt x="1246327" y="144475"/>
                </a:lnTo>
                <a:lnTo>
                  <a:pt x="1249070" y="139903"/>
                </a:lnTo>
                <a:cubicBezTo>
                  <a:pt x="1249070" y="138684"/>
                  <a:pt x="1249375" y="137769"/>
                  <a:pt x="1249984" y="137160"/>
                </a:cubicBezTo>
                <a:cubicBezTo>
                  <a:pt x="1249984" y="136550"/>
                  <a:pt x="1250594" y="135483"/>
                  <a:pt x="1251813" y="133959"/>
                </a:cubicBezTo>
                <a:cubicBezTo>
                  <a:pt x="1253032" y="132435"/>
                  <a:pt x="1254861" y="131368"/>
                  <a:pt x="1257300" y="130759"/>
                </a:cubicBezTo>
                <a:lnTo>
                  <a:pt x="1264615" y="121615"/>
                </a:lnTo>
                <a:lnTo>
                  <a:pt x="1264615" y="120700"/>
                </a:lnTo>
                <a:lnTo>
                  <a:pt x="1273759" y="108813"/>
                </a:lnTo>
                <a:cubicBezTo>
                  <a:pt x="1276197" y="106375"/>
                  <a:pt x="1278178" y="103936"/>
                  <a:pt x="1279702" y="101498"/>
                </a:cubicBezTo>
                <a:cubicBezTo>
                  <a:pt x="1281226" y="99060"/>
                  <a:pt x="1282903" y="96926"/>
                  <a:pt x="1284732" y="95097"/>
                </a:cubicBezTo>
                <a:lnTo>
                  <a:pt x="1285646" y="92354"/>
                </a:lnTo>
                <a:cubicBezTo>
                  <a:pt x="1290523" y="86258"/>
                  <a:pt x="1292961" y="78638"/>
                  <a:pt x="1292961" y="69494"/>
                </a:cubicBezTo>
                <a:cubicBezTo>
                  <a:pt x="1292961" y="65836"/>
                  <a:pt x="1292656" y="63093"/>
                  <a:pt x="1292047" y="61264"/>
                </a:cubicBezTo>
                <a:lnTo>
                  <a:pt x="1291132" y="59436"/>
                </a:lnTo>
                <a:cubicBezTo>
                  <a:pt x="1289304" y="56388"/>
                  <a:pt x="1287780" y="53187"/>
                  <a:pt x="1286560" y="49834"/>
                </a:cubicBezTo>
                <a:cubicBezTo>
                  <a:pt x="1285341" y="46482"/>
                  <a:pt x="1283817" y="43281"/>
                  <a:pt x="1281989" y="40233"/>
                </a:cubicBezTo>
                <a:cubicBezTo>
                  <a:pt x="1280769" y="39014"/>
                  <a:pt x="1279855" y="37490"/>
                  <a:pt x="1279245" y="35661"/>
                </a:cubicBezTo>
                <a:cubicBezTo>
                  <a:pt x="1278026" y="34442"/>
                  <a:pt x="1276807" y="32766"/>
                  <a:pt x="1275588" y="30632"/>
                </a:cubicBezTo>
                <a:cubicBezTo>
                  <a:pt x="1274368" y="28498"/>
                  <a:pt x="1272539" y="27127"/>
                  <a:pt x="1270101" y="26517"/>
                </a:cubicBezTo>
                <a:lnTo>
                  <a:pt x="1269187" y="23774"/>
                </a:lnTo>
                <a:lnTo>
                  <a:pt x="1269187" y="21945"/>
                </a:lnTo>
                <a:cubicBezTo>
                  <a:pt x="1269187" y="18897"/>
                  <a:pt x="1268577" y="16611"/>
                  <a:pt x="1267358" y="15087"/>
                </a:cubicBezTo>
                <a:cubicBezTo>
                  <a:pt x="1266139" y="13563"/>
                  <a:pt x="1265224" y="12496"/>
                  <a:pt x="1264615" y="11887"/>
                </a:cubicBezTo>
                <a:cubicBezTo>
                  <a:pt x="1264005" y="10058"/>
                  <a:pt x="1263700" y="7315"/>
                  <a:pt x="1263700" y="3657"/>
                </a:cubicBezTo>
                <a:cubicBezTo>
                  <a:pt x="1263700" y="2438"/>
                  <a:pt x="1265224" y="1219"/>
                  <a:pt x="1268272" y="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225" name="矩形 224">
            <a:extLst>
              <a:ext uri="{FF2B5EF4-FFF2-40B4-BE49-F238E27FC236}">
                <a16:creationId xmlns:a16="http://schemas.microsoft.com/office/drawing/2014/main" id="{EAF5F020-C916-4557-83DB-8464E4354B04}"/>
              </a:ext>
            </a:extLst>
          </p:cNvPr>
          <p:cNvSpPr/>
          <p:nvPr userDrawn="1"/>
        </p:nvSpPr>
        <p:spPr>
          <a:xfrm>
            <a:off x="462280" y="558276"/>
            <a:ext cx="101600" cy="800100"/>
          </a:xfrm>
          <a:prstGeom prst="rect">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 name="文本占位符 2">
            <a:extLst>
              <a:ext uri="{FF2B5EF4-FFF2-40B4-BE49-F238E27FC236}">
                <a16:creationId xmlns:a16="http://schemas.microsoft.com/office/drawing/2014/main" id="{B5E521BC-4E80-4FED-B88B-2594BEEC6E17}"/>
              </a:ext>
            </a:extLst>
          </p:cNvPr>
          <p:cNvSpPr>
            <a:spLocks noGrp="1"/>
          </p:cNvSpPr>
          <p:nvPr>
            <p:ph type="body" sz="quarter" idx="10" hasCustomPrompt="1"/>
          </p:nvPr>
        </p:nvSpPr>
        <p:spPr>
          <a:xfrm>
            <a:off x="1366418" y="5593872"/>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noProof="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zh-CN" altLang="en-US" sz="2800" b="1" i="0" u="none" strike="noStrike" kern="1200" cap="none" spc="0" normalizeH="0" baseline="0" noProof="0">
                <a:ln>
                  <a:noFill/>
                </a:ln>
                <a:gradFill flip="none" rotWithShape="1">
                  <a:gsLst>
                    <a:gs pos="100000">
                      <a:srgbClr val="F5E4C3"/>
                    </a:gs>
                    <a:gs pos="0">
                      <a:srgbClr val="A28458"/>
                    </a:gs>
                  </a:gsLst>
                  <a:lin ang="2700000" scaled="1"/>
                  <a:tileRect/>
                </a:gradFill>
                <a:effectLst/>
                <a:uLnTx/>
                <a:uFillTx/>
                <a:latin typeface="+mn-lt"/>
                <a:ea typeface="+mn-ea"/>
                <a:cs typeface="+mn-cs"/>
              </a:rPr>
              <a:t>工作回顾</a:t>
            </a:r>
          </a:p>
        </p:txBody>
      </p:sp>
      <p:sp>
        <p:nvSpPr>
          <p:cNvPr id="226" name="文本占位符 2">
            <a:extLst>
              <a:ext uri="{FF2B5EF4-FFF2-40B4-BE49-F238E27FC236}">
                <a16:creationId xmlns:a16="http://schemas.microsoft.com/office/drawing/2014/main" id="{E4379D85-1C19-4CF6-8925-ABC5C27E2001}"/>
              </a:ext>
            </a:extLst>
          </p:cNvPr>
          <p:cNvSpPr>
            <a:spLocks noGrp="1"/>
          </p:cNvSpPr>
          <p:nvPr>
            <p:ph type="body" sz="quarter" idx="11" hasCustomPrompt="1"/>
          </p:nvPr>
        </p:nvSpPr>
        <p:spPr>
          <a:xfrm>
            <a:off x="4478508" y="3814394"/>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zh-CN" altLang="en-US" sz="2800" b="1">
                <a:gradFill flip="none" rotWithShape="1">
                  <a:gsLst>
                    <a:gs pos="100000">
                      <a:srgbClr val="F5E4C3"/>
                    </a:gs>
                    <a:gs pos="0">
                      <a:srgbClr val="A28458"/>
                    </a:gs>
                  </a:gsLst>
                  <a:lin ang="2700000" scaled="1"/>
                  <a:tileRect/>
                </a:gradFill>
              </a:rPr>
              <a:t>表彰颁奖</a:t>
            </a:r>
          </a:p>
        </p:txBody>
      </p:sp>
      <p:sp>
        <p:nvSpPr>
          <p:cNvPr id="227" name="文本占位符 2">
            <a:extLst>
              <a:ext uri="{FF2B5EF4-FFF2-40B4-BE49-F238E27FC236}">
                <a16:creationId xmlns:a16="http://schemas.microsoft.com/office/drawing/2014/main" id="{630DE135-B1C5-40CD-ADA4-1EF4AC38254A}"/>
              </a:ext>
            </a:extLst>
          </p:cNvPr>
          <p:cNvSpPr>
            <a:spLocks noGrp="1"/>
          </p:cNvSpPr>
          <p:nvPr>
            <p:ph type="body" sz="quarter" idx="12" hasCustomPrompt="1"/>
          </p:nvPr>
        </p:nvSpPr>
        <p:spPr>
          <a:xfrm>
            <a:off x="8057099" y="4710664"/>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zh-CN" altLang="en-US" sz="2800" b="1">
                <a:gradFill flip="none" rotWithShape="1">
                  <a:gsLst>
                    <a:gs pos="100000">
                      <a:srgbClr val="F5E4C3"/>
                    </a:gs>
                    <a:gs pos="0">
                      <a:srgbClr val="A28458"/>
                    </a:gs>
                  </a:gsLst>
                  <a:lin ang="2700000" scaled="1"/>
                  <a:tileRect/>
                </a:gradFill>
              </a:rPr>
              <a:t>展望未来</a:t>
            </a:r>
          </a:p>
        </p:txBody>
      </p:sp>
    </p:spTree>
    <p:extLst>
      <p:ext uri="{BB962C8B-B14F-4D97-AF65-F5344CB8AC3E}">
        <p14:creationId xmlns:p14="http://schemas.microsoft.com/office/powerpoint/2010/main" val="3019144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四项目录页">
    <p:bg>
      <p:bgPr>
        <a:solidFill>
          <a:schemeClr val="tx1"/>
        </a:solidFill>
        <a:effectLst/>
      </p:bgPr>
    </p:bg>
    <p:spTree>
      <p:nvGrpSpPr>
        <p:cNvPr id="1" name=""/>
        <p:cNvGrpSpPr/>
        <p:nvPr/>
      </p:nvGrpSpPr>
      <p:grpSpPr>
        <a:xfrm>
          <a:off x="0" y="0"/>
          <a:ext cx="0" cy="0"/>
          <a:chOff x="0" y="0"/>
          <a:chExt cx="0" cy="0"/>
        </a:xfrm>
      </p:grpSpPr>
      <p:pic>
        <p:nvPicPr>
          <p:cNvPr id="24" name="图片 23">
            <a:extLst>
              <a:ext uri="{FF2B5EF4-FFF2-40B4-BE49-F238E27FC236}">
                <a16:creationId xmlns:a16="http://schemas.microsoft.com/office/drawing/2014/main" id="{0805C5B0-FFA9-4B86-B05D-0D2BB2AE8E26}"/>
              </a:ext>
            </a:extLst>
          </p:cNvPr>
          <p:cNvPicPr>
            <a:picLocks noChangeAspect="1"/>
          </p:cNvPicPr>
          <p:nvPr userDrawn="1"/>
        </p:nvPicPr>
        <p:blipFill>
          <a:blip r:embed="rId2">
            <a:alphaModFix amt="12000"/>
          </a:blip>
          <a:stretch>
            <a:fillRect/>
          </a:stretch>
        </p:blipFill>
        <p:spPr>
          <a:xfrm>
            <a:off x="0" y="-18033"/>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p:spPr>
      </p:pic>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51" name="矩形 50">
            <a:extLst>
              <a:ext uri="{FF2B5EF4-FFF2-40B4-BE49-F238E27FC236}">
                <a16:creationId xmlns:a16="http://schemas.microsoft.com/office/drawing/2014/main" id="{C10B6C02-86CA-4CA6-BD67-1A78B0DB57E1}"/>
              </a:ext>
            </a:extLst>
          </p:cNvPr>
          <p:cNvSpPr/>
          <p:nvPr userDrawn="1"/>
        </p:nvSpPr>
        <p:spPr>
          <a:xfrm>
            <a:off x="0" y="-18033"/>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a:extLst>
              <a:ext uri="{FF2B5EF4-FFF2-40B4-BE49-F238E27FC236}">
                <a16:creationId xmlns:a16="http://schemas.microsoft.com/office/drawing/2014/main" id="{381C493E-71EA-4F61-946B-84FB82903D12}"/>
              </a:ext>
            </a:extLst>
          </p:cNvPr>
          <p:cNvGrpSpPr/>
          <p:nvPr userDrawn="1"/>
        </p:nvGrpSpPr>
        <p:grpSpPr>
          <a:xfrm>
            <a:off x="451053" y="518008"/>
            <a:ext cx="11289894" cy="5904418"/>
            <a:chOff x="1939870" y="1736725"/>
            <a:chExt cx="7604716" cy="3747183"/>
          </a:xfrm>
          <a:solidFill>
            <a:srgbClr val="08080C"/>
          </a:solidFill>
        </p:grpSpPr>
        <p:sp>
          <p:nvSpPr>
            <p:cNvPr id="25" name="Freeform 4">
              <a:extLst>
                <a:ext uri="{FF2B5EF4-FFF2-40B4-BE49-F238E27FC236}">
                  <a16:creationId xmlns:a16="http://schemas.microsoft.com/office/drawing/2014/main" id="{55813240-538B-4A4F-B187-8DCC07789CC8}"/>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
              <a:extLst>
                <a:ext uri="{FF2B5EF4-FFF2-40B4-BE49-F238E27FC236}">
                  <a16:creationId xmlns:a16="http://schemas.microsoft.com/office/drawing/2014/main" id="{F491E3F0-1454-499B-9C64-C5313D4C7C77}"/>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6">
              <a:extLst>
                <a:ext uri="{FF2B5EF4-FFF2-40B4-BE49-F238E27FC236}">
                  <a16:creationId xmlns:a16="http://schemas.microsoft.com/office/drawing/2014/main" id="{84A29956-07EB-40FA-9537-4240DB15353D}"/>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7">
              <a:extLst>
                <a:ext uri="{FF2B5EF4-FFF2-40B4-BE49-F238E27FC236}">
                  <a16:creationId xmlns:a16="http://schemas.microsoft.com/office/drawing/2014/main" id="{A84CA039-E1F9-4C5D-89B4-88EB09D13F3D}"/>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8">
              <a:extLst>
                <a:ext uri="{FF2B5EF4-FFF2-40B4-BE49-F238E27FC236}">
                  <a16:creationId xmlns:a16="http://schemas.microsoft.com/office/drawing/2014/main" id="{43A5C652-E98D-48DA-A929-1755C502B4E7}"/>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9">
              <a:extLst>
                <a:ext uri="{FF2B5EF4-FFF2-40B4-BE49-F238E27FC236}">
                  <a16:creationId xmlns:a16="http://schemas.microsoft.com/office/drawing/2014/main" id="{092C65B9-3381-478F-8174-3F08FAC3F889}"/>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10">
              <a:extLst>
                <a:ext uri="{FF2B5EF4-FFF2-40B4-BE49-F238E27FC236}">
                  <a16:creationId xmlns:a16="http://schemas.microsoft.com/office/drawing/2014/main" id="{0A47BE29-5FDE-4F2B-B907-84E3F5886595}"/>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1">
              <a:extLst>
                <a:ext uri="{FF2B5EF4-FFF2-40B4-BE49-F238E27FC236}">
                  <a16:creationId xmlns:a16="http://schemas.microsoft.com/office/drawing/2014/main" id="{82E45872-5AF7-4F87-B0D6-2D9DBDE295C6}"/>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2">
              <a:extLst>
                <a:ext uri="{FF2B5EF4-FFF2-40B4-BE49-F238E27FC236}">
                  <a16:creationId xmlns:a16="http://schemas.microsoft.com/office/drawing/2014/main" id="{0DE60611-A031-4494-A283-C0633CD3FEB3}"/>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3">
              <a:extLst>
                <a:ext uri="{FF2B5EF4-FFF2-40B4-BE49-F238E27FC236}">
                  <a16:creationId xmlns:a16="http://schemas.microsoft.com/office/drawing/2014/main" id="{534E8D56-1194-4A36-96DF-B9368B00CDB0}"/>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4">
              <a:extLst>
                <a:ext uri="{FF2B5EF4-FFF2-40B4-BE49-F238E27FC236}">
                  <a16:creationId xmlns:a16="http://schemas.microsoft.com/office/drawing/2014/main" id="{91928FB2-E2EB-4BB0-B649-182DF25C4667}"/>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5">
              <a:extLst>
                <a:ext uri="{FF2B5EF4-FFF2-40B4-BE49-F238E27FC236}">
                  <a16:creationId xmlns:a16="http://schemas.microsoft.com/office/drawing/2014/main" id="{9B1B0031-688B-47A5-A521-EA009B70B3BC}"/>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6">
              <a:extLst>
                <a:ext uri="{FF2B5EF4-FFF2-40B4-BE49-F238E27FC236}">
                  <a16:creationId xmlns:a16="http://schemas.microsoft.com/office/drawing/2014/main" id="{5FDDBFC0-0255-47EA-854C-11066C65D237}"/>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17">
              <a:extLst>
                <a:ext uri="{FF2B5EF4-FFF2-40B4-BE49-F238E27FC236}">
                  <a16:creationId xmlns:a16="http://schemas.microsoft.com/office/drawing/2014/main" id="{F4FB21F7-FA3F-4685-A99D-D9F137551928}"/>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8">
              <a:extLst>
                <a:ext uri="{FF2B5EF4-FFF2-40B4-BE49-F238E27FC236}">
                  <a16:creationId xmlns:a16="http://schemas.microsoft.com/office/drawing/2014/main" id="{8FEEDEE9-4B80-456C-9F3A-231E2E4B56B1}"/>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9">
              <a:extLst>
                <a:ext uri="{FF2B5EF4-FFF2-40B4-BE49-F238E27FC236}">
                  <a16:creationId xmlns:a16="http://schemas.microsoft.com/office/drawing/2014/main" id="{A58F3638-E7D5-458C-BC71-E1A3879B9329}"/>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20">
              <a:extLst>
                <a:ext uri="{FF2B5EF4-FFF2-40B4-BE49-F238E27FC236}">
                  <a16:creationId xmlns:a16="http://schemas.microsoft.com/office/drawing/2014/main" id="{BAB2FDC4-E1A3-4EE2-A94E-3CB1AE7264EB}"/>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21">
              <a:extLst>
                <a:ext uri="{FF2B5EF4-FFF2-40B4-BE49-F238E27FC236}">
                  <a16:creationId xmlns:a16="http://schemas.microsoft.com/office/drawing/2014/main" id="{BCAF0C16-C2C0-4A30-9EFE-767DBE93BEDF}"/>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22">
              <a:extLst>
                <a:ext uri="{FF2B5EF4-FFF2-40B4-BE49-F238E27FC236}">
                  <a16:creationId xmlns:a16="http://schemas.microsoft.com/office/drawing/2014/main" id="{BFAAC161-8FB3-43FC-ADA5-85E83D6AA20F}"/>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23">
              <a:extLst>
                <a:ext uri="{FF2B5EF4-FFF2-40B4-BE49-F238E27FC236}">
                  <a16:creationId xmlns:a16="http://schemas.microsoft.com/office/drawing/2014/main" id="{DA6441A8-4C1F-4818-B18E-BB52BB9B1427}"/>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24">
              <a:extLst>
                <a:ext uri="{FF2B5EF4-FFF2-40B4-BE49-F238E27FC236}">
                  <a16:creationId xmlns:a16="http://schemas.microsoft.com/office/drawing/2014/main" id="{2763FBFC-E0A7-43DC-B150-E0E6B9C716D8}"/>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25">
              <a:extLst>
                <a:ext uri="{FF2B5EF4-FFF2-40B4-BE49-F238E27FC236}">
                  <a16:creationId xmlns:a16="http://schemas.microsoft.com/office/drawing/2014/main" id="{CD25F0B9-8001-4E42-B6EE-A1C64D1453E8}"/>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26">
              <a:extLst>
                <a:ext uri="{FF2B5EF4-FFF2-40B4-BE49-F238E27FC236}">
                  <a16:creationId xmlns:a16="http://schemas.microsoft.com/office/drawing/2014/main" id="{98693EC2-518A-43DC-B8B4-4324E85523D6}"/>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27">
              <a:extLst>
                <a:ext uri="{FF2B5EF4-FFF2-40B4-BE49-F238E27FC236}">
                  <a16:creationId xmlns:a16="http://schemas.microsoft.com/office/drawing/2014/main" id="{F09F6F13-2DAF-49F1-ABC2-24295DF1342F}"/>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28">
              <a:extLst>
                <a:ext uri="{FF2B5EF4-FFF2-40B4-BE49-F238E27FC236}">
                  <a16:creationId xmlns:a16="http://schemas.microsoft.com/office/drawing/2014/main" id="{9CE25465-C35A-4AF9-8BAE-33B0D2155B19}"/>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29">
              <a:extLst>
                <a:ext uri="{FF2B5EF4-FFF2-40B4-BE49-F238E27FC236}">
                  <a16:creationId xmlns:a16="http://schemas.microsoft.com/office/drawing/2014/main" id="{A46F2DA2-7EC6-4DF1-86BE-AF95C7027AC8}"/>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30">
              <a:extLst>
                <a:ext uri="{FF2B5EF4-FFF2-40B4-BE49-F238E27FC236}">
                  <a16:creationId xmlns:a16="http://schemas.microsoft.com/office/drawing/2014/main" id="{0C2A44BE-A434-4EE3-88A7-644AC478CBE4}"/>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31">
              <a:extLst>
                <a:ext uri="{FF2B5EF4-FFF2-40B4-BE49-F238E27FC236}">
                  <a16:creationId xmlns:a16="http://schemas.microsoft.com/office/drawing/2014/main" id="{072B339A-8223-4FEF-94B8-7D47180AD8E0}"/>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32">
              <a:extLst>
                <a:ext uri="{FF2B5EF4-FFF2-40B4-BE49-F238E27FC236}">
                  <a16:creationId xmlns:a16="http://schemas.microsoft.com/office/drawing/2014/main" id="{BE6AC696-4E7A-415D-8896-BA6430FEF56A}"/>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33">
              <a:extLst>
                <a:ext uri="{FF2B5EF4-FFF2-40B4-BE49-F238E27FC236}">
                  <a16:creationId xmlns:a16="http://schemas.microsoft.com/office/drawing/2014/main" id="{93527913-E52B-4D13-9759-185FA924ED33}"/>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34">
              <a:extLst>
                <a:ext uri="{FF2B5EF4-FFF2-40B4-BE49-F238E27FC236}">
                  <a16:creationId xmlns:a16="http://schemas.microsoft.com/office/drawing/2014/main" id="{0D56DB94-3602-435A-94FD-10EE9BF8B93F}"/>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35">
              <a:extLst>
                <a:ext uri="{FF2B5EF4-FFF2-40B4-BE49-F238E27FC236}">
                  <a16:creationId xmlns:a16="http://schemas.microsoft.com/office/drawing/2014/main" id="{C9CBCA6D-5747-4324-8AAD-3FA8A60ADCF6}"/>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36">
              <a:extLst>
                <a:ext uri="{FF2B5EF4-FFF2-40B4-BE49-F238E27FC236}">
                  <a16:creationId xmlns:a16="http://schemas.microsoft.com/office/drawing/2014/main" id="{EFD5DEE8-56BF-4488-A579-8552AE2B66C7}"/>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37">
              <a:extLst>
                <a:ext uri="{FF2B5EF4-FFF2-40B4-BE49-F238E27FC236}">
                  <a16:creationId xmlns:a16="http://schemas.microsoft.com/office/drawing/2014/main" id="{DC1154CD-4B70-452A-B375-FDB905ED1A09}"/>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38">
              <a:extLst>
                <a:ext uri="{FF2B5EF4-FFF2-40B4-BE49-F238E27FC236}">
                  <a16:creationId xmlns:a16="http://schemas.microsoft.com/office/drawing/2014/main" id="{288A8C9A-7712-42CE-8B3F-25B2F66DA0BB}"/>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39">
              <a:extLst>
                <a:ext uri="{FF2B5EF4-FFF2-40B4-BE49-F238E27FC236}">
                  <a16:creationId xmlns:a16="http://schemas.microsoft.com/office/drawing/2014/main" id="{3497980D-AA90-4C9B-820F-3E410BEA0037}"/>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40">
              <a:extLst>
                <a:ext uri="{FF2B5EF4-FFF2-40B4-BE49-F238E27FC236}">
                  <a16:creationId xmlns:a16="http://schemas.microsoft.com/office/drawing/2014/main" id="{C3BD9E99-D54B-4EF0-A627-EA48133739B0}"/>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41">
              <a:extLst>
                <a:ext uri="{FF2B5EF4-FFF2-40B4-BE49-F238E27FC236}">
                  <a16:creationId xmlns:a16="http://schemas.microsoft.com/office/drawing/2014/main" id="{34A75407-A05B-40F6-B57A-0053853F0D30}"/>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42">
              <a:extLst>
                <a:ext uri="{FF2B5EF4-FFF2-40B4-BE49-F238E27FC236}">
                  <a16:creationId xmlns:a16="http://schemas.microsoft.com/office/drawing/2014/main" id="{25525E73-A253-4D12-948B-B13F6FF92D60}"/>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43">
              <a:extLst>
                <a:ext uri="{FF2B5EF4-FFF2-40B4-BE49-F238E27FC236}">
                  <a16:creationId xmlns:a16="http://schemas.microsoft.com/office/drawing/2014/main" id="{6C4A0E81-192B-49A7-9460-3E4AF420D078}"/>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44">
              <a:extLst>
                <a:ext uri="{FF2B5EF4-FFF2-40B4-BE49-F238E27FC236}">
                  <a16:creationId xmlns:a16="http://schemas.microsoft.com/office/drawing/2014/main" id="{149318EB-39BC-4ED6-835D-57572E4525C4}"/>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45">
              <a:extLst>
                <a:ext uri="{FF2B5EF4-FFF2-40B4-BE49-F238E27FC236}">
                  <a16:creationId xmlns:a16="http://schemas.microsoft.com/office/drawing/2014/main" id="{EA597558-EA15-48B8-BE14-BD02880B453D}"/>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46">
              <a:extLst>
                <a:ext uri="{FF2B5EF4-FFF2-40B4-BE49-F238E27FC236}">
                  <a16:creationId xmlns:a16="http://schemas.microsoft.com/office/drawing/2014/main" id="{153A7D9C-069D-4C2D-B83D-E32BA8BAD05A}"/>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47">
              <a:extLst>
                <a:ext uri="{FF2B5EF4-FFF2-40B4-BE49-F238E27FC236}">
                  <a16:creationId xmlns:a16="http://schemas.microsoft.com/office/drawing/2014/main" id="{60CE21CC-0481-4809-8AE8-80947C9CCA19}"/>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48">
              <a:extLst>
                <a:ext uri="{FF2B5EF4-FFF2-40B4-BE49-F238E27FC236}">
                  <a16:creationId xmlns:a16="http://schemas.microsoft.com/office/drawing/2014/main" id="{1738C191-B811-46A1-9345-E1505A47C202}"/>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49">
              <a:extLst>
                <a:ext uri="{FF2B5EF4-FFF2-40B4-BE49-F238E27FC236}">
                  <a16:creationId xmlns:a16="http://schemas.microsoft.com/office/drawing/2014/main" id="{39714DD1-21D8-471C-BBC5-B46AB8CEE4E0}"/>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50">
              <a:extLst>
                <a:ext uri="{FF2B5EF4-FFF2-40B4-BE49-F238E27FC236}">
                  <a16:creationId xmlns:a16="http://schemas.microsoft.com/office/drawing/2014/main" id="{A17496D4-C2DF-40F1-AFA5-EF3DBD31ACFC}"/>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51">
              <a:extLst>
                <a:ext uri="{FF2B5EF4-FFF2-40B4-BE49-F238E27FC236}">
                  <a16:creationId xmlns:a16="http://schemas.microsoft.com/office/drawing/2014/main" id="{882405C2-3CE6-4D20-88A3-F4A4B6DBD0DE}"/>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52">
              <a:extLst>
                <a:ext uri="{FF2B5EF4-FFF2-40B4-BE49-F238E27FC236}">
                  <a16:creationId xmlns:a16="http://schemas.microsoft.com/office/drawing/2014/main" id="{9A248725-73A9-4535-8FB0-22912B089FDC}"/>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53">
              <a:extLst>
                <a:ext uri="{FF2B5EF4-FFF2-40B4-BE49-F238E27FC236}">
                  <a16:creationId xmlns:a16="http://schemas.microsoft.com/office/drawing/2014/main" id="{AFF72143-EB47-4EFB-ADC7-0488BAA6764D}"/>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54">
              <a:extLst>
                <a:ext uri="{FF2B5EF4-FFF2-40B4-BE49-F238E27FC236}">
                  <a16:creationId xmlns:a16="http://schemas.microsoft.com/office/drawing/2014/main" id="{27DE63BC-3E18-45FC-97F7-F7ABDCA0FFE8}"/>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55">
              <a:extLst>
                <a:ext uri="{FF2B5EF4-FFF2-40B4-BE49-F238E27FC236}">
                  <a16:creationId xmlns:a16="http://schemas.microsoft.com/office/drawing/2014/main" id="{C3A391FB-7A1D-4B59-AA6B-C6F5CDA06ABC}"/>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56">
              <a:extLst>
                <a:ext uri="{FF2B5EF4-FFF2-40B4-BE49-F238E27FC236}">
                  <a16:creationId xmlns:a16="http://schemas.microsoft.com/office/drawing/2014/main" id="{BE197578-8EDD-4CB5-A8CE-8435EC20352E}"/>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57">
              <a:extLst>
                <a:ext uri="{FF2B5EF4-FFF2-40B4-BE49-F238E27FC236}">
                  <a16:creationId xmlns:a16="http://schemas.microsoft.com/office/drawing/2014/main" id="{7E9ED11A-B0A8-46B4-8985-C1496E2A975A}"/>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58">
              <a:extLst>
                <a:ext uri="{FF2B5EF4-FFF2-40B4-BE49-F238E27FC236}">
                  <a16:creationId xmlns:a16="http://schemas.microsoft.com/office/drawing/2014/main" id="{84F8200F-BE40-44C0-A9D3-0532FA5491D3}"/>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59">
              <a:extLst>
                <a:ext uri="{FF2B5EF4-FFF2-40B4-BE49-F238E27FC236}">
                  <a16:creationId xmlns:a16="http://schemas.microsoft.com/office/drawing/2014/main" id="{42492F33-80B5-4545-8053-91E7D42E6C6E}"/>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60">
              <a:extLst>
                <a:ext uri="{FF2B5EF4-FFF2-40B4-BE49-F238E27FC236}">
                  <a16:creationId xmlns:a16="http://schemas.microsoft.com/office/drawing/2014/main" id="{0C9DA7FC-6F9A-45D1-80E7-901B9B5B5A2A}"/>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61">
              <a:extLst>
                <a:ext uri="{FF2B5EF4-FFF2-40B4-BE49-F238E27FC236}">
                  <a16:creationId xmlns:a16="http://schemas.microsoft.com/office/drawing/2014/main" id="{3390B690-E277-4757-91E3-BEAE064D51D5}"/>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62">
              <a:extLst>
                <a:ext uri="{FF2B5EF4-FFF2-40B4-BE49-F238E27FC236}">
                  <a16:creationId xmlns:a16="http://schemas.microsoft.com/office/drawing/2014/main" id="{118467F5-8579-4F3D-8AA9-0CE1FA7D099B}"/>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63">
              <a:extLst>
                <a:ext uri="{FF2B5EF4-FFF2-40B4-BE49-F238E27FC236}">
                  <a16:creationId xmlns:a16="http://schemas.microsoft.com/office/drawing/2014/main" id="{170AA901-945E-461A-8E42-68A4EE5DCCD7}"/>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64">
              <a:extLst>
                <a:ext uri="{FF2B5EF4-FFF2-40B4-BE49-F238E27FC236}">
                  <a16:creationId xmlns:a16="http://schemas.microsoft.com/office/drawing/2014/main" id="{02DFD175-675A-4EED-B16C-A9CB67EBB8E0}"/>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65">
              <a:extLst>
                <a:ext uri="{FF2B5EF4-FFF2-40B4-BE49-F238E27FC236}">
                  <a16:creationId xmlns:a16="http://schemas.microsoft.com/office/drawing/2014/main" id="{1591D84B-F5B6-43B5-8629-8D378C1DC8CB}"/>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66">
              <a:extLst>
                <a:ext uri="{FF2B5EF4-FFF2-40B4-BE49-F238E27FC236}">
                  <a16:creationId xmlns:a16="http://schemas.microsoft.com/office/drawing/2014/main" id="{461D04D5-2B40-4F5E-8BE3-5B9326104DFA}"/>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67">
              <a:extLst>
                <a:ext uri="{FF2B5EF4-FFF2-40B4-BE49-F238E27FC236}">
                  <a16:creationId xmlns:a16="http://schemas.microsoft.com/office/drawing/2014/main" id="{7C981532-97AA-4527-858D-68FBF943E3B3}"/>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68">
              <a:extLst>
                <a:ext uri="{FF2B5EF4-FFF2-40B4-BE49-F238E27FC236}">
                  <a16:creationId xmlns:a16="http://schemas.microsoft.com/office/drawing/2014/main" id="{B51E8C95-8D70-4087-81AC-23EC560430D9}"/>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69">
              <a:extLst>
                <a:ext uri="{FF2B5EF4-FFF2-40B4-BE49-F238E27FC236}">
                  <a16:creationId xmlns:a16="http://schemas.microsoft.com/office/drawing/2014/main" id="{65F2C0B7-E9D7-4FC7-B019-BCF5210D9F1E}"/>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70">
              <a:extLst>
                <a:ext uri="{FF2B5EF4-FFF2-40B4-BE49-F238E27FC236}">
                  <a16:creationId xmlns:a16="http://schemas.microsoft.com/office/drawing/2014/main" id="{783C65E2-16DB-4FB9-8A9A-2E90EFB5097B}"/>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71">
              <a:extLst>
                <a:ext uri="{FF2B5EF4-FFF2-40B4-BE49-F238E27FC236}">
                  <a16:creationId xmlns:a16="http://schemas.microsoft.com/office/drawing/2014/main" id="{E809D955-C945-44F1-A490-DC0A9103DA29}"/>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2">
              <a:extLst>
                <a:ext uri="{FF2B5EF4-FFF2-40B4-BE49-F238E27FC236}">
                  <a16:creationId xmlns:a16="http://schemas.microsoft.com/office/drawing/2014/main" id="{C9CA8A70-6094-443D-AC98-9AD6463D8DFB}"/>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3">
              <a:extLst>
                <a:ext uri="{FF2B5EF4-FFF2-40B4-BE49-F238E27FC236}">
                  <a16:creationId xmlns:a16="http://schemas.microsoft.com/office/drawing/2014/main" id="{F84DEA8B-4CA7-4449-98F6-2BF8BB20413C}"/>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4">
              <a:extLst>
                <a:ext uri="{FF2B5EF4-FFF2-40B4-BE49-F238E27FC236}">
                  <a16:creationId xmlns:a16="http://schemas.microsoft.com/office/drawing/2014/main" id="{BC83035A-362D-445F-B57A-F007B2C570D8}"/>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75">
              <a:extLst>
                <a:ext uri="{FF2B5EF4-FFF2-40B4-BE49-F238E27FC236}">
                  <a16:creationId xmlns:a16="http://schemas.microsoft.com/office/drawing/2014/main" id="{4B2955A5-7B48-494E-9937-6A37A58BEEAF}"/>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76">
              <a:extLst>
                <a:ext uri="{FF2B5EF4-FFF2-40B4-BE49-F238E27FC236}">
                  <a16:creationId xmlns:a16="http://schemas.microsoft.com/office/drawing/2014/main" id="{C0E71AA4-6B29-48F7-8AC1-F100A81E31BE}"/>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77">
              <a:extLst>
                <a:ext uri="{FF2B5EF4-FFF2-40B4-BE49-F238E27FC236}">
                  <a16:creationId xmlns:a16="http://schemas.microsoft.com/office/drawing/2014/main" id="{67F4F4E8-D3DB-4CE4-8945-631056C861E7}"/>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78">
              <a:extLst>
                <a:ext uri="{FF2B5EF4-FFF2-40B4-BE49-F238E27FC236}">
                  <a16:creationId xmlns:a16="http://schemas.microsoft.com/office/drawing/2014/main" id="{EE313E8D-F861-4B23-A0F5-E4C57E006B64}"/>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79">
              <a:extLst>
                <a:ext uri="{FF2B5EF4-FFF2-40B4-BE49-F238E27FC236}">
                  <a16:creationId xmlns:a16="http://schemas.microsoft.com/office/drawing/2014/main" id="{705462A1-E5FD-45CD-B276-1E36C5DDF313}"/>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80">
              <a:extLst>
                <a:ext uri="{FF2B5EF4-FFF2-40B4-BE49-F238E27FC236}">
                  <a16:creationId xmlns:a16="http://schemas.microsoft.com/office/drawing/2014/main" id="{28E1DCFF-922E-4DBA-9089-9D8EC70FD70F}"/>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81">
              <a:extLst>
                <a:ext uri="{FF2B5EF4-FFF2-40B4-BE49-F238E27FC236}">
                  <a16:creationId xmlns:a16="http://schemas.microsoft.com/office/drawing/2014/main" id="{C1BF10B8-F881-41CC-B71E-4D5EECD66487}"/>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82">
              <a:extLst>
                <a:ext uri="{FF2B5EF4-FFF2-40B4-BE49-F238E27FC236}">
                  <a16:creationId xmlns:a16="http://schemas.microsoft.com/office/drawing/2014/main" id="{63C530F9-2907-438B-B8EB-98FCADE5891B}"/>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83">
              <a:extLst>
                <a:ext uri="{FF2B5EF4-FFF2-40B4-BE49-F238E27FC236}">
                  <a16:creationId xmlns:a16="http://schemas.microsoft.com/office/drawing/2014/main" id="{EFCCE3D6-D56F-4239-B9DF-2D32B2FF09ED}"/>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84">
              <a:extLst>
                <a:ext uri="{FF2B5EF4-FFF2-40B4-BE49-F238E27FC236}">
                  <a16:creationId xmlns:a16="http://schemas.microsoft.com/office/drawing/2014/main" id="{B4E85D28-10DF-4EE9-B041-284C02E39EB9}"/>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85">
              <a:extLst>
                <a:ext uri="{FF2B5EF4-FFF2-40B4-BE49-F238E27FC236}">
                  <a16:creationId xmlns:a16="http://schemas.microsoft.com/office/drawing/2014/main" id="{082BD593-B012-4469-B18F-D6D486B9F680}"/>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86">
              <a:extLst>
                <a:ext uri="{FF2B5EF4-FFF2-40B4-BE49-F238E27FC236}">
                  <a16:creationId xmlns:a16="http://schemas.microsoft.com/office/drawing/2014/main" id="{A882D25A-B754-454F-A4A2-48DA0110F4E8}"/>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87">
              <a:extLst>
                <a:ext uri="{FF2B5EF4-FFF2-40B4-BE49-F238E27FC236}">
                  <a16:creationId xmlns:a16="http://schemas.microsoft.com/office/drawing/2014/main" id="{271B2A35-F550-4CC9-A045-75E0A5DB66C1}"/>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88">
              <a:extLst>
                <a:ext uri="{FF2B5EF4-FFF2-40B4-BE49-F238E27FC236}">
                  <a16:creationId xmlns:a16="http://schemas.microsoft.com/office/drawing/2014/main" id="{67B8E668-1C6A-413E-A05A-1DC6B3161DDB}"/>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89">
              <a:extLst>
                <a:ext uri="{FF2B5EF4-FFF2-40B4-BE49-F238E27FC236}">
                  <a16:creationId xmlns:a16="http://schemas.microsoft.com/office/drawing/2014/main" id="{1A43B046-5599-407B-BE65-B83C07A8C14B}"/>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90">
              <a:extLst>
                <a:ext uri="{FF2B5EF4-FFF2-40B4-BE49-F238E27FC236}">
                  <a16:creationId xmlns:a16="http://schemas.microsoft.com/office/drawing/2014/main" id="{03CB31D7-7ABE-4C35-BB6B-CBB18678DC8E}"/>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91">
              <a:extLst>
                <a:ext uri="{FF2B5EF4-FFF2-40B4-BE49-F238E27FC236}">
                  <a16:creationId xmlns:a16="http://schemas.microsoft.com/office/drawing/2014/main" id="{E2F8016D-DD7A-4141-A19D-15839BFFB74A}"/>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92">
              <a:extLst>
                <a:ext uri="{FF2B5EF4-FFF2-40B4-BE49-F238E27FC236}">
                  <a16:creationId xmlns:a16="http://schemas.microsoft.com/office/drawing/2014/main" id="{451E38E8-8711-439F-8A03-6D0BAD1E2C2C}"/>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93">
              <a:extLst>
                <a:ext uri="{FF2B5EF4-FFF2-40B4-BE49-F238E27FC236}">
                  <a16:creationId xmlns:a16="http://schemas.microsoft.com/office/drawing/2014/main" id="{0436A702-6421-4215-B05D-F166986E4650}"/>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94">
              <a:extLst>
                <a:ext uri="{FF2B5EF4-FFF2-40B4-BE49-F238E27FC236}">
                  <a16:creationId xmlns:a16="http://schemas.microsoft.com/office/drawing/2014/main" id="{EE72AA2D-6B04-4FC8-A8AC-A7AC3326E5E2}"/>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95">
              <a:extLst>
                <a:ext uri="{FF2B5EF4-FFF2-40B4-BE49-F238E27FC236}">
                  <a16:creationId xmlns:a16="http://schemas.microsoft.com/office/drawing/2014/main" id="{F881F2FA-E73C-4A84-BE95-EECD3190E5BB}"/>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96">
              <a:extLst>
                <a:ext uri="{FF2B5EF4-FFF2-40B4-BE49-F238E27FC236}">
                  <a16:creationId xmlns:a16="http://schemas.microsoft.com/office/drawing/2014/main" id="{EE2D90FF-3D62-41D1-BB7F-53A2EEE6F2AF}"/>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97">
              <a:extLst>
                <a:ext uri="{FF2B5EF4-FFF2-40B4-BE49-F238E27FC236}">
                  <a16:creationId xmlns:a16="http://schemas.microsoft.com/office/drawing/2014/main" id="{E8B94D50-0557-4FF2-AF47-350189E6F918}"/>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98">
              <a:extLst>
                <a:ext uri="{FF2B5EF4-FFF2-40B4-BE49-F238E27FC236}">
                  <a16:creationId xmlns:a16="http://schemas.microsoft.com/office/drawing/2014/main" id="{C3FDE899-EB5D-400D-B653-F5E40A29E94D}"/>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99">
              <a:extLst>
                <a:ext uri="{FF2B5EF4-FFF2-40B4-BE49-F238E27FC236}">
                  <a16:creationId xmlns:a16="http://schemas.microsoft.com/office/drawing/2014/main" id="{7590A147-0F59-4A0A-B506-4F39EA01ACF6}"/>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00">
              <a:extLst>
                <a:ext uri="{FF2B5EF4-FFF2-40B4-BE49-F238E27FC236}">
                  <a16:creationId xmlns:a16="http://schemas.microsoft.com/office/drawing/2014/main" id="{6604DBD8-E524-4F47-BDE5-42EBD9CE6D64}"/>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01">
              <a:extLst>
                <a:ext uri="{FF2B5EF4-FFF2-40B4-BE49-F238E27FC236}">
                  <a16:creationId xmlns:a16="http://schemas.microsoft.com/office/drawing/2014/main" id="{2C3FE43C-CEC8-4ECC-9881-822CBABB7ADF}"/>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02">
              <a:extLst>
                <a:ext uri="{FF2B5EF4-FFF2-40B4-BE49-F238E27FC236}">
                  <a16:creationId xmlns:a16="http://schemas.microsoft.com/office/drawing/2014/main" id="{857E1831-6391-4F92-9E30-EC38DFB7808C}"/>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03">
              <a:extLst>
                <a:ext uri="{FF2B5EF4-FFF2-40B4-BE49-F238E27FC236}">
                  <a16:creationId xmlns:a16="http://schemas.microsoft.com/office/drawing/2014/main" id="{EE1DB8EC-B5AA-4B56-BFD1-9A773629BDEF}"/>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04">
              <a:extLst>
                <a:ext uri="{FF2B5EF4-FFF2-40B4-BE49-F238E27FC236}">
                  <a16:creationId xmlns:a16="http://schemas.microsoft.com/office/drawing/2014/main" id="{753889A8-FD82-4C3C-ACE9-9DB05241B11C}"/>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05">
              <a:extLst>
                <a:ext uri="{FF2B5EF4-FFF2-40B4-BE49-F238E27FC236}">
                  <a16:creationId xmlns:a16="http://schemas.microsoft.com/office/drawing/2014/main" id="{716435E8-AB27-4FCD-A876-52D7C6BB3B46}"/>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06">
              <a:extLst>
                <a:ext uri="{FF2B5EF4-FFF2-40B4-BE49-F238E27FC236}">
                  <a16:creationId xmlns:a16="http://schemas.microsoft.com/office/drawing/2014/main" id="{7C78E644-BBF8-4000-A6A8-2AA5D767E1C8}"/>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07">
              <a:extLst>
                <a:ext uri="{FF2B5EF4-FFF2-40B4-BE49-F238E27FC236}">
                  <a16:creationId xmlns:a16="http://schemas.microsoft.com/office/drawing/2014/main" id="{0790134C-81FB-4DCE-AC66-17215F19AE42}"/>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08">
              <a:extLst>
                <a:ext uri="{FF2B5EF4-FFF2-40B4-BE49-F238E27FC236}">
                  <a16:creationId xmlns:a16="http://schemas.microsoft.com/office/drawing/2014/main" id="{289EBA0F-8E46-4D2F-9299-6643DB9E50A8}"/>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09">
              <a:extLst>
                <a:ext uri="{FF2B5EF4-FFF2-40B4-BE49-F238E27FC236}">
                  <a16:creationId xmlns:a16="http://schemas.microsoft.com/office/drawing/2014/main" id="{A6630A4D-01B5-4E8F-808E-10CE5689A5A6}"/>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10">
              <a:extLst>
                <a:ext uri="{FF2B5EF4-FFF2-40B4-BE49-F238E27FC236}">
                  <a16:creationId xmlns:a16="http://schemas.microsoft.com/office/drawing/2014/main" id="{E839A6B7-54DD-4C8C-8377-4B8E4E908CE7}"/>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11">
              <a:extLst>
                <a:ext uri="{FF2B5EF4-FFF2-40B4-BE49-F238E27FC236}">
                  <a16:creationId xmlns:a16="http://schemas.microsoft.com/office/drawing/2014/main" id="{33BD23E2-8C17-4E74-BFF1-1D0912E36307}"/>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12">
              <a:extLst>
                <a:ext uri="{FF2B5EF4-FFF2-40B4-BE49-F238E27FC236}">
                  <a16:creationId xmlns:a16="http://schemas.microsoft.com/office/drawing/2014/main" id="{BAD8F493-2E52-4B76-9404-96B3EF1E944B}"/>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13">
              <a:extLst>
                <a:ext uri="{FF2B5EF4-FFF2-40B4-BE49-F238E27FC236}">
                  <a16:creationId xmlns:a16="http://schemas.microsoft.com/office/drawing/2014/main" id="{D882C230-484A-4E94-A8A4-38FFC33C072C}"/>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14">
              <a:extLst>
                <a:ext uri="{FF2B5EF4-FFF2-40B4-BE49-F238E27FC236}">
                  <a16:creationId xmlns:a16="http://schemas.microsoft.com/office/drawing/2014/main" id="{5D9F4AAF-8E06-4967-96AC-015E8893DE41}"/>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15">
              <a:extLst>
                <a:ext uri="{FF2B5EF4-FFF2-40B4-BE49-F238E27FC236}">
                  <a16:creationId xmlns:a16="http://schemas.microsoft.com/office/drawing/2014/main" id="{9EB0B25F-FC32-4A3F-AD3C-B10D76E055C1}"/>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6">
              <a:extLst>
                <a:ext uri="{FF2B5EF4-FFF2-40B4-BE49-F238E27FC236}">
                  <a16:creationId xmlns:a16="http://schemas.microsoft.com/office/drawing/2014/main" id="{7EA11B3C-C0DB-405D-AB1E-2B285998B119}"/>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7">
              <a:extLst>
                <a:ext uri="{FF2B5EF4-FFF2-40B4-BE49-F238E27FC236}">
                  <a16:creationId xmlns:a16="http://schemas.microsoft.com/office/drawing/2014/main" id="{16EBCB35-0C05-4AEE-80C1-501B65977B22}"/>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8">
              <a:extLst>
                <a:ext uri="{FF2B5EF4-FFF2-40B4-BE49-F238E27FC236}">
                  <a16:creationId xmlns:a16="http://schemas.microsoft.com/office/drawing/2014/main" id="{6EFE49A2-3039-4553-985C-72B2AC2C32AC}"/>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9">
              <a:extLst>
                <a:ext uri="{FF2B5EF4-FFF2-40B4-BE49-F238E27FC236}">
                  <a16:creationId xmlns:a16="http://schemas.microsoft.com/office/drawing/2014/main" id="{E1842E6B-0FBE-4F00-BB21-A3BF14C06FD5}"/>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20">
              <a:extLst>
                <a:ext uri="{FF2B5EF4-FFF2-40B4-BE49-F238E27FC236}">
                  <a16:creationId xmlns:a16="http://schemas.microsoft.com/office/drawing/2014/main" id="{5A22C3EB-06C8-4A60-B663-D78CF7EBF872}"/>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21">
              <a:extLst>
                <a:ext uri="{FF2B5EF4-FFF2-40B4-BE49-F238E27FC236}">
                  <a16:creationId xmlns:a16="http://schemas.microsoft.com/office/drawing/2014/main" id="{144952DC-900D-4A3C-96E5-48E1E8E25AD1}"/>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2">
              <a:extLst>
                <a:ext uri="{FF2B5EF4-FFF2-40B4-BE49-F238E27FC236}">
                  <a16:creationId xmlns:a16="http://schemas.microsoft.com/office/drawing/2014/main" id="{42FC8D21-1A65-4E89-9AAC-CEBFEF536756}"/>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23">
              <a:extLst>
                <a:ext uri="{FF2B5EF4-FFF2-40B4-BE49-F238E27FC236}">
                  <a16:creationId xmlns:a16="http://schemas.microsoft.com/office/drawing/2014/main" id="{22FC4BD4-8A2B-4543-A67F-CAFD4097CE22}"/>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24">
              <a:extLst>
                <a:ext uri="{FF2B5EF4-FFF2-40B4-BE49-F238E27FC236}">
                  <a16:creationId xmlns:a16="http://schemas.microsoft.com/office/drawing/2014/main" id="{B731ECC0-7317-4716-A72A-77FCA97FEB51}"/>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25">
              <a:extLst>
                <a:ext uri="{FF2B5EF4-FFF2-40B4-BE49-F238E27FC236}">
                  <a16:creationId xmlns:a16="http://schemas.microsoft.com/office/drawing/2014/main" id="{A982EF8F-DA39-4935-805B-C30E886FCA78}"/>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26">
              <a:extLst>
                <a:ext uri="{FF2B5EF4-FFF2-40B4-BE49-F238E27FC236}">
                  <a16:creationId xmlns:a16="http://schemas.microsoft.com/office/drawing/2014/main" id="{37E0AC78-B90E-44E4-8224-A21A43AC8E15}"/>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27">
              <a:extLst>
                <a:ext uri="{FF2B5EF4-FFF2-40B4-BE49-F238E27FC236}">
                  <a16:creationId xmlns:a16="http://schemas.microsoft.com/office/drawing/2014/main" id="{997D0141-4462-46F9-8F26-94C6442F2BF7}"/>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28">
              <a:extLst>
                <a:ext uri="{FF2B5EF4-FFF2-40B4-BE49-F238E27FC236}">
                  <a16:creationId xmlns:a16="http://schemas.microsoft.com/office/drawing/2014/main" id="{2A223F94-7AF1-44DA-A168-B62FFCB73F02}"/>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29">
              <a:extLst>
                <a:ext uri="{FF2B5EF4-FFF2-40B4-BE49-F238E27FC236}">
                  <a16:creationId xmlns:a16="http://schemas.microsoft.com/office/drawing/2014/main" id="{8F3FECBE-50E0-47CF-A90D-B84B225EBCBB}"/>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30">
              <a:extLst>
                <a:ext uri="{FF2B5EF4-FFF2-40B4-BE49-F238E27FC236}">
                  <a16:creationId xmlns:a16="http://schemas.microsoft.com/office/drawing/2014/main" id="{D2B01E6E-6548-4723-B5D4-DB4CD387741D}"/>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31">
              <a:extLst>
                <a:ext uri="{FF2B5EF4-FFF2-40B4-BE49-F238E27FC236}">
                  <a16:creationId xmlns:a16="http://schemas.microsoft.com/office/drawing/2014/main" id="{93340DC5-CB2D-46DB-BB27-2F6D54A19F50}"/>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32">
              <a:extLst>
                <a:ext uri="{FF2B5EF4-FFF2-40B4-BE49-F238E27FC236}">
                  <a16:creationId xmlns:a16="http://schemas.microsoft.com/office/drawing/2014/main" id="{80422655-0080-4390-B3C4-8E1C04DF7026}"/>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33">
              <a:extLst>
                <a:ext uri="{FF2B5EF4-FFF2-40B4-BE49-F238E27FC236}">
                  <a16:creationId xmlns:a16="http://schemas.microsoft.com/office/drawing/2014/main" id="{B40315F3-E529-41FC-AD69-596F08E5DCD6}"/>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34">
              <a:extLst>
                <a:ext uri="{FF2B5EF4-FFF2-40B4-BE49-F238E27FC236}">
                  <a16:creationId xmlns:a16="http://schemas.microsoft.com/office/drawing/2014/main" id="{168E0844-6071-4696-AC1C-79ABF4F09B32}"/>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35">
              <a:extLst>
                <a:ext uri="{FF2B5EF4-FFF2-40B4-BE49-F238E27FC236}">
                  <a16:creationId xmlns:a16="http://schemas.microsoft.com/office/drawing/2014/main" id="{57E52E01-072C-4A2B-ACB4-7F2F14CAFE16}"/>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36">
              <a:extLst>
                <a:ext uri="{FF2B5EF4-FFF2-40B4-BE49-F238E27FC236}">
                  <a16:creationId xmlns:a16="http://schemas.microsoft.com/office/drawing/2014/main" id="{BC6F171E-4D74-4AF0-9E59-C03547C92082}"/>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37">
              <a:extLst>
                <a:ext uri="{FF2B5EF4-FFF2-40B4-BE49-F238E27FC236}">
                  <a16:creationId xmlns:a16="http://schemas.microsoft.com/office/drawing/2014/main" id="{EB0056B2-895C-44CB-959D-5496DA81D134}"/>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38">
              <a:extLst>
                <a:ext uri="{FF2B5EF4-FFF2-40B4-BE49-F238E27FC236}">
                  <a16:creationId xmlns:a16="http://schemas.microsoft.com/office/drawing/2014/main" id="{81092679-7CA4-4B77-B04D-A04F9279D157}"/>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39">
              <a:extLst>
                <a:ext uri="{FF2B5EF4-FFF2-40B4-BE49-F238E27FC236}">
                  <a16:creationId xmlns:a16="http://schemas.microsoft.com/office/drawing/2014/main" id="{F0A484B9-44DD-404B-ADE9-BA26321EDC5C}"/>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40">
              <a:extLst>
                <a:ext uri="{FF2B5EF4-FFF2-40B4-BE49-F238E27FC236}">
                  <a16:creationId xmlns:a16="http://schemas.microsoft.com/office/drawing/2014/main" id="{35FC4B67-8490-4FB0-929E-273505E8D15A}"/>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41">
              <a:extLst>
                <a:ext uri="{FF2B5EF4-FFF2-40B4-BE49-F238E27FC236}">
                  <a16:creationId xmlns:a16="http://schemas.microsoft.com/office/drawing/2014/main" id="{EEA6D9B7-4D85-47F4-9525-C750224D16D0}"/>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42">
              <a:extLst>
                <a:ext uri="{FF2B5EF4-FFF2-40B4-BE49-F238E27FC236}">
                  <a16:creationId xmlns:a16="http://schemas.microsoft.com/office/drawing/2014/main" id="{B844BCDE-4558-43F3-B892-51D10219CDF3}"/>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43">
              <a:extLst>
                <a:ext uri="{FF2B5EF4-FFF2-40B4-BE49-F238E27FC236}">
                  <a16:creationId xmlns:a16="http://schemas.microsoft.com/office/drawing/2014/main" id="{ACC42E3A-4B97-4EDB-976F-5D4A9BD70CD6}"/>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44">
              <a:extLst>
                <a:ext uri="{FF2B5EF4-FFF2-40B4-BE49-F238E27FC236}">
                  <a16:creationId xmlns:a16="http://schemas.microsoft.com/office/drawing/2014/main" id="{A8CD7807-41BD-472E-96AC-9803F61172D3}"/>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45">
              <a:extLst>
                <a:ext uri="{FF2B5EF4-FFF2-40B4-BE49-F238E27FC236}">
                  <a16:creationId xmlns:a16="http://schemas.microsoft.com/office/drawing/2014/main" id="{951950C0-8F3E-4656-A645-85FD6E77A393}"/>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46">
              <a:extLst>
                <a:ext uri="{FF2B5EF4-FFF2-40B4-BE49-F238E27FC236}">
                  <a16:creationId xmlns:a16="http://schemas.microsoft.com/office/drawing/2014/main" id="{67F70BC3-CE3A-4672-B3DA-10F24BE4A7A3}"/>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47">
              <a:extLst>
                <a:ext uri="{FF2B5EF4-FFF2-40B4-BE49-F238E27FC236}">
                  <a16:creationId xmlns:a16="http://schemas.microsoft.com/office/drawing/2014/main" id="{4251A8F3-1866-4103-B3F9-F339D1A879D5}"/>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48">
              <a:extLst>
                <a:ext uri="{FF2B5EF4-FFF2-40B4-BE49-F238E27FC236}">
                  <a16:creationId xmlns:a16="http://schemas.microsoft.com/office/drawing/2014/main" id="{74A00FB5-FAEA-4F25-89BD-4AB235CBAD2A}"/>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49">
              <a:extLst>
                <a:ext uri="{FF2B5EF4-FFF2-40B4-BE49-F238E27FC236}">
                  <a16:creationId xmlns:a16="http://schemas.microsoft.com/office/drawing/2014/main" id="{E60F9936-1C6A-4CF4-8E30-970C5E85899A}"/>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50">
              <a:extLst>
                <a:ext uri="{FF2B5EF4-FFF2-40B4-BE49-F238E27FC236}">
                  <a16:creationId xmlns:a16="http://schemas.microsoft.com/office/drawing/2014/main" id="{CA400CDF-F2CE-4751-B848-6935DF0FEC07}"/>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51">
              <a:extLst>
                <a:ext uri="{FF2B5EF4-FFF2-40B4-BE49-F238E27FC236}">
                  <a16:creationId xmlns:a16="http://schemas.microsoft.com/office/drawing/2014/main" id="{A440A9AA-F5DB-496E-9EFF-1DA0676CE6BD}"/>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52">
              <a:extLst>
                <a:ext uri="{FF2B5EF4-FFF2-40B4-BE49-F238E27FC236}">
                  <a16:creationId xmlns:a16="http://schemas.microsoft.com/office/drawing/2014/main" id="{F6A89B24-80C8-4E27-96F3-BC7AD23CC5C7}"/>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53">
              <a:extLst>
                <a:ext uri="{FF2B5EF4-FFF2-40B4-BE49-F238E27FC236}">
                  <a16:creationId xmlns:a16="http://schemas.microsoft.com/office/drawing/2014/main" id="{4FAAC35D-774E-4BF3-BEA5-DA91F17DAB7C}"/>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54">
              <a:extLst>
                <a:ext uri="{FF2B5EF4-FFF2-40B4-BE49-F238E27FC236}">
                  <a16:creationId xmlns:a16="http://schemas.microsoft.com/office/drawing/2014/main" id="{65E245B6-3FC7-4524-9418-74F59E4B972F}"/>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55">
              <a:extLst>
                <a:ext uri="{FF2B5EF4-FFF2-40B4-BE49-F238E27FC236}">
                  <a16:creationId xmlns:a16="http://schemas.microsoft.com/office/drawing/2014/main" id="{1AEADDED-0F46-4C34-9FDE-1F5FD8B3B2AA}"/>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56">
              <a:extLst>
                <a:ext uri="{FF2B5EF4-FFF2-40B4-BE49-F238E27FC236}">
                  <a16:creationId xmlns:a16="http://schemas.microsoft.com/office/drawing/2014/main" id="{684CDCCB-B3B0-447C-9158-298E9865EC03}"/>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58">
              <a:extLst>
                <a:ext uri="{FF2B5EF4-FFF2-40B4-BE49-F238E27FC236}">
                  <a16:creationId xmlns:a16="http://schemas.microsoft.com/office/drawing/2014/main" id="{4024AA28-6781-4C86-AF88-FFEF1F0B1BDD}"/>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59">
              <a:extLst>
                <a:ext uri="{FF2B5EF4-FFF2-40B4-BE49-F238E27FC236}">
                  <a16:creationId xmlns:a16="http://schemas.microsoft.com/office/drawing/2014/main" id="{1066365C-22A1-4384-8D2C-9C454588315A}"/>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60">
              <a:extLst>
                <a:ext uri="{FF2B5EF4-FFF2-40B4-BE49-F238E27FC236}">
                  <a16:creationId xmlns:a16="http://schemas.microsoft.com/office/drawing/2014/main" id="{8C4F076F-08C6-44D5-A7A9-49BBD9081BDF}"/>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61">
              <a:extLst>
                <a:ext uri="{FF2B5EF4-FFF2-40B4-BE49-F238E27FC236}">
                  <a16:creationId xmlns:a16="http://schemas.microsoft.com/office/drawing/2014/main" id="{33321DF2-C4EE-4F3B-B61E-2CAF97DE36E6}"/>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62">
              <a:extLst>
                <a:ext uri="{FF2B5EF4-FFF2-40B4-BE49-F238E27FC236}">
                  <a16:creationId xmlns:a16="http://schemas.microsoft.com/office/drawing/2014/main" id="{75D27171-995F-4701-B39C-C92E5AA399FA}"/>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63">
              <a:extLst>
                <a:ext uri="{FF2B5EF4-FFF2-40B4-BE49-F238E27FC236}">
                  <a16:creationId xmlns:a16="http://schemas.microsoft.com/office/drawing/2014/main" id="{C471C0D2-FA8B-4D72-B360-81975C3B4F50}"/>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64">
              <a:extLst>
                <a:ext uri="{FF2B5EF4-FFF2-40B4-BE49-F238E27FC236}">
                  <a16:creationId xmlns:a16="http://schemas.microsoft.com/office/drawing/2014/main" id="{7E335B54-B209-4DBE-9024-7E677DF5CE86}"/>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65">
              <a:extLst>
                <a:ext uri="{FF2B5EF4-FFF2-40B4-BE49-F238E27FC236}">
                  <a16:creationId xmlns:a16="http://schemas.microsoft.com/office/drawing/2014/main" id="{04C51F76-7B9B-423B-B338-7061E14D653D}"/>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66">
              <a:extLst>
                <a:ext uri="{FF2B5EF4-FFF2-40B4-BE49-F238E27FC236}">
                  <a16:creationId xmlns:a16="http://schemas.microsoft.com/office/drawing/2014/main" id="{36697BAE-BCDE-46A1-8493-F8A5EF0E9E7E}"/>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67">
              <a:extLst>
                <a:ext uri="{FF2B5EF4-FFF2-40B4-BE49-F238E27FC236}">
                  <a16:creationId xmlns:a16="http://schemas.microsoft.com/office/drawing/2014/main" id="{2D7D66C3-2267-4453-BD9B-084F69BF1FDF}"/>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68">
              <a:extLst>
                <a:ext uri="{FF2B5EF4-FFF2-40B4-BE49-F238E27FC236}">
                  <a16:creationId xmlns:a16="http://schemas.microsoft.com/office/drawing/2014/main" id="{DB33EBB7-1179-4247-854D-44019655FEE7}"/>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69">
              <a:extLst>
                <a:ext uri="{FF2B5EF4-FFF2-40B4-BE49-F238E27FC236}">
                  <a16:creationId xmlns:a16="http://schemas.microsoft.com/office/drawing/2014/main" id="{F92256B4-1871-41DE-A141-4FC08F6F2CAA}"/>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70">
              <a:extLst>
                <a:ext uri="{FF2B5EF4-FFF2-40B4-BE49-F238E27FC236}">
                  <a16:creationId xmlns:a16="http://schemas.microsoft.com/office/drawing/2014/main" id="{7CEC155A-0AA7-4B73-B16E-D34180D56E5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71">
              <a:extLst>
                <a:ext uri="{FF2B5EF4-FFF2-40B4-BE49-F238E27FC236}">
                  <a16:creationId xmlns:a16="http://schemas.microsoft.com/office/drawing/2014/main" id="{F9481D37-2A37-4D91-9D2E-3940F559D60D}"/>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72">
              <a:extLst>
                <a:ext uri="{FF2B5EF4-FFF2-40B4-BE49-F238E27FC236}">
                  <a16:creationId xmlns:a16="http://schemas.microsoft.com/office/drawing/2014/main" id="{D8E22BDB-234B-4B20-88A4-8FA5846914F0}"/>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73">
              <a:extLst>
                <a:ext uri="{FF2B5EF4-FFF2-40B4-BE49-F238E27FC236}">
                  <a16:creationId xmlns:a16="http://schemas.microsoft.com/office/drawing/2014/main" id="{B571F391-E031-4BDA-BE21-A3CAE71918D6}"/>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74">
              <a:extLst>
                <a:ext uri="{FF2B5EF4-FFF2-40B4-BE49-F238E27FC236}">
                  <a16:creationId xmlns:a16="http://schemas.microsoft.com/office/drawing/2014/main" id="{23ABC2F9-B2EB-4D30-BF42-D8D4C794A3EE}"/>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75">
              <a:extLst>
                <a:ext uri="{FF2B5EF4-FFF2-40B4-BE49-F238E27FC236}">
                  <a16:creationId xmlns:a16="http://schemas.microsoft.com/office/drawing/2014/main" id="{7F984386-DA22-4402-AFB9-ECDE205A0EFE}"/>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76">
              <a:extLst>
                <a:ext uri="{FF2B5EF4-FFF2-40B4-BE49-F238E27FC236}">
                  <a16:creationId xmlns:a16="http://schemas.microsoft.com/office/drawing/2014/main" id="{F471BB71-A9A4-4089-80D8-07FACEEBC0B8}"/>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98" name="矩形 197">
            <a:extLst>
              <a:ext uri="{FF2B5EF4-FFF2-40B4-BE49-F238E27FC236}">
                <a16:creationId xmlns:a16="http://schemas.microsoft.com/office/drawing/2014/main" id="{E97F1889-AD96-448F-8A44-B791E1EB02A9}"/>
              </a:ext>
            </a:extLst>
          </p:cNvPr>
          <p:cNvSpPr/>
          <p:nvPr userDrawn="1"/>
        </p:nvSpPr>
        <p:spPr>
          <a:xfrm>
            <a:off x="4403064" y="1040239"/>
            <a:ext cx="3224152" cy="369332"/>
          </a:xfrm>
          <a:prstGeom prst="rect">
            <a:avLst/>
          </a:prstGeom>
        </p:spPr>
        <p:txBody>
          <a:bodyPr wrap="none">
            <a:spAutoFit/>
          </a:bodyPr>
          <a:lstStyle/>
          <a:p>
            <a:r>
              <a:rPr lang="zh-CN" altLang="en-US">
                <a:solidFill>
                  <a:schemeClr val="bg1">
                    <a:alpha val="22000"/>
                  </a:schemeClr>
                </a:solidFill>
              </a:rPr>
              <a:t>EVENING PARTY PROCESS</a:t>
            </a:r>
          </a:p>
        </p:txBody>
      </p:sp>
      <p:sp>
        <p:nvSpPr>
          <p:cNvPr id="199" name="任意多边形: 形状 198">
            <a:extLst>
              <a:ext uri="{FF2B5EF4-FFF2-40B4-BE49-F238E27FC236}">
                <a16:creationId xmlns:a16="http://schemas.microsoft.com/office/drawing/2014/main" id="{E03155E9-657E-4700-9DCD-4E4F5E24ABF2}"/>
              </a:ext>
            </a:extLst>
          </p:cNvPr>
          <p:cNvSpPr/>
          <p:nvPr userDrawn="1"/>
        </p:nvSpPr>
        <p:spPr>
          <a:xfrm flipV="1">
            <a:off x="-156377" y="1116195"/>
            <a:ext cx="13495006" cy="3994651"/>
          </a:xfrm>
          <a:custGeom>
            <a:avLst/>
            <a:gdLst>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 name="connsiteX0" fmla="*/ 0 w 8743950"/>
              <a:gd name="connsiteY0" fmla="*/ 1885950 h 1986844"/>
              <a:gd name="connsiteX1" fmla="*/ 2171700 w 8743950"/>
              <a:gd name="connsiteY1" fmla="*/ 0 h 1986844"/>
              <a:gd name="connsiteX2" fmla="*/ 4400550 w 8743950"/>
              <a:gd name="connsiteY2" fmla="*/ 1885950 h 1986844"/>
              <a:gd name="connsiteX3" fmla="*/ 6619875 w 8743950"/>
              <a:gd name="connsiteY3" fmla="*/ 0 h 1986844"/>
              <a:gd name="connsiteX4" fmla="*/ 8743950 w 8743950"/>
              <a:gd name="connsiteY4" fmla="*/ 1905000 h 1986844"/>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 name="connsiteX0" fmla="*/ 0 w 8743950"/>
              <a:gd name="connsiteY0" fmla="*/ 1988521 h 2007571"/>
              <a:gd name="connsiteX1" fmla="*/ 2171700 w 8743950"/>
              <a:gd name="connsiteY1" fmla="*/ 102571 h 2007571"/>
              <a:gd name="connsiteX2" fmla="*/ 4400550 w 8743950"/>
              <a:gd name="connsiteY2" fmla="*/ 1988521 h 2007571"/>
              <a:gd name="connsiteX3" fmla="*/ 6619875 w 8743950"/>
              <a:gd name="connsiteY3" fmla="*/ 102571 h 2007571"/>
              <a:gd name="connsiteX4" fmla="*/ 8743950 w 8743950"/>
              <a:gd name="connsiteY4" fmla="*/ 2007571 h 2007571"/>
              <a:gd name="connsiteX0" fmla="*/ 0 w 8743950"/>
              <a:gd name="connsiteY0" fmla="*/ 1886044 h 1905094"/>
              <a:gd name="connsiteX1" fmla="*/ 2171700 w 8743950"/>
              <a:gd name="connsiteY1" fmla="*/ 94 h 1905094"/>
              <a:gd name="connsiteX2" fmla="*/ 4400550 w 8743950"/>
              <a:gd name="connsiteY2" fmla="*/ 1886044 h 1905094"/>
              <a:gd name="connsiteX3" fmla="*/ 6619875 w 8743950"/>
              <a:gd name="connsiteY3" fmla="*/ 94 h 1905094"/>
              <a:gd name="connsiteX4" fmla="*/ 8743950 w 8743950"/>
              <a:gd name="connsiteY4" fmla="*/ 1905094 h 1905094"/>
              <a:gd name="connsiteX0" fmla="*/ 0 w 8743950"/>
              <a:gd name="connsiteY0" fmla="*/ 1886031 h 1905081"/>
              <a:gd name="connsiteX1" fmla="*/ 2171700 w 8743950"/>
              <a:gd name="connsiteY1" fmla="*/ 81 h 1905081"/>
              <a:gd name="connsiteX2" fmla="*/ 4400550 w 8743950"/>
              <a:gd name="connsiteY2" fmla="*/ 1886031 h 1905081"/>
              <a:gd name="connsiteX3" fmla="*/ 6619875 w 8743950"/>
              <a:gd name="connsiteY3" fmla="*/ 81 h 1905081"/>
              <a:gd name="connsiteX4" fmla="*/ 8743950 w 8743950"/>
              <a:gd name="connsiteY4" fmla="*/ 1905081 h 1905081"/>
              <a:gd name="connsiteX0" fmla="*/ 0 w 8743950"/>
              <a:gd name="connsiteY0" fmla="*/ 1886031 h 1905081"/>
              <a:gd name="connsiteX1" fmla="*/ 2171700 w 8743950"/>
              <a:gd name="connsiteY1" fmla="*/ 81 h 1905081"/>
              <a:gd name="connsiteX2" fmla="*/ 4400550 w 8743950"/>
              <a:gd name="connsiteY2" fmla="*/ 1886031 h 1905081"/>
              <a:gd name="connsiteX3" fmla="*/ 6619875 w 8743950"/>
              <a:gd name="connsiteY3" fmla="*/ 81 h 1905081"/>
              <a:gd name="connsiteX4" fmla="*/ 8743950 w 8743950"/>
              <a:gd name="connsiteY4" fmla="*/ 1905081 h 1905081"/>
              <a:gd name="connsiteX0" fmla="*/ 0 w 9210878"/>
              <a:gd name="connsiteY0" fmla="*/ 1643731 h 1905973"/>
              <a:gd name="connsiteX1" fmla="*/ 2638628 w 9210878"/>
              <a:gd name="connsiteY1" fmla="*/ 973 h 1905973"/>
              <a:gd name="connsiteX2" fmla="*/ 4867478 w 9210878"/>
              <a:gd name="connsiteY2" fmla="*/ 1886923 h 1905973"/>
              <a:gd name="connsiteX3" fmla="*/ 7086803 w 9210878"/>
              <a:gd name="connsiteY3" fmla="*/ 973 h 1905973"/>
              <a:gd name="connsiteX4" fmla="*/ 9210878 w 9210878"/>
              <a:gd name="connsiteY4" fmla="*/ 1905973 h 1905973"/>
              <a:gd name="connsiteX0" fmla="*/ 0 w 9210878"/>
              <a:gd name="connsiteY0" fmla="*/ 1945101 h 2207343"/>
              <a:gd name="connsiteX1" fmla="*/ 2492713 w 9210878"/>
              <a:gd name="connsiteY1" fmla="*/ 786 h 2207343"/>
              <a:gd name="connsiteX2" fmla="*/ 4867478 w 9210878"/>
              <a:gd name="connsiteY2" fmla="*/ 2188293 h 2207343"/>
              <a:gd name="connsiteX3" fmla="*/ 7086803 w 9210878"/>
              <a:gd name="connsiteY3" fmla="*/ 302343 h 2207343"/>
              <a:gd name="connsiteX4" fmla="*/ 9210878 w 9210878"/>
              <a:gd name="connsiteY4" fmla="*/ 2207343 h 2207343"/>
              <a:gd name="connsiteX0" fmla="*/ 0 w 9210878"/>
              <a:gd name="connsiteY0" fmla="*/ 1944336 h 2206578"/>
              <a:gd name="connsiteX1" fmla="*/ 2492713 w 9210878"/>
              <a:gd name="connsiteY1" fmla="*/ 21 h 2206578"/>
              <a:gd name="connsiteX2" fmla="*/ 4955027 w 9210878"/>
              <a:gd name="connsiteY2" fmla="*/ 1983247 h 2206578"/>
              <a:gd name="connsiteX3" fmla="*/ 7086803 w 9210878"/>
              <a:gd name="connsiteY3" fmla="*/ 301578 h 2206578"/>
              <a:gd name="connsiteX4" fmla="*/ 9210878 w 9210878"/>
              <a:gd name="connsiteY4" fmla="*/ 2206578 h 2206578"/>
              <a:gd name="connsiteX0" fmla="*/ 0 w 9210878"/>
              <a:gd name="connsiteY0" fmla="*/ 1944336 h 2206578"/>
              <a:gd name="connsiteX1" fmla="*/ 2492713 w 9210878"/>
              <a:gd name="connsiteY1" fmla="*/ 21 h 2206578"/>
              <a:gd name="connsiteX2" fmla="*/ 4955027 w 9210878"/>
              <a:gd name="connsiteY2" fmla="*/ 1983247 h 2206578"/>
              <a:gd name="connsiteX3" fmla="*/ 7349449 w 9210878"/>
              <a:gd name="connsiteY3" fmla="*/ 29204 h 2206578"/>
              <a:gd name="connsiteX4" fmla="*/ 9210878 w 9210878"/>
              <a:gd name="connsiteY4" fmla="*/ 2206578 h 2206578"/>
              <a:gd name="connsiteX0" fmla="*/ 0 w 9726444"/>
              <a:gd name="connsiteY0" fmla="*/ 1944336 h 1983256"/>
              <a:gd name="connsiteX1" fmla="*/ 2492713 w 9726444"/>
              <a:gd name="connsiteY1" fmla="*/ 21 h 1983256"/>
              <a:gd name="connsiteX2" fmla="*/ 4955027 w 9726444"/>
              <a:gd name="connsiteY2" fmla="*/ 1983247 h 1983256"/>
              <a:gd name="connsiteX3" fmla="*/ 7349449 w 9726444"/>
              <a:gd name="connsiteY3" fmla="*/ 29204 h 1983256"/>
              <a:gd name="connsiteX4" fmla="*/ 9726444 w 9726444"/>
              <a:gd name="connsiteY4" fmla="*/ 1943931 h 1983256"/>
              <a:gd name="connsiteX0" fmla="*/ 0 w 9726444"/>
              <a:gd name="connsiteY0" fmla="*/ 1944336 h 1983256"/>
              <a:gd name="connsiteX1" fmla="*/ 2492713 w 9726444"/>
              <a:gd name="connsiteY1" fmla="*/ 21 h 1983256"/>
              <a:gd name="connsiteX2" fmla="*/ 4955027 w 9726444"/>
              <a:gd name="connsiteY2" fmla="*/ 1983247 h 1983256"/>
              <a:gd name="connsiteX3" fmla="*/ 7349449 w 9726444"/>
              <a:gd name="connsiteY3" fmla="*/ 29204 h 1983256"/>
              <a:gd name="connsiteX4" fmla="*/ 9726444 w 9726444"/>
              <a:gd name="connsiteY4" fmla="*/ 1943931 h 1983256"/>
              <a:gd name="connsiteX0" fmla="*/ 0 w 9878844"/>
              <a:gd name="connsiteY0" fmla="*/ 1944336 h 2021902"/>
              <a:gd name="connsiteX1" fmla="*/ 2492713 w 9878844"/>
              <a:gd name="connsiteY1" fmla="*/ 21 h 2021902"/>
              <a:gd name="connsiteX2" fmla="*/ 4955027 w 9878844"/>
              <a:gd name="connsiteY2" fmla="*/ 1983247 h 2021902"/>
              <a:gd name="connsiteX3" fmla="*/ 7349449 w 9878844"/>
              <a:gd name="connsiteY3" fmla="*/ 29204 h 2021902"/>
              <a:gd name="connsiteX4" fmla="*/ 9878844 w 9878844"/>
              <a:gd name="connsiteY4" fmla="*/ 2020131 h 2021902"/>
              <a:gd name="connsiteX0" fmla="*/ 0 w 9878844"/>
              <a:gd name="connsiteY0" fmla="*/ 1944336 h 2020131"/>
              <a:gd name="connsiteX1" fmla="*/ 2492713 w 9878844"/>
              <a:gd name="connsiteY1" fmla="*/ 21 h 2020131"/>
              <a:gd name="connsiteX2" fmla="*/ 4955027 w 9878844"/>
              <a:gd name="connsiteY2" fmla="*/ 1983247 h 2020131"/>
              <a:gd name="connsiteX3" fmla="*/ 7349449 w 9878844"/>
              <a:gd name="connsiteY3" fmla="*/ 29204 h 2020131"/>
              <a:gd name="connsiteX4" fmla="*/ 9878844 w 9878844"/>
              <a:gd name="connsiteY4" fmla="*/ 2020131 h 2020131"/>
              <a:gd name="connsiteX0" fmla="*/ 0 w 9878844"/>
              <a:gd name="connsiteY0" fmla="*/ 1944336 h 2020131"/>
              <a:gd name="connsiteX1" fmla="*/ 2492713 w 9878844"/>
              <a:gd name="connsiteY1" fmla="*/ 21 h 2020131"/>
              <a:gd name="connsiteX2" fmla="*/ 4955027 w 9878844"/>
              <a:gd name="connsiteY2" fmla="*/ 1983247 h 2020131"/>
              <a:gd name="connsiteX3" fmla="*/ 7416124 w 9878844"/>
              <a:gd name="connsiteY3" fmla="*/ 19679 h 2020131"/>
              <a:gd name="connsiteX4" fmla="*/ 9878844 w 9878844"/>
              <a:gd name="connsiteY4" fmla="*/ 2020131 h 2020131"/>
              <a:gd name="connsiteX0" fmla="*/ 0 w 9878844"/>
              <a:gd name="connsiteY0" fmla="*/ 1944336 h 2020131"/>
              <a:gd name="connsiteX1" fmla="*/ 2492713 w 9878844"/>
              <a:gd name="connsiteY1" fmla="*/ 21 h 2020131"/>
              <a:gd name="connsiteX2" fmla="*/ 4897877 w 9878844"/>
              <a:gd name="connsiteY2" fmla="*/ 1983247 h 2020131"/>
              <a:gd name="connsiteX3" fmla="*/ 7416124 w 9878844"/>
              <a:gd name="connsiteY3" fmla="*/ 19679 h 2020131"/>
              <a:gd name="connsiteX4" fmla="*/ 9878844 w 9878844"/>
              <a:gd name="connsiteY4" fmla="*/ 2020131 h 2020131"/>
              <a:gd name="connsiteX0" fmla="*/ 0 w 9878844"/>
              <a:gd name="connsiteY0" fmla="*/ 1953860 h 2029655"/>
              <a:gd name="connsiteX1" fmla="*/ 2416513 w 9878844"/>
              <a:gd name="connsiteY1" fmla="*/ 20 h 2029655"/>
              <a:gd name="connsiteX2" fmla="*/ 4897877 w 9878844"/>
              <a:gd name="connsiteY2" fmla="*/ 1992771 h 2029655"/>
              <a:gd name="connsiteX3" fmla="*/ 7416124 w 9878844"/>
              <a:gd name="connsiteY3" fmla="*/ 29203 h 2029655"/>
              <a:gd name="connsiteX4" fmla="*/ 9878844 w 9878844"/>
              <a:gd name="connsiteY4" fmla="*/ 2029655 h 2029655"/>
              <a:gd name="connsiteX0" fmla="*/ 0 w 9897894"/>
              <a:gd name="connsiteY0" fmla="*/ 1887323 h 2029793"/>
              <a:gd name="connsiteX1" fmla="*/ 2435563 w 9897894"/>
              <a:gd name="connsiteY1" fmla="*/ 158 h 2029793"/>
              <a:gd name="connsiteX2" fmla="*/ 4916927 w 9897894"/>
              <a:gd name="connsiteY2" fmla="*/ 1992909 h 2029793"/>
              <a:gd name="connsiteX3" fmla="*/ 7435174 w 9897894"/>
              <a:gd name="connsiteY3" fmla="*/ 29341 h 2029793"/>
              <a:gd name="connsiteX4" fmla="*/ 9897894 w 9897894"/>
              <a:gd name="connsiteY4" fmla="*/ 2029793 h 2029793"/>
              <a:gd name="connsiteX0" fmla="*/ 0 w 9897894"/>
              <a:gd name="connsiteY0" fmla="*/ 1887307 h 2029777"/>
              <a:gd name="connsiteX1" fmla="*/ 2435563 w 9897894"/>
              <a:gd name="connsiteY1" fmla="*/ 142 h 2029777"/>
              <a:gd name="connsiteX2" fmla="*/ 4916927 w 9897894"/>
              <a:gd name="connsiteY2" fmla="*/ 1992893 h 2029777"/>
              <a:gd name="connsiteX3" fmla="*/ 7435174 w 9897894"/>
              <a:gd name="connsiteY3" fmla="*/ 29325 h 2029777"/>
              <a:gd name="connsiteX4" fmla="*/ 9897894 w 9897894"/>
              <a:gd name="connsiteY4" fmla="*/ 2029777 h 2029777"/>
              <a:gd name="connsiteX0" fmla="*/ 0 w 9897894"/>
              <a:gd name="connsiteY0" fmla="*/ 2852454 h 2994924"/>
              <a:gd name="connsiteX1" fmla="*/ 2473663 w 9897894"/>
              <a:gd name="connsiteY1" fmla="*/ 89 h 2994924"/>
              <a:gd name="connsiteX2" fmla="*/ 4916927 w 9897894"/>
              <a:gd name="connsiteY2" fmla="*/ 2958040 h 2994924"/>
              <a:gd name="connsiteX3" fmla="*/ 7435174 w 9897894"/>
              <a:gd name="connsiteY3" fmla="*/ 994472 h 2994924"/>
              <a:gd name="connsiteX4" fmla="*/ 9897894 w 9897894"/>
              <a:gd name="connsiteY4" fmla="*/ 2994924 h 2994924"/>
              <a:gd name="connsiteX0" fmla="*/ 0 w 11104394"/>
              <a:gd name="connsiteY0" fmla="*/ 2662604 h 2995574"/>
              <a:gd name="connsiteX1" fmla="*/ 3680163 w 11104394"/>
              <a:gd name="connsiteY1" fmla="*/ 739 h 2995574"/>
              <a:gd name="connsiteX2" fmla="*/ 6123427 w 11104394"/>
              <a:gd name="connsiteY2" fmla="*/ 2958690 h 2995574"/>
              <a:gd name="connsiteX3" fmla="*/ 8641674 w 11104394"/>
              <a:gd name="connsiteY3" fmla="*/ 995122 h 2995574"/>
              <a:gd name="connsiteX4" fmla="*/ 11104394 w 11104394"/>
              <a:gd name="connsiteY4" fmla="*/ 2995574 h 2995574"/>
              <a:gd name="connsiteX0" fmla="*/ 0 w 11104394"/>
              <a:gd name="connsiteY0" fmla="*/ 2522950 h 2855920"/>
              <a:gd name="connsiteX1" fmla="*/ 3019763 w 11104394"/>
              <a:gd name="connsiteY1" fmla="*/ 785 h 2855920"/>
              <a:gd name="connsiteX2" fmla="*/ 6123427 w 11104394"/>
              <a:gd name="connsiteY2" fmla="*/ 2819036 h 2855920"/>
              <a:gd name="connsiteX3" fmla="*/ 8641674 w 11104394"/>
              <a:gd name="connsiteY3" fmla="*/ 855468 h 2855920"/>
              <a:gd name="connsiteX4" fmla="*/ 11104394 w 11104394"/>
              <a:gd name="connsiteY4" fmla="*/ 2855920 h 2855920"/>
              <a:gd name="connsiteX0" fmla="*/ 0 w 11104394"/>
              <a:gd name="connsiteY0" fmla="*/ 2523016 h 2855986"/>
              <a:gd name="connsiteX1" fmla="*/ 3019763 w 11104394"/>
              <a:gd name="connsiteY1" fmla="*/ 851 h 2855986"/>
              <a:gd name="connsiteX2" fmla="*/ 5805927 w 11104394"/>
              <a:gd name="connsiteY2" fmla="*/ 2831802 h 2855986"/>
              <a:gd name="connsiteX3" fmla="*/ 8641674 w 11104394"/>
              <a:gd name="connsiteY3" fmla="*/ 855534 h 2855986"/>
              <a:gd name="connsiteX4" fmla="*/ 11104394 w 11104394"/>
              <a:gd name="connsiteY4" fmla="*/ 2855986 h 2855986"/>
              <a:gd name="connsiteX0" fmla="*/ 0 w 11104394"/>
              <a:gd name="connsiteY0" fmla="*/ 2523016 h 2855986"/>
              <a:gd name="connsiteX1" fmla="*/ 3019763 w 11104394"/>
              <a:gd name="connsiteY1" fmla="*/ 851 h 2855986"/>
              <a:gd name="connsiteX2" fmla="*/ 5805927 w 11104394"/>
              <a:gd name="connsiteY2" fmla="*/ 2831802 h 2855986"/>
              <a:gd name="connsiteX3" fmla="*/ 8641674 w 11104394"/>
              <a:gd name="connsiteY3" fmla="*/ 855534 h 2855986"/>
              <a:gd name="connsiteX4" fmla="*/ 11104394 w 11104394"/>
              <a:gd name="connsiteY4" fmla="*/ 2855986 h 2855986"/>
              <a:gd name="connsiteX0" fmla="*/ 0 w 11104394"/>
              <a:gd name="connsiteY0" fmla="*/ 2523016 h 2855986"/>
              <a:gd name="connsiteX1" fmla="*/ 3019763 w 11104394"/>
              <a:gd name="connsiteY1" fmla="*/ 851 h 2855986"/>
              <a:gd name="connsiteX2" fmla="*/ 5805927 w 11104394"/>
              <a:gd name="connsiteY2" fmla="*/ 2831802 h 2855986"/>
              <a:gd name="connsiteX3" fmla="*/ 9048074 w 11104394"/>
              <a:gd name="connsiteY3" fmla="*/ 665034 h 2855986"/>
              <a:gd name="connsiteX4" fmla="*/ 11104394 w 11104394"/>
              <a:gd name="connsiteY4" fmla="*/ 2855986 h 2855986"/>
              <a:gd name="connsiteX0" fmla="*/ 0 w 13377694"/>
              <a:gd name="connsiteY0" fmla="*/ 2523016 h 4303786"/>
              <a:gd name="connsiteX1" fmla="*/ 3019763 w 13377694"/>
              <a:gd name="connsiteY1" fmla="*/ 851 h 4303786"/>
              <a:gd name="connsiteX2" fmla="*/ 5805927 w 13377694"/>
              <a:gd name="connsiteY2" fmla="*/ 2831802 h 4303786"/>
              <a:gd name="connsiteX3" fmla="*/ 9048074 w 13377694"/>
              <a:gd name="connsiteY3" fmla="*/ 665034 h 4303786"/>
              <a:gd name="connsiteX4" fmla="*/ 13377694 w 13377694"/>
              <a:gd name="connsiteY4" fmla="*/ 4303786 h 4303786"/>
              <a:gd name="connsiteX0" fmla="*/ 0 w 13377694"/>
              <a:gd name="connsiteY0" fmla="*/ 2523016 h 4303786"/>
              <a:gd name="connsiteX1" fmla="*/ 3019763 w 13377694"/>
              <a:gd name="connsiteY1" fmla="*/ 851 h 4303786"/>
              <a:gd name="connsiteX2" fmla="*/ 5805927 w 13377694"/>
              <a:gd name="connsiteY2" fmla="*/ 2831802 h 4303786"/>
              <a:gd name="connsiteX3" fmla="*/ 9048074 w 13377694"/>
              <a:gd name="connsiteY3" fmla="*/ 665034 h 4303786"/>
              <a:gd name="connsiteX4" fmla="*/ 13377694 w 13377694"/>
              <a:gd name="connsiteY4" fmla="*/ 4303786 h 4303786"/>
              <a:gd name="connsiteX0" fmla="*/ 0 w 13377694"/>
              <a:gd name="connsiteY0" fmla="*/ 2523016 h 4303786"/>
              <a:gd name="connsiteX1" fmla="*/ 3019763 w 13377694"/>
              <a:gd name="connsiteY1" fmla="*/ 851 h 4303786"/>
              <a:gd name="connsiteX2" fmla="*/ 5805927 w 13377694"/>
              <a:gd name="connsiteY2" fmla="*/ 2831802 h 4303786"/>
              <a:gd name="connsiteX3" fmla="*/ 9048074 w 13377694"/>
              <a:gd name="connsiteY3" fmla="*/ 665034 h 4303786"/>
              <a:gd name="connsiteX4" fmla="*/ 13377694 w 13377694"/>
              <a:gd name="connsiteY4" fmla="*/ 4303786 h 4303786"/>
              <a:gd name="connsiteX0" fmla="*/ 0 w 13377694"/>
              <a:gd name="connsiteY0" fmla="*/ 2561102 h 4341872"/>
              <a:gd name="connsiteX1" fmla="*/ 2537163 w 13377694"/>
              <a:gd name="connsiteY1" fmla="*/ 837 h 4341872"/>
              <a:gd name="connsiteX2" fmla="*/ 5805927 w 13377694"/>
              <a:gd name="connsiteY2" fmla="*/ 2869888 h 4341872"/>
              <a:gd name="connsiteX3" fmla="*/ 9048074 w 13377694"/>
              <a:gd name="connsiteY3" fmla="*/ 703120 h 4341872"/>
              <a:gd name="connsiteX4" fmla="*/ 13377694 w 13377694"/>
              <a:gd name="connsiteY4" fmla="*/ 4341872 h 4341872"/>
              <a:gd name="connsiteX0" fmla="*/ 0 w 13377694"/>
              <a:gd name="connsiteY0" fmla="*/ 2560560 h 4341330"/>
              <a:gd name="connsiteX1" fmla="*/ 2537163 w 13377694"/>
              <a:gd name="connsiteY1" fmla="*/ 295 h 4341330"/>
              <a:gd name="connsiteX2" fmla="*/ 4980427 w 13377694"/>
              <a:gd name="connsiteY2" fmla="*/ 2742346 h 4341330"/>
              <a:gd name="connsiteX3" fmla="*/ 9048074 w 13377694"/>
              <a:gd name="connsiteY3" fmla="*/ 702578 h 4341330"/>
              <a:gd name="connsiteX4" fmla="*/ 13377694 w 13377694"/>
              <a:gd name="connsiteY4"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13377694 w 13377694"/>
              <a:gd name="connsiteY4"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9998877 w 13377694"/>
              <a:gd name="connsiteY4" fmla="*/ 2209954 h 4341330"/>
              <a:gd name="connsiteX5" fmla="*/ 13377694 w 13377694"/>
              <a:gd name="connsiteY5"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830477 w 13377694"/>
              <a:gd name="connsiteY4" fmla="*/ 2514754 h 4341330"/>
              <a:gd name="connsiteX5" fmla="*/ 13377694 w 13377694"/>
              <a:gd name="connsiteY5"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830477 w 13377694"/>
              <a:gd name="connsiteY4" fmla="*/ 2514754 h 4341330"/>
              <a:gd name="connsiteX5" fmla="*/ 8855877 w 13377694"/>
              <a:gd name="connsiteY5" fmla="*/ 25401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830477 w 13377694"/>
              <a:gd name="connsiteY4" fmla="*/ 2514754 h 4341330"/>
              <a:gd name="connsiteX5" fmla="*/ 10748177 w 13377694"/>
              <a:gd name="connsiteY5" fmla="*/ 24385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748177 w 13377694"/>
              <a:gd name="connsiteY5" fmla="*/ 24385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6546174 w 13377694"/>
              <a:gd name="connsiteY3" fmla="*/ 40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268 h 4341038"/>
              <a:gd name="connsiteX1" fmla="*/ 2537163 w 13377694"/>
              <a:gd name="connsiteY1" fmla="*/ 3 h 4341038"/>
              <a:gd name="connsiteX2" fmla="*/ 4091427 w 13377694"/>
              <a:gd name="connsiteY2" fmla="*/ 2576954 h 4341038"/>
              <a:gd name="connsiteX3" fmla="*/ 6546174 w 13377694"/>
              <a:gd name="connsiteY3" fmla="*/ 37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7839877 w 13377694"/>
              <a:gd name="connsiteY4" fmla="*/ 29716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7839877 w 13377694"/>
              <a:gd name="connsiteY4" fmla="*/ 29716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7839877 w 13377694"/>
              <a:gd name="connsiteY4" fmla="*/ 2971662 h 4341038"/>
              <a:gd name="connsiteX5" fmla="*/ 10748177 w 13377694"/>
              <a:gd name="connsiteY5" fmla="*/ 9777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6152474 w 13377694"/>
              <a:gd name="connsiteY3" fmla="*/ 118086 h 4341038"/>
              <a:gd name="connsiteX4" fmla="*/ 7839877 w 13377694"/>
              <a:gd name="connsiteY4" fmla="*/ 2971662 h 4341038"/>
              <a:gd name="connsiteX5" fmla="*/ 10748177 w 13377694"/>
              <a:gd name="connsiteY5" fmla="*/ 977762 h 4341038"/>
              <a:gd name="connsiteX6" fmla="*/ 13377694 w 13377694"/>
              <a:gd name="connsiteY6" fmla="*/ 4341038 h 4341038"/>
              <a:gd name="connsiteX0" fmla="*/ 0 w 13377694"/>
              <a:gd name="connsiteY0" fmla="*/ 2560393 h 4341163"/>
              <a:gd name="connsiteX1" fmla="*/ 2537163 w 13377694"/>
              <a:gd name="connsiteY1" fmla="*/ 128 h 4341163"/>
              <a:gd name="connsiteX2" fmla="*/ 3850127 w 13377694"/>
              <a:gd name="connsiteY2" fmla="*/ 2437379 h 4341163"/>
              <a:gd name="connsiteX3" fmla="*/ 6152474 w 13377694"/>
              <a:gd name="connsiteY3" fmla="*/ 118211 h 4341163"/>
              <a:gd name="connsiteX4" fmla="*/ 7839877 w 13377694"/>
              <a:gd name="connsiteY4" fmla="*/ 2971787 h 4341163"/>
              <a:gd name="connsiteX5" fmla="*/ 10748177 w 13377694"/>
              <a:gd name="connsiteY5" fmla="*/ 977887 h 4341163"/>
              <a:gd name="connsiteX6" fmla="*/ 13377694 w 13377694"/>
              <a:gd name="connsiteY6" fmla="*/ 4341163 h 4341163"/>
              <a:gd name="connsiteX0" fmla="*/ 0 w 13377694"/>
              <a:gd name="connsiteY0" fmla="*/ 2484197 h 4264967"/>
              <a:gd name="connsiteX1" fmla="*/ 1991063 w 13377694"/>
              <a:gd name="connsiteY1" fmla="*/ 132 h 4264967"/>
              <a:gd name="connsiteX2" fmla="*/ 3850127 w 13377694"/>
              <a:gd name="connsiteY2" fmla="*/ 2361183 h 4264967"/>
              <a:gd name="connsiteX3" fmla="*/ 6152474 w 13377694"/>
              <a:gd name="connsiteY3" fmla="*/ 42015 h 4264967"/>
              <a:gd name="connsiteX4" fmla="*/ 7839877 w 13377694"/>
              <a:gd name="connsiteY4" fmla="*/ 2895591 h 4264967"/>
              <a:gd name="connsiteX5" fmla="*/ 10748177 w 13377694"/>
              <a:gd name="connsiteY5" fmla="*/ 901691 h 4264967"/>
              <a:gd name="connsiteX6" fmla="*/ 13377694 w 13377694"/>
              <a:gd name="connsiteY6" fmla="*/ 4264967 h 4264967"/>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405277 w 13377694"/>
              <a:gd name="connsiteY5" fmla="*/ 787412 h 4264988"/>
              <a:gd name="connsiteX6" fmla="*/ 13377694 w 13377694"/>
              <a:gd name="connsiteY6" fmla="*/ 4264988 h 4264988"/>
              <a:gd name="connsiteX0" fmla="*/ 0 w 12539494"/>
              <a:gd name="connsiteY0" fmla="*/ 2484218 h 4125288"/>
              <a:gd name="connsiteX1" fmla="*/ 1991063 w 12539494"/>
              <a:gd name="connsiteY1" fmla="*/ 153 h 4125288"/>
              <a:gd name="connsiteX2" fmla="*/ 3850127 w 12539494"/>
              <a:gd name="connsiteY2" fmla="*/ 2361204 h 4125288"/>
              <a:gd name="connsiteX3" fmla="*/ 6152474 w 12539494"/>
              <a:gd name="connsiteY3" fmla="*/ 42036 h 4125288"/>
              <a:gd name="connsiteX4" fmla="*/ 7839877 w 12539494"/>
              <a:gd name="connsiteY4" fmla="*/ 2895612 h 4125288"/>
              <a:gd name="connsiteX5" fmla="*/ 10405277 w 12539494"/>
              <a:gd name="connsiteY5" fmla="*/ 787412 h 4125288"/>
              <a:gd name="connsiteX6" fmla="*/ 12539494 w 12539494"/>
              <a:gd name="connsiteY6" fmla="*/ 4125288 h 4125288"/>
              <a:gd name="connsiteX0" fmla="*/ 0 w 12539494"/>
              <a:gd name="connsiteY0" fmla="*/ 2484673 h 4125743"/>
              <a:gd name="connsiteX1" fmla="*/ 1991063 w 12539494"/>
              <a:gd name="connsiteY1" fmla="*/ 608 h 4125743"/>
              <a:gd name="connsiteX2" fmla="*/ 3850127 w 12539494"/>
              <a:gd name="connsiteY2" fmla="*/ 2361659 h 4125743"/>
              <a:gd name="connsiteX3" fmla="*/ 6152474 w 12539494"/>
              <a:gd name="connsiteY3" fmla="*/ 42491 h 4125743"/>
              <a:gd name="connsiteX4" fmla="*/ 7839877 w 12539494"/>
              <a:gd name="connsiteY4" fmla="*/ 2896067 h 4125743"/>
              <a:gd name="connsiteX5" fmla="*/ 10405277 w 12539494"/>
              <a:gd name="connsiteY5" fmla="*/ 787867 h 4125743"/>
              <a:gd name="connsiteX6" fmla="*/ 12539494 w 12539494"/>
              <a:gd name="connsiteY6" fmla="*/ 4125743 h 4125743"/>
              <a:gd name="connsiteX0" fmla="*/ 0 w 12539494"/>
              <a:gd name="connsiteY0" fmla="*/ 2484219 h 4125289"/>
              <a:gd name="connsiteX1" fmla="*/ 1991063 w 12539494"/>
              <a:gd name="connsiteY1" fmla="*/ 154 h 4125289"/>
              <a:gd name="connsiteX2" fmla="*/ 3536883 w 12539494"/>
              <a:gd name="connsiteY2" fmla="*/ 2361205 h 4125289"/>
              <a:gd name="connsiteX3" fmla="*/ 6152474 w 12539494"/>
              <a:gd name="connsiteY3" fmla="*/ 42037 h 4125289"/>
              <a:gd name="connsiteX4" fmla="*/ 7839877 w 12539494"/>
              <a:gd name="connsiteY4" fmla="*/ 2895613 h 4125289"/>
              <a:gd name="connsiteX5" fmla="*/ 10405277 w 12539494"/>
              <a:gd name="connsiteY5" fmla="*/ 787413 h 4125289"/>
              <a:gd name="connsiteX6" fmla="*/ 12539494 w 12539494"/>
              <a:gd name="connsiteY6" fmla="*/ 4125289 h 4125289"/>
              <a:gd name="connsiteX0" fmla="*/ 0 w 12539494"/>
              <a:gd name="connsiteY0" fmla="*/ 2444596 h 4085666"/>
              <a:gd name="connsiteX1" fmla="*/ 1652758 w 12539494"/>
              <a:gd name="connsiteY1" fmla="*/ 18588 h 4085666"/>
              <a:gd name="connsiteX2" fmla="*/ 3536883 w 12539494"/>
              <a:gd name="connsiteY2" fmla="*/ 2321582 h 4085666"/>
              <a:gd name="connsiteX3" fmla="*/ 6152474 w 12539494"/>
              <a:gd name="connsiteY3" fmla="*/ 2414 h 4085666"/>
              <a:gd name="connsiteX4" fmla="*/ 7839877 w 12539494"/>
              <a:gd name="connsiteY4" fmla="*/ 2855990 h 4085666"/>
              <a:gd name="connsiteX5" fmla="*/ 10405277 w 12539494"/>
              <a:gd name="connsiteY5" fmla="*/ 747790 h 4085666"/>
              <a:gd name="connsiteX6" fmla="*/ 12539494 w 12539494"/>
              <a:gd name="connsiteY6" fmla="*/ 4085666 h 4085666"/>
              <a:gd name="connsiteX0" fmla="*/ 0 w 12539494"/>
              <a:gd name="connsiteY0" fmla="*/ 2426152 h 4067222"/>
              <a:gd name="connsiteX1" fmla="*/ 1652758 w 12539494"/>
              <a:gd name="connsiteY1" fmla="*/ 144 h 4067222"/>
              <a:gd name="connsiteX2" fmla="*/ 3536883 w 12539494"/>
              <a:gd name="connsiteY2" fmla="*/ 2303138 h 4067222"/>
              <a:gd name="connsiteX3" fmla="*/ 5964527 w 12539494"/>
              <a:gd name="connsiteY3" fmla="*/ 811285 h 4067222"/>
              <a:gd name="connsiteX4" fmla="*/ 7839877 w 12539494"/>
              <a:gd name="connsiteY4" fmla="*/ 2837546 h 4067222"/>
              <a:gd name="connsiteX5" fmla="*/ 10405277 w 12539494"/>
              <a:gd name="connsiteY5" fmla="*/ 729346 h 4067222"/>
              <a:gd name="connsiteX6" fmla="*/ 12539494 w 12539494"/>
              <a:gd name="connsiteY6" fmla="*/ 4067222 h 4067222"/>
              <a:gd name="connsiteX0" fmla="*/ 0 w 12539494"/>
              <a:gd name="connsiteY0" fmla="*/ 2426152 h 4067222"/>
              <a:gd name="connsiteX1" fmla="*/ 1652758 w 12539494"/>
              <a:gd name="connsiteY1" fmla="*/ 144 h 4067222"/>
              <a:gd name="connsiteX2" fmla="*/ 3536883 w 12539494"/>
              <a:gd name="connsiteY2" fmla="*/ 2303138 h 4067222"/>
              <a:gd name="connsiteX3" fmla="*/ 5964527 w 12539494"/>
              <a:gd name="connsiteY3" fmla="*/ 811285 h 4067222"/>
              <a:gd name="connsiteX4" fmla="*/ 8215771 w 12539494"/>
              <a:gd name="connsiteY4" fmla="*/ 2779488 h 4067222"/>
              <a:gd name="connsiteX5" fmla="*/ 10405277 w 12539494"/>
              <a:gd name="connsiteY5" fmla="*/ 729346 h 4067222"/>
              <a:gd name="connsiteX6" fmla="*/ 12539494 w 12539494"/>
              <a:gd name="connsiteY6" fmla="*/ 4067222 h 4067222"/>
              <a:gd name="connsiteX0" fmla="*/ 0 w 12539494"/>
              <a:gd name="connsiteY0" fmla="*/ 2426152 h 4067222"/>
              <a:gd name="connsiteX1" fmla="*/ 1652758 w 12539494"/>
              <a:gd name="connsiteY1" fmla="*/ 144 h 4067222"/>
              <a:gd name="connsiteX2" fmla="*/ 3536883 w 12539494"/>
              <a:gd name="connsiteY2" fmla="*/ 2303138 h 4067222"/>
              <a:gd name="connsiteX3" fmla="*/ 5964527 w 12539494"/>
              <a:gd name="connsiteY3" fmla="*/ 811285 h 4067222"/>
              <a:gd name="connsiteX4" fmla="*/ 8215771 w 12539494"/>
              <a:gd name="connsiteY4" fmla="*/ 2779488 h 4067222"/>
              <a:gd name="connsiteX5" fmla="*/ 10731051 w 12539494"/>
              <a:gd name="connsiteY5" fmla="*/ 1179288 h 4067222"/>
              <a:gd name="connsiteX6" fmla="*/ 12539494 w 12539494"/>
              <a:gd name="connsiteY6" fmla="*/ 4067222 h 4067222"/>
              <a:gd name="connsiteX0" fmla="*/ 0 w 11649879"/>
              <a:gd name="connsiteY0" fmla="*/ 2426152 h 3994651"/>
              <a:gd name="connsiteX1" fmla="*/ 1652758 w 11649879"/>
              <a:gd name="connsiteY1" fmla="*/ 144 h 3994651"/>
              <a:gd name="connsiteX2" fmla="*/ 3536883 w 11649879"/>
              <a:gd name="connsiteY2" fmla="*/ 2303138 h 3994651"/>
              <a:gd name="connsiteX3" fmla="*/ 5964527 w 11649879"/>
              <a:gd name="connsiteY3" fmla="*/ 811285 h 3994651"/>
              <a:gd name="connsiteX4" fmla="*/ 8215771 w 11649879"/>
              <a:gd name="connsiteY4" fmla="*/ 2779488 h 3994651"/>
              <a:gd name="connsiteX5" fmla="*/ 10731051 w 11649879"/>
              <a:gd name="connsiteY5" fmla="*/ 1179288 h 3994651"/>
              <a:gd name="connsiteX6" fmla="*/ 11649879 w 11649879"/>
              <a:gd name="connsiteY6" fmla="*/ 3994651 h 399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49879" h="3994651">
                <a:moveTo>
                  <a:pt x="0" y="2426152"/>
                </a:moveTo>
                <a:cubicBezTo>
                  <a:pt x="1076325" y="2149927"/>
                  <a:pt x="1063278" y="20646"/>
                  <a:pt x="1652758" y="144"/>
                </a:cubicBezTo>
                <a:cubicBezTo>
                  <a:pt x="2242238" y="-20358"/>
                  <a:pt x="2818255" y="2167948"/>
                  <a:pt x="3536883" y="2303138"/>
                </a:cubicBezTo>
                <a:cubicBezTo>
                  <a:pt x="4255511" y="2438328"/>
                  <a:pt x="5184712" y="731893"/>
                  <a:pt x="5964527" y="811285"/>
                </a:cubicBezTo>
                <a:cubicBezTo>
                  <a:pt x="6744342" y="890677"/>
                  <a:pt x="7421350" y="2718154"/>
                  <a:pt x="8215771" y="2779488"/>
                </a:cubicBezTo>
                <a:cubicBezTo>
                  <a:pt x="9010192" y="2840822"/>
                  <a:pt x="10158700" y="976761"/>
                  <a:pt x="10731051" y="1179288"/>
                </a:cubicBezTo>
                <a:cubicBezTo>
                  <a:pt x="11303402" y="1381815"/>
                  <a:pt x="10819940" y="2678826"/>
                  <a:pt x="11649879" y="3994651"/>
                </a:cubicBezTo>
              </a:path>
            </a:pathLst>
          </a:custGeom>
          <a:noFill/>
          <a:ln w="31750">
            <a:solidFill>
              <a:schemeClr val="accent2">
                <a:alpha val="51000"/>
              </a:schemeClr>
            </a:solidFill>
            <a:prstDash val="sysDot"/>
            <a:extLst>
              <a:ext uri="{C807C97D-BFC1-408E-A445-0C87EB9F89A2}">
                <ask:lineSketchStyleProps xmlns:ask="http://schemas.microsoft.com/office/drawing/2018/sketchyshapes" sd="1219033472">
                  <a:custGeom>
                    <a:avLst/>
                    <a:gdLst>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3950" h="1905000" extrusionOk="0">
                        <a:moveTo>
                          <a:pt x="0" y="1885950"/>
                        </a:moveTo>
                        <a:cubicBezTo>
                          <a:pt x="1108980" y="1080027"/>
                          <a:pt x="1502361" y="734919"/>
                          <a:pt x="2171700" y="0"/>
                        </a:cubicBezTo>
                        <a:cubicBezTo>
                          <a:pt x="2775848" y="685271"/>
                          <a:pt x="4014637" y="1448126"/>
                          <a:pt x="4400550" y="1885950"/>
                        </a:cubicBezTo>
                        <a:cubicBezTo>
                          <a:pt x="5332757" y="917138"/>
                          <a:pt x="5792324" y="909529"/>
                          <a:pt x="6619875" y="0"/>
                        </a:cubicBezTo>
                        <a:cubicBezTo>
                          <a:pt x="7661299" y="906896"/>
                          <a:pt x="8325357" y="1324759"/>
                          <a:pt x="8743950" y="1905000"/>
                        </a:cubicBezTo>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icrosoft YaHei UI" panose="020B0503020204020204" pitchFamily="34" charset="-122"/>
              <a:ea typeface="Microsoft YaHei UI" panose="020B0503020204020204" pitchFamily="34" charset="-122"/>
              <a:cs typeface="+mn-cs"/>
              <a:sym typeface="Microsoft YaHei UI" panose="020B0503020204020204" pitchFamily="34" charset="-122"/>
            </a:endParaRPr>
          </a:p>
        </p:txBody>
      </p:sp>
      <p:grpSp>
        <p:nvGrpSpPr>
          <p:cNvPr id="200" name="组合 199">
            <a:extLst>
              <a:ext uri="{FF2B5EF4-FFF2-40B4-BE49-F238E27FC236}">
                <a16:creationId xmlns:a16="http://schemas.microsoft.com/office/drawing/2014/main" id="{F918FB47-581B-4AAB-991C-0ABF88D6F7D7}"/>
              </a:ext>
            </a:extLst>
          </p:cNvPr>
          <p:cNvGrpSpPr/>
          <p:nvPr userDrawn="1"/>
        </p:nvGrpSpPr>
        <p:grpSpPr>
          <a:xfrm>
            <a:off x="1094406" y="4258611"/>
            <a:ext cx="1435434" cy="1435434"/>
            <a:chOff x="1094406" y="3991911"/>
            <a:chExt cx="1435434" cy="1435434"/>
          </a:xfrm>
        </p:grpSpPr>
        <p:sp>
          <p:nvSpPr>
            <p:cNvPr id="201" name="椭圆 200">
              <a:extLst>
                <a:ext uri="{FF2B5EF4-FFF2-40B4-BE49-F238E27FC236}">
                  <a16:creationId xmlns:a16="http://schemas.microsoft.com/office/drawing/2014/main" id="{730A5502-3391-458C-8FE5-91671A494522}"/>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2" name="椭圆 201">
              <a:extLst>
                <a:ext uri="{FF2B5EF4-FFF2-40B4-BE49-F238E27FC236}">
                  <a16:creationId xmlns:a16="http://schemas.microsoft.com/office/drawing/2014/main" id="{6F696D30-8E08-4ABD-8950-EB8ED7E01ED9}"/>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3" name="椭圆 202">
              <a:extLst>
                <a:ext uri="{FF2B5EF4-FFF2-40B4-BE49-F238E27FC236}">
                  <a16:creationId xmlns:a16="http://schemas.microsoft.com/office/drawing/2014/main" id="{B02501EC-C833-44B1-AE5B-2811FE18F3C6}"/>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4" name="文本框 203">
              <a:extLst>
                <a:ext uri="{FF2B5EF4-FFF2-40B4-BE49-F238E27FC236}">
                  <a16:creationId xmlns:a16="http://schemas.microsoft.com/office/drawing/2014/main" id="{B47446E9-C356-491E-8B54-0DBD1B54C3F9}"/>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01</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206" name="组合 205">
            <a:extLst>
              <a:ext uri="{FF2B5EF4-FFF2-40B4-BE49-F238E27FC236}">
                <a16:creationId xmlns:a16="http://schemas.microsoft.com/office/drawing/2014/main" id="{AB30FD87-534F-4D97-B5CF-779F078F9A94}"/>
              </a:ext>
            </a:extLst>
          </p:cNvPr>
          <p:cNvGrpSpPr/>
          <p:nvPr userDrawn="1"/>
        </p:nvGrpSpPr>
        <p:grpSpPr>
          <a:xfrm>
            <a:off x="3095926" y="2147002"/>
            <a:ext cx="1435434" cy="1435434"/>
            <a:chOff x="1094406" y="3991911"/>
            <a:chExt cx="1435434" cy="1435434"/>
          </a:xfrm>
        </p:grpSpPr>
        <p:sp>
          <p:nvSpPr>
            <p:cNvPr id="207" name="椭圆 206">
              <a:extLst>
                <a:ext uri="{FF2B5EF4-FFF2-40B4-BE49-F238E27FC236}">
                  <a16:creationId xmlns:a16="http://schemas.microsoft.com/office/drawing/2014/main" id="{294C4244-5D2A-4BED-9B98-5E650EC7633A}"/>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8" name="椭圆 207">
              <a:extLst>
                <a:ext uri="{FF2B5EF4-FFF2-40B4-BE49-F238E27FC236}">
                  <a16:creationId xmlns:a16="http://schemas.microsoft.com/office/drawing/2014/main" id="{BE3A3BED-D9E4-46CF-B4FC-B4E3CA94E652}"/>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9" name="椭圆 208">
              <a:extLst>
                <a:ext uri="{FF2B5EF4-FFF2-40B4-BE49-F238E27FC236}">
                  <a16:creationId xmlns:a16="http://schemas.microsoft.com/office/drawing/2014/main" id="{B2FF68BE-7E22-40F1-8CB9-D9A851B9E01F}"/>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0" name="文本框 209">
              <a:extLst>
                <a:ext uri="{FF2B5EF4-FFF2-40B4-BE49-F238E27FC236}">
                  <a16:creationId xmlns:a16="http://schemas.microsoft.com/office/drawing/2014/main" id="{A61E6757-25DF-48C7-BC58-B7A53D778EBA}"/>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02</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212" name="组合 211">
            <a:extLst>
              <a:ext uri="{FF2B5EF4-FFF2-40B4-BE49-F238E27FC236}">
                <a16:creationId xmlns:a16="http://schemas.microsoft.com/office/drawing/2014/main" id="{4454E9D9-F466-4062-B3E4-A2CF16AD9789}"/>
              </a:ext>
            </a:extLst>
          </p:cNvPr>
          <p:cNvGrpSpPr/>
          <p:nvPr userDrawn="1"/>
        </p:nvGrpSpPr>
        <p:grpSpPr>
          <a:xfrm>
            <a:off x="6024854" y="3451196"/>
            <a:ext cx="1435434" cy="1435434"/>
            <a:chOff x="1094406" y="3991911"/>
            <a:chExt cx="1435434" cy="1435434"/>
          </a:xfrm>
        </p:grpSpPr>
        <p:sp>
          <p:nvSpPr>
            <p:cNvPr id="213" name="椭圆 212">
              <a:extLst>
                <a:ext uri="{FF2B5EF4-FFF2-40B4-BE49-F238E27FC236}">
                  <a16:creationId xmlns:a16="http://schemas.microsoft.com/office/drawing/2014/main" id="{9C04B6BD-A8F7-48F1-9CDE-131A13A81076}"/>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4" name="椭圆 213">
              <a:extLst>
                <a:ext uri="{FF2B5EF4-FFF2-40B4-BE49-F238E27FC236}">
                  <a16:creationId xmlns:a16="http://schemas.microsoft.com/office/drawing/2014/main" id="{8F98AA09-3666-45EA-A73C-B6EBBB3DB781}"/>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5" name="椭圆 214">
              <a:extLst>
                <a:ext uri="{FF2B5EF4-FFF2-40B4-BE49-F238E27FC236}">
                  <a16:creationId xmlns:a16="http://schemas.microsoft.com/office/drawing/2014/main" id="{A68D5671-3FF0-45E7-BD51-AC8E7615DCDC}"/>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6" name="文本框 215">
              <a:extLst>
                <a:ext uri="{FF2B5EF4-FFF2-40B4-BE49-F238E27FC236}">
                  <a16:creationId xmlns:a16="http://schemas.microsoft.com/office/drawing/2014/main" id="{ECA9D5E1-7FB9-48B3-8016-073E67EF27DB}"/>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03</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218" name="组合 217">
            <a:extLst>
              <a:ext uri="{FF2B5EF4-FFF2-40B4-BE49-F238E27FC236}">
                <a16:creationId xmlns:a16="http://schemas.microsoft.com/office/drawing/2014/main" id="{8BCFACD8-7921-4757-8BFA-3A2DF09E4EDB}"/>
              </a:ext>
            </a:extLst>
          </p:cNvPr>
          <p:cNvGrpSpPr/>
          <p:nvPr userDrawn="1"/>
        </p:nvGrpSpPr>
        <p:grpSpPr>
          <a:xfrm>
            <a:off x="8657590" y="1721672"/>
            <a:ext cx="1435434" cy="1435434"/>
            <a:chOff x="1094406" y="3991911"/>
            <a:chExt cx="1435434" cy="1435434"/>
          </a:xfrm>
        </p:grpSpPr>
        <p:sp>
          <p:nvSpPr>
            <p:cNvPr id="219" name="椭圆 218">
              <a:extLst>
                <a:ext uri="{FF2B5EF4-FFF2-40B4-BE49-F238E27FC236}">
                  <a16:creationId xmlns:a16="http://schemas.microsoft.com/office/drawing/2014/main" id="{43E2A8A2-84C0-463C-A8F2-C2401755B375}"/>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0" name="椭圆 219">
              <a:extLst>
                <a:ext uri="{FF2B5EF4-FFF2-40B4-BE49-F238E27FC236}">
                  <a16:creationId xmlns:a16="http://schemas.microsoft.com/office/drawing/2014/main" id="{28527AB8-1881-4FA9-A458-DE94FACAEC5C}"/>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1" name="椭圆 220">
              <a:extLst>
                <a:ext uri="{FF2B5EF4-FFF2-40B4-BE49-F238E27FC236}">
                  <a16:creationId xmlns:a16="http://schemas.microsoft.com/office/drawing/2014/main" id="{2B2E6F72-F78E-4FAB-BD3A-21636D2B1A76}"/>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2" name="文本框 221">
              <a:extLst>
                <a:ext uri="{FF2B5EF4-FFF2-40B4-BE49-F238E27FC236}">
                  <a16:creationId xmlns:a16="http://schemas.microsoft.com/office/drawing/2014/main" id="{5E0F9B0B-9500-407A-8775-F4458024E88A}"/>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04</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sp>
        <p:nvSpPr>
          <p:cNvPr id="224" name="文本框 223">
            <a:extLst>
              <a:ext uri="{FF2B5EF4-FFF2-40B4-BE49-F238E27FC236}">
                <a16:creationId xmlns:a16="http://schemas.microsoft.com/office/drawing/2014/main" id="{4CC9386E-2D3A-4758-99C8-5EDD95DE8613}"/>
              </a:ext>
            </a:extLst>
          </p:cNvPr>
          <p:cNvSpPr txBox="1"/>
          <p:nvPr userDrawn="1"/>
        </p:nvSpPr>
        <p:spPr>
          <a:xfrm>
            <a:off x="755906" y="580066"/>
            <a:ext cx="3638397" cy="868680"/>
          </a:xfrm>
          <a:custGeom>
            <a:avLst/>
            <a:gdLst/>
            <a:ahLst/>
            <a:cxnLst/>
            <a:rect l="l" t="t" r="r" b="b"/>
            <a:pathLst>
              <a:path w="3638397" h="868680">
                <a:moveTo>
                  <a:pt x="1544421" y="854049"/>
                </a:moveTo>
                <a:cubicBezTo>
                  <a:pt x="1543812" y="855269"/>
                  <a:pt x="1544116" y="856335"/>
                  <a:pt x="1545336" y="857250"/>
                </a:cubicBezTo>
                <a:cubicBezTo>
                  <a:pt x="1546555" y="858164"/>
                  <a:pt x="1548079" y="858621"/>
                  <a:pt x="1549908" y="858621"/>
                </a:cubicBezTo>
                <a:lnTo>
                  <a:pt x="1549908" y="854049"/>
                </a:lnTo>
                <a:close/>
                <a:moveTo>
                  <a:pt x="1426464" y="829818"/>
                </a:moveTo>
                <a:cubicBezTo>
                  <a:pt x="1424635" y="830123"/>
                  <a:pt x="1423111" y="830884"/>
                  <a:pt x="1421892" y="832104"/>
                </a:cubicBezTo>
                <a:cubicBezTo>
                  <a:pt x="1423111" y="831494"/>
                  <a:pt x="1424635" y="831646"/>
                  <a:pt x="1426464" y="832561"/>
                </a:cubicBezTo>
                <a:cubicBezTo>
                  <a:pt x="1428292" y="833475"/>
                  <a:pt x="1429816" y="833018"/>
                  <a:pt x="1431036" y="831189"/>
                </a:cubicBezTo>
                <a:cubicBezTo>
                  <a:pt x="1429816" y="829970"/>
                  <a:pt x="1428292" y="829513"/>
                  <a:pt x="1426464" y="829818"/>
                </a:cubicBezTo>
                <a:close/>
                <a:moveTo>
                  <a:pt x="3158337" y="803757"/>
                </a:moveTo>
                <a:lnTo>
                  <a:pt x="3169310" y="804672"/>
                </a:lnTo>
                <a:lnTo>
                  <a:pt x="3169310" y="810158"/>
                </a:lnTo>
                <a:lnTo>
                  <a:pt x="3166567" y="809244"/>
                </a:lnTo>
                <a:cubicBezTo>
                  <a:pt x="3163519" y="807415"/>
                  <a:pt x="3161080" y="806805"/>
                  <a:pt x="3159252" y="807415"/>
                </a:cubicBezTo>
                <a:cubicBezTo>
                  <a:pt x="3158032" y="807415"/>
                  <a:pt x="3157118" y="807110"/>
                  <a:pt x="3156508" y="806500"/>
                </a:cubicBezTo>
                <a:cubicBezTo>
                  <a:pt x="3156508" y="805891"/>
                  <a:pt x="3157118" y="804976"/>
                  <a:pt x="3158337" y="803757"/>
                </a:cubicBezTo>
                <a:close/>
                <a:moveTo>
                  <a:pt x="2002536" y="798271"/>
                </a:moveTo>
                <a:cubicBezTo>
                  <a:pt x="1998268" y="798880"/>
                  <a:pt x="1984248" y="800709"/>
                  <a:pt x="1960473" y="803757"/>
                </a:cubicBezTo>
                <a:cubicBezTo>
                  <a:pt x="1960473" y="804976"/>
                  <a:pt x="1960778" y="806043"/>
                  <a:pt x="1961388" y="806958"/>
                </a:cubicBezTo>
                <a:cubicBezTo>
                  <a:pt x="1961997" y="807872"/>
                  <a:pt x="1962607" y="808939"/>
                  <a:pt x="1963216" y="810158"/>
                </a:cubicBezTo>
                <a:cubicBezTo>
                  <a:pt x="1966874" y="806500"/>
                  <a:pt x="1968703" y="804672"/>
                  <a:pt x="1968703" y="804672"/>
                </a:cubicBezTo>
                <a:cubicBezTo>
                  <a:pt x="1971751" y="807720"/>
                  <a:pt x="1974189" y="808024"/>
                  <a:pt x="1976018" y="805586"/>
                </a:cubicBezTo>
                <a:cubicBezTo>
                  <a:pt x="1976628" y="804976"/>
                  <a:pt x="1977847" y="804672"/>
                  <a:pt x="1979676" y="804672"/>
                </a:cubicBezTo>
                <a:lnTo>
                  <a:pt x="1997049" y="802843"/>
                </a:lnTo>
                <a:cubicBezTo>
                  <a:pt x="1997659" y="802843"/>
                  <a:pt x="1999792" y="802233"/>
                  <a:pt x="2003450" y="801014"/>
                </a:cubicBezTo>
                <a:cubicBezTo>
                  <a:pt x="2002840" y="800405"/>
                  <a:pt x="2002536" y="799490"/>
                  <a:pt x="2002536" y="798271"/>
                </a:cubicBezTo>
                <a:close/>
                <a:moveTo>
                  <a:pt x="3311956" y="782726"/>
                </a:moveTo>
                <a:lnTo>
                  <a:pt x="3315614" y="782726"/>
                </a:lnTo>
                <a:cubicBezTo>
                  <a:pt x="3315004" y="783336"/>
                  <a:pt x="3314700" y="783640"/>
                  <a:pt x="3314700" y="783640"/>
                </a:cubicBezTo>
                <a:lnTo>
                  <a:pt x="3311042" y="785469"/>
                </a:lnTo>
                <a:lnTo>
                  <a:pt x="3308299" y="785469"/>
                </a:lnTo>
                <a:cubicBezTo>
                  <a:pt x="3308908" y="784860"/>
                  <a:pt x="3310127" y="783945"/>
                  <a:pt x="3311956" y="782726"/>
                </a:cubicBezTo>
                <a:close/>
                <a:moveTo>
                  <a:pt x="2058314" y="779069"/>
                </a:moveTo>
                <a:lnTo>
                  <a:pt x="2050999" y="782726"/>
                </a:lnTo>
                <a:lnTo>
                  <a:pt x="2050999" y="784555"/>
                </a:lnTo>
                <a:lnTo>
                  <a:pt x="2060143" y="781812"/>
                </a:lnTo>
                <a:cubicBezTo>
                  <a:pt x="2060143" y="780592"/>
                  <a:pt x="2059533" y="779678"/>
                  <a:pt x="2058314" y="779069"/>
                </a:cubicBezTo>
                <a:close/>
                <a:moveTo>
                  <a:pt x="1298905" y="778154"/>
                </a:moveTo>
                <a:cubicBezTo>
                  <a:pt x="1297990" y="778764"/>
                  <a:pt x="1297228" y="780288"/>
                  <a:pt x="1296619" y="782726"/>
                </a:cubicBezTo>
                <a:lnTo>
                  <a:pt x="1303020" y="778154"/>
                </a:lnTo>
                <a:cubicBezTo>
                  <a:pt x="1301191" y="777544"/>
                  <a:pt x="1299819" y="777544"/>
                  <a:pt x="1298905" y="778154"/>
                </a:cubicBezTo>
                <a:close/>
                <a:moveTo>
                  <a:pt x="1926640" y="647395"/>
                </a:moveTo>
                <a:lnTo>
                  <a:pt x="1922983" y="649224"/>
                </a:lnTo>
                <a:cubicBezTo>
                  <a:pt x="1922373" y="650443"/>
                  <a:pt x="1921764" y="652119"/>
                  <a:pt x="1921154" y="654253"/>
                </a:cubicBezTo>
                <a:cubicBezTo>
                  <a:pt x="1920544" y="656386"/>
                  <a:pt x="1920240" y="658368"/>
                  <a:pt x="1920240" y="660196"/>
                </a:cubicBezTo>
                <a:cubicBezTo>
                  <a:pt x="1919630" y="660806"/>
                  <a:pt x="1919935" y="661721"/>
                  <a:pt x="1921154" y="662940"/>
                </a:cubicBezTo>
                <a:cubicBezTo>
                  <a:pt x="1921154" y="662940"/>
                  <a:pt x="1921307" y="662787"/>
                  <a:pt x="1921611" y="662482"/>
                </a:cubicBezTo>
                <a:cubicBezTo>
                  <a:pt x="1921916" y="662178"/>
                  <a:pt x="1922068" y="662025"/>
                  <a:pt x="1922068" y="662025"/>
                </a:cubicBezTo>
                <a:close/>
                <a:moveTo>
                  <a:pt x="1903780" y="642823"/>
                </a:moveTo>
                <a:lnTo>
                  <a:pt x="1903780" y="643737"/>
                </a:lnTo>
                <a:lnTo>
                  <a:pt x="1904695" y="647395"/>
                </a:lnTo>
                <a:cubicBezTo>
                  <a:pt x="1904695" y="647395"/>
                  <a:pt x="1904847" y="647547"/>
                  <a:pt x="1905152" y="647852"/>
                </a:cubicBezTo>
                <a:cubicBezTo>
                  <a:pt x="1905457" y="648157"/>
                  <a:pt x="1905609" y="648309"/>
                  <a:pt x="1905609" y="648309"/>
                </a:cubicBezTo>
                <a:cubicBezTo>
                  <a:pt x="1905609" y="647700"/>
                  <a:pt x="1905762" y="646938"/>
                  <a:pt x="1906066" y="646023"/>
                </a:cubicBezTo>
                <a:cubicBezTo>
                  <a:pt x="1906371" y="645109"/>
                  <a:pt x="1906219" y="644347"/>
                  <a:pt x="1905609" y="643737"/>
                </a:cubicBezTo>
                <a:close/>
                <a:moveTo>
                  <a:pt x="3175711" y="615391"/>
                </a:moveTo>
                <a:cubicBezTo>
                  <a:pt x="3172663" y="616000"/>
                  <a:pt x="3168091" y="618744"/>
                  <a:pt x="3161995" y="623620"/>
                </a:cubicBezTo>
                <a:cubicBezTo>
                  <a:pt x="3161995" y="623620"/>
                  <a:pt x="3162147" y="623773"/>
                  <a:pt x="3162452" y="624078"/>
                </a:cubicBezTo>
                <a:cubicBezTo>
                  <a:pt x="3162757" y="624382"/>
                  <a:pt x="3163214" y="624535"/>
                  <a:pt x="3163824" y="624535"/>
                </a:cubicBezTo>
                <a:cubicBezTo>
                  <a:pt x="3164433" y="625144"/>
                  <a:pt x="3165043" y="625449"/>
                  <a:pt x="3165652" y="625449"/>
                </a:cubicBezTo>
                <a:cubicBezTo>
                  <a:pt x="3166262" y="625449"/>
                  <a:pt x="3166567" y="625144"/>
                  <a:pt x="3166567" y="624535"/>
                </a:cubicBezTo>
                <a:cubicBezTo>
                  <a:pt x="3170224" y="623925"/>
                  <a:pt x="3173272" y="620877"/>
                  <a:pt x="3175711" y="615391"/>
                </a:cubicBezTo>
                <a:close/>
                <a:moveTo>
                  <a:pt x="213055" y="575157"/>
                </a:moveTo>
                <a:cubicBezTo>
                  <a:pt x="199644" y="580644"/>
                  <a:pt x="192633" y="583692"/>
                  <a:pt x="192024" y="584301"/>
                </a:cubicBezTo>
                <a:lnTo>
                  <a:pt x="192024" y="585216"/>
                </a:lnTo>
                <a:lnTo>
                  <a:pt x="194767" y="586130"/>
                </a:lnTo>
                <a:lnTo>
                  <a:pt x="197510" y="588873"/>
                </a:lnTo>
                <a:cubicBezTo>
                  <a:pt x="199339" y="591312"/>
                  <a:pt x="201930" y="593140"/>
                  <a:pt x="205282" y="594360"/>
                </a:cubicBezTo>
                <a:cubicBezTo>
                  <a:pt x="208635" y="595579"/>
                  <a:pt x="210616" y="596493"/>
                  <a:pt x="211226" y="597103"/>
                </a:cubicBezTo>
                <a:cubicBezTo>
                  <a:pt x="211836" y="597713"/>
                  <a:pt x="212750" y="598017"/>
                  <a:pt x="213969" y="598017"/>
                </a:cubicBezTo>
                <a:lnTo>
                  <a:pt x="213969" y="595274"/>
                </a:lnTo>
                <a:lnTo>
                  <a:pt x="212140" y="590702"/>
                </a:lnTo>
                <a:cubicBezTo>
                  <a:pt x="212140" y="588264"/>
                  <a:pt x="212445" y="586435"/>
                  <a:pt x="213055" y="585216"/>
                </a:cubicBezTo>
                <a:lnTo>
                  <a:pt x="212140" y="581558"/>
                </a:lnTo>
                <a:cubicBezTo>
                  <a:pt x="212750" y="580339"/>
                  <a:pt x="212902" y="579120"/>
                  <a:pt x="212598" y="577900"/>
                </a:cubicBezTo>
                <a:cubicBezTo>
                  <a:pt x="212293" y="576681"/>
                  <a:pt x="212445" y="575767"/>
                  <a:pt x="213055" y="575157"/>
                </a:cubicBezTo>
                <a:close/>
                <a:moveTo>
                  <a:pt x="1377086" y="567842"/>
                </a:moveTo>
                <a:cubicBezTo>
                  <a:pt x="1375867" y="568452"/>
                  <a:pt x="1372514" y="569976"/>
                  <a:pt x="1367028" y="572414"/>
                </a:cubicBezTo>
                <a:cubicBezTo>
                  <a:pt x="1367028" y="572414"/>
                  <a:pt x="1367180" y="572567"/>
                  <a:pt x="1367485" y="572871"/>
                </a:cubicBezTo>
                <a:cubicBezTo>
                  <a:pt x="1367790" y="573176"/>
                  <a:pt x="1367942" y="573328"/>
                  <a:pt x="1367942" y="573328"/>
                </a:cubicBezTo>
                <a:cubicBezTo>
                  <a:pt x="1370990" y="573328"/>
                  <a:pt x="1373124" y="573024"/>
                  <a:pt x="1374343" y="572414"/>
                </a:cubicBezTo>
                <a:cubicBezTo>
                  <a:pt x="1374953" y="571805"/>
                  <a:pt x="1375410" y="571195"/>
                  <a:pt x="1375714" y="570585"/>
                </a:cubicBezTo>
                <a:cubicBezTo>
                  <a:pt x="1376019" y="569976"/>
                  <a:pt x="1376477" y="569366"/>
                  <a:pt x="1377086" y="568757"/>
                </a:cubicBezTo>
                <a:close/>
                <a:moveTo>
                  <a:pt x="1950415" y="550469"/>
                </a:moveTo>
                <a:cubicBezTo>
                  <a:pt x="1949196" y="551688"/>
                  <a:pt x="1947976" y="553364"/>
                  <a:pt x="1946757" y="555498"/>
                </a:cubicBezTo>
                <a:cubicBezTo>
                  <a:pt x="1945538" y="557631"/>
                  <a:pt x="1944014" y="559917"/>
                  <a:pt x="1942185" y="562356"/>
                </a:cubicBezTo>
                <a:cubicBezTo>
                  <a:pt x="1940356" y="567232"/>
                  <a:pt x="1938223" y="574548"/>
                  <a:pt x="1935784" y="584301"/>
                </a:cubicBezTo>
                <a:cubicBezTo>
                  <a:pt x="1933956" y="588569"/>
                  <a:pt x="1931822" y="594969"/>
                  <a:pt x="1929384" y="603504"/>
                </a:cubicBezTo>
                <a:cubicBezTo>
                  <a:pt x="1928165" y="605942"/>
                  <a:pt x="1927555" y="608990"/>
                  <a:pt x="1927555" y="612648"/>
                </a:cubicBezTo>
                <a:cubicBezTo>
                  <a:pt x="1925726" y="619963"/>
                  <a:pt x="1924812" y="623925"/>
                  <a:pt x="1924812" y="624535"/>
                </a:cubicBezTo>
                <a:lnTo>
                  <a:pt x="1924812" y="627278"/>
                </a:lnTo>
                <a:cubicBezTo>
                  <a:pt x="1924812" y="631545"/>
                  <a:pt x="1923897" y="635203"/>
                  <a:pt x="1922068" y="638251"/>
                </a:cubicBezTo>
                <a:cubicBezTo>
                  <a:pt x="1921459" y="638861"/>
                  <a:pt x="1921459" y="640080"/>
                  <a:pt x="1922068" y="641909"/>
                </a:cubicBezTo>
                <a:cubicBezTo>
                  <a:pt x="1925116" y="640689"/>
                  <a:pt x="1927098" y="638556"/>
                  <a:pt x="1928012" y="635508"/>
                </a:cubicBezTo>
                <a:cubicBezTo>
                  <a:pt x="1928926" y="632460"/>
                  <a:pt x="1929688" y="630326"/>
                  <a:pt x="1930298" y="629107"/>
                </a:cubicBezTo>
                <a:lnTo>
                  <a:pt x="1930298" y="623620"/>
                </a:lnTo>
                <a:cubicBezTo>
                  <a:pt x="1930908" y="621792"/>
                  <a:pt x="1931365" y="619963"/>
                  <a:pt x="1931670" y="618134"/>
                </a:cubicBezTo>
                <a:cubicBezTo>
                  <a:pt x="1931974" y="616305"/>
                  <a:pt x="1932431" y="614781"/>
                  <a:pt x="1933041" y="613562"/>
                </a:cubicBezTo>
                <a:lnTo>
                  <a:pt x="1933956" y="612648"/>
                </a:lnTo>
                <a:cubicBezTo>
                  <a:pt x="1933956" y="607161"/>
                  <a:pt x="1934870" y="602284"/>
                  <a:pt x="1936699" y="598017"/>
                </a:cubicBezTo>
                <a:cubicBezTo>
                  <a:pt x="1937309" y="593750"/>
                  <a:pt x="1938832" y="587959"/>
                  <a:pt x="1941271" y="580644"/>
                </a:cubicBezTo>
                <a:lnTo>
                  <a:pt x="1945843" y="568757"/>
                </a:lnTo>
                <a:cubicBezTo>
                  <a:pt x="1947672" y="565099"/>
                  <a:pt x="1949805" y="559003"/>
                  <a:pt x="1952244" y="550469"/>
                </a:cubicBezTo>
                <a:close/>
                <a:moveTo>
                  <a:pt x="109728" y="550469"/>
                </a:moveTo>
                <a:lnTo>
                  <a:pt x="106984" y="551383"/>
                </a:lnTo>
                <a:lnTo>
                  <a:pt x="107899" y="553212"/>
                </a:lnTo>
                <a:cubicBezTo>
                  <a:pt x="108508" y="553821"/>
                  <a:pt x="109270" y="553669"/>
                  <a:pt x="110185" y="552755"/>
                </a:cubicBezTo>
                <a:cubicBezTo>
                  <a:pt x="111099" y="551840"/>
                  <a:pt x="111861" y="551383"/>
                  <a:pt x="112471" y="551383"/>
                </a:cubicBezTo>
                <a:cubicBezTo>
                  <a:pt x="111861" y="550773"/>
                  <a:pt x="110947" y="550469"/>
                  <a:pt x="109728" y="550469"/>
                </a:cubicBezTo>
                <a:close/>
                <a:moveTo>
                  <a:pt x="111556" y="545896"/>
                </a:moveTo>
                <a:cubicBezTo>
                  <a:pt x="110947" y="546506"/>
                  <a:pt x="110947" y="547268"/>
                  <a:pt x="111556" y="548182"/>
                </a:cubicBezTo>
                <a:cubicBezTo>
                  <a:pt x="112166" y="549097"/>
                  <a:pt x="112471" y="549859"/>
                  <a:pt x="112471" y="550469"/>
                </a:cubicBezTo>
                <a:cubicBezTo>
                  <a:pt x="113690" y="548640"/>
                  <a:pt x="115214" y="547725"/>
                  <a:pt x="117043" y="547725"/>
                </a:cubicBezTo>
                <a:cubicBezTo>
                  <a:pt x="116433" y="546506"/>
                  <a:pt x="115519" y="545896"/>
                  <a:pt x="114300" y="545896"/>
                </a:cubicBezTo>
                <a:cubicBezTo>
                  <a:pt x="113080" y="545896"/>
                  <a:pt x="112166" y="545896"/>
                  <a:pt x="111556" y="545896"/>
                </a:cubicBezTo>
                <a:close/>
                <a:moveTo>
                  <a:pt x="593445" y="539839"/>
                </a:moveTo>
                <a:cubicBezTo>
                  <a:pt x="591616" y="539915"/>
                  <a:pt x="589788" y="540410"/>
                  <a:pt x="587959" y="541325"/>
                </a:cubicBezTo>
                <a:cubicBezTo>
                  <a:pt x="594055" y="545592"/>
                  <a:pt x="598627" y="547878"/>
                  <a:pt x="601675" y="548182"/>
                </a:cubicBezTo>
                <a:cubicBezTo>
                  <a:pt x="604723" y="548487"/>
                  <a:pt x="606552" y="547116"/>
                  <a:pt x="607161" y="544068"/>
                </a:cubicBezTo>
                <a:cubicBezTo>
                  <a:pt x="605332" y="543458"/>
                  <a:pt x="602589" y="542391"/>
                  <a:pt x="598932" y="540867"/>
                </a:cubicBezTo>
                <a:cubicBezTo>
                  <a:pt x="597103" y="540105"/>
                  <a:pt x="595274" y="539762"/>
                  <a:pt x="593445" y="539839"/>
                </a:cubicBezTo>
                <a:close/>
                <a:moveTo>
                  <a:pt x="121615" y="539496"/>
                </a:moveTo>
                <a:cubicBezTo>
                  <a:pt x="121005" y="539496"/>
                  <a:pt x="120548" y="539648"/>
                  <a:pt x="120243" y="539953"/>
                </a:cubicBezTo>
                <a:cubicBezTo>
                  <a:pt x="119938" y="540258"/>
                  <a:pt x="119481" y="540410"/>
                  <a:pt x="118872" y="540410"/>
                </a:cubicBezTo>
                <a:lnTo>
                  <a:pt x="118872" y="541325"/>
                </a:lnTo>
                <a:lnTo>
                  <a:pt x="116128" y="543153"/>
                </a:lnTo>
                <a:lnTo>
                  <a:pt x="118872" y="544068"/>
                </a:lnTo>
                <a:lnTo>
                  <a:pt x="118872" y="541325"/>
                </a:lnTo>
                <a:cubicBezTo>
                  <a:pt x="119481" y="540715"/>
                  <a:pt x="120700" y="540410"/>
                  <a:pt x="122529" y="540410"/>
                </a:cubicBezTo>
                <a:close/>
                <a:moveTo>
                  <a:pt x="112014" y="536752"/>
                </a:moveTo>
                <a:cubicBezTo>
                  <a:pt x="111709" y="536752"/>
                  <a:pt x="111556" y="537057"/>
                  <a:pt x="111556" y="537667"/>
                </a:cubicBezTo>
                <a:cubicBezTo>
                  <a:pt x="110947" y="538277"/>
                  <a:pt x="110947" y="539191"/>
                  <a:pt x="111556" y="540410"/>
                </a:cubicBezTo>
                <a:lnTo>
                  <a:pt x="108813" y="542239"/>
                </a:lnTo>
                <a:cubicBezTo>
                  <a:pt x="108204" y="542239"/>
                  <a:pt x="108051" y="542391"/>
                  <a:pt x="108356" y="542696"/>
                </a:cubicBezTo>
                <a:cubicBezTo>
                  <a:pt x="108661" y="543001"/>
                  <a:pt x="109118" y="543153"/>
                  <a:pt x="109728" y="543153"/>
                </a:cubicBezTo>
                <a:lnTo>
                  <a:pt x="111556" y="540410"/>
                </a:lnTo>
                <a:lnTo>
                  <a:pt x="112471" y="540410"/>
                </a:lnTo>
                <a:lnTo>
                  <a:pt x="113385" y="539496"/>
                </a:lnTo>
                <a:cubicBezTo>
                  <a:pt x="114604" y="538886"/>
                  <a:pt x="114909" y="538429"/>
                  <a:pt x="114300" y="538124"/>
                </a:cubicBezTo>
                <a:cubicBezTo>
                  <a:pt x="113690" y="537819"/>
                  <a:pt x="113385" y="537362"/>
                  <a:pt x="113385" y="536752"/>
                </a:cubicBezTo>
                <a:cubicBezTo>
                  <a:pt x="112776" y="536752"/>
                  <a:pt x="112318" y="536752"/>
                  <a:pt x="112014" y="536752"/>
                </a:cubicBezTo>
                <a:close/>
                <a:moveTo>
                  <a:pt x="2921508" y="528523"/>
                </a:moveTo>
                <a:cubicBezTo>
                  <a:pt x="2917240" y="534009"/>
                  <a:pt x="2909925" y="542848"/>
                  <a:pt x="2899562" y="555040"/>
                </a:cubicBezTo>
                <a:lnTo>
                  <a:pt x="2891332" y="564184"/>
                </a:lnTo>
                <a:cubicBezTo>
                  <a:pt x="2890113" y="565404"/>
                  <a:pt x="2890418" y="567232"/>
                  <a:pt x="2892247" y="569671"/>
                </a:cubicBezTo>
                <a:cubicBezTo>
                  <a:pt x="2896514" y="573328"/>
                  <a:pt x="2903829" y="575767"/>
                  <a:pt x="2914192" y="576986"/>
                </a:cubicBezTo>
                <a:cubicBezTo>
                  <a:pt x="2914802" y="576986"/>
                  <a:pt x="2915411" y="576681"/>
                  <a:pt x="2916021" y="576072"/>
                </a:cubicBezTo>
                <a:cubicBezTo>
                  <a:pt x="2916631" y="575462"/>
                  <a:pt x="2916935" y="574548"/>
                  <a:pt x="2916935" y="573328"/>
                </a:cubicBezTo>
                <a:cubicBezTo>
                  <a:pt x="2917545" y="567842"/>
                  <a:pt x="2919984" y="553212"/>
                  <a:pt x="2924251" y="529437"/>
                </a:cubicBezTo>
                <a:cubicBezTo>
                  <a:pt x="2923032" y="529437"/>
                  <a:pt x="2922117" y="529132"/>
                  <a:pt x="2921508" y="528523"/>
                </a:cubicBezTo>
                <a:close/>
                <a:moveTo>
                  <a:pt x="122529" y="524408"/>
                </a:moveTo>
                <a:cubicBezTo>
                  <a:pt x="121920" y="524713"/>
                  <a:pt x="121615" y="525780"/>
                  <a:pt x="121615" y="527609"/>
                </a:cubicBezTo>
                <a:cubicBezTo>
                  <a:pt x="119786" y="527609"/>
                  <a:pt x="118872" y="527913"/>
                  <a:pt x="118872" y="528523"/>
                </a:cubicBezTo>
                <a:lnTo>
                  <a:pt x="118872" y="530352"/>
                </a:lnTo>
                <a:cubicBezTo>
                  <a:pt x="117043" y="530961"/>
                  <a:pt x="115976" y="531571"/>
                  <a:pt x="115671" y="532180"/>
                </a:cubicBezTo>
                <a:cubicBezTo>
                  <a:pt x="115366" y="532790"/>
                  <a:pt x="115519" y="534314"/>
                  <a:pt x="116128" y="536752"/>
                </a:cubicBezTo>
                <a:lnTo>
                  <a:pt x="117043" y="536752"/>
                </a:lnTo>
                <a:cubicBezTo>
                  <a:pt x="117043" y="534924"/>
                  <a:pt x="117652" y="532790"/>
                  <a:pt x="118872" y="530352"/>
                </a:cubicBezTo>
                <a:cubicBezTo>
                  <a:pt x="119481" y="530352"/>
                  <a:pt x="120091" y="530504"/>
                  <a:pt x="120700" y="530809"/>
                </a:cubicBezTo>
                <a:cubicBezTo>
                  <a:pt x="121310" y="531114"/>
                  <a:pt x="121615" y="530961"/>
                  <a:pt x="121615" y="530352"/>
                </a:cubicBezTo>
                <a:lnTo>
                  <a:pt x="125272" y="525780"/>
                </a:lnTo>
                <a:cubicBezTo>
                  <a:pt x="124053" y="524561"/>
                  <a:pt x="123139" y="524103"/>
                  <a:pt x="122529" y="524408"/>
                </a:cubicBezTo>
                <a:close/>
                <a:moveTo>
                  <a:pt x="127101" y="520293"/>
                </a:moveTo>
                <a:cubicBezTo>
                  <a:pt x="126492" y="520293"/>
                  <a:pt x="126492" y="521208"/>
                  <a:pt x="127101" y="523036"/>
                </a:cubicBezTo>
                <a:cubicBezTo>
                  <a:pt x="127101" y="523036"/>
                  <a:pt x="127711" y="522427"/>
                  <a:pt x="128930" y="521208"/>
                </a:cubicBezTo>
                <a:close/>
                <a:moveTo>
                  <a:pt x="3269894" y="517550"/>
                </a:moveTo>
                <a:cubicBezTo>
                  <a:pt x="3267455" y="517550"/>
                  <a:pt x="3265017" y="518160"/>
                  <a:pt x="3262579" y="519379"/>
                </a:cubicBezTo>
                <a:lnTo>
                  <a:pt x="3257092" y="525780"/>
                </a:lnTo>
                <a:cubicBezTo>
                  <a:pt x="3252825" y="530047"/>
                  <a:pt x="3250692" y="532180"/>
                  <a:pt x="3250692" y="532180"/>
                </a:cubicBezTo>
                <a:lnTo>
                  <a:pt x="3242462" y="541325"/>
                </a:lnTo>
                <a:cubicBezTo>
                  <a:pt x="3239414" y="544373"/>
                  <a:pt x="3236671" y="547421"/>
                  <a:pt x="3234232" y="550469"/>
                </a:cubicBezTo>
                <a:cubicBezTo>
                  <a:pt x="3231794" y="553517"/>
                  <a:pt x="3229356" y="556260"/>
                  <a:pt x="3226917" y="558698"/>
                </a:cubicBezTo>
                <a:cubicBezTo>
                  <a:pt x="3224479" y="561746"/>
                  <a:pt x="3221888" y="564946"/>
                  <a:pt x="3219145" y="568299"/>
                </a:cubicBezTo>
                <a:cubicBezTo>
                  <a:pt x="3216402" y="571652"/>
                  <a:pt x="3213811" y="574852"/>
                  <a:pt x="3211372" y="577900"/>
                </a:cubicBezTo>
                <a:cubicBezTo>
                  <a:pt x="3210153" y="580339"/>
                  <a:pt x="3208019" y="583082"/>
                  <a:pt x="3204972" y="586130"/>
                </a:cubicBezTo>
                <a:cubicBezTo>
                  <a:pt x="3201924" y="589178"/>
                  <a:pt x="3199790" y="591617"/>
                  <a:pt x="3198571" y="593445"/>
                </a:cubicBezTo>
                <a:cubicBezTo>
                  <a:pt x="3197961" y="594055"/>
                  <a:pt x="3197656" y="595274"/>
                  <a:pt x="3197656" y="597103"/>
                </a:cubicBezTo>
                <a:cubicBezTo>
                  <a:pt x="3197656" y="599541"/>
                  <a:pt x="3197047" y="601065"/>
                  <a:pt x="3195827" y="601675"/>
                </a:cubicBezTo>
                <a:cubicBezTo>
                  <a:pt x="3186684" y="609600"/>
                  <a:pt x="3181197" y="616915"/>
                  <a:pt x="3179368" y="623620"/>
                </a:cubicBezTo>
                <a:cubicBezTo>
                  <a:pt x="3179368" y="623620"/>
                  <a:pt x="3179368" y="623773"/>
                  <a:pt x="3179368" y="624078"/>
                </a:cubicBezTo>
                <a:cubicBezTo>
                  <a:pt x="3179368" y="624382"/>
                  <a:pt x="3179368" y="624535"/>
                  <a:pt x="3179368" y="624535"/>
                </a:cubicBezTo>
                <a:lnTo>
                  <a:pt x="3183026" y="624535"/>
                </a:lnTo>
                <a:lnTo>
                  <a:pt x="3186684" y="623620"/>
                </a:lnTo>
                <a:lnTo>
                  <a:pt x="3193084" y="623620"/>
                </a:lnTo>
                <a:cubicBezTo>
                  <a:pt x="3193084" y="624230"/>
                  <a:pt x="3192780" y="624992"/>
                  <a:pt x="3192170" y="625907"/>
                </a:cubicBezTo>
                <a:cubicBezTo>
                  <a:pt x="3191560" y="626821"/>
                  <a:pt x="3190951" y="627583"/>
                  <a:pt x="3190341" y="628192"/>
                </a:cubicBezTo>
                <a:cubicBezTo>
                  <a:pt x="3189122" y="630021"/>
                  <a:pt x="3189122" y="631545"/>
                  <a:pt x="3190341" y="632765"/>
                </a:cubicBezTo>
                <a:cubicBezTo>
                  <a:pt x="3192170" y="634593"/>
                  <a:pt x="3193999" y="634593"/>
                  <a:pt x="3195827" y="632765"/>
                </a:cubicBezTo>
                <a:cubicBezTo>
                  <a:pt x="3198266" y="632155"/>
                  <a:pt x="3200552" y="631393"/>
                  <a:pt x="3202685" y="630478"/>
                </a:cubicBezTo>
                <a:cubicBezTo>
                  <a:pt x="3204819" y="629564"/>
                  <a:pt x="3207410" y="628497"/>
                  <a:pt x="3210458" y="627278"/>
                </a:cubicBezTo>
                <a:cubicBezTo>
                  <a:pt x="3221431" y="621792"/>
                  <a:pt x="3229660" y="618134"/>
                  <a:pt x="3235147" y="616305"/>
                </a:cubicBezTo>
                <a:cubicBezTo>
                  <a:pt x="3242462" y="612038"/>
                  <a:pt x="3249472" y="608685"/>
                  <a:pt x="3256178" y="606247"/>
                </a:cubicBezTo>
                <a:cubicBezTo>
                  <a:pt x="3262274" y="603199"/>
                  <a:pt x="3265322" y="599846"/>
                  <a:pt x="3265322" y="596188"/>
                </a:cubicBezTo>
                <a:cubicBezTo>
                  <a:pt x="3265322" y="595579"/>
                  <a:pt x="3265627" y="594969"/>
                  <a:pt x="3266236" y="594360"/>
                </a:cubicBezTo>
                <a:cubicBezTo>
                  <a:pt x="3266846" y="593750"/>
                  <a:pt x="3267151" y="592836"/>
                  <a:pt x="3267151" y="591617"/>
                </a:cubicBezTo>
                <a:cubicBezTo>
                  <a:pt x="3269589" y="582473"/>
                  <a:pt x="3272637" y="575157"/>
                  <a:pt x="3276295" y="569671"/>
                </a:cubicBezTo>
                <a:cubicBezTo>
                  <a:pt x="3277514" y="563575"/>
                  <a:pt x="3277971" y="557022"/>
                  <a:pt x="3277666" y="550011"/>
                </a:cubicBezTo>
                <a:cubicBezTo>
                  <a:pt x="3277362" y="543001"/>
                  <a:pt x="3277209" y="538277"/>
                  <a:pt x="3277209" y="535838"/>
                </a:cubicBezTo>
                <a:cubicBezTo>
                  <a:pt x="3277209" y="533400"/>
                  <a:pt x="3275990" y="529742"/>
                  <a:pt x="3273552" y="524865"/>
                </a:cubicBezTo>
                <a:lnTo>
                  <a:pt x="3271723" y="521208"/>
                </a:lnTo>
                <a:cubicBezTo>
                  <a:pt x="3271723" y="520598"/>
                  <a:pt x="3271570" y="519988"/>
                  <a:pt x="3271266" y="519379"/>
                </a:cubicBezTo>
                <a:cubicBezTo>
                  <a:pt x="3270961" y="518769"/>
                  <a:pt x="3271113" y="518160"/>
                  <a:pt x="3271723" y="517550"/>
                </a:cubicBezTo>
                <a:close/>
                <a:moveTo>
                  <a:pt x="3248863" y="516636"/>
                </a:moveTo>
                <a:cubicBezTo>
                  <a:pt x="3248253" y="517245"/>
                  <a:pt x="3247187" y="517702"/>
                  <a:pt x="3245663" y="518007"/>
                </a:cubicBezTo>
                <a:cubicBezTo>
                  <a:pt x="3244138" y="518312"/>
                  <a:pt x="3243072" y="518769"/>
                  <a:pt x="3242462" y="519379"/>
                </a:cubicBezTo>
                <a:cubicBezTo>
                  <a:pt x="3232099" y="529742"/>
                  <a:pt x="3226917" y="534924"/>
                  <a:pt x="3226917" y="534924"/>
                </a:cubicBezTo>
                <a:lnTo>
                  <a:pt x="3216859" y="547725"/>
                </a:lnTo>
                <a:cubicBezTo>
                  <a:pt x="3211982" y="552602"/>
                  <a:pt x="3209544" y="555040"/>
                  <a:pt x="3209544" y="555040"/>
                </a:cubicBezTo>
                <a:lnTo>
                  <a:pt x="3195827" y="571500"/>
                </a:lnTo>
                <a:lnTo>
                  <a:pt x="3193999" y="576072"/>
                </a:lnTo>
                <a:cubicBezTo>
                  <a:pt x="3191560" y="578510"/>
                  <a:pt x="3190341" y="580034"/>
                  <a:pt x="3190341" y="580644"/>
                </a:cubicBezTo>
                <a:lnTo>
                  <a:pt x="3187598" y="584301"/>
                </a:lnTo>
                <a:cubicBezTo>
                  <a:pt x="3185769" y="586130"/>
                  <a:pt x="3184855" y="587349"/>
                  <a:pt x="3184855" y="587959"/>
                </a:cubicBezTo>
                <a:cubicBezTo>
                  <a:pt x="3184855" y="588569"/>
                  <a:pt x="3186074" y="589483"/>
                  <a:pt x="3188513" y="590702"/>
                </a:cubicBezTo>
                <a:cubicBezTo>
                  <a:pt x="3187903" y="591921"/>
                  <a:pt x="3186988" y="592531"/>
                  <a:pt x="3185769" y="592531"/>
                </a:cubicBezTo>
                <a:cubicBezTo>
                  <a:pt x="3184550" y="592531"/>
                  <a:pt x="3183636" y="592226"/>
                  <a:pt x="3183026" y="591617"/>
                </a:cubicBezTo>
                <a:lnTo>
                  <a:pt x="3178454" y="593445"/>
                </a:lnTo>
                <a:cubicBezTo>
                  <a:pt x="3176625" y="595884"/>
                  <a:pt x="3175558" y="597865"/>
                  <a:pt x="3175253" y="599389"/>
                </a:cubicBezTo>
                <a:cubicBezTo>
                  <a:pt x="3174949" y="600913"/>
                  <a:pt x="3176016" y="602284"/>
                  <a:pt x="3178454" y="603504"/>
                </a:cubicBezTo>
                <a:lnTo>
                  <a:pt x="3172968" y="604418"/>
                </a:lnTo>
                <a:cubicBezTo>
                  <a:pt x="3172968" y="605028"/>
                  <a:pt x="3172053" y="606247"/>
                  <a:pt x="3170224" y="608076"/>
                </a:cubicBezTo>
                <a:lnTo>
                  <a:pt x="3170224" y="608990"/>
                </a:lnTo>
                <a:lnTo>
                  <a:pt x="3171139" y="609905"/>
                </a:lnTo>
                <a:cubicBezTo>
                  <a:pt x="3177844" y="607466"/>
                  <a:pt x="3182111" y="605332"/>
                  <a:pt x="3183940" y="603504"/>
                </a:cubicBezTo>
                <a:cubicBezTo>
                  <a:pt x="3185769" y="602894"/>
                  <a:pt x="3187141" y="601675"/>
                  <a:pt x="3188055" y="599846"/>
                </a:cubicBezTo>
                <a:cubicBezTo>
                  <a:pt x="3188969" y="598017"/>
                  <a:pt x="3189732" y="596798"/>
                  <a:pt x="3190341" y="596188"/>
                </a:cubicBezTo>
                <a:cubicBezTo>
                  <a:pt x="3190951" y="596188"/>
                  <a:pt x="3191713" y="595731"/>
                  <a:pt x="3192627" y="594817"/>
                </a:cubicBezTo>
                <a:cubicBezTo>
                  <a:pt x="3193542" y="593902"/>
                  <a:pt x="3193999" y="593140"/>
                  <a:pt x="3193999" y="592531"/>
                </a:cubicBezTo>
                <a:lnTo>
                  <a:pt x="3195827" y="588873"/>
                </a:lnTo>
                <a:cubicBezTo>
                  <a:pt x="3200095" y="584606"/>
                  <a:pt x="3202838" y="581253"/>
                  <a:pt x="3204057" y="578815"/>
                </a:cubicBezTo>
                <a:cubicBezTo>
                  <a:pt x="3205886" y="575157"/>
                  <a:pt x="3208934" y="572109"/>
                  <a:pt x="3213201" y="569671"/>
                </a:cubicBezTo>
                <a:cubicBezTo>
                  <a:pt x="3213201" y="567842"/>
                  <a:pt x="3214116" y="566623"/>
                  <a:pt x="3215944" y="566013"/>
                </a:cubicBezTo>
                <a:cubicBezTo>
                  <a:pt x="3217773" y="562356"/>
                  <a:pt x="3219297" y="559917"/>
                  <a:pt x="3220516" y="558698"/>
                </a:cubicBezTo>
                <a:cubicBezTo>
                  <a:pt x="3224784" y="554431"/>
                  <a:pt x="3227832" y="550773"/>
                  <a:pt x="3229660" y="547725"/>
                </a:cubicBezTo>
                <a:cubicBezTo>
                  <a:pt x="3232099" y="544677"/>
                  <a:pt x="3236366" y="540410"/>
                  <a:pt x="3242462" y="534924"/>
                </a:cubicBezTo>
                <a:cubicBezTo>
                  <a:pt x="3242462" y="533705"/>
                  <a:pt x="3242767" y="532790"/>
                  <a:pt x="3243376" y="532180"/>
                </a:cubicBezTo>
                <a:cubicBezTo>
                  <a:pt x="3243986" y="531571"/>
                  <a:pt x="3243986" y="530961"/>
                  <a:pt x="3243376" y="530352"/>
                </a:cubicBezTo>
                <a:cubicBezTo>
                  <a:pt x="3245815" y="529742"/>
                  <a:pt x="3247948" y="528218"/>
                  <a:pt x="3249777" y="525780"/>
                </a:cubicBezTo>
                <a:cubicBezTo>
                  <a:pt x="3251606" y="523341"/>
                  <a:pt x="3252825" y="521817"/>
                  <a:pt x="3253435" y="521208"/>
                </a:cubicBezTo>
                <a:cubicBezTo>
                  <a:pt x="3252216" y="520598"/>
                  <a:pt x="3251301" y="519836"/>
                  <a:pt x="3250692" y="518922"/>
                </a:cubicBezTo>
                <a:cubicBezTo>
                  <a:pt x="3250082" y="518007"/>
                  <a:pt x="3249472" y="517245"/>
                  <a:pt x="3248863" y="516636"/>
                </a:cubicBezTo>
                <a:close/>
                <a:moveTo>
                  <a:pt x="131673" y="515721"/>
                </a:moveTo>
                <a:lnTo>
                  <a:pt x="129844" y="516636"/>
                </a:lnTo>
                <a:lnTo>
                  <a:pt x="130759" y="517550"/>
                </a:lnTo>
                <a:cubicBezTo>
                  <a:pt x="131368" y="516940"/>
                  <a:pt x="131673" y="516331"/>
                  <a:pt x="131673" y="515721"/>
                </a:cubicBezTo>
                <a:close/>
                <a:moveTo>
                  <a:pt x="2610840" y="514407"/>
                </a:moveTo>
                <a:cubicBezTo>
                  <a:pt x="2611297" y="514978"/>
                  <a:pt x="2612440" y="518465"/>
                  <a:pt x="2614269" y="524865"/>
                </a:cubicBezTo>
                <a:lnTo>
                  <a:pt x="2610611" y="514807"/>
                </a:lnTo>
                <a:cubicBezTo>
                  <a:pt x="2610611" y="514350"/>
                  <a:pt x="2610688" y="514216"/>
                  <a:pt x="2610840" y="514407"/>
                </a:cubicBezTo>
                <a:close/>
                <a:moveTo>
                  <a:pt x="1151229" y="512978"/>
                </a:moveTo>
                <a:cubicBezTo>
                  <a:pt x="1150010" y="512978"/>
                  <a:pt x="1149096" y="513740"/>
                  <a:pt x="1148486" y="515264"/>
                </a:cubicBezTo>
                <a:cubicBezTo>
                  <a:pt x="1147876" y="516788"/>
                  <a:pt x="1147267" y="518160"/>
                  <a:pt x="1146657" y="519379"/>
                </a:cubicBezTo>
                <a:lnTo>
                  <a:pt x="1147572" y="519379"/>
                </a:lnTo>
                <a:cubicBezTo>
                  <a:pt x="1149400" y="516940"/>
                  <a:pt x="1151534" y="515112"/>
                  <a:pt x="1153972" y="513892"/>
                </a:cubicBezTo>
                <a:close/>
                <a:moveTo>
                  <a:pt x="136245" y="512978"/>
                </a:moveTo>
                <a:lnTo>
                  <a:pt x="132588" y="513892"/>
                </a:lnTo>
                <a:lnTo>
                  <a:pt x="132588" y="514807"/>
                </a:lnTo>
                <a:lnTo>
                  <a:pt x="134416" y="514807"/>
                </a:lnTo>
                <a:cubicBezTo>
                  <a:pt x="136245" y="514807"/>
                  <a:pt x="136855" y="514197"/>
                  <a:pt x="136245" y="512978"/>
                </a:cubicBezTo>
                <a:close/>
                <a:moveTo>
                  <a:pt x="140817" y="507492"/>
                </a:moveTo>
                <a:lnTo>
                  <a:pt x="138074" y="510235"/>
                </a:lnTo>
                <a:lnTo>
                  <a:pt x="138074" y="511149"/>
                </a:lnTo>
                <a:cubicBezTo>
                  <a:pt x="140512" y="511759"/>
                  <a:pt x="141427" y="510540"/>
                  <a:pt x="140817" y="507492"/>
                </a:cubicBezTo>
                <a:close/>
                <a:moveTo>
                  <a:pt x="1935784" y="505663"/>
                </a:moveTo>
                <a:lnTo>
                  <a:pt x="1926640" y="508406"/>
                </a:lnTo>
                <a:lnTo>
                  <a:pt x="1925726" y="510235"/>
                </a:lnTo>
                <a:cubicBezTo>
                  <a:pt x="1926336" y="512064"/>
                  <a:pt x="1927555" y="513283"/>
                  <a:pt x="1929384" y="513892"/>
                </a:cubicBezTo>
                <a:cubicBezTo>
                  <a:pt x="1931212" y="514502"/>
                  <a:pt x="1932736" y="514502"/>
                  <a:pt x="1933956" y="513892"/>
                </a:cubicBezTo>
                <a:lnTo>
                  <a:pt x="1936699" y="506577"/>
                </a:lnTo>
                <a:close/>
                <a:moveTo>
                  <a:pt x="3314242" y="505206"/>
                </a:moveTo>
                <a:cubicBezTo>
                  <a:pt x="3312109" y="504901"/>
                  <a:pt x="3310432" y="505053"/>
                  <a:pt x="3309213" y="505663"/>
                </a:cubicBezTo>
                <a:lnTo>
                  <a:pt x="3320186" y="523951"/>
                </a:lnTo>
                <a:cubicBezTo>
                  <a:pt x="3325063" y="531266"/>
                  <a:pt x="3329330" y="536752"/>
                  <a:pt x="3332988" y="540410"/>
                </a:cubicBezTo>
                <a:cubicBezTo>
                  <a:pt x="3334816" y="542239"/>
                  <a:pt x="3335731" y="543153"/>
                  <a:pt x="3335731" y="543153"/>
                </a:cubicBezTo>
                <a:cubicBezTo>
                  <a:pt x="3336340" y="543763"/>
                  <a:pt x="3336950" y="544068"/>
                  <a:pt x="3337560" y="544068"/>
                </a:cubicBezTo>
                <a:cubicBezTo>
                  <a:pt x="3338169" y="544068"/>
                  <a:pt x="3338779" y="544677"/>
                  <a:pt x="3339388" y="545896"/>
                </a:cubicBezTo>
                <a:cubicBezTo>
                  <a:pt x="3339998" y="547116"/>
                  <a:pt x="3341065" y="549097"/>
                  <a:pt x="3342589" y="551840"/>
                </a:cubicBezTo>
                <a:cubicBezTo>
                  <a:pt x="3344113" y="554583"/>
                  <a:pt x="3345179" y="556869"/>
                  <a:pt x="3345789" y="558698"/>
                </a:cubicBezTo>
                <a:cubicBezTo>
                  <a:pt x="3346399" y="560527"/>
                  <a:pt x="3347161" y="561746"/>
                  <a:pt x="3348075" y="562356"/>
                </a:cubicBezTo>
                <a:cubicBezTo>
                  <a:pt x="3348990" y="562965"/>
                  <a:pt x="3350666" y="562965"/>
                  <a:pt x="3353105" y="562356"/>
                </a:cubicBezTo>
                <a:lnTo>
                  <a:pt x="3375050" y="553212"/>
                </a:lnTo>
                <a:cubicBezTo>
                  <a:pt x="3376269" y="553212"/>
                  <a:pt x="3377336" y="552907"/>
                  <a:pt x="3378250" y="552297"/>
                </a:cubicBezTo>
                <a:cubicBezTo>
                  <a:pt x="3379165" y="551688"/>
                  <a:pt x="3379927" y="551078"/>
                  <a:pt x="3380536" y="550469"/>
                </a:cubicBezTo>
                <a:cubicBezTo>
                  <a:pt x="3379317" y="549859"/>
                  <a:pt x="3377946" y="548944"/>
                  <a:pt x="3376422" y="547725"/>
                </a:cubicBezTo>
                <a:cubicBezTo>
                  <a:pt x="3374897" y="546506"/>
                  <a:pt x="3373831" y="544982"/>
                  <a:pt x="3373221" y="543153"/>
                </a:cubicBezTo>
                <a:cubicBezTo>
                  <a:pt x="3372002" y="540105"/>
                  <a:pt x="3370478" y="538277"/>
                  <a:pt x="3368649" y="537667"/>
                </a:cubicBezTo>
                <a:cubicBezTo>
                  <a:pt x="3367430" y="537667"/>
                  <a:pt x="3366820" y="537057"/>
                  <a:pt x="3366820" y="535838"/>
                </a:cubicBezTo>
                <a:cubicBezTo>
                  <a:pt x="3364992" y="531571"/>
                  <a:pt x="3361944" y="529437"/>
                  <a:pt x="3357676" y="529437"/>
                </a:cubicBezTo>
                <a:lnTo>
                  <a:pt x="3354933" y="526694"/>
                </a:lnTo>
                <a:cubicBezTo>
                  <a:pt x="3353714" y="524865"/>
                  <a:pt x="3351580" y="523189"/>
                  <a:pt x="3348532" y="521665"/>
                </a:cubicBezTo>
                <a:cubicBezTo>
                  <a:pt x="3345484" y="520141"/>
                  <a:pt x="3343351" y="518769"/>
                  <a:pt x="3342132" y="517550"/>
                </a:cubicBezTo>
                <a:lnTo>
                  <a:pt x="3341217" y="516636"/>
                </a:lnTo>
                <a:cubicBezTo>
                  <a:pt x="3335121" y="514807"/>
                  <a:pt x="3331768" y="513892"/>
                  <a:pt x="3331159" y="513892"/>
                </a:cubicBezTo>
                <a:cubicBezTo>
                  <a:pt x="3325063" y="510844"/>
                  <a:pt x="3321405" y="508406"/>
                  <a:pt x="3320186" y="506577"/>
                </a:cubicBezTo>
                <a:cubicBezTo>
                  <a:pt x="3318357" y="505968"/>
                  <a:pt x="3316376" y="505511"/>
                  <a:pt x="3314242" y="505206"/>
                </a:cubicBezTo>
                <a:close/>
                <a:moveTo>
                  <a:pt x="143560" y="503834"/>
                </a:moveTo>
                <a:lnTo>
                  <a:pt x="143560" y="506577"/>
                </a:lnTo>
                <a:cubicBezTo>
                  <a:pt x="144780" y="506577"/>
                  <a:pt x="145389" y="506272"/>
                  <a:pt x="145389" y="505663"/>
                </a:cubicBezTo>
                <a:cubicBezTo>
                  <a:pt x="145999" y="505053"/>
                  <a:pt x="145999" y="504748"/>
                  <a:pt x="145389" y="504748"/>
                </a:cubicBezTo>
                <a:cubicBezTo>
                  <a:pt x="144780" y="504748"/>
                  <a:pt x="144475" y="504444"/>
                  <a:pt x="144475" y="503834"/>
                </a:cubicBezTo>
                <a:close/>
                <a:moveTo>
                  <a:pt x="147218" y="501091"/>
                </a:moveTo>
                <a:lnTo>
                  <a:pt x="146304" y="502005"/>
                </a:lnTo>
                <a:lnTo>
                  <a:pt x="146304" y="502920"/>
                </a:lnTo>
                <a:lnTo>
                  <a:pt x="149047" y="503834"/>
                </a:lnTo>
                <a:close/>
                <a:moveTo>
                  <a:pt x="1182319" y="480060"/>
                </a:moveTo>
                <a:lnTo>
                  <a:pt x="1175004" y="481888"/>
                </a:lnTo>
                <a:cubicBezTo>
                  <a:pt x="1174394" y="481888"/>
                  <a:pt x="1173632" y="482346"/>
                  <a:pt x="1172718" y="483260"/>
                </a:cubicBezTo>
                <a:cubicBezTo>
                  <a:pt x="1171803" y="484175"/>
                  <a:pt x="1170127" y="484936"/>
                  <a:pt x="1167688" y="485546"/>
                </a:cubicBezTo>
                <a:cubicBezTo>
                  <a:pt x="1165250" y="487375"/>
                  <a:pt x="1162507" y="489813"/>
                  <a:pt x="1159459" y="492861"/>
                </a:cubicBezTo>
                <a:cubicBezTo>
                  <a:pt x="1156411" y="495909"/>
                  <a:pt x="1153668" y="498043"/>
                  <a:pt x="1151229" y="499262"/>
                </a:cubicBezTo>
                <a:cubicBezTo>
                  <a:pt x="1148791" y="501700"/>
                  <a:pt x="1146657" y="504291"/>
                  <a:pt x="1144828" y="507034"/>
                </a:cubicBezTo>
                <a:cubicBezTo>
                  <a:pt x="1143000" y="509778"/>
                  <a:pt x="1141476" y="512064"/>
                  <a:pt x="1140257" y="513892"/>
                </a:cubicBezTo>
                <a:lnTo>
                  <a:pt x="1121969" y="530352"/>
                </a:lnTo>
                <a:cubicBezTo>
                  <a:pt x="1115873" y="534619"/>
                  <a:pt x="1112215" y="537972"/>
                  <a:pt x="1110996" y="540410"/>
                </a:cubicBezTo>
                <a:lnTo>
                  <a:pt x="1110996" y="543153"/>
                </a:lnTo>
                <a:cubicBezTo>
                  <a:pt x="1112824" y="543153"/>
                  <a:pt x="1113739" y="542544"/>
                  <a:pt x="1113739" y="541325"/>
                </a:cubicBezTo>
                <a:cubicBezTo>
                  <a:pt x="1122883" y="534009"/>
                  <a:pt x="1127150" y="530657"/>
                  <a:pt x="1126540" y="531266"/>
                </a:cubicBezTo>
                <a:lnTo>
                  <a:pt x="1132027" y="529437"/>
                </a:lnTo>
                <a:lnTo>
                  <a:pt x="1132027" y="530352"/>
                </a:lnTo>
                <a:cubicBezTo>
                  <a:pt x="1126540" y="535838"/>
                  <a:pt x="1123797" y="538581"/>
                  <a:pt x="1123797" y="538581"/>
                </a:cubicBezTo>
                <a:cubicBezTo>
                  <a:pt x="1123797" y="538581"/>
                  <a:pt x="1123949" y="538734"/>
                  <a:pt x="1124254" y="539038"/>
                </a:cubicBezTo>
                <a:cubicBezTo>
                  <a:pt x="1124559" y="539343"/>
                  <a:pt x="1124712" y="539496"/>
                  <a:pt x="1124712" y="539496"/>
                </a:cubicBezTo>
                <a:cubicBezTo>
                  <a:pt x="1126540" y="539496"/>
                  <a:pt x="1128064" y="538886"/>
                  <a:pt x="1129284" y="537667"/>
                </a:cubicBezTo>
                <a:cubicBezTo>
                  <a:pt x="1131722" y="535838"/>
                  <a:pt x="1133703" y="534009"/>
                  <a:pt x="1135227" y="532180"/>
                </a:cubicBezTo>
                <a:cubicBezTo>
                  <a:pt x="1136751" y="530352"/>
                  <a:pt x="1138428" y="529132"/>
                  <a:pt x="1140257" y="528523"/>
                </a:cubicBezTo>
                <a:lnTo>
                  <a:pt x="1142085" y="524865"/>
                </a:lnTo>
                <a:lnTo>
                  <a:pt x="1143000" y="523036"/>
                </a:lnTo>
                <a:lnTo>
                  <a:pt x="1140257" y="523036"/>
                </a:lnTo>
                <a:lnTo>
                  <a:pt x="1137513" y="525780"/>
                </a:lnTo>
                <a:lnTo>
                  <a:pt x="1133855" y="527609"/>
                </a:lnTo>
                <a:lnTo>
                  <a:pt x="1133855" y="524865"/>
                </a:lnTo>
                <a:cubicBezTo>
                  <a:pt x="1134465" y="524256"/>
                  <a:pt x="1134770" y="523341"/>
                  <a:pt x="1134770" y="522122"/>
                </a:cubicBezTo>
                <a:cubicBezTo>
                  <a:pt x="1137208" y="521513"/>
                  <a:pt x="1139190" y="520598"/>
                  <a:pt x="1140714" y="519379"/>
                </a:cubicBezTo>
                <a:cubicBezTo>
                  <a:pt x="1142238" y="518160"/>
                  <a:pt x="1143609" y="516026"/>
                  <a:pt x="1144828" y="512978"/>
                </a:cubicBezTo>
                <a:lnTo>
                  <a:pt x="1145743" y="511149"/>
                </a:lnTo>
                <a:cubicBezTo>
                  <a:pt x="1147572" y="510540"/>
                  <a:pt x="1149248" y="509321"/>
                  <a:pt x="1150772" y="507492"/>
                </a:cubicBezTo>
                <a:cubicBezTo>
                  <a:pt x="1152296" y="505663"/>
                  <a:pt x="1153363" y="504139"/>
                  <a:pt x="1153972" y="502920"/>
                </a:cubicBezTo>
                <a:cubicBezTo>
                  <a:pt x="1155192" y="501091"/>
                  <a:pt x="1157173" y="499262"/>
                  <a:pt x="1159916" y="497433"/>
                </a:cubicBezTo>
                <a:cubicBezTo>
                  <a:pt x="1162659" y="495605"/>
                  <a:pt x="1164640" y="494385"/>
                  <a:pt x="1165860" y="493776"/>
                </a:cubicBezTo>
                <a:cubicBezTo>
                  <a:pt x="1166469" y="492557"/>
                  <a:pt x="1167688" y="491337"/>
                  <a:pt x="1169517" y="490118"/>
                </a:cubicBezTo>
                <a:cubicBezTo>
                  <a:pt x="1171346" y="488899"/>
                  <a:pt x="1172870" y="487984"/>
                  <a:pt x="1174089" y="487375"/>
                </a:cubicBezTo>
                <a:cubicBezTo>
                  <a:pt x="1175308" y="486765"/>
                  <a:pt x="1176375" y="486003"/>
                  <a:pt x="1177290" y="485089"/>
                </a:cubicBezTo>
                <a:cubicBezTo>
                  <a:pt x="1178204" y="484175"/>
                  <a:pt x="1179271" y="483108"/>
                  <a:pt x="1180490" y="481888"/>
                </a:cubicBezTo>
                <a:cubicBezTo>
                  <a:pt x="1181709" y="480669"/>
                  <a:pt x="1182319" y="480060"/>
                  <a:pt x="1182319" y="480060"/>
                </a:cubicBezTo>
                <a:close/>
                <a:moveTo>
                  <a:pt x="119786" y="467258"/>
                </a:moveTo>
                <a:cubicBezTo>
                  <a:pt x="118567" y="469696"/>
                  <a:pt x="116738" y="471221"/>
                  <a:pt x="114300" y="471830"/>
                </a:cubicBezTo>
                <a:lnTo>
                  <a:pt x="112471" y="471830"/>
                </a:lnTo>
                <a:cubicBezTo>
                  <a:pt x="110642" y="473659"/>
                  <a:pt x="110032" y="475488"/>
                  <a:pt x="110642" y="477317"/>
                </a:cubicBezTo>
                <a:cubicBezTo>
                  <a:pt x="111861" y="478536"/>
                  <a:pt x="111861" y="479450"/>
                  <a:pt x="110642" y="480060"/>
                </a:cubicBezTo>
                <a:cubicBezTo>
                  <a:pt x="109423" y="481279"/>
                  <a:pt x="109118" y="482803"/>
                  <a:pt x="109728" y="484632"/>
                </a:cubicBezTo>
                <a:cubicBezTo>
                  <a:pt x="110337" y="486461"/>
                  <a:pt x="111252" y="487680"/>
                  <a:pt x="112471" y="488289"/>
                </a:cubicBezTo>
                <a:cubicBezTo>
                  <a:pt x="113690" y="489509"/>
                  <a:pt x="114300" y="490423"/>
                  <a:pt x="114300" y="491032"/>
                </a:cubicBezTo>
                <a:cubicBezTo>
                  <a:pt x="114300" y="492252"/>
                  <a:pt x="113995" y="492861"/>
                  <a:pt x="113385" y="492861"/>
                </a:cubicBezTo>
                <a:lnTo>
                  <a:pt x="112471" y="492861"/>
                </a:lnTo>
                <a:lnTo>
                  <a:pt x="110642" y="493776"/>
                </a:lnTo>
                <a:lnTo>
                  <a:pt x="110642" y="497433"/>
                </a:lnTo>
                <a:cubicBezTo>
                  <a:pt x="111252" y="498043"/>
                  <a:pt x="111709" y="498500"/>
                  <a:pt x="112014" y="498805"/>
                </a:cubicBezTo>
                <a:cubicBezTo>
                  <a:pt x="112318" y="499110"/>
                  <a:pt x="112471" y="499567"/>
                  <a:pt x="112471" y="500176"/>
                </a:cubicBezTo>
                <a:lnTo>
                  <a:pt x="112471" y="501091"/>
                </a:lnTo>
                <a:lnTo>
                  <a:pt x="111556" y="499262"/>
                </a:lnTo>
                <a:lnTo>
                  <a:pt x="108813" y="502920"/>
                </a:lnTo>
                <a:cubicBezTo>
                  <a:pt x="108813" y="505358"/>
                  <a:pt x="109423" y="506882"/>
                  <a:pt x="110642" y="507492"/>
                </a:cubicBezTo>
                <a:cubicBezTo>
                  <a:pt x="111252" y="506272"/>
                  <a:pt x="112166" y="505358"/>
                  <a:pt x="113385" y="504748"/>
                </a:cubicBezTo>
                <a:cubicBezTo>
                  <a:pt x="114604" y="504139"/>
                  <a:pt x="115519" y="503225"/>
                  <a:pt x="116128" y="502005"/>
                </a:cubicBezTo>
                <a:cubicBezTo>
                  <a:pt x="116128" y="501396"/>
                  <a:pt x="116433" y="501091"/>
                  <a:pt x="117043" y="501091"/>
                </a:cubicBezTo>
                <a:cubicBezTo>
                  <a:pt x="117043" y="501091"/>
                  <a:pt x="117652" y="500481"/>
                  <a:pt x="118872" y="499262"/>
                </a:cubicBezTo>
                <a:cubicBezTo>
                  <a:pt x="119481" y="499262"/>
                  <a:pt x="119786" y="498957"/>
                  <a:pt x="119786" y="498348"/>
                </a:cubicBezTo>
                <a:cubicBezTo>
                  <a:pt x="119786" y="497738"/>
                  <a:pt x="120091" y="497128"/>
                  <a:pt x="120700" y="496519"/>
                </a:cubicBezTo>
                <a:cubicBezTo>
                  <a:pt x="121310" y="496519"/>
                  <a:pt x="121615" y="496214"/>
                  <a:pt x="121615" y="495605"/>
                </a:cubicBezTo>
                <a:lnTo>
                  <a:pt x="123444" y="491032"/>
                </a:lnTo>
                <a:cubicBezTo>
                  <a:pt x="124053" y="491032"/>
                  <a:pt x="124358" y="490423"/>
                  <a:pt x="124358" y="489204"/>
                </a:cubicBezTo>
                <a:cubicBezTo>
                  <a:pt x="124358" y="486156"/>
                  <a:pt x="125272" y="484632"/>
                  <a:pt x="127101" y="484632"/>
                </a:cubicBezTo>
                <a:cubicBezTo>
                  <a:pt x="127101" y="484632"/>
                  <a:pt x="127711" y="484022"/>
                  <a:pt x="128930" y="482803"/>
                </a:cubicBezTo>
                <a:lnTo>
                  <a:pt x="128930" y="480974"/>
                </a:lnTo>
                <a:cubicBezTo>
                  <a:pt x="130759" y="479145"/>
                  <a:pt x="130759" y="477621"/>
                  <a:pt x="128930" y="476402"/>
                </a:cubicBezTo>
                <a:cubicBezTo>
                  <a:pt x="128320" y="475792"/>
                  <a:pt x="127406" y="475488"/>
                  <a:pt x="126187" y="475488"/>
                </a:cubicBezTo>
                <a:cubicBezTo>
                  <a:pt x="124968" y="476097"/>
                  <a:pt x="124053" y="476097"/>
                  <a:pt x="123444" y="475488"/>
                </a:cubicBezTo>
                <a:cubicBezTo>
                  <a:pt x="122834" y="474878"/>
                  <a:pt x="122529" y="473659"/>
                  <a:pt x="122529" y="471830"/>
                </a:cubicBezTo>
                <a:cubicBezTo>
                  <a:pt x="122529" y="471221"/>
                  <a:pt x="121615" y="469696"/>
                  <a:pt x="119786" y="467258"/>
                </a:cubicBezTo>
                <a:close/>
                <a:moveTo>
                  <a:pt x="113385" y="464515"/>
                </a:moveTo>
                <a:cubicBezTo>
                  <a:pt x="113385" y="464515"/>
                  <a:pt x="113233" y="464667"/>
                  <a:pt x="112928" y="464972"/>
                </a:cubicBezTo>
                <a:cubicBezTo>
                  <a:pt x="112623" y="465277"/>
                  <a:pt x="112471" y="465429"/>
                  <a:pt x="112471" y="465429"/>
                </a:cubicBezTo>
                <a:cubicBezTo>
                  <a:pt x="111861" y="466039"/>
                  <a:pt x="111709" y="466648"/>
                  <a:pt x="112014" y="467258"/>
                </a:cubicBezTo>
                <a:cubicBezTo>
                  <a:pt x="112318" y="467868"/>
                  <a:pt x="113080" y="468172"/>
                  <a:pt x="114300" y="468172"/>
                </a:cubicBezTo>
                <a:close/>
                <a:moveTo>
                  <a:pt x="1028242" y="463600"/>
                </a:moveTo>
                <a:cubicBezTo>
                  <a:pt x="1029766" y="462991"/>
                  <a:pt x="1031138" y="463296"/>
                  <a:pt x="1032357" y="464515"/>
                </a:cubicBezTo>
                <a:cubicBezTo>
                  <a:pt x="1032357" y="464515"/>
                  <a:pt x="1032662" y="464820"/>
                  <a:pt x="1033271" y="465429"/>
                </a:cubicBezTo>
                <a:cubicBezTo>
                  <a:pt x="1033881" y="466039"/>
                  <a:pt x="1032967" y="466953"/>
                  <a:pt x="1030528" y="468172"/>
                </a:cubicBezTo>
                <a:cubicBezTo>
                  <a:pt x="1028090" y="470611"/>
                  <a:pt x="1025956" y="470611"/>
                  <a:pt x="1024127" y="468172"/>
                </a:cubicBezTo>
                <a:cubicBezTo>
                  <a:pt x="1025347" y="465734"/>
                  <a:pt x="1026718" y="464210"/>
                  <a:pt x="1028242" y="463600"/>
                </a:cubicBezTo>
                <a:close/>
                <a:moveTo>
                  <a:pt x="216712" y="460857"/>
                </a:moveTo>
                <a:cubicBezTo>
                  <a:pt x="213664" y="462686"/>
                  <a:pt x="211836" y="464820"/>
                  <a:pt x="211226" y="467258"/>
                </a:cubicBezTo>
                <a:cubicBezTo>
                  <a:pt x="211226" y="467258"/>
                  <a:pt x="210007" y="468477"/>
                  <a:pt x="207568" y="470916"/>
                </a:cubicBezTo>
                <a:cubicBezTo>
                  <a:pt x="203301" y="475183"/>
                  <a:pt x="201168" y="477317"/>
                  <a:pt x="201168" y="477317"/>
                </a:cubicBezTo>
                <a:cubicBezTo>
                  <a:pt x="201168" y="479145"/>
                  <a:pt x="200253" y="480669"/>
                  <a:pt x="198424" y="481888"/>
                </a:cubicBezTo>
                <a:lnTo>
                  <a:pt x="150876" y="520293"/>
                </a:lnTo>
                <a:cubicBezTo>
                  <a:pt x="150266" y="520903"/>
                  <a:pt x="149504" y="521360"/>
                  <a:pt x="148590" y="521665"/>
                </a:cubicBezTo>
                <a:cubicBezTo>
                  <a:pt x="147675" y="521970"/>
                  <a:pt x="146608" y="522732"/>
                  <a:pt x="145389" y="523951"/>
                </a:cubicBezTo>
                <a:cubicBezTo>
                  <a:pt x="139903" y="529437"/>
                  <a:pt x="136550" y="533705"/>
                  <a:pt x="135331" y="536752"/>
                </a:cubicBezTo>
                <a:lnTo>
                  <a:pt x="137160" y="540410"/>
                </a:lnTo>
                <a:cubicBezTo>
                  <a:pt x="135331" y="539191"/>
                  <a:pt x="133807" y="538581"/>
                  <a:pt x="132588" y="538581"/>
                </a:cubicBezTo>
                <a:lnTo>
                  <a:pt x="126187" y="545896"/>
                </a:lnTo>
                <a:lnTo>
                  <a:pt x="131673" y="546811"/>
                </a:lnTo>
                <a:cubicBezTo>
                  <a:pt x="131064" y="547421"/>
                  <a:pt x="130606" y="547878"/>
                  <a:pt x="130301" y="548182"/>
                </a:cubicBezTo>
                <a:cubicBezTo>
                  <a:pt x="129997" y="548487"/>
                  <a:pt x="129540" y="548640"/>
                  <a:pt x="128930" y="548640"/>
                </a:cubicBezTo>
                <a:cubicBezTo>
                  <a:pt x="125882" y="551078"/>
                  <a:pt x="123748" y="552907"/>
                  <a:pt x="122529" y="554126"/>
                </a:cubicBezTo>
                <a:cubicBezTo>
                  <a:pt x="118872" y="556565"/>
                  <a:pt x="116738" y="559003"/>
                  <a:pt x="116128" y="561441"/>
                </a:cubicBezTo>
                <a:cubicBezTo>
                  <a:pt x="115519" y="563270"/>
                  <a:pt x="115824" y="564184"/>
                  <a:pt x="117043" y="564184"/>
                </a:cubicBezTo>
                <a:lnTo>
                  <a:pt x="118872" y="565099"/>
                </a:lnTo>
                <a:cubicBezTo>
                  <a:pt x="121310" y="565099"/>
                  <a:pt x="122834" y="564794"/>
                  <a:pt x="123444" y="564184"/>
                </a:cubicBezTo>
                <a:cubicBezTo>
                  <a:pt x="127711" y="562965"/>
                  <a:pt x="130149" y="562051"/>
                  <a:pt x="130759" y="561441"/>
                </a:cubicBezTo>
                <a:cubicBezTo>
                  <a:pt x="131368" y="560832"/>
                  <a:pt x="131978" y="560679"/>
                  <a:pt x="132588" y="560984"/>
                </a:cubicBezTo>
                <a:cubicBezTo>
                  <a:pt x="133197" y="561289"/>
                  <a:pt x="133807" y="561441"/>
                  <a:pt x="134416" y="561441"/>
                </a:cubicBezTo>
                <a:lnTo>
                  <a:pt x="132588" y="564184"/>
                </a:lnTo>
                <a:cubicBezTo>
                  <a:pt x="132588" y="564794"/>
                  <a:pt x="132130" y="565556"/>
                  <a:pt x="131216" y="566471"/>
                </a:cubicBezTo>
                <a:cubicBezTo>
                  <a:pt x="130301" y="567385"/>
                  <a:pt x="130454" y="568757"/>
                  <a:pt x="131673" y="570585"/>
                </a:cubicBezTo>
                <a:cubicBezTo>
                  <a:pt x="135331" y="569366"/>
                  <a:pt x="138684" y="567994"/>
                  <a:pt x="141732" y="566471"/>
                </a:cubicBezTo>
                <a:cubicBezTo>
                  <a:pt x="144780" y="564946"/>
                  <a:pt x="147828" y="563880"/>
                  <a:pt x="150876" y="563270"/>
                </a:cubicBezTo>
                <a:lnTo>
                  <a:pt x="149961" y="559613"/>
                </a:lnTo>
                <a:cubicBezTo>
                  <a:pt x="149961" y="558393"/>
                  <a:pt x="149352" y="557479"/>
                  <a:pt x="148132" y="556869"/>
                </a:cubicBezTo>
                <a:cubicBezTo>
                  <a:pt x="146304" y="556869"/>
                  <a:pt x="145389" y="555955"/>
                  <a:pt x="145389" y="554126"/>
                </a:cubicBezTo>
                <a:lnTo>
                  <a:pt x="144475" y="551383"/>
                </a:lnTo>
                <a:cubicBezTo>
                  <a:pt x="144475" y="551383"/>
                  <a:pt x="143865" y="550773"/>
                  <a:pt x="142646" y="549554"/>
                </a:cubicBezTo>
                <a:cubicBezTo>
                  <a:pt x="142646" y="548944"/>
                  <a:pt x="142494" y="548182"/>
                  <a:pt x="142189" y="547268"/>
                </a:cubicBezTo>
                <a:cubicBezTo>
                  <a:pt x="141884" y="546354"/>
                  <a:pt x="141122" y="545896"/>
                  <a:pt x="139903" y="545896"/>
                </a:cubicBezTo>
                <a:cubicBezTo>
                  <a:pt x="139903" y="545896"/>
                  <a:pt x="139750" y="545744"/>
                  <a:pt x="139446" y="545439"/>
                </a:cubicBezTo>
                <a:cubicBezTo>
                  <a:pt x="139141" y="545134"/>
                  <a:pt x="138988" y="544982"/>
                  <a:pt x="138988" y="544982"/>
                </a:cubicBezTo>
                <a:cubicBezTo>
                  <a:pt x="138988" y="544373"/>
                  <a:pt x="138379" y="543458"/>
                  <a:pt x="137160" y="542239"/>
                </a:cubicBezTo>
                <a:cubicBezTo>
                  <a:pt x="135331" y="541020"/>
                  <a:pt x="135331" y="540410"/>
                  <a:pt x="137160" y="540410"/>
                </a:cubicBezTo>
                <a:cubicBezTo>
                  <a:pt x="138379" y="540410"/>
                  <a:pt x="138988" y="540410"/>
                  <a:pt x="138988" y="540410"/>
                </a:cubicBezTo>
                <a:lnTo>
                  <a:pt x="145389" y="544068"/>
                </a:lnTo>
                <a:lnTo>
                  <a:pt x="145389" y="544982"/>
                </a:lnTo>
                <a:lnTo>
                  <a:pt x="149047" y="547725"/>
                </a:lnTo>
                <a:lnTo>
                  <a:pt x="151790" y="548640"/>
                </a:lnTo>
                <a:cubicBezTo>
                  <a:pt x="151180" y="549859"/>
                  <a:pt x="151333" y="550773"/>
                  <a:pt x="152247" y="551383"/>
                </a:cubicBezTo>
                <a:cubicBezTo>
                  <a:pt x="153162" y="551992"/>
                  <a:pt x="153924" y="552297"/>
                  <a:pt x="154533" y="552297"/>
                </a:cubicBezTo>
                <a:cubicBezTo>
                  <a:pt x="156362" y="552297"/>
                  <a:pt x="157276" y="553821"/>
                  <a:pt x="157276" y="556869"/>
                </a:cubicBezTo>
                <a:cubicBezTo>
                  <a:pt x="157276" y="557479"/>
                  <a:pt x="157886" y="557936"/>
                  <a:pt x="159105" y="558241"/>
                </a:cubicBezTo>
                <a:cubicBezTo>
                  <a:pt x="160324" y="558546"/>
                  <a:pt x="161239" y="558393"/>
                  <a:pt x="161848" y="557784"/>
                </a:cubicBezTo>
                <a:lnTo>
                  <a:pt x="163677" y="557784"/>
                </a:lnTo>
                <a:cubicBezTo>
                  <a:pt x="166725" y="557174"/>
                  <a:pt x="169163" y="555650"/>
                  <a:pt x="170992" y="553212"/>
                </a:cubicBezTo>
                <a:cubicBezTo>
                  <a:pt x="177088" y="551992"/>
                  <a:pt x="181660" y="550164"/>
                  <a:pt x="184708" y="547725"/>
                </a:cubicBezTo>
                <a:cubicBezTo>
                  <a:pt x="190804" y="546506"/>
                  <a:pt x="195376" y="545896"/>
                  <a:pt x="198424" y="545896"/>
                </a:cubicBezTo>
                <a:cubicBezTo>
                  <a:pt x="202692" y="544068"/>
                  <a:pt x="207263" y="542544"/>
                  <a:pt x="212140" y="541325"/>
                </a:cubicBezTo>
                <a:cubicBezTo>
                  <a:pt x="213360" y="540105"/>
                  <a:pt x="213969" y="539191"/>
                  <a:pt x="213969" y="538581"/>
                </a:cubicBezTo>
                <a:cubicBezTo>
                  <a:pt x="214579" y="535533"/>
                  <a:pt x="214884" y="531571"/>
                  <a:pt x="214884" y="526694"/>
                </a:cubicBezTo>
                <a:lnTo>
                  <a:pt x="214884" y="497433"/>
                </a:lnTo>
                <a:cubicBezTo>
                  <a:pt x="214884" y="491337"/>
                  <a:pt x="215188" y="486765"/>
                  <a:pt x="215798" y="483717"/>
                </a:cubicBezTo>
                <a:cubicBezTo>
                  <a:pt x="216408" y="479450"/>
                  <a:pt x="216712" y="472744"/>
                  <a:pt x="216712" y="463600"/>
                </a:cubicBezTo>
                <a:close/>
                <a:moveTo>
                  <a:pt x="125044" y="459028"/>
                </a:moveTo>
                <a:cubicBezTo>
                  <a:pt x="124282" y="459638"/>
                  <a:pt x="123748" y="460857"/>
                  <a:pt x="123444" y="462686"/>
                </a:cubicBezTo>
                <a:cubicBezTo>
                  <a:pt x="125272" y="462686"/>
                  <a:pt x="126796" y="461467"/>
                  <a:pt x="128016" y="459028"/>
                </a:cubicBezTo>
                <a:cubicBezTo>
                  <a:pt x="126796" y="458419"/>
                  <a:pt x="125806" y="458419"/>
                  <a:pt x="125044" y="459028"/>
                </a:cubicBezTo>
                <a:close/>
                <a:moveTo>
                  <a:pt x="114300" y="457200"/>
                </a:moveTo>
                <a:lnTo>
                  <a:pt x="117957" y="461772"/>
                </a:lnTo>
                <a:cubicBezTo>
                  <a:pt x="118567" y="461162"/>
                  <a:pt x="118872" y="460400"/>
                  <a:pt x="118872" y="459486"/>
                </a:cubicBezTo>
                <a:cubicBezTo>
                  <a:pt x="118872" y="458571"/>
                  <a:pt x="119176" y="458114"/>
                  <a:pt x="119786" y="458114"/>
                </a:cubicBezTo>
                <a:cubicBezTo>
                  <a:pt x="118567" y="457504"/>
                  <a:pt x="116738" y="457200"/>
                  <a:pt x="114300" y="457200"/>
                </a:cubicBezTo>
                <a:close/>
                <a:moveTo>
                  <a:pt x="3158794" y="444398"/>
                </a:moveTo>
                <a:cubicBezTo>
                  <a:pt x="3156661" y="445008"/>
                  <a:pt x="3155289" y="445312"/>
                  <a:pt x="3154680" y="445312"/>
                </a:cubicBezTo>
                <a:lnTo>
                  <a:pt x="3154680" y="447141"/>
                </a:lnTo>
                <a:cubicBezTo>
                  <a:pt x="3155899" y="447751"/>
                  <a:pt x="3157423" y="448056"/>
                  <a:pt x="3159252" y="448056"/>
                </a:cubicBezTo>
                <a:cubicBezTo>
                  <a:pt x="3161080" y="448056"/>
                  <a:pt x="3162909" y="447141"/>
                  <a:pt x="3164738" y="445312"/>
                </a:cubicBezTo>
                <a:cubicBezTo>
                  <a:pt x="3162909" y="444093"/>
                  <a:pt x="3160928" y="443788"/>
                  <a:pt x="3158794" y="444398"/>
                </a:cubicBezTo>
                <a:close/>
                <a:moveTo>
                  <a:pt x="2307945" y="438912"/>
                </a:moveTo>
                <a:cubicBezTo>
                  <a:pt x="2303678" y="441350"/>
                  <a:pt x="2300935" y="443179"/>
                  <a:pt x="2299716" y="444398"/>
                </a:cubicBezTo>
                <a:cubicBezTo>
                  <a:pt x="2289962" y="449884"/>
                  <a:pt x="2283256" y="452323"/>
                  <a:pt x="2279599" y="451713"/>
                </a:cubicBezTo>
                <a:lnTo>
                  <a:pt x="2275941" y="452628"/>
                </a:lnTo>
                <a:cubicBezTo>
                  <a:pt x="2266188" y="456285"/>
                  <a:pt x="2257044" y="460552"/>
                  <a:pt x="2248509" y="465429"/>
                </a:cubicBezTo>
                <a:cubicBezTo>
                  <a:pt x="2249119" y="466648"/>
                  <a:pt x="2250643" y="467868"/>
                  <a:pt x="2253081" y="469087"/>
                </a:cubicBezTo>
                <a:cubicBezTo>
                  <a:pt x="2255520" y="470306"/>
                  <a:pt x="2257348" y="471525"/>
                  <a:pt x="2258568" y="472744"/>
                </a:cubicBezTo>
                <a:lnTo>
                  <a:pt x="2278684" y="499262"/>
                </a:lnTo>
                <a:cubicBezTo>
                  <a:pt x="2280513" y="501091"/>
                  <a:pt x="2281885" y="502920"/>
                  <a:pt x="2282799" y="504748"/>
                </a:cubicBezTo>
                <a:cubicBezTo>
                  <a:pt x="2283713" y="506577"/>
                  <a:pt x="2284780" y="508406"/>
                  <a:pt x="2286000" y="510235"/>
                </a:cubicBezTo>
                <a:cubicBezTo>
                  <a:pt x="2287219" y="512673"/>
                  <a:pt x="2288438" y="513892"/>
                  <a:pt x="2289657" y="513892"/>
                </a:cubicBezTo>
                <a:cubicBezTo>
                  <a:pt x="2290267" y="513892"/>
                  <a:pt x="2291486" y="513283"/>
                  <a:pt x="2293315" y="512064"/>
                </a:cubicBezTo>
                <a:cubicBezTo>
                  <a:pt x="2295144" y="510844"/>
                  <a:pt x="2296363" y="509930"/>
                  <a:pt x="2296972" y="509321"/>
                </a:cubicBezTo>
                <a:cubicBezTo>
                  <a:pt x="2298801" y="509930"/>
                  <a:pt x="2300325" y="508406"/>
                  <a:pt x="2301544" y="504748"/>
                </a:cubicBezTo>
                <a:cubicBezTo>
                  <a:pt x="2301544" y="490728"/>
                  <a:pt x="2302154" y="480060"/>
                  <a:pt x="2303373" y="472744"/>
                </a:cubicBezTo>
                <a:cubicBezTo>
                  <a:pt x="2303373" y="469087"/>
                  <a:pt x="2304897" y="461162"/>
                  <a:pt x="2307945" y="448970"/>
                </a:cubicBezTo>
                <a:close/>
                <a:moveTo>
                  <a:pt x="2325319" y="431596"/>
                </a:moveTo>
                <a:cubicBezTo>
                  <a:pt x="2324100" y="431596"/>
                  <a:pt x="2322423" y="432511"/>
                  <a:pt x="2320290" y="434340"/>
                </a:cubicBezTo>
                <a:cubicBezTo>
                  <a:pt x="2318156" y="436168"/>
                  <a:pt x="2317089" y="437692"/>
                  <a:pt x="2317089" y="438912"/>
                </a:cubicBezTo>
                <a:cubicBezTo>
                  <a:pt x="2317089" y="446227"/>
                  <a:pt x="2318003" y="453237"/>
                  <a:pt x="2319832" y="459943"/>
                </a:cubicBezTo>
                <a:lnTo>
                  <a:pt x="2319832" y="470916"/>
                </a:lnTo>
                <a:cubicBezTo>
                  <a:pt x="2320442" y="473354"/>
                  <a:pt x="2320594" y="475640"/>
                  <a:pt x="2320290" y="477774"/>
                </a:cubicBezTo>
                <a:cubicBezTo>
                  <a:pt x="2319985" y="479907"/>
                  <a:pt x="2319832" y="481888"/>
                  <a:pt x="2319832" y="483717"/>
                </a:cubicBezTo>
                <a:cubicBezTo>
                  <a:pt x="2320442" y="486765"/>
                  <a:pt x="2321052" y="490575"/>
                  <a:pt x="2321661" y="495147"/>
                </a:cubicBezTo>
                <a:cubicBezTo>
                  <a:pt x="2322271" y="499719"/>
                  <a:pt x="2322576" y="505358"/>
                  <a:pt x="2322576" y="512064"/>
                </a:cubicBezTo>
                <a:lnTo>
                  <a:pt x="2325319" y="518465"/>
                </a:lnTo>
                <a:cubicBezTo>
                  <a:pt x="2324709" y="519684"/>
                  <a:pt x="2324404" y="521208"/>
                  <a:pt x="2324404" y="523036"/>
                </a:cubicBezTo>
                <a:cubicBezTo>
                  <a:pt x="2324404" y="525475"/>
                  <a:pt x="2324861" y="527913"/>
                  <a:pt x="2325776" y="530352"/>
                </a:cubicBezTo>
                <a:cubicBezTo>
                  <a:pt x="2326690" y="532790"/>
                  <a:pt x="2327147" y="534924"/>
                  <a:pt x="2327147" y="536752"/>
                </a:cubicBezTo>
                <a:cubicBezTo>
                  <a:pt x="2327147" y="539800"/>
                  <a:pt x="2328976" y="546201"/>
                  <a:pt x="2332634" y="555955"/>
                </a:cubicBezTo>
                <a:cubicBezTo>
                  <a:pt x="2332634" y="556565"/>
                  <a:pt x="2332786" y="557479"/>
                  <a:pt x="2333091" y="558698"/>
                </a:cubicBezTo>
                <a:cubicBezTo>
                  <a:pt x="2333396" y="559917"/>
                  <a:pt x="2334158" y="560527"/>
                  <a:pt x="2335377" y="560527"/>
                </a:cubicBezTo>
                <a:cubicBezTo>
                  <a:pt x="2336596" y="560527"/>
                  <a:pt x="2338120" y="560222"/>
                  <a:pt x="2339949" y="559613"/>
                </a:cubicBezTo>
                <a:cubicBezTo>
                  <a:pt x="2340559" y="561441"/>
                  <a:pt x="2340559" y="563575"/>
                  <a:pt x="2339949" y="566013"/>
                </a:cubicBezTo>
                <a:cubicBezTo>
                  <a:pt x="2339949" y="570280"/>
                  <a:pt x="2339339" y="575462"/>
                  <a:pt x="2338120" y="581558"/>
                </a:cubicBezTo>
                <a:cubicBezTo>
                  <a:pt x="2338120" y="585216"/>
                  <a:pt x="2338425" y="587502"/>
                  <a:pt x="2339035" y="588416"/>
                </a:cubicBezTo>
                <a:cubicBezTo>
                  <a:pt x="2339644" y="589330"/>
                  <a:pt x="2341168" y="589178"/>
                  <a:pt x="2343607" y="587959"/>
                </a:cubicBezTo>
                <a:lnTo>
                  <a:pt x="2347264" y="587959"/>
                </a:lnTo>
                <a:cubicBezTo>
                  <a:pt x="2351532" y="587959"/>
                  <a:pt x="2353970" y="589178"/>
                  <a:pt x="2354579" y="591617"/>
                </a:cubicBezTo>
                <a:lnTo>
                  <a:pt x="2355494" y="598017"/>
                </a:lnTo>
                <a:cubicBezTo>
                  <a:pt x="2355494" y="601675"/>
                  <a:pt x="2357018" y="604723"/>
                  <a:pt x="2360066" y="607161"/>
                </a:cubicBezTo>
                <a:lnTo>
                  <a:pt x="2361895" y="601675"/>
                </a:lnTo>
                <a:lnTo>
                  <a:pt x="2366467" y="578815"/>
                </a:lnTo>
                <a:lnTo>
                  <a:pt x="2369210" y="555040"/>
                </a:lnTo>
                <a:cubicBezTo>
                  <a:pt x="2370429" y="545287"/>
                  <a:pt x="2371039" y="537972"/>
                  <a:pt x="2371039" y="533095"/>
                </a:cubicBezTo>
                <a:cubicBezTo>
                  <a:pt x="2371648" y="522732"/>
                  <a:pt x="2371953" y="507187"/>
                  <a:pt x="2371953" y="486461"/>
                </a:cubicBezTo>
                <a:lnTo>
                  <a:pt x="2371953" y="482803"/>
                </a:lnTo>
                <a:cubicBezTo>
                  <a:pt x="2371953" y="481584"/>
                  <a:pt x="2371953" y="479755"/>
                  <a:pt x="2371953" y="477317"/>
                </a:cubicBezTo>
                <a:cubicBezTo>
                  <a:pt x="2371953" y="474878"/>
                  <a:pt x="2371648" y="473049"/>
                  <a:pt x="2371039" y="471830"/>
                </a:cubicBezTo>
                <a:cubicBezTo>
                  <a:pt x="2369820" y="468172"/>
                  <a:pt x="2368753" y="464515"/>
                  <a:pt x="2367838" y="460857"/>
                </a:cubicBezTo>
                <a:cubicBezTo>
                  <a:pt x="2366924" y="457200"/>
                  <a:pt x="2365857" y="453542"/>
                  <a:pt x="2364638" y="449884"/>
                </a:cubicBezTo>
                <a:cubicBezTo>
                  <a:pt x="2364028" y="449275"/>
                  <a:pt x="2363724" y="448513"/>
                  <a:pt x="2363724" y="447598"/>
                </a:cubicBezTo>
                <a:cubicBezTo>
                  <a:pt x="2363724" y="446684"/>
                  <a:pt x="2363419" y="445922"/>
                  <a:pt x="2362809" y="445312"/>
                </a:cubicBezTo>
                <a:cubicBezTo>
                  <a:pt x="2362199" y="441655"/>
                  <a:pt x="2361285" y="439826"/>
                  <a:pt x="2360066" y="439826"/>
                </a:cubicBezTo>
                <a:cubicBezTo>
                  <a:pt x="2353970" y="437388"/>
                  <a:pt x="2349093" y="435864"/>
                  <a:pt x="2345435" y="435254"/>
                </a:cubicBezTo>
                <a:cubicBezTo>
                  <a:pt x="2344216" y="434644"/>
                  <a:pt x="2342692" y="434340"/>
                  <a:pt x="2340863" y="434340"/>
                </a:cubicBezTo>
                <a:lnTo>
                  <a:pt x="2334463" y="435254"/>
                </a:lnTo>
                <a:cubicBezTo>
                  <a:pt x="2331415" y="435254"/>
                  <a:pt x="2328976" y="434035"/>
                  <a:pt x="2327147" y="431596"/>
                </a:cubicBezTo>
                <a:close/>
                <a:moveTo>
                  <a:pt x="2742285" y="410565"/>
                </a:moveTo>
                <a:lnTo>
                  <a:pt x="2734056" y="417880"/>
                </a:lnTo>
                <a:cubicBezTo>
                  <a:pt x="2733446" y="418490"/>
                  <a:pt x="2733141" y="419404"/>
                  <a:pt x="2733141" y="420624"/>
                </a:cubicBezTo>
                <a:cubicBezTo>
                  <a:pt x="2733751" y="420624"/>
                  <a:pt x="2734513" y="420776"/>
                  <a:pt x="2735427" y="421081"/>
                </a:cubicBezTo>
                <a:cubicBezTo>
                  <a:pt x="2736342" y="421386"/>
                  <a:pt x="2736799" y="421233"/>
                  <a:pt x="2736799" y="420624"/>
                </a:cubicBezTo>
                <a:cubicBezTo>
                  <a:pt x="2738627" y="419404"/>
                  <a:pt x="2740761" y="416966"/>
                  <a:pt x="2743200" y="413308"/>
                </a:cubicBezTo>
                <a:cubicBezTo>
                  <a:pt x="2743200" y="412699"/>
                  <a:pt x="2743047" y="412242"/>
                  <a:pt x="2742742" y="411937"/>
                </a:cubicBezTo>
                <a:cubicBezTo>
                  <a:pt x="2742438" y="411632"/>
                  <a:pt x="2742285" y="411175"/>
                  <a:pt x="2742285" y="410565"/>
                </a:cubicBezTo>
                <a:close/>
                <a:moveTo>
                  <a:pt x="1874291" y="409651"/>
                </a:moveTo>
                <a:cubicBezTo>
                  <a:pt x="1873529" y="409956"/>
                  <a:pt x="1872691" y="410565"/>
                  <a:pt x="1871776" y="411480"/>
                </a:cubicBezTo>
                <a:cubicBezTo>
                  <a:pt x="1869948" y="413308"/>
                  <a:pt x="1869338" y="414832"/>
                  <a:pt x="1869948" y="416052"/>
                </a:cubicBezTo>
                <a:lnTo>
                  <a:pt x="1871776" y="419709"/>
                </a:lnTo>
                <a:cubicBezTo>
                  <a:pt x="1872386" y="419709"/>
                  <a:pt x="1873605" y="418795"/>
                  <a:pt x="1875434" y="416966"/>
                </a:cubicBezTo>
                <a:cubicBezTo>
                  <a:pt x="1875434" y="413918"/>
                  <a:pt x="1876348" y="412089"/>
                  <a:pt x="1878177" y="411480"/>
                </a:cubicBezTo>
                <a:cubicBezTo>
                  <a:pt x="1878177" y="410260"/>
                  <a:pt x="1877568" y="409651"/>
                  <a:pt x="1876348" y="409651"/>
                </a:cubicBezTo>
                <a:cubicBezTo>
                  <a:pt x="1875739" y="409346"/>
                  <a:pt x="1875053" y="409346"/>
                  <a:pt x="1874291" y="409651"/>
                </a:cubicBezTo>
                <a:close/>
                <a:moveTo>
                  <a:pt x="436168" y="373075"/>
                </a:moveTo>
                <a:lnTo>
                  <a:pt x="394106" y="377647"/>
                </a:lnTo>
                <a:cubicBezTo>
                  <a:pt x="393496" y="378256"/>
                  <a:pt x="392582" y="378561"/>
                  <a:pt x="391363" y="378561"/>
                </a:cubicBezTo>
                <a:cubicBezTo>
                  <a:pt x="390144" y="378561"/>
                  <a:pt x="389229" y="378866"/>
                  <a:pt x="388620" y="379476"/>
                </a:cubicBezTo>
                <a:cubicBezTo>
                  <a:pt x="383133" y="379476"/>
                  <a:pt x="378866" y="379780"/>
                  <a:pt x="375818" y="380390"/>
                </a:cubicBezTo>
                <a:cubicBezTo>
                  <a:pt x="373380" y="381000"/>
                  <a:pt x="372160" y="383133"/>
                  <a:pt x="372160" y="386791"/>
                </a:cubicBezTo>
                <a:lnTo>
                  <a:pt x="371246" y="392277"/>
                </a:lnTo>
                <a:cubicBezTo>
                  <a:pt x="370636" y="392887"/>
                  <a:pt x="370027" y="393649"/>
                  <a:pt x="369417" y="394563"/>
                </a:cubicBezTo>
                <a:cubicBezTo>
                  <a:pt x="368808" y="395478"/>
                  <a:pt x="368503" y="396544"/>
                  <a:pt x="368503" y="397764"/>
                </a:cubicBezTo>
                <a:cubicBezTo>
                  <a:pt x="368503" y="406298"/>
                  <a:pt x="368808" y="412394"/>
                  <a:pt x="369417" y="416052"/>
                </a:cubicBezTo>
                <a:cubicBezTo>
                  <a:pt x="370027" y="420928"/>
                  <a:pt x="371246" y="426262"/>
                  <a:pt x="373075" y="432054"/>
                </a:cubicBezTo>
                <a:cubicBezTo>
                  <a:pt x="374904" y="437845"/>
                  <a:pt x="376123" y="442264"/>
                  <a:pt x="376732" y="445312"/>
                </a:cubicBezTo>
                <a:cubicBezTo>
                  <a:pt x="380390" y="457504"/>
                  <a:pt x="382219" y="473049"/>
                  <a:pt x="382219" y="491947"/>
                </a:cubicBezTo>
                <a:cubicBezTo>
                  <a:pt x="382828" y="493776"/>
                  <a:pt x="383743" y="501700"/>
                  <a:pt x="384962" y="515721"/>
                </a:cubicBezTo>
                <a:cubicBezTo>
                  <a:pt x="386181" y="514502"/>
                  <a:pt x="387248" y="512978"/>
                  <a:pt x="388162" y="511149"/>
                </a:cubicBezTo>
                <a:cubicBezTo>
                  <a:pt x="389077" y="509321"/>
                  <a:pt x="390448" y="507492"/>
                  <a:pt x="392277" y="505663"/>
                </a:cubicBezTo>
                <a:lnTo>
                  <a:pt x="407822" y="491947"/>
                </a:lnTo>
                <a:cubicBezTo>
                  <a:pt x="412089" y="488899"/>
                  <a:pt x="416966" y="481888"/>
                  <a:pt x="422452" y="470916"/>
                </a:cubicBezTo>
                <a:lnTo>
                  <a:pt x="423367" y="468172"/>
                </a:lnTo>
                <a:cubicBezTo>
                  <a:pt x="422148" y="465124"/>
                  <a:pt x="423367" y="462381"/>
                  <a:pt x="427024" y="459943"/>
                </a:cubicBezTo>
                <a:cubicBezTo>
                  <a:pt x="427634" y="459333"/>
                  <a:pt x="428244" y="458571"/>
                  <a:pt x="428853" y="457657"/>
                </a:cubicBezTo>
                <a:cubicBezTo>
                  <a:pt x="429463" y="456742"/>
                  <a:pt x="429768" y="455676"/>
                  <a:pt x="429768" y="454456"/>
                </a:cubicBezTo>
                <a:lnTo>
                  <a:pt x="437997" y="422452"/>
                </a:lnTo>
                <a:cubicBezTo>
                  <a:pt x="440436" y="412699"/>
                  <a:pt x="442264" y="397764"/>
                  <a:pt x="443484" y="377647"/>
                </a:cubicBezTo>
                <a:cubicBezTo>
                  <a:pt x="442874" y="375818"/>
                  <a:pt x="441960" y="374446"/>
                  <a:pt x="440740" y="373532"/>
                </a:cubicBezTo>
                <a:cubicBezTo>
                  <a:pt x="439521" y="372618"/>
                  <a:pt x="437997" y="372465"/>
                  <a:pt x="436168" y="373075"/>
                </a:cubicBezTo>
                <a:close/>
                <a:moveTo>
                  <a:pt x="537667" y="372160"/>
                </a:moveTo>
                <a:cubicBezTo>
                  <a:pt x="537667" y="375818"/>
                  <a:pt x="536447" y="377342"/>
                  <a:pt x="534009" y="376732"/>
                </a:cubicBezTo>
                <a:cubicBezTo>
                  <a:pt x="531571" y="376123"/>
                  <a:pt x="529742" y="375818"/>
                  <a:pt x="528523" y="375818"/>
                </a:cubicBezTo>
                <a:lnTo>
                  <a:pt x="528523" y="374904"/>
                </a:lnTo>
                <a:close/>
                <a:moveTo>
                  <a:pt x="376732" y="366674"/>
                </a:moveTo>
                <a:lnTo>
                  <a:pt x="362102" y="370332"/>
                </a:lnTo>
                <a:lnTo>
                  <a:pt x="362102" y="373075"/>
                </a:lnTo>
                <a:cubicBezTo>
                  <a:pt x="367588" y="370636"/>
                  <a:pt x="372465" y="369112"/>
                  <a:pt x="376732" y="368503"/>
                </a:cubicBezTo>
                <a:close/>
                <a:moveTo>
                  <a:pt x="2759659" y="362102"/>
                </a:moveTo>
                <a:lnTo>
                  <a:pt x="2759659" y="368503"/>
                </a:lnTo>
                <a:cubicBezTo>
                  <a:pt x="2757220" y="367893"/>
                  <a:pt x="2755544" y="368046"/>
                  <a:pt x="2754630" y="368960"/>
                </a:cubicBezTo>
                <a:cubicBezTo>
                  <a:pt x="2753715" y="369874"/>
                  <a:pt x="2753868" y="370941"/>
                  <a:pt x="2755087" y="372160"/>
                </a:cubicBezTo>
                <a:cubicBezTo>
                  <a:pt x="2757525" y="375208"/>
                  <a:pt x="2756916" y="378561"/>
                  <a:pt x="2753258" y="382219"/>
                </a:cubicBezTo>
                <a:cubicBezTo>
                  <a:pt x="2752648" y="382828"/>
                  <a:pt x="2751582" y="382981"/>
                  <a:pt x="2750058" y="382676"/>
                </a:cubicBezTo>
                <a:cubicBezTo>
                  <a:pt x="2748534" y="382371"/>
                  <a:pt x="2747467" y="382219"/>
                  <a:pt x="2746857" y="382219"/>
                </a:cubicBezTo>
                <a:cubicBezTo>
                  <a:pt x="2746247" y="382828"/>
                  <a:pt x="2745943" y="383743"/>
                  <a:pt x="2745943" y="384962"/>
                </a:cubicBezTo>
                <a:cubicBezTo>
                  <a:pt x="2745943" y="385572"/>
                  <a:pt x="2748381" y="385876"/>
                  <a:pt x="2753258" y="385876"/>
                </a:cubicBezTo>
                <a:lnTo>
                  <a:pt x="2738627" y="402336"/>
                </a:lnTo>
                <a:cubicBezTo>
                  <a:pt x="2739237" y="402336"/>
                  <a:pt x="2739542" y="402640"/>
                  <a:pt x="2739542" y="403250"/>
                </a:cubicBezTo>
                <a:cubicBezTo>
                  <a:pt x="2739542" y="403860"/>
                  <a:pt x="2739847" y="404164"/>
                  <a:pt x="2740456" y="404164"/>
                </a:cubicBezTo>
                <a:cubicBezTo>
                  <a:pt x="2742285" y="402945"/>
                  <a:pt x="2744419" y="401726"/>
                  <a:pt x="2746857" y="400507"/>
                </a:cubicBezTo>
                <a:cubicBezTo>
                  <a:pt x="2749296" y="399288"/>
                  <a:pt x="2751124" y="398068"/>
                  <a:pt x="2752344" y="396849"/>
                </a:cubicBezTo>
                <a:cubicBezTo>
                  <a:pt x="2754172" y="394411"/>
                  <a:pt x="2756001" y="391972"/>
                  <a:pt x="2757830" y="389534"/>
                </a:cubicBezTo>
                <a:cubicBezTo>
                  <a:pt x="2759659" y="387096"/>
                  <a:pt x="2761183" y="384962"/>
                  <a:pt x="2762402" y="383133"/>
                </a:cubicBezTo>
                <a:lnTo>
                  <a:pt x="2772460" y="367588"/>
                </a:lnTo>
                <a:cubicBezTo>
                  <a:pt x="2773070" y="366979"/>
                  <a:pt x="2773375" y="365760"/>
                  <a:pt x="2773375" y="363931"/>
                </a:cubicBezTo>
                <a:lnTo>
                  <a:pt x="2771546" y="363016"/>
                </a:lnTo>
                <a:cubicBezTo>
                  <a:pt x="2770936" y="363626"/>
                  <a:pt x="2770022" y="364388"/>
                  <a:pt x="2768803" y="365302"/>
                </a:cubicBezTo>
                <a:cubicBezTo>
                  <a:pt x="2767584" y="366217"/>
                  <a:pt x="2766060" y="366979"/>
                  <a:pt x="2764231" y="367588"/>
                </a:cubicBezTo>
                <a:cubicBezTo>
                  <a:pt x="2764231" y="365760"/>
                  <a:pt x="2763316" y="363931"/>
                  <a:pt x="2761488" y="362102"/>
                </a:cubicBezTo>
                <a:close/>
                <a:moveTo>
                  <a:pt x="157276" y="355701"/>
                </a:moveTo>
                <a:cubicBezTo>
                  <a:pt x="157886" y="355701"/>
                  <a:pt x="158496" y="356006"/>
                  <a:pt x="159105" y="356616"/>
                </a:cubicBezTo>
                <a:lnTo>
                  <a:pt x="166420" y="358444"/>
                </a:lnTo>
                <a:lnTo>
                  <a:pt x="169163" y="358444"/>
                </a:lnTo>
                <a:lnTo>
                  <a:pt x="170992" y="360273"/>
                </a:lnTo>
                <a:cubicBezTo>
                  <a:pt x="169163" y="360273"/>
                  <a:pt x="167640" y="360883"/>
                  <a:pt x="166420" y="362102"/>
                </a:cubicBezTo>
                <a:cubicBezTo>
                  <a:pt x="165201" y="363321"/>
                  <a:pt x="163220" y="363778"/>
                  <a:pt x="160477" y="363474"/>
                </a:cubicBezTo>
                <a:cubicBezTo>
                  <a:pt x="157734" y="363169"/>
                  <a:pt x="156362" y="361797"/>
                  <a:pt x="156362" y="359359"/>
                </a:cubicBezTo>
                <a:cubicBezTo>
                  <a:pt x="155752" y="359359"/>
                  <a:pt x="155448" y="359054"/>
                  <a:pt x="155448" y="358444"/>
                </a:cubicBezTo>
                <a:cubicBezTo>
                  <a:pt x="155448" y="357835"/>
                  <a:pt x="155752" y="357225"/>
                  <a:pt x="156362" y="356616"/>
                </a:cubicBezTo>
                <a:cubicBezTo>
                  <a:pt x="156362" y="356006"/>
                  <a:pt x="156667" y="355701"/>
                  <a:pt x="157276" y="355701"/>
                </a:cubicBezTo>
                <a:close/>
                <a:moveTo>
                  <a:pt x="576529" y="354330"/>
                </a:moveTo>
                <a:cubicBezTo>
                  <a:pt x="575614" y="354634"/>
                  <a:pt x="574547" y="355092"/>
                  <a:pt x="573328" y="355701"/>
                </a:cubicBezTo>
                <a:cubicBezTo>
                  <a:pt x="571500" y="358749"/>
                  <a:pt x="566318" y="366064"/>
                  <a:pt x="557783" y="377647"/>
                </a:cubicBezTo>
                <a:cubicBezTo>
                  <a:pt x="557174" y="378256"/>
                  <a:pt x="555040" y="380085"/>
                  <a:pt x="551383" y="383133"/>
                </a:cubicBezTo>
                <a:lnTo>
                  <a:pt x="551383" y="376732"/>
                </a:lnTo>
                <a:cubicBezTo>
                  <a:pt x="551383" y="373075"/>
                  <a:pt x="552907" y="370027"/>
                  <a:pt x="555955" y="367588"/>
                </a:cubicBezTo>
                <a:cubicBezTo>
                  <a:pt x="560832" y="366369"/>
                  <a:pt x="563270" y="363016"/>
                  <a:pt x="563270" y="357530"/>
                </a:cubicBezTo>
                <a:cubicBezTo>
                  <a:pt x="558393" y="358140"/>
                  <a:pt x="552602" y="359359"/>
                  <a:pt x="545896" y="361188"/>
                </a:cubicBezTo>
                <a:cubicBezTo>
                  <a:pt x="539191" y="363016"/>
                  <a:pt x="533095" y="363931"/>
                  <a:pt x="527608" y="363931"/>
                </a:cubicBezTo>
                <a:cubicBezTo>
                  <a:pt x="514197" y="363931"/>
                  <a:pt x="503834" y="364540"/>
                  <a:pt x="496519" y="365760"/>
                </a:cubicBezTo>
                <a:lnTo>
                  <a:pt x="488289" y="365760"/>
                </a:lnTo>
                <a:cubicBezTo>
                  <a:pt x="484632" y="365760"/>
                  <a:pt x="476707" y="366369"/>
                  <a:pt x="464515" y="367588"/>
                </a:cubicBezTo>
                <a:lnTo>
                  <a:pt x="469087" y="376732"/>
                </a:lnTo>
                <a:cubicBezTo>
                  <a:pt x="469696" y="377342"/>
                  <a:pt x="470763" y="378256"/>
                  <a:pt x="472287" y="379476"/>
                </a:cubicBezTo>
                <a:cubicBezTo>
                  <a:pt x="473811" y="380695"/>
                  <a:pt x="474573" y="381914"/>
                  <a:pt x="474573" y="383133"/>
                </a:cubicBezTo>
                <a:cubicBezTo>
                  <a:pt x="475183" y="387400"/>
                  <a:pt x="476707" y="390753"/>
                  <a:pt x="479145" y="393192"/>
                </a:cubicBezTo>
                <a:cubicBezTo>
                  <a:pt x="481584" y="395630"/>
                  <a:pt x="483108" y="397154"/>
                  <a:pt x="483717" y="397764"/>
                </a:cubicBezTo>
                <a:cubicBezTo>
                  <a:pt x="485546" y="400202"/>
                  <a:pt x="488137" y="402336"/>
                  <a:pt x="491490" y="404164"/>
                </a:cubicBezTo>
                <a:cubicBezTo>
                  <a:pt x="494842" y="405993"/>
                  <a:pt x="497433" y="407822"/>
                  <a:pt x="499262" y="409651"/>
                </a:cubicBezTo>
                <a:cubicBezTo>
                  <a:pt x="501091" y="410870"/>
                  <a:pt x="502615" y="412546"/>
                  <a:pt x="503834" y="414680"/>
                </a:cubicBezTo>
                <a:cubicBezTo>
                  <a:pt x="505053" y="416814"/>
                  <a:pt x="506882" y="418185"/>
                  <a:pt x="509320" y="418795"/>
                </a:cubicBezTo>
                <a:cubicBezTo>
                  <a:pt x="510540" y="418795"/>
                  <a:pt x="511759" y="420319"/>
                  <a:pt x="512978" y="423367"/>
                </a:cubicBezTo>
                <a:cubicBezTo>
                  <a:pt x="514197" y="427024"/>
                  <a:pt x="516331" y="428853"/>
                  <a:pt x="519379" y="428853"/>
                </a:cubicBezTo>
                <a:cubicBezTo>
                  <a:pt x="521817" y="428853"/>
                  <a:pt x="523951" y="429768"/>
                  <a:pt x="525780" y="431596"/>
                </a:cubicBezTo>
                <a:cubicBezTo>
                  <a:pt x="526389" y="431596"/>
                  <a:pt x="527151" y="432206"/>
                  <a:pt x="528066" y="433425"/>
                </a:cubicBezTo>
                <a:cubicBezTo>
                  <a:pt x="528980" y="434644"/>
                  <a:pt x="530047" y="435864"/>
                  <a:pt x="531266" y="437083"/>
                </a:cubicBezTo>
                <a:lnTo>
                  <a:pt x="556869" y="454456"/>
                </a:lnTo>
                <a:cubicBezTo>
                  <a:pt x="556260" y="455066"/>
                  <a:pt x="560222" y="450189"/>
                  <a:pt x="568756" y="439826"/>
                </a:cubicBezTo>
                <a:cubicBezTo>
                  <a:pt x="568756" y="439826"/>
                  <a:pt x="569671" y="438912"/>
                  <a:pt x="571500" y="437083"/>
                </a:cubicBezTo>
                <a:lnTo>
                  <a:pt x="579729" y="420624"/>
                </a:lnTo>
                <a:cubicBezTo>
                  <a:pt x="583387" y="413918"/>
                  <a:pt x="585520" y="409651"/>
                  <a:pt x="586130" y="407822"/>
                </a:cubicBezTo>
                <a:cubicBezTo>
                  <a:pt x="586130" y="402336"/>
                  <a:pt x="588873" y="396240"/>
                  <a:pt x="594360" y="389534"/>
                </a:cubicBezTo>
                <a:cubicBezTo>
                  <a:pt x="595579" y="387705"/>
                  <a:pt x="595731" y="385876"/>
                  <a:pt x="594817" y="384048"/>
                </a:cubicBezTo>
                <a:cubicBezTo>
                  <a:pt x="593902" y="382219"/>
                  <a:pt x="592835" y="381609"/>
                  <a:pt x="591616" y="382219"/>
                </a:cubicBezTo>
                <a:lnTo>
                  <a:pt x="588873" y="382219"/>
                </a:lnTo>
                <a:cubicBezTo>
                  <a:pt x="584606" y="382219"/>
                  <a:pt x="580644" y="381304"/>
                  <a:pt x="576986" y="379476"/>
                </a:cubicBezTo>
                <a:cubicBezTo>
                  <a:pt x="576376" y="378866"/>
                  <a:pt x="575462" y="377494"/>
                  <a:pt x="574243" y="375361"/>
                </a:cubicBezTo>
                <a:cubicBezTo>
                  <a:pt x="573024" y="373227"/>
                  <a:pt x="571500" y="371551"/>
                  <a:pt x="569671" y="370332"/>
                </a:cubicBezTo>
                <a:cubicBezTo>
                  <a:pt x="569061" y="370332"/>
                  <a:pt x="568909" y="370027"/>
                  <a:pt x="569214" y="369417"/>
                </a:cubicBezTo>
                <a:cubicBezTo>
                  <a:pt x="569518" y="368808"/>
                  <a:pt x="569976" y="368503"/>
                  <a:pt x="570585" y="368503"/>
                </a:cubicBezTo>
                <a:cubicBezTo>
                  <a:pt x="574852" y="364236"/>
                  <a:pt x="577596" y="360883"/>
                  <a:pt x="578815" y="358444"/>
                </a:cubicBezTo>
                <a:cubicBezTo>
                  <a:pt x="579424" y="357835"/>
                  <a:pt x="579729" y="357225"/>
                  <a:pt x="579729" y="356616"/>
                </a:cubicBezTo>
                <a:cubicBezTo>
                  <a:pt x="579729" y="356006"/>
                  <a:pt x="579424" y="355701"/>
                  <a:pt x="578815" y="355701"/>
                </a:cubicBezTo>
                <a:cubicBezTo>
                  <a:pt x="578205" y="354482"/>
                  <a:pt x="577443" y="354025"/>
                  <a:pt x="576529" y="354330"/>
                </a:cubicBezTo>
                <a:close/>
                <a:moveTo>
                  <a:pt x="2745943" y="341071"/>
                </a:moveTo>
                <a:lnTo>
                  <a:pt x="2747772" y="341985"/>
                </a:lnTo>
                <a:lnTo>
                  <a:pt x="2742285" y="351129"/>
                </a:lnTo>
                <a:lnTo>
                  <a:pt x="2740456" y="350215"/>
                </a:lnTo>
                <a:close/>
                <a:moveTo>
                  <a:pt x="2336292" y="340156"/>
                </a:moveTo>
                <a:cubicBezTo>
                  <a:pt x="2333244" y="340156"/>
                  <a:pt x="2331719" y="341680"/>
                  <a:pt x="2331719" y="344728"/>
                </a:cubicBezTo>
                <a:cubicBezTo>
                  <a:pt x="2335987" y="354482"/>
                  <a:pt x="2338425" y="361797"/>
                  <a:pt x="2339035" y="366674"/>
                </a:cubicBezTo>
                <a:lnTo>
                  <a:pt x="2339949" y="366674"/>
                </a:lnTo>
                <a:cubicBezTo>
                  <a:pt x="2339339" y="367893"/>
                  <a:pt x="2339035" y="369722"/>
                  <a:pt x="2339035" y="372160"/>
                </a:cubicBezTo>
                <a:cubicBezTo>
                  <a:pt x="2339035" y="374599"/>
                  <a:pt x="2340254" y="376732"/>
                  <a:pt x="2342692" y="378561"/>
                </a:cubicBezTo>
                <a:cubicBezTo>
                  <a:pt x="2345740" y="381609"/>
                  <a:pt x="2349398" y="382828"/>
                  <a:pt x="2353665" y="382219"/>
                </a:cubicBezTo>
                <a:cubicBezTo>
                  <a:pt x="2351227" y="384657"/>
                  <a:pt x="2350617" y="385876"/>
                  <a:pt x="2351836" y="385876"/>
                </a:cubicBezTo>
                <a:cubicBezTo>
                  <a:pt x="2353055" y="387096"/>
                  <a:pt x="2354275" y="388467"/>
                  <a:pt x="2355494" y="389991"/>
                </a:cubicBezTo>
                <a:cubicBezTo>
                  <a:pt x="2356713" y="391515"/>
                  <a:pt x="2358237" y="393192"/>
                  <a:pt x="2360066" y="395020"/>
                </a:cubicBezTo>
                <a:cubicBezTo>
                  <a:pt x="2361285" y="395630"/>
                  <a:pt x="2362809" y="396392"/>
                  <a:pt x="2364638" y="397306"/>
                </a:cubicBezTo>
                <a:cubicBezTo>
                  <a:pt x="2366467" y="398221"/>
                  <a:pt x="2367686" y="398983"/>
                  <a:pt x="2368295" y="399592"/>
                </a:cubicBezTo>
                <a:cubicBezTo>
                  <a:pt x="2371344" y="406908"/>
                  <a:pt x="2377440" y="409346"/>
                  <a:pt x="2386584" y="406908"/>
                </a:cubicBezTo>
                <a:cubicBezTo>
                  <a:pt x="2392070" y="406298"/>
                  <a:pt x="2399690" y="403555"/>
                  <a:pt x="2409444" y="398678"/>
                </a:cubicBezTo>
                <a:cubicBezTo>
                  <a:pt x="2413101" y="396849"/>
                  <a:pt x="2414930" y="395325"/>
                  <a:pt x="2414930" y="394106"/>
                </a:cubicBezTo>
                <a:lnTo>
                  <a:pt x="2412187" y="379476"/>
                </a:lnTo>
                <a:cubicBezTo>
                  <a:pt x="2412187" y="378866"/>
                  <a:pt x="2412034" y="378561"/>
                  <a:pt x="2411730" y="378561"/>
                </a:cubicBezTo>
                <a:cubicBezTo>
                  <a:pt x="2411425" y="378561"/>
                  <a:pt x="2410968" y="378561"/>
                  <a:pt x="2410358" y="378561"/>
                </a:cubicBezTo>
                <a:cubicBezTo>
                  <a:pt x="2407310" y="378561"/>
                  <a:pt x="2405329" y="377799"/>
                  <a:pt x="2404414" y="376275"/>
                </a:cubicBezTo>
                <a:cubicBezTo>
                  <a:pt x="2403500" y="374751"/>
                  <a:pt x="2402738" y="372465"/>
                  <a:pt x="2402128" y="369417"/>
                </a:cubicBezTo>
                <a:cubicBezTo>
                  <a:pt x="2399690" y="365150"/>
                  <a:pt x="2395423" y="362407"/>
                  <a:pt x="2389327" y="361188"/>
                </a:cubicBezTo>
                <a:cubicBezTo>
                  <a:pt x="2386279" y="361188"/>
                  <a:pt x="2384755" y="360578"/>
                  <a:pt x="2384755" y="359359"/>
                </a:cubicBezTo>
                <a:cubicBezTo>
                  <a:pt x="2384145" y="356920"/>
                  <a:pt x="2382621" y="355244"/>
                  <a:pt x="2380183" y="354330"/>
                </a:cubicBezTo>
                <a:cubicBezTo>
                  <a:pt x="2377744" y="353415"/>
                  <a:pt x="2376221" y="352653"/>
                  <a:pt x="2375611" y="352044"/>
                </a:cubicBezTo>
                <a:cubicBezTo>
                  <a:pt x="2373172" y="350824"/>
                  <a:pt x="2370429" y="349758"/>
                  <a:pt x="2367381" y="348843"/>
                </a:cubicBezTo>
                <a:cubicBezTo>
                  <a:pt x="2364333" y="347929"/>
                  <a:pt x="2361590" y="346862"/>
                  <a:pt x="2359152" y="345643"/>
                </a:cubicBezTo>
                <a:cubicBezTo>
                  <a:pt x="2351836" y="341985"/>
                  <a:pt x="2344216" y="340156"/>
                  <a:pt x="2336292" y="340156"/>
                </a:cubicBezTo>
                <a:close/>
                <a:moveTo>
                  <a:pt x="3118103" y="339242"/>
                </a:moveTo>
                <a:cubicBezTo>
                  <a:pt x="3118103" y="341071"/>
                  <a:pt x="3117647" y="342138"/>
                  <a:pt x="3116732" y="342442"/>
                </a:cubicBezTo>
                <a:cubicBezTo>
                  <a:pt x="3115818" y="342747"/>
                  <a:pt x="3114141" y="342595"/>
                  <a:pt x="3111703" y="341985"/>
                </a:cubicBezTo>
                <a:lnTo>
                  <a:pt x="3101644" y="342900"/>
                </a:lnTo>
                <a:cubicBezTo>
                  <a:pt x="3100425" y="342900"/>
                  <a:pt x="3097987" y="342290"/>
                  <a:pt x="3094329" y="341071"/>
                </a:cubicBezTo>
                <a:cubicBezTo>
                  <a:pt x="3093110" y="340461"/>
                  <a:pt x="3091281" y="340156"/>
                  <a:pt x="3088843" y="340156"/>
                </a:cubicBezTo>
                <a:cubicBezTo>
                  <a:pt x="3086404" y="340156"/>
                  <a:pt x="3084271" y="340766"/>
                  <a:pt x="3082442" y="341985"/>
                </a:cubicBezTo>
                <a:cubicBezTo>
                  <a:pt x="3080613" y="343204"/>
                  <a:pt x="3079089" y="344119"/>
                  <a:pt x="3077870" y="344728"/>
                </a:cubicBezTo>
                <a:cubicBezTo>
                  <a:pt x="3076651" y="344728"/>
                  <a:pt x="3075737" y="345033"/>
                  <a:pt x="3075127" y="345643"/>
                </a:cubicBezTo>
                <a:cubicBezTo>
                  <a:pt x="3072688" y="349300"/>
                  <a:pt x="3068421" y="352348"/>
                  <a:pt x="3062325" y="354787"/>
                </a:cubicBezTo>
                <a:cubicBezTo>
                  <a:pt x="3056229" y="357225"/>
                  <a:pt x="3052267" y="359054"/>
                  <a:pt x="3050438" y="360273"/>
                </a:cubicBezTo>
                <a:cubicBezTo>
                  <a:pt x="3046780" y="363321"/>
                  <a:pt x="3041294" y="366369"/>
                  <a:pt x="3033979" y="369417"/>
                </a:cubicBezTo>
                <a:lnTo>
                  <a:pt x="3024835" y="375818"/>
                </a:lnTo>
                <a:cubicBezTo>
                  <a:pt x="3028492" y="398983"/>
                  <a:pt x="3030626" y="417271"/>
                  <a:pt x="3031235" y="430682"/>
                </a:cubicBezTo>
                <a:cubicBezTo>
                  <a:pt x="3033064" y="430072"/>
                  <a:pt x="3036112" y="429768"/>
                  <a:pt x="3040380" y="429768"/>
                </a:cubicBezTo>
                <a:cubicBezTo>
                  <a:pt x="3048914" y="429768"/>
                  <a:pt x="3055315" y="428244"/>
                  <a:pt x="3059582" y="425196"/>
                </a:cubicBezTo>
                <a:cubicBezTo>
                  <a:pt x="3058363" y="423976"/>
                  <a:pt x="3058210" y="423214"/>
                  <a:pt x="3059125" y="422910"/>
                </a:cubicBezTo>
                <a:cubicBezTo>
                  <a:pt x="3060039" y="422605"/>
                  <a:pt x="3060192" y="422148"/>
                  <a:pt x="3059582" y="421538"/>
                </a:cubicBezTo>
                <a:cubicBezTo>
                  <a:pt x="3061411" y="420928"/>
                  <a:pt x="3062782" y="418795"/>
                  <a:pt x="3063697" y="415137"/>
                </a:cubicBezTo>
                <a:cubicBezTo>
                  <a:pt x="3064611" y="411480"/>
                  <a:pt x="3065983" y="409346"/>
                  <a:pt x="3067811" y="408736"/>
                </a:cubicBezTo>
                <a:lnTo>
                  <a:pt x="3108960" y="347472"/>
                </a:lnTo>
                <a:lnTo>
                  <a:pt x="3097987" y="368503"/>
                </a:lnTo>
                <a:cubicBezTo>
                  <a:pt x="3097377" y="371551"/>
                  <a:pt x="3096768" y="376123"/>
                  <a:pt x="3096158" y="382219"/>
                </a:cubicBezTo>
                <a:cubicBezTo>
                  <a:pt x="3095548" y="388315"/>
                  <a:pt x="3094329" y="393496"/>
                  <a:pt x="3092500" y="397764"/>
                </a:cubicBezTo>
                <a:cubicBezTo>
                  <a:pt x="3091891" y="399592"/>
                  <a:pt x="3091129" y="401574"/>
                  <a:pt x="3090214" y="403707"/>
                </a:cubicBezTo>
                <a:cubicBezTo>
                  <a:pt x="3089300" y="405841"/>
                  <a:pt x="3088233" y="408432"/>
                  <a:pt x="3087014" y="411480"/>
                </a:cubicBezTo>
                <a:lnTo>
                  <a:pt x="3092500" y="407822"/>
                </a:lnTo>
                <a:cubicBezTo>
                  <a:pt x="3094329" y="406603"/>
                  <a:pt x="3096158" y="404774"/>
                  <a:pt x="3097987" y="402336"/>
                </a:cubicBezTo>
                <a:cubicBezTo>
                  <a:pt x="3098597" y="401726"/>
                  <a:pt x="3098901" y="400202"/>
                  <a:pt x="3098901" y="397764"/>
                </a:cubicBezTo>
                <a:cubicBezTo>
                  <a:pt x="3100120" y="394106"/>
                  <a:pt x="3101492" y="389229"/>
                  <a:pt x="3103016" y="383133"/>
                </a:cubicBezTo>
                <a:cubicBezTo>
                  <a:pt x="3104540" y="377037"/>
                  <a:pt x="3105607" y="372465"/>
                  <a:pt x="3106216" y="369417"/>
                </a:cubicBezTo>
                <a:lnTo>
                  <a:pt x="3107131" y="373075"/>
                </a:lnTo>
                <a:cubicBezTo>
                  <a:pt x="3107131" y="376732"/>
                  <a:pt x="3106674" y="381609"/>
                  <a:pt x="3105759" y="387705"/>
                </a:cubicBezTo>
                <a:cubicBezTo>
                  <a:pt x="3104845" y="393801"/>
                  <a:pt x="3104388" y="397154"/>
                  <a:pt x="3104388" y="397764"/>
                </a:cubicBezTo>
                <a:lnTo>
                  <a:pt x="3103473" y="409651"/>
                </a:lnTo>
                <a:lnTo>
                  <a:pt x="3103473" y="414223"/>
                </a:lnTo>
                <a:cubicBezTo>
                  <a:pt x="3103473" y="418490"/>
                  <a:pt x="3103778" y="421843"/>
                  <a:pt x="3104388" y="424281"/>
                </a:cubicBezTo>
                <a:cubicBezTo>
                  <a:pt x="3104997" y="428548"/>
                  <a:pt x="3106521" y="436473"/>
                  <a:pt x="3108960" y="448056"/>
                </a:cubicBezTo>
                <a:cubicBezTo>
                  <a:pt x="3108960" y="449884"/>
                  <a:pt x="3108350" y="451408"/>
                  <a:pt x="3107131" y="452628"/>
                </a:cubicBezTo>
                <a:cubicBezTo>
                  <a:pt x="3104692" y="455676"/>
                  <a:pt x="3103473" y="459333"/>
                  <a:pt x="3103473" y="463600"/>
                </a:cubicBezTo>
                <a:cubicBezTo>
                  <a:pt x="3103473" y="468477"/>
                  <a:pt x="3105607" y="472744"/>
                  <a:pt x="3109874" y="476402"/>
                </a:cubicBezTo>
                <a:cubicBezTo>
                  <a:pt x="3109264" y="475183"/>
                  <a:pt x="3108960" y="473659"/>
                  <a:pt x="3108960" y="471830"/>
                </a:cubicBezTo>
                <a:cubicBezTo>
                  <a:pt x="3108960" y="471221"/>
                  <a:pt x="3110788" y="467868"/>
                  <a:pt x="3114446" y="461772"/>
                </a:cubicBezTo>
                <a:cubicBezTo>
                  <a:pt x="3118103" y="455676"/>
                  <a:pt x="3120237" y="442264"/>
                  <a:pt x="3120847" y="421538"/>
                </a:cubicBezTo>
                <a:lnTo>
                  <a:pt x="3120847" y="441655"/>
                </a:lnTo>
                <a:cubicBezTo>
                  <a:pt x="3119628" y="456895"/>
                  <a:pt x="3119323" y="464820"/>
                  <a:pt x="3119932" y="465429"/>
                </a:cubicBezTo>
                <a:cubicBezTo>
                  <a:pt x="3120542" y="466648"/>
                  <a:pt x="3121761" y="468477"/>
                  <a:pt x="3123590" y="470916"/>
                </a:cubicBezTo>
                <a:cubicBezTo>
                  <a:pt x="3125419" y="473354"/>
                  <a:pt x="3125724" y="475792"/>
                  <a:pt x="3124505" y="478231"/>
                </a:cubicBezTo>
                <a:cubicBezTo>
                  <a:pt x="3123895" y="481279"/>
                  <a:pt x="3123590" y="485546"/>
                  <a:pt x="3123590" y="491032"/>
                </a:cubicBezTo>
                <a:cubicBezTo>
                  <a:pt x="3123590" y="496519"/>
                  <a:pt x="3123285" y="500786"/>
                  <a:pt x="3122676" y="503834"/>
                </a:cubicBezTo>
                <a:cubicBezTo>
                  <a:pt x="3122676" y="508101"/>
                  <a:pt x="3125419" y="510235"/>
                  <a:pt x="3130905" y="510235"/>
                </a:cubicBezTo>
                <a:cubicBezTo>
                  <a:pt x="3133953" y="510235"/>
                  <a:pt x="3136392" y="511149"/>
                  <a:pt x="3138220" y="512978"/>
                </a:cubicBezTo>
                <a:lnTo>
                  <a:pt x="3150108" y="536752"/>
                </a:lnTo>
                <a:cubicBezTo>
                  <a:pt x="3151936" y="539191"/>
                  <a:pt x="3152851" y="542239"/>
                  <a:pt x="3152851" y="545896"/>
                </a:cubicBezTo>
                <a:cubicBezTo>
                  <a:pt x="3152851" y="548944"/>
                  <a:pt x="3152546" y="551535"/>
                  <a:pt x="3151936" y="553669"/>
                </a:cubicBezTo>
                <a:cubicBezTo>
                  <a:pt x="3151327" y="555802"/>
                  <a:pt x="3150717" y="557784"/>
                  <a:pt x="3150108" y="559613"/>
                </a:cubicBezTo>
                <a:cubicBezTo>
                  <a:pt x="3149498" y="560222"/>
                  <a:pt x="3149193" y="561441"/>
                  <a:pt x="3149193" y="563270"/>
                </a:cubicBezTo>
                <a:cubicBezTo>
                  <a:pt x="3149193" y="565709"/>
                  <a:pt x="3150717" y="567842"/>
                  <a:pt x="3153765" y="569671"/>
                </a:cubicBezTo>
                <a:cubicBezTo>
                  <a:pt x="3161690" y="576376"/>
                  <a:pt x="3166262" y="583387"/>
                  <a:pt x="3167481" y="590702"/>
                </a:cubicBezTo>
                <a:lnTo>
                  <a:pt x="3167481" y="592531"/>
                </a:lnTo>
                <a:lnTo>
                  <a:pt x="3185769" y="569671"/>
                </a:lnTo>
                <a:lnTo>
                  <a:pt x="3213201" y="536752"/>
                </a:lnTo>
                <a:lnTo>
                  <a:pt x="3230575" y="515721"/>
                </a:lnTo>
                <a:lnTo>
                  <a:pt x="3236061" y="510235"/>
                </a:lnTo>
                <a:cubicBezTo>
                  <a:pt x="3233623" y="509016"/>
                  <a:pt x="3232708" y="507187"/>
                  <a:pt x="3233318" y="504748"/>
                </a:cubicBezTo>
                <a:cubicBezTo>
                  <a:pt x="3233928" y="502310"/>
                  <a:pt x="3234232" y="500481"/>
                  <a:pt x="3234232" y="499262"/>
                </a:cubicBezTo>
                <a:cubicBezTo>
                  <a:pt x="3234232" y="496214"/>
                  <a:pt x="3233928" y="493471"/>
                  <a:pt x="3233318" y="491032"/>
                </a:cubicBezTo>
                <a:cubicBezTo>
                  <a:pt x="3233318" y="490423"/>
                  <a:pt x="3232099" y="490118"/>
                  <a:pt x="3229660" y="490118"/>
                </a:cubicBezTo>
                <a:cubicBezTo>
                  <a:pt x="3227222" y="491337"/>
                  <a:pt x="3225698" y="490728"/>
                  <a:pt x="3225088" y="488289"/>
                </a:cubicBezTo>
                <a:cubicBezTo>
                  <a:pt x="3220821" y="482803"/>
                  <a:pt x="3216554" y="480669"/>
                  <a:pt x="3212287" y="481888"/>
                </a:cubicBezTo>
                <a:cubicBezTo>
                  <a:pt x="3211677" y="482498"/>
                  <a:pt x="3210763" y="482498"/>
                  <a:pt x="3209544" y="481888"/>
                </a:cubicBezTo>
                <a:cubicBezTo>
                  <a:pt x="3208324" y="481279"/>
                  <a:pt x="3207410" y="480365"/>
                  <a:pt x="3206800" y="479145"/>
                </a:cubicBezTo>
                <a:cubicBezTo>
                  <a:pt x="3204362" y="477926"/>
                  <a:pt x="3201924" y="477621"/>
                  <a:pt x="3199485" y="478231"/>
                </a:cubicBezTo>
                <a:cubicBezTo>
                  <a:pt x="3195218" y="478231"/>
                  <a:pt x="3192170" y="476707"/>
                  <a:pt x="3190341" y="473659"/>
                </a:cubicBezTo>
                <a:cubicBezTo>
                  <a:pt x="3190341" y="473049"/>
                  <a:pt x="3189579" y="472440"/>
                  <a:pt x="3188055" y="471830"/>
                </a:cubicBezTo>
                <a:cubicBezTo>
                  <a:pt x="3186531" y="471221"/>
                  <a:pt x="3185160" y="471221"/>
                  <a:pt x="3183940" y="471830"/>
                </a:cubicBezTo>
                <a:lnTo>
                  <a:pt x="3183026" y="471830"/>
                </a:lnTo>
                <a:cubicBezTo>
                  <a:pt x="3181807" y="471830"/>
                  <a:pt x="3180587" y="471221"/>
                  <a:pt x="3179368" y="470001"/>
                </a:cubicBezTo>
                <a:cubicBezTo>
                  <a:pt x="3178149" y="468782"/>
                  <a:pt x="3177844" y="467258"/>
                  <a:pt x="3178454" y="465429"/>
                </a:cubicBezTo>
                <a:cubicBezTo>
                  <a:pt x="3178454" y="463600"/>
                  <a:pt x="3177540" y="462686"/>
                  <a:pt x="3175711" y="462686"/>
                </a:cubicBezTo>
                <a:cubicBezTo>
                  <a:pt x="3172663" y="462686"/>
                  <a:pt x="3170529" y="461772"/>
                  <a:pt x="3169310" y="459943"/>
                </a:cubicBezTo>
                <a:cubicBezTo>
                  <a:pt x="3163824" y="455066"/>
                  <a:pt x="3158032" y="451408"/>
                  <a:pt x="3151936" y="448970"/>
                </a:cubicBezTo>
                <a:cubicBezTo>
                  <a:pt x="3151936" y="445312"/>
                  <a:pt x="3152241" y="442569"/>
                  <a:pt x="3152851" y="440740"/>
                </a:cubicBezTo>
                <a:cubicBezTo>
                  <a:pt x="3154680" y="437692"/>
                  <a:pt x="3157423" y="437083"/>
                  <a:pt x="3161080" y="438912"/>
                </a:cubicBezTo>
                <a:cubicBezTo>
                  <a:pt x="3162909" y="439521"/>
                  <a:pt x="3165043" y="439826"/>
                  <a:pt x="3167481" y="439826"/>
                </a:cubicBezTo>
                <a:lnTo>
                  <a:pt x="3178454" y="441655"/>
                </a:lnTo>
                <a:lnTo>
                  <a:pt x="3169310" y="437083"/>
                </a:lnTo>
                <a:cubicBezTo>
                  <a:pt x="3163214" y="435254"/>
                  <a:pt x="3157423" y="431596"/>
                  <a:pt x="3151936" y="426110"/>
                </a:cubicBezTo>
                <a:cubicBezTo>
                  <a:pt x="3149498" y="422452"/>
                  <a:pt x="3146907" y="419100"/>
                  <a:pt x="3144164" y="416052"/>
                </a:cubicBezTo>
                <a:cubicBezTo>
                  <a:pt x="3141421" y="413004"/>
                  <a:pt x="3139440" y="410565"/>
                  <a:pt x="3138220" y="408736"/>
                </a:cubicBezTo>
                <a:cubicBezTo>
                  <a:pt x="3137611" y="408127"/>
                  <a:pt x="3135477" y="405688"/>
                  <a:pt x="3131819" y="401421"/>
                </a:cubicBezTo>
                <a:cubicBezTo>
                  <a:pt x="3128162" y="397154"/>
                  <a:pt x="3125724" y="392582"/>
                  <a:pt x="3124505" y="387705"/>
                </a:cubicBezTo>
                <a:cubicBezTo>
                  <a:pt x="3123895" y="385876"/>
                  <a:pt x="3123437" y="383438"/>
                  <a:pt x="3123133" y="380390"/>
                </a:cubicBezTo>
                <a:cubicBezTo>
                  <a:pt x="3122828" y="377342"/>
                  <a:pt x="3122066" y="374904"/>
                  <a:pt x="3120847" y="373075"/>
                </a:cubicBezTo>
                <a:cubicBezTo>
                  <a:pt x="3120847" y="359664"/>
                  <a:pt x="3120237" y="349300"/>
                  <a:pt x="3119018" y="341985"/>
                </a:cubicBezTo>
                <a:close/>
                <a:moveTo>
                  <a:pt x="200253" y="335584"/>
                </a:moveTo>
                <a:lnTo>
                  <a:pt x="194767" y="337413"/>
                </a:lnTo>
                <a:cubicBezTo>
                  <a:pt x="194157" y="337413"/>
                  <a:pt x="193700" y="337566"/>
                  <a:pt x="193395" y="337870"/>
                </a:cubicBezTo>
                <a:cubicBezTo>
                  <a:pt x="193090" y="338175"/>
                  <a:pt x="192633" y="338023"/>
                  <a:pt x="192024" y="337413"/>
                </a:cubicBezTo>
                <a:cubicBezTo>
                  <a:pt x="190195" y="339242"/>
                  <a:pt x="188671" y="340156"/>
                  <a:pt x="187452" y="340156"/>
                </a:cubicBezTo>
                <a:lnTo>
                  <a:pt x="181965" y="341985"/>
                </a:lnTo>
                <a:cubicBezTo>
                  <a:pt x="181965" y="343204"/>
                  <a:pt x="181051" y="343814"/>
                  <a:pt x="179222" y="343814"/>
                </a:cubicBezTo>
                <a:cubicBezTo>
                  <a:pt x="178612" y="343814"/>
                  <a:pt x="178155" y="344271"/>
                  <a:pt x="177850" y="345186"/>
                </a:cubicBezTo>
                <a:cubicBezTo>
                  <a:pt x="177546" y="346100"/>
                  <a:pt x="177393" y="346862"/>
                  <a:pt x="177393" y="347472"/>
                </a:cubicBezTo>
                <a:lnTo>
                  <a:pt x="174650" y="348386"/>
                </a:lnTo>
                <a:cubicBezTo>
                  <a:pt x="172212" y="348386"/>
                  <a:pt x="170992" y="349300"/>
                  <a:pt x="170992" y="351129"/>
                </a:cubicBezTo>
                <a:cubicBezTo>
                  <a:pt x="169163" y="352958"/>
                  <a:pt x="166725" y="353263"/>
                  <a:pt x="163677" y="352044"/>
                </a:cubicBezTo>
                <a:cubicBezTo>
                  <a:pt x="161848" y="351434"/>
                  <a:pt x="159715" y="351129"/>
                  <a:pt x="157276" y="351129"/>
                </a:cubicBezTo>
                <a:cubicBezTo>
                  <a:pt x="156057" y="350520"/>
                  <a:pt x="154228" y="350215"/>
                  <a:pt x="151790" y="350215"/>
                </a:cubicBezTo>
                <a:cubicBezTo>
                  <a:pt x="149352" y="348996"/>
                  <a:pt x="146913" y="349300"/>
                  <a:pt x="144475" y="351129"/>
                </a:cubicBezTo>
                <a:cubicBezTo>
                  <a:pt x="145694" y="352348"/>
                  <a:pt x="146608" y="352958"/>
                  <a:pt x="147218" y="352958"/>
                </a:cubicBezTo>
                <a:cubicBezTo>
                  <a:pt x="147218" y="352958"/>
                  <a:pt x="147828" y="353568"/>
                  <a:pt x="149047" y="354787"/>
                </a:cubicBezTo>
                <a:lnTo>
                  <a:pt x="149047" y="357530"/>
                </a:lnTo>
                <a:cubicBezTo>
                  <a:pt x="145389" y="357530"/>
                  <a:pt x="143560" y="356006"/>
                  <a:pt x="143560" y="352958"/>
                </a:cubicBezTo>
                <a:cubicBezTo>
                  <a:pt x="143560" y="351739"/>
                  <a:pt x="143865" y="350824"/>
                  <a:pt x="144475" y="350215"/>
                </a:cubicBezTo>
                <a:lnTo>
                  <a:pt x="143560" y="352044"/>
                </a:lnTo>
                <a:cubicBezTo>
                  <a:pt x="142341" y="350215"/>
                  <a:pt x="140817" y="348843"/>
                  <a:pt x="138988" y="347929"/>
                </a:cubicBezTo>
                <a:cubicBezTo>
                  <a:pt x="137160" y="347014"/>
                  <a:pt x="135940" y="347167"/>
                  <a:pt x="135331" y="348386"/>
                </a:cubicBezTo>
                <a:cubicBezTo>
                  <a:pt x="135331" y="348386"/>
                  <a:pt x="135178" y="348386"/>
                  <a:pt x="134874" y="348386"/>
                </a:cubicBezTo>
                <a:cubicBezTo>
                  <a:pt x="134569" y="348386"/>
                  <a:pt x="134416" y="348386"/>
                  <a:pt x="134416" y="348386"/>
                </a:cubicBezTo>
                <a:cubicBezTo>
                  <a:pt x="132588" y="346557"/>
                  <a:pt x="131673" y="345643"/>
                  <a:pt x="131673" y="345643"/>
                </a:cubicBezTo>
                <a:cubicBezTo>
                  <a:pt x="126796" y="343814"/>
                  <a:pt x="123748" y="342595"/>
                  <a:pt x="122529" y="341985"/>
                </a:cubicBezTo>
                <a:lnTo>
                  <a:pt x="118872" y="341071"/>
                </a:lnTo>
                <a:lnTo>
                  <a:pt x="117957" y="344728"/>
                </a:lnTo>
                <a:lnTo>
                  <a:pt x="117043" y="350215"/>
                </a:lnTo>
                <a:cubicBezTo>
                  <a:pt x="119481" y="352653"/>
                  <a:pt x="119481" y="354787"/>
                  <a:pt x="117043" y="356616"/>
                </a:cubicBezTo>
                <a:cubicBezTo>
                  <a:pt x="116433" y="357225"/>
                  <a:pt x="116433" y="357835"/>
                  <a:pt x="117043" y="358444"/>
                </a:cubicBezTo>
                <a:cubicBezTo>
                  <a:pt x="117043" y="359664"/>
                  <a:pt x="117348" y="360578"/>
                  <a:pt x="117957" y="361188"/>
                </a:cubicBezTo>
                <a:cubicBezTo>
                  <a:pt x="118567" y="361797"/>
                  <a:pt x="119176" y="362407"/>
                  <a:pt x="119786" y="363016"/>
                </a:cubicBezTo>
                <a:cubicBezTo>
                  <a:pt x="119786" y="363626"/>
                  <a:pt x="119329" y="364083"/>
                  <a:pt x="118414" y="364388"/>
                </a:cubicBezTo>
                <a:cubicBezTo>
                  <a:pt x="117500" y="364693"/>
                  <a:pt x="116738" y="364845"/>
                  <a:pt x="116128" y="364845"/>
                </a:cubicBezTo>
                <a:cubicBezTo>
                  <a:pt x="114909" y="364236"/>
                  <a:pt x="114147" y="364236"/>
                  <a:pt x="113842" y="364845"/>
                </a:cubicBezTo>
                <a:cubicBezTo>
                  <a:pt x="113538" y="365455"/>
                  <a:pt x="113690" y="366674"/>
                  <a:pt x="114300" y="368503"/>
                </a:cubicBezTo>
                <a:lnTo>
                  <a:pt x="114300" y="369417"/>
                </a:lnTo>
                <a:cubicBezTo>
                  <a:pt x="114909" y="370027"/>
                  <a:pt x="114604" y="370941"/>
                  <a:pt x="113385" y="372160"/>
                </a:cubicBezTo>
                <a:cubicBezTo>
                  <a:pt x="113385" y="372160"/>
                  <a:pt x="113233" y="372465"/>
                  <a:pt x="112928" y="373075"/>
                </a:cubicBezTo>
                <a:cubicBezTo>
                  <a:pt x="112623" y="373684"/>
                  <a:pt x="112776" y="374294"/>
                  <a:pt x="113385" y="374904"/>
                </a:cubicBezTo>
                <a:cubicBezTo>
                  <a:pt x="112776" y="376123"/>
                  <a:pt x="112623" y="377190"/>
                  <a:pt x="112928" y="378104"/>
                </a:cubicBezTo>
                <a:cubicBezTo>
                  <a:pt x="113233" y="379018"/>
                  <a:pt x="113385" y="379476"/>
                  <a:pt x="113385" y="379476"/>
                </a:cubicBezTo>
                <a:lnTo>
                  <a:pt x="113385" y="382219"/>
                </a:lnTo>
                <a:cubicBezTo>
                  <a:pt x="112166" y="382828"/>
                  <a:pt x="111861" y="384048"/>
                  <a:pt x="112471" y="385876"/>
                </a:cubicBezTo>
                <a:cubicBezTo>
                  <a:pt x="113080" y="386486"/>
                  <a:pt x="113385" y="388315"/>
                  <a:pt x="113385" y="391363"/>
                </a:cubicBezTo>
                <a:cubicBezTo>
                  <a:pt x="112776" y="392582"/>
                  <a:pt x="113690" y="395020"/>
                  <a:pt x="116128" y="398678"/>
                </a:cubicBezTo>
                <a:lnTo>
                  <a:pt x="116128" y="401421"/>
                </a:lnTo>
                <a:lnTo>
                  <a:pt x="114300" y="402336"/>
                </a:lnTo>
                <a:lnTo>
                  <a:pt x="112471" y="403250"/>
                </a:lnTo>
                <a:lnTo>
                  <a:pt x="112471" y="411480"/>
                </a:lnTo>
                <a:cubicBezTo>
                  <a:pt x="111861" y="412089"/>
                  <a:pt x="111861" y="413308"/>
                  <a:pt x="112471" y="415137"/>
                </a:cubicBezTo>
                <a:cubicBezTo>
                  <a:pt x="112471" y="415137"/>
                  <a:pt x="112623" y="415442"/>
                  <a:pt x="112928" y="416052"/>
                </a:cubicBezTo>
                <a:cubicBezTo>
                  <a:pt x="113233" y="416661"/>
                  <a:pt x="113995" y="416661"/>
                  <a:pt x="115214" y="416052"/>
                </a:cubicBezTo>
                <a:cubicBezTo>
                  <a:pt x="118872" y="416052"/>
                  <a:pt x="121310" y="415137"/>
                  <a:pt x="122529" y="413308"/>
                </a:cubicBezTo>
                <a:lnTo>
                  <a:pt x="130759" y="410565"/>
                </a:lnTo>
                <a:lnTo>
                  <a:pt x="163677" y="393192"/>
                </a:lnTo>
                <a:cubicBezTo>
                  <a:pt x="165506" y="389534"/>
                  <a:pt x="167944" y="387400"/>
                  <a:pt x="170992" y="386791"/>
                </a:cubicBezTo>
                <a:cubicBezTo>
                  <a:pt x="171602" y="386791"/>
                  <a:pt x="171907" y="387096"/>
                  <a:pt x="171907" y="387705"/>
                </a:cubicBezTo>
                <a:lnTo>
                  <a:pt x="170078" y="390448"/>
                </a:lnTo>
                <a:cubicBezTo>
                  <a:pt x="167640" y="392887"/>
                  <a:pt x="167030" y="395020"/>
                  <a:pt x="168249" y="396849"/>
                </a:cubicBezTo>
                <a:cubicBezTo>
                  <a:pt x="169468" y="396849"/>
                  <a:pt x="170535" y="396544"/>
                  <a:pt x="171450" y="395935"/>
                </a:cubicBezTo>
                <a:cubicBezTo>
                  <a:pt x="172364" y="395325"/>
                  <a:pt x="173126" y="394716"/>
                  <a:pt x="173736" y="394106"/>
                </a:cubicBezTo>
                <a:lnTo>
                  <a:pt x="175564" y="389534"/>
                </a:lnTo>
                <a:cubicBezTo>
                  <a:pt x="175564" y="389534"/>
                  <a:pt x="175564" y="389382"/>
                  <a:pt x="175564" y="389077"/>
                </a:cubicBezTo>
                <a:cubicBezTo>
                  <a:pt x="175564" y="388772"/>
                  <a:pt x="175564" y="388620"/>
                  <a:pt x="175564" y="388620"/>
                </a:cubicBezTo>
                <a:cubicBezTo>
                  <a:pt x="178612" y="384962"/>
                  <a:pt x="182270" y="384962"/>
                  <a:pt x="186537" y="388620"/>
                </a:cubicBezTo>
                <a:lnTo>
                  <a:pt x="190195" y="389534"/>
                </a:lnTo>
                <a:cubicBezTo>
                  <a:pt x="191414" y="389534"/>
                  <a:pt x="192328" y="389839"/>
                  <a:pt x="192938" y="390448"/>
                </a:cubicBezTo>
                <a:cubicBezTo>
                  <a:pt x="194767" y="391058"/>
                  <a:pt x="196291" y="391972"/>
                  <a:pt x="197510" y="393192"/>
                </a:cubicBezTo>
                <a:cubicBezTo>
                  <a:pt x="198729" y="394411"/>
                  <a:pt x="199644" y="395325"/>
                  <a:pt x="200253" y="395935"/>
                </a:cubicBezTo>
                <a:cubicBezTo>
                  <a:pt x="208178" y="397764"/>
                  <a:pt x="211226" y="401726"/>
                  <a:pt x="209397" y="407822"/>
                </a:cubicBezTo>
                <a:cubicBezTo>
                  <a:pt x="209397" y="409651"/>
                  <a:pt x="210312" y="411175"/>
                  <a:pt x="212140" y="412394"/>
                </a:cubicBezTo>
                <a:cubicBezTo>
                  <a:pt x="213969" y="414223"/>
                  <a:pt x="216408" y="415747"/>
                  <a:pt x="219456" y="416966"/>
                </a:cubicBezTo>
                <a:lnTo>
                  <a:pt x="220370" y="416052"/>
                </a:lnTo>
                <a:lnTo>
                  <a:pt x="220370" y="406908"/>
                </a:lnTo>
                <a:cubicBezTo>
                  <a:pt x="221589" y="402031"/>
                  <a:pt x="222199" y="397154"/>
                  <a:pt x="222199" y="392277"/>
                </a:cubicBezTo>
                <a:lnTo>
                  <a:pt x="222199" y="385876"/>
                </a:lnTo>
                <a:cubicBezTo>
                  <a:pt x="222199" y="379780"/>
                  <a:pt x="221589" y="375818"/>
                  <a:pt x="220370" y="373989"/>
                </a:cubicBezTo>
                <a:lnTo>
                  <a:pt x="220370" y="371246"/>
                </a:lnTo>
                <a:cubicBezTo>
                  <a:pt x="221589" y="369417"/>
                  <a:pt x="221589" y="367588"/>
                  <a:pt x="220370" y="365760"/>
                </a:cubicBezTo>
                <a:lnTo>
                  <a:pt x="216712" y="363016"/>
                </a:lnTo>
                <a:cubicBezTo>
                  <a:pt x="216103" y="362407"/>
                  <a:pt x="215798" y="361492"/>
                  <a:pt x="215798" y="360273"/>
                </a:cubicBezTo>
                <a:lnTo>
                  <a:pt x="213055" y="357530"/>
                </a:lnTo>
                <a:cubicBezTo>
                  <a:pt x="208788" y="351434"/>
                  <a:pt x="206044" y="348081"/>
                  <a:pt x="204825" y="347472"/>
                </a:cubicBezTo>
                <a:cubicBezTo>
                  <a:pt x="202996" y="352958"/>
                  <a:pt x="201777" y="356006"/>
                  <a:pt x="201168" y="356616"/>
                </a:cubicBezTo>
                <a:lnTo>
                  <a:pt x="200253" y="352958"/>
                </a:lnTo>
                <a:cubicBezTo>
                  <a:pt x="199644" y="351739"/>
                  <a:pt x="199339" y="350215"/>
                  <a:pt x="199339" y="348386"/>
                </a:cubicBezTo>
                <a:lnTo>
                  <a:pt x="200253" y="339242"/>
                </a:lnTo>
                <a:close/>
                <a:moveTo>
                  <a:pt x="206654" y="334670"/>
                </a:moveTo>
                <a:cubicBezTo>
                  <a:pt x="206654" y="335280"/>
                  <a:pt x="206349" y="336346"/>
                  <a:pt x="205739" y="337870"/>
                </a:cubicBezTo>
                <a:cubicBezTo>
                  <a:pt x="205130" y="339394"/>
                  <a:pt x="205130" y="340766"/>
                  <a:pt x="205739" y="341985"/>
                </a:cubicBezTo>
                <a:cubicBezTo>
                  <a:pt x="205739" y="341985"/>
                  <a:pt x="205892" y="341680"/>
                  <a:pt x="206197" y="341071"/>
                </a:cubicBezTo>
                <a:cubicBezTo>
                  <a:pt x="206502" y="340461"/>
                  <a:pt x="206959" y="340156"/>
                  <a:pt x="207568" y="340156"/>
                </a:cubicBezTo>
                <a:cubicBezTo>
                  <a:pt x="207568" y="339547"/>
                  <a:pt x="207416" y="338937"/>
                  <a:pt x="207111" y="338328"/>
                </a:cubicBezTo>
                <a:cubicBezTo>
                  <a:pt x="206806" y="337718"/>
                  <a:pt x="206959" y="337413"/>
                  <a:pt x="207568" y="337413"/>
                </a:cubicBezTo>
                <a:cubicBezTo>
                  <a:pt x="209397" y="336194"/>
                  <a:pt x="209092" y="335280"/>
                  <a:pt x="206654" y="334670"/>
                </a:cubicBezTo>
                <a:close/>
                <a:moveTo>
                  <a:pt x="2899562" y="320954"/>
                </a:moveTo>
                <a:cubicBezTo>
                  <a:pt x="2902000" y="322173"/>
                  <a:pt x="2905353" y="324916"/>
                  <a:pt x="2909620" y="329184"/>
                </a:cubicBezTo>
                <a:cubicBezTo>
                  <a:pt x="2908401" y="330403"/>
                  <a:pt x="2907334" y="331622"/>
                  <a:pt x="2906420" y="332841"/>
                </a:cubicBezTo>
                <a:cubicBezTo>
                  <a:pt x="2905506" y="334060"/>
                  <a:pt x="2904439" y="334975"/>
                  <a:pt x="2903219" y="335584"/>
                </a:cubicBezTo>
                <a:lnTo>
                  <a:pt x="2900476" y="335584"/>
                </a:lnTo>
                <a:cubicBezTo>
                  <a:pt x="2898648" y="335584"/>
                  <a:pt x="2897276" y="334822"/>
                  <a:pt x="2896361" y="333298"/>
                </a:cubicBezTo>
                <a:cubicBezTo>
                  <a:pt x="2895447" y="331774"/>
                  <a:pt x="2894685" y="330708"/>
                  <a:pt x="2894076" y="330098"/>
                </a:cubicBezTo>
                <a:close/>
                <a:moveTo>
                  <a:pt x="2184501" y="313639"/>
                </a:moveTo>
                <a:cubicBezTo>
                  <a:pt x="2177796" y="319125"/>
                  <a:pt x="2173224" y="324002"/>
                  <a:pt x="2170785" y="328269"/>
                </a:cubicBezTo>
                <a:cubicBezTo>
                  <a:pt x="2175052" y="325831"/>
                  <a:pt x="2179929" y="321564"/>
                  <a:pt x="2185416" y="315468"/>
                </a:cubicBezTo>
                <a:close/>
                <a:moveTo>
                  <a:pt x="1930298" y="309067"/>
                </a:moveTo>
                <a:cubicBezTo>
                  <a:pt x="1925421" y="313334"/>
                  <a:pt x="1921154" y="317601"/>
                  <a:pt x="1917496" y="321868"/>
                </a:cubicBezTo>
                <a:lnTo>
                  <a:pt x="1910181" y="330098"/>
                </a:lnTo>
                <a:lnTo>
                  <a:pt x="1894636" y="350215"/>
                </a:lnTo>
                <a:lnTo>
                  <a:pt x="1881835" y="371246"/>
                </a:lnTo>
                <a:cubicBezTo>
                  <a:pt x="1880616" y="372465"/>
                  <a:pt x="1880159" y="373684"/>
                  <a:pt x="1880463" y="374904"/>
                </a:cubicBezTo>
                <a:cubicBezTo>
                  <a:pt x="1880768" y="376123"/>
                  <a:pt x="1882140" y="377342"/>
                  <a:pt x="1884578" y="378561"/>
                </a:cubicBezTo>
                <a:lnTo>
                  <a:pt x="1880920" y="380390"/>
                </a:lnTo>
                <a:cubicBezTo>
                  <a:pt x="1880311" y="381000"/>
                  <a:pt x="1879244" y="381914"/>
                  <a:pt x="1877720" y="383133"/>
                </a:cubicBezTo>
                <a:cubicBezTo>
                  <a:pt x="1876196" y="384352"/>
                  <a:pt x="1876044" y="385876"/>
                  <a:pt x="1877263" y="387705"/>
                </a:cubicBezTo>
                <a:cubicBezTo>
                  <a:pt x="1877873" y="388315"/>
                  <a:pt x="1877568" y="389229"/>
                  <a:pt x="1876348" y="390448"/>
                </a:cubicBezTo>
                <a:cubicBezTo>
                  <a:pt x="1875739" y="391058"/>
                  <a:pt x="1874977" y="391972"/>
                  <a:pt x="1874062" y="393192"/>
                </a:cubicBezTo>
                <a:cubicBezTo>
                  <a:pt x="1873148" y="394411"/>
                  <a:pt x="1872996" y="395630"/>
                  <a:pt x="1873605" y="396849"/>
                </a:cubicBezTo>
                <a:cubicBezTo>
                  <a:pt x="1873605" y="398068"/>
                  <a:pt x="1873910" y="398983"/>
                  <a:pt x="1874520" y="399592"/>
                </a:cubicBezTo>
                <a:cubicBezTo>
                  <a:pt x="1875129" y="400202"/>
                  <a:pt x="1875739" y="400812"/>
                  <a:pt x="1876348" y="401421"/>
                </a:cubicBezTo>
                <a:cubicBezTo>
                  <a:pt x="1876958" y="400812"/>
                  <a:pt x="1877568" y="400202"/>
                  <a:pt x="1878177" y="399592"/>
                </a:cubicBezTo>
                <a:cubicBezTo>
                  <a:pt x="1878787" y="398983"/>
                  <a:pt x="1879396" y="398678"/>
                  <a:pt x="1880006" y="398678"/>
                </a:cubicBezTo>
                <a:cubicBezTo>
                  <a:pt x="1880006" y="398678"/>
                  <a:pt x="1880159" y="398526"/>
                  <a:pt x="1880463" y="398221"/>
                </a:cubicBezTo>
                <a:cubicBezTo>
                  <a:pt x="1880768" y="397916"/>
                  <a:pt x="1880920" y="397764"/>
                  <a:pt x="1880920" y="397764"/>
                </a:cubicBezTo>
                <a:cubicBezTo>
                  <a:pt x="1882140" y="395935"/>
                  <a:pt x="1883359" y="393344"/>
                  <a:pt x="1884578" y="389991"/>
                </a:cubicBezTo>
                <a:cubicBezTo>
                  <a:pt x="1885797" y="386638"/>
                  <a:pt x="1887016" y="384352"/>
                  <a:pt x="1888236" y="383133"/>
                </a:cubicBezTo>
                <a:lnTo>
                  <a:pt x="1888236" y="381304"/>
                </a:lnTo>
                <a:cubicBezTo>
                  <a:pt x="1888845" y="378866"/>
                  <a:pt x="1889455" y="377037"/>
                  <a:pt x="1890064" y="375818"/>
                </a:cubicBezTo>
                <a:cubicBezTo>
                  <a:pt x="1890674" y="374599"/>
                  <a:pt x="1891284" y="373380"/>
                  <a:pt x="1891893" y="372160"/>
                </a:cubicBezTo>
                <a:lnTo>
                  <a:pt x="1896465" y="368503"/>
                </a:lnTo>
                <a:cubicBezTo>
                  <a:pt x="1898904" y="364845"/>
                  <a:pt x="1900123" y="362102"/>
                  <a:pt x="1900123" y="360273"/>
                </a:cubicBezTo>
                <a:lnTo>
                  <a:pt x="1901037" y="358444"/>
                </a:lnTo>
                <a:cubicBezTo>
                  <a:pt x="1905305" y="354177"/>
                  <a:pt x="1907743" y="350824"/>
                  <a:pt x="1908353" y="348386"/>
                </a:cubicBezTo>
                <a:cubicBezTo>
                  <a:pt x="1909572" y="347167"/>
                  <a:pt x="1910791" y="345643"/>
                  <a:pt x="1912010" y="343814"/>
                </a:cubicBezTo>
                <a:cubicBezTo>
                  <a:pt x="1913229" y="341985"/>
                  <a:pt x="1914448" y="340766"/>
                  <a:pt x="1915668" y="340156"/>
                </a:cubicBezTo>
                <a:cubicBezTo>
                  <a:pt x="1915058" y="339547"/>
                  <a:pt x="1914753" y="338632"/>
                  <a:pt x="1914753" y="337413"/>
                </a:cubicBezTo>
                <a:cubicBezTo>
                  <a:pt x="1914753" y="336194"/>
                  <a:pt x="1914448" y="335280"/>
                  <a:pt x="1913839" y="334670"/>
                </a:cubicBezTo>
                <a:cubicBezTo>
                  <a:pt x="1912620" y="334060"/>
                  <a:pt x="1912924" y="333146"/>
                  <a:pt x="1914753" y="331927"/>
                </a:cubicBezTo>
                <a:cubicBezTo>
                  <a:pt x="1919020" y="328879"/>
                  <a:pt x="1921764" y="325526"/>
                  <a:pt x="1922983" y="321868"/>
                </a:cubicBezTo>
                <a:cubicBezTo>
                  <a:pt x="1923593" y="321259"/>
                  <a:pt x="1924354" y="320497"/>
                  <a:pt x="1925269" y="319582"/>
                </a:cubicBezTo>
                <a:cubicBezTo>
                  <a:pt x="1926183" y="318668"/>
                  <a:pt x="1927555" y="317906"/>
                  <a:pt x="1929384" y="317296"/>
                </a:cubicBezTo>
                <a:cubicBezTo>
                  <a:pt x="1930603" y="316687"/>
                  <a:pt x="1931517" y="315620"/>
                  <a:pt x="1932127" y="314096"/>
                </a:cubicBezTo>
                <a:cubicBezTo>
                  <a:pt x="1932736" y="312572"/>
                  <a:pt x="1933346" y="311200"/>
                  <a:pt x="1933956" y="309981"/>
                </a:cubicBezTo>
                <a:lnTo>
                  <a:pt x="1933956" y="309067"/>
                </a:lnTo>
                <a:close/>
                <a:moveTo>
                  <a:pt x="1940356" y="302666"/>
                </a:moveTo>
                <a:cubicBezTo>
                  <a:pt x="1937309" y="302666"/>
                  <a:pt x="1935175" y="304190"/>
                  <a:pt x="1933956" y="307238"/>
                </a:cubicBezTo>
                <a:lnTo>
                  <a:pt x="1935784" y="307238"/>
                </a:lnTo>
                <a:cubicBezTo>
                  <a:pt x="1937003" y="307238"/>
                  <a:pt x="1938375" y="306628"/>
                  <a:pt x="1939899" y="305409"/>
                </a:cubicBezTo>
                <a:cubicBezTo>
                  <a:pt x="1941423" y="304190"/>
                  <a:pt x="1942490" y="303580"/>
                  <a:pt x="1943100" y="303580"/>
                </a:cubicBezTo>
                <a:cubicBezTo>
                  <a:pt x="1942490" y="302971"/>
                  <a:pt x="1941576" y="302666"/>
                  <a:pt x="1940356" y="302666"/>
                </a:cubicBezTo>
                <a:close/>
                <a:moveTo>
                  <a:pt x="1971446" y="300837"/>
                </a:moveTo>
                <a:cubicBezTo>
                  <a:pt x="1970227" y="300837"/>
                  <a:pt x="1968550" y="301447"/>
                  <a:pt x="1966417" y="302666"/>
                </a:cubicBezTo>
                <a:cubicBezTo>
                  <a:pt x="1964283" y="303885"/>
                  <a:pt x="1962302" y="304800"/>
                  <a:pt x="1960473" y="305409"/>
                </a:cubicBezTo>
                <a:cubicBezTo>
                  <a:pt x="1956816" y="307848"/>
                  <a:pt x="1953768" y="309372"/>
                  <a:pt x="1951329" y="309981"/>
                </a:cubicBezTo>
                <a:cubicBezTo>
                  <a:pt x="1946452" y="313029"/>
                  <a:pt x="1942795" y="316077"/>
                  <a:pt x="1940356" y="319125"/>
                </a:cubicBezTo>
                <a:cubicBezTo>
                  <a:pt x="1936699" y="321564"/>
                  <a:pt x="1934565" y="323392"/>
                  <a:pt x="1933956" y="324612"/>
                </a:cubicBezTo>
                <a:cubicBezTo>
                  <a:pt x="1933956" y="324612"/>
                  <a:pt x="1932127" y="326440"/>
                  <a:pt x="1928469" y="330098"/>
                </a:cubicBezTo>
                <a:lnTo>
                  <a:pt x="1923897" y="334670"/>
                </a:lnTo>
                <a:cubicBezTo>
                  <a:pt x="1920849" y="336499"/>
                  <a:pt x="1918716" y="339547"/>
                  <a:pt x="1917496" y="343814"/>
                </a:cubicBezTo>
                <a:cubicBezTo>
                  <a:pt x="1916277" y="345643"/>
                  <a:pt x="1914601" y="348386"/>
                  <a:pt x="1912467" y="352044"/>
                </a:cubicBezTo>
                <a:cubicBezTo>
                  <a:pt x="1910334" y="355701"/>
                  <a:pt x="1908353" y="358444"/>
                  <a:pt x="1906524" y="360273"/>
                </a:cubicBezTo>
                <a:lnTo>
                  <a:pt x="1905609" y="361188"/>
                </a:lnTo>
                <a:cubicBezTo>
                  <a:pt x="1902561" y="366674"/>
                  <a:pt x="1899818" y="371551"/>
                  <a:pt x="1897380" y="375818"/>
                </a:cubicBezTo>
                <a:cubicBezTo>
                  <a:pt x="1894941" y="380085"/>
                  <a:pt x="1892808" y="383743"/>
                  <a:pt x="1890979" y="386791"/>
                </a:cubicBezTo>
                <a:lnTo>
                  <a:pt x="1889150" y="390448"/>
                </a:lnTo>
                <a:cubicBezTo>
                  <a:pt x="1887931" y="392887"/>
                  <a:pt x="1887626" y="395325"/>
                  <a:pt x="1888236" y="397764"/>
                </a:cubicBezTo>
                <a:cubicBezTo>
                  <a:pt x="1888845" y="398373"/>
                  <a:pt x="1888845" y="398983"/>
                  <a:pt x="1888236" y="399592"/>
                </a:cubicBezTo>
                <a:cubicBezTo>
                  <a:pt x="1884578" y="404469"/>
                  <a:pt x="1882749" y="408432"/>
                  <a:pt x="1882749" y="411480"/>
                </a:cubicBezTo>
                <a:cubicBezTo>
                  <a:pt x="1882749" y="413918"/>
                  <a:pt x="1883968" y="415442"/>
                  <a:pt x="1886407" y="416052"/>
                </a:cubicBezTo>
                <a:cubicBezTo>
                  <a:pt x="1887626" y="416661"/>
                  <a:pt x="1888693" y="417728"/>
                  <a:pt x="1889607" y="419252"/>
                </a:cubicBezTo>
                <a:cubicBezTo>
                  <a:pt x="1890522" y="420776"/>
                  <a:pt x="1890979" y="422452"/>
                  <a:pt x="1890979" y="424281"/>
                </a:cubicBezTo>
                <a:cubicBezTo>
                  <a:pt x="1890979" y="427329"/>
                  <a:pt x="1891893" y="428853"/>
                  <a:pt x="1893722" y="428853"/>
                </a:cubicBezTo>
                <a:cubicBezTo>
                  <a:pt x="1894941" y="427634"/>
                  <a:pt x="1895551" y="427634"/>
                  <a:pt x="1895551" y="428853"/>
                </a:cubicBezTo>
                <a:cubicBezTo>
                  <a:pt x="1897380" y="430682"/>
                  <a:pt x="1899361" y="431139"/>
                  <a:pt x="1901494" y="430225"/>
                </a:cubicBezTo>
                <a:cubicBezTo>
                  <a:pt x="1903628" y="429310"/>
                  <a:pt x="1905000" y="428853"/>
                  <a:pt x="1905609" y="428853"/>
                </a:cubicBezTo>
                <a:lnTo>
                  <a:pt x="1906524" y="428853"/>
                </a:lnTo>
                <a:lnTo>
                  <a:pt x="1914753" y="422452"/>
                </a:lnTo>
                <a:cubicBezTo>
                  <a:pt x="1915972" y="421233"/>
                  <a:pt x="1916582" y="420624"/>
                  <a:pt x="1916582" y="420624"/>
                </a:cubicBezTo>
                <a:cubicBezTo>
                  <a:pt x="1919020" y="420624"/>
                  <a:pt x="1920849" y="419100"/>
                  <a:pt x="1922068" y="416052"/>
                </a:cubicBezTo>
                <a:cubicBezTo>
                  <a:pt x="1922068" y="415442"/>
                  <a:pt x="1922678" y="415137"/>
                  <a:pt x="1923897" y="415137"/>
                </a:cubicBezTo>
                <a:lnTo>
                  <a:pt x="1926640" y="413308"/>
                </a:lnTo>
                <a:cubicBezTo>
                  <a:pt x="1938832" y="403555"/>
                  <a:pt x="1947976" y="397154"/>
                  <a:pt x="1954072" y="394106"/>
                </a:cubicBezTo>
                <a:cubicBezTo>
                  <a:pt x="1957120" y="392887"/>
                  <a:pt x="1961083" y="390448"/>
                  <a:pt x="1965960" y="386791"/>
                </a:cubicBezTo>
                <a:cubicBezTo>
                  <a:pt x="1967788" y="386181"/>
                  <a:pt x="1968398" y="385267"/>
                  <a:pt x="1967788" y="384048"/>
                </a:cubicBezTo>
                <a:cubicBezTo>
                  <a:pt x="1967788" y="383438"/>
                  <a:pt x="1968246" y="382981"/>
                  <a:pt x="1969160" y="382676"/>
                </a:cubicBezTo>
                <a:cubicBezTo>
                  <a:pt x="1970074" y="382371"/>
                  <a:pt x="1970836" y="382219"/>
                  <a:pt x="1971446" y="382219"/>
                </a:cubicBezTo>
                <a:cubicBezTo>
                  <a:pt x="1972665" y="382828"/>
                  <a:pt x="1974951" y="383438"/>
                  <a:pt x="1978304" y="384048"/>
                </a:cubicBezTo>
                <a:cubicBezTo>
                  <a:pt x="1981657" y="384657"/>
                  <a:pt x="1983943" y="385876"/>
                  <a:pt x="1985162" y="387705"/>
                </a:cubicBezTo>
                <a:cubicBezTo>
                  <a:pt x="1986381" y="390753"/>
                  <a:pt x="1988515" y="393192"/>
                  <a:pt x="1991563" y="395020"/>
                </a:cubicBezTo>
                <a:cubicBezTo>
                  <a:pt x="1992172" y="395020"/>
                  <a:pt x="1992477" y="395478"/>
                  <a:pt x="1992477" y="396392"/>
                </a:cubicBezTo>
                <a:cubicBezTo>
                  <a:pt x="1992477" y="397306"/>
                  <a:pt x="1992782" y="398068"/>
                  <a:pt x="1993392" y="398678"/>
                </a:cubicBezTo>
                <a:cubicBezTo>
                  <a:pt x="1994001" y="398678"/>
                  <a:pt x="1994916" y="400202"/>
                  <a:pt x="1996135" y="403250"/>
                </a:cubicBezTo>
                <a:lnTo>
                  <a:pt x="1998878" y="406908"/>
                </a:lnTo>
                <a:lnTo>
                  <a:pt x="2000707" y="406908"/>
                </a:lnTo>
                <a:lnTo>
                  <a:pt x="2000707" y="417880"/>
                </a:lnTo>
                <a:cubicBezTo>
                  <a:pt x="2000707" y="420928"/>
                  <a:pt x="2001011" y="423062"/>
                  <a:pt x="2001621" y="424281"/>
                </a:cubicBezTo>
                <a:cubicBezTo>
                  <a:pt x="2001011" y="424891"/>
                  <a:pt x="2000707" y="425653"/>
                  <a:pt x="2000707" y="426567"/>
                </a:cubicBezTo>
                <a:cubicBezTo>
                  <a:pt x="2000707" y="427482"/>
                  <a:pt x="2000402" y="428244"/>
                  <a:pt x="1999792" y="428853"/>
                </a:cubicBezTo>
                <a:lnTo>
                  <a:pt x="1999792" y="430682"/>
                </a:lnTo>
                <a:lnTo>
                  <a:pt x="2000707" y="434340"/>
                </a:lnTo>
                <a:cubicBezTo>
                  <a:pt x="2000707" y="436168"/>
                  <a:pt x="1999488" y="440131"/>
                  <a:pt x="1997049" y="446227"/>
                </a:cubicBezTo>
                <a:cubicBezTo>
                  <a:pt x="1997049" y="448665"/>
                  <a:pt x="1996744" y="450799"/>
                  <a:pt x="1996135" y="452628"/>
                </a:cubicBezTo>
                <a:lnTo>
                  <a:pt x="1995220" y="454456"/>
                </a:lnTo>
                <a:lnTo>
                  <a:pt x="1992477" y="465429"/>
                </a:lnTo>
                <a:lnTo>
                  <a:pt x="1991563" y="468172"/>
                </a:lnTo>
                <a:cubicBezTo>
                  <a:pt x="1989124" y="472440"/>
                  <a:pt x="1988210" y="476097"/>
                  <a:pt x="1988820" y="479145"/>
                </a:cubicBezTo>
                <a:lnTo>
                  <a:pt x="1984248" y="491947"/>
                </a:lnTo>
                <a:cubicBezTo>
                  <a:pt x="1984857" y="492557"/>
                  <a:pt x="1984552" y="493776"/>
                  <a:pt x="1983333" y="495605"/>
                </a:cubicBezTo>
                <a:cubicBezTo>
                  <a:pt x="1983333" y="496214"/>
                  <a:pt x="1982571" y="497433"/>
                  <a:pt x="1981047" y="499262"/>
                </a:cubicBezTo>
                <a:cubicBezTo>
                  <a:pt x="1979523" y="501091"/>
                  <a:pt x="1979371" y="502615"/>
                  <a:pt x="1980590" y="503834"/>
                </a:cubicBezTo>
                <a:cubicBezTo>
                  <a:pt x="1981809" y="504444"/>
                  <a:pt x="1981504" y="505663"/>
                  <a:pt x="1979676" y="507492"/>
                </a:cubicBezTo>
                <a:cubicBezTo>
                  <a:pt x="1976628" y="509321"/>
                  <a:pt x="1975104" y="511759"/>
                  <a:pt x="1975104" y="514807"/>
                </a:cubicBezTo>
                <a:lnTo>
                  <a:pt x="1975104" y="515721"/>
                </a:lnTo>
                <a:cubicBezTo>
                  <a:pt x="1972665" y="519379"/>
                  <a:pt x="1970379" y="523798"/>
                  <a:pt x="1968246" y="528980"/>
                </a:cubicBezTo>
                <a:cubicBezTo>
                  <a:pt x="1966112" y="534162"/>
                  <a:pt x="1964435" y="537972"/>
                  <a:pt x="1963216" y="540410"/>
                </a:cubicBezTo>
                <a:lnTo>
                  <a:pt x="1954072" y="557784"/>
                </a:lnTo>
                <a:cubicBezTo>
                  <a:pt x="1950415" y="566318"/>
                  <a:pt x="1947976" y="572719"/>
                  <a:pt x="1946757" y="576986"/>
                </a:cubicBezTo>
                <a:cubicBezTo>
                  <a:pt x="1943709" y="583692"/>
                  <a:pt x="1941880" y="589788"/>
                  <a:pt x="1941271" y="595274"/>
                </a:cubicBezTo>
                <a:cubicBezTo>
                  <a:pt x="1939442" y="599541"/>
                  <a:pt x="1938223" y="604418"/>
                  <a:pt x="1937613" y="609905"/>
                </a:cubicBezTo>
                <a:cubicBezTo>
                  <a:pt x="1937003" y="610514"/>
                  <a:pt x="1935480" y="613257"/>
                  <a:pt x="1933041" y="618134"/>
                </a:cubicBezTo>
                <a:lnTo>
                  <a:pt x="1933956" y="626364"/>
                </a:lnTo>
                <a:cubicBezTo>
                  <a:pt x="1934565" y="626973"/>
                  <a:pt x="1935327" y="627278"/>
                  <a:pt x="1936242" y="627278"/>
                </a:cubicBezTo>
                <a:cubicBezTo>
                  <a:pt x="1937156" y="627278"/>
                  <a:pt x="1937918" y="627583"/>
                  <a:pt x="1938528" y="628192"/>
                </a:cubicBezTo>
                <a:cubicBezTo>
                  <a:pt x="1936699" y="630021"/>
                  <a:pt x="1935175" y="633069"/>
                  <a:pt x="1933956" y="637336"/>
                </a:cubicBezTo>
                <a:cubicBezTo>
                  <a:pt x="1933346" y="639165"/>
                  <a:pt x="1932736" y="641146"/>
                  <a:pt x="1932127" y="643280"/>
                </a:cubicBezTo>
                <a:cubicBezTo>
                  <a:pt x="1931517" y="645414"/>
                  <a:pt x="1931212" y="647700"/>
                  <a:pt x="1931212" y="650138"/>
                </a:cubicBezTo>
                <a:cubicBezTo>
                  <a:pt x="1931212" y="650748"/>
                  <a:pt x="1931517" y="651205"/>
                  <a:pt x="1932127" y="651510"/>
                </a:cubicBezTo>
                <a:cubicBezTo>
                  <a:pt x="1932736" y="651814"/>
                  <a:pt x="1933041" y="652272"/>
                  <a:pt x="1933041" y="652881"/>
                </a:cubicBezTo>
                <a:lnTo>
                  <a:pt x="1936699" y="651967"/>
                </a:lnTo>
                <a:cubicBezTo>
                  <a:pt x="1936699" y="655624"/>
                  <a:pt x="1937003" y="658673"/>
                  <a:pt x="1937613" y="661111"/>
                </a:cubicBezTo>
                <a:cubicBezTo>
                  <a:pt x="1938223" y="661721"/>
                  <a:pt x="1938375" y="662178"/>
                  <a:pt x="1938070" y="662482"/>
                </a:cubicBezTo>
                <a:cubicBezTo>
                  <a:pt x="1937766" y="662787"/>
                  <a:pt x="1937613" y="663244"/>
                  <a:pt x="1937613" y="663854"/>
                </a:cubicBezTo>
                <a:cubicBezTo>
                  <a:pt x="1938832" y="666292"/>
                  <a:pt x="1940052" y="667817"/>
                  <a:pt x="1941271" y="668426"/>
                </a:cubicBezTo>
                <a:cubicBezTo>
                  <a:pt x="1941271" y="667817"/>
                  <a:pt x="1941728" y="667512"/>
                  <a:pt x="1942642" y="667512"/>
                </a:cubicBezTo>
                <a:cubicBezTo>
                  <a:pt x="1943557" y="667512"/>
                  <a:pt x="1944319" y="667207"/>
                  <a:pt x="1944928" y="666597"/>
                </a:cubicBezTo>
                <a:cubicBezTo>
                  <a:pt x="1946148" y="665378"/>
                  <a:pt x="1947367" y="664769"/>
                  <a:pt x="1948586" y="664769"/>
                </a:cubicBezTo>
                <a:cubicBezTo>
                  <a:pt x="1949805" y="664769"/>
                  <a:pt x="1951329" y="663549"/>
                  <a:pt x="1953158" y="661111"/>
                </a:cubicBezTo>
                <a:lnTo>
                  <a:pt x="1953158" y="660196"/>
                </a:lnTo>
                <a:cubicBezTo>
                  <a:pt x="1954987" y="659587"/>
                  <a:pt x="1956358" y="658063"/>
                  <a:pt x="1957273" y="655624"/>
                </a:cubicBezTo>
                <a:cubicBezTo>
                  <a:pt x="1958187" y="653186"/>
                  <a:pt x="1959254" y="651967"/>
                  <a:pt x="1960473" y="651967"/>
                </a:cubicBezTo>
                <a:lnTo>
                  <a:pt x="1961388" y="650138"/>
                </a:lnTo>
                <a:cubicBezTo>
                  <a:pt x="1961388" y="648919"/>
                  <a:pt x="1962912" y="646785"/>
                  <a:pt x="1965960" y="643737"/>
                </a:cubicBezTo>
                <a:cubicBezTo>
                  <a:pt x="1967788" y="641909"/>
                  <a:pt x="1969313" y="638861"/>
                  <a:pt x="1970532" y="634593"/>
                </a:cubicBezTo>
                <a:cubicBezTo>
                  <a:pt x="1971751" y="634593"/>
                  <a:pt x="1972360" y="633679"/>
                  <a:pt x="1972360" y="631850"/>
                </a:cubicBezTo>
                <a:cubicBezTo>
                  <a:pt x="1972970" y="631240"/>
                  <a:pt x="1973580" y="630631"/>
                  <a:pt x="1974189" y="630021"/>
                </a:cubicBezTo>
                <a:cubicBezTo>
                  <a:pt x="1974799" y="629412"/>
                  <a:pt x="1975408" y="629107"/>
                  <a:pt x="1976018" y="629107"/>
                </a:cubicBezTo>
                <a:lnTo>
                  <a:pt x="1976018" y="627278"/>
                </a:lnTo>
                <a:cubicBezTo>
                  <a:pt x="1977847" y="627278"/>
                  <a:pt x="1979066" y="626211"/>
                  <a:pt x="1979676" y="624078"/>
                </a:cubicBezTo>
                <a:cubicBezTo>
                  <a:pt x="1980285" y="621944"/>
                  <a:pt x="1981200" y="620573"/>
                  <a:pt x="1982419" y="619963"/>
                </a:cubicBezTo>
                <a:cubicBezTo>
                  <a:pt x="1983028" y="619963"/>
                  <a:pt x="1983333" y="619658"/>
                  <a:pt x="1983333" y="619048"/>
                </a:cubicBezTo>
                <a:cubicBezTo>
                  <a:pt x="1983333" y="618439"/>
                  <a:pt x="1983638" y="617829"/>
                  <a:pt x="1984248" y="617220"/>
                </a:cubicBezTo>
                <a:cubicBezTo>
                  <a:pt x="1984248" y="617220"/>
                  <a:pt x="1985162" y="616305"/>
                  <a:pt x="1986991" y="614476"/>
                </a:cubicBezTo>
                <a:cubicBezTo>
                  <a:pt x="1986991" y="614476"/>
                  <a:pt x="1987143" y="614324"/>
                  <a:pt x="1987448" y="614019"/>
                </a:cubicBezTo>
                <a:cubicBezTo>
                  <a:pt x="1987753" y="613715"/>
                  <a:pt x="1987905" y="613562"/>
                  <a:pt x="1987905" y="613562"/>
                </a:cubicBezTo>
                <a:cubicBezTo>
                  <a:pt x="1987905" y="610514"/>
                  <a:pt x="1989124" y="608990"/>
                  <a:pt x="1991563" y="608990"/>
                </a:cubicBezTo>
                <a:cubicBezTo>
                  <a:pt x="1991563" y="606552"/>
                  <a:pt x="1992172" y="604875"/>
                  <a:pt x="1993392" y="603961"/>
                </a:cubicBezTo>
                <a:cubicBezTo>
                  <a:pt x="1994611" y="603046"/>
                  <a:pt x="1995525" y="601980"/>
                  <a:pt x="1996135" y="600761"/>
                </a:cubicBezTo>
                <a:cubicBezTo>
                  <a:pt x="1997354" y="598932"/>
                  <a:pt x="1998573" y="598017"/>
                  <a:pt x="1999792" y="598017"/>
                </a:cubicBezTo>
                <a:cubicBezTo>
                  <a:pt x="1999792" y="597408"/>
                  <a:pt x="1999945" y="596188"/>
                  <a:pt x="2000250" y="594360"/>
                </a:cubicBezTo>
                <a:cubicBezTo>
                  <a:pt x="2000554" y="592531"/>
                  <a:pt x="2001621" y="591312"/>
                  <a:pt x="2003450" y="590702"/>
                </a:cubicBezTo>
                <a:cubicBezTo>
                  <a:pt x="2004060" y="590702"/>
                  <a:pt x="2004060" y="590397"/>
                  <a:pt x="2003450" y="589788"/>
                </a:cubicBezTo>
                <a:cubicBezTo>
                  <a:pt x="2004669" y="588569"/>
                  <a:pt x="2005279" y="587654"/>
                  <a:pt x="2005279" y="587044"/>
                </a:cubicBezTo>
                <a:cubicBezTo>
                  <a:pt x="2006498" y="588264"/>
                  <a:pt x="2007108" y="588873"/>
                  <a:pt x="2007108" y="588873"/>
                </a:cubicBezTo>
                <a:lnTo>
                  <a:pt x="2006193" y="591617"/>
                </a:lnTo>
                <a:cubicBezTo>
                  <a:pt x="2006193" y="593445"/>
                  <a:pt x="2005279" y="594969"/>
                  <a:pt x="2003450" y="596188"/>
                </a:cubicBezTo>
                <a:lnTo>
                  <a:pt x="2004364" y="597103"/>
                </a:lnTo>
                <a:lnTo>
                  <a:pt x="2012594" y="588873"/>
                </a:lnTo>
                <a:cubicBezTo>
                  <a:pt x="2015032" y="582777"/>
                  <a:pt x="2017166" y="578205"/>
                  <a:pt x="2018995" y="575157"/>
                </a:cubicBezTo>
                <a:cubicBezTo>
                  <a:pt x="2020824" y="571500"/>
                  <a:pt x="2022805" y="567385"/>
                  <a:pt x="2024938" y="562813"/>
                </a:cubicBezTo>
                <a:cubicBezTo>
                  <a:pt x="2027072" y="558241"/>
                  <a:pt x="2029663" y="552907"/>
                  <a:pt x="2032711" y="546811"/>
                </a:cubicBezTo>
                <a:lnTo>
                  <a:pt x="2049170" y="515721"/>
                </a:lnTo>
                <a:cubicBezTo>
                  <a:pt x="2055266" y="505968"/>
                  <a:pt x="2059533" y="498652"/>
                  <a:pt x="2061972" y="493776"/>
                </a:cubicBezTo>
                <a:lnTo>
                  <a:pt x="2060143" y="501091"/>
                </a:lnTo>
                <a:cubicBezTo>
                  <a:pt x="2054656" y="510235"/>
                  <a:pt x="2049475" y="520598"/>
                  <a:pt x="2044598" y="532180"/>
                </a:cubicBezTo>
                <a:lnTo>
                  <a:pt x="2038197" y="550469"/>
                </a:lnTo>
                <a:lnTo>
                  <a:pt x="2033625" y="567842"/>
                </a:lnTo>
                <a:cubicBezTo>
                  <a:pt x="2033625" y="569671"/>
                  <a:pt x="2033320" y="571347"/>
                  <a:pt x="2032711" y="572871"/>
                </a:cubicBezTo>
                <a:cubicBezTo>
                  <a:pt x="2032101" y="574395"/>
                  <a:pt x="2031492" y="575767"/>
                  <a:pt x="2030882" y="576986"/>
                </a:cubicBezTo>
                <a:lnTo>
                  <a:pt x="2030882" y="577900"/>
                </a:lnTo>
                <a:cubicBezTo>
                  <a:pt x="2029663" y="580948"/>
                  <a:pt x="2029053" y="583539"/>
                  <a:pt x="2029053" y="585673"/>
                </a:cubicBezTo>
                <a:cubicBezTo>
                  <a:pt x="2029053" y="587807"/>
                  <a:pt x="2028748" y="589483"/>
                  <a:pt x="2028139" y="590702"/>
                </a:cubicBezTo>
                <a:lnTo>
                  <a:pt x="2028139" y="594360"/>
                </a:lnTo>
                <a:cubicBezTo>
                  <a:pt x="2027529" y="594969"/>
                  <a:pt x="2026920" y="595579"/>
                  <a:pt x="2026310" y="596188"/>
                </a:cubicBezTo>
                <a:cubicBezTo>
                  <a:pt x="2025700" y="596798"/>
                  <a:pt x="2025396" y="597408"/>
                  <a:pt x="2025396" y="598017"/>
                </a:cubicBezTo>
                <a:lnTo>
                  <a:pt x="2026310" y="603504"/>
                </a:lnTo>
                <a:cubicBezTo>
                  <a:pt x="2025091" y="604113"/>
                  <a:pt x="2024481" y="605332"/>
                  <a:pt x="2024481" y="607161"/>
                </a:cubicBezTo>
                <a:cubicBezTo>
                  <a:pt x="2024481" y="608990"/>
                  <a:pt x="2024176" y="610819"/>
                  <a:pt x="2023567" y="612648"/>
                </a:cubicBezTo>
                <a:lnTo>
                  <a:pt x="2019909" y="610819"/>
                </a:lnTo>
                <a:lnTo>
                  <a:pt x="2019909" y="611733"/>
                </a:lnTo>
                <a:cubicBezTo>
                  <a:pt x="2021128" y="612952"/>
                  <a:pt x="2021738" y="614476"/>
                  <a:pt x="2021738" y="616305"/>
                </a:cubicBezTo>
                <a:cubicBezTo>
                  <a:pt x="2021738" y="618134"/>
                  <a:pt x="2021738" y="619353"/>
                  <a:pt x="2021738" y="619963"/>
                </a:cubicBezTo>
                <a:lnTo>
                  <a:pt x="2021738" y="622706"/>
                </a:lnTo>
                <a:lnTo>
                  <a:pt x="2017166" y="629107"/>
                </a:lnTo>
                <a:lnTo>
                  <a:pt x="2015337" y="631850"/>
                </a:lnTo>
                <a:lnTo>
                  <a:pt x="2014423" y="635508"/>
                </a:lnTo>
                <a:cubicBezTo>
                  <a:pt x="2013813" y="636117"/>
                  <a:pt x="2013508" y="637336"/>
                  <a:pt x="2013508" y="639165"/>
                </a:cubicBezTo>
                <a:cubicBezTo>
                  <a:pt x="2013508" y="639775"/>
                  <a:pt x="2013661" y="640384"/>
                  <a:pt x="2013966" y="640994"/>
                </a:cubicBezTo>
                <a:cubicBezTo>
                  <a:pt x="2014270" y="641604"/>
                  <a:pt x="2014118" y="642518"/>
                  <a:pt x="2013508" y="643737"/>
                </a:cubicBezTo>
                <a:cubicBezTo>
                  <a:pt x="2013508" y="643737"/>
                  <a:pt x="2011680" y="646480"/>
                  <a:pt x="2008022" y="651967"/>
                </a:cubicBezTo>
                <a:cubicBezTo>
                  <a:pt x="2008632" y="653186"/>
                  <a:pt x="2008479" y="654253"/>
                  <a:pt x="2007565" y="655167"/>
                </a:cubicBezTo>
                <a:cubicBezTo>
                  <a:pt x="2006650" y="656082"/>
                  <a:pt x="2005888" y="656844"/>
                  <a:pt x="2005279" y="657453"/>
                </a:cubicBezTo>
                <a:cubicBezTo>
                  <a:pt x="2005279" y="658673"/>
                  <a:pt x="2004669" y="660501"/>
                  <a:pt x="2003450" y="662940"/>
                </a:cubicBezTo>
                <a:cubicBezTo>
                  <a:pt x="2003450" y="664159"/>
                  <a:pt x="2003145" y="665073"/>
                  <a:pt x="2002536" y="665683"/>
                </a:cubicBezTo>
                <a:cubicBezTo>
                  <a:pt x="2002536" y="666902"/>
                  <a:pt x="2002231" y="667664"/>
                  <a:pt x="2001621" y="667969"/>
                </a:cubicBezTo>
                <a:cubicBezTo>
                  <a:pt x="2001011" y="668274"/>
                  <a:pt x="2000707" y="668731"/>
                  <a:pt x="2000707" y="669340"/>
                </a:cubicBezTo>
                <a:lnTo>
                  <a:pt x="2000707" y="671169"/>
                </a:lnTo>
                <a:lnTo>
                  <a:pt x="1998878" y="680313"/>
                </a:lnTo>
                <a:lnTo>
                  <a:pt x="1999792" y="682142"/>
                </a:lnTo>
                <a:lnTo>
                  <a:pt x="2001621" y="681228"/>
                </a:lnTo>
                <a:lnTo>
                  <a:pt x="2001621" y="680313"/>
                </a:lnTo>
                <a:cubicBezTo>
                  <a:pt x="2001621" y="679094"/>
                  <a:pt x="2002383" y="677570"/>
                  <a:pt x="2003907" y="675741"/>
                </a:cubicBezTo>
                <a:cubicBezTo>
                  <a:pt x="2005431" y="673913"/>
                  <a:pt x="2006498" y="672084"/>
                  <a:pt x="2007108" y="670255"/>
                </a:cubicBezTo>
                <a:cubicBezTo>
                  <a:pt x="2007717" y="669036"/>
                  <a:pt x="2008479" y="666902"/>
                  <a:pt x="2009394" y="663854"/>
                </a:cubicBezTo>
                <a:cubicBezTo>
                  <a:pt x="2010308" y="660806"/>
                  <a:pt x="2010460" y="657758"/>
                  <a:pt x="2009851" y="654710"/>
                </a:cubicBezTo>
                <a:cubicBezTo>
                  <a:pt x="2013508" y="654100"/>
                  <a:pt x="2015947" y="650443"/>
                  <a:pt x="2017166" y="643737"/>
                </a:cubicBezTo>
                <a:lnTo>
                  <a:pt x="2018995" y="640994"/>
                </a:lnTo>
                <a:lnTo>
                  <a:pt x="2022652" y="633679"/>
                </a:lnTo>
                <a:cubicBezTo>
                  <a:pt x="2023872" y="631850"/>
                  <a:pt x="2024786" y="630174"/>
                  <a:pt x="2025396" y="628650"/>
                </a:cubicBezTo>
                <a:cubicBezTo>
                  <a:pt x="2026005" y="627126"/>
                  <a:pt x="2026615" y="625754"/>
                  <a:pt x="2027224" y="624535"/>
                </a:cubicBezTo>
                <a:lnTo>
                  <a:pt x="2032711" y="608990"/>
                </a:lnTo>
                <a:cubicBezTo>
                  <a:pt x="2033320" y="608380"/>
                  <a:pt x="2033625" y="607161"/>
                  <a:pt x="2033625" y="605332"/>
                </a:cubicBezTo>
                <a:cubicBezTo>
                  <a:pt x="2034844" y="602894"/>
                  <a:pt x="2035454" y="601370"/>
                  <a:pt x="2035454" y="600761"/>
                </a:cubicBezTo>
                <a:lnTo>
                  <a:pt x="2036368" y="598932"/>
                </a:lnTo>
                <a:cubicBezTo>
                  <a:pt x="2035149" y="595884"/>
                  <a:pt x="2035759" y="594055"/>
                  <a:pt x="2038197" y="593445"/>
                </a:cubicBezTo>
                <a:lnTo>
                  <a:pt x="2037283" y="590702"/>
                </a:lnTo>
                <a:lnTo>
                  <a:pt x="2037283" y="587959"/>
                </a:lnTo>
                <a:lnTo>
                  <a:pt x="2040026" y="587959"/>
                </a:lnTo>
                <a:lnTo>
                  <a:pt x="2040026" y="590702"/>
                </a:lnTo>
                <a:cubicBezTo>
                  <a:pt x="2039416" y="593140"/>
                  <a:pt x="2039416" y="594969"/>
                  <a:pt x="2040026" y="596188"/>
                </a:cubicBezTo>
                <a:lnTo>
                  <a:pt x="2040940" y="598017"/>
                </a:lnTo>
                <a:lnTo>
                  <a:pt x="2039112" y="608990"/>
                </a:lnTo>
                <a:cubicBezTo>
                  <a:pt x="2039112" y="613867"/>
                  <a:pt x="2038807" y="617524"/>
                  <a:pt x="2038197" y="619963"/>
                </a:cubicBezTo>
                <a:lnTo>
                  <a:pt x="2034540" y="630021"/>
                </a:lnTo>
                <a:cubicBezTo>
                  <a:pt x="2033930" y="633069"/>
                  <a:pt x="2033320" y="635660"/>
                  <a:pt x="2032711" y="637794"/>
                </a:cubicBezTo>
                <a:cubicBezTo>
                  <a:pt x="2032101" y="639927"/>
                  <a:pt x="2031492" y="641604"/>
                  <a:pt x="2030882" y="642823"/>
                </a:cubicBezTo>
                <a:lnTo>
                  <a:pt x="2026310" y="651967"/>
                </a:lnTo>
                <a:cubicBezTo>
                  <a:pt x="2025091" y="655015"/>
                  <a:pt x="2023872" y="658215"/>
                  <a:pt x="2022652" y="661568"/>
                </a:cubicBezTo>
                <a:cubicBezTo>
                  <a:pt x="2021433" y="664921"/>
                  <a:pt x="2020214" y="668121"/>
                  <a:pt x="2018995" y="671169"/>
                </a:cubicBezTo>
                <a:cubicBezTo>
                  <a:pt x="2017776" y="676656"/>
                  <a:pt x="2016252" y="680923"/>
                  <a:pt x="2014423" y="683971"/>
                </a:cubicBezTo>
                <a:lnTo>
                  <a:pt x="2011680" y="696773"/>
                </a:lnTo>
                <a:cubicBezTo>
                  <a:pt x="2011070" y="699211"/>
                  <a:pt x="2010460" y="701192"/>
                  <a:pt x="2009851" y="702716"/>
                </a:cubicBezTo>
                <a:cubicBezTo>
                  <a:pt x="2009241" y="704240"/>
                  <a:pt x="2008632" y="705612"/>
                  <a:pt x="2008022" y="706831"/>
                </a:cubicBezTo>
                <a:lnTo>
                  <a:pt x="2001621" y="719632"/>
                </a:lnTo>
                <a:cubicBezTo>
                  <a:pt x="1999792" y="725119"/>
                  <a:pt x="1998573" y="728472"/>
                  <a:pt x="1997964" y="729691"/>
                </a:cubicBezTo>
                <a:lnTo>
                  <a:pt x="1991563" y="745236"/>
                </a:lnTo>
                <a:cubicBezTo>
                  <a:pt x="1990953" y="746455"/>
                  <a:pt x="1990039" y="748131"/>
                  <a:pt x="1988820" y="750265"/>
                </a:cubicBezTo>
                <a:cubicBezTo>
                  <a:pt x="1987601" y="752398"/>
                  <a:pt x="1986686" y="754380"/>
                  <a:pt x="1986076" y="756209"/>
                </a:cubicBezTo>
                <a:cubicBezTo>
                  <a:pt x="1985467" y="756818"/>
                  <a:pt x="1985010" y="757428"/>
                  <a:pt x="1984705" y="758037"/>
                </a:cubicBezTo>
                <a:cubicBezTo>
                  <a:pt x="1984400" y="758647"/>
                  <a:pt x="1983943" y="759257"/>
                  <a:pt x="1983333" y="759866"/>
                </a:cubicBezTo>
                <a:cubicBezTo>
                  <a:pt x="1980895" y="764743"/>
                  <a:pt x="1978761" y="768096"/>
                  <a:pt x="1976932" y="769925"/>
                </a:cubicBezTo>
                <a:cubicBezTo>
                  <a:pt x="1975713" y="771144"/>
                  <a:pt x="1973275" y="774192"/>
                  <a:pt x="1969617" y="779069"/>
                </a:cubicBezTo>
                <a:cubicBezTo>
                  <a:pt x="1969007" y="780897"/>
                  <a:pt x="1968093" y="782421"/>
                  <a:pt x="1966874" y="783640"/>
                </a:cubicBezTo>
                <a:cubicBezTo>
                  <a:pt x="1966264" y="784860"/>
                  <a:pt x="1965350" y="786536"/>
                  <a:pt x="1964131" y="788670"/>
                </a:cubicBezTo>
                <a:cubicBezTo>
                  <a:pt x="1962912" y="790803"/>
                  <a:pt x="1962607" y="792784"/>
                  <a:pt x="1963216" y="794613"/>
                </a:cubicBezTo>
                <a:lnTo>
                  <a:pt x="1971446" y="792784"/>
                </a:lnTo>
                <a:cubicBezTo>
                  <a:pt x="1975104" y="790956"/>
                  <a:pt x="1978761" y="789584"/>
                  <a:pt x="1982419" y="788670"/>
                </a:cubicBezTo>
                <a:cubicBezTo>
                  <a:pt x="1986076" y="787755"/>
                  <a:pt x="1989124" y="786688"/>
                  <a:pt x="1991563" y="785469"/>
                </a:cubicBezTo>
                <a:cubicBezTo>
                  <a:pt x="1996440" y="783031"/>
                  <a:pt x="2000402" y="780592"/>
                  <a:pt x="2003450" y="778154"/>
                </a:cubicBezTo>
                <a:cubicBezTo>
                  <a:pt x="2004669" y="776935"/>
                  <a:pt x="2006498" y="775716"/>
                  <a:pt x="2008936" y="774496"/>
                </a:cubicBezTo>
                <a:cubicBezTo>
                  <a:pt x="2011375" y="773277"/>
                  <a:pt x="2013813" y="771448"/>
                  <a:pt x="2016252" y="769010"/>
                </a:cubicBezTo>
                <a:cubicBezTo>
                  <a:pt x="2018080" y="767181"/>
                  <a:pt x="2019605" y="765352"/>
                  <a:pt x="2020824" y="763524"/>
                </a:cubicBezTo>
                <a:cubicBezTo>
                  <a:pt x="2022043" y="761695"/>
                  <a:pt x="2023567" y="759866"/>
                  <a:pt x="2025396" y="758037"/>
                </a:cubicBezTo>
                <a:cubicBezTo>
                  <a:pt x="2029053" y="754989"/>
                  <a:pt x="2032406" y="751027"/>
                  <a:pt x="2035454" y="746150"/>
                </a:cubicBezTo>
                <a:cubicBezTo>
                  <a:pt x="2036673" y="741883"/>
                  <a:pt x="2040026" y="737616"/>
                  <a:pt x="2045512" y="733348"/>
                </a:cubicBezTo>
                <a:lnTo>
                  <a:pt x="2050999" y="723290"/>
                </a:lnTo>
                <a:cubicBezTo>
                  <a:pt x="2058924" y="715365"/>
                  <a:pt x="2066239" y="703478"/>
                  <a:pt x="2072944" y="687628"/>
                </a:cubicBezTo>
                <a:cubicBezTo>
                  <a:pt x="2079650" y="679094"/>
                  <a:pt x="2083917" y="673303"/>
                  <a:pt x="2085746" y="670255"/>
                </a:cubicBezTo>
                <a:lnTo>
                  <a:pt x="2098548" y="646480"/>
                </a:lnTo>
                <a:cubicBezTo>
                  <a:pt x="2101595" y="640384"/>
                  <a:pt x="2104491" y="634593"/>
                  <a:pt x="2107234" y="629107"/>
                </a:cubicBezTo>
                <a:cubicBezTo>
                  <a:pt x="2109978" y="623620"/>
                  <a:pt x="2112264" y="618744"/>
                  <a:pt x="2114092" y="614476"/>
                </a:cubicBezTo>
                <a:cubicBezTo>
                  <a:pt x="2126284" y="589483"/>
                  <a:pt x="2133905" y="572414"/>
                  <a:pt x="2136952" y="563270"/>
                </a:cubicBezTo>
                <a:cubicBezTo>
                  <a:pt x="2146706" y="545592"/>
                  <a:pt x="2152497" y="527913"/>
                  <a:pt x="2154326" y="510235"/>
                </a:cubicBezTo>
                <a:cubicBezTo>
                  <a:pt x="2154326" y="507796"/>
                  <a:pt x="2154783" y="505511"/>
                  <a:pt x="2155698" y="503377"/>
                </a:cubicBezTo>
                <a:cubicBezTo>
                  <a:pt x="2156612" y="501243"/>
                  <a:pt x="2157069" y="498652"/>
                  <a:pt x="2157069" y="495605"/>
                </a:cubicBezTo>
                <a:cubicBezTo>
                  <a:pt x="2155240" y="496824"/>
                  <a:pt x="2153412" y="497433"/>
                  <a:pt x="2151583" y="497433"/>
                </a:cubicBezTo>
                <a:cubicBezTo>
                  <a:pt x="2149754" y="497433"/>
                  <a:pt x="2148535" y="497738"/>
                  <a:pt x="2147925" y="498348"/>
                </a:cubicBezTo>
                <a:lnTo>
                  <a:pt x="2149754" y="506577"/>
                </a:lnTo>
                <a:cubicBezTo>
                  <a:pt x="2146096" y="505358"/>
                  <a:pt x="2143353" y="504139"/>
                  <a:pt x="2141524" y="502920"/>
                </a:cubicBezTo>
                <a:lnTo>
                  <a:pt x="2146096" y="498348"/>
                </a:lnTo>
                <a:cubicBezTo>
                  <a:pt x="2144877" y="498348"/>
                  <a:pt x="2143353" y="498195"/>
                  <a:pt x="2141524" y="497890"/>
                </a:cubicBezTo>
                <a:cubicBezTo>
                  <a:pt x="2139696" y="497586"/>
                  <a:pt x="2138476" y="497738"/>
                  <a:pt x="2137867" y="498348"/>
                </a:cubicBezTo>
                <a:cubicBezTo>
                  <a:pt x="2136648" y="498348"/>
                  <a:pt x="2136038" y="499872"/>
                  <a:pt x="2136038" y="502920"/>
                </a:cubicBezTo>
                <a:cubicBezTo>
                  <a:pt x="2132990" y="506577"/>
                  <a:pt x="2130552" y="506577"/>
                  <a:pt x="2128723" y="502920"/>
                </a:cubicBezTo>
                <a:cubicBezTo>
                  <a:pt x="2128723" y="502920"/>
                  <a:pt x="2128570" y="502767"/>
                  <a:pt x="2128266" y="502463"/>
                </a:cubicBezTo>
                <a:cubicBezTo>
                  <a:pt x="2127961" y="502158"/>
                  <a:pt x="2127808" y="502005"/>
                  <a:pt x="2127808" y="502005"/>
                </a:cubicBezTo>
                <a:lnTo>
                  <a:pt x="2125980" y="502005"/>
                </a:lnTo>
                <a:cubicBezTo>
                  <a:pt x="2123541" y="502005"/>
                  <a:pt x="2121103" y="501091"/>
                  <a:pt x="2118664" y="499262"/>
                </a:cubicBezTo>
                <a:cubicBezTo>
                  <a:pt x="2116226" y="497433"/>
                  <a:pt x="2113788" y="496214"/>
                  <a:pt x="2111349" y="495605"/>
                </a:cubicBezTo>
                <a:cubicBezTo>
                  <a:pt x="2107692" y="495605"/>
                  <a:pt x="2105253" y="494081"/>
                  <a:pt x="2104034" y="491032"/>
                </a:cubicBezTo>
                <a:cubicBezTo>
                  <a:pt x="2103424" y="489204"/>
                  <a:pt x="2101748" y="486918"/>
                  <a:pt x="2099005" y="484175"/>
                </a:cubicBezTo>
                <a:cubicBezTo>
                  <a:pt x="2096262" y="481431"/>
                  <a:pt x="2093976" y="478840"/>
                  <a:pt x="2092147" y="476402"/>
                </a:cubicBezTo>
                <a:cubicBezTo>
                  <a:pt x="2089099" y="475792"/>
                  <a:pt x="2087575" y="473964"/>
                  <a:pt x="2087575" y="470916"/>
                </a:cubicBezTo>
                <a:cubicBezTo>
                  <a:pt x="2087575" y="467868"/>
                  <a:pt x="2086660" y="465429"/>
                  <a:pt x="2084832" y="463600"/>
                </a:cubicBezTo>
                <a:cubicBezTo>
                  <a:pt x="2083003" y="459333"/>
                  <a:pt x="2082393" y="456895"/>
                  <a:pt x="2083003" y="456285"/>
                </a:cubicBezTo>
                <a:cubicBezTo>
                  <a:pt x="2084222" y="454456"/>
                  <a:pt x="2085594" y="451713"/>
                  <a:pt x="2087118" y="448056"/>
                </a:cubicBezTo>
                <a:cubicBezTo>
                  <a:pt x="2088642" y="444398"/>
                  <a:pt x="2090928" y="441350"/>
                  <a:pt x="2093976" y="438912"/>
                </a:cubicBezTo>
                <a:cubicBezTo>
                  <a:pt x="2097633" y="437083"/>
                  <a:pt x="2099767" y="435864"/>
                  <a:pt x="2100376" y="435254"/>
                </a:cubicBezTo>
                <a:cubicBezTo>
                  <a:pt x="2100986" y="435864"/>
                  <a:pt x="2101901" y="436168"/>
                  <a:pt x="2103120" y="436168"/>
                </a:cubicBezTo>
                <a:cubicBezTo>
                  <a:pt x="2104339" y="436168"/>
                  <a:pt x="2105406" y="435406"/>
                  <a:pt x="2106320" y="433882"/>
                </a:cubicBezTo>
                <a:cubicBezTo>
                  <a:pt x="2107234" y="432358"/>
                  <a:pt x="2108606" y="431292"/>
                  <a:pt x="2110435" y="430682"/>
                </a:cubicBezTo>
                <a:cubicBezTo>
                  <a:pt x="2112264" y="428853"/>
                  <a:pt x="2113178" y="424281"/>
                  <a:pt x="2113178" y="416966"/>
                </a:cubicBezTo>
                <a:cubicBezTo>
                  <a:pt x="2113788" y="417576"/>
                  <a:pt x="2115007" y="418490"/>
                  <a:pt x="2116836" y="419709"/>
                </a:cubicBezTo>
                <a:cubicBezTo>
                  <a:pt x="2116836" y="419709"/>
                  <a:pt x="2118664" y="417880"/>
                  <a:pt x="2122322" y="414223"/>
                </a:cubicBezTo>
                <a:cubicBezTo>
                  <a:pt x="2122932" y="413004"/>
                  <a:pt x="2123236" y="410565"/>
                  <a:pt x="2123236" y="406908"/>
                </a:cubicBezTo>
                <a:cubicBezTo>
                  <a:pt x="2125065" y="406908"/>
                  <a:pt x="2126284" y="407517"/>
                  <a:pt x="2126894" y="408736"/>
                </a:cubicBezTo>
                <a:cubicBezTo>
                  <a:pt x="2128113" y="406298"/>
                  <a:pt x="2128723" y="404469"/>
                  <a:pt x="2128723" y="403250"/>
                </a:cubicBezTo>
                <a:lnTo>
                  <a:pt x="2129637" y="403250"/>
                </a:lnTo>
                <a:cubicBezTo>
                  <a:pt x="2130856" y="403250"/>
                  <a:pt x="2131923" y="402640"/>
                  <a:pt x="2132838" y="401421"/>
                </a:cubicBezTo>
                <a:cubicBezTo>
                  <a:pt x="2133752" y="400202"/>
                  <a:pt x="2133905" y="398678"/>
                  <a:pt x="2133295" y="396849"/>
                </a:cubicBezTo>
                <a:cubicBezTo>
                  <a:pt x="2134514" y="396849"/>
                  <a:pt x="2135428" y="397002"/>
                  <a:pt x="2136038" y="397306"/>
                </a:cubicBezTo>
                <a:cubicBezTo>
                  <a:pt x="2136648" y="397611"/>
                  <a:pt x="2137257" y="397764"/>
                  <a:pt x="2137867" y="397764"/>
                </a:cubicBezTo>
                <a:lnTo>
                  <a:pt x="2138781" y="394106"/>
                </a:lnTo>
                <a:cubicBezTo>
                  <a:pt x="2138781" y="390448"/>
                  <a:pt x="2140000" y="389839"/>
                  <a:pt x="2142439" y="392277"/>
                </a:cubicBezTo>
                <a:cubicBezTo>
                  <a:pt x="2143048" y="392277"/>
                  <a:pt x="2143810" y="391820"/>
                  <a:pt x="2144725" y="390906"/>
                </a:cubicBezTo>
                <a:cubicBezTo>
                  <a:pt x="2145639" y="389991"/>
                  <a:pt x="2146096" y="389229"/>
                  <a:pt x="2146096" y="388620"/>
                </a:cubicBezTo>
                <a:cubicBezTo>
                  <a:pt x="2146096" y="386791"/>
                  <a:pt x="2145792" y="385267"/>
                  <a:pt x="2145182" y="384048"/>
                </a:cubicBezTo>
                <a:cubicBezTo>
                  <a:pt x="2147011" y="384657"/>
                  <a:pt x="2148382" y="384962"/>
                  <a:pt x="2149297" y="384962"/>
                </a:cubicBezTo>
                <a:cubicBezTo>
                  <a:pt x="2150211" y="384962"/>
                  <a:pt x="2150668" y="384048"/>
                  <a:pt x="2150668" y="382219"/>
                </a:cubicBezTo>
                <a:cubicBezTo>
                  <a:pt x="2152497" y="380390"/>
                  <a:pt x="2153412" y="379171"/>
                  <a:pt x="2153412" y="378561"/>
                </a:cubicBezTo>
                <a:cubicBezTo>
                  <a:pt x="2153412" y="377342"/>
                  <a:pt x="2154478" y="375666"/>
                  <a:pt x="2156612" y="373532"/>
                </a:cubicBezTo>
                <a:cubicBezTo>
                  <a:pt x="2158745" y="371398"/>
                  <a:pt x="2159812" y="369722"/>
                  <a:pt x="2159812" y="368503"/>
                </a:cubicBezTo>
                <a:cubicBezTo>
                  <a:pt x="2162251" y="361188"/>
                  <a:pt x="2166823" y="354482"/>
                  <a:pt x="2173528" y="348386"/>
                </a:cubicBezTo>
                <a:cubicBezTo>
                  <a:pt x="2173528" y="347776"/>
                  <a:pt x="2173681" y="347167"/>
                  <a:pt x="2173986" y="346557"/>
                </a:cubicBezTo>
                <a:cubicBezTo>
                  <a:pt x="2174290" y="345948"/>
                  <a:pt x="2174138" y="345338"/>
                  <a:pt x="2173528" y="344728"/>
                </a:cubicBezTo>
                <a:cubicBezTo>
                  <a:pt x="2173528" y="344119"/>
                  <a:pt x="2173071" y="343814"/>
                  <a:pt x="2172157" y="343814"/>
                </a:cubicBezTo>
                <a:cubicBezTo>
                  <a:pt x="2171242" y="343814"/>
                  <a:pt x="2170480" y="343509"/>
                  <a:pt x="2169871" y="342900"/>
                </a:cubicBezTo>
                <a:cubicBezTo>
                  <a:pt x="2168042" y="342900"/>
                  <a:pt x="2166670" y="342595"/>
                  <a:pt x="2165756" y="341985"/>
                </a:cubicBezTo>
                <a:cubicBezTo>
                  <a:pt x="2164842" y="341376"/>
                  <a:pt x="2163775" y="339852"/>
                  <a:pt x="2162556" y="337413"/>
                </a:cubicBezTo>
                <a:cubicBezTo>
                  <a:pt x="2160727" y="339242"/>
                  <a:pt x="2158593" y="340614"/>
                  <a:pt x="2156155" y="341528"/>
                </a:cubicBezTo>
                <a:cubicBezTo>
                  <a:pt x="2153716" y="342442"/>
                  <a:pt x="2151583" y="343509"/>
                  <a:pt x="2149754" y="344728"/>
                </a:cubicBezTo>
                <a:lnTo>
                  <a:pt x="2149754" y="341985"/>
                </a:lnTo>
                <a:cubicBezTo>
                  <a:pt x="2149754" y="338937"/>
                  <a:pt x="2150668" y="336194"/>
                  <a:pt x="2152497" y="333756"/>
                </a:cubicBezTo>
                <a:cubicBezTo>
                  <a:pt x="2153107" y="332536"/>
                  <a:pt x="2154631" y="331317"/>
                  <a:pt x="2157069" y="330098"/>
                </a:cubicBezTo>
                <a:cubicBezTo>
                  <a:pt x="2159508" y="328879"/>
                  <a:pt x="2161336" y="327660"/>
                  <a:pt x="2162556" y="326440"/>
                </a:cubicBezTo>
                <a:cubicBezTo>
                  <a:pt x="2163775" y="325221"/>
                  <a:pt x="2164384" y="323697"/>
                  <a:pt x="2164384" y="321868"/>
                </a:cubicBezTo>
                <a:cubicBezTo>
                  <a:pt x="2163165" y="321868"/>
                  <a:pt x="2159508" y="322173"/>
                  <a:pt x="2153412" y="322783"/>
                </a:cubicBezTo>
                <a:cubicBezTo>
                  <a:pt x="2147315" y="323392"/>
                  <a:pt x="2141524" y="325221"/>
                  <a:pt x="2136038" y="328269"/>
                </a:cubicBezTo>
                <a:lnTo>
                  <a:pt x="2137867" y="335584"/>
                </a:lnTo>
                <a:lnTo>
                  <a:pt x="2136952" y="337413"/>
                </a:lnTo>
                <a:lnTo>
                  <a:pt x="2130552" y="332841"/>
                </a:lnTo>
                <a:cubicBezTo>
                  <a:pt x="2128113" y="335889"/>
                  <a:pt x="2125065" y="336499"/>
                  <a:pt x="2121408" y="334670"/>
                </a:cubicBezTo>
                <a:lnTo>
                  <a:pt x="2121408" y="335584"/>
                </a:lnTo>
                <a:lnTo>
                  <a:pt x="2121408" y="340156"/>
                </a:lnTo>
                <a:cubicBezTo>
                  <a:pt x="2121408" y="345033"/>
                  <a:pt x="2121103" y="348386"/>
                  <a:pt x="2120493" y="350215"/>
                </a:cubicBezTo>
                <a:lnTo>
                  <a:pt x="2117750" y="350215"/>
                </a:lnTo>
                <a:cubicBezTo>
                  <a:pt x="2116531" y="348996"/>
                  <a:pt x="2115311" y="347929"/>
                  <a:pt x="2114092" y="347014"/>
                </a:cubicBezTo>
                <a:cubicBezTo>
                  <a:pt x="2112873" y="346100"/>
                  <a:pt x="2111654" y="345033"/>
                  <a:pt x="2110435" y="343814"/>
                </a:cubicBezTo>
                <a:cubicBezTo>
                  <a:pt x="2106777" y="340156"/>
                  <a:pt x="2103120" y="339242"/>
                  <a:pt x="2099462" y="341071"/>
                </a:cubicBezTo>
                <a:cubicBezTo>
                  <a:pt x="2098243" y="341680"/>
                  <a:pt x="2096719" y="341985"/>
                  <a:pt x="2094890" y="341985"/>
                </a:cubicBezTo>
                <a:cubicBezTo>
                  <a:pt x="2092452" y="341985"/>
                  <a:pt x="2089099" y="339852"/>
                  <a:pt x="2084832" y="335584"/>
                </a:cubicBezTo>
                <a:cubicBezTo>
                  <a:pt x="2083003" y="334975"/>
                  <a:pt x="2081479" y="334060"/>
                  <a:pt x="2080260" y="332841"/>
                </a:cubicBezTo>
                <a:cubicBezTo>
                  <a:pt x="2079040" y="331622"/>
                  <a:pt x="2078126" y="330708"/>
                  <a:pt x="2077516" y="330098"/>
                </a:cubicBezTo>
                <a:cubicBezTo>
                  <a:pt x="2073249" y="328269"/>
                  <a:pt x="2069592" y="327355"/>
                  <a:pt x="2066544" y="327355"/>
                </a:cubicBezTo>
                <a:cubicBezTo>
                  <a:pt x="2061667" y="327355"/>
                  <a:pt x="2057704" y="325526"/>
                  <a:pt x="2054656" y="321868"/>
                </a:cubicBezTo>
                <a:cubicBezTo>
                  <a:pt x="2053437" y="321259"/>
                  <a:pt x="2049475" y="320344"/>
                  <a:pt x="2042769" y="319125"/>
                </a:cubicBezTo>
                <a:cubicBezTo>
                  <a:pt x="2040331" y="319125"/>
                  <a:pt x="2037740" y="318820"/>
                  <a:pt x="2034997" y="318211"/>
                </a:cubicBezTo>
                <a:cubicBezTo>
                  <a:pt x="2032254" y="317601"/>
                  <a:pt x="2030272" y="316992"/>
                  <a:pt x="2029053" y="316382"/>
                </a:cubicBezTo>
                <a:lnTo>
                  <a:pt x="2016252" y="313639"/>
                </a:lnTo>
                <a:lnTo>
                  <a:pt x="2015337" y="313639"/>
                </a:lnTo>
                <a:cubicBezTo>
                  <a:pt x="2012899" y="312420"/>
                  <a:pt x="2009698" y="311505"/>
                  <a:pt x="2005736" y="310896"/>
                </a:cubicBezTo>
                <a:cubicBezTo>
                  <a:pt x="2001774" y="310286"/>
                  <a:pt x="1998878" y="309676"/>
                  <a:pt x="1997049" y="309067"/>
                </a:cubicBezTo>
                <a:lnTo>
                  <a:pt x="1993392" y="309067"/>
                </a:lnTo>
                <a:cubicBezTo>
                  <a:pt x="1990953" y="309067"/>
                  <a:pt x="1989277" y="308762"/>
                  <a:pt x="1988362" y="308152"/>
                </a:cubicBezTo>
                <a:cubicBezTo>
                  <a:pt x="1987448" y="307543"/>
                  <a:pt x="1987601" y="306019"/>
                  <a:pt x="1988820" y="303580"/>
                </a:cubicBezTo>
                <a:cubicBezTo>
                  <a:pt x="1983943" y="301142"/>
                  <a:pt x="1980285" y="300837"/>
                  <a:pt x="1977847" y="302666"/>
                </a:cubicBezTo>
                <a:lnTo>
                  <a:pt x="1976932" y="302666"/>
                </a:lnTo>
                <a:cubicBezTo>
                  <a:pt x="1974494" y="301447"/>
                  <a:pt x="1972665" y="300837"/>
                  <a:pt x="1971446" y="300837"/>
                </a:cubicBezTo>
                <a:close/>
                <a:moveTo>
                  <a:pt x="3230575" y="283464"/>
                </a:moveTo>
                <a:cubicBezTo>
                  <a:pt x="3229356" y="284683"/>
                  <a:pt x="3228746" y="286207"/>
                  <a:pt x="3228746" y="288036"/>
                </a:cubicBezTo>
                <a:cubicBezTo>
                  <a:pt x="3228746" y="288645"/>
                  <a:pt x="3228441" y="289712"/>
                  <a:pt x="3227832" y="291236"/>
                </a:cubicBezTo>
                <a:cubicBezTo>
                  <a:pt x="3227222" y="292760"/>
                  <a:pt x="3227222" y="294132"/>
                  <a:pt x="3227832" y="295351"/>
                </a:cubicBezTo>
                <a:cubicBezTo>
                  <a:pt x="3229051" y="301447"/>
                  <a:pt x="3229660" y="306019"/>
                  <a:pt x="3229660" y="309067"/>
                </a:cubicBezTo>
                <a:cubicBezTo>
                  <a:pt x="3230270" y="311505"/>
                  <a:pt x="3230575" y="315163"/>
                  <a:pt x="3230575" y="320040"/>
                </a:cubicBezTo>
                <a:lnTo>
                  <a:pt x="3231489" y="331012"/>
                </a:lnTo>
                <a:lnTo>
                  <a:pt x="3266236" y="312724"/>
                </a:lnTo>
                <a:cubicBezTo>
                  <a:pt x="3261969" y="312115"/>
                  <a:pt x="3258616" y="310896"/>
                  <a:pt x="3256178" y="309067"/>
                </a:cubicBezTo>
                <a:cubicBezTo>
                  <a:pt x="3255568" y="308457"/>
                  <a:pt x="3254806" y="307543"/>
                  <a:pt x="3253892" y="306324"/>
                </a:cubicBezTo>
                <a:cubicBezTo>
                  <a:pt x="3252977" y="305104"/>
                  <a:pt x="3252520" y="303885"/>
                  <a:pt x="3252520" y="302666"/>
                </a:cubicBezTo>
                <a:cubicBezTo>
                  <a:pt x="3251301" y="302056"/>
                  <a:pt x="3250234" y="301294"/>
                  <a:pt x="3249320" y="300380"/>
                </a:cubicBezTo>
                <a:cubicBezTo>
                  <a:pt x="3248406" y="299466"/>
                  <a:pt x="3247948" y="298704"/>
                  <a:pt x="3247948" y="298094"/>
                </a:cubicBezTo>
                <a:cubicBezTo>
                  <a:pt x="3246119" y="296265"/>
                  <a:pt x="3243529" y="294436"/>
                  <a:pt x="3240176" y="292608"/>
                </a:cubicBezTo>
                <a:cubicBezTo>
                  <a:pt x="3236823" y="290779"/>
                  <a:pt x="3234842" y="288340"/>
                  <a:pt x="3234232" y="285292"/>
                </a:cubicBezTo>
                <a:cubicBezTo>
                  <a:pt x="3233623" y="285292"/>
                  <a:pt x="3233166" y="284988"/>
                  <a:pt x="3232861" y="284378"/>
                </a:cubicBezTo>
                <a:cubicBezTo>
                  <a:pt x="3232556" y="283768"/>
                  <a:pt x="3231794" y="283464"/>
                  <a:pt x="3230575" y="283464"/>
                </a:cubicBezTo>
                <a:close/>
                <a:moveTo>
                  <a:pt x="2831897" y="276148"/>
                </a:moveTo>
                <a:lnTo>
                  <a:pt x="2819095" y="287121"/>
                </a:lnTo>
                <a:lnTo>
                  <a:pt x="2808122" y="304495"/>
                </a:lnTo>
                <a:cubicBezTo>
                  <a:pt x="2806903" y="306324"/>
                  <a:pt x="2802331" y="311200"/>
                  <a:pt x="2794406" y="319125"/>
                </a:cubicBezTo>
                <a:cubicBezTo>
                  <a:pt x="2790139" y="325221"/>
                  <a:pt x="2786024" y="330403"/>
                  <a:pt x="2782061" y="334670"/>
                </a:cubicBezTo>
                <a:cubicBezTo>
                  <a:pt x="2778099" y="338937"/>
                  <a:pt x="2774594" y="342900"/>
                  <a:pt x="2771546" y="346557"/>
                </a:cubicBezTo>
                <a:lnTo>
                  <a:pt x="2765145" y="355701"/>
                </a:lnTo>
                <a:cubicBezTo>
                  <a:pt x="2764535" y="356311"/>
                  <a:pt x="2764231" y="357225"/>
                  <a:pt x="2764231" y="358444"/>
                </a:cubicBezTo>
                <a:cubicBezTo>
                  <a:pt x="2764840" y="358444"/>
                  <a:pt x="2765450" y="358597"/>
                  <a:pt x="2766060" y="358902"/>
                </a:cubicBezTo>
                <a:cubicBezTo>
                  <a:pt x="2766669" y="359206"/>
                  <a:pt x="2766974" y="359054"/>
                  <a:pt x="2766974" y="358444"/>
                </a:cubicBezTo>
                <a:lnTo>
                  <a:pt x="2781605" y="345643"/>
                </a:lnTo>
                <a:cubicBezTo>
                  <a:pt x="2781605" y="345033"/>
                  <a:pt x="2782214" y="343204"/>
                  <a:pt x="2783433" y="340156"/>
                </a:cubicBezTo>
                <a:cubicBezTo>
                  <a:pt x="2784652" y="337108"/>
                  <a:pt x="2787091" y="335280"/>
                  <a:pt x="2790748" y="334670"/>
                </a:cubicBezTo>
                <a:cubicBezTo>
                  <a:pt x="2791968" y="334670"/>
                  <a:pt x="2792577" y="334060"/>
                  <a:pt x="2792577" y="332841"/>
                </a:cubicBezTo>
                <a:cubicBezTo>
                  <a:pt x="2793187" y="331622"/>
                  <a:pt x="2794253" y="329946"/>
                  <a:pt x="2795777" y="327812"/>
                </a:cubicBezTo>
                <a:cubicBezTo>
                  <a:pt x="2797302" y="325678"/>
                  <a:pt x="2798826" y="324307"/>
                  <a:pt x="2800350" y="323697"/>
                </a:cubicBezTo>
                <a:cubicBezTo>
                  <a:pt x="2801874" y="323088"/>
                  <a:pt x="2803855" y="323088"/>
                  <a:pt x="2806293" y="323697"/>
                </a:cubicBezTo>
                <a:lnTo>
                  <a:pt x="2811780" y="320954"/>
                </a:lnTo>
                <a:lnTo>
                  <a:pt x="2819095" y="312724"/>
                </a:lnTo>
                <a:lnTo>
                  <a:pt x="2822752" y="304495"/>
                </a:lnTo>
                <a:lnTo>
                  <a:pt x="2824581" y="302666"/>
                </a:lnTo>
                <a:cubicBezTo>
                  <a:pt x="2823971" y="302056"/>
                  <a:pt x="2823057" y="301752"/>
                  <a:pt x="2821838" y="301752"/>
                </a:cubicBezTo>
                <a:cubicBezTo>
                  <a:pt x="2820619" y="300532"/>
                  <a:pt x="2819095" y="299923"/>
                  <a:pt x="2817266" y="299923"/>
                </a:cubicBezTo>
                <a:lnTo>
                  <a:pt x="2817266" y="303580"/>
                </a:lnTo>
                <a:cubicBezTo>
                  <a:pt x="2817266" y="306628"/>
                  <a:pt x="2814827" y="308152"/>
                  <a:pt x="2809951" y="308152"/>
                </a:cubicBezTo>
                <a:cubicBezTo>
                  <a:pt x="2811170" y="306324"/>
                  <a:pt x="2812389" y="304800"/>
                  <a:pt x="2813608" y="303580"/>
                </a:cubicBezTo>
                <a:cubicBezTo>
                  <a:pt x="2814827" y="302361"/>
                  <a:pt x="2815742" y="301142"/>
                  <a:pt x="2816352" y="299923"/>
                </a:cubicBezTo>
                <a:cubicBezTo>
                  <a:pt x="2817571" y="298704"/>
                  <a:pt x="2820009" y="296570"/>
                  <a:pt x="2823667" y="293522"/>
                </a:cubicBezTo>
                <a:cubicBezTo>
                  <a:pt x="2827324" y="290474"/>
                  <a:pt x="2830068" y="287426"/>
                  <a:pt x="2831897" y="284378"/>
                </a:cubicBezTo>
                <a:cubicBezTo>
                  <a:pt x="2832506" y="283768"/>
                  <a:pt x="2833725" y="281635"/>
                  <a:pt x="2835554" y="277977"/>
                </a:cubicBezTo>
                <a:close/>
                <a:moveTo>
                  <a:pt x="390448" y="274320"/>
                </a:moveTo>
                <a:lnTo>
                  <a:pt x="400507" y="274320"/>
                </a:lnTo>
                <a:cubicBezTo>
                  <a:pt x="398068" y="279196"/>
                  <a:pt x="396544" y="281940"/>
                  <a:pt x="395935" y="282549"/>
                </a:cubicBezTo>
                <a:cubicBezTo>
                  <a:pt x="395325" y="283159"/>
                  <a:pt x="394563" y="283311"/>
                  <a:pt x="393649" y="283006"/>
                </a:cubicBezTo>
                <a:cubicBezTo>
                  <a:pt x="392734" y="282702"/>
                  <a:pt x="391668" y="282244"/>
                  <a:pt x="390448" y="281635"/>
                </a:cubicBezTo>
                <a:cubicBezTo>
                  <a:pt x="388620" y="279806"/>
                  <a:pt x="387705" y="277977"/>
                  <a:pt x="387705" y="276148"/>
                </a:cubicBezTo>
                <a:cubicBezTo>
                  <a:pt x="387096" y="275539"/>
                  <a:pt x="387248" y="275082"/>
                  <a:pt x="388162" y="274777"/>
                </a:cubicBezTo>
                <a:cubicBezTo>
                  <a:pt x="389077" y="274472"/>
                  <a:pt x="389839" y="274320"/>
                  <a:pt x="390448" y="274320"/>
                </a:cubicBezTo>
                <a:close/>
                <a:moveTo>
                  <a:pt x="287121" y="274320"/>
                </a:moveTo>
                <a:lnTo>
                  <a:pt x="277977" y="275234"/>
                </a:lnTo>
                <a:lnTo>
                  <a:pt x="280720" y="278892"/>
                </a:lnTo>
                <a:lnTo>
                  <a:pt x="281635" y="277063"/>
                </a:lnTo>
                <a:lnTo>
                  <a:pt x="285292" y="275234"/>
                </a:lnTo>
                <a:cubicBezTo>
                  <a:pt x="286512" y="275234"/>
                  <a:pt x="287121" y="274929"/>
                  <a:pt x="287121" y="274320"/>
                </a:cubicBezTo>
                <a:close/>
                <a:moveTo>
                  <a:pt x="225856" y="245059"/>
                </a:moveTo>
                <a:cubicBezTo>
                  <a:pt x="225247" y="245059"/>
                  <a:pt x="224942" y="245973"/>
                  <a:pt x="224942" y="247802"/>
                </a:cubicBezTo>
                <a:lnTo>
                  <a:pt x="226771" y="248716"/>
                </a:lnTo>
                <a:cubicBezTo>
                  <a:pt x="226771" y="248716"/>
                  <a:pt x="226923" y="248564"/>
                  <a:pt x="227228" y="248259"/>
                </a:cubicBezTo>
                <a:cubicBezTo>
                  <a:pt x="227533" y="247954"/>
                  <a:pt x="227685" y="247802"/>
                  <a:pt x="227685" y="247802"/>
                </a:cubicBezTo>
                <a:cubicBezTo>
                  <a:pt x="227685" y="246583"/>
                  <a:pt x="227380" y="245668"/>
                  <a:pt x="226771" y="245059"/>
                </a:cubicBezTo>
                <a:close/>
                <a:moveTo>
                  <a:pt x="2871216" y="232257"/>
                </a:moveTo>
                <a:lnTo>
                  <a:pt x="2862986" y="242316"/>
                </a:lnTo>
                <a:cubicBezTo>
                  <a:pt x="2861157" y="243535"/>
                  <a:pt x="2859785" y="244906"/>
                  <a:pt x="2858871" y="246430"/>
                </a:cubicBezTo>
                <a:cubicBezTo>
                  <a:pt x="2857957" y="247954"/>
                  <a:pt x="2856890" y="249326"/>
                  <a:pt x="2855671" y="250545"/>
                </a:cubicBezTo>
                <a:cubicBezTo>
                  <a:pt x="2847137" y="259080"/>
                  <a:pt x="2840736" y="264871"/>
                  <a:pt x="2836468" y="267919"/>
                </a:cubicBezTo>
                <a:cubicBezTo>
                  <a:pt x="2835859" y="268528"/>
                  <a:pt x="2835554" y="270662"/>
                  <a:pt x="2835554" y="274320"/>
                </a:cubicBezTo>
                <a:cubicBezTo>
                  <a:pt x="2841650" y="270662"/>
                  <a:pt x="2847746" y="265480"/>
                  <a:pt x="2853842" y="258775"/>
                </a:cubicBezTo>
                <a:cubicBezTo>
                  <a:pt x="2853842" y="258165"/>
                  <a:pt x="2854452" y="257251"/>
                  <a:pt x="2855671" y="256032"/>
                </a:cubicBezTo>
                <a:lnTo>
                  <a:pt x="2873044" y="240487"/>
                </a:lnTo>
                <a:cubicBezTo>
                  <a:pt x="2874263" y="239268"/>
                  <a:pt x="2874873" y="237744"/>
                  <a:pt x="2874873" y="235915"/>
                </a:cubicBezTo>
                <a:lnTo>
                  <a:pt x="2874873" y="232257"/>
                </a:lnTo>
                <a:close/>
                <a:moveTo>
                  <a:pt x="1326794" y="221284"/>
                </a:moveTo>
                <a:lnTo>
                  <a:pt x="1325880" y="222199"/>
                </a:lnTo>
                <a:lnTo>
                  <a:pt x="1339596" y="233172"/>
                </a:lnTo>
                <a:lnTo>
                  <a:pt x="1332280" y="225856"/>
                </a:lnTo>
                <a:close/>
                <a:moveTo>
                  <a:pt x="2917850" y="217627"/>
                </a:moveTo>
                <a:lnTo>
                  <a:pt x="2905048" y="233172"/>
                </a:lnTo>
                <a:cubicBezTo>
                  <a:pt x="2898952" y="241706"/>
                  <a:pt x="2894685" y="246888"/>
                  <a:pt x="2892247" y="248716"/>
                </a:cubicBezTo>
                <a:cubicBezTo>
                  <a:pt x="2878226" y="260908"/>
                  <a:pt x="2868168" y="270357"/>
                  <a:pt x="2862072" y="277063"/>
                </a:cubicBezTo>
                <a:cubicBezTo>
                  <a:pt x="2860853" y="278892"/>
                  <a:pt x="2859024" y="280873"/>
                  <a:pt x="2856585" y="283006"/>
                </a:cubicBezTo>
                <a:cubicBezTo>
                  <a:pt x="2854147" y="285140"/>
                  <a:pt x="2851708" y="288036"/>
                  <a:pt x="2849270" y="291693"/>
                </a:cubicBezTo>
                <a:cubicBezTo>
                  <a:pt x="2839516" y="301447"/>
                  <a:pt x="2833421" y="308152"/>
                  <a:pt x="2830982" y="311810"/>
                </a:cubicBezTo>
                <a:cubicBezTo>
                  <a:pt x="2829153" y="314248"/>
                  <a:pt x="2825648" y="319278"/>
                  <a:pt x="2820466" y="326898"/>
                </a:cubicBezTo>
                <a:cubicBezTo>
                  <a:pt x="2815285" y="334518"/>
                  <a:pt x="2809341" y="340766"/>
                  <a:pt x="2802635" y="345643"/>
                </a:cubicBezTo>
                <a:cubicBezTo>
                  <a:pt x="2802026" y="346862"/>
                  <a:pt x="2801111" y="348081"/>
                  <a:pt x="2799892" y="349300"/>
                </a:cubicBezTo>
                <a:cubicBezTo>
                  <a:pt x="2798673" y="350520"/>
                  <a:pt x="2797454" y="352044"/>
                  <a:pt x="2796235" y="353872"/>
                </a:cubicBezTo>
                <a:cubicBezTo>
                  <a:pt x="2789529" y="359359"/>
                  <a:pt x="2781300" y="369417"/>
                  <a:pt x="2771546" y="384048"/>
                </a:cubicBezTo>
                <a:cubicBezTo>
                  <a:pt x="2770327" y="385267"/>
                  <a:pt x="2770022" y="386486"/>
                  <a:pt x="2770632" y="387705"/>
                </a:cubicBezTo>
                <a:lnTo>
                  <a:pt x="2770632" y="389534"/>
                </a:lnTo>
                <a:cubicBezTo>
                  <a:pt x="2770632" y="391972"/>
                  <a:pt x="2769108" y="394716"/>
                  <a:pt x="2766060" y="397764"/>
                </a:cubicBezTo>
                <a:cubicBezTo>
                  <a:pt x="2765450" y="398983"/>
                  <a:pt x="2763926" y="400812"/>
                  <a:pt x="2761488" y="403250"/>
                </a:cubicBezTo>
                <a:cubicBezTo>
                  <a:pt x="2759049" y="405688"/>
                  <a:pt x="2757525" y="408127"/>
                  <a:pt x="2756916" y="410565"/>
                </a:cubicBezTo>
                <a:cubicBezTo>
                  <a:pt x="2756306" y="411175"/>
                  <a:pt x="2756001" y="412394"/>
                  <a:pt x="2756001" y="414223"/>
                </a:cubicBezTo>
                <a:cubicBezTo>
                  <a:pt x="2756001" y="416052"/>
                  <a:pt x="2756306" y="417271"/>
                  <a:pt x="2756916" y="417880"/>
                </a:cubicBezTo>
                <a:cubicBezTo>
                  <a:pt x="2757525" y="419709"/>
                  <a:pt x="2759659" y="420014"/>
                  <a:pt x="2763316" y="418795"/>
                </a:cubicBezTo>
                <a:cubicBezTo>
                  <a:pt x="2763316" y="418795"/>
                  <a:pt x="2767584" y="416966"/>
                  <a:pt x="2776118" y="413308"/>
                </a:cubicBezTo>
                <a:lnTo>
                  <a:pt x="2774289" y="420624"/>
                </a:lnTo>
                <a:cubicBezTo>
                  <a:pt x="2774289" y="423672"/>
                  <a:pt x="2773679" y="425805"/>
                  <a:pt x="2772460" y="427024"/>
                </a:cubicBezTo>
                <a:cubicBezTo>
                  <a:pt x="2773679" y="427024"/>
                  <a:pt x="2774899" y="427177"/>
                  <a:pt x="2776118" y="427482"/>
                </a:cubicBezTo>
                <a:cubicBezTo>
                  <a:pt x="2777337" y="427786"/>
                  <a:pt x="2778252" y="427634"/>
                  <a:pt x="2778861" y="427024"/>
                </a:cubicBezTo>
                <a:cubicBezTo>
                  <a:pt x="2786176" y="424586"/>
                  <a:pt x="2791663" y="422452"/>
                  <a:pt x="2795320" y="420624"/>
                </a:cubicBezTo>
                <a:lnTo>
                  <a:pt x="2821838" y="405993"/>
                </a:lnTo>
                <a:lnTo>
                  <a:pt x="2862072" y="384962"/>
                </a:lnTo>
                <a:cubicBezTo>
                  <a:pt x="2869997" y="381304"/>
                  <a:pt x="2883713" y="373989"/>
                  <a:pt x="2903219" y="363016"/>
                </a:cubicBezTo>
                <a:lnTo>
                  <a:pt x="2916935" y="353872"/>
                </a:lnTo>
                <a:cubicBezTo>
                  <a:pt x="2918155" y="352653"/>
                  <a:pt x="2918764" y="351739"/>
                  <a:pt x="2918764" y="351129"/>
                </a:cubicBezTo>
                <a:cubicBezTo>
                  <a:pt x="2916326" y="348691"/>
                  <a:pt x="2913888" y="346862"/>
                  <a:pt x="2911449" y="345643"/>
                </a:cubicBezTo>
                <a:cubicBezTo>
                  <a:pt x="2910230" y="345033"/>
                  <a:pt x="2909011" y="343204"/>
                  <a:pt x="2907792" y="340156"/>
                </a:cubicBezTo>
                <a:cubicBezTo>
                  <a:pt x="2906572" y="337108"/>
                  <a:pt x="2906572" y="334975"/>
                  <a:pt x="2907792" y="333756"/>
                </a:cubicBezTo>
                <a:cubicBezTo>
                  <a:pt x="2909011" y="332536"/>
                  <a:pt x="2912364" y="331317"/>
                  <a:pt x="2917850" y="330098"/>
                </a:cubicBezTo>
                <a:lnTo>
                  <a:pt x="2917850" y="331927"/>
                </a:lnTo>
                <a:lnTo>
                  <a:pt x="2916021" y="336499"/>
                </a:lnTo>
                <a:cubicBezTo>
                  <a:pt x="2917240" y="337108"/>
                  <a:pt x="2918764" y="337413"/>
                  <a:pt x="2920593" y="337413"/>
                </a:cubicBezTo>
                <a:cubicBezTo>
                  <a:pt x="2921203" y="337413"/>
                  <a:pt x="2922727" y="337718"/>
                  <a:pt x="2925165" y="338328"/>
                </a:cubicBezTo>
                <a:cubicBezTo>
                  <a:pt x="2927604" y="338937"/>
                  <a:pt x="2928213" y="341071"/>
                  <a:pt x="2926994" y="344728"/>
                </a:cubicBezTo>
                <a:cubicBezTo>
                  <a:pt x="2926994" y="345338"/>
                  <a:pt x="2927299" y="345948"/>
                  <a:pt x="2927908" y="346557"/>
                </a:cubicBezTo>
                <a:cubicBezTo>
                  <a:pt x="2928518" y="347167"/>
                  <a:pt x="2929127" y="347472"/>
                  <a:pt x="2929737" y="347472"/>
                </a:cubicBezTo>
                <a:cubicBezTo>
                  <a:pt x="2934614" y="346252"/>
                  <a:pt x="2936748" y="343814"/>
                  <a:pt x="2936138" y="340156"/>
                </a:cubicBezTo>
                <a:cubicBezTo>
                  <a:pt x="2936748" y="337108"/>
                  <a:pt x="2937052" y="332536"/>
                  <a:pt x="2937052" y="326440"/>
                </a:cubicBezTo>
                <a:cubicBezTo>
                  <a:pt x="2937052" y="320954"/>
                  <a:pt x="2936748" y="316992"/>
                  <a:pt x="2936138" y="314553"/>
                </a:cubicBezTo>
                <a:lnTo>
                  <a:pt x="2935224" y="280720"/>
                </a:lnTo>
                <a:cubicBezTo>
                  <a:pt x="2935224" y="277063"/>
                  <a:pt x="2934766" y="273558"/>
                  <a:pt x="2933852" y="270205"/>
                </a:cubicBezTo>
                <a:cubicBezTo>
                  <a:pt x="2932938" y="266852"/>
                  <a:pt x="2932480" y="263347"/>
                  <a:pt x="2932480" y="259689"/>
                </a:cubicBezTo>
                <a:cubicBezTo>
                  <a:pt x="2931871" y="251764"/>
                  <a:pt x="2929585" y="243535"/>
                  <a:pt x="2925622" y="235000"/>
                </a:cubicBezTo>
                <a:cubicBezTo>
                  <a:pt x="2921660" y="226466"/>
                  <a:pt x="2919069" y="220675"/>
                  <a:pt x="2917850" y="217627"/>
                </a:cubicBezTo>
                <a:close/>
                <a:moveTo>
                  <a:pt x="2953511" y="215798"/>
                </a:moveTo>
                <a:cubicBezTo>
                  <a:pt x="2944368" y="218846"/>
                  <a:pt x="2939186" y="220675"/>
                  <a:pt x="2937967" y="221284"/>
                </a:cubicBezTo>
                <a:cubicBezTo>
                  <a:pt x="2938576" y="221894"/>
                  <a:pt x="2939491" y="222199"/>
                  <a:pt x="2940710" y="222199"/>
                </a:cubicBezTo>
                <a:cubicBezTo>
                  <a:pt x="2942539" y="222199"/>
                  <a:pt x="2944672" y="221284"/>
                  <a:pt x="2947111" y="219456"/>
                </a:cubicBezTo>
                <a:cubicBezTo>
                  <a:pt x="2949549" y="217627"/>
                  <a:pt x="2951683" y="216408"/>
                  <a:pt x="2953511" y="215798"/>
                </a:cubicBezTo>
                <a:close/>
                <a:moveTo>
                  <a:pt x="3075127" y="214884"/>
                </a:moveTo>
                <a:lnTo>
                  <a:pt x="3076956" y="217627"/>
                </a:lnTo>
                <a:cubicBezTo>
                  <a:pt x="3076956" y="218236"/>
                  <a:pt x="3077108" y="219303"/>
                  <a:pt x="3077413" y="220827"/>
                </a:cubicBezTo>
                <a:cubicBezTo>
                  <a:pt x="3077718" y="222351"/>
                  <a:pt x="3077565" y="223418"/>
                  <a:pt x="3076956" y="224028"/>
                </a:cubicBezTo>
                <a:cubicBezTo>
                  <a:pt x="3075737" y="224637"/>
                  <a:pt x="3075127" y="221589"/>
                  <a:pt x="3075127" y="214884"/>
                </a:cubicBezTo>
                <a:close/>
                <a:moveTo>
                  <a:pt x="3352190" y="209397"/>
                </a:moveTo>
                <a:cubicBezTo>
                  <a:pt x="3350971" y="210007"/>
                  <a:pt x="3348837" y="211836"/>
                  <a:pt x="3345789" y="214884"/>
                </a:cubicBezTo>
                <a:cubicBezTo>
                  <a:pt x="3345179" y="217322"/>
                  <a:pt x="3344113" y="219913"/>
                  <a:pt x="3342589" y="222656"/>
                </a:cubicBezTo>
                <a:cubicBezTo>
                  <a:pt x="3341065" y="225399"/>
                  <a:pt x="3339998" y="227685"/>
                  <a:pt x="3339388" y="229514"/>
                </a:cubicBezTo>
                <a:cubicBezTo>
                  <a:pt x="3333902" y="236829"/>
                  <a:pt x="3330549" y="241401"/>
                  <a:pt x="3329330" y="243230"/>
                </a:cubicBezTo>
                <a:cubicBezTo>
                  <a:pt x="3329330" y="241401"/>
                  <a:pt x="3328720" y="240487"/>
                  <a:pt x="3327501" y="240487"/>
                </a:cubicBezTo>
                <a:lnTo>
                  <a:pt x="3327501" y="238658"/>
                </a:lnTo>
                <a:cubicBezTo>
                  <a:pt x="3327501" y="236220"/>
                  <a:pt x="3328568" y="232562"/>
                  <a:pt x="3330702" y="227685"/>
                </a:cubicBezTo>
                <a:cubicBezTo>
                  <a:pt x="3332835" y="222808"/>
                  <a:pt x="3334207" y="218846"/>
                  <a:pt x="3334816" y="215798"/>
                </a:cubicBezTo>
                <a:lnTo>
                  <a:pt x="3332073" y="216712"/>
                </a:lnTo>
                <a:cubicBezTo>
                  <a:pt x="3327197" y="219760"/>
                  <a:pt x="3320796" y="222504"/>
                  <a:pt x="3312871" y="224942"/>
                </a:cubicBezTo>
                <a:lnTo>
                  <a:pt x="3294583" y="231343"/>
                </a:lnTo>
                <a:lnTo>
                  <a:pt x="3272637" y="236829"/>
                </a:lnTo>
                <a:cubicBezTo>
                  <a:pt x="3269589" y="238048"/>
                  <a:pt x="3265474" y="239572"/>
                  <a:pt x="3260293" y="241401"/>
                </a:cubicBezTo>
                <a:cubicBezTo>
                  <a:pt x="3255111" y="243230"/>
                  <a:pt x="3250996" y="245059"/>
                  <a:pt x="3247948" y="246888"/>
                </a:cubicBezTo>
                <a:cubicBezTo>
                  <a:pt x="3247339" y="249936"/>
                  <a:pt x="3247339" y="252374"/>
                  <a:pt x="3247948" y="254203"/>
                </a:cubicBezTo>
                <a:cubicBezTo>
                  <a:pt x="3251606" y="257251"/>
                  <a:pt x="3251606" y="259689"/>
                  <a:pt x="3247948" y="261518"/>
                </a:cubicBezTo>
                <a:cubicBezTo>
                  <a:pt x="3246729" y="264566"/>
                  <a:pt x="3244900" y="267004"/>
                  <a:pt x="3242462" y="268833"/>
                </a:cubicBezTo>
                <a:cubicBezTo>
                  <a:pt x="3249777" y="268833"/>
                  <a:pt x="3253435" y="272186"/>
                  <a:pt x="3253435" y="278892"/>
                </a:cubicBezTo>
                <a:cubicBezTo>
                  <a:pt x="3253435" y="281330"/>
                  <a:pt x="3255111" y="283159"/>
                  <a:pt x="3258464" y="284378"/>
                </a:cubicBezTo>
                <a:cubicBezTo>
                  <a:pt x="3261817" y="285597"/>
                  <a:pt x="3264103" y="286512"/>
                  <a:pt x="3265322" y="287121"/>
                </a:cubicBezTo>
                <a:cubicBezTo>
                  <a:pt x="3265932" y="287121"/>
                  <a:pt x="3266846" y="287731"/>
                  <a:pt x="3268065" y="288950"/>
                </a:cubicBezTo>
                <a:cubicBezTo>
                  <a:pt x="3271113" y="290169"/>
                  <a:pt x="3272637" y="291693"/>
                  <a:pt x="3272637" y="293522"/>
                </a:cubicBezTo>
                <a:cubicBezTo>
                  <a:pt x="3273247" y="295351"/>
                  <a:pt x="3275838" y="296875"/>
                  <a:pt x="3280410" y="298094"/>
                </a:cubicBezTo>
                <a:cubicBezTo>
                  <a:pt x="3284982" y="299313"/>
                  <a:pt x="3287877" y="300532"/>
                  <a:pt x="3289097" y="301752"/>
                </a:cubicBezTo>
                <a:lnTo>
                  <a:pt x="3292754" y="301752"/>
                </a:lnTo>
                <a:cubicBezTo>
                  <a:pt x="3295802" y="300532"/>
                  <a:pt x="3298088" y="300685"/>
                  <a:pt x="3299612" y="302209"/>
                </a:cubicBezTo>
                <a:cubicBezTo>
                  <a:pt x="3301136" y="303733"/>
                  <a:pt x="3301898" y="304495"/>
                  <a:pt x="3301898" y="304495"/>
                </a:cubicBezTo>
                <a:cubicBezTo>
                  <a:pt x="3304946" y="308762"/>
                  <a:pt x="3308299" y="311200"/>
                  <a:pt x="3311956" y="311810"/>
                </a:cubicBezTo>
                <a:cubicBezTo>
                  <a:pt x="3313785" y="311810"/>
                  <a:pt x="3317138" y="313029"/>
                  <a:pt x="3322015" y="315468"/>
                </a:cubicBezTo>
                <a:cubicBezTo>
                  <a:pt x="3324453" y="317906"/>
                  <a:pt x="3327197" y="319125"/>
                  <a:pt x="3330244" y="319125"/>
                </a:cubicBezTo>
                <a:cubicBezTo>
                  <a:pt x="3333292" y="319125"/>
                  <a:pt x="3335731" y="316687"/>
                  <a:pt x="3337560" y="311810"/>
                </a:cubicBezTo>
                <a:lnTo>
                  <a:pt x="3337560" y="309981"/>
                </a:lnTo>
                <a:cubicBezTo>
                  <a:pt x="3340608" y="306324"/>
                  <a:pt x="3343198" y="302361"/>
                  <a:pt x="3345332" y="298094"/>
                </a:cubicBezTo>
                <a:cubicBezTo>
                  <a:pt x="3347466" y="293827"/>
                  <a:pt x="3349752" y="290169"/>
                  <a:pt x="3352190" y="287121"/>
                </a:cubicBezTo>
                <a:cubicBezTo>
                  <a:pt x="3354019" y="281025"/>
                  <a:pt x="3357676" y="274015"/>
                  <a:pt x="3363163" y="266090"/>
                </a:cubicBezTo>
                <a:lnTo>
                  <a:pt x="3368649" y="243230"/>
                </a:lnTo>
                <a:cubicBezTo>
                  <a:pt x="3369868" y="241401"/>
                  <a:pt x="3370478" y="239572"/>
                  <a:pt x="3370478" y="237744"/>
                </a:cubicBezTo>
                <a:cubicBezTo>
                  <a:pt x="3370478" y="236524"/>
                  <a:pt x="3368040" y="236220"/>
                  <a:pt x="3363163" y="236829"/>
                </a:cubicBezTo>
                <a:cubicBezTo>
                  <a:pt x="3355238" y="236829"/>
                  <a:pt x="3350666" y="234391"/>
                  <a:pt x="3349447" y="229514"/>
                </a:cubicBezTo>
                <a:cubicBezTo>
                  <a:pt x="3349447" y="228295"/>
                  <a:pt x="3349752" y="226771"/>
                  <a:pt x="3350361" y="224942"/>
                </a:cubicBezTo>
                <a:cubicBezTo>
                  <a:pt x="3350971" y="223113"/>
                  <a:pt x="3351885" y="221589"/>
                  <a:pt x="3353105" y="220370"/>
                </a:cubicBezTo>
                <a:cubicBezTo>
                  <a:pt x="3354324" y="218541"/>
                  <a:pt x="3354933" y="216712"/>
                  <a:pt x="3354933" y="214884"/>
                </a:cubicBezTo>
                <a:cubicBezTo>
                  <a:pt x="3354933" y="213055"/>
                  <a:pt x="3354019" y="211226"/>
                  <a:pt x="3352190" y="209397"/>
                </a:cubicBezTo>
                <a:close/>
                <a:moveTo>
                  <a:pt x="2899562" y="209397"/>
                </a:moveTo>
                <a:cubicBezTo>
                  <a:pt x="2895905" y="209397"/>
                  <a:pt x="2892094" y="211531"/>
                  <a:pt x="2888132" y="215798"/>
                </a:cubicBezTo>
                <a:cubicBezTo>
                  <a:pt x="2884170" y="220065"/>
                  <a:pt x="2882493" y="223723"/>
                  <a:pt x="2883103" y="226771"/>
                </a:cubicBezTo>
                <a:close/>
                <a:moveTo>
                  <a:pt x="3074213" y="207568"/>
                </a:moveTo>
                <a:cubicBezTo>
                  <a:pt x="3074822" y="207568"/>
                  <a:pt x="3075127" y="210007"/>
                  <a:pt x="3075127" y="214884"/>
                </a:cubicBezTo>
                <a:lnTo>
                  <a:pt x="3071469" y="210312"/>
                </a:lnTo>
                <a:close/>
                <a:moveTo>
                  <a:pt x="3054095" y="198424"/>
                </a:moveTo>
                <a:cubicBezTo>
                  <a:pt x="3053486" y="198424"/>
                  <a:pt x="3052419" y="199034"/>
                  <a:pt x="3050895" y="200253"/>
                </a:cubicBezTo>
                <a:cubicBezTo>
                  <a:pt x="3049371" y="201472"/>
                  <a:pt x="3048609" y="202996"/>
                  <a:pt x="3048609" y="204825"/>
                </a:cubicBezTo>
                <a:lnTo>
                  <a:pt x="3048609" y="205740"/>
                </a:lnTo>
                <a:cubicBezTo>
                  <a:pt x="3048609" y="206959"/>
                  <a:pt x="3049371" y="208026"/>
                  <a:pt x="3050895" y="208940"/>
                </a:cubicBezTo>
                <a:cubicBezTo>
                  <a:pt x="3052419" y="209854"/>
                  <a:pt x="3053791" y="210312"/>
                  <a:pt x="3055010" y="210312"/>
                </a:cubicBezTo>
                <a:cubicBezTo>
                  <a:pt x="3056229" y="210312"/>
                  <a:pt x="3058058" y="209092"/>
                  <a:pt x="3060497" y="206654"/>
                </a:cubicBezTo>
                <a:cubicBezTo>
                  <a:pt x="3058668" y="203606"/>
                  <a:pt x="3056534" y="200863"/>
                  <a:pt x="3054095" y="198424"/>
                </a:cubicBezTo>
                <a:close/>
                <a:moveTo>
                  <a:pt x="2965399" y="91440"/>
                </a:moveTo>
                <a:cubicBezTo>
                  <a:pt x="2968447" y="91440"/>
                  <a:pt x="2971190" y="92354"/>
                  <a:pt x="2973628" y="94183"/>
                </a:cubicBezTo>
                <a:cubicBezTo>
                  <a:pt x="2974847" y="94792"/>
                  <a:pt x="2977286" y="96164"/>
                  <a:pt x="2980944" y="98298"/>
                </a:cubicBezTo>
                <a:cubicBezTo>
                  <a:pt x="2984601" y="100431"/>
                  <a:pt x="2988259" y="101803"/>
                  <a:pt x="2991916" y="102412"/>
                </a:cubicBezTo>
                <a:cubicBezTo>
                  <a:pt x="2996184" y="102412"/>
                  <a:pt x="3000146" y="105460"/>
                  <a:pt x="3003803" y="111556"/>
                </a:cubicBezTo>
                <a:cubicBezTo>
                  <a:pt x="3005023" y="117652"/>
                  <a:pt x="3009595" y="121920"/>
                  <a:pt x="3017519" y="124358"/>
                </a:cubicBezTo>
                <a:cubicBezTo>
                  <a:pt x="3025445" y="126187"/>
                  <a:pt x="3031540" y="131064"/>
                  <a:pt x="3035808" y="138988"/>
                </a:cubicBezTo>
                <a:cubicBezTo>
                  <a:pt x="3037027" y="143865"/>
                  <a:pt x="3036722" y="147218"/>
                  <a:pt x="3034893" y="149047"/>
                </a:cubicBezTo>
                <a:cubicBezTo>
                  <a:pt x="3033064" y="152095"/>
                  <a:pt x="3033369" y="155448"/>
                  <a:pt x="3035808" y="159105"/>
                </a:cubicBezTo>
                <a:cubicBezTo>
                  <a:pt x="3036417" y="159715"/>
                  <a:pt x="3038246" y="160934"/>
                  <a:pt x="3041294" y="162763"/>
                </a:cubicBezTo>
                <a:cubicBezTo>
                  <a:pt x="3051657" y="169468"/>
                  <a:pt x="3060192" y="178003"/>
                  <a:pt x="3066897" y="188366"/>
                </a:cubicBezTo>
                <a:cubicBezTo>
                  <a:pt x="3069336" y="192633"/>
                  <a:pt x="3070250" y="196596"/>
                  <a:pt x="3069640" y="200253"/>
                </a:cubicBezTo>
                <a:cubicBezTo>
                  <a:pt x="3069031" y="203301"/>
                  <a:pt x="3069336" y="206044"/>
                  <a:pt x="3070555" y="208483"/>
                </a:cubicBezTo>
                <a:lnTo>
                  <a:pt x="3071469" y="210312"/>
                </a:lnTo>
                <a:cubicBezTo>
                  <a:pt x="3065983" y="215798"/>
                  <a:pt x="3061411" y="218541"/>
                  <a:pt x="3057753" y="218541"/>
                </a:cubicBezTo>
                <a:cubicBezTo>
                  <a:pt x="3055924" y="218541"/>
                  <a:pt x="3052571" y="216712"/>
                  <a:pt x="3047695" y="213055"/>
                </a:cubicBezTo>
                <a:cubicBezTo>
                  <a:pt x="3045866" y="211226"/>
                  <a:pt x="3044037" y="210312"/>
                  <a:pt x="3042208" y="210312"/>
                </a:cubicBezTo>
                <a:cubicBezTo>
                  <a:pt x="3041599" y="210312"/>
                  <a:pt x="3040684" y="212140"/>
                  <a:pt x="3039465" y="215798"/>
                </a:cubicBezTo>
                <a:cubicBezTo>
                  <a:pt x="3037636" y="217017"/>
                  <a:pt x="3036112" y="216865"/>
                  <a:pt x="3034893" y="215341"/>
                </a:cubicBezTo>
                <a:cubicBezTo>
                  <a:pt x="3033674" y="213817"/>
                  <a:pt x="3032760" y="212750"/>
                  <a:pt x="3032150" y="212140"/>
                </a:cubicBezTo>
                <a:cubicBezTo>
                  <a:pt x="3030931" y="210312"/>
                  <a:pt x="3029711" y="209397"/>
                  <a:pt x="3028492" y="209397"/>
                </a:cubicBezTo>
                <a:cubicBezTo>
                  <a:pt x="3027273" y="209397"/>
                  <a:pt x="3025749" y="210312"/>
                  <a:pt x="3023920" y="212140"/>
                </a:cubicBezTo>
                <a:lnTo>
                  <a:pt x="3020263" y="213969"/>
                </a:lnTo>
                <a:cubicBezTo>
                  <a:pt x="3017824" y="212750"/>
                  <a:pt x="3015386" y="212293"/>
                  <a:pt x="3012948" y="212598"/>
                </a:cubicBezTo>
                <a:cubicBezTo>
                  <a:pt x="3010509" y="212902"/>
                  <a:pt x="3008680" y="213055"/>
                  <a:pt x="3007461" y="213055"/>
                </a:cubicBezTo>
                <a:cubicBezTo>
                  <a:pt x="3006242" y="213055"/>
                  <a:pt x="3004108" y="213360"/>
                  <a:pt x="3001060" y="213969"/>
                </a:cubicBezTo>
                <a:cubicBezTo>
                  <a:pt x="2998013" y="214579"/>
                  <a:pt x="2995269" y="215798"/>
                  <a:pt x="2992831" y="217627"/>
                </a:cubicBezTo>
                <a:cubicBezTo>
                  <a:pt x="2992831" y="217627"/>
                  <a:pt x="2991916" y="216712"/>
                  <a:pt x="2990088" y="214884"/>
                </a:cubicBezTo>
                <a:cubicBezTo>
                  <a:pt x="2989478" y="214884"/>
                  <a:pt x="2988868" y="214579"/>
                  <a:pt x="2988259" y="213969"/>
                </a:cubicBezTo>
                <a:cubicBezTo>
                  <a:pt x="2987649" y="213360"/>
                  <a:pt x="2987040" y="213360"/>
                  <a:pt x="2986430" y="213969"/>
                </a:cubicBezTo>
                <a:cubicBezTo>
                  <a:pt x="2985211" y="215188"/>
                  <a:pt x="2983382" y="215798"/>
                  <a:pt x="2980944" y="215798"/>
                </a:cubicBezTo>
                <a:cubicBezTo>
                  <a:pt x="2979724" y="215798"/>
                  <a:pt x="2977896" y="215493"/>
                  <a:pt x="2975457" y="214884"/>
                </a:cubicBezTo>
                <a:cubicBezTo>
                  <a:pt x="2973019" y="214274"/>
                  <a:pt x="2970885" y="214274"/>
                  <a:pt x="2969056" y="214884"/>
                </a:cubicBezTo>
                <a:cubicBezTo>
                  <a:pt x="2967837" y="215493"/>
                  <a:pt x="2966313" y="215646"/>
                  <a:pt x="2964484" y="215341"/>
                </a:cubicBezTo>
                <a:cubicBezTo>
                  <a:pt x="2962656" y="215036"/>
                  <a:pt x="2960827" y="215188"/>
                  <a:pt x="2958998" y="215798"/>
                </a:cubicBezTo>
                <a:lnTo>
                  <a:pt x="2961741" y="218541"/>
                </a:lnTo>
                <a:cubicBezTo>
                  <a:pt x="2962960" y="220370"/>
                  <a:pt x="2965551" y="224485"/>
                  <a:pt x="2969514" y="230886"/>
                </a:cubicBezTo>
                <a:cubicBezTo>
                  <a:pt x="2973476" y="237286"/>
                  <a:pt x="2977286" y="242316"/>
                  <a:pt x="2980944" y="245973"/>
                </a:cubicBezTo>
                <a:cubicBezTo>
                  <a:pt x="2983382" y="252679"/>
                  <a:pt x="2987954" y="259384"/>
                  <a:pt x="2994660" y="266090"/>
                </a:cubicBezTo>
                <a:cubicBezTo>
                  <a:pt x="3004413" y="277063"/>
                  <a:pt x="3009595" y="287426"/>
                  <a:pt x="3010205" y="297180"/>
                </a:cubicBezTo>
                <a:lnTo>
                  <a:pt x="3011119" y="299923"/>
                </a:lnTo>
                <a:cubicBezTo>
                  <a:pt x="3015386" y="298094"/>
                  <a:pt x="3020568" y="295351"/>
                  <a:pt x="3026664" y="291693"/>
                </a:cubicBezTo>
                <a:cubicBezTo>
                  <a:pt x="3029102" y="291084"/>
                  <a:pt x="3030931" y="289560"/>
                  <a:pt x="3032150" y="287121"/>
                </a:cubicBezTo>
                <a:cubicBezTo>
                  <a:pt x="3035808" y="285292"/>
                  <a:pt x="3036112" y="282854"/>
                  <a:pt x="3033064" y="279806"/>
                </a:cubicBezTo>
                <a:cubicBezTo>
                  <a:pt x="3031235" y="278587"/>
                  <a:pt x="3030321" y="277368"/>
                  <a:pt x="3030321" y="276148"/>
                </a:cubicBezTo>
                <a:cubicBezTo>
                  <a:pt x="3030321" y="273710"/>
                  <a:pt x="3030016" y="271576"/>
                  <a:pt x="3029407" y="269748"/>
                </a:cubicBezTo>
                <a:cubicBezTo>
                  <a:pt x="3028797" y="267919"/>
                  <a:pt x="3027578" y="266700"/>
                  <a:pt x="3025749" y="266090"/>
                </a:cubicBezTo>
                <a:cubicBezTo>
                  <a:pt x="3022701" y="263652"/>
                  <a:pt x="3017367" y="258318"/>
                  <a:pt x="3009747" y="250088"/>
                </a:cubicBezTo>
                <a:cubicBezTo>
                  <a:pt x="3002127" y="241858"/>
                  <a:pt x="2993135" y="232257"/>
                  <a:pt x="2982772" y="221284"/>
                </a:cubicBezTo>
                <a:cubicBezTo>
                  <a:pt x="2988259" y="226161"/>
                  <a:pt x="2998774" y="233019"/>
                  <a:pt x="3014319" y="241858"/>
                </a:cubicBezTo>
                <a:cubicBezTo>
                  <a:pt x="3029864" y="250698"/>
                  <a:pt x="3038551" y="254203"/>
                  <a:pt x="3040380" y="252374"/>
                </a:cubicBezTo>
                <a:cubicBezTo>
                  <a:pt x="3042208" y="252984"/>
                  <a:pt x="3044494" y="252679"/>
                  <a:pt x="3047238" y="251460"/>
                </a:cubicBezTo>
                <a:cubicBezTo>
                  <a:pt x="3049981" y="250241"/>
                  <a:pt x="3052267" y="250545"/>
                  <a:pt x="3054095" y="252374"/>
                </a:cubicBezTo>
                <a:cubicBezTo>
                  <a:pt x="3055315" y="252984"/>
                  <a:pt x="3056382" y="253593"/>
                  <a:pt x="3057296" y="254203"/>
                </a:cubicBezTo>
                <a:cubicBezTo>
                  <a:pt x="3058210" y="254812"/>
                  <a:pt x="3059277" y="255422"/>
                  <a:pt x="3060497" y="256032"/>
                </a:cubicBezTo>
                <a:cubicBezTo>
                  <a:pt x="3061716" y="256641"/>
                  <a:pt x="3063392" y="257251"/>
                  <a:pt x="3065526" y="257860"/>
                </a:cubicBezTo>
                <a:cubicBezTo>
                  <a:pt x="3067659" y="258470"/>
                  <a:pt x="3069336" y="259384"/>
                  <a:pt x="3070555" y="260604"/>
                </a:cubicBezTo>
                <a:cubicBezTo>
                  <a:pt x="3073603" y="264871"/>
                  <a:pt x="3077870" y="266700"/>
                  <a:pt x="3083356" y="266090"/>
                </a:cubicBezTo>
                <a:cubicBezTo>
                  <a:pt x="3085795" y="266090"/>
                  <a:pt x="3088081" y="267462"/>
                  <a:pt x="3090214" y="270205"/>
                </a:cubicBezTo>
                <a:cubicBezTo>
                  <a:pt x="3092348" y="272948"/>
                  <a:pt x="3093415" y="276148"/>
                  <a:pt x="3093415" y="279806"/>
                </a:cubicBezTo>
                <a:cubicBezTo>
                  <a:pt x="3092805" y="281635"/>
                  <a:pt x="3092653" y="283464"/>
                  <a:pt x="3092958" y="285292"/>
                </a:cubicBezTo>
                <a:cubicBezTo>
                  <a:pt x="3093262" y="287121"/>
                  <a:pt x="3093415" y="288950"/>
                  <a:pt x="3093415" y="290779"/>
                </a:cubicBezTo>
                <a:cubicBezTo>
                  <a:pt x="3094024" y="292608"/>
                  <a:pt x="3095244" y="293827"/>
                  <a:pt x="3097072" y="294436"/>
                </a:cubicBezTo>
                <a:cubicBezTo>
                  <a:pt x="3100730" y="296875"/>
                  <a:pt x="3104083" y="298399"/>
                  <a:pt x="3107131" y="299008"/>
                </a:cubicBezTo>
                <a:lnTo>
                  <a:pt x="3113532" y="303580"/>
                </a:lnTo>
                <a:lnTo>
                  <a:pt x="3113532" y="301752"/>
                </a:lnTo>
                <a:cubicBezTo>
                  <a:pt x="3112313" y="299923"/>
                  <a:pt x="3111245" y="296875"/>
                  <a:pt x="3110331" y="292608"/>
                </a:cubicBezTo>
                <a:cubicBezTo>
                  <a:pt x="3109417" y="288340"/>
                  <a:pt x="3107740" y="284988"/>
                  <a:pt x="3105302" y="282549"/>
                </a:cubicBezTo>
                <a:cubicBezTo>
                  <a:pt x="3104083" y="277672"/>
                  <a:pt x="3103473" y="274624"/>
                  <a:pt x="3103473" y="273405"/>
                </a:cubicBezTo>
                <a:lnTo>
                  <a:pt x="3104388" y="264261"/>
                </a:lnTo>
                <a:cubicBezTo>
                  <a:pt x="3106216" y="261213"/>
                  <a:pt x="3108045" y="257556"/>
                  <a:pt x="3109874" y="253288"/>
                </a:cubicBezTo>
                <a:cubicBezTo>
                  <a:pt x="3111703" y="249021"/>
                  <a:pt x="3113532" y="245059"/>
                  <a:pt x="3115360" y="241401"/>
                </a:cubicBezTo>
                <a:cubicBezTo>
                  <a:pt x="3112313" y="240792"/>
                  <a:pt x="3110331" y="239725"/>
                  <a:pt x="3109417" y="238201"/>
                </a:cubicBezTo>
                <a:cubicBezTo>
                  <a:pt x="3108502" y="236677"/>
                  <a:pt x="3108655" y="235305"/>
                  <a:pt x="3109874" y="234086"/>
                </a:cubicBezTo>
                <a:cubicBezTo>
                  <a:pt x="3112313" y="226771"/>
                  <a:pt x="3112617" y="221589"/>
                  <a:pt x="3110788" y="218541"/>
                </a:cubicBezTo>
                <a:cubicBezTo>
                  <a:pt x="3110179" y="215493"/>
                  <a:pt x="3108960" y="210312"/>
                  <a:pt x="3107131" y="202996"/>
                </a:cubicBezTo>
                <a:cubicBezTo>
                  <a:pt x="3103473" y="190195"/>
                  <a:pt x="3100120" y="181660"/>
                  <a:pt x="3097072" y="177393"/>
                </a:cubicBezTo>
                <a:cubicBezTo>
                  <a:pt x="3095853" y="173736"/>
                  <a:pt x="3093872" y="168859"/>
                  <a:pt x="3091129" y="162763"/>
                </a:cubicBezTo>
                <a:cubicBezTo>
                  <a:pt x="3088385" y="156667"/>
                  <a:pt x="3086100" y="151485"/>
                  <a:pt x="3084271" y="147218"/>
                </a:cubicBezTo>
                <a:cubicBezTo>
                  <a:pt x="3080613" y="143560"/>
                  <a:pt x="3078784" y="141732"/>
                  <a:pt x="3078784" y="141732"/>
                </a:cubicBezTo>
                <a:cubicBezTo>
                  <a:pt x="3078175" y="139293"/>
                  <a:pt x="3075737" y="136550"/>
                  <a:pt x="3071469" y="133502"/>
                </a:cubicBezTo>
                <a:cubicBezTo>
                  <a:pt x="3070860" y="132892"/>
                  <a:pt x="3070402" y="132283"/>
                  <a:pt x="3070098" y="131673"/>
                </a:cubicBezTo>
                <a:cubicBezTo>
                  <a:pt x="3069793" y="131064"/>
                  <a:pt x="3069336" y="130149"/>
                  <a:pt x="3068726" y="128930"/>
                </a:cubicBezTo>
                <a:cubicBezTo>
                  <a:pt x="3064459" y="128320"/>
                  <a:pt x="3062325" y="125272"/>
                  <a:pt x="3062325" y="119786"/>
                </a:cubicBezTo>
                <a:cubicBezTo>
                  <a:pt x="3062325" y="119176"/>
                  <a:pt x="3061563" y="118262"/>
                  <a:pt x="3060039" y="117043"/>
                </a:cubicBezTo>
                <a:cubicBezTo>
                  <a:pt x="3058515" y="115824"/>
                  <a:pt x="3057753" y="114909"/>
                  <a:pt x="3057753" y="114300"/>
                </a:cubicBezTo>
                <a:cubicBezTo>
                  <a:pt x="3056534" y="113690"/>
                  <a:pt x="3055924" y="112166"/>
                  <a:pt x="3055924" y="109728"/>
                </a:cubicBezTo>
                <a:lnTo>
                  <a:pt x="3061411" y="109728"/>
                </a:lnTo>
                <a:cubicBezTo>
                  <a:pt x="3062021" y="111556"/>
                  <a:pt x="3062935" y="112776"/>
                  <a:pt x="3064154" y="113385"/>
                </a:cubicBezTo>
                <a:cubicBezTo>
                  <a:pt x="3065373" y="113995"/>
                  <a:pt x="3067202" y="113995"/>
                  <a:pt x="3069640" y="113385"/>
                </a:cubicBezTo>
                <a:lnTo>
                  <a:pt x="3074213" y="114300"/>
                </a:lnTo>
                <a:cubicBezTo>
                  <a:pt x="3076041" y="118567"/>
                  <a:pt x="3080308" y="120091"/>
                  <a:pt x="3087014" y="118872"/>
                </a:cubicBezTo>
                <a:cubicBezTo>
                  <a:pt x="3090062" y="118872"/>
                  <a:pt x="3094024" y="120700"/>
                  <a:pt x="3098901" y="124358"/>
                </a:cubicBezTo>
                <a:cubicBezTo>
                  <a:pt x="3099511" y="127406"/>
                  <a:pt x="3101949" y="129540"/>
                  <a:pt x="3106216" y="130759"/>
                </a:cubicBezTo>
                <a:cubicBezTo>
                  <a:pt x="3108045" y="131368"/>
                  <a:pt x="3110331" y="132283"/>
                  <a:pt x="3113074" y="133502"/>
                </a:cubicBezTo>
                <a:cubicBezTo>
                  <a:pt x="3115818" y="134721"/>
                  <a:pt x="3118408" y="135636"/>
                  <a:pt x="3120847" y="136245"/>
                </a:cubicBezTo>
                <a:cubicBezTo>
                  <a:pt x="3124505" y="136245"/>
                  <a:pt x="3126333" y="137160"/>
                  <a:pt x="3126333" y="138988"/>
                </a:cubicBezTo>
                <a:cubicBezTo>
                  <a:pt x="3128772" y="140208"/>
                  <a:pt x="3133953" y="143865"/>
                  <a:pt x="3141878" y="149961"/>
                </a:cubicBezTo>
                <a:lnTo>
                  <a:pt x="3150108" y="159105"/>
                </a:lnTo>
                <a:cubicBezTo>
                  <a:pt x="3153155" y="163372"/>
                  <a:pt x="3156813" y="167335"/>
                  <a:pt x="3161080" y="170992"/>
                </a:cubicBezTo>
                <a:cubicBezTo>
                  <a:pt x="3165348" y="174650"/>
                  <a:pt x="3168091" y="177089"/>
                  <a:pt x="3169310" y="178308"/>
                </a:cubicBezTo>
                <a:cubicBezTo>
                  <a:pt x="3169920" y="177698"/>
                  <a:pt x="3171748" y="177393"/>
                  <a:pt x="3174797" y="177393"/>
                </a:cubicBezTo>
                <a:cubicBezTo>
                  <a:pt x="3176625" y="177393"/>
                  <a:pt x="3177540" y="177089"/>
                  <a:pt x="3177540" y="176479"/>
                </a:cubicBezTo>
                <a:lnTo>
                  <a:pt x="3181197" y="177393"/>
                </a:lnTo>
                <a:cubicBezTo>
                  <a:pt x="3181807" y="178612"/>
                  <a:pt x="3181350" y="179527"/>
                  <a:pt x="3179826" y="180136"/>
                </a:cubicBezTo>
                <a:cubicBezTo>
                  <a:pt x="3178302" y="180746"/>
                  <a:pt x="3177540" y="181356"/>
                  <a:pt x="3177540" y="181965"/>
                </a:cubicBezTo>
                <a:cubicBezTo>
                  <a:pt x="3178759" y="183184"/>
                  <a:pt x="3178454" y="184708"/>
                  <a:pt x="3176625" y="186537"/>
                </a:cubicBezTo>
                <a:cubicBezTo>
                  <a:pt x="3177844" y="187147"/>
                  <a:pt x="3179978" y="187452"/>
                  <a:pt x="3183026" y="187452"/>
                </a:cubicBezTo>
                <a:cubicBezTo>
                  <a:pt x="3184855" y="186842"/>
                  <a:pt x="3186988" y="186537"/>
                  <a:pt x="3189427" y="186537"/>
                </a:cubicBezTo>
                <a:cubicBezTo>
                  <a:pt x="3190646" y="186537"/>
                  <a:pt x="3192780" y="187756"/>
                  <a:pt x="3195827" y="190195"/>
                </a:cubicBezTo>
                <a:cubicBezTo>
                  <a:pt x="3196437" y="190804"/>
                  <a:pt x="3197504" y="191871"/>
                  <a:pt x="3199028" y="193395"/>
                </a:cubicBezTo>
                <a:cubicBezTo>
                  <a:pt x="3200552" y="194919"/>
                  <a:pt x="3201924" y="195986"/>
                  <a:pt x="3203143" y="196596"/>
                </a:cubicBezTo>
                <a:cubicBezTo>
                  <a:pt x="3204362" y="197815"/>
                  <a:pt x="3205886" y="198424"/>
                  <a:pt x="3207715" y="198424"/>
                </a:cubicBezTo>
                <a:cubicBezTo>
                  <a:pt x="3209544" y="198424"/>
                  <a:pt x="3211372" y="197815"/>
                  <a:pt x="3213201" y="196596"/>
                </a:cubicBezTo>
                <a:cubicBezTo>
                  <a:pt x="3213201" y="195986"/>
                  <a:pt x="3214116" y="195681"/>
                  <a:pt x="3215944" y="195681"/>
                </a:cubicBezTo>
                <a:cubicBezTo>
                  <a:pt x="3217773" y="195681"/>
                  <a:pt x="3218992" y="195376"/>
                  <a:pt x="3219602" y="194767"/>
                </a:cubicBezTo>
                <a:cubicBezTo>
                  <a:pt x="3222650" y="192938"/>
                  <a:pt x="3226765" y="191109"/>
                  <a:pt x="3231947" y="189280"/>
                </a:cubicBezTo>
                <a:cubicBezTo>
                  <a:pt x="3237128" y="187452"/>
                  <a:pt x="3240938" y="185318"/>
                  <a:pt x="3243376" y="182880"/>
                </a:cubicBezTo>
                <a:cubicBezTo>
                  <a:pt x="3243986" y="181051"/>
                  <a:pt x="3245358" y="179527"/>
                  <a:pt x="3247491" y="178308"/>
                </a:cubicBezTo>
                <a:cubicBezTo>
                  <a:pt x="3249625" y="177089"/>
                  <a:pt x="3251301" y="176174"/>
                  <a:pt x="3252520" y="175564"/>
                </a:cubicBezTo>
                <a:cubicBezTo>
                  <a:pt x="3254959" y="174955"/>
                  <a:pt x="3258159" y="173431"/>
                  <a:pt x="3262122" y="170992"/>
                </a:cubicBezTo>
                <a:cubicBezTo>
                  <a:pt x="3266084" y="168554"/>
                  <a:pt x="3269284" y="166725"/>
                  <a:pt x="3271723" y="165506"/>
                </a:cubicBezTo>
                <a:cubicBezTo>
                  <a:pt x="3274161" y="163068"/>
                  <a:pt x="3279343" y="160934"/>
                  <a:pt x="3287268" y="159105"/>
                </a:cubicBezTo>
                <a:lnTo>
                  <a:pt x="3288182" y="159105"/>
                </a:lnTo>
                <a:cubicBezTo>
                  <a:pt x="3289401" y="156057"/>
                  <a:pt x="3292144" y="153466"/>
                  <a:pt x="3296411" y="151333"/>
                </a:cubicBezTo>
                <a:cubicBezTo>
                  <a:pt x="3300679" y="149199"/>
                  <a:pt x="3303422" y="147523"/>
                  <a:pt x="3304641" y="146304"/>
                </a:cubicBezTo>
                <a:lnTo>
                  <a:pt x="3305556" y="146304"/>
                </a:lnTo>
                <a:cubicBezTo>
                  <a:pt x="3308603" y="145694"/>
                  <a:pt x="3315309" y="142341"/>
                  <a:pt x="3325672" y="136245"/>
                </a:cubicBezTo>
                <a:lnTo>
                  <a:pt x="3325672" y="135331"/>
                </a:lnTo>
                <a:lnTo>
                  <a:pt x="3341217" y="128930"/>
                </a:lnTo>
                <a:cubicBezTo>
                  <a:pt x="3343656" y="127711"/>
                  <a:pt x="3346551" y="126644"/>
                  <a:pt x="3349904" y="125730"/>
                </a:cubicBezTo>
                <a:cubicBezTo>
                  <a:pt x="3353257" y="124815"/>
                  <a:pt x="3357067" y="123139"/>
                  <a:pt x="3361334" y="120700"/>
                </a:cubicBezTo>
                <a:cubicBezTo>
                  <a:pt x="3362553" y="120700"/>
                  <a:pt x="3364382" y="119786"/>
                  <a:pt x="3366820" y="117957"/>
                </a:cubicBezTo>
                <a:cubicBezTo>
                  <a:pt x="3369259" y="116128"/>
                  <a:pt x="3371392" y="115214"/>
                  <a:pt x="3373221" y="115214"/>
                </a:cubicBezTo>
                <a:cubicBezTo>
                  <a:pt x="3379317" y="114604"/>
                  <a:pt x="3382975" y="113690"/>
                  <a:pt x="3384194" y="112471"/>
                </a:cubicBezTo>
                <a:cubicBezTo>
                  <a:pt x="3385413" y="111252"/>
                  <a:pt x="3385718" y="108508"/>
                  <a:pt x="3385108" y="104241"/>
                </a:cubicBezTo>
                <a:lnTo>
                  <a:pt x="3385108" y="102412"/>
                </a:lnTo>
                <a:cubicBezTo>
                  <a:pt x="3385108" y="101193"/>
                  <a:pt x="3386023" y="100126"/>
                  <a:pt x="3387852" y="99212"/>
                </a:cubicBezTo>
                <a:cubicBezTo>
                  <a:pt x="3389680" y="98298"/>
                  <a:pt x="3390900" y="97536"/>
                  <a:pt x="3391509" y="96926"/>
                </a:cubicBezTo>
                <a:cubicBezTo>
                  <a:pt x="3391509" y="96926"/>
                  <a:pt x="3391662" y="96774"/>
                  <a:pt x="3391966" y="96469"/>
                </a:cubicBezTo>
                <a:cubicBezTo>
                  <a:pt x="3392271" y="96164"/>
                  <a:pt x="3392424" y="96012"/>
                  <a:pt x="3392424" y="96012"/>
                </a:cubicBezTo>
                <a:cubicBezTo>
                  <a:pt x="3394252" y="96621"/>
                  <a:pt x="3397300" y="96926"/>
                  <a:pt x="3401568" y="96926"/>
                </a:cubicBezTo>
                <a:cubicBezTo>
                  <a:pt x="3408883" y="96926"/>
                  <a:pt x="3414369" y="97840"/>
                  <a:pt x="3418027" y="99669"/>
                </a:cubicBezTo>
                <a:cubicBezTo>
                  <a:pt x="3420465" y="102108"/>
                  <a:pt x="3424275" y="104089"/>
                  <a:pt x="3429457" y="105613"/>
                </a:cubicBezTo>
                <a:cubicBezTo>
                  <a:pt x="3434638" y="107137"/>
                  <a:pt x="3438448" y="108204"/>
                  <a:pt x="3440887" y="108813"/>
                </a:cubicBezTo>
                <a:cubicBezTo>
                  <a:pt x="3442106" y="109423"/>
                  <a:pt x="3443477" y="110185"/>
                  <a:pt x="3445002" y="111099"/>
                </a:cubicBezTo>
                <a:cubicBezTo>
                  <a:pt x="3446526" y="112014"/>
                  <a:pt x="3447897" y="112471"/>
                  <a:pt x="3449116" y="112471"/>
                </a:cubicBezTo>
                <a:cubicBezTo>
                  <a:pt x="3455213" y="113080"/>
                  <a:pt x="3461003" y="115214"/>
                  <a:pt x="3466490" y="118872"/>
                </a:cubicBezTo>
                <a:cubicBezTo>
                  <a:pt x="3471976" y="122529"/>
                  <a:pt x="3475634" y="126492"/>
                  <a:pt x="3477463" y="130759"/>
                </a:cubicBezTo>
                <a:cubicBezTo>
                  <a:pt x="3477463" y="133197"/>
                  <a:pt x="3478072" y="135026"/>
                  <a:pt x="3479292" y="136245"/>
                </a:cubicBezTo>
                <a:cubicBezTo>
                  <a:pt x="3480511" y="137464"/>
                  <a:pt x="3482035" y="138684"/>
                  <a:pt x="3483864" y="139903"/>
                </a:cubicBezTo>
                <a:cubicBezTo>
                  <a:pt x="3485692" y="141122"/>
                  <a:pt x="3489197" y="142646"/>
                  <a:pt x="3494379" y="144475"/>
                </a:cubicBezTo>
                <a:cubicBezTo>
                  <a:pt x="3499561" y="146304"/>
                  <a:pt x="3503066" y="148132"/>
                  <a:pt x="3504895" y="149961"/>
                </a:cubicBezTo>
                <a:cubicBezTo>
                  <a:pt x="3507333" y="150571"/>
                  <a:pt x="3508857" y="151638"/>
                  <a:pt x="3509467" y="153162"/>
                </a:cubicBezTo>
                <a:cubicBezTo>
                  <a:pt x="3510076" y="154686"/>
                  <a:pt x="3510381" y="156362"/>
                  <a:pt x="3510381" y="158191"/>
                </a:cubicBezTo>
                <a:cubicBezTo>
                  <a:pt x="3510381" y="160629"/>
                  <a:pt x="3510991" y="162458"/>
                  <a:pt x="3512210" y="163677"/>
                </a:cubicBezTo>
                <a:cubicBezTo>
                  <a:pt x="3515868" y="165506"/>
                  <a:pt x="3519525" y="167030"/>
                  <a:pt x="3523183" y="168249"/>
                </a:cubicBezTo>
                <a:cubicBezTo>
                  <a:pt x="3528669" y="171297"/>
                  <a:pt x="3531413" y="176174"/>
                  <a:pt x="3531413" y="182880"/>
                </a:cubicBezTo>
                <a:lnTo>
                  <a:pt x="3531413" y="186537"/>
                </a:lnTo>
                <a:lnTo>
                  <a:pt x="3532327" y="199339"/>
                </a:lnTo>
                <a:cubicBezTo>
                  <a:pt x="3532937" y="199948"/>
                  <a:pt x="3532937" y="201015"/>
                  <a:pt x="3532327" y="202539"/>
                </a:cubicBezTo>
                <a:cubicBezTo>
                  <a:pt x="3531717" y="204063"/>
                  <a:pt x="3531413" y="205130"/>
                  <a:pt x="3531413" y="205740"/>
                </a:cubicBezTo>
                <a:lnTo>
                  <a:pt x="3524097" y="205740"/>
                </a:lnTo>
                <a:cubicBezTo>
                  <a:pt x="3522878" y="204520"/>
                  <a:pt x="3521049" y="204520"/>
                  <a:pt x="3518611" y="205740"/>
                </a:cubicBezTo>
                <a:cubicBezTo>
                  <a:pt x="3517392" y="208178"/>
                  <a:pt x="3516020" y="210769"/>
                  <a:pt x="3514496" y="213512"/>
                </a:cubicBezTo>
                <a:cubicBezTo>
                  <a:pt x="3512972" y="216255"/>
                  <a:pt x="3511905" y="218541"/>
                  <a:pt x="3511295" y="220370"/>
                </a:cubicBezTo>
                <a:lnTo>
                  <a:pt x="3505809" y="234086"/>
                </a:lnTo>
                <a:cubicBezTo>
                  <a:pt x="3505200" y="234696"/>
                  <a:pt x="3503066" y="237744"/>
                  <a:pt x="3499408" y="243230"/>
                </a:cubicBezTo>
                <a:cubicBezTo>
                  <a:pt x="3497580" y="248716"/>
                  <a:pt x="3494836" y="254812"/>
                  <a:pt x="3491179" y="261518"/>
                </a:cubicBezTo>
                <a:cubicBezTo>
                  <a:pt x="3487521" y="268224"/>
                  <a:pt x="3484778" y="273405"/>
                  <a:pt x="3482949" y="277063"/>
                </a:cubicBezTo>
                <a:cubicBezTo>
                  <a:pt x="3481730" y="281330"/>
                  <a:pt x="3477768" y="287731"/>
                  <a:pt x="3471062" y="296265"/>
                </a:cubicBezTo>
                <a:cubicBezTo>
                  <a:pt x="3471062" y="299923"/>
                  <a:pt x="3467100" y="305104"/>
                  <a:pt x="3459175" y="311810"/>
                </a:cubicBezTo>
                <a:lnTo>
                  <a:pt x="3458260" y="311810"/>
                </a:lnTo>
                <a:cubicBezTo>
                  <a:pt x="3458260" y="314858"/>
                  <a:pt x="3456889" y="317754"/>
                  <a:pt x="3454145" y="320497"/>
                </a:cubicBezTo>
                <a:cubicBezTo>
                  <a:pt x="3451402" y="323240"/>
                  <a:pt x="3449116" y="325831"/>
                  <a:pt x="3447288" y="328269"/>
                </a:cubicBezTo>
                <a:cubicBezTo>
                  <a:pt x="3444240" y="333146"/>
                  <a:pt x="3442106" y="337108"/>
                  <a:pt x="3440887" y="340156"/>
                </a:cubicBezTo>
                <a:cubicBezTo>
                  <a:pt x="3440887" y="340156"/>
                  <a:pt x="3440582" y="340309"/>
                  <a:pt x="3439972" y="340614"/>
                </a:cubicBezTo>
                <a:cubicBezTo>
                  <a:pt x="3439363" y="340918"/>
                  <a:pt x="3438448" y="341071"/>
                  <a:pt x="3437229" y="341071"/>
                </a:cubicBezTo>
                <a:cubicBezTo>
                  <a:pt x="3436619" y="342290"/>
                  <a:pt x="3435248" y="344424"/>
                  <a:pt x="3433114" y="347472"/>
                </a:cubicBezTo>
                <a:cubicBezTo>
                  <a:pt x="3430981" y="350520"/>
                  <a:pt x="3429609" y="353568"/>
                  <a:pt x="3429000" y="356616"/>
                </a:cubicBezTo>
                <a:cubicBezTo>
                  <a:pt x="3429000" y="357835"/>
                  <a:pt x="3427780" y="359816"/>
                  <a:pt x="3425342" y="362559"/>
                </a:cubicBezTo>
                <a:cubicBezTo>
                  <a:pt x="3422903" y="365302"/>
                  <a:pt x="3421684" y="367284"/>
                  <a:pt x="3421684" y="368503"/>
                </a:cubicBezTo>
                <a:cubicBezTo>
                  <a:pt x="3419246" y="370941"/>
                  <a:pt x="3417265" y="373532"/>
                  <a:pt x="3415741" y="376275"/>
                </a:cubicBezTo>
                <a:cubicBezTo>
                  <a:pt x="3414217" y="379018"/>
                  <a:pt x="3413150" y="380695"/>
                  <a:pt x="3412540" y="381304"/>
                </a:cubicBezTo>
                <a:cubicBezTo>
                  <a:pt x="3413150" y="381914"/>
                  <a:pt x="3413150" y="382981"/>
                  <a:pt x="3412540" y="384505"/>
                </a:cubicBezTo>
                <a:cubicBezTo>
                  <a:pt x="3411931" y="386029"/>
                  <a:pt x="3411626" y="387096"/>
                  <a:pt x="3411626" y="387705"/>
                </a:cubicBezTo>
                <a:lnTo>
                  <a:pt x="3411626" y="391363"/>
                </a:lnTo>
                <a:cubicBezTo>
                  <a:pt x="3411626" y="391972"/>
                  <a:pt x="3411931" y="392734"/>
                  <a:pt x="3412540" y="393649"/>
                </a:cubicBezTo>
                <a:cubicBezTo>
                  <a:pt x="3413150" y="394563"/>
                  <a:pt x="3413455" y="395325"/>
                  <a:pt x="3413455" y="395935"/>
                </a:cubicBezTo>
                <a:cubicBezTo>
                  <a:pt x="3414064" y="397154"/>
                  <a:pt x="3414369" y="398678"/>
                  <a:pt x="3414369" y="400507"/>
                </a:cubicBezTo>
                <a:cubicBezTo>
                  <a:pt x="3414369" y="404164"/>
                  <a:pt x="3411321" y="405993"/>
                  <a:pt x="3405225" y="405993"/>
                </a:cubicBezTo>
                <a:cubicBezTo>
                  <a:pt x="3397300" y="405993"/>
                  <a:pt x="3390900" y="406298"/>
                  <a:pt x="3386023" y="406908"/>
                </a:cubicBezTo>
                <a:cubicBezTo>
                  <a:pt x="3382975" y="406908"/>
                  <a:pt x="3381451" y="405993"/>
                  <a:pt x="3381451" y="404164"/>
                </a:cubicBezTo>
                <a:cubicBezTo>
                  <a:pt x="3370478" y="396849"/>
                  <a:pt x="3360419" y="390753"/>
                  <a:pt x="3351276" y="385876"/>
                </a:cubicBezTo>
                <a:lnTo>
                  <a:pt x="3332988" y="374904"/>
                </a:lnTo>
                <a:cubicBezTo>
                  <a:pt x="3328720" y="373684"/>
                  <a:pt x="3325368" y="370941"/>
                  <a:pt x="3322929" y="366674"/>
                </a:cubicBezTo>
                <a:lnTo>
                  <a:pt x="3315614" y="363016"/>
                </a:lnTo>
                <a:cubicBezTo>
                  <a:pt x="3313785" y="358749"/>
                  <a:pt x="3310432" y="358444"/>
                  <a:pt x="3305556" y="362102"/>
                </a:cubicBezTo>
                <a:cubicBezTo>
                  <a:pt x="3303117" y="363931"/>
                  <a:pt x="3299460" y="365607"/>
                  <a:pt x="3294583" y="367131"/>
                </a:cubicBezTo>
                <a:cubicBezTo>
                  <a:pt x="3289706" y="368655"/>
                  <a:pt x="3286048" y="370027"/>
                  <a:pt x="3283610" y="371246"/>
                </a:cubicBezTo>
                <a:cubicBezTo>
                  <a:pt x="3272637" y="372465"/>
                  <a:pt x="3265627" y="373075"/>
                  <a:pt x="3262579" y="373075"/>
                </a:cubicBezTo>
                <a:cubicBezTo>
                  <a:pt x="3261969" y="374294"/>
                  <a:pt x="3261055" y="375056"/>
                  <a:pt x="3259835" y="375361"/>
                </a:cubicBezTo>
                <a:cubicBezTo>
                  <a:pt x="3258616" y="375666"/>
                  <a:pt x="3257702" y="375208"/>
                  <a:pt x="3257092" y="373989"/>
                </a:cubicBezTo>
                <a:lnTo>
                  <a:pt x="3247948" y="373075"/>
                </a:lnTo>
                <a:lnTo>
                  <a:pt x="3236976" y="373989"/>
                </a:lnTo>
                <a:cubicBezTo>
                  <a:pt x="3236976" y="380695"/>
                  <a:pt x="3237280" y="385572"/>
                  <a:pt x="3237890" y="388620"/>
                </a:cubicBezTo>
                <a:lnTo>
                  <a:pt x="3237890" y="395935"/>
                </a:lnTo>
                <a:lnTo>
                  <a:pt x="3239719" y="398678"/>
                </a:lnTo>
                <a:cubicBezTo>
                  <a:pt x="3239719" y="401726"/>
                  <a:pt x="3239871" y="406450"/>
                  <a:pt x="3240176" y="412851"/>
                </a:cubicBezTo>
                <a:cubicBezTo>
                  <a:pt x="3240481" y="419252"/>
                  <a:pt x="3241548" y="424891"/>
                  <a:pt x="3243376" y="429768"/>
                </a:cubicBezTo>
                <a:cubicBezTo>
                  <a:pt x="3243376" y="432206"/>
                  <a:pt x="3243681" y="434035"/>
                  <a:pt x="3244291" y="435254"/>
                </a:cubicBezTo>
                <a:cubicBezTo>
                  <a:pt x="3245510" y="434644"/>
                  <a:pt x="3247644" y="433882"/>
                  <a:pt x="3250692" y="432968"/>
                </a:cubicBezTo>
                <a:cubicBezTo>
                  <a:pt x="3253740" y="432054"/>
                  <a:pt x="3255873" y="430987"/>
                  <a:pt x="3257092" y="429768"/>
                </a:cubicBezTo>
                <a:cubicBezTo>
                  <a:pt x="3260140" y="429158"/>
                  <a:pt x="3264712" y="427634"/>
                  <a:pt x="3270808" y="425196"/>
                </a:cubicBezTo>
                <a:cubicBezTo>
                  <a:pt x="3278124" y="423367"/>
                  <a:pt x="3283915" y="421233"/>
                  <a:pt x="3288182" y="418795"/>
                </a:cubicBezTo>
                <a:cubicBezTo>
                  <a:pt x="3290621" y="418185"/>
                  <a:pt x="3294278" y="415442"/>
                  <a:pt x="3299155" y="410565"/>
                </a:cubicBezTo>
                <a:cubicBezTo>
                  <a:pt x="3305860" y="403860"/>
                  <a:pt x="3309823" y="399592"/>
                  <a:pt x="3311042" y="397764"/>
                </a:cubicBezTo>
                <a:lnTo>
                  <a:pt x="3314700" y="396849"/>
                </a:lnTo>
                <a:lnTo>
                  <a:pt x="3314700" y="400507"/>
                </a:lnTo>
                <a:lnTo>
                  <a:pt x="3308299" y="407822"/>
                </a:lnTo>
                <a:lnTo>
                  <a:pt x="3304641" y="412394"/>
                </a:lnTo>
                <a:lnTo>
                  <a:pt x="3308299" y="412394"/>
                </a:lnTo>
                <a:cubicBezTo>
                  <a:pt x="3309518" y="411784"/>
                  <a:pt x="3310890" y="411327"/>
                  <a:pt x="3312414" y="411022"/>
                </a:cubicBezTo>
                <a:cubicBezTo>
                  <a:pt x="3313938" y="410718"/>
                  <a:pt x="3315309" y="409956"/>
                  <a:pt x="3316528" y="408736"/>
                </a:cubicBezTo>
                <a:cubicBezTo>
                  <a:pt x="3317747" y="408127"/>
                  <a:pt x="3318357" y="405993"/>
                  <a:pt x="3318357" y="402336"/>
                </a:cubicBezTo>
                <a:lnTo>
                  <a:pt x="3329330" y="395935"/>
                </a:lnTo>
                <a:lnTo>
                  <a:pt x="3338474" y="395935"/>
                </a:lnTo>
                <a:cubicBezTo>
                  <a:pt x="3344570" y="395935"/>
                  <a:pt x="3350514" y="397764"/>
                  <a:pt x="3356305" y="401421"/>
                </a:cubicBezTo>
                <a:cubicBezTo>
                  <a:pt x="3362096" y="405079"/>
                  <a:pt x="3365906" y="407517"/>
                  <a:pt x="3367735" y="408736"/>
                </a:cubicBezTo>
                <a:lnTo>
                  <a:pt x="3380536" y="413308"/>
                </a:lnTo>
                <a:cubicBezTo>
                  <a:pt x="3386632" y="416966"/>
                  <a:pt x="3389376" y="422148"/>
                  <a:pt x="3388766" y="428853"/>
                </a:cubicBezTo>
                <a:cubicBezTo>
                  <a:pt x="3388766" y="431901"/>
                  <a:pt x="3389985" y="433730"/>
                  <a:pt x="3392424" y="434340"/>
                </a:cubicBezTo>
                <a:cubicBezTo>
                  <a:pt x="3394252" y="434949"/>
                  <a:pt x="3396386" y="436016"/>
                  <a:pt x="3398824" y="437540"/>
                </a:cubicBezTo>
                <a:cubicBezTo>
                  <a:pt x="3401263" y="439064"/>
                  <a:pt x="3403701" y="440131"/>
                  <a:pt x="3406140" y="440740"/>
                </a:cubicBezTo>
                <a:lnTo>
                  <a:pt x="3411626" y="443484"/>
                </a:lnTo>
                <a:cubicBezTo>
                  <a:pt x="3414064" y="444703"/>
                  <a:pt x="3415893" y="447751"/>
                  <a:pt x="3417113" y="452628"/>
                </a:cubicBezTo>
                <a:cubicBezTo>
                  <a:pt x="3417113" y="458114"/>
                  <a:pt x="3419246" y="461772"/>
                  <a:pt x="3423513" y="463600"/>
                </a:cubicBezTo>
                <a:cubicBezTo>
                  <a:pt x="3424123" y="464210"/>
                  <a:pt x="3425342" y="466039"/>
                  <a:pt x="3427171" y="469087"/>
                </a:cubicBezTo>
                <a:cubicBezTo>
                  <a:pt x="3428390" y="472744"/>
                  <a:pt x="3428390" y="475792"/>
                  <a:pt x="3427171" y="478231"/>
                </a:cubicBezTo>
                <a:cubicBezTo>
                  <a:pt x="3426561" y="478840"/>
                  <a:pt x="3426256" y="479755"/>
                  <a:pt x="3426256" y="480974"/>
                </a:cubicBezTo>
                <a:cubicBezTo>
                  <a:pt x="3426256" y="482193"/>
                  <a:pt x="3425952" y="483413"/>
                  <a:pt x="3425342" y="484632"/>
                </a:cubicBezTo>
                <a:cubicBezTo>
                  <a:pt x="3425342" y="485241"/>
                  <a:pt x="3424885" y="485851"/>
                  <a:pt x="3423970" y="486461"/>
                </a:cubicBezTo>
                <a:cubicBezTo>
                  <a:pt x="3423056" y="487070"/>
                  <a:pt x="3421684" y="487070"/>
                  <a:pt x="3419856" y="486461"/>
                </a:cubicBezTo>
                <a:cubicBezTo>
                  <a:pt x="3418637" y="485851"/>
                  <a:pt x="3416198" y="485546"/>
                  <a:pt x="3412540" y="485546"/>
                </a:cubicBezTo>
                <a:cubicBezTo>
                  <a:pt x="3409492" y="485546"/>
                  <a:pt x="3405530" y="486156"/>
                  <a:pt x="3400653" y="487375"/>
                </a:cubicBezTo>
                <a:cubicBezTo>
                  <a:pt x="3400044" y="487984"/>
                  <a:pt x="3399282" y="488137"/>
                  <a:pt x="3398367" y="487832"/>
                </a:cubicBezTo>
                <a:cubicBezTo>
                  <a:pt x="3397453" y="487527"/>
                  <a:pt x="3396691" y="487375"/>
                  <a:pt x="3396081" y="487375"/>
                </a:cubicBezTo>
                <a:cubicBezTo>
                  <a:pt x="3393643" y="487375"/>
                  <a:pt x="3392119" y="487680"/>
                  <a:pt x="3391509" y="488289"/>
                </a:cubicBezTo>
                <a:cubicBezTo>
                  <a:pt x="3389680" y="488289"/>
                  <a:pt x="3386937" y="488899"/>
                  <a:pt x="3383280" y="490118"/>
                </a:cubicBezTo>
                <a:cubicBezTo>
                  <a:pt x="3377184" y="490118"/>
                  <a:pt x="3372611" y="491337"/>
                  <a:pt x="3369564" y="493776"/>
                </a:cubicBezTo>
                <a:cubicBezTo>
                  <a:pt x="3368954" y="494385"/>
                  <a:pt x="3367735" y="494690"/>
                  <a:pt x="3365906" y="494690"/>
                </a:cubicBezTo>
                <a:cubicBezTo>
                  <a:pt x="3364687" y="494081"/>
                  <a:pt x="3363163" y="493776"/>
                  <a:pt x="3361334" y="493776"/>
                </a:cubicBezTo>
                <a:lnTo>
                  <a:pt x="3353105" y="494690"/>
                </a:lnTo>
                <a:cubicBezTo>
                  <a:pt x="3351276" y="494690"/>
                  <a:pt x="3347313" y="495909"/>
                  <a:pt x="3341217" y="498348"/>
                </a:cubicBezTo>
                <a:lnTo>
                  <a:pt x="3334816" y="499262"/>
                </a:lnTo>
                <a:cubicBezTo>
                  <a:pt x="3334816" y="500481"/>
                  <a:pt x="3335121" y="501091"/>
                  <a:pt x="3335731" y="501091"/>
                </a:cubicBezTo>
                <a:cubicBezTo>
                  <a:pt x="3338779" y="502310"/>
                  <a:pt x="3341674" y="503377"/>
                  <a:pt x="3344418" y="504291"/>
                </a:cubicBezTo>
                <a:cubicBezTo>
                  <a:pt x="3347161" y="505206"/>
                  <a:pt x="3350056" y="506272"/>
                  <a:pt x="3353105" y="507492"/>
                </a:cubicBezTo>
                <a:lnTo>
                  <a:pt x="3362248" y="512064"/>
                </a:lnTo>
                <a:cubicBezTo>
                  <a:pt x="3364687" y="513283"/>
                  <a:pt x="3365906" y="513892"/>
                  <a:pt x="3365906" y="513892"/>
                </a:cubicBezTo>
                <a:cubicBezTo>
                  <a:pt x="3368954" y="513892"/>
                  <a:pt x="3370478" y="514502"/>
                  <a:pt x="3370478" y="515721"/>
                </a:cubicBezTo>
                <a:cubicBezTo>
                  <a:pt x="3372307" y="515721"/>
                  <a:pt x="3373831" y="516331"/>
                  <a:pt x="3375050" y="517550"/>
                </a:cubicBezTo>
                <a:lnTo>
                  <a:pt x="3375964" y="517550"/>
                </a:lnTo>
                <a:lnTo>
                  <a:pt x="3391509" y="525780"/>
                </a:lnTo>
                <a:lnTo>
                  <a:pt x="3397910" y="529437"/>
                </a:lnTo>
                <a:cubicBezTo>
                  <a:pt x="3402177" y="530657"/>
                  <a:pt x="3404616" y="532485"/>
                  <a:pt x="3405225" y="534924"/>
                </a:cubicBezTo>
                <a:cubicBezTo>
                  <a:pt x="3407054" y="536752"/>
                  <a:pt x="3409492" y="538277"/>
                  <a:pt x="3412540" y="539496"/>
                </a:cubicBezTo>
                <a:cubicBezTo>
                  <a:pt x="3413150" y="540105"/>
                  <a:pt x="3414217" y="540563"/>
                  <a:pt x="3415741" y="540867"/>
                </a:cubicBezTo>
                <a:cubicBezTo>
                  <a:pt x="3417265" y="541172"/>
                  <a:pt x="3418332" y="541629"/>
                  <a:pt x="3418941" y="542239"/>
                </a:cubicBezTo>
                <a:cubicBezTo>
                  <a:pt x="3422599" y="546506"/>
                  <a:pt x="3425952" y="550773"/>
                  <a:pt x="3429000" y="555040"/>
                </a:cubicBezTo>
                <a:cubicBezTo>
                  <a:pt x="3430219" y="555650"/>
                  <a:pt x="3430828" y="556260"/>
                  <a:pt x="3430828" y="556869"/>
                </a:cubicBezTo>
                <a:cubicBezTo>
                  <a:pt x="3430828" y="557479"/>
                  <a:pt x="3431133" y="558088"/>
                  <a:pt x="3431743" y="558698"/>
                </a:cubicBezTo>
                <a:cubicBezTo>
                  <a:pt x="3431743" y="562356"/>
                  <a:pt x="3432047" y="564794"/>
                  <a:pt x="3432657" y="566013"/>
                </a:cubicBezTo>
                <a:cubicBezTo>
                  <a:pt x="3432657" y="567232"/>
                  <a:pt x="3433267" y="567842"/>
                  <a:pt x="3434486" y="567842"/>
                </a:cubicBezTo>
                <a:lnTo>
                  <a:pt x="3436315" y="567842"/>
                </a:lnTo>
                <a:cubicBezTo>
                  <a:pt x="3438753" y="567842"/>
                  <a:pt x="3440887" y="568909"/>
                  <a:pt x="3442716" y="571042"/>
                </a:cubicBezTo>
                <a:cubicBezTo>
                  <a:pt x="3444544" y="573176"/>
                  <a:pt x="3445763" y="574548"/>
                  <a:pt x="3446373" y="575157"/>
                </a:cubicBezTo>
                <a:cubicBezTo>
                  <a:pt x="3448202" y="576986"/>
                  <a:pt x="3449116" y="578358"/>
                  <a:pt x="3449116" y="579272"/>
                </a:cubicBezTo>
                <a:cubicBezTo>
                  <a:pt x="3449116" y="580186"/>
                  <a:pt x="3448507" y="581863"/>
                  <a:pt x="3447288" y="584301"/>
                </a:cubicBezTo>
                <a:cubicBezTo>
                  <a:pt x="3446678" y="585521"/>
                  <a:pt x="3446373" y="587654"/>
                  <a:pt x="3446373" y="590702"/>
                </a:cubicBezTo>
                <a:lnTo>
                  <a:pt x="3446373" y="594360"/>
                </a:lnTo>
                <a:cubicBezTo>
                  <a:pt x="3446373" y="595579"/>
                  <a:pt x="3445763" y="596493"/>
                  <a:pt x="3444544" y="597103"/>
                </a:cubicBezTo>
                <a:cubicBezTo>
                  <a:pt x="3443325" y="597713"/>
                  <a:pt x="3441801" y="597713"/>
                  <a:pt x="3439972" y="597103"/>
                </a:cubicBezTo>
                <a:lnTo>
                  <a:pt x="3439058" y="596188"/>
                </a:lnTo>
                <a:cubicBezTo>
                  <a:pt x="3436010" y="594360"/>
                  <a:pt x="3433572" y="593445"/>
                  <a:pt x="3431743" y="593445"/>
                </a:cubicBezTo>
                <a:cubicBezTo>
                  <a:pt x="3429914" y="593445"/>
                  <a:pt x="3427171" y="594360"/>
                  <a:pt x="3423513" y="596188"/>
                </a:cubicBezTo>
                <a:lnTo>
                  <a:pt x="3418941" y="598017"/>
                </a:lnTo>
                <a:cubicBezTo>
                  <a:pt x="3415893" y="598017"/>
                  <a:pt x="3411931" y="599846"/>
                  <a:pt x="3407054" y="603504"/>
                </a:cubicBezTo>
                <a:lnTo>
                  <a:pt x="3403397" y="606247"/>
                </a:lnTo>
                <a:lnTo>
                  <a:pt x="3392424" y="608076"/>
                </a:lnTo>
                <a:cubicBezTo>
                  <a:pt x="3389985" y="609295"/>
                  <a:pt x="3388461" y="609905"/>
                  <a:pt x="3387852" y="609905"/>
                </a:cubicBezTo>
                <a:cubicBezTo>
                  <a:pt x="3384194" y="609905"/>
                  <a:pt x="3380384" y="610971"/>
                  <a:pt x="3376422" y="613105"/>
                </a:cubicBezTo>
                <a:cubicBezTo>
                  <a:pt x="3372459" y="615238"/>
                  <a:pt x="3369259" y="616610"/>
                  <a:pt x="3366820" y="617220"/>
                </a:cubicBezTo>
                <a:cubicBezTo>
                  <a:pt x="3364382" y="618439"/>
                  <a:pt x="3360419" y="620573"/>
                  <a:pt x="3354933" y="623620"/>
                </a:cubicBezTo>
                <a:lnTo>
                  <a:pt x="3351276" y="623620"/>
                </a:lnTo>
                <a:cubicBezTo>
                  <a:pt x="3348837" y="624230"/>
                  <a:pt x="3347008" y="626059"/>
                  <a:pt x="3345789" y="629107"/>
                </a:cubicBezTo>
                <a:lnTo>
                  <a:pt x="3343960" y="639165"/>
                </a:lnTo>
                <a:cubicBezTo>
                  <a:pt x="3343351" y="640994"/>
                  <a:pt x="3342436" y="642823"/>
                  <a:pt x="3341217" y="644652"/>
                </a:cubicBezTo>
                <a:cubicBezTo>
                  <a:pt x="3339998" y="646480"/>
                  <a:pt x="3339084" y="648919"/>
                  <a:pt x="3338474" y="651967"/>
                </a:cubicBezTo>
                <a:cubicBezTo>
                  <a:pt x="3337864" y="653796"/>
                  <a:pt x="3336798" y="656234"/>
                  <a:pt x="3335274" y="659282"/>
                </a:cubicBezTo>
                <a:cubicBezTo>
                  <a:pt x="3333750" y="662330"/>
                  <a:pt x="3332683" y="664769"/>
                  <a:pt x="3332073" y="666597"/>
                </a:cubicBezTo>
                <a:lnTo>
                  <a:pt x="3331159" y="672084"/>
                </a:lnTo>
                <a:lnTo>
                  <a:pt x="3327501" y="675741"/>
                </a:lnTo>
                <a:lnTo>
                  <a:pt x="3345789" y="670255"/>
                </a:lnTo>
                <a:cubicBezTo>
                  <a:pt x="3362248" y="670255"/>
                  <a:pt x="3382061" y="669036"/>
                  <a:pt x="3405225" y="666597"/>
                </a:cubicBezTo>
                <a:cubicBezTo>
                  <a:pt x="3408273" y="666597"/>
                  <a:pt x="3411321" y="666292"/>
                  <a:pt x="3414369" y="665683"/>
                </a:cubicBezTo>
                <a:cubicBezTo>
                  <a:pt x="3417417" y="665073"/>
                  <a:pt x="3420770" y="664769"/>
                  <a:pt x="3424427" y="664769"/>
                </a:cubicBezTo>
                <a:cubicBezTo>
                  <a:pt x="3426866" y="664769"/>
                  <a:pt x="3429457" y="664616"/>
                  <a:pt x="3432200" y="664311"/>
                </a:cubicBezTo>
                <a:cubicBezTo>
                  <a:pt x="3434943" y="664007"/>
                  <a:pt x="3438144" y="664159"/>
                  <a:pt x="3441801" y="664769"/>
                </a:cubicBezTo>
                <a:cubicBezTo>
                  <a:pt x="3446678" y="663549"/>
                  <a:pt x="3451860" y="662940"/>
                  <a:pt x="3457346" y="662940"/>
                </a:cubicBezTo>
                <a:cubicBezTo>
                  <a:pt x="3471367" y="662940"/>
                  <a:pt x="3482340" y="662635"/>
                  <a:pt x="3490264" y="662025"/>
                </a:cubicBezTo>
                <a:lnTo>
                  <a:pt x="3523183" y="660196"/>
                </a:lnTo>
                <a:cubicBezTo>
                  <a:pt x="3524402" y="659587"/>
                  <a:pt x="3525926" y="658520"/>
                  <a:pt x="3527755" y="656996"/>
                </a:cubicBezTo>
                <a:cubicBezTo>
                  <a:pt x="3529584" y="655472"/>
                  <a:pt x="3531717" y="654100"/>
                  <a:pt x="3534156" y="652881"/>
                </a:cubicBezTo>
                <a:cubicBezTo>
                  <a:pt x="3535984" y="652272"/>
                  <a:pt x="3537508" y="652119"/>
                  <a:pt x="3538727" y="652424"/>
                </a:cubicBezTo>
                <a:cubicBezTo>
                  <a:pt x="3539947" y="652729"/>
                  <a:pt x="3540861" y="652881"/>
                  <a:pt x="3541471" y="652881"/>
                </a:cubicBezTo>
                <a:cubicBezTo>
                  <a:pt x="3544519" y="653491"/>
                  <a:pt x="3547414" y="654558"/>
                  <a:pt x="3550158" y="656082"/>
                </a:cubicBezTo>
                <a:cubicBezTo>
                  <a:pt x="3552901" y="657606"/>
                  <a:pt x="3555187" y="658673"/>
                  <a:pt x="3557016" y="659282"/>
                </a:cubicBezTo>
                <a:cubicBezTo>
                  <a:pt x="3575303" y="669645"/>
                  <a:pt x="3587800" y="678180"/>
                  <a:pt x="3594506" y="684885"/>
                </a:cubicBezTo>
                <a:cubicBezTo>
                  <a:pt x="3598164" y="686105"/>
                  <a:pt x="3601059" y="688695"/>
                  <a:pt x="3603193" y="692658"/>
                </a:cubicBezTo>
                <a:cubicBezTo>
                  <a:pt x="3605326" y="696620"/>
                  <a:pt x="3605784" y="701040"/>
                  <a:pt x="3604564" y="705917"/>
                </a:cubicBezTo>
                <a:lnTo>
                  <a:pt x="3604564" y="707745"/>
                </a:lnTo>
                <a:cubicBezTo>
                  <a:pt x="3604564" y="711403"/>
                  <a:pt x="3605784" y="713841"/>
                  <a:pt x="3608222" y="715061"/>
                </a:cubicBezTo>
                <a:cubicBezTo>
                  <a:pt x="3608831" y="716280"/>
                  <a:pt x="3610508" y="717346"/>
                  <a:pt x="3613251" y="718261"/>
                </a:cubicBezTo>
                <a:cubicBezTo>
                  <a:pt x="3615994" y="719175"/>
                  <a:pt x="3617671" y="720242"/>
                  <a:pt x="3618280" y="721461"/>
                </a:cubicBezTo>
                <a:cubicBezTo>
                  <a:pt x="3626205" y="722680"/>
                  <a:pt x="3630168" y="725119"/>
                  <a:pt x="3630168" y="728776"/>
                </a:cubicBezTo>
                <a:cubicBezTo>
                  <a:pt x="3631387" y="729996"/>
                  <a:pt x="3631844" y="731520"/>
                  <a:pt x="3631539" y="733348"/>
                </a:cubicBezTo>
                <a:cubicBezTo>
                  <a:pt x="3631234" y="735177"/>
                  <a:pt x="3631082" y="736396"/>
                  <a:pt x="3631082" y="737006"/>
                </a:cubicBezTo>
                <a:cubicBezTo>
                  <a:pt x="3629863" y="738225"/>
                  <a:pt x="3629253" y="740054"/>
                  <a:pt x="3629253" y="742492"/>
                </a:cubicBezTo>
                <a:cubicBezTo>
                  <a:pt x="3629253" y="744931"/>
                  <a:pt x="3630472" y="748588"/>
                  <a:pt x="3632911" y="753465"/>
                </a:cubicBezTo>
                <a:cubicBezTo>
                  <a:pt x="3632911" y="754684"/>
                  <a:pt x="3633673" y="756361"/>
                  <a:pt x="3635197" y="758494"/>
                </a:cubicBezTo>
                <a:cubicBezTo>
                  <a:pt x="3636721" y="760628"/>
                  <a:pt x="3637788" y="762609"/>
                  <a:pt x="3638397" y="764438"/>
                </a:cubicBezTo>
                <a:lnTo>
                  <a:pt x="3638397" y="768096"/>
                </a:lnTo>
                <a:cubicBezTo>
                  <a:pt x="3638397" y="771144"/>
                  <a:pt x="3637788" y="773277"/>
                  <a:pt x="3636568" y="774496"/>
                </a:cubicBezTo>
                <a:cubicBezTo>
                  <a:pt x="3635349" y="775716"/>
                  <a:pt x="3633368" y="776935"/>
                  <a:pt x="3630625" y="778154"/>
                </a:cubicBezTo>
                <a:cubicBezTo>
                  <a:pt x="3627882" y="779373"/>
                  <a:pt x="3625595" y="780288"/>
                  <a:pt x="3623767" y="780897"/>
                </a:cubicBezTo>
                <a:cubicBezTo>
                  <a:pt x="3620719" y="783336"/>
                  <a:pt x="3616756" y="784555"/>
                  <a:pt x="3611880" y="784555"/>
                </a:cubicBezTo>
                <a:lnTo>
                  <a:pt x="3608222" y="784555"/>
                </a:lnTo>
                <a:lnTo>
                  <a:pt x="3596335" y="783640"/>
                </a:lnTo>
                <a:lnTo>
                  <a:pt x="3592677" y="783640"/>
                </a:lnTo>
                <a:cubicBezTo>
                  <a:pt x="3592068" y="781202"/>
                  <a:pt x="3589324" y="779983"/>
                  <a:pt x="3584448" y="779983"/>
                </a:cubicBezTo>
                <a:cubicBezTo>
                  <a:pt x="3578961" y="779983"/>
                  <a:pt x="3571189" y="781507"/>
                  <a:pt x="3561130" y="784555"/>
                </a:cubicBezTo>
                <a:cubicBezTo>
                  <a:pt x="3551072" y="787603"/>
                  <a:pt x="3543909" y="789736"/>
                  <a:pt x="3539642" y="790956"/>
                </a:cubicBezTo>
                <a:cubicBezTo>
                  <a:pt x="3541471" y="790346"/>
                  <a:pt x="3544214" y="788670"/>
                  <a:pt x="3547872" y="785927"/>
                </a:cubicBezTo>
                <a:cubicBezTo>
                  <a:pt x="3551529" y="783183"/>
                  <a:pt x="3553053" y="781507"/>
                  <a:pt x="3552444" y="780897"/>
                </a:cubicBezTo>
                <a:cubicBezTo>
                  <a:pt x="3551224" y="780288"/>
                  <a:pt x="3549700" y="779983"/>
                  <a:pt x="3547872" y="779983"/>
                </a:cubicBezTo>
                <a:cubicBezTo>
                  <a:pt x="3546043" y="779983"/>
                  <a:pt x="3543604" y="780288"/>
                  <a:pt x="3540556" y="780897"/>
                </a:cubicBezTo>
                <a:cubicBezTo>
                  <a:pt x="3537508" y="781507"/>
                  <a:pt x="3535375" y="781507"/>
                  <a:pt x="3534156" y="780897"/>
                </a:cubicBezTo>
                <a:cubicBezTo>
                  <a:pt x="3529279" y="781507"/>
                  <a:pt x="3521964" y="781812"/>
                  <a:pt x="3512210" y="781812"/>
                </a:cubicBezTo>
                <a:cubicBezTo>
                  <a:pt x="3504895" y="780592"/>
                  <a:pt x="3498799" y="779983"/>
                  <a:pt x="3493922" y="779983"/>
                </a:cubicBezTo>
                <a:lnTo>
                  <a:pt x="3479292" y="780897"/>
                </a:lnTo>
                <a:cubicBezTo>
                  <a:pt x="3474415" y="780897"/>
                  <a:pt x="3469233" y="780592"/>
                  <a:pt x="3463747" y="779983"/>
                </a:cubicBezTo>
                <a:cubicBezTo>
                  <a:pt x="3458260" y="779373"/>
                  <a:pt x="3452774" y="779069"/>
                  <a:pt x="3447288" y="779069"/>
                </a:cubicBezTo>
                <a:cubicBezTo>
                  <a:pt x="3443020" y="779069"/>
                  <a:pt x="3437991" y="778916"/>
                  <a:pt x="3432200" y="778611"/>
                </a:cubicBezTo>
                <a:cubicBezTo>
                  <a:pt x="3426409" y="778307"/>
                  <a:pt x="3419856" y="778459"/>
                  <a:pt x="3412540" y="779069"/>
                </a:cubicBezTo>
                <a:cubicBezTo>
                  <a:pt x="3407664" y="779069"/>
                  <a:pt x="3402329" y="778764"/>
                  <a:pt x="3396538" y="778154"/>
                </a:cubicBezTo>
                <a:cubicBezTo>
                  <a:pt x="3390747" y="777544"/>
                  <a:pt x="3386023" y="777544"/>
                  <a:pt x="3382365" y="778154"/>
                </a:cubicBezTo>
                <a:cubicBezTo>
                  <a:pt x="3365296" y="780592"/>
                  <a:pt x="3354019" y="781812"/>
                  <a:pt x="3348532" y="781812"/>
                </a:cubicBezTo>
                <a:lnTo>
                  <a:pt x="3337560" y="780897"/>
                </a:lnTo>
                <a:cubicBezTo>
                  <a:pt x="3334512" y="780897"/>
                  <a:pt x="3329940" y="781507"/>
                  <a:pt x="3323844" y="782726"/>
                </a:cubicBezTo>
                <a:lnTo>
                  <a:pt x="3315614" y="782726"/>
                </a:lnTo>
                <a:lnTo>
                  <a:pt x="3315614" y="780897"/>
                </a:lnTo>
                <a:cubicBezTo>
                  <a:pt x="3315004" y="780897"/>
                  <a:pt x="3314242" y="781050"/>
                  <a:pt x="3313328" y="781355"/>
                </a:cubicBezTo>
                <a:cubicBezTo>
                  <a:pt x="3312414" y="781659"/>
                  <a:pt x="3311956" y="782117"/>
                  <a:pt x="3311956" y="782726"/>
                </a:cubicBezTo>
                <a:lnTo>
                  <a:pt x="3292754" y="782726"/>
                </a:lnTo>
                <a:lnTo>
                  <a:pt x="3247948" y="784555"/>
                </a:lnTo>
                <a:cubicBezTo>
                  <a:pt x="3244291" y="784555"/>
                  <a:pt x="3238195" y="785774"/>
                  <a:pt x="3229660" y="788213"/>
                </a:cubicBezTo>
                <a:cubicBezTo>
                  <a:pt x="3225393" y="789432"/>
                  <a:pt x="3221888" y="790194"/>
                  <a:pt x="3219145" y="790498"/>
                </a:cubicBezTo>
                <a:cubicBezTo>
                  <a:pt x="3216402" y="790803"/>
                  <a:pt x="3214116" y="790956"/>
                  <a:pt x="3212287" y="790956"/>
                </a:cubicBezTo>
                <a:cubicBezTo>
                  <a:pt x="3203143" y="792784"/>
                  <a:pt x="3193999" y="793394"/>
                  <a:pt x="3184855" y="792784"/>
                </a:cubicBezTo>
                <a:lnTo>
                  <a:pt x="3180283" y="794613"/>
                </a:lnTo>
                <a:cubicBezTo>
                  <a:pt x="3179064" y="795832"/>
                  <a:pt x="3177540" y="796594"/>
                  <a:pt x="3175711" y="796899"/>
                </a:cubicBezTo>
                <a:cubicBezTo>
                  <a:pt x="3173882" y="797204"/>
                  <a:pt x="3172663" y="797052"/>
                  <a:pt x="3172053" y="796442"/>
                </a:cubicBezTo>
                <a:cubicBezTo>
                  <a:pt x="3171444" y="795223"/>
                  <a:pt x="3171291" y="794004"/>
                  <a:pt x="3171596" y="792784"/>
                </a:cubicBezTo>
                <a:cubicBezTo>
                  <a:pt x="3171901" y="791565"/>
                  <a:pt x="3171748" y="790651"/>
                  <a:pt x="3171139" y="790041"/>
                </a:cubicBezTo>
                <a:cubicBezTo>
                  <a:pt x="3163214" y="790041"/>
                  <a:pt x="3159252" y="790346"/>
                  <a:pt x="3159252" y="790956"/>
                </a:cubicBezTo>
                <a:cubicBezTo>
                  <a:pt x="3159252" y="792175"/>
                  <a:pt x="3159709" y="793242"/>
                  <a:pt x="3160623" y="794156"/>
                </a:cubicBezTo>
                <a:cubicBezTo>
                  <a:pt x="3161538" y="795071"/>
                  <a:pt x="3162605" y="795528"/>
                  <a:pt x="3163824" y="795528"/>
                </a:cubicBezTo>
                <a:cubicBezTo>
                  <a:pt x="3155289" y="800405"/>
                  <a:pt x="3147669" y="802843"/>
                  <a:pt x="3140964" y="802843"/>
                </a:cubicBezTo>
                <a:cubicBezTo>
                  <a:pt x="3139745" y="802233"/>
                  <a:pt x="3137916" y="801928"/>
                  <a:pt x="3135477" y="801928"/>
                </a:cubicBezTo>
                <a:cubicBezTo>
                  <a:pt x="3134258" y="801319"/>
                  <a:pt x="3133191" y="801167"/>
                  <a:pt x="3132277" y="801471"/>
                </a:cubicBezTo>
                <a:cubicBezTo>
                  <a:pt x="3131363" y="801776"/>
                  <a:pt x="3130600" y="801928"/>
                  <a:pt x="3129991" y="801928"/>
                </a:cubicBezTo>
                <a:lnTo>
                  <a:pt x="3123590" y="801928"/>
                </a:lnTo>
                <a:cubicBezTo>
                  <a:pt x="3119932" y="801928"/>
                  <a:pt x="3117494" y="801319"/>
                  <a:pt x="3116275" y="800100"/>
                </a:cubicBezTo>
                <a:cubicBezTo>
                  <a:pt x="3111398" y="797052"/>
                  <a:pt x="3107131" y="795223"/>
                  <a:pt x="3103473" y="794613"/>
                </a:cubicBezTo>
                <a:cubicBezTo>
                  <a:pt x="3102863" y="794613"/>
                  <a:pt x="3101644" y="794156"/>
                  <a:pt x="3099816" y="793242"/>
                </a:cubicBezTo>
                <a:cubicBezTo>
                  <a:pt x="3097987" y="792327"/>
                  <a:pt x="3096158" y="791870"/>
                  <a:pt x="3094329" y="791870"/>
                </a:cubicBezTo>
                <a:cubicBezTo>
                  <a:pt x="3093719" y="791261"/>
                  <a:pt x="3092500" y="790651"/>
                  <a:pt x="3090672" y="790041"/>
                </a:cubicBezTo>
                <a:cubicBezTo>
                  <a:pt x="3088843" y="789432"/>
                  <a:pt x="3087319" y="788517"/>
                  <a:pt x="3086100" y="787298"/>
                </a:cubicBezTo>
                <a:cubicBezTo>
                  <a:pt x="3083661" y="786688"/>
                  <a:pt x="3081832" y="785774"/>
                  <a:pt x="3080613" y="784555"/>
                </a:cubicBezTo>
                <a:cubicBezTo>
                  <a:pt x="3079394" y="783336"/>
                  <a:pt x="3078480" y="782726"/>
                  <a:pt x="3077870" y="782726"/>
                </a:cubicBezTo>
                <a:cubicBezTo>
                  <a:pt x="3077260" y="781507"/>
                  <a:pt x="3075889" y="780440"/>
                  <a:pt x="3073755" y="779526"/>
                </a:cubicBezTo>
                <a:cubicBezTo>
                  <a:pt x="3071622" y="778611"/>
                  <a:pt x="3069945" y="777544"/>
                  <a:pt x="3068726" y="776325"/>
                </a:cubicBezTo>
                <a:cubicBezTo>
                  <a:pt x="3068116" y="775716"/>
                  <a:pt x="3066592" y="774649"/>
                  <a:pt x="3064154" y="773125"/>
                </a:cubicBezTo>
                <a:cubicBezTo>
                  <a:pt x="3061716" y="771601"/>
                  <a:pt x="3060192" y="769925"/>
                  <a:pt x="3059582" y="768096"/>
                </a:cubicBezTo>
                <a:cubicBezTo>
                  <a:pt x="3057753" y="768096"/>
                  <a:pt x="3055620" y="766267"/>
                  <a:pt x="3053181" y="762609"/>
                </a:cubicBezTo>
                <a:cubicBezTo>
                  <a:pt x="3053181" y="761390"/>
                  <a:pt x="3051962" y="760780"/>
                  <a:pt x="3049524" y="760780"/>
                </a:cubicBezTo>
                <a:cubicBezTo>
                  <a:pt x="3047085" y="757732"/>
                  <a:pt x="3044190" y="753618"/>
                  <a:pt x="3040837" y="748436"/>
                </a:cubicBezTo>
                <a:cubicBezTo>
                  <a:pt x="3037484" y="743255"/>
                  <a:pt x="3034284" y="739140"/>
                  <a:pt x="3031235" y="736092"/>
                </a:cubicBezTo>
                <a:lnTo>
                  <a:pt x="3032150" y="725119"/>
                </a:lnTo>
                <a:cubicBezTo>
                  <a:pt x="3032150" y="720242"/>
                  <a:pt x="3030626" y="715975"/>
                  <a:pt x="3027578" y="712317"/>
                </a:cubicBezTo>
                <a:cubicBezTo>
                  <a:pt x="3030626" y="711098"/>
                  <a:pt x="3032760" y="710793"/>
                  <a:pt x="3033979" y="711403"/>
                </a:cubicBezTo>
                <a:cubicBezTo>
                  <a:pt x="3047390" y="712013"/>
                  <a:pt x="3060192" y="716280"/>
                  <a:pt x="3072384" y="724205"/>
                </a:cubicBezTo>
                <a:cubicBezTo>
                  <a:pt x="3076651" y="727252"/>
                  <a:pt x="3081223" y="727862"/>
                  <a:pt x="3086100" y="726033"/>
                </a:cubicBezTo>
                <a:cubicBezTo>
                  <a:pt x="3089757" y="726033"/>
                  <a:pt x="3093415" y="725424"/>
                  <a:pt x="3097072" y="724205"/>
                </a:cubicBezTo>
                <a:cubicBezTo>
                  <a:pt x="3100730" y="722985"/>
                  <a:pt x="3103778" y="722071"/>
                  <a:pt x="3106216" y="721461"/>
                </a:cubicBezTo>
                <a:cubicBezTo>
                  <a:pt x="3108045" y="720852"/>
                  <a:pt x="3110484" y="720242"/>
                  <a:pt x="3113532" y="719632"/>
                </a:cubicBezTo>
                <a:cubicBezTo>
                  <a:pt x="3116579" y="719023"/>
                  <a:pt x="3119932" y="717804"/>
                  <a:pt x="3123590" y="715975"/>
                </a:cubicBezTo>
                <a:lnTo>
                  <a:pt x="3142792" y="714146"/>
                </a:lnTo>
                <a:cubicBezTo>
                  <a:pt x="3150108" y="712927"/>
                  <a:pt x="3155289" y="711403"/>
                  <a:pt x="3158337" y="709574"/>
                </a:cubicBezTo>
                <a:lnTo>
                  <a:pt x="3181197" y="704088"/>
                </a:lnTo>
                <a:lnTo>
                  <a:pt x="3195827" y="702259"/>
                </a:lnTo>
                <a:lnTo>
                  <a:pt x="3195827" y="700430"/>
                </a:lnTo>
                <a:cubicBezTo>
                  <a:pt x="3195827" y="699821"/>
                  <a:pt x="3197352" y="699516"/>
                  <a:pt x="3200400" y="699516"/>
                </a:cubicBezTo>
                <a:lnTo>
                  <a:pt x="3206800" y="699516"/>
                </a:lnTo>
                <a:lnTo>
                  <a:pt x="3210458" y="699516"/>
                </a:lnTo>
                <a:cubicBezTo>
                  <a:pt x="3212287" y="699516"/>
                  <a:pt x="3213658" y="699059"/>
                  <a:pt x="3214573" y="698144"/>
                </a:cubicBezTo>
                <a:cubicBezTo>
                  <a:pt x="3215487" y="697230"/>
                  <a:pt x="3215944" y="695858"/>
                  <a:pt x="3215944" y="694029"/>
                </a:cubicBezTo>
                <a:lnTo>
                  <a:pt x="3218688" y="691286"/>
                </a:lnTo>
                <a:cubicBezTo>
                  <a:pt x="3218688" y="689457"/>
                  <a:pt x="3219297" y="688543"/>
                  <a:pt x="3220516" y="688543"/>
                </a:cubicBezTo>
                <a:lnTo>
                  <a:pt x="3213201" y="683971"/>
                </a:lnTo>
                <a:lnTo>
                  <a:pt x="3213201" y="683057"/>
                </a:lnTo>
                <a:lnTo>
                  <a:pt x="3221431" y="682142"/>
                </a:lnTo>
                <a:cubicBezTo>
                  <a:pt x="3222650" y="682142"/>
                  <a:pt x="3223564" y="681837"/>
                  <a:pt x="3224174" y="681228"/>
                </a:cubicBezTo>
                <a:cubicBezTo>
                  <a:pt x="3224784" y="680618"/>
                  <a:pt x="3225088" y="679399"/>
                  <a:pt x="3225088" y="677570"/>
                </a:cubicBezTo>
                <a:lnTo>
                  <a:pt x="3227832" y="672084"/>
                </a:lnTo>
                <a:cubicBezTo>
                  <a:pt x="3226003" y="672693"/>
                  <a:pt x="3222498" y="673150"/>
                  <a:pt x="3217316" y="673455"/>
                </a:cubicBezTo>
                <a:cubicBezTo>
                  <a:pt x="3212134" y="673760"/>
                  <a:pt x="3208019" y="675132"/>
                  <a:pt x="3204972" y="677570"/>
                </a:cubicBezTo>
                <a:cubicBezTo>
                  <a:pt x="3206191" y="677570"/>
                  <a:pt x="3206800" y="678484"/>
                  <a:pt x="3206800" y="680313"/>
                </a:cubicBezTo>
                <a:cubicBezTo>
                  <a:pt x="3206800" y="680923"/>
                  <a:pt x="3206800" y="681685"/>
                  <a:pt x="3206800" y="682599"/>
                </a:cubicBezTo>
                <a:cubicBezTo>
                  <a:pt x="3206800" y="683514"/>
                  <a:pt x="3206496" y="684276"/>
                  <a:pt x="3205886" y="684885"/>
                </a:cubicBezTo>
                <a:cubicBezTo>
                  <a:pt x="3202838" y="684885"/>
                  <a:pt x="3201314" y="684580"/>
                  <a:pt x="3201314" y="683971"/>
                </a:cubicBezTo>
                <a:lnTo>
                  <a:pt x="3194913" y="683057"/>
                </a:lnTo>
                <a:cubicBezTo>
                  <a:pt x="3191256" y="684885"/>
                  <a:pt x="3188208" y="683971"/>
                  <a:pt x="3185769" y="680313"/>
                </a:cubicBezTo>
                <a:cubicBezTo>
                  <a:pt x="3183331" y="680313"/>
                  <a:pt x="3181197" y="679399"/>
                  <a:pt x="3179368" y="677570"/>
                </a:cubicBezTo>
                <a:lnTo>
                  <a:pt x="3174797" y="677570"/>
                </a:lnTo>
                <a:lnTo>
                  <a:pt x="3169310" y="672998"/>
                </a:lnTo>
                <a:cubicBezTo>
                  <a:pt x="3166871" y="672388"/>
                  <a:pt x="3162909" y="669340"/>
                  <a:pt x="3157423" y="663854"/>
                </a:cubicBezTo>
                <a:lnTo>
                  <a:pt x="3148279" y="655624"/>
                </a:lnTo>
                <a:cubicBezTo>
                  <a:pt x="3145840" y="654405"/>
                  <a:pt x="3144011" y="652577"/>
                  <a:pt x="3142792" y="650138"/>
                </a:cubicBezTo>
                <a:cubicBezTo>
                  <a:pt x="3142183" y="648309"/>
                  <a:pt x="3141421" y="646633"/>
                  <a:pt x="3140506" y="645109"/>
                </a:cubicBezTo>
                <a:cubicBezTo>
                  <a:pt x="3139592" y="643585"/>
                  <a:pt x="3138830" y="641909"/>
                  <a:pt x="3138220" y="640080"/>
                </a:cubicBezTo>
                <a:cubicBezTo>
                  <a:pt x="3137001" y="638861"/>
                  <a:pt x="3136392" y="637794"/>
                  <a:pt x="3136392" y="636879"/>
                </a:cubicBezTo>
                <a:cubicBezTo>
                  <a:pt x="3136392" y="635965"/>
                  <a:pt x="3137001" y="634898"/>
                  <a:pt x="3138220" y="633679"/>
                </a:cubicBezTo>
                <a:cubicBezTo>
                  <a:pt x="3140049" y="631850"/>
                  <a:pt x="3140049" y="630326"/>
                  <a:pt x="3138220" y="629107"/>
                </a:cubicBezTo>
                <a:cubicBezTo>
                  <a:pt x="3137001" y="627888"/>
                  <a:pt x="3137001" y="626364"/>
                  <a:pt x="3138220" y="624535"/>
                </a:cubicBezTo>
                <a:cubicBezTo>
                  <a:pt x="3138830" y="623925"/>
                  <a:pt x="3140049" y="622859"/>
                  <a:pt x="3141878" y="621334"/>
                </a:cubicBezTo>
                <a:cubicBezTo>
                  <a:pt x="3143707" y="619811"/>
                  <a:pt x="3145535" y="618744"/>
                  <a:pt x="3147364" y="618134"/>
                </a:cubicBezTo>
                <a:cubicBezTo>
                  <a:pt x="3146145" y="618744"/>
                  <a:pt x="3145535" y="619658"/>
                  <a:pt x="3145535" y="620877"/>
                </a:cubicBezTo>
                <a:cubicBezTo>
                  <a:pt x="3147364" y="621487"/>
                  <a:pt x="3148584" y="621182"/>
                  <a:pt x="3149193" y="619963"/>
                </a:cubicBezTo>
                <a:cubicBezTo>
                  <a:pt x="3149803" y="618744"/>
                  <a:pt x="3150108" y="618134"/>
                  <a:pt x="3150108" y="618134"/>
                </a:cubicBezTo>
                <a:cubicBezTo>
                  <a:pt x="3157423" y="607161"/>
                  <a:pt x="3161080" y="601675"/>
                  <a:pt x="3161080" y="601675"/>
                </a:cubicBezTo>
                <a:cubicBezTo>
                  <a:pt x="3158642" y="601675"/>
                  <a:pt x="3157118" y="601370"/>
                  <a:pt x="3156508" y="600761"/>
                </a:cubicBezTo>
                <a:cubicBezTo>
                  <a:pt x="3155289" y="600151"/>
                  <a:pt x="3153461" y="599846"/>
                  <a:pt x="3151022" y="599846"/>
                </a:cubicBezTo>
                <a:cubicBezTo>
                  <a:pt x="3147364" y="599846"/>
                  <a:pt x="3143097" y="601065"/>
                  <a:pt x="3138220" y="603504"/>
                </a:cubicBezTo>
                <a:cubicBezTo>
                  <a:pt x="3137001" y="604113"/>
                  <a:pt x="3135020" y="605180"/>
                  <a:pt x="3132277" y="606704"/>
                </a:cubicBezTo>
                <a:cubicBezTo>
                  <a:pt x="3129534" y="608228"/>
                  <a:pt x="3127248" y="608685"/>
                  <a:pt x="3125419" y="608076"/>
                </a:cubicBezTo>
                <a:lnTo>
                  <a:pt x="3104388" y="598932"/>
                </a:lnTo>
                <a:cubicBezTo>
                  <a:pt x="3092196" y="590397"/>
                  <a:pt x="3083052" y="583692"/>
                  <a:pt x="3076956" y="578815"/>
                </a:cubicBezTo>
                <a:lnTo>
                  <a:pt x="3057753" y="564184"/>
                </a:lnTo>
                <a:cubicBezTo>
                  <a:pt x="3054095" y="561746"/>
                  <a:pt x="3048609" y="557479"/>
                  <a:pt x="3041294" y="551383"/>
                </a:cubicBezTo>
                <a:cubicBezTo>
                  <a:pt x="3033979" y="545287"/>
                  <a:pt x="3028492" y="541020"/>
                  <a:pt x="3024835" y="538581"/>
                </a:cubicBezTo>
                <a:lnTo>
                  <a:pt x="3022092" y="540410"/>
                </a:lnTo>
                <a:cubicBezTo>
                  <a:pt x="3023311" y="546506"/>
                  <a:pt x="3023006" y="553059"/>
                  <a:pt x="3021177" y="560070"/>
                </a:cubicBezTo>
                <a:cubicBezTo>
                  <a:pt x="3019348" y="567080"/>
                  <a:pt x="3018129" y="572414"/>
                  <a:pt x="3017519" y="576072"/>
                </a:cubicBezTo>
                <a:cubicBezTo>
                  <a:pt x="3017519" y="580948"/>
                  <a:pt x="3017215" y="584911"/>
                  <a:pt x="3016605" y="587959"/>
                </a:cubicBezTo>
                <a:cubicBezTo>
                  <a:pt x="3015995" y="591007"/>
                  <a:pt x="3015234" y="594817"/>
                  <a:pt x="3014319" y="599389"/>
                </a:cubicBezTo>
                <a:cubicBezTo>
                  <a:pt x="3013405" y="603961"/>
                  <a:pt x="3013252" y="608076"/>
                  <a:pt x="3013862" y="611733"/>
                </a:cubicBezTo>
                <a:lnTo>
                  <a:pt x="3013862" y="613562"/>
                </a:lnTo>
                <a:cubicBezTo>
                  <a:pt x="3013862" y="616610"/>
                  <a:pt x="3013252" y="620268"/>
                  <a:pt x="3012033" y="624535"/>
                </a:cubicBezTo>
                <a:cubicBezTo>
                  <a:pt x="3010814" y="628802"/>
                  <a:pt x="3010509" y="632155"/>
                  <a:pt x="3011119" y="634593"/>
                </a:cubicBezTo>
                <a:lnTo>
                  <a:pt x="3011119" y="640994"/>
                </a:lnTo>
                <a:cubicBezTo>
                  <a:pt x="3010509" y="641604"/>
                  <a:pt x="3010357" y="642366"/>
                  <a:pt x="3010661" y="643280"/>
                </a:cubicBezTo>
                <a:cubicBezTo>
                  <a:pt x="3010966" y="644194"/>
                  <a:pt x="3010814" y="645261"/>
                  <a:pt x="3010205" y="646480"/>
                </a:cubicBezTo>
                <a:cubicBezTo>
                  <a:pt x="3009595" y="648919"/>
                  <a:pt x="3008376" y="655015"/>
                  <a:pt x="3006547" y="664769"/>
                </a:cubicBezTo>
                <a:lnTo>
                  <a:pt x="3002889" y="693115"/>
                </a:lnTo>
                <a:cubicBezTo>
                  <a:pt x="3002279" y="695553"/>
                  <a:pt x="3001670" y="698601"/>
                  <a:pt x="3001060" y="702259"/>
                </a:cubicBezTo>
                <a:cubicBezTo>
                  <a:pt x="3000451" y="705917"/>
                  <a:pt x="3000146" y="710488"/>
                  <a:pt x="3000146" y="715975"/>
                </a:cubicBezTo>
                <a:cubicBezTo>
                  <a:pt x="3000146" y="718413"/>
                  <a:pt x="3000756" y="722680"/>
                  <a:pt x="3001975" y="728776"/>
                </a:cubicBezTo>
                <a:cubicBezTo>
                  <a:pt x="3003194" y="729996"/>
                  <a:pt x="3003194" y="731215"/>
                  <a:pt x="3001975" y="732434"/>
                </a:cubicBezTo>
                <a:cubicBezTo>
                  <a:pt x="3001365" y="733653"/>
                  <a:pt x="3001060" y="735177"/>
                  <a:pt x="3001060" y="737006"/>
                </a:cubicBezTo>
                <a:cubicBezTo>
                  <a:pt x="3001060" y="738225"/>
                  <a:pt x="3002279" y="741273"/>
                  <a:pt x="3004718" y="746150"/>
                </a:cubicBezTo>
                <a:cubicBezTo>
                  <a:pt x="3005328" y="747979"/>
                  <a:pt x="3006394" y="750722"/>
                  <a:pt x="3007918" y="754380"/>
                </a:cubicBezTo>
                <a:cubicBezTo>
                  <a:pt x="3009442" y="758037"/>
                  <a:pt x="3009900" y="762000"/>
                  <a:pt x="3009290" y="766267"/>
                </a:cubicBezTo>
                <a:lnTo>
                  <a:pt x="3009290" y="769010"/>
                </a:lnTo>
                <a:cubicBezTo>
                  <a:pt x="3009290" y="772058"/>
                  <a:pt x="3009595" y="774954"/>
                  <a:pt x="3010205" y="777697"/>
                </a:cubicBezTo>
                <a:cubicBezTo>
                  <a:pt x="3010814" y="780440"/>
                  <a:pt x="3011424" y="782726"/>
                  <a:pt x="3012033" y="784555"/>
                </a:cubicBezTo>
                <a:lnTo>
                  <a:pt x="3013862" y="808329"/>
                </a:lnTo>
                <a:cubicBezTo>
                  <a:pt x="3013862" y="811987"/>
                  <a:pt x="3014472" y="816864"/>
                  <a:pt x="3015691" y="822960"/>
                </a:cubicBezTo>
                <a:cubicBezTo>
                  <a:pt x="3016910" y="826617"/>
                  <a:pt x="3017519" y="829361"/>
                  <a:pt x="3017519" y="831189"/>
                </a:cubicBezTo>
                <a:cubicBezTo>
                  <a:pt x="3017519" y="837285"/>
                  <a:pt x="3015995" y="842772"/>
                  <a:pt x="3012948" y="847648"/>
                </a:cubicBezTo>
                <a:cubicBezTo>
                  <a:pt x="3012338" y="850696"/>
                  <a:pt x="3010966" y="852678"/>
                  <a:pt x="3008833" y="853592"/>
                </a:cubicBezTo>
                <a:cubicBezTo>
                  <a:pt x="3006699" y="854507"/>
                  <a:pt x="3004413" y="854049"/>
                  <a:pt x="3001975" y="852221"/>
                </a:cubicBezTo>
                <a:lnTo>
                  <a:pt x="2998317" y="846734"/>
                </a:lnTo>
                <a:cubicBezTo>
                  <a:pt x="2995269" y="843686"/>
                  <a:pt x="2991612" y="843077"/>
                  <a:pt x="2987344" y="844905"/>
                </a:cubicBezTo>
                <a:cubicBezTo>
                  <a:pt x="2986125" y="845515"/>
                  <a:pt x="2984297" y="845820"/>
                  <a:pt x="2981858" y="845820"/>
                </a:cubicBezTo>
                <a:cubicBezTo>
                  <a:pt x="2978810" y="845820"/>
                  <a:pt x="2975762" y="844296"/>
                  <a:pt x="2972714" y="841248"/>
                </a:cubicBezTo>
                <a:cubicBezTo>
                  <a:pt x="2969056" y="833932"/>
                  <a:pt x="2966008" y="828751"/>
                  <a:pt x="2963570" y="825703"/>
                </a:cubicBezTo>
                <a:cubicBezTo>
                  <a:pt x="2961741" y="823265"/>
                  <a:pt x="2958388" y="820521"/>
                  <a:pt x="2953511" y="817473"/>
                </a:cubicBezTo>
                <a:cubicBezTo>
                  <a:pt x="2951683" y="815644"/>
                  <a:pt x="2950768" y="814730"/>
                  <a:pt x="2950768" y="814730"/>
                </a:cubicBezTo>
                <a:cubicBezTo>
                  <a:pt x="2947721" y="811682"/>
                  <a:pt x="2943301" y="807567"/>
                  <a:pt x="2937510" y="802386"/>
                </a:cubicBezTo>
                <a:cubicBezTo>
                  <a:pt x="2931718" y="797204"/>
                  <a:pt x="2926384" y="793394"/>
                  <a:pt x="2921508" y="790956"/>
                </a:cubicBezTo>
                <a:cubicBezTo>
                  <a:pt x="2919679" y="789736"/>
                  <a:pt x="2918003" y="787603"/>
                  <a:pt x="2916478" y="784555"/>
                </a:cubicBezTo>
                <a:cubicBezTo>
                  <a:pt x="2914954" y="781507"/>
                  <a:pt x="2913888" y="779069"/>
                  <a:pt x="2913278" y="777240"/>
                </a:cubicBezTo>
                <a:cubicBezTo>
                  <a:pt x="2911449" y="774192"/>
                  <a:pt x="2909620" y="771601"/>
                  <a:pt x="2907792" y="769467"/>
                </a:cubicBezTo>
                <a:cubicBezTo>
                  <a:pt x="2905963" y="767334"/>
                  <a:pt x="2904439" y="765352"/>
                  <a:pt x="2903219" y="763524"/>
                </a:cubicBezTo>
                <a:lnTo>
                  <a:pt x="2891332" y="742492"/>
                </a:lnTo>
                <a:cubicBezTo>
                  <a:pt x="2890113" y="740664"/>
                  <a:pt x="2889199" y="738835"/>
                  <a:pt x="2888589" y="737006"/>
                </a:cubicBezTo>
                <a:cubicBezTo>
                  <a:pt x="2887979" y="735177"/>
                  <a:pt x="2887370" y="733653"/>
                  <a:pt x="2886760" y="732434"/>
                </a:cubicBezTo>
                <a:cubicBezTo>
                  <a:pt x="2882493" y="728167"/>
                  <a:pt x="2879750" y="721157"/>
                  <a:pt x="2878531" y="711403"/>
                </a:cubicBezTo>
                <a:lnTo>
                  <a:pt x="2875788" y="661111"/>
                </a:lnTo>
                <a:lnTo>
                  <a:pt x="2867558" y="636422"/>
                </a:lnTo>
                <a:lnTo>
                  <a:pt x="2860243" y="615391"/>
                </a:lnTo>
                <a:cubicBezTo>
                  <a:pt x="2859633" y="611733"/>
                  <a:pt x="2856280" y="600456"/>
                  <a:pt x="2850184" y="581558"/>
                </a:cubicBezTo>
                <a:cubicBezTo>
                  <a:pt x="2849575" y="582168"/>
                  <a:pt x="2848813" y="582473"/>
                  <a:pt x="2847898" y="582473"/>
                </a:cubicBezTo>
                <a:cubicBezTo>
                  <a:pt x="2846984" y="582473"/>
                  <a:pt x="2846222" y="582777"/>
                  <a:pt x="2845613" y="583387"/>
                </a:cubicBezTo>
                <a:cubicBezTo>
                  <a:pt x="2845003" y="583996"/>
                  <a:pt x="2844088" y="584149"/>
                  <a:pt x="2842869" y="583844"/>
                </a:cubicBezTo>
                <a:cubicBezTo>
                  <a:pt x="2841650" y="583539"/>
                  <a:pt x="2840736" y="583692"/>
                  <a:pt x="2840126" y="584301"/>
                </a:cubicBezTo>
                <a:cubicBezTo>
                  <a:pt x="2839516" y="584301"/>
                  <a:pt x="2839211" y="584454"/>
                  <a:pt x="2839211" y="584759"/>
                </a:cubicBezTo>
                <a:cubicBezTo>
                  <a:pt x="2839211" y="585063"/>
                  <a:pt x="2839211" y="585521"/>
                  <a:pt x="2839211" y="586130"/>
                </a:cubicBezTo>
                <a:cubicBezTo>
                  <a:pt x="2833725" y="587959"/>
                  <a:pt x="2828544" y="588873"/>
                  <a:pt x="2823667" y="588873"/>
                </a:cubicBezTo>
                <a:cubicBezTo>
                  <a:pt x="2823057" y="588873"/>
                  <a:pt x="2821685" y="589178"/>
                  <a:pt x="2819552" y="589788"/>
                </a:cubicBezTo>
                <a:cubicBezTo>
                  <a:pt x="2817418" y="590397"/>
                  <a:pt x="2815742" y="591312"/>
                  <a:pt x="2814523" y="592531"/>
                </a:cubicBezTo>
                <a:cubicBezTo>
                  <a:pt x="2810865" y="593750"/>
                  <a:pt x="2805988" y="595884"/>
                  <a:pt x="2799892" y="598932"/>
                </a:cubicBezTo>
                <a:cubicBezTo>
                  <a:pt x="2793796" y="601980"/>
                  <a:pt x="2788919" y="603504"/>
                  <a:pt x="2785262" y="603504"/>
                </a:cubicBezTo>
                <a:cubicBezTo>
                  <a:pt x="2782824" y="604723"/>
                  <a:pt x="2779776" y="606552"/>
                  <a:pt x="2776118" y="608990"/>
                </a:cubicBezTo>
                <a:cubicBezTo>
                  <a:pt x="2772460" y="611429"/>
                  <a:pt x="2769108" y="612038"/>
                  <a:pt x="2766060" y="610819"/>
                </a:cubicBezTo>
                <a:lnTo>
                  <a:pt x="2763316" y="610819"/>
                </a:lnTo>
                <a:cubicBezTo>
                  <a:pt x="2762707" y="610209"/>
                  <a:pt x="2760878" y="610514"/>
                  <a:pt x="2757830" y="611733"/>
                </a:cubicBezTo>
                <a:cubicBezTo>
                  <a:pt x="2754782" y="612952"/>
                  <a:pt x="2752648" y="613562"/>
                  <a:pt x="2751429" y="613562"/>
                </a:cubicBezTo>
                <a:cubicBezTo>
                  <a:pt x="2752039" y="612343"/>
                  <a:pt x="2752039" y="611733"/>
                  <a:pt x="2751429" y="611733"/>
                </a:cubicBezTo>
                <a:cubicBezTo>
                  <a:pt x="2750819" y="611733"/>
                  <a:pt x="2750210" y="612038"/>
                  <a:pt x="2749600" y="612648"/>
                </a:cubicBezTo>
                <a:cubicBezTo>
                  <a:pt x="2748991" y="612038"/>
                  <a:pt x="2734360" y="617524"/>
                  <a:pt x="2705709" y="629107"/>
                </a:cubicBezTo>
                <a:cubicBezTo>
                  <a:pt x="2714244" y="625449"/>
                  <a:pt x="2725521" y="617829"/>
                  <a:pt x="2739542" y="606247"/>
                </a:cubicBezTo>
                <a:cubicBezTo>
                  <a:pt x="2753563" y="594665"/>
                  <a:pt x="2765145" y="583387"/>
                  <a:pt x="2774289" y="572414"/>
                </a:cubicBezTo>
                <a:cubicBezTo>
                  <a:pt x="2778556" y="568147"/>
                  <a:pt x="2782824" y="563880"/>
                  <a:pt x="2787091" y="559613"/>
                </a:cubicBezTo>
                <a:cubicBezTo>
                  <a:pt x="2791358" y="555345"/>
                  <a:pt x="2795625" y="551078"/>
                  <a:pt x="2799892" y="546811"/>
                </a:cubicBezTo>
                <a:cubicBezTo>
                  <a:pt x="2801721" y="544373"/>
                  <a:pt x="2804312" y="541020"/>
                  <a:pt x="2807665" y="536752"/>
                </a:cubicBezTo>
                <a:cubicBezTo>
                  <a:pt x="2811018" y="532485"/>
                  <a:pt x="2813913" y="529437"/>
                  <a:pt x="2816352" y="527609"/>
                </a:cubicBezTo>
                <a:cubicBezTo>
                  <a:pt x="2817571" y="525170"/>
                  <a:pt x="2821228" y="519988"/>
                  <a:pt x="2827324" y="512064"/>
                </a:cubicBezTo>
                <a:cubicBezTo>
                  <a:pt x="2830982" y="508406"/>
                  <a:pt x="2834640" y="503834"/>
                  <a:pt x="2838297" y="498348"/>
                </a:cubicBezTo>
                <a:lnTo>
                  <a:pt x="2848356" y="482803"/>
                </a:lnTo>
                <a:cubicBezTo>
                  <a:pt x="2850794" y="479755"/>
                  <a:pt x="2853080" y="476402"/>
                  <a:pt x="2855214" y="472744"/>
                </a:cubicBezTo>
                <a:cubicBezTo>
                  <a:pt x="2857347" y="469087"/>
                  <a:pt x="2859328" y="466344"/>
                  <a:pt x="2861157" y="464515"/>
                </a:cubicBezTo>
                <a:cubicBezTo>
                  <a:pt x="2861157" y="462686"/>
                  <a:pt x="2861462" y="461467"/>
                  <a:pt x="2862072" y="460857"/>
                </a:cubicBezTo>
                <a:cubicBezTo>
                  <a:pt x="2863291" y="460857"/>
                  <a:pt x="2863900" y="459943"/>
                  <a:pt x="2863900" y="458114"/>
                </a:cubicBezTo>
                <a:lnTo>
                  <a:pt x="2872130" y="445312"/>
                </a:lnTo>
                <a:cubicBezTo>
                  <a:pt x="2862986" y="451408"/>
                  <a:pt x="2853385" y="457352"/>
                  <a:pt x="2843326" y="463143"/>
                </a:cubicBezTo>
                <a:cubicBezTo>
                  <a:pt x="2833268" y="468934"/>
                  <a:pt x="2827629" y="472135"/>
                  <a:pt x="2826410" y="472744"/>
                </a:cubicBezTo>
                <a:cubicBezTo>
                  <a:pt x="2823971" y="473354"/>
                  <a:pt x="2820314" y="474421"/>
                  <a:pt x="2815437" y="475945"/>
                </a:cubicBezTo>
                <a:cubicBezTo>
                  <a:pt x="2810561" y="477469"/>
                  <a:pt x="2806293" y="479145"/>
                  <a:pt x="2802635" y="480974"/>
                </a:cubicBezTo>
                <a:cubicBezTo>
                  <a:pt x="2799588" y="484022"/>
                  <a:pt x="2796540" y="485546"/>
                  <a:pt x="2793492" y="485546"/>
                </a:cubicBezTo>
                <a:cubicBezTo>
                  <a:pt x="2783738" y="486765"/>
                  <a:pt x="2776118" y="487375"/>
                  <a:pt x="2770632" y="487375"/>
                </a:cubicBezTo>
                <a:lnTo>
                  <a:pt x="2766060" y="489204"/>
                </a:lnTo>
                <a:cubicBezTo>
                  <a:pt x="2768498" y="490423"/>
                  <a:pt x="2770022" y="491032"/>
                  <a:pt x="2770632" y="491032"/>
                </a:cubicBezTo>
                <a:cubicBezTo>
                  <a:pt x="2774899" y="492861"/>
                  <a:pt x="2780995" y="494385"/>
                  <a:pt x="2788919" y="495605"/>
                </a:cubicBezTo>
                <a:lnTo>
                  <a:pt x="2794406" y="498348"/>
                </a:lnTo>
                <a:cubicBezTo>
                  <a:pt x="2793796" y="498957"/>
                  <a:pt x="2793034" y="499567"/>
                  <a:pt x="2792120" y="500176"/>
                </a:cubicBezTo>
                <a:cubicBezTo>
                  <a:pt x="2791206" y="500786"/>
                  <a:pt x="2790444" y="501091"/>
                  <a:pt x="2789834" y="501091"/>
                </a:cubicBezTo>
                <a:cubicBezTo>
                  <a:pt x="2785567" y="501091"/>
                  <a:pt x="2781300" y="500786"/>
                  <a:pt x="2777032" y="500176"/>
                </a:cubicBezTo>
                <a:cubicBezTo>
                  <a:pt x="2772765" y="499567"/>
                  <a:pt x="2768498" y="499262"/>
                  <a:pt x="2764231" y="499262"/>
                </a:cubicBezTo>
                <a:lnTo>
                  <a:pt x="2760573" y="498348"/>
                </a:lnTo>
                <a:cubicBezTo>
                  <a:pt x="2759354" y="498957"/>
                  <a:pt x="2757525" y="499262"/>
                  <a:pt x="2755087" y="499262"/>
                </a:cubicBezTo>
                <a:cubicBezTo>
                  <a:pt x="2751429" y="499262"/>
                  <a:pt x="2748229" y="498652"/>
                  <a:pt x="2745485" y="497433"/>
                </a:cubicBezTo>
                <a:cubicBezTo>
                  <a:pt x="2742742" y="496214"/>
                  <a:pt x="2740761" y="495300"/>
                  <a:pt x="2739542" y="494690"/>
                </a:cubicBezTo>
                <a:cubicBezTo>
                  <a:pt x="2733446" y="491032"/>
                  <a:pt x="2727045" y="486461"/>
                  <a:pt x="2720340" y="480974"/>
                </a:cubicBezTo>
                <a:cubicBezTo>
                  <a:pt x="2718511" y="479145"/>
                  <a:pt x="2716987" y="477469"/>
                  <a:pt x="2715768" y="475945"/>
                </a:cubicBezTo>
                <a:cubicBezTo>
                  <a:pt x="2714548" y="474421"/>
                  <a:pt x="2713329" y="473049"/>
                  <a:pt x="2712110" y="471830"/>
                </a:cubicBezTo>
                <a:cubicBezTo>
                  <a:pt x="2707843" y="468782"/>
                  <a:pt x="2705405" y="465734"/>
                  <a:pt x="2704795" y="462686"/>
                </a:cubicBezTo>
                <a:lnTo>
                  <a:pt x="2699308" y="451713"/>
                </a:lnTo>
                <a:lnTo>
                  <a:pt x="2694736" y="445312"/>
                </a:lnTo>
                <a:cubicBezTo>
                  <a:pt x="2692908" y="442264"/>
                  <a:pt x="2691841" y="440131"/>
                  <a:pt x="2691536" y="438912"/>
                </a:cubicBezTo>
                <a:cubicBezTo>
                  <a:pt x="2691231" y="437692"/>
                  <a:pt x="2691993" y="435864"/>
                  <a:pt x="2693822" y="433425"/>
                </a:cubicBezTo>
                <a:lnTo>
                  <a:pt x="2694736" y="431596"/>
                </a:lnTo>
                <a:lnTo>
                  <a:pt x="2694736" y="428853"/>
                </a:lnTo>
                <a:cubicBezTo>
                  <a:pt x="2694736" y="425805"/>
                  <a:pt x="2696261" y="422452"/>
                  <a:pt x="2699308" y="418795"/>
                </a:cubicBezTo>
                <a:cubicBezTo>
                  <a:pt x="2702356" y="415137"/>
                  <a:pt x="2704185" y="412394"/>
                  <a:pt x="2704795" y="410565"/>
                </a:cubicBezTo>
                <a:cubicBezTo>
                  <a:pt x="2705405" y="406298"/>
                  <a:pt x="2708757" y="399288"/>
                  <a:pt x="2714853" y="389534"/>
                </a:cubicBezTo>
                <a:lnTo>
                  <a:pt x="2732227" y="362102"/>
                </a:lnTo>
                <a:cubicBezTo>
                  <a:pt x="2732227" y="361492"/>
                  <a:pt x="2733141" y="360273"/>
                  <a:pt x="2734970" y="358444"/>
                </a:cubicBezTo>
                <a:cubicBezTo>
                  <a:pt x="2732532" y="364540"/>
                  <a:pt x="2728264" y="373075"/>
                  <a:pt x="2722168" y="384048"/>
                </a:cubicBezTo>
                <a:cubicBezTo>
                  <a:pt x="2714244" y="397459"/>
                  <a:pt x="2709062" y="408736"/>
                  <a:pt x="2706624" y="417880"/>
                </a:cubicBezTo>
                <a:lnTo>
                  <a:pt x="2716682" y="401421"/>
                </a:lnTo>
                <a:lnTo>
                  <a:pt x="2752344" y="338328"/>
                </a:lnTo>
                <a:lnTo>
                  <a:pt x="2748686" y="336499"/>
                </a:lnTo>
                <a:cubicBezTo>
                  <a:pt x="2749296" y="336499"/>
                  <a:pt x="2750667" y="336499"/>
                  <a:pt x="2752801" y="336499"/>
                </a:cubicBezTo>
                <a:cubicBezTo>
                  <a:pt x="2754934" y="336499"/>
                  <a:pt x="2756154" y="336042"/>
                  <a:pt x="2756458" y="335127"/>
                </a:cubicBezTo>
                <a:cubicBezTo>
                  <a:pt x="2756763" y="334213"/>
                  <a:pt x="2756306" y="332841"/>
                  <a:pt x="2755087" y="331012"/>
                </a:cubicBezTo>
                <a:lnTo>
                  <a:pt x="2756916" y="330098"/>
                </a:lnTo>
                <a:lnTo>
                  <a:pt x="2760573" y="331927"/>
                </a:lnTo>
                <a:lnTo>
                  <a:pt x="2760573" y="322783"/>
                </a:lnTo>
                <a:lnTo>
                  <a:pt x="2762402" y="322783"/>
                </a:lnTo>
                <a:cubicBezTo>
                  <a:pt x="2766060" y="322783"/>
                  <a:pt x="2768498" y="320344"/>
                  <a:pt x="2769717" y="315468"/>
                </a:cubicBezTo>
                <a:cubicBezTo>
                  <a:pt x="2769717" y="313639"/>
                  <a:pt x="2770327" y="312115"/>
                  <a:pt x="2771546" y="310896"/>
                </a:cubicBezTo>
                <a:lnTo>
                  <a:pt x="2776118" y="311810"/>
                </a:lnTo>
                <a:lnTo>
                  <a:pt x="2777032" y="304495"/>
                </a:lnTo>
                <a:cubicBezTo>
                  <a:pt x="2777642" y="304495"/>
                  <a:pt x="2778709" y="304952"/>
                  <a:pt x="2780233" y="305866"/>
                </a:cubicBezTo>
                <a:cubicBezTo>
                  <a:pt x="2781757" y="306781"/>
                  <a:pt x="2782214" y="305409"/>
                  <a:pt x="2781605" y="301752"/>
                </a:cubicBezTo>
                <a:cubicBezTo>
                  <a:pt x="2780995" y="300532"/>
                  <a:pt x="2780995" y="299313"/>
                  <a:pt x="2781605" y="298094"/>
                </a:cubicBezTo>
                <a:cubicBezTo>
                  <a:pt x="2782214" y="296875"/>
                  <a:pt x="2782519" y="295960"/>
                  <a:pt x="2782519" y="295351"/>
                </a:cubicBezTo>
                <a:lnTo>
                  <a:pt x="2784348" y="295351"/>
                </a:lnTo>
                <a:lnTo>
                  <a:pt x="2785262" y="299923"/>
                </a:lnTo>
                <a:lnTo>
                  <a:pt x="2786176" y="299923"/>
                </a:lnTo>
                <a:cubicBezTo>
                  <a:pt x="2789224" y="296265"/>
                  <a:pt x="2791815" y="292760"/>
                  <a:pt x="2793949" y="289407"/>
                </a:cubicBezTo>
                <a:cubicBezTo>
                  <a:pt x="2796082" y="286054"/>
                  <a:pt x="2798368" y="282854"/>
                  <a:pt x="2800807" y="279806"/>
                </a:cubicBezTo>
                <a:cubicBezTo>
                  <a:pt x="2802635" y="277977"/>
                  <a:pt x="2803855" y="276453"/>
                  <a:pt x="2804464" y="275234"/>
                </a:cubicBezTo>
                <a:cubicBezTo>
                  <a:pt x="2805074" y="274015"/>
                  <a:pt x="2805684" y="273100"/>
                  <a:pt x="2806293" y="272491"/>
                </a:cubicBezTo>
                <a:cubicBezTo>
                  <a:pt x="2807512" y="263956"/>
                  <a:pt x="2810865" y="259689"/>
                  <a:pt x="2816352" y="259689"/>
                </a:cubicBezTo>
                <a:lnTo>
                  <a:pt x="2821838" y="254203"/>
                </a:lnTo>
                <a:lnTo>
                  <a:pt x="2821838" y="253288"/>
                </a:lnTo>
                <a:cubicBezTo>
                  <a:pt x="2823667" y="248412"/>
                  <a:pt x="2825800" y="244754"/>
                  <a:pt x="2828239" y="242316"/>
                </a:cubicBezTo>
                <a:cubicBezTo>
                  <a:pt x="2828848" y="241096"/>
                  <a:pt x="2829915" y="239877"/>
                  <a:pt x="2831439" y="238658"/>
                </a:cubicBezTo>
                <a:cubicBezTo>
                  <a:pt x="2832963" y="237439"/>
                  <a:pt x="2834030" y="235915"/>
                  <a:pt x="2834640" y="234086"/>
                </a:cubicBezTo>
                <a:cubicBezTo>
                  <a:pt x="2835859" y="232257"/>
                  <a:pt x="2841040" y="228142"/>
                  <a:pt x="2850184" y="221742"/>
                </a:cubicBezTo>
                <a:cubicBezTo>
                  <a:pt x="2859328" y="215341"/>
                  <a:pt x="2866644" y="210616"/>
                  <a:pt x="2872130" y="207568"/>
                </a:cubicBezTo>
                <a:cubicBezTo>
                  <a:pt x="2873959" y="206959"/>
                  <a:pt x="2875788" y="204825"/>
                  <a:pt x="2877616" y="201168"/>
                </a:cubicBezTo>
                <a:cubicBezTo>
                  <a:pt x="2878226" y="200558"/>
                  <a:pt x="2879598" y="199339"/>
                  <a:pt x="2881731" y="197510"/>
                </a:cubicBezTo>
                <a:cubicBezTo>
                  <a:pt x="2883865" y="195681"/>
                  <a:pt x="2885236" y="193852"/>
                  <a:pt x="2885846" y="192024"/>
                </a:cubicBezTo>
                <a:cubicBezTo>
                  <a:pt x="2887675" y="188976"/>
                  <a:pt x="2888589" y="183489"/>
                  <a:pt x="2888589" y="175564"/>
                </a:cubicBezTo>
                <a:cubicBezTo>
                  <a:pt x="2888589" y="175564"/>
                  <a:pt x="2887370" y="174345"/>
                  <a:pt x="2884932" y="171907"/>
                </a:cubicBezTo>
                <a:cubicBezTo>
                  <a:pt x="2884932" y="170688"/>
                  <a:pt x="2883713" y="168249"/>
                  <a:pt x="2881274" y="164592"/>
                </a:cubicBezTo>
                <a:cubicBezTo>
                  <a:pt x="2880055" y="163372"/>
                  <a:pt x="2879445" y="162763"/>
                  <a:pt x="2879445" y="162763"/>
                </a:cubicBezTo>
                <a:cubicBezTo>
                  <a:pt x="2873959" y="159105"/>
                  <a:pt x="2870606" y="157276"/>
                  <a:pt x="2869387" y="157276"/>
                </a:cubicBezTo>
                <a:cubicBezTo>
                  <a:pt x="2865119" y="157276"/>
                  <a:pt x="2861767" y="155448"/>
                  <a:pt x="2859328" y="151790"/>
                </a:cubicBezTo>
                <a:cubicBezTo>
                  <a:pt x="2856890" y="148132"/>
                  <a:pt x="2855061" y="145694"/>
                  <a:pt x="2853842" y="144475"/>
                </a:cubicBezTo>
                <a:cubicBezTo>
                  <a:pt x="2851403" y="143256"/>
                  <a:pt x="2848965" y="141122"/>
                  <a:pt x="2846527" y="138074"/>
                </a:cubicBezTo>
                <a:cubicBezTo>
                  <a:pt x="2844088" y="135026"/>
                  <a:pt x="2841955" y="132892"/>
                  <a:pt x="2840126" y="131673"/>
                </a:cubicBezTo>
                <a:cubicBezTo>
                  <a:pt x="2835249" y="128016"/>
                  <a:pt x="2835249" y="124663"/>
                  <a:pt x="2840126" y="121615"/>
                </a:cubicBezTo>
                <a:cubicBezTo>
                  <a:pt x="2840126" y="121005"/>
                  <a:pt x="2840279" y="120548"/>
                  <a:pt x="2840583" y="120243"/>
                </a:cubicBezTo>
                <a:cubicBezTo>
                  <a:pt x="2840888" y="119938"/>
                  <a:pt x="2841345" y="119481"/>
                  <a:pt x="2841955" y="118872"/>
                </a:cubicBezTo>
                <a:cubicBezTo>
                  <a:pt x="2840126" y="118262"/>
                  <a:pt x="2837535" y="117348"/>
                  <a:pt x="2834182" y="116128"/>
                </a:cubicBezTo>
                <a:cubicBezTo>
                  <a:pt x="2830829" y="114909"/>
                  <a:pt x="2828086" y="113538"/>
                  <a:pt x="2825953" y="112014"/>
                </a:cubicBezTo>
                <a:cubicBezTo>
                  <a:pt x="2823819" y="110490"/>
                  <a:pt x="2822448" y="108204"/>
                  <a:pt x="2821838" y="105156"/>
                </a:cubicBezTo>
                <a:lnTo>
                  <a:pt x="2823667" y="104241"/>
                </a:lnTo>
                <a:cubicBezTo>
                  <a:pt x="2832811" y="106680"/>
                  <a:pt x="2838907" y="108204"/>
                  <a:pt x="2841955" y="108813"/>
                </a:cubicBezTo>
                <a:cubicBezTo>
                  <a:pt x="2846832" y="110032"/>
                  <a:pt x="2855366" y="111252"/>
                  <a:pt x="2867558" y="112471"/>
                </a:cubicBezTo>
                <a:cubicBezTo>
                  <a:pt x="2873654" y="113690"/>
                  <a:pt x="2879750" y="115519"/>
                  <a:pt x="2885846" y="117957"/>
                </a:cubicBezTo>
                <a:cubicBezTo>
                  <a:pt x="2887065" y="117957"/>
                  <a:pt x="2889047" y="118262"/>
                  <a:pt x="2891790" y="118872"/>
                </a:cubicBezTo>
                <a:cubicBezTo>
                  <a:pt x="2894533" y="119481"/>
                  <a:pt x="2896819" y="119481"/>
                  <a:pt x="2898648" y="118872"/>
                </a:cubicBezTo>
                <a:cubicBezTo>
                  <a:pt x="2901695" y="118872"/>
                  <a:pt x="2905658" y="116433"/>
                  <a:pt x="2910535" y="111556"/>
                </a:cubicBezTo>
                <a:cubicBezTo>
                  <a:pt x="2916021" y="106070"/>
                  <a:pt x="2921508" y="102108"/>
                  <a:pt x="2926994" y="99669"/>
                </a:cubicBezTo>
                <a:lnTo>
                  <a:pt x="2926994" y="100584"/>
                </a:lnTo>
                <a:cubicBezTo>
                  <a:pt x="2926994" y="103022"/>
                  <a:pt x="2925622" y="105460"/>
                  <a:pt x="2922879" y="107899"/>
                </a:cubicBezTo>
                <a:cubicBezTo>
                  <a:pt x="2920136" y="110337"/>
                  <a:pt x="2918460" y="112471"/>
                  <a:pt x="2917850" y="114300"/>
                </a:cubicBezTo>
                <a:lnTo>
                  <a:pt x="2920593" y="114300"/>
                </a:lnTo>
                <a:cubicBezTo>
                  <a:pt x="2929737" y="111861"/>
                  <a:pt x="2937662" y="108813"/>
                  <a:pt x="2944368" y="105156"/>
                </a:cubicBezTo>
                <a:cubicBezTo>
                  <a:pt x="2944977" y="105156"/>
                  <a:pt x="2948025" y="102412"/>
                  <a:pt x="2953511" y="96926"/>
                </a:cubicBezTo>
                <a:cubicBezTo>
                  <a:pt x="2957169" y="93268"/>
                  <a:pt x="2961132" y="91440"/>
                  <a:pt x="2965399" y="91440"/>
                </a:cubicBezTo>
                <a:close/>
                <a:moveTo>
                  <a:pt x="361188" y="9144"/>
                </a:moveTo>
                <a:cubicBezTo>
                  <a:pt x="362407" y="10363"/>
                  <a:pt x="364540" y="11277"/>
                  <a:pt x="367588" y="11887"/>
                </a:cubicBezTo>
                <a:cubicBezTo>
                  <a:pt x="370636" y="12496"/>
                  <a:pt x="373075" y="14325"/>
                  <a:pt x="374904" y="17373"/>
                </a:cubicBezTo>
                <a:cubicBezTo>
                  <a:pt x="376732" y="19812"/>
                  <a:pt x="379476" y="20726"/>
                  <a:pt x="383133" y="20116"/>
                </a:cubicBezTo>
                <a:lnTo>
                  <a:pt x="385876" y="20116"/>
                </a:lnTo>
                <a:cubicBezTo>
                  <a:pt x="389534" y="20116"/>
                  <a:pt x="391972" y="21640"/>
                  <a:pt x="393192" y="24688"/>
                </a:cubicBezTo>
                <a:lnTo>
                  <a:pt x="395935" y="29260"/>
                </a:lnTo>
                <a:cubicBezTo>
                  <a:pt x="398983" y="31089"/>
                  <a:pt x="402336" y="32461"/>
                  <a:pt x="405993" y="33375"/>
                </a:cubicBezTo>
                <a:cubicBezTo>
                  <a:pt x="409651" y="34290"/>
                  <a:pt x="412089" y="35052"/>
                  <a:pt x="413308" y="35661"/>
                </a:cubicBezTo>
                <a:cubicBezTo>
                  <a:pt x="415137" y="36271"/>
                  <a:pt x="418185" y="38709"/>
                  <a:pt x="422452" y="42976"/>
                </a:cubicBezTo>
                <a:cubicBezTo>
                  <a:pt x="424891" y="46634"/>
                  <a:pt x="427634" y="48768"/>
                  <a:pt x="430682" y="49377"/>
                </a:cubicBezTo>
                <a:cubicBezTo>
                  <a:pt x="435559" y="50596"/>
                  <a:pt x="439369" y="52120"/>
                  <a:pt x="442112" y="53949"/>
                </a:cubicBezTo>
                <a:cubicBezTo>
                  <a:pt x="444855" y="55778"/>
                  <a:pt x="446836" y="59131"/>
                  <a:pt x="448056" y="64008"/>
                </a:cubicBezTo>
                <a:cubicBezTo>
                  <a:pt x="449275" y="64617"/>
                  <a:pt x="449884" y="65532"/>
                  <a:pt x="449884" y="66751"/>
                </a:cubicBezTo>
                <a:cubicBezTo>
                  <a:pt x="458419" y="74066"/>
                  <a:pt x="465429" y="81381"/>
                  <a:pt x="470916" y="88696"/>
                </a:cubicBezTo>
                <a:lnTo>
                  <a:pt x="485546" y="104241"/>
                </a:lnTo>
                <a:cubicBezTo>
                  <a:pt x="489204" y="107899"/>
                  <a:pt x="492861" y="110337"/>
                  <a:pt x="496519" y="111556"/>
                </a:cubicBezTo>
                <a:cubicBezTo>
                  <a:pt x="498957" y="112166"/>
                  <a:pt x="500634" y="113538"/>
                  <a:pt x="501548" y="115671"/>
                </a:cubicBezTo>
                <a:cubicBezTo>
                  <a:pt x="502462" y="117805"/>
                  <a:pt x="502920" y="120091"/>
                  <a:pt x="502920" y="122529"/>
                </a:cubicBezTo>
                <a:lnTo>
                  <a:pt x="505663" y="138074"/>
                </a:lnTo>
                <a:cubicBezTo>
                  <a:pt x="521512" y="131978"/>
                  <a:pt x="535076" y="124968"/>
                  <a:pt x="546354" y="117043"/>
                </a:cubicBezTo>
                <a:cubicBezTo>
                  <a:pt x="557631" y="109118"/>
                  <a:pt x="566928" y="98755"/>
                  <a:pt x="574243" y="85953"/>
                </a:cubicBezTo>
                <a:cubicBezTo>
                  <a:pt x="574243" y="86563"/>
                  <a:pt x="574395" y="86715"/>
                  <a:pt x="574700" y="86410"/>
                </a:cubicBezTo>
                <a:cubicBezTo>
                  <a:pt x="575005" y="86106"/>
                  <a:pt x="575157" y="86258"/>
                  <a:pt x="575157" y="86868"/>
                </a:cubicBezTo>
                <a:cubicBezTo>
                  <a:pt x="575157" y="91135"/>
                  <a:pt x="573328" y="94792"/>
                  <a:pt x="569671" y="97840"/>
                </a:cubicBezTo>
                <a:lnTo>
                  <a:pt x="573328" y="99669"/>
                </a:lnTo>
                <a:cubicBezTo>
                  <a:pt x="576986" y="97840"/>
                  <a:pt x="580034" y="95859"/>
                  <a:pt x="582472" y="93726"/>
                </a:cubicBezTo>
                <a:cubicBezTo>
                  <a:pt x="584911" y="91592"/>
                  <a:pt x="587349" y="89611"/>
                  <a:pt x="589788" y="87782"/>
                </a:cubicBezTo>
                <a:lnTo>
                  <a:pt x="589788" y="85039"/>
                </a:lnTo>
                <a:cubicBezTo>
                  <a:pt x="590397" y="81381"/>
                  <a:pt x="591159" y="79248"/>
                  <a:pt x="592074" y="78638"/>
                </a:cubicBezTo>
                <a:cubicBezTo>
                  <a:pt x="592988" y="78028"/>
                  <a:pt x="594664" y="78028"/>
                  <a:pt x="597103" y="78638"/>
                </a:cubicBezTo>
                <a:cubicBezTo>
                  <a:pt x="600760" y="80467"/>
                  <a:pt x="604113" y="81686"/>
                  <a:pt x="607161" y="82296"/>
                </a:cubicBezTo>
                <a:cubicBezTo>
                  <a:pt x="610209" y="82905"/>
                  <a:pt x="612647" y="83515"/>
                  <a:pt x="614476" y="84124"/>
                </a:cubicBezTo>
                <a:cubicBezTo>
                  <a:pt x="619353" y="84124"/>
                  <a:pt x="622706" y="87477"/>
                  <a:pt x="624535" y="94183"/>
                </a:cubicBezTo>
                <a:cubicBezTo>
                  <a:pt x="626364" y="97840"/>
                  <a:pt x="629716" y="99669"/>
                  <a:pt x="634593" y="99669"/>
                </a:cubicBezTo>
                <a:cubicBezTo>
                  <a:pt x="640080" y="100888"/>
                  <a:pt x="644042" y="102717"/>
                  <a:pt x="646480" y="105156"/>
                </a:cubicBezTo>
                <a:cubicBezTo>
                  <a:pt x="647700" y="105156"/>
                  <a:pt x="648766" y="106222"/>
                  <a:pt x="649681" y="108356"/>
                </a:cubicBezTo>
                <a:cubicBezTo>
                  <a:pt x="650595" y="110490"/>
                  <a:pt x="651052" y="111861"/>
                  <a:pt x="651052" y="112471"/>
                </a:cubicBezTo>
                <a:cubicBezTo>
                  <a:pt x="652271" y="117957"/>
                  <a:pt x="654405" y="121005"/>
                  <a:pt x="657453" y="121615"/>
                </a:cubicBezTo>
                <a:cubicBezTo>
                  <a:pt x="658672" y="122834"/>
                  <a:pt x="660501" y="124358"/>
                  <a:pt x="662940" y="126187"/>
                </a:cubicBezTo>
                <a:cubicBezTo>
                  <a:pt x="665378" y="128016"/>
                  <a:pt x="666292" y="130454"/>
                  <a:pt x="665683" y="133502"/>
                </a:cubicBezTo>
                <a:cubicBezTo>
                  <a:pt x="665683" y="134112"/>
                  <a:pt x="666750" y="135026"/>
                  <a:pt x="668883" y="136245"/>
                </a:cubicBezTo>
                <a:cubicBezTo>
                  <a:pt x="671017" y="137464"/>
                  <a:pt x="672388" y="138379"/>
                  <a:pt x="672998" y="138988"/>
                </a:cubicBezTo>
                <a:cubicBezTo>
                  <a:pt x="677265" y="140817"/>
                  <a:pt x="679856" y="142494"/>
                  <a:pt x="680770" y="144018"/>
                </a:cubicBezTo>
                <a:cubicBezTo>
                  <a:pt x="681685" y="145542"/>
                  <a:pt x="682142" y="148742"/>
                  <a:pt x="682142" y="153619"/>
                </a:cubicBezTo>
                <a:lnTo>
                  <a:pt x="681228" y="154533"/>
                </a:lnTo>
                <a:cubicBezTo>
                  <a:pt x="681837" y="156362"/>
                  <a:pt x="682142" y="158800"/>
                  <a:pt x="682142" y="161848"/>
                </a:cubicBezTo>
                <a:cubicBezTo>
                  <a:pt x="682142" y="169164"/>
                  <a:pt x="679399" y="176784"/>
                  <a:pt x="673912" y="184708"/>
                </a:cubicBezTo>
                <a:cubicBezTo>
                  <a:pt x="670864" y="191414"/>
                  <a:pt x="664464" y="200863"/>
                  <a:pt x="654710" y="213055"/>
                </a:cubicBezTo>
                <a:cubicBezTo>
                  <a:pt x="651662" y="220370"/>
                  <a:pt x="647700" y="226771"/>
                  <a:pt x="642823" y="232257"/>
                </a:cubicBezTo>
                <a:cubicBezTo>
                  <a:pt x="642823" y="232257"/>
                  <a:pt x="642670" y="232410"/>
                  <a:pt x="642366" y="232714"/>
                </a:cubicBezTo>
                <a:cubicBezTo>
                  <a:pt x="642061" y="233019"/>
                  <a:pt x="641908" y="233172"/>
                  <a:pt x="641908" y="233172"/>
                </a:cubicBezTo>
                <a:lnTo>
                  <a:pt x="627278" y="240487"/>
                </a:lnTo>
                <a:cubicBezTo>
                  <a:pt x="627278" y="242925"/>
                  <a:pt x="627583" y="244754"/>
                  <a:pt x="628192" y="245973"/>
                </a:cubicBezTo>
                <a:lnTo>
                  <a:pt x="622706" y="245973"/>
                </a:lnTo>
                <a:lnTo>
                  <a:pt x="622706" y="246888"/>
                </a:lnTo>
                <a:cubicBezTo>
                  <a:pt x="622706" y="248107"/>
                  <a:pt x="621639" y="249021"/>
                  <a:pt x="619506" y="249631"/>
                </a:cubicBezTo>
                <a:cubicBezTo>
                  <a:pt x="617372" y="250241"/>
                  <a:pt x="615696" y="250850"/>
                  <a:pt x="614476" y="251460"/>
                </a:cubicBezTo>
                <a:cubicBezTo>
                  <a:pt x="612647" y="252069"/>
                  <a:pt x="610514" y="253288"/>
                  <a:pt x="608076" y="255117"/>
                </a:cubicBezTo>
                <a:cubicBezTo>
                  <a:pt x="605637" y="256946"/>
                  <a:pt x="603504" y="258165"/>
                  <a:pt x="601675" y="258775"/>
                </a:cubicBezTo>
                <a:lnTo>
                  <a:pt x="599846" y="261518"/>
                </a:lnTo>
                <a:lnTo>
                  <a:pt x="585216" y="267004"/>
                </a:lnTo>
                <a:cubicBezTo>
                  <a:pt x="575462" y="271881"/>
                  <a:pt x="569366" y="275844"/>
                  <a:pt x="566928" y="278892"/>
                </a:cubicBezTo>
                <a:cubicBezTo>
                  <a:pt x="565099" y="279501"/>
                  <a:pt x="562356" y="281025"/>
                  <a:pt x="558698" y="283464"/>
                </a:cubicBezTo>
                <a:cubicBezTo>
                  <a:pt x="555040" y="285902"/>
                  <a:pt x="551383" y="285902"/>
                  <a:pt x="547725" y="283464"/>
                </a:cubicBezTo>
                <a:cubicBezTo>
                  <a:pt x="547725" y="282854"/>
                  <a:pt x="547573" y="282549"/>
                  <a:pt x="547268" y="282549"/>
                </a:cubicBezTo>
                <a:cubicBezTo>
                  <a:pt x="546963" y="282549"/>
                  <a:pt x="546506" y="282549"/>
                  <a:pt x="545896" y="282549"/>
                </a:cubicBezTo>
                <a:cubicBezTo>
                  <a:pt x="544068" y="284378"/>
                  <a:pt x="542086" y="285292"/>
                  <a:pt x="539953" y="285292"/>
                </a:cubicBezTo>
                <a:cubicBezTo>
                  <a:pt x="537819" y="285292"/>
                  <a:pt x="536143" y="285292"/>
                  <a:pt x="534924" y="285292"/>
                </a:cubicBezTo>
                <a:cubicBezTo>
                  <a:pt x="533704" y="285292"/>
                  <a:pt x="527608" y="286207"/>
                  <a:pt x="516636" y="288036"/>
                </a:cubicBezTo>
                <a:cubicBezTo>
                  <a:pt x="513588" y="288645"/>
                  <a:pt x="509930" y="288950"/>
                  <a:pt x="505663" y="288950"/>
                </a:cubicBezTo>
                <a:cubicBezTo>
                  <a:pt x="499567" y="289560"/>
                  <a:pt x="491032" y="291084"/>
                  <a:pt x="480060" y="293522"/>
                </a:cubicBezTo>
                <a:cubicBezTo>
                  <a:pt x="477012" y="294132"/>
                  <a:pt x="473964" y="294741"/>
                  <a:pt x="470916" y="295351"/>
                </a:cubicBezTo>
                <a:cubicBezTo>
                  <a:pt x="467868" y="295960"/>
                  <a:pt x="464515" y="296570"/>
                  <a:pt x="460857" y="297180"/>
                </a:cubicBezTo>
                <a:cubicBezTo>
                  <a:pt x="456590" y="300228"/>
                  <a:pt x="451713" y="301752"/>
                  <a:pt x="446227" y="301752"/>
                </a:cubicBezTo>
                <a:lnTo>
                  <a:pt x="460857" y="294436"/>
                </a:lnTo>
                <a:cubicBezTo>
                  <a:pt x="474268" y="289560"/>
                  <a:pt x="484327" y="285292"/>
                  <a:pt x="491032" y="281635"/>
                </a:cubicBezTo>
                <a:cubicBezTo>
                  <a:pt x="492861" y="281025"/>
                  <a:pt x="495147" y="280568"/>
                  <a:pt x="497890" y="280263"/>
                </a:cubicBezTo>
                <a:cubicBezTo>
                  <a:pt x="500634" y="279958"/>
                  <a:pt x="502615" y="279501"/>
                  <a:pt x="503834" y="278892"/>
                </a:cubicBezTo>
                <a:cubicBezTo>
                  <a:pt x="503834" y="278892"/>
                  <a:pt x="505663" y="278282"/>
                  <a:pt x="509320" y="277063"/>
                </a:cubicBezTo>
                <a:cubicBezTo>
                  <a:pt x="508101" y="276453"/>
                  <a:pt x="507492" y="275539"/>
                  <a:pt x="507492" y="274320"/>
                </a:cubicBezTo>
                <a:cubicBezTo>
                  <a:pt x="497738" y="275539"/>
                  <a:pt x="488289" y="278130"/>
                  <a:pt x="479145" y="282092"/>
                </a:cubicBezTo>
                <a:cubicBezTo>
                  <a:pt x="470001" y="286054"/>
                  <a:pt x="461467" y="290017"/>
                  <a:pt x="453542" y="293979"/>
                </a:cubicBezTo>
                <a:cubicBezTo>
                  <a:pt x="445617" y="297942"/>
                  <a:pt x="440436" y="300532"/>
                  <a:pt x="437997" y="301752"/>
                </a:cubicBezTo>
                <a:cubicBezTo>
                  <a:pt x="439216" y="299923"/>
                  <a:pt x="442264" y="297484"/>
                  <a:pt x="447141" y="294436"/>
                </a:cubicBezTo>
                <a:lnTo>
                  <a:pt x="455371" y="287121"/>
                </a:lnTo>
                <a:cubicBezTo>
                  <a:pt x="459028" y="284073"/>
                  <a:pt x="464667" y="280263"/>
                  <a:pt x="472287" y="275691"/>
                </a:cubicBezTo>
                <a:cubicBezTo>
                  <a:pt x="479907" y="271119"/>
                  <a:pt x="485241" y="267614"/>
                  <a:pt x="488289" y="265176"/>
                </a:cubicBezTo>
                <a:cubicBezTo>
                  <a:pt x="490118" y="263347"/>
                  <a:pt x="492404" y="261975"/>
                  <a:pt x="495147" y="261061"/>
                </a:cubicBezTo>
                <a:cubicBezTo>
                  <a:pt x="497890" y="260146"/>
                  <a:pt x="499872" y="259384"/>
                  <a:pt x="501091" y="258775"/>
                </a:cubicBezTo>
                <a:lnTo>
                  <a:pt x="502920" y="256032"/>
                </a:lnTo>
                <a:cubicBezTo>
                  <a:pt x="504748" y="252984"/>
                  <a:pt x="507339" y="249631"/>
                  <a:pt x="510692" y="245973"/>
                </a:cubicBezTo>
                <a:cubicBezTo>
                  <a:pt x="514045" y="242316"/>
                  <a:pt x="516636" y="239572"/>
                  <a:pt x="518464" y="237744"/>
                </a:cubicBezTo>
                <a:cubicBezTo>
                  <a:pt x="519684" y="235915"/>
                  <a:pt x="521360" y="233934"/>
                  <a:pt x="523494" y="231800"/>
                </a:cubicBezTo>
                <a:cubicBezTo>
                  <a:pt x="525627" y="229666"/>
                  <a:pt x="526999" y="227685"/>
                  <a:pt x="527608" y="225856"/>
                </a:cubicBezTo>
                <a:lnTo>
                  <a:pt x="530352" y="223113"/>
                </a:lnTo>
                <a:cubicBezTo>
                  <a:pt x="535838" y="218846"/>
                  <a:pt x="539191" y="214884"/>
                  <a:pt x="540410" y="211226"/>
                </a:cubicBezTo>
                <a:lnTo>
                  <a:pt x="542239" y="208483"/>
                </a:lnTo>
                <a:lnTo>
                  <a:pt x="545896" y="203911"/>
                </a:lnTo>
                <a:cubicBezTo>
                  <a:pt x="546506" y="203301"/>
                  <a:pt x="546658" y="202692"/>
                  <a:pt x="546354" y="202082"/>
                </a:cubicBezTo>
                <a:cubicBezTo>
                  <a:pt x="546049" y="201472"/>
                  <a:pt x="546201" y="201168"/>
                  <a:pt x="546811" y="201168"/>
                </a:cubicBezTo>
                <a:cubicBezTo>
                  <a:pt x="548640" y="199339"/>
                  <a:pt x="549859" y="197815"/>
                  <a:pt x="550468" y="196596"/>
                </a:cubicBezTo>
                <a:cubicBezTo>
                  <a:pt x="551078" y="195376"/>
                  <a:pt x="551383" y="194157"/>
                  <a:pt x="551383" y="192938"/>
                </a:cubicBezTo>
                <a:lnTo>
                  <a:pt x="551383" y="191109"/>
                </a:lnTo>
                <a:lnTo>
                  <a:pt x="554126" y="189280"/>
                </a:lnTo>
                <a:lnTo>
                  <a:pt x="551383" y="187452"/>
                </a:lnTo>
                <a:lnTo>
                  <a:pt x="547725" y="187452"/>
                </a:lnTo>
                <a:cubicBezTo>
                  <a:pt x="543458" y="187452"/>
                  <a:pt x="541020" y="185623"/>
                  <a:pt x="540410" y="181965"/>
                </a:cubicBezTo>
                <a:cubicBezTo>
                  <a:pt x="539800" y="178917"/>
                  <a:pt x="537362" y="176479"/>
                  <a:pt x="533095" y="174650"/>
                </a:cubicBezTo>
                <a:cubicBezTo>
                  <a:pt x="528828" y="172821"/>
                  <a:pt x="525475" y="172516"/>
                  <a:pt x="523036" y="173736"/>
                </a:cubicBezTo>
                <a:cubicBezTo>
                  <a:pt x="519379" y="176174"/>
                  <a:pt x="516636" y="175869"/>
                  <a:pt x="514807" y="172821"/>
                </a:cubicBezTo>
                <a:lnTo>
                  <a:pt x="514807" y="171907"/>
                </a:lnTo>
                <a:cubicBezTo>
                  <a:pt x="506272" y="169468"/>
                  <a:pt x="500786" y="168249"/>
                  <a:pt x="498348" y="168249"/>
                </a:cubicBezTo>
                <a:cubicBezTo>
                  <a:pt x="497128" y="168249"/>
                  <a:pt x="495604" y="169316"/>
                  <a:pt x="493776" y="171450"/>
                </a:cubicBezTo>
                <a:cubicBezTo>
                  <a:pt x="491947" y="173583"/>
                  <a:pt x="491032" y="174650"/>
                  <a:pt x="491032" y="174650"/>
                </a:cubicBezTo>
                <a:cubicBezTo>
                  <a:pt x="488594" y="177089"/>
                  <a:pt x="487222" y="179527"/>
                  <a:pt x="486918" y="181965"/>
                </a:cubicBezTo>
                <a:cubicBezTo>
                  <a:pt x="486613" y="184404"/>
                  <a:pt x="486460" y="186232"/>
                  <a:pt x="486460" y="187452"/>
                </a:cubicBezTo>
                <a:cubicBezTo>
                  <a:pt x="485241" y="189280"/>
                  <a:pt x="483717" y="190652"/>
                  <a:pt x="481888" y="191566"/>
                </a:cubicBezTo>
                <a:cubicBezTo>
                  <a:pt x="480060" y="192481"/>
                  <a:pt x="478231" y="193852"/>
                  <a:pt x="476402" y="195681"/>
                </a:cubicBezTo>
                <a:cubicBezTo>
                  <a:pt x="474573" y="196291"/>
                  <a:pt x="473354" y="197510"/>
                  <a:pt x="472744" y="199339"/>
                </a:cubicBezTo>
                <a:cubicBezTo>
                  <a:pt x="472744" y="203606"/>
                  <a:pt x="471068" y="207264"/>
                  <a:pt x="467715" y="210312"/>
                </a:cubicBezTo>
                <a:cubicBezTo>
                  <a:pt x="464362" y="213360"/>
                  <a:pt x="461772" y="215798"/>
                  <a:pt x="459943" y="217627"/>
                </a:cubicBezTo>
                <a:cubicBezTo>
                  <a:pt x="458724" y="219456"/>
                  <a:pt x="457962" y="221284"/>
                  <a:pt x="457657" y="223113"/>
                </a:cubicBezTo>
                <a:cubicBezTo>
                  <a:pt x="457352" y="224942"/>
                  <a:pt x="456590" y="226466"/>
                  <a:pt x="455371" y="227685"/>
                </a:cubicBezTo>
                <a:cubicBezTo>
                  <a:pt x="454761" y="228904"/>
                  <a:pt x="453999" y="229819"/>
                  <a:pt x="453085" y="230428"/>
                </a:cubicBezTo>
                <a:cubicBezTo>
                  <a:pt x="452170" y="231038"/>
                  <a:pt x="451713" y="231648"/>
                  <a:pt x="451713" y="232257"/>
                </a:cubicBezTo>
                <a:lnTo>
                  <a:pt x="449884" y="235915"/>
                </a:lnTo>
                <a:cubicBezTo>
                  <a:pt x="447446" y="240182"/>
                  <a:pt x="445008" y="241096"/>
                  <a:pt x="442569" y="238658"/>
                </a:cubicBezTo>
                <a:lnTo>
                  <a:pt x="432511" y="240487"/>
                </a:lnTo>
                <a:lnTo>
                  <a:pt x="432511" y="251460"/>
                </a:lnTo>
                <a:lnTo>
                  <a:pt x="431596" y="254203"/>
                </a:lnTo>
                <a:lnTo>
                  <a:pt x="427939" y="254203"/>
                </a:lnTo>
                <a:cubicBezTo>
                  <a:pt x="424281" y="254203"/>
                  <a:pt x="421843" y="253898"/>
                  <a:pt x="420624" y="253288"/>
                </a:cubicBezTo>
                <a:cubicBezTo>
                  <a:pt x="418795" y="253288"/>
                  <a:pt x="417271" y="253898"/>
                  <a:pt x="416052" y="255117"/>
                </a:cubicBezTo>
                <a:lnTo>
                  <a:pt x="406908" y="259689"/>
                </a:lnTo>
                <a:cubicBezTo>
                  <a:pt x="408127" y="260299"/>
                  <a:pt x="408736" y="261518"/>
                  <a:pt x="408736" y="263347"/>
                </a:cubicBezTo>
                <a:cubicBezTo>
                  <a:pt x="409346" y="265176"/>
                  <a:pt x="409041" y="266700"/>
                  <a:pt x="407822" y="267919"/>
                </a:cubicBezTo>
                <a:cubicBezTo>
                  <a:pt x="406603" y="269138"/>
                  <a:pt x="405079" y="269138"/>
                  <a:pt x="403250" y="267919"/>
                </a:cubicBezTo>
                <a:cubicBezTo>
                  <a:pt x="400202" y="265480"/>
                  <a:pt x="396087" y="264566"/>
                  <a:pt x="390906" y="265176"/>
                </a:cubicBezTo>
                <a:cubicBezTo>
                  <a:pt x="385724" y="265785"/>
                  <a:pt x="382219" y="265785"/>
                  <a:pt x="380390" y="265176"/>
                </a:cubicBezTo>
                <a:lnTo>
                  <a:pt x="376732" y="265176"/>
                </a:lnTo>
                <a:cubicBezTo>
                  <a:pt x="374904" y="268224"/>
                  <a:pt x="372465" y="269900"/>
                  <a:pt x="369417" y="270205"/>
                </a:cubicBezTo>
                <a:cubicBezTo>
                  <a:pt x="366369" y="270510"/>
                  <a:pt x="364236" y="270662"/>
                  <a:pt x="363016" y="270662"/>
                </a:cubicBezTo>
                <a:lnTo>
                  <a:pt x="357530" y="271576"/>
                </a:lnTo>
                <a:cubicBezTo>
                  <a:pt x="356311" y="272796"/>
                  <a:pt x="354482" y="273405"/>
                  <a:pt x="352044" y="273405"/>
                </a:cubicBezTo>
                <a:lnTo>
                  <a:pt x="349300" y="274320"/>
                </a:lnTo>
                <a:lnTo>
                  <a:pt x="335584" y="276148"/>
                </a:lnTo>
                <a:lnTo>
                  <a:pt x="320040" y="281635"/>
                </a:lnTo>
                <a:cubicBezTo>
                  <a:pt x="319430" y="282244"/>
                  <a:pt x="318516" y="282244"/>
                  <a:pt x="317296" y="281635"/>
                </a:cubicBezTo>
                <a:cubicBezTo>
                  <a:pt x="316687" y="281025"/>
                  <a:pt x="315772" y="280720"/>
                  <a:pt x="314553" y="280720"/>
                </a:cubicBezTo>
                <a:cubicBezTo>
                  <a:pt x="312115" y="281940"/>
                  <a:pt x="308457" y="282549"/>
                  <a:pt x="303580" y="282549"/>
                </a:cubicBezTo>
                <a:cubicBezTo>
                  <a:pt x="296265" y="282549"/>
                  <a:pt x="291084" y="283159"/>
                  <a:pt x="288035" y="284378"/>
                </a:cubicBezTo>
                <a:cubicBezTo>
                  <a:pt x="289255" y="285597"/>
                  <a:pt x="291084" y="286816"/>
                  <a:pt x="293522" y="288036"/>
                </a:cubicBezTo>
                <a:cubicBezTo>
                  <a:pt x="293522" y="288645"/>
                  <a:pt x="293827" y="289255"/>
                  <a:pt x="294436" y="289864"/>
                </a:cubicBezTo>
                <a:cubicBezTo>
                  <a:pt x="295046" y="290474"/>
                  <a:pt x="295046" y="291693"/>
                  <a:pt x="294436" y="293522"/>
                </a:cubicBezTo>
                <a:cubicBezTo>
                  <a:pt x="293217" y="297180"/>
                  <a:pt x="294131" y="300228"/>
                  <a:pt x="297180" y="302666"/>
                </a:cubicBezTo>
                <a:cubicBezTo>
                  <a:pt x="298399" y="304495"/>
                  <a:pt x="301447" y="306933"/>
                  <a:pt x="306324" y="309981"/>
                </a:cubicBezTo>
                <a:cubicBezTo>
                  <a:pt x="308762" y="312420"/>
                  <a:pt x="309981" y="314858"/>
                  <a:pt x="309981" y="317296"/>
                </a:cubicBezTo>
                <a:lnTo>
                  <a:pt x="311810" y="320954"/>
                </a:lnTo>
                <a:cubicBezTo>
                  <a:pt x="317906" y="325831"/>
                  <a:pt x="322783" y="331622"/>
                  <a:pt x="326440" y="338328"/>
                </a:cubicBezTo>
                <a:cubicBezTo>
                  <a:pt x="326440" y="338328"/>
                  <a:pt x="328269" y="341071"/>
                  <a:pt x="331927" y="346557"/>
                </a:cubicBezTo>
                <a:cubicBezTo>
                  <a:pt x="333146" y="346557"/>
                  <a:pt x="333756" y="346862"/>
                  <a:pt x="333756" y="347472"/>
                </a:cubicBezTo>
                <a:cubicBezTo>
                  <a:pt x="334365" y="352958"/>
                  <a:pt x="336194" y="355549"/>
                  <a:pt x="339242" y="355244"/>
                </a:cubicBezTo>
                <a:cubicBezTo>
                  <a:pt x="342290" y="354939"/>
                  <a:pt x="344119" y="354787"/>
                  <a:pt x="344728" y="354787"/>
                </a:cubicBezTo>
                <a:cubicBezTo>
                  <a:pt x="346557" y="354787"/>
                  <a:pt x="348081" y="355396"/>
                  <a:pt x="349300" y="356616"/>
                </a:cubicBezTo>
                <a:cubicBezTo>
                  <a:pt x="351739" y="359054"/>
                  <a:pt x="355092" y="359664"/>
                  <a:pt x="359359" y="358444"/>
                </a:cubicBezTo>
                <a:cubicBezTo>
                  <a:pt x="363626" y="357225"/>
                  <a:pt x="369417" y="355092"/>
                  <a:pt x="376732" y="352044"/>
                </a:cubicBezTo>
                <a:cubicBezTo>
                  <a:pt x="384048" y="348996"/>
                  <a:pt x="390448" y="346862"/>
                  <a:pt x="395935" y="345643"/>
                </a:cubicBezTo>
                <a:cubicBezTo>
                  <a:pt x="413004" y="340156"/>
                  <a:pt x="432511" y="333451"/>
                  <a:pt x="454456" y="325526"/>
                </a:cubicBezTo>
                <a:cubicBezTo>
                  <a:pt x="471525" y="320649"/>
                  <a:pt x="490423" y="314248"/>
                  <a:pt x="511149" y="306324"/>
                </a:cubicBezTo>
                <a:lnTo>
                  <a:pt x="548640" y="290779"/>
                </a:lnTo>
                <a:cubicBezTo>
                  <a:pt x="554126" y="289560"/>
                  <a:pt x="560222" y="287426"/>
                  <a:pt x="566928" y="284378"/>
                </a:cubicBezTo>
                <a:cubicBezTo>
                  <a:pt x="573633" y="281330"/>
                  <a:pt x="579120" y="279196"/>
                  <a:pt x="583387" y="277977"/>
                </a:cubicBezTo>
                <a:lnTo>
                  <a:pt x="608076" y="269748"/>
                </a:lnTo>
                <a:cubicBezTo>
                  <a:pt x="612952" y="268528"/>
                  <a:pt x="616915" y="265480"/>
                  <a:pt x="619963" y="260604"/>
                </a:cubicBezTo>
                <a:cubicBezTo>
                  <a:pt x="621182" y="254508"/>
                  <a:pt x="623925" y="250545"/>
                  <a:pt x="628192" y="248716"/>
                </a:cubicBezTo>
                <a:lnTo>
                  <a:pt x="630021" y="249631"/>
                </a:lnTo>
                <a:cubicBezTo>
                  <a:pt x="629412" y="250850"/>
                  <a:pt x="628650" y="252984"/>
                  <a:pt x="627735" y="256032"/>
                </a:cubicBezTo>
                <a:cubicBezTo>
                  <a:pt x="626821" y="259080"/>
                  <a:pt x="625449" y="261823"/>
                  <a:pt x="623620" y="264261"/>
                </a:cubicBezTo>
                <a:lnTo>
                  <a:pt x="625449" y="265176"/>
                </a:lnTo>
                <a:cubicBezTo>
                  <a:pt x="626059" y="264566"/>
                  <a:pt x="628802" y="263347"/>
                  <a:pt x="633679" y="261518"/>
                </a:cubicBezTo>
                <a:cubicBezTo>
                  <a:pt x="635508" y="260299"/>
                  <a:pt x="636422" y="257860"/>
                  <a:pt x="636422" y="254203"/>
                </a:cubicBezTo>
                <a:cubicBezTo>
                  <a:pt x="636422" y="251764"/>
                  <a:pt x="638098" y="249783"/>
                  <a:pt x="641451" y="248259"/>
                </a:cubicBezTo>
                <a:cubicBezTo>
                  <a:pt x="644804" y="246735"/>
                  <a:pt x="647700" y="246583"/>
                  <a:pt x="650138" y="247802"/>
                </a:cubicBezTo>
                <a:cubicBezTo>
                  <a:pt x="653796" y="249631"/>
                  <a:pt x="659739" y="252984"/>
                  <a:pt x="667969" y="257860"/>
                </a:cubicBezTo>
                <a:cubicBezTo>
                  <a:pt x="676198" y="262737"/>
                  <a:pt x="683361" y="267614"/>
                  <a:pt x="689457" y="272491"/>
                </a:cubicBezTo>
                <a:cubicBezTo>
                  <a:pt x="691896" y="274320"/>
                  <a:pt x="694029" y="277672"/>
                  <a:pt x="695858" y="282549"/>
                </a:cubicBezTo>
                <a:cubicBezTo>
                  <a:pt x="696468" y="286207"/>
                  <a:pt x="697230" y="288950"/>
                  <a:pt x="698144" y="290779"/>
                </a:cubicBezTo>
                <a:cubicBezTo>
                  <a:pt x="699058" y="292608"/>
                  <a:pt x="701040" y="293827"/>
                  <a:pt x="704088" y="294436"/>
                </a:cubicBezTo>
                <a:cubicBezTo>
                  <a:pt x="710184" y="299923"/>
                  <a:pt x="714146" y="306628"/>
                  <a:pt x="715975" y="314553"/>
                </a:cubicBezTo>
                <a:cubicBezTo>
                  <a:pt x="716584" y="315163"/>
                  <a:pt x="718413" y="317296"/>
                  <a:pt x="721461" y="320954"/>
                </a:cubicBezTo>
                <a:lnTo>
                  <a:pt x="727862" y="327355"/>
                </a:lnTo>
                <a:cubicBezTo>
                  <a:pt x="732129" y="328574"/>
                  <a:pt x="734263" y="331622"/>
                  <a:pt x="734263" y="336499"/>
                </a:cubicBezTo>
                <a:cubicBezTo>
                  <a:pt x="735482" y="340156"/>
                  <a:pt x="736092" y="345033"/>
                  <a:pt x="736092" y="351129"/>
                </a:cubicBezTo>
                <a:cubicBezTo>
                  <a:pt x="734872" y="357225"/>
                  <a:pt x="733044" y="362407"/>
                  <a:pt x="730605" y="366674"/>
                </a:cubicBezTo>
                <a:cubicBezTo>
                  <a:pt x="723290" y="380695"/>
                  <a:pt x="719023" y="388924"/>
                  <a:pt x="717804" y="391363"/>
                </a:cubicBezTo>
                <a:cubicBezTo>
                  <a:pt x="714756" y="396240"/>
                  <a:pt x="712012" y="400812"/>
                  <a:pt x="709574" y="405079"/>
                </a:cubicBezTo>
                <a:cubicBezTo>
                  <a:pt x="707136" y="409346"/>
                  <a:pt x="705002" y="413004"/>
                  <a:pt x="703173" y="416052"/>
                </a:cubicBezTo>
                <a:cubicBezTo>
                  <a:pt x="702564" y="417271"/>
                  <a:pt x="701802" y="419100"/>
                  <a:pt x="700887" y="421538"/>
                </a:cubicBezTo>
                <a:cubicBezTo>
                  <a:pt x="699973" y="423976"/>
                  <a:pt x="698906" y="425805"/>
                  <a:pt x="697687" y="427024"/>
                </a:cubicBezTo>
                <a:cubicBezTo>
                  <a:pt x="694029" y="430682"/>
                  <a:pt x="690981" y="436778"/>
                  <a:pt x="688543" y="445312"/>
                </a:cubicBezTo>
                <a:cubicBezTo>
                  <a:pt x="684885" y="452628"/>
                  <a:pt x="680313" y="459028"/>
                  <a:pt x="674827" y="464515"/>
                </a:cubicBezTo>
                <a:cubicBezTo>
                  <a:pt x="669340" y="471830"/>
                  <a:pt x="666292" y="478536"/>
                  <a:pt x="665683" y="484632"/>
                </a:cubicBezTo>
                <a:cubicBezTo>
                  <a:pt x="664464" y="488289"/>
                  <a:pt x="662635" y="491642"/>
                  <a:pt x="660196" y="494690"/>
                </a:cubicBezTo>
                <a:cubicBezTo>
                  <a:pt x="657758" y="497738"/>
                  <a:pt x="655929" y="499872"/>
                  <a:pt x="654710" y="501091"/>
                </a:cubicBezTo>
                <a:cubicBezTo>
                  <a:pt x="651662" y="506577"/>
                  <a:pt x="648919" y="511454"/>
                  <a:pt x="646480" y="515721"/>
                </a:cubicBezTo>
                <a:cubicBezTo>
                  <a:pt x="644042" y="519988"/>
                  <a:pt x="641908" y="523646"/>
                  <a:pt x="640080" y="526694"/>
                </a:cubicBezTo>
                <a:cubicBezTo>
                  <a:pt x="638251" y="529132"/>
                  <a:pt x="636422" y="531419"/>
                  <a:pt x="634593" y="533552"/>
                </a:cubicBezTo>
                <a:cubicBezTo>
                  <a:pt x="632764" y="535686"/>
                  <a:pt x="631240" y="537362"/>
                  <a:pt x="630021" y="538581"/>
                </a:cubicBezTo>
                <a:cubicBezTo>
                  <a:pt x="624535" y="542848"/>
                  <a:pt x="621182" y="547725"/>
                  <a:pt x="619963" y="553212"/>
                </a:cubicBezTo>
                <a:cubicBezTo>
                  <a:pt x="619963" y="554431"/>
                  <a:pt x="619201" y="555955"/>
                  <a:pt x="617677" y="557784"/>
                </a:cubicBezTo>
                <a:cubicBezTo>
                  <a:pt x="616153" y="559613"/>
                  <a:pt x="614476" y="560832"/>
                  <a:pt x="612647" y="561441"/>
                </a:cubicBezTo>
                <a:cubicBezTo>
                  <a:pt x="612038" y="562051"/>
                  <a:pt x="610819" y="562356"/>
                  <a:pt x="608990" y="562356"/>
                </a:cubicBezTo>
                <a:cubicBezTo>
                  <a:pt x="607161" y="562356"/>
                  <a:pt x="604418" y="561746"/>
                  <a:pt x="600760" y="560527"/>
                </a:cubicBezTo>
                <a:cubicBezTo>
                  <a:pt x="597712" y="559308"/>
                  <a:pt x="593597" y="557479"/>
                  <a:pt x="588416" y="555040"/>
                </a:cubicBezTo>
                <a:cubicBezTo>
                  <a:pt x="583234" y="552602"/>
                  <a:pt x="578815" y="551688"/>
                  <a:pt x="575157" y="552297"/>
                </a:cubicBezTo>
                <a:lnTo>
                  <a:pt x="573328" y="551383"/>
                </a:lnTo>
                <a:cubicBezTo>
                  <a:pt x="570280" y="549554"/>
                  <a:pt x="566318" y="547116"/>
                  <a:pt x="561441" y="544068"/>
                </a:cubicBezTo>
                <a:cubicBezTo>
                  <a:pt x="556564" y="541020"/>
                  <a:pt x="551992" y="538581"/>
                  <a:pt x="547725" y="536752"/>
                </a:cubicBezTo>
                <a:cubicBezTo>
                  <a:pt x="545287" y="534314"/>
                  <a:pt x="542848" y="532485"/>
                  <a:pt x="540410" y="531266"/>
                </a:cubicBezTo>
                <a:lnTo>
                  <a:pt x="535838" y="528523"/>
                </a:lnTo>
                <a:cubicBezTo>
                  <a:pt x="537667" y="532790"/>
                  <a:pt x="541020" y="537362"/>
                  <a:pt x="545896" y="542239"/>
                </a:cubicBezTo>
                <a:cubicBezTo>
                  <a:pt x="546506" y="543458"/>
                  <a:pt x="546811" y="545592"/>
                  <a:pt x="546811" y="548640"/>
                </a:cubicBezTo>
                <a:cubicBezTo>
                  <a:pt x="547420" y="550469"/>
                  <a:pt x="548030" y="553059"/>
                  <a:pt x="548640" y="556412"/>
                </a:cubicBezTo>
                <a:cubicBezTo>
                  <a:pt x="549249" y="559765"/>
                  <a:pt x="550468" y="562356"/>
                  <a:pt x="552297" y="564184"/>
                </a:cubicBezTo>
                <a:lnTo>
                  <a:pt x="552297" y="566013"/>
                </a:lnTo>
                <a:lnTo>
                  <a:pt x="552297" y="568757"/>
                </a:lnTo>
                <a:cubicBezTo>
                  <a:pt x="552297" y="573633"/>
                  <a:pt x="553821" y="578053"/>
                  <a:pt x="556869" y="582015"/>
                </a:cubicBezTo>
                <a:cubicBezTo>
                  <a:pt x="559917" y="585978"/>
                  <a:pt x="562051" y="588569"/>
                  <a:pt x="563270" y="589788"/>
                </a:cubicBezTo>
                <a:lnTo>
                  <a:pt x="567842" y="607161"/>
                </a:lnTo>
                <a:cubicBezTo>
                  <a:pt x="569061" y="608990"/>
                  <a:pt x="569671" y="611733"/>
                  <a:pt x="569671" y="615391"/>
                </a:cubicBezTo>
                <a:cubicBezTo>
                  <a:pt x="569671" y="618439"/>
                  <a:pt x="569366" y="620877"/>
                  <a:pt x="568756" y="622706"/>
                </a:cubicBezTo>
                <a:cubicBezTo>
                  <a:pt x="569366" y="623316"/>
                  <a:pt x="568756" y="625449"/>
                  <a:pt x="566928" y="629107"/>
                </a:cubicBezTo>
                <a:cubicBezTo>
                  <a:pt x="565099" y="636422"/>
                  <a:pt x="564184" y="640689"/>
                  <a:pt x="564184" y="641909"/>
                </a:cubicBezTo>
                <a:lnTo>
                  <a:pt x="564184" y="643737"/>
                </a:lnTo>
                <a:cubicBezTo>
                  <a:pt x="564184" y="646176"/>
                  <a:pt x="563880" y="647852"/>
                  <a:pt x="563270" y="648767"/>
                </a:cubicBezTo>
                <a:cubicBezTo>
                  <a:pt x="562660" y="649681"/>
                  <a:pt x="562660" y="650748"/>
                  <a:pt x="563270" y="651967"/>
                </a:cubicBezTo>
                <a:lnTo>
                  <a:pt x="573328" y="658368"/>
                </a:lnTo>
                <a:cubicBezTo>
                  <a:pt x="570280" y="660196"/>
                  <a:pt x="568756" y="662330"/>
                  <a:pt x="568756" y="664769"/>
                </a:cubicBezTo>
                <a:cubicBezTo>
                  <a:pt x="568756" y="667207"/>
                  <a:pt x="569671" y="669340"/>
                  <a:pt x="571500" y="671169"/>
                </a:cubicBezTo>
                <a:cubicBezTo>
                  <a:pt x="575157" y="674217"/>
                  <a:pt x="579424" y="675741"/>
                  <a:pt x="584301" y="675741"/>
                </a:cubicBezTo>
                <a:lnTo>
                  <a:pt x="587044" y="675741"/>
                </a:lnTo>
                <a:lnTo>
                  <a:pt x="598932" y="676656"/>
                </a:lnTo>
                <a:lnTo>
                  <a:pt x="607161" y="679399"/>
                </a:lnTo>
                <a:lnTo>
                  <a:pt x="617220" y="680313"/>
                </a:lnTo>
                <a:cubicBezTo>
                  <a:pt x="619048" y="680313"/>
                  <a:pt x="621792" y="679704"/>
                  <a:pt x="625449" y="678484"/>
                </a:cubicBezTo>
                <a:lnTo>
                  <a:pt x="630021" y="678484"/>
                </a:lnTo>
                <a:cubicBezTo>
                  <a:pt x="632460" y="679094"/>
                  <a:pt x="634288" y="679246"/>
                  <a:pt x="635508" y="678942"/>
                </a:cubicBezTo>
                <a:cubicBezTo>
                  <a:pt x="636727" y="678637"/>
                  <a:pt x="637641" y="678484"/>
                  <a:pt x="638251" y="678484"/>
                </a:cubicBezTo>
                <a:lnTo>
                  <a:pt x="640080" y="678484"/>
                </a:lnTo>
                <a:cubicBezTo>
                  <a:pt x="641908" y="677875"/>
                  <a:pt x="645109" y="676808"/>
                  <a:pt x="649681" y="675284"/>
                </a:cubicBezTo>
                <a:cubicBezTo>
                  <a:pt x="654253" y="673760"/>
                  <a:pt x="658368" y="674217"/>
                  <a:pt x="662025" y="676656"/>
                </a:cubicBezTo>
                <a:lnTo>
                  <a:pt x="662940" y="676656"/>
                </a:lnTo>
                <a:cubicBezTo>
                  <a:pt x="664768" y="675436"/>
                  <a:pt x="672388" y="673608"/>
                  <a:pt x="685800" y="671169"/>
                </a:cubicBezTo>
                <a:cubicBezTo>
                  <a:pt x="689457" y="670560"/>
                  <a:pt x="694182" y="669493"/>
                  <a:pt x="699973" y="667969"/>
                </a:cubicBezTo>
                <a:cubicBezTo>
                  <a:pt x="705764" y="666445"/>
                  <a:pt x="708964" y="665378"/>
                  <a:pt x="709574" y="664769"/>
                </a:cubicBezTo>
                <a:lnTo>
                  <a:pt x="711403" y="661111"/>
                </a:lnTo>
                <a:cubicBezTo>
                  <a:pt x="712012" y="660501"/>
                  <a:pt x="713232" y="659587"/>
                  <a:pt x="715060" y="658368"/>
                </a:cubicBezTo>
                <a:cubicBezTo>
                  <a:pt x="716889" y="657148"/>
                  <a:pt x="717804" y="655624"/>
                  <a:pt x="717804" y="653796"/>
                </a:cubicBezTo>
                <a:cubicBezTo>
                  <a:pt x="717804" y="650748"/>
                  <a:pt x="718870" y="646785"/>
                  <a:pt x="721004" y="641909"/>
                </a:cubicBezTo>
                <a:cubicBezTo>
                  <a:pt x="723138" y="637032"/>
                  <a:pt x="724814" y="633374"/>
                  <a:pt x="726033" y="630936"/>
                </a:cubicBezTo>
                <a:cubicBezTo>
                  <a:pt x="726643" y="629717"/>
                  <a:pt x="728167" y="627888"/>
                  <a:pt x="730605" y="625449"/>
                </a:cubicBezTo>
                <a:cubicBezTo>
                  <a:pt x="733044" y="623011"/>
                  <a:pt x="734872" y="619658"/>
                  <a:pt x="736092" y="615391"/>
                </a:cubicBezTo>
                <a:cubicBezTo>
                  <a:pt x="736701" y="609905"/>
                  <a:pt x="737311" y="604571"/>
                  <a:pt x="737920" y="599389"/>
                </a:cubicBezTo>
                <a:cubicBezTo>
                  <a:pt x="738530" y="594207"/>
                  <a:pt x="739140" y="588873"/>
                  <a:pt x="739749" y="583387"/>
                </a:cubicBezTo>
                <a:cubicBezTo>
                  <a:pt x="738530" y="581558"/>
                  <a:pt x="738530" y="579729"/>
                  <a:pt x="739749" y="577900"/>
                </a:cubicBezTo>
                <a:cubicBezTo>
                  <a:pt x="740359" y="576681"/>
                  <a:pt x="740968" y="575615"/>
                  <a:pt x="741578" y="574700"/>
                </a:cubicBezTo>
                <a:cubicBezTo>
                  <a:pt x="742188" y="573786"/>
                  <a:pt x="742492" y="572414"/>
                  <a:pt x="742492" y="570585"/>
                </a:cubicBezTo>
                <a:lnTo>
                  <a:pt x="742492" y="544982"/>
                </a:lnTo>
                <a:lnTo>
                  <a:pt x="746150" y="491032"/>
                </a:lnTo>
                <a:cubicBezTo>
                  <a:pt x="747369" y="493471"/>
                  <a:pt x="747979" y="499262"/>
                  <a:pt x="747979" y="508406"/>
                </a:cubicBezTo>
                <a:cubicBezTo>
                  <a:pt x="749198" y="508406"/>
                  <a:pt x="749960" y="509016"/>
                  <a:pt x="750265" y="510235"/>
                </a:cubicBezTo>
                <a:cubicBezTo>
                  <a:pt x="750570" y="511454"/>
                  <a:pt x="750722" y="513283"/>
                  <a:pt x="750722" y="515721"/>
                </a:cubicBezTo>
                <a:cubicBezTo>
                  <a:pt x="750722" y="519379"/>
                  <a:pt x="754837" y="529132"/>
                  <a:pt x="763066" y="544982"/>
                </a:cubicBezTo>
                <a:cubicBezTo>
                  <a:pt x="771296" y="560832"/>
                  <a:pt x="780288" y="573938"/>
                  <a:pt x="790041" y="584301"/>
                </a:cubicBezTo>
                <a:cubicBezTo>
                  <a:pt x="789432" y="580644"/>
                  <a:pt x="788365" y="573938"/>
                  <a:pt x="786841" y="564184"/>
                </a:cubicBezTo>
                <a:cubicBezTo>
                  <a:pt x="785317" y="554431"/>
                  <a:pt x="784859" y="550164"/>
                  <a:pt x="785469" y="551383"/>
                </a:cubicBezTo>
                <a:cubicBezTo>
                  <a:pt x="786079" y="552602"/>
                  <a:pt x="787298" y="554126"/>
                  <a:pt x="789127" y="555955"/>
                </a:cubicBezTo>
                <a:cubicBezTo>
                  <a:pt x="790956" y="557784"/>
                  <a:pt x="792175" y="559613"/>
                  <a:pt x="792784" y="561441"/>
                </a:cubicBezTo>
                <a:lnTo>
                  <a:pt x="791870" y="566013"/>
                </a:lnTo>
                <a:cubicBezTo>
                  <a:pt x="799795" y="569671"/>
                  <a:pt x="803757" y="574852"/>
                  <a:pt x="803757" y="581558"/>
                </a:cubicBezTo>
                <a:lnTo>
                  <a:pt x="805586" y="587044"/>
                </a:lnTo>
                <a:cubicBezTo>
                  <a:pt x="812901" y="590702"/>
                  <a:pt x="816559" y="594969"/>
                  <a:pt x="816559" y="599846"/>
                </a:cubicBezTo>
                <a:lnTo>
                  <a:pt x="816559" y="603504"/>
                </a:lnTo>
                <a:cubicBezTo>
                  <a:pt x="821436" y="610819"/>
                  <a:pt x="825398" y="617524"/>
                  <a:pt x="828446" y="623620"/>
                </a:cubicBezTo>
                <a:cubicBezTo>
                  <a:pt x="829665" y="625449"/>
                  <a:pt x="831494" y="627583"/>
                  <a:pt x="833932" y="630021"/>
                </a:cubicBezTo>
                <a:cubicBezTo>
                  <a:pt x="836371" y="632460"/>
                  <a:pt x="838809" y="635508"/>
                  <a:pt x="841248" y="639165"/>
                </a:cubicBezTo>
                <a:lnTo>
                  <a:pt x="846734" y="649224"/>
                </a:lnTo>
                <a:cubicBezTo>
                  <a:pt x="849172" y="649224"/>
                  <a:pt x="850392" y="649528"/>
                  <a:pt x="850392" y="650138"/>
                </a:cubicBezTo>
                <a:lnTo>
                  <a:pt x="849477" y="657453"/>
                </a:lnTo>
                <a:cubicBezTo>
                  <a:pt x="851306" y="657453"/>
                  <a:pt x="852678" y="657758"/>
                  <a:pt x="853592" y="658368"/>
                </a:cubicBezTo>
                <a:cubicBezTo>
                  <a:pt x="854506" y="658977"/>
                  <a:pt x="855878" y="659282"/>
                  <a:pt x="857707" y="659282"/>
                </a:cubicBezTo>
                <a:cubicBezTo>
                  <a:pt x="862584" y="663549"/>
                  <a:pt x="866241" y="667359"/>
                  <a:pt x="868680" y="670712"/>
                </a:cubicBezTo>
                <a:cubicBezTo>
                  <a:pt x="871118" y="674065"/>
                  <a:pt x="872337" y="677875"/>
                  <a:pt x="872337" y="682142"/>
                </a:cubicBezTo>
                <a:cubicBezTo>
                  <a:pt x="872337" y="683361"/>
                  <a:pt x="873099" y="684885"/>
                  <a:pt x="874623" y="686714"/>
                </a:cubicBezTo>
                <a:cubicBezTo>
                  <a:pt x="876147" y="688543"/>
                  <a:pt x="877214" y="690067"/>
                  <a:pt x="877824" y="691286"/>
                </a:cubicBezTo>
                <a:cubicBezTo>
                  <a:pt x="878433" y="693724"/>
                  <a:pt x="878738" y="696620"/>
                  <a:pt x="878738" y="699973"/>
                </a:cubicBezTo>
                <a:cubicBezTo>
                  <a:pt x="878738" y="703326"/>
                  <a:pt x="879043" y="706526"/>
                  <a:pt x="879652" y="709574"/>
                </a:cubicBezTo>
                <a:lnTo>
                  <a:pt x="880567" y="714146"/>
                </a:lnTo>
                <a:cubicBezTo>
                  <a:pt x="880567" y="715975"/>
                  <a:pt x="879043" y="718109"/>
                  <a:pt x="875995" y="720547"/>
                </a:cubicBezTo>
                <a:cubicBezTo>
                  <a:pt x="875385" y="721157"/>
                  <a:pt x="875385" y="722376"/>
                  <a:pt x="875995" y="724205"/>
                </a:cubicBezTo>
                <a:cubicBezTo>
                  <a:pt x="877824" y="724814"/>
                  <a:pt x="878586" y="725729"/>
                  <a:pt x="878281" y="726948"/>
                </a:cubicBezTo>
                <a:cubicBezTo>
                  <a:pt x="877976" y="728167"/>
                  <a:pt x="876909" y="729081"/>
                  <a:pt x="875080" y="729691"/>
                </a:cubicBezTo>
                <a:cubicBezTo>
                  <a:pt x="875080" y="731520"/>
                  <a:pt x="874776" y="732739"/>
                  <a:pt x="874166" y="733348"/>
                </a:cubicBezTo>
                <a:lnTo>
                  <a:pt x="868680" y="746150"/>
                </a:lnTo>
                <a:lnTo>
                  <a:pt x="857707" y="764438"/>
                </a:lnTo>
                <a:cubicBezTo>
                  <a:pt x="857097" y="765048"/>
                  <a:pt x="856792" y="766267"/>
                  <a:pt x="856792" y="768096"/>
                </a:cubicBezTo>
                <a:cubicBezTo>
                  <a:pt x="856792" y="771144"/>
                  <a:pt x="855268" y="772973"/>
                  <a:pt x="852220" y="773582"/>
                </a:cubicBezTo>
                <a:lnTo>
                  <a:pt x="852220" y="775411"/>
                </a:lnTo>
                <a:cubicBezTo>
                  <a:pt x="851611" y="779069"/>
                  <a:pt x="849477" y="781964"/>
                  <a:pt x="845820" y="784098"/>
                </a:cubicBezTo>
                <a:cubicBezTo>
                  <a:pt x="842162" y="786231"/>
                  <a:pt x="838047" y="788213"/>
                  <a:pt x="833475" y="790041"/>
                </a:cubicBezTo>
                <a:cubicBezTo>
                  <a:pt x="828903" y="791870"/>
                  <a:pt x="825703" y="793089"/>
                  <a:pt x="823874" y="793699"/>
                </a:cubicBezTo>
                <a:cubicBezTo>
                  <a:pt x="821436" y="797966"/>
                  <a:pt x="816711" y="801776"/>
                  <a:pt x="809701" y="805129"/>
                </a:cubicBezTo>
                <a:cubicBezTo>
                  <a:pt x="802690" y="808482"/>
                  <a:pt x="797966" y="810768"/>
                  <a:pt x="795528" y="811987"/>
                </a:cubicBezTo>
                <a:cubicBezTo>
                  <a:pt x="794308" y="814425"/>
                  <a:pt x="789432" y="815035"/>
                  <a:pt x="780897" y="813816"/>
                </a:cubicBezTo>
                <a:cubicBezTo>
                  <a:pt x="776020" y="815035"/>
                  <a:pt x="752855" y="815644"/>
                  <a:pt x="711403" y="815644"/>
                </a:cubicBezTo>
                <a:cubicBezTo>
                  <a:pt x="669340" y="815644"/>
                  <a:pt x="646480" y="814730"/>
                  <a:pt x="642823" y="812901"/>
                </a:cubicBezTo>
                <a:cubicBezTo>
                  <a:pt x="641604" y="813511"/>
                  <a:pt x="640232" y="813511"/>
                  <a:pt x="638708" y="812901"/>
                </a:cubicBezTo>
                <a:cubicBezTo>
                  <a:pt x="637184" y="812292"/>
                  <a:pt x="635812" y="811987"/>
                  <a:pt x="634593" y="811987"/>
                </a:cubicBezTo>
                <a:cubicBezTo>
                  <a:pt x="630326" y="810768"/>
                  <a:pt x="625449" y="808939"/>
                  <a:pt x="619963" y="806500"/>
                </a:cubicBezTo>
                <a:cubicBezTo>
                  <a:pt x="614476" y="804062"/>
                  <a:pt x="609904" y="802538"/>
                  <a:pt x="606247" y="801928"/>
                </a:cubicBezTo>
                <a:cubicBezTo>
                  <a:pt x="604418" y="801319"/>
                  <a:pt x="601980" y="800709"/>
                  <a:pt x="598932" y="800100"/>
                </a:cubicBezTo>
                <a:cubicBezTo>
                  <a:pt x="595884" y="799490"/>
                  <a:pt x="593445" y="799185"/>
                  <a:pt x="591616" y="799185"/>
                </a:cubicBezTo>
                <a:lnTo>
                  <a:pt x="589788" y="799185"/>
                </a:lnTo>
                <a:lnTo>
                  <a:pt x="588873" y="800100"/>
                </a:lnTo>
                <a:lnTo>
                  <a:pt x="586130" y="798271"/>
                </a:lnTo>
                <a:lnTo>
                  <a:pt x="579729" y="794613"/>
                </a:lnTo>
                <a:lnTo>
                  <a:pt x="580644" y="791870"/>
                </a:lnTo>
                <a:cubicBezTo>
                  <a:pt x="580034" y="791261"/>
                  <a:pt x="579120" y="790651"/>
                  <a:pt x="577900" y="790041"/>
                </a:cubicBezTo>
                <a:cubicBezTo>
                  <a:pt x="576681" y="789432"/>
                  <a:pt x="575462" y="788822"/>
                  <a:pt x="574243" y="788213"/>
                </a:cubicBezTo>
                <a:cubicBezTo>
                  <a:pt x="570585" y="788213"/>
                  <a:pt x="566928" y="786384"/>
                  <a:pt x="563270" y="782726"/>
                </a:cubicBezTo>
                <a:cubicBezTo>
                  <a:pt x="540105" y="761390"/>
                  <a:pt x="526084" y="747674"/>
                  <a:pt x="521208" y="741578"/>
                </a:cubicBezTo>
                <a:cubicBezTo>
                  <a:pt x="514502" y="734872"/>
                  <a:pt x="506272" y="722985"/>
                  <a:pt x="496519" y="705917"/>
                </a:cubicBezTo>
                <a:cubicBezTo>
                  <a:pt x="494080" y="702259"/>
                  <a:pt x="491794" y="698144"/>
                  <a:pt x="489661" y="693572"/>
                </a:cubicBezTo>
                <a:cubicBezTo>
                  <a:pt x="487527" y="689000"/>
                  <a:pt x="484632" y="683971"/>
                  <a:pt x="480974" y="678484"/>
                </a:cubicBezTo>
                <a:cubicBezTo>
                  <a:pt x="479145" y="674827"/>
                  <a:pt x="477926" y="670712"/>
                  <a:pt x="477316" y="666140"/>
                </a:cubicBezTo>
                <a:cubicBezTo>
                  <a:pt x="476707" y="661568"/>
                  <a:pt x="476097" y="658063"/>
                  <a:pt x="475488" y="655624"/>
                </a:cubicBezTo>
                <a:cubicBezTo>
                  <a:pt x="476097" y="655624"/>
                  <a:pt x="476554" y="655472"/>
                  <a:pt x="476859" y="655167"/>
                </a:cubicBezTo>
                <a:cubicBezTo>
                  <a:pt x="477164" y="654863"/>
                  <a:pt x="477621" y="655015"/>
                  <a:pt x="478231" y="655624"/>
                </a:cubicBezTo>
                <a:lnTo>
                  <a:pt x="480060" y="655624"/>
                </a:lnTo>
                <a:cubicBezTo>
                  <a:pt x="480669" y="655624"/>
                  <a:pt x="481279" y="654710"/>
                  <a:pt x="481888" y="652881"/>
                </a:cubicBezTo>
                <a:cubicBezTo>
                  <a:pt x="482498" y="651052"/>
                  <a:pt x="482803" y="649833"/>
                  <a:pt x="482803" y="649224"/>
                </a:cubicBezTo>
                <a:lnTo>
                  <a:pt x="492861" y="602589"/>
                </a:lnTo>
                <a:cubicBezTo>
                  <a:pt x="494080" y="597103"/>
                  <a:pt x="496214" y="589940"/>
                  <a:pt x="499262" y="581101"/>
                </a:cubicBezTo>
                <a:cubicBezTo>
                  <a:pt x="502310" y="572262"/>
                  <a:pt x="504444" y="564489"/>
                  <a:pt x="505663" y="557784"/>
                </a:cubicBezTo>
                <a:cubicBezTo>
                  <a:pt x="506882" y="556565"/>
                  <a:pt x="506882" y="554736"/>
                  <a:pt x="505663" y="552297"/>
                </a:cubicBezTo>
                <a:lnTo>
                  <a:pt x="496519" y="547725"/>
                </a:lnTo>
                <a:cubicBezTo>
                  <a:pt x="497128" y="549554"/>
                  <a:pt x="497433" y="552297"/>
                  <a:pt x="497433" y="555955"/>
                </a:cubicBezTo>
                <a:cubicBezTo>
                  <a:pt x="497433" y="559613"/>
                  <a:pt x="496671" y="562356"/>
                  <a:pt x="495147" y="564184"/>
                </a:cubicBezTo>
                <a:cubicBezTo>
                  <a:pt x="493623" y="566013"/>
                  <a:pt x="491185" y="567842"/>
                  <a:pt x="487832" y="569671"/>
                </a:cubicBezTo>
                <a:cubicBezTo>
                  <a:pt x="484479" y="571500"/>
                  <a:pt x="482498" y="573938"/>
                  <a:pt x="481888" y="576986"/>
                </a:cubicBezTo>
                <a:cubicBezTo>
                  <a:pt x="481279" y="577596"/>
                  <a:pt x="480517" y="577900"/>
                  <a:pt x="479602" y="577900"/>
                </a:cubicBezTo>
                <a:cubicBezTo>
                  <a:pt x="478688" y="577900"/>
                  <a:pt x="477926" y="578205"/>
                  <a:pt x="477316" y="578815"/>
                </a:cubicBezTo>
                <a:cubicBezTo>
                  <a:pt x="471830" y="580034"/>
                  <a:pt x="467868" y="582473"/>
                  <a:pt x="465429" y="586130"/>
                </a:cubicBezTo>
                <a:cubicBezTo>
                  <a:pt x="464210" y="590397"/>
                  <a:pt x="462076" y="594969"/>
                  <a:pt x="459028" y="599846"/>
                </a:cubicBezTo>
                <a:cubicBezTo>
                  <a:pt x="455980" y="604723"/>
                  <a:pt x="453542" y="608685"/>
                  <a:pt x="451713" y="611733"/>
                </a:cubicBezTo>
                <a:lnTo>
                  <a:pt x="439826" y="644652"/>
                </a:lnTo>
                <a:lnTo>
                  <a:pt x="430682" y="662940"/>
                </a:lnTo>
                <a:cubicBezTo>
                  <a:pt x="425196" y="672693"/>
                  <a:pt x="421843" y="680618"/>
                  <a:pt x="420624" y="686714"/>
                </a:cubicBezTo>
                <a:cubicBezTo>
                  <a:pt x="420624" y="687324"/>
                  <a:pt x="416661" y="694334"/>
                  <a:pt x="408736" y="707745"/>
                </a:cubicBezTo>
                <a:cubicBezTo>
                  <a:pt x="406298" y="712013"/>
                  <a:pt x="402336" y="716889"/>
                  <a:pt x="396849" y="722376"/>
                </a:cubicBezTo>
                <a:cubicBezTo>
                  <a:pt x="396240" y="723595"/>
                  <a:pt x="394411" y="726338"/>
                  <a:pt x="391363" y="730605"/>
                </a:cubicBezTo>
                <a:cubicBezTo>
                  <a:pt x="390144" y="732434"/>
                  <a:pt x="387705" y="736092"/>
                  <a:pt x="384048" y="741578"/>
                </a:cubicBezTo>
                <a:cubicBezTo>
                  <a:pt x="380390" y="747065"/>
                  <a:pt x="376123" y="751941"/>
                  <a:pt x="371246" y="756209"/>
                </a:cubicBezTo>
                <a:cubicBezTo>
                  <a:pt x="370027" y="758037"/>
                  <a:pt x="368503" y="759561"/>
                  <a:pt x="366674" y="760780"/>
                </a:cubicBezTo>
                <a:cubicBezTo>
                  <a:pt x="363016" y="763219"/>
                  <a:pt x="360578" y="765352"/>
                  <a:pt x="359359" y="767181"/>
                </a:cubicBezTo>
                <a:lnTo>
                  <a:pt x="359359" y="765352"/>
                </a:lnTo>
                <a:cubicBezTo>
                  <a:pt x="359359" y="763524"/>
                  <a:pt x="358749" y="762305"/>
                  <a:pt x="357530" y="761695"/>
                </a:cubicBezTo>
                <a:cubicBezTo>
                  <a:pt x="356311" y="761085"/>
                  <a:pt x="355092" y="761390"/>
                  <a:pt x="353872" y="762609"/>
                </a:cubicBezTo>
                <a:lnTo>
                  <a:pt x="342900" y="768096"/>
                </a:lnTo>
                <a:cubicBezTo>
                  <a:pt x="341071" y="768705"/>
                  <a:pt x="338785" y="769315"/>
                  <a:pt x="336042" y="769925"/>
                </a:cubicBezTo>
                <a:cubicBezTo>
                  <a:pt x="333298" y="770534"/>
                  <a:pt x="331317" y="771448"/>
                  <a:pt x="330098" y="772668"/>
                </a:cubicBezTo>
                <a:lnTo>
                  <a:pt x="313639" y="780897"/>
                </a:lnTo>
                <a:cubicBezTo>
                  <a:pt x="309981" y="782726"/>
                  <a:pt x="303580" y="785165"/>
                  <a:pt x="294436" y="788213"/>
                </a:cubicBezTo>
                <a:lnTo>
                  <a:pt x="270662" y="795528"/>
                </a:lnTo>
                <a:cubicBezTo>
                  <a:pt x="262128" y="799185"/>
                  <a:pt x="254812" y="801319"/>
                  <a:pt x="248716" y="801928"/>
                </a:cubicBezTo>
                <a:cubicBezTo>
                  <a:pt x="254203" y="800100"/>
                  <a:pt x="259080" y="797509"/>
                  <a:pt x="263347" y="794156"/>
                </a:cubicBezTo>
                <a:cubicBezTo>
                  <a:pt x="267614" y="790803"/>
                  <a:pt x="270357" y="788517"/>
                  <a:pt x="271576" y="787298"/>
                </a:cubicBezTo>
                <a:lnTo>
                  <a:pt x="270662" y="787298"/>
                </a:lnTo>
                <a:cubicBezTo>
                  <a:pt x="267004" y="789736"/>
                  <a:pt x="262432" y="792480"/>
                  <a:pt x="256946" y="795528"/>
                </a:cubicBezTo>
                <a:cubicBezTo>
                  <a:pt x="251460" y="798576"/>
                  <a:pt x="245363" y="802538"/>
                  <a:pt x="238658" y="807415"/>
                </a:cubicBezTo>
                <a:lnTo>
                  <a:pt x="236829" y="805586"/>
                </a:lnTo>
                <a:cubicBezTo>
                  <a:pt x="236829" y="805586"/>
                  <a:pt x="240487" y="801928"/>
                  <a:pt x="247802" y="794613"/>
                </a:cubicBezTo>
                <a:lnTo>
                  <a:pt x="274320" y="771753"/>
                </a:lnTo>
                <a:cubicBezTo>
                  <a:pt x="274929" y="770534"/>
                  <a:pt x="275996" y="769010"/>
                  <a:pt x="277520" y="767181"/>
                </a:cubicBezTo>
                <a:cubicBezTo>
                  <a:pt x="279044" y="765352"/>
                  <a:pt x="279806" y="763524"/>
                  <a:pt x="279806" y="761695"/>
                </a:cubicBezTo>
                <a:cubicBezTo>
                  <a:pt x="279806" y="760476"/>
                  <a:pt x="280111" y="759409"/>
                  <a:pt x="280720" y="758494"/>
                </a:cubicBezTo>
                <a:cubicBezTo>
                  <a:pt x="281330" y="757580"/>
                  <a:pt x="281940" y="756818"/>
                  <a:pt x="282549" y="756209"/>
                </a:cubicBezTo>
                <a:cubicBezTo>
                  <a:pt x="286816" y="751941"/>
                  <a:pt x="290931" y="747065"/>
                  <a:pt x="294894" y="741578"/>
                </a:cubicBezTo>
                <a:cubicBezTo>
                  <a:pt x="298856" y="736092"/>
                  <a:pt x="301447" y="732434"/>
                  <a:pt x="302666" y="730605"/>
                </a:cubicBezTo>
                <a:cubicBezTo>
                  <a:pt x="313639" y="716584"/>
                  <a:pt x="321868" y="704088"/>
                  <a:pt x="327355" y="693115"/>
                </a:cubicBezTo>
                <a:cubicBezTo>
                  <a:pt x="327964" y="691286"/>
                  <a:pt x="331317" y="685190"/>
                  <a:pt x="337413" y="674827"/>
                </a:cubicBezTo>
                <a:lnTo>
                  <a:pt x="347472" y="657453"/>
                </a:lnTo>
                <a:cubicBezTo>
                  <a:pt x="351129" y="651967"/>
                  <a:pt x="354482" y="644347"/>
                  <a:pt x="357530" y="634593"/>
                </a:cubicBezTo>
                <a:cubicBezTo>
                  <a:pt x="358140" y="632765"/>
                  <a:pt x="358140" y="631545"/>
                  <a:pt x="357530" y="630936"/>
                </a:cubicBezTo>
                <a:cubicBezTo>
                  <a:pt x="356311" y="628497"/>
                  <a:pt x="354482" y="624840"/>
                  <a:pt x="352044" y="619963"/>
                </a:cubicBezTo>
                <a:cubicBezTo>
                  <a:pt x="349605" y="615086"/>
                  <a:pt x="345948" y="612038"/>
                  <a:pt x="341071" y="610819"/>
                </a:cubicBezTo>
                <a:cubicBezTo>
                  <a:pt x="339242" y="610209"/>
                  <a:pt x="336499" y="608076"/>
                  <a:pt x="332841" y="604418"/>
                </a:cubicBezTo>
                <a:cubicBezTo>
                  <a:pt x="329183" y="600761"/>
                  <a:pt x="327050" y="598932"/>
                  <a:pt x="326440" y="598932"/>
                </a:cubicBezTo>
                <a:cubicBezTo>
                  <a:pt x="322173" y="596493"/>
                  <a:pt x="318211" y="591312"/>
                  <a:pt x="314553" y="583387"/>
                </a:cubicBezTo>
                <a:lnTo>
                  <a:pt x="310896" y="578815"/>
                </a:lnTo>
                <a:cubicBezTo>
                  <a:pt x="306628" y="573938"/>
                  <a:pt x="302514" y="567385"/>
                  <a:pt x="298551" y="559155"/>
                </a:cubicBezTo>
                <a:cubicBezTo>
                  <a:pt x="294589" y="550926"/>
                  <a:pt x="291388" y="544677"/>
                  <a:pt x="288950" y="540410"/>
                </a:cubicBezTo>
                <a:lnTo>
                  <a:pt x="288950" y="551383"/>
                </a:lnTo>
                <a:cubicBezTo>
                  <a:pt x="289560" y="552602"/>
                  <a:pt x="290169" y="553669"/>
                  <a:pt x="290779" y="554583"/>
                </a:cubicBezTo>
                <a:cubicBezTo>
                  <a:pt x="291388" y="555498"/>
                  <a:pt x="291693" y="556869"/>
                  <a:pt x="291693" y="558698"/>
                </a:cubicBezTo>
                <a:lnTo>
                  <a:pt x="290779" y="558698"/>
                </a:lnTo>
                <a:lnTo>
                  <a:pt x="289864" y="560527"/>
                </a:lnTo>
                <a:cubicBezTo>
                  <a:pt x="289864" y="561746"/>
                  <a:pt x="290474" y="563575"/>
                  <a:pt x="291693" y="566013"/>
                </a:cubicBezTo>
                <a:cubicBezTo>
                  <a:pt x="291693" y="566013"/>
                  <a:pt x="291846" y="566471"/>
                  <a:pt x="292150" y="567385"/>
                </a:cubicBezTo>
                <a:cubicBezTo>
                  <a:pt x="292455" y="568299"/>
                  <a:pt x="291998" y="569061"/>
                  <a:pt x="290779" y="569671"/>
                </a:cubicBezTo>
                <a:cubicBezTo>
                  <a:pt x="290169" y="569671"/>
                  <a:pt x="289712" y="569823"/>
                  <a:pt x="289407" y="570128"/>
                </a:cubicBezTo>
                <a:cubicBezTo>
                  <a:pt x="289102" y="570433"/>
                  <a:pt x="288950" y="570585"/>
                  <a:pt x="288950" y="570585"/>
                </a:cubicBezTo>
                <a:cubicBezTo>
                  <a:pt x="288950" y="571805"/>
                  <a:pt x="289255" y="572871"/>
                  <a:pt x="289864" y="573786"/>
                </a:cubicBezTo>
                <a:cubicBezTo>
                  <a:pt x="290474" y="574700"/>
                  <a:pt x="291084" y="575462"/>
                  <a:pt x="291693" y="576072"/>
                </a:cubicBezTo>
                <a:lnTo>
                  <a:pt x="291693" y="577900"/>
                </a:lnTo>
                <a:cubicBezTo>
                  <a:pt x="289255" y="578510"/>
                  <a:pt x="289255" y="579729"/>
                  <a:pt x="291693" y="581558"/>
                </a:cubicBezTo>
                <a:lnTo>
                  <a:pt x="292608" y="584301"/>
                </a:lnTo>
                <a:lnTo>
                  <a:pt x="291693" y="587044"/>
                </a:lnTo>
                <a:cubicBezTo>
                  <a:pt x="291084" y="587654"/>
                  <a:pt x="290474" y="588264"/>
                  <a:pt x="289864" y="588873"/>
                </a:cubicBezTo>
                <a:cubicBezTo>
                  <a:pt x="289255" y="589483"/>
                  <a:pt x="289560" y="590092"/>
                  <a:pt x="290779" y="590702"/>
                </a:cubicBezTo>
                <a:cubicBezTo>
                  <a:pt x="291388" y="593140"/>
                  <a:pt x="291388" y="594969"/>
                  <a:pt x="290779" y="596188"/>
                </a:cubicBezTo>
                <a:lnTo>
                  <a:pt x="290779" y="601675"/>
                </a:lnTo>
                <a:cubicBezTo>
                  <a:pt x="291998" y="602284"/>
                  <a:pt x="291693" y="603504"/>
                  <a:pt x="289864" y="605332"/>
                </a:cubicBezTo>
                <a:lnTo>
                  <a:pt x="288950" y="607161"/>
                </a:lnTo>
                <a:cubicBezTo>
                  <a:pt x="291388" y="609600"/>
                  <a:pt x="291693" y="612343"/>
                  <a:pt x="289864" y="615391"/>
                </a:cubicBezTo>
                <a:lnTo>
                  <a:pt x="290779" y="619048"/>
                </a:lnTo>
                <a:lnTo>
                  <a:pt x="292608" y="622706"/>
                </a:lnTo>
                <a:cubicBezTo>
                  <a:pt x="291388" y="621487"/>
                  <a:pt x="290779" y="621487"/>
                  <a:pt x="290779" y="622706"/>
                </a:cubicBezTo>
                <a:cubicBezTo>
                  <a:pt x="287731" y="622706"/>
                  <a:pt x="286816" y="623925"/>
                  <a:pt x="288035" y="626364"/>
                </a:cubicBezTo>
                <a:cubicBezTo>
                  <a:pt x="288035" y="626364"/>
                  <a:pt x="289255" y="627583"/>
                  <a:pt x="291693" y="630021"/>
                </a:cubicBezTo>
                <a:cubicBezTo>
                  <a:pt x="291693" y="631240"/>
                  <a:pt x="291693" y="631850"/>
                  <a:pt x="291693" y="631850"/>
                </a:cubicBezTo>
                <a:cubicBezTo>
                  <a:pt x="291084" y="631850"/>
                  <a:pt x="290779" y="632155"/>
                  <a:pt x="290779" y="632765"/>
                </a:cubicBezTo>
                <a:cubicBezTo>
                  <a:pt x="290779" y="633374"/>
                  <a:pt x="291084" y="633984"/>
                  <a:pt x="291693" y="634593"/>
                </a:cubicBezTo>
                <a:lnTo>
                  <a:pt x="292608" y="642823"/>
                </a:lnTo>
                <a:cubicBezTo>
                  <a:pt x="291998" y="645261"/>
                  <a:pt x="291846" y="647242"/>
                  <a:pt x="292150" y="648767"/>
                </a:cubicBezTo>
                <a:cubicBezTo>
                  <a:pt x="292455" y="650290"/>
                  <a:pt x="292608" y="651967"/>
                  <a:pt x="292608" y="653796"/>
                </a:cubicBezTo>
                <a:cubicBezTo>
                  <a:pt x="293217" y="655015"/>
                  <a:pt x="293522" y="657453"/>
                  <a:pt x="293522" y="661111"/>
                </a:cubicBezTo>
                <a:lnTo>
                  <a:pt x="293522" y="670255"/>
                </a:lnTo>
                <a:lnTo>
                  <a:pt x="294436" y="672084"/>
                </a:lnTo>
                <a:lnTo>
                  <a:pt x="293522" y="677570"/>
                </a:lnTo>
                <a:cubicBezTo>
                  <a:pt x="292912" y="677570"/>
                  <a:pt x="293217" y="678180"/>
                  <a:pt x="294436" y="679399"/>
                </a:cubicBezTo>
                <a:cubicBezTo>
                  <a:pt x="295656" y="683057"/>
                  <a:pt x="295656" y="687019"/>
                  <a:pt x="294436" y="691286"/>
                </a:cubicBezTo>
                <a:cubicBezTo>
                  <a:pt x="294436" y="691896"/>
                  <a:pt x="293979" y="692200"/>
                  <a:pt x="293065" y="692200"/>
                </a:cubicBezTo>
                <a:cubicBezTo>
                  <a:pt x="292150" y="692200"/>
                  <a:pt x="291388" y="691896"/>
                  <a:pt x="290779" y="691286"/>
                </a:cubicBezTo>
                <a:cubicBezTo>
                  <a:pt x="288340" y="688848"/>
                  <a:pt x="287121" y="686409"/>
                  <a:pt x="287121" y="683971"/>
                </a:cubicBezTo>
                <a:cubicBezTo>
                  <a:pt x="288340" y="682752"/>
                  <a:pt x="288798" y="681685"/>
                  <a:pt x="288493" y="680771"/>
                </a:cubicBezTo>
                <a:cubicBezTo>
                  <a:pt x="288188" y="679856"/>
                  <a:pt x="287121" y="679094"/>
                  <a:pt x="285292" y="678484"/>
                </a:cubicBezTo>
                <a:lnTo>
                  <a:pt x="284378" y="683971"/>
                </a:lnTo>
                <a:cubicBezTo>
                  <a:pt x="283768" y="684580"/>
                  <a:pt x="283463" y="685800"/>
                  <a:pt x="283463" y="687628"/>
                </a:cubicBezTo>
                <a:cubicBezTo>
                  <a:pt x="282244" y="688238"/>
                  <a:pt x="281025" y="689762"/>
                  <a:pt x="279806" y="692200"/>
                </a:cubicBezTo>
                <a:cubicBezTo>
                  <a:pt x="276758" y="693420"/>
                  <a:pt x="274320" y="693115"/>
                  <a:pt x="272491" y="691286"/>
                </a:cubicBezTo>
                <a:cubicBezTo>
                  <a:pt x="271272" y="690067"/>
                  <a:pt x="270052" y="688543"/>
                  <a:pt x="268833" y="686714"/>
                </a:cubicBezTo>
                <a:cubicBezTo>
                  <a:pt x="267614" y="684885"/>
                  <a:pt x="266090" y="683057"/>
                  <a:pt x="264261" y="681228"/>
                </a:cubicBezTo>
                <a:cubicBezTo>
                  <a:pt x="264261" y="680009"/>
                  <a:pt x="263652" y="679399"/>
                  <a:pt x="262432" y="679399"/>
                </a:cubicBezTo>
                <a:cubicBezTo>
                  <a:pt x="261213" y="679399"/>
                  <a:pt x="259537" y="678942"/>
                  <a:pt x="257403" y="678027"/>
                </a:cubicBezTo>
                <a:cubicBezTo>
                  <a:pt x="255270" y="677113"/>
                  <a:pt x="253593" y="676351"/>
                  <a:pt x="252374" y="675741"/>
                </a:cubicBezTo>
                <a:cubicBezTo>
                  <a:pt x="251155" y="674522"/>
                  <a:pt x="249936" y="673303"/>
                  <a:pt x="248716" y="672084"/>
                </a:cubicBezTo>
                <a:cubicBezTo>
                  <a:pt x="247497" y="670865"/>
                  <a:pt x="246278" y="669645"/>
                  <a:pt x="245059" y="668426"/>
                </a:cubicBezTo>
                <a:cubicBezTo>
                  <a:pt x="245059" y="668426"/>
                  <a:pt x="242315" y="666597"/>
                  <a:pt x="236829" y="662940"/>
                </a:cubicBezTo>
                <a:cubicBezTo>
                  <a:pt x="233172" y="660501"/>
                  <a:pt x="230428" y="658063"/>
                  <a:pt x="228600" y="655624"/>
                </a:cubicBezTo>
                <a:cubicBezTo>
                  <a:pt x="227380" y="653796"/>
                  <a:pt x="225704" y="652119"/>
                  <a:pt x="223570" y="650595"/>
                </a:cubicBezTo>
                <a:cubicBezTo>
                  <a:pt x="221437" y="649071"/>
                  <a:pt x="219760" y="647395"/>
                  <a:pt x="218541" y="645566"/>
                </a:cubicBezTo>
                <a:lnTo>
                  <a:pt x="213055" y="638251"/>
                </a:lnTo>
                <a:cubicBezTo>
                  <a:pt x="213055" y="638251"/>
                  <a:pt x="207263" y="632460"/>
                  <a:pt x="195681" y="620877"/>
                </a:cubicBezTo>
                <a:cubicBezTo>
                  <a:pt x="194462" y="618439"/>
                  <a:pt x="192024" y="615391"/>
                  <a:pt x="188366" y="611733"/>
                </a:cubicBezTo>
                <a:cubicBezTo>
                  <a:pt x="186537" y="607466"/>
                  <a:pt x="182880" y="602589"/>
                  <a:pt x="177393" y="597103"/>
                </a:cubicBezTo>
                <a:lnTo>
                  <a:pt x="174650" y="593445"/>
                </a:lnTo>
                <a:lnTo>
                  <a:pt x="172821" y="592531"/>
                </a:lnTo>
                <a:lnTo>
                  <a:pt x="160020" y="598932"/>
                </a:lnTo>
                <a:cubicBezTo>
                  <a:pt x="158191" y="599541"/>
                  <a:pt x="156362" y="600151"/>
                  <a:pt x="154533" y="600761"/>
                </a:cubicBezTo>
                <a:cubicBezTo>
                  <a:pt x="152704" y="601370"/>
                  <a:pt x="151180" y="601980"/>
                  <a:pt x="149961" y="602589"/>
                </a:cubicBezTo>
                <a:cubicBezTo>
                  <a:pt x="148132" y="603199"/>
                  <a:pt x="146608" y="603961"/>
                  <a:pt x="145389" y="604875"/>
                </a:cubicBezTo>
                <a:cubicBezTo>
                  <a:pt x="144170" y="605790"/>
                  <a:pt x="143256" y="606552"/>
                  <a:pt x="142646" y="607161"/>
                </a:cubicBezTo>
                <a:cubicBezTo>
                  <a:pt x="142036" y="608380"/>
                  <a:pt x="139903" y="609600"/>
                  <a:pt x="136245" y="610819"/>
                </a:cubicBezTo>
                <a:cubicBezTo>
                  <a:pt x="135026" y="610209"/>
                  <a:pt x="132892" y="610819"/>
                  <a:pt x="129844" y="612648"/>
                </a:cubicBezTo>
                <a:cubicBezTo>
                  <a:pt x="129844" y="613867"/>
                  <a:pt x="129540" y="614476"/>
                  <a:pt x="128930" y="614476"/>
                </a:cubicBezTo>
                <a:lnTo>
                  <a:pt x="122529" y="617220"/>
                </a:lnTo>
                <a:lnTo>
                  <a:pt x="118872" y="619048"/>
                </a:lnTo>
                <a:cubicBezTo>
                  <a:pt x="117652" y="620268"/>
                  <a:pt x="116738" y="620877"/>
                  <a:pt x="116128" y="620877"/>
                </a:cubicBezTo>
                <a:cubicBezTo>
                  <a:pt x="114300" y="622706"/>
                  <a:pt x="112166" y="623925"/>
                  <a:pt x="109728" y="624535"/>
                </a:cubicBezTo>
                <a:cubicBezTo>
                  <a:pt x="109728" y="625144"/>
                  <a:pt x="109118" y="625449"/>
                  <a:pt x="107899" y="625449"/>
                </a:cubicBezTo>
                <a:cubicBezTo>
                  <a:pt x="109728" y="627278"/>
                  <a:pt x="110642" y="630326"/>
                  <a:pt x="110642" y="634593"/>
                </a:cubicBezTo>
                <a:lnTo>
                  <a:pt x="111556" y="638251"/>
                </a:lnTo>
                <a:lnTo>
                  <a:pt x="113385" y="640080"/>
                </a:lnTo>
                <a:cubicBezTo>
                  <a:pt x="113385" y="642518"/>
                  <a:pt x="112471" y="644042"/>
                  <a:pt x="110642" y="644652"/>
                </a:cubicBezTo>
                <a:cubicBezTo>
                  <a:pt x="110642" y="646480"/>
                  <a:pt x="110947" y="647700"/>
                  <a:pt x="111556" y="648309"/>
                </a:cubicBezTo>
                <a:cubicBezTo>
                  <a:pt x="113385" y="649528"/>
                  <a:pt x="114300" y="652272"/>
                  <a:pt x="114300" y="656539"/>
                </a:cubicBezTo>
                <a:cubicBezTo>
                  <a:pt x="114300" y="658368"/>
                  <a:pt x="114909" y="661721"/>
                  <a:pt x="116128" y="666597"/>
                </a:cubicBezTo>
                <a:cubicBezTo>
                  <a:pt x="116128" y="669645"/>
                  <a:pt x="116433" y="672084"/>
                  <a:pt x="117043" y="673913"/>
                </a:cubicBezTo>
                <a:lnTo>
                  <a:pt x="117043" y="676656"/>
                </a:lnTo>
                <a:lnTo>
                  <a:pt x="115214" y="683057"/>
                </a:lnTo>
                <a:lnTo>
                  <a:pt x="112471" y="684885"/>
                </a:lnTo>
                <a:cubicBezTo>
                  <a:pt x="109423" y="686714"/>
                  <a:pt x="106680" y="686409"/>
                  <a:pt x="104241" y="683971"/>
                </a:cubicBezTo>
                <a:lnTo>
                  <a:pt x="101498" y="679399"/>
                </a:lnTo>
                <a:lnTo>
                  <a:pt x="97840" y="676656"/>
                </a:lnTo>
                <a:lnTo>
                  <a:pt x="95097" y="677570"/>
                </a:lnTo>
                <a:lnTo>
                  <a:pt x="93268" y="679399"/>
                </a:lnTo>
                <a:cubicBezTo>
                  <a:pt x="90220" y="681228"/>
                  <a:pt x="87477" y="680618"/>
                  <a:pt x="85039" y="677570"/>
                </a:cubicBezTo>
                <a:cubicBezTo>
                  <a:pt x="83820" y="674522"/>
                  <a:pt x="82448" y="671779"/>
                  <a:pt x="80924" y="669340"/>
                </a:cubicBezTo>
                <a:cubicBezTo>
                  <a:pt x="79400" y="666902"/>
                  <a:pt x="78028" y="664159"/>
                  <a:pt x="76809" y="661111"/>
                </a:cubicBezTo>
                <a:cubicBezTo>
                  <a:pt x="73761" y="656844"/>
                  <a:pt x="70713" y="654100"/>
                  <a:pt x="67665" y="652881"/>
                </a:cubicBezTo>
                <a:cubicBezTo>
                  <a:pt x="64008" y="652272"/>
                  <a:pt x="60655" y="649833"/>
                  <a:pt x="57607" y="645566"/>
                </a:cubicBezTo>
                <a:cubicBezTo>
                  <a:pt x="55168" y="640080"/>
                  <a:pt x="50901" y="636422"/>
                  <a:pt x="44805" y="634593"/>
                </a:cubicBezTo>
                <a:cubicBezTo>
                  <a:pt x="40538" y="632765"/>
                  <a:pt x="37795" y="628802"/>
                  <a:pt x="36576" y="622706"/>
                </a:cubicBezTo>
                <a:cubicBezTo>
                  <a:pt x="33528" y="615391"/>
                  <a:pt x="29260" y="609905"/>
                  <a:pt x="23774" y="606247"/>
                </a:cubicBezTo>
                <a:cubicBezTo>
                  <a:pt x="20116" y="602589"/>
                  <a:pt x="17678" y="598017"/>
                  <a:pt x="16459" y="592531"/>
                </a:cubicBezTo>
                <a:lnTo>
                  <a:pt x="10058" y="579729"/>
                </a:lnTo>
                <a:cubicBezTo>
                  <a:pt x="5181" y="573633"/>
                  <a:pt x="2743" y="568147"/>
                  <a:pt x="2743" y="563270"/>
                </a:cubicBezTo>
                <a:cubicBezTo>
                  <a:pt x="3352" y="559613"/>
                  <a:pt x="3505" y="555193"/>
                  <a:pt x="3200" y="550011"/>
                </a:cubicBezTo>
                <a:cubicBezTo>
                  <a:pt x="2895" y="544830"/>
                  <a:pt x="2743" y="540715"/>
                  <a:pt x="2743" y="537667"/>
                </a:cubicBezTo>
                <a:lnTo>
                  <a:pt x="1828" y="521208"/>
                </a:lnTo>
                <a:cubicBezTo>
                  <a:pt x="2438" y="520598"/>
                  <a:pt x="2743" y="519379"/>
                  <a:pt x="2743" y="517550"/>
                </a:cubicBezTo>
                <a:lnTo>
                  <a:pt x="2743" y="512978"/>
                </a:lnTo>
                <a:cubicBezTo>
                  <a:pt x="1524" y="510540"/>
                  <a:pt x="1524" y="508406"/>
                  <a:pt x="2743" y="506577"/>
                </a:cubicBezTo>
                <a:lnTo>
                  <a:pt x="1828" y="502005"/>
                </a:lnTo>
                <a:lnTo>
                  <a:pt x="1828" y="498348"/>
                </a:lnTo>
                <a:cubicBezTo>
                  <a:pt x="2438" y="495909"/>
                  <a:pt x="2133" y="494385"/>
                  <a:pt x="914" y="493776"/>
                </a:cubicBezTo>
                <a:cubicBezTo>
                  <a:pt x="304" y="491947"/>
                  <a:pt x="304" y="490728"/>
                  <a:pt x="914" y="490118"/>
                </a:cubicBezTo>
                <a:cubicBezTo>
                  <a:pt x="2133" y="487070"/>
                  <a:pt x="2133" y="484936"/>
                  <a:pt x="914" y="483717"/>
                </a:cubicBezTo>
                <a:cubicBezTo>
                  <a:pt x="914" y="483717"/>
                  <a:pt x="762" y="483260"/>
                  <a:pt x="457" y="482346"/>
                </a:cubicBezTo>
                <a:cubicBezTo>
                  <a:pt x="152" y="481431"/>
                  <a:pt x="304" y="480669"/>
                  <a:pt x="914" y="480060"/>
                </a:cubicBezTo>
                <a:cubicBezTo>
                  <a:pt x="1524" y="479450"/>
                  <a:pt x="1828" y="478536"/>
                  <a:pt x="1828" y="477317"/>
                </a:cubicBezTo>
                <a:cubicBezTo>
                  <a:pt x="1828" y="476097"/>
                  <a:pt x="1828" y="475183"/>
                  <a:pt x="1828" y="474573"/>
                </a:cubicBezTo>
                <a:cubicBezTo>
                  <a:pt x="1219" y="473964"/>
                  <a:pt x="914" y="472440"/>
                  <a:pt x="914" y="470001"/>
                </a:cubicBezTo>
                <a:lnTo>
                  <a:pt x="914" y="469087"/>
                </a:lnTo>
                <a:cubicBezTo>
                  <a:pt x="304" y="467258"/>
                  <a:pt x="609" y="466344"/>
                  <a:pt x="1828" y="466344"/>
                </a:cubicBezTo>
                <a:cubicBezTo>
                  <a:pt x="3048" y="466344"/>
                  <a:pt x="3657" y="465734"/>
                  <a:pt x="3657" y="464515"/>
                </a:cubicBezTo>
                <a:lnTo>
                  <a:pt x="4571" y="463600"/>
                </a:lnTo>
                <a:lnTo>
                  <a:pt x="6400" y="464515"/>
                </a:lnTo>
                <a:cubicBezTo>
                  <a:pt x="5181" y="465734"/>
                  <a:pt x="4571" y="466953"/>
                  <a:pt x="4571" y="468172"/>
                </a:cubicBezTo>
                <a:cubicBezTo>
                  <a:pt x="3962" y="468782"/>
                  <a:pt x="3657" y="469696"/>
                  <a:pt x="3657" y="470916"/>
                </a:cubicBezTo>
                <a:cubicBezTo>
                  <a:pt x="3657" y="470306"/>
                  <a:pt x="4571" y="470001"/>
                  <a:pt x="6400" y="470001"/>
                </a:cubicBezTo>
                <a:cubicBezTo>
                  <a:pt x="7620" y="468782"/>
                  <a:pt x="9144" y="468477"/>
                  <a:pt x="10972" y="469087"/>
                </a:cubicBezTo>
                <a:lnTo>
                  <a:pt x="12801" y="469087"/>
                </a:lnTo>
                <a:cubicBezTo>
                  <a:pt x="14020" y="469087"/>
                  <a:pt x="14630" y="470306"/>
                  <a:pt x="14630" y="472744"/>
                </a:cubicBezTo>
                <a:cubicBezTo>
                  <a:pt x="14020" y="473354"/>
                  <a:pt x="14020" y="474421"/>
                  <a:pt x="14630" y="475945"/>
                </a:cubicBezTo>
                <a:cubicBezTo>
                  <a:pt x="15240" y="477469"/>
                  <a:pt x="15849" y="477926"/>
                  <a:pt x="16459" y="477317"/>
                </a:cubicBezTo>
                <a:cubicBezTo>
                  <a:pt x="17068" y="477317"/>
                  <a:pt x="17526" y="477164"/>
                  <a:pt x="17830" y="476859"/>
                </a:cubicBezTo>
                <a:cubicBezTo>
                  <a:pt x="18135" y="476555"/>
                  <a:pt x="18288" y="476097"/>
                  <a:pt x="18288" y="475488"/>
                </a:cubicBezTo>
                <a:cubicBezTo>
                  <a:pt x="20726" y="473049"/>
                  <a:pt x="21945" y="469087"/>
                  <a:pt x="21945" y="463600"/>
                </a:cubicBezTo>
                <a:lnTo>
                  <a:pt x="22860" y="441655"/>
                </a:lnTo>
                <a:cubicBezTo>
                  <a:pt x="22860" y="437997"/>
                  <a:pt x="23469" y="431901"/>
                  <a:pt x="24688" y="423367"/>
                </a:cubicBezTo>
                <a:lnTo>
                  <a:pt x="25603" y="402336"/>
                </a:lnTo>
                <a:cubicBezTo>
                  <a:pt x="26212" y="400507"/>
                  <a:pt x="26365" y="398678"/>
                  <a:pt x="26060" y="396849"/>
                </a:cubicBezTo>
                <a:cubicBezTo>
                  <a:pt x="25755" y="395020"/>
                  <a:pt x="25908" y="393192"/>
                  <a:pt x="26517" y="391363"/>
                </a:cubicBezTo>
                <a:lnTo>
                  <a:pt x="27432" y="374904"/>
                </a:lnTo>
                <a:lnTo>
                  <a:pt x="27432" y="363931"/>
                </a:lnTo>
                <a:cubicBezTo>
                  <a:pt x="28651" y="358444"/>
                  <a:pt x="29260" y="351129"/>
                  <a:pt x="29260" y="341985"/>
                </a:cubicBezTo>
                <a:lnTo>
                  <a:pt x="29260" y="327355"/>
                </a:lnTo>
                <a:cubicBezTo>
                  <a:pt x="30480" y="325526"/>
                  <a:pt x="31089" y="322783"/>
                  <a:pt x="31089" y="319125"/>
                </a:cubicBezTo>
                <a:lnTo>
                  <a:pt x="32004" y="302666"/>
                </a:lnTo>
                <a:lnTo>
                  <a:pt x="32004" y="301752"/>
                </a:lnTo>
                <a:cubicBezTo>
                  <a:pt x="32613" y="299313"/>
                  <a:pt x="32918" y="296722"/>
                  <a:pt x="32918" y="293979"/>
                </a:cubicBezTo>
                <a:cubicBezTo>
                  <a:pt x="32918" y="291236"/>
                  <a:pt x="32918" y="288950"/>
                  <a:pt x="32918" y="287121"/>
                </a:cubicBezTo>
                <a:lnTo>
                  <a:pt x="32918" y="273405"/>
                </a:lnTo>
                <a:lnTo>
                  <a:pt x="32918" y="269748"/>
                </a:lnTo>
                <a:cubicBezTo>
                  <a:pt x="32918" y="266090"/>
                  <a:pt x="32613" y="263652"/>
                  <a:pt x="32004" y="262432"/>
                </a:cubicBezTo>
                <a:cubicBezTo>
                  <a:pt x="31394" y="258775"/>
                  <a:pt x="31089" y="254203"/>
                  <a:pt x="31089" y="248716"/>
                </a:cubicBezTo>
                <a:lnTo>
                  <a:pt x="28346" y="243230"/>
                </a:lnTo>
                <a:cubicBezTo>
                  <a:pt x="27736" y="242011"/>
                  <a:pt x="26212" y="240792"/>
                  <a:pt x="23774" y="239572"/>
                </a:cubicBezTo>
                <a:lnTo>
                  <a:pt x="16459" y="228600"/>
                </a:lnTo>
                <a:cubicBezTo>
                  <a:pt x="16459" y="227990"/>
                  <a:pt x="16154" y="227685"/>
                  <a:pt x="15544" y="227685"/>
                </a:cubicBezTo>
                <a:cubicBezTo>
                  <a:pt x="14935" y="227685"/>
                  <a:pt x="14325" y="227380"/>
                  <a:pt x="13716" y="226771"/>
                </a:cubicBezTo>
                <a:lnTo>
                  <a:pt x="10972" y="225856"/>
                </a:lnTo>
                <a:cubicBezTo>
                  <a:pt x="10363" y="225247"/>
                  <a:pt x="9144" y="223113"/>
                  <a:pt x="7315" y="219456"/>
                </a:cubicBezTo>
                <a:lnTo>
                  <a:pt x="5486" y="215798"/>
                </a:lnTo>
                <a:cubicBezTo>
                  <a:pt x="5486" y="215188"/>
                  <a:pt x="4267" y="213664"/>
                  <a:pt x="1828" y="211226"/>
                </a:cubicBezTo>
                <a:cubicBezTo>
                  <a:pt x="609" y="210007"/>
                  <a:pt x="0" y="209397"/>
                  <a:pt x="0" y="209397"/>
                </a:cubicBezTo>
                <a:cubicBezTo>
                  <a:pt x="0" y="208178"/>
                  <a:pt x="914" y="208178"/>
                  <a:pt x="2743" y="209397"/>
                </a:cubicBezTo>
                <a:lnTo>
                  <a:pt x="6400" y="210312"/>
                </a:lnTo>
                <a:cubicBezTo>
                  <a:pt x="6400" y="210921"/>
                  <a:pt x="6858" y="211226"/>
                  <a:pt x="7772" y="211226"/>
                </a:cubicBezTo>
                <a:cubicBezTo>
                  <a:pt x="8686" y="211226"/>
                  <a:pt x="9448" y="211836"/>
                  <a:pt x="10058" y="213055"/>
                </a:cubicBezTo>
                <a:cubicBezTo>
                  <a:pt x="11277" y="214274"/>
                  <a:pt x="13716" y="214884"/>
                  <a:pt x="17373" y="214884"/>
                </a:cubicBezTo>
                <a:cubicBezTo>
                  <a:pt x="19202" y="214884"/>
                  <a:pt x="20726" y="215798"/>
                  <a:pt x="21945" y="217627"/>
                </a:cubicBezTo>
                <a:cubicBezTo>
                  <a:pt x="21945" y="219456"/>
                  <a:pt x="22555" y="220370"/>
                  <a:pt x="23774" y="220370"/>
                </a:cubicBezTo>
                <a:lnTo>
                  <a:pt x="33832" y="224942"/>
                </a:lnTo>
                <a:cubicBezTo>
                  <a:pt x="36880" y="226161"/>
                  <a:pt x="38709" y="227380"/>
                  <a:pt x="39319" y="228600"/>
                </a:cubicBezTo>
                <a:cubicBezTo>
                  <a:pt x="40538" y="230428"/>
                  <a:pt x="42367" y="231952"/>
                  <a:pt x="44805" y="233172"/>
                </a:cubicBezTo>
                <a:cubicBezTo>
                  <a:pt x="47244" y="233172"/>
                  <a:pt x="50596" y="234696"/>
                  <a:pt x="54863" y="237744"/>
                </a:cubicBezTo>
                <a:lnTo>
                  <a:pt x="59436" y="241401"/>
                </a:lnTo>
                <a:cubicBezTo>
                  <a:pt x="60045" y="241401"/>
                  <a:pt x="61264" y="242316"/>
                  <a:pt x="63093" y="244144"/>
                </a:cubicBezTo>
                <a:cubicBezTo>
                  <a:pt x="64312" y="247802"/>
                  <a:pt x="66446" y="250545"/>
                  <a:pt x="69494" y="252374"/>
                </a:cubicBezTo>
                <a:lnTo>
                  <a:pt x="78638" y="262432"/>
                </a:lnTo>
                <a:cubicBezTo>
                  <a:pt x="80467" y="264261"/>
                  <a:pt x="82296" y="266242"/>
                  <a:pt x="84124" y="268376"/>
                </a:cubicBezTo>
                <a:cubicBezTo>
                  <a:pt x="85953" y="270510"/>
                  <a:pt x="88087" y="272796"/>
                  <a:pt x="90525" y="275234"/>
                </a:cubicBezTo>
                <a:lnTo>
                  <a:pt x="93268" y="275234"/>
                </a:lnTo>
                <a:cubicBezTo>
                  <a:pt x="96316" y="275234"/>
                  <a:pt x="98145" y="277063"/>
                  <a:pt x="98755" y="280720"/>
                </a:cubicBezTo>
                <a:lnTo>
                  <a:pt x="99669" y="282549"/>
                </a:lnTo>
                <a:cubicBezTo>
                  <a:pt x="100888" y="283159"/>
                  <a:pt x="101650" y="283921"/>
                  <a:pt x="101955" y="284835"/>
                </a:cubicBezTo>
                <a:cubicBezTo>
                  <a:pt x="102260" y="285750"/>
                  <a:pt x="102717" y="286512"/>
                  <a:pt x="103327" y="287121"/>
                </a:cubicBezTo>
                <a:lnTo>
                  <a:pt x="106070" y="290779"/>
                </a:lnTo>
                <a:lnTo>
                  <a:pt x="107899" y="296265"/>
                </a:lnTo>
                <a:cubicBezTo>
                  <a:pt x="107899" y="297484"/>
                  <a:pt x="108204" y="298094"/>
                  <a:pt x="108813" y="298094"/>
                </a:cubicBezTo>
                <a:cubicBezTo>
                  <a:pt x="110032" y="299313"/>
                  <a:pt x="110642" y="301142"/>
                  <a:pt x="110642" y="303580"/>
                </a:cubicBezTo>
                <a:lnTo>
                  <a:pt x="112471" y="310896"/>
                </a:lnTo>
                <a:cubicBezTo>
                  <a:pt x="114300" y="310896"/>
                  <a:pt x="117348" y="309981"/>
                  <a:pt x="121615" y="308152"/>
                </a:cubicBezTo>
                <a:cubicBezTo>
                  <a:pt x="122224" y="307543"/>
                  <a:pt x="123444" y="307238"/>
                  <a:pt x="125272" y="307238"/>
                </a:cubicBezTo>
                <a:cubicBezTo>
                  <a:pt x="127101" y="307238"/>
                  <a:pt x="128930" y="306628"/>
                  <a:pt x="130759" y="305409"/>
                </a:cubicBezTo>
                <a:cubicBezTo>
                  <a:pt x="130759" y="305409"/>
                  <a:pt x="130911" y="305257"/>
                  <a:pt x="131216" y="304952"/>
                </a:cubicBezTo>
                <a:cubicBezTo>
                  <a:pt x="131521" y="304647"/>
                  <a:pt x="131673" y="304495"/>
                  <a:pt x="131673" y="304495"/>
                </a:cubicBezTo>
                <a:lnTo>
                  <a:pt x="131673" y="303580"/>
                </a:lnTo>
                <a:cubicBezTo>
                  <a:pt x="131673" y="302361"/>
                  <a:pt x="131978" y="301752"/>
                  <a:pt x="132588" y="301752"/>
                </a:cubicBezTo>
                <a:cubicBezTo>
                  <a:pt x="133197" y="299313"/>
                  <a:pt x="134721" y="298094"/>
                  <a:pt x="137160" y="298094"/>
                </a:cubicBezTo>
                <a:cubicBezTo>
                  <a:pt x="138379" y="296875"/>
                  <a:pt x="138988" y="296265"/>
                  <a:pt x="138988" y="296265"/>
                </a:cubicBezTo>
                <a:cubicBezTo>
                  <a:pt x="138988" y="295656"/>
                  <a:pt x="140512" y="294741"/>
                  <a:pt x="143560" y="293522"/>
                </a:cubicBezTo>
                <a:cubicBezTo>
                  <a:pt x="145389" y="293522"/>
                  <a:pt x="146304" y="292912"/>
                  <a:pt x="146304" y="291693"/>
                </a:cubicBezTo>
                <a:lnTo>
                  <a:pt x="149961" y="289864"/>
                </a:lnTo>
                <a:cubicBezTo>
                  <a:pt x="149961" y="289255"/>
                  <a:pt x="150266" y="288645"/>
                  <a:pt x="150876" y="288036"/>
                </a:cubicBezTo>
                <a:cubicBezTo>
                  <a:pt x="151485" y="287426"/>
                  <a:pt x="152095" y="287121"/>
                  <a:pt x="152704" y="287121"/>
                </a:cubicBezTo>
                <a:lnTo>
                  <a:pt x="154533" y="285292"/>
                </a:lnTo>
                <a:cubicBezTo>
                  <a:pt x="156362" y="286512"/>
                  <a:pt x="157886" y="285902"/>
                  <a:pt x="159105" y="283464"/>
                </a:cubicBezTo>
                <a:cubicBezTo>
                  <a:pt x="159715" y="282854"/>
                  <a:pt x="160324" y="282549"/>
                  <a:pt x="160934" y="282549"/>
                </a:cubicBezTo>
                <a:cubicBezTo>
                  <a:pt x="161544" y="282549"/>
                  <a:pt x="161848" y="282244"/>
                  <a:pt x="161848" y="281635"/>
                </a:cubicBezTo>
                <a:cubicBezTo>
                  <a:pt x="162458" y="281025"/>
                  <a:pt x="163220" y="280720"/>
                  <a:pt x="164134" y="280720"/>
                </a:cubicBezTo>
                <a:cubicBezTo>
                  <a:pt x="165049" y="280720"/>
                  <a:pt x="165506" y="280416"/>
                  <a:pt x="165506" y="279806"/>
                </a:cubicBezTo>
                <a:cubicBezTo>
                  <a:pt x="166116" y="279196"/>
                  <a:pt x="166725" y="278587"/>
                  <a:pt x="167335" y="277977"/>
                </a:cubicBezTo>
                <a:cubicBezTo>
                  <a:pt x="167944" y="277368"/>
                  <a:pt x="168554" y="277368"/>
                  <a:pt x="169163" y="277977"/>
                </a:cubicBezTo>
                <a:cubicBezTo>
                  <a:pt x="170992" y="277977"/>
                  <a:pt x="171907" y="277368"/>
                  <a:pt x="171907" y="276148"/>
                </a:cubicBezTo>
                <a:cubicBezTo>
                  <a:pt x="172516" y="274929"/>
                  <a:pt x="173278" y="274167"/>
                  <a:pt x="174193" y="273862"/>
                </a:cubicBezTo>
                <a:cubicBezTo>
                  <a:pt x="175107" y="273558"/>
                  <a:pt x="175869" y="273405"/>
                  <a:pt x="176479" y="273405"/>
                </a:cubicBezTo>
                <a:cubicBezTo>
                  <a:pt x="177088" y="273405"/>
                  <a:pt x="177546" y="273253"/>
                  <a:pt x="177850" y="272948"/>
                </a:cubicBezTo>
                <a:cubicBezTo>
                  <a:pt x="178155" y="272643"/>
                  <a:pt x="178308" y="272186"/>
                  <a:pt x="178308" y="271576"/>
                </a:cubicBezTo>
                <a:cubicBezTo>
                  <a:pt x="178308" y="270357"/>
                  <a:pt x="178765" y="269595"/>
                  <a:pt x="179679" y="269290"/>
                </a:cubicBezTo>
                <a:cubicBezTo>
                  <a:pt x="180593" y="268986"/>
                  <a:pt x="181356" y="268833"/>
                  <a:pt x="181965" y="268833"/>
                </a:cubicBezTo>
                <a:cubicBezTo>
                  <a:pt x="183794" y="268833"/>
                  <a:pt x="184708" y="267919"/>
                  <a:pt x="184708" y="266090"/>
                </a:cubicBezTo>
                <a:lnTo>
                  <a:pt x="189280" y="264261"/>
                </a:lnTo>
                <a:cubicBezTo>
                  <a:pt x="191109" y="264871"/>
                  <a:pt x="192024" y="264566"/>
                  <a:pt x="192024" y="263347"/>
                </a:cubicBezTo>
                <a:cubicBezTo>
                  <a:pt x="193852" y="261518"/>
                  <a:pt x="195072" y="260604"/>
                  <a:pt x="195681" y="260604"/>
                </a:cubicBezTo>
                <a:cubicBezTo>
                  <a:pt x="198120" y="260604"/>
                  <a:pt x="199339" y="259994"/>
                  <a:pt x="199339" y="258775"/>
                </a:cubicBezTo>
                <a:cubicBezTo>
                  <a:pt x="199339" y="258165"/>
                  <a:pt x="200253" y="257860"/>
                  <a:pt x="202082" y="257860"/>
                </a:cubicBezTo>
                <a:cubicBezTo>
                  <a:pt x="202692" y="257251"/>
                  <a:pt x="203606" y="256946"/>
                  <a:pt x="204825" y="256946"/>
                </a:cubicBezTo>
                <a:lnTo>
                  <a:pt x="206654" y="255117"/>
                </a:lnTo>
                <a:lnTo>
                  <a:pt x="211226" y="254203"/>
                </a:lnTo>
                <a:cubicBezTo>
                  <a:pt x="212445" y="254203"/>
                  <a:pt x="213664" y="252984"/>
                  <a:pt x="214884" y="250545"/>
                </a:cubicBezTo>
                <a:lnTo>
                  <a:pt x="216712" y="249631"/>
                </a:lnTo>
                <a:lnTo>
                  <a:pt x="217627" y="247802"/>
                </a:lnTo>
                <a:cubicBezTo>
                  <a:pt x="218846" y="245364"/>
                  <a:pt x="219913" y="243382"/>
                  <a:pt x="220827" y="241858"/>
                </a:cubicBezTo>
                <a:cubicBezTo>
                  <a:pt x="221742" y="240334"/>
                  <a:pt x="222808" y="238353"/>
                  <a:pt x="224028" y="235915"/>
                </a:cubicBezTo>
                <a:cubicBezTo>
                  <a:pt x="225247" y="234696"/>
                  <a:pt x="226771" y="235000"/>
                  <a:pt x="228600" y="236829"/>
                </a:cubicBezTo>
                <a:lnTo>
                  <a:pt x="229514" y="236829"/>
                </a:lnTo>
                <a:cubicBezTo>
                  <a:pt x="230124" y="236829"/>
                  <a:pt x="234086" y="238353"/>
                  <a:pt x="241401" y="241401"/>
                </a:cubicBezTo>
                <a:cubicBezTo>
                  <a:pt x="249326" y="246888"/>
                  <a:pt x="256336" y="250850"/>
                  <a:pt x="262432" y="253288"/>
                </a:cubicBezTo>
                <a:cubicBezTo>
                  <a:pt x="268528" y="258165"/>
                  <a:pt x="272491" y="262432"/>
                  <a:pt x="274320" y="266090"/>
                </a:cubicBezTo>
                <a:cubicBezTo>
                  <a:pt x="277977" y="263042"/>
                  <a:pt x="281635" y="259080"/>
                  <a:pt x="285292" y="254203"/>
                </a:cubicBezTo>
                <a:cubicBezTo>
                  <a:pt x="290779" y="251155"/>
                  <a:pt x="297484" y="246278"/>
                  <a:pt x="305409" y="239572"/>
                </a:cubicBezTo>
                <a:lnTo>
                  <a:pt x="316382" y="224942"/>
                </a:lnTo>
                <a:cubicBezTo>
                  <a:pt x="316382" y="224942"/>
                  <a:pt x="319125" y="220370"/>
                  <a:pt x="324612" y="211226"/>
                </a:cubicBezTo>
                <a:cubicBezTo>
                  <a:pt x="327050" y="208788"/>
                  <a:pt x="328269" y="207568"/>
                  <a:pt x="328269" y="207568"/>
                </a:cubicBezTo>
                <a:cubicBezTo>
                  <a:pt x="328879" y="207568"/>
                  <a:pt x="329488" y="206654"/>
                  <a:pt x="330098" y="204825"/>
                </a:cubicBezTo>
                <a:cubicBezTo>
                  <a:pt x="331317" y="203606"/>
                  <a:pt x="331622" y="202082"/>
                  <a:pt x="331012" y="200253"/>
                </a:cubicBezTo>
                <a:cubicBezTo>
                  <a:pt x="333451" y="198424"/>
                  <a:pt x="334670" y="196900"/>
                  <a:pt x="334670" y="195681"/>
                </a:cubicBezTo>
                <a:cubicBezTo>
                  <a:pt x="334670" y="195072"/>
                  <a:pt x="334975" y="194767"/>
                  <a:pt x="335584" y="194767"/>
                </a:cubicBezTo>
                <a:cubicBezTo>
                  <a:pt x="336194" y="192938"/>
                  <a:pt x="337565" y="190804"/>
                  <a:pt x="339699" y="188366"/>
                </a:cubicBezTo>
                <a:cubicBezTo>
                  <a:pt x="341833" y="185928"/>
                  <a:pt x="343509" y="184099"/>
                  <a:pt x="344728" y="182880"/>
                </a:cubicBezTo>
                <a:cubicBezTo>
                  <a:pt x="344728" y="182270"/>
                  <a:pt x="344881" y="181965"/>
                  <a:pt x="345185" y="181965"/>
                </a:cubicBezTo>
                <a:cubicBezTo>
                  <a:pt x="345490" y="181965"/>
                  <a:pt x="345948" y="181965"/>
                  <a:pt x="346557" y="181965"/>
                </a:cubicBezTo>
                <a:cubicBezTo>
                  <a:pt x="346557" y="179527"/>
                  <a:pt x="347472" y="176936"/>
                  <a:pt x="349300" y="174193"/>
                </a:cubicBezTo>
                <a:cubicBezTo>
                  <a:pt x="351129" y="171450"/>
                  <a:pt x="352348" y="169468"/>
                  <a:pt x="352958" y="168249"/>
                </a:cubicBezTo>
                <a:lnTo>
                  <a:pt x="355701" y="165506"/>
                </a:lnTo>
                <a:cubicBezTo>
                  <a:pt x="355701" y="164287"/>
                  <a:pt x="356615" y="162763"/>
                  <a:pt x="358444" y="160934"/>
                </a:cubicBezTo>
                <a:cubicBezTo>
                  <a:pt x="358444" y="159105"/>
                  <a:pt x="359359" y="157276"/>
                  <a:pt x="361188" y="155448"/>
                </a:cubicBezTo>
                <a:cubicBezTo>
                  <a:pt x="361188" y="154228"/>
                  <a:pt x="361797" y="153009"/>
                  <a:pt x="363016" y="151790"/>
                </a:cubicBezTo>
                <a:lnTo>
                  <a:pt x="363016" y="149961"/>
                </a:lnTo>
                <a:lnTo>
                  <a:pt x="371246" y="135331"/>
                </a:lnTo>
                <a:cubicBezTo>
                  <a:pt x="373075" y="135331"/>
                  <a:pt x="374142" y="134721"/>
                  <a:pt x="374446" y="133502"/>
                </a:cubicBezTo>
                <a:cubicBezTo>
                  <a:pt x="374751" y="132283"/>
                  <a:pt x="374904" y="131368"/>
                  <a:pt x="374904" y="130759"/>
                </a:cubicBezTo>
                <a:cubicBezTo>
                  <a:pt x="375513" y="130759"/>
                  <a:pt x="375818" y="130606"/>
                  <a:pt x="375818" y="130302"/>
                </a:cubicBezTo>
                <a:cubicBezTo>
                  <a:pt x="375818" y="129997"/>
                  <a:pt x="375818" y="129540"/>
                  <a:pt x="375818" y="128930"/>
                </a:cubicBezTo>
                <a:cubicBezTo>
                  <a:pt x="376428" y="127711"/>
                  <a:pt x="377190" y="126187"/>
                  <a:pt x="378104" y="124358"/>
                </a:cubicBezTo>
                <a:cubicBezTo>
                  <a:pt x="379018" y="122529"/>
                  <a:pt x="380390" y="120700"/>
                  <a:pt x="382219" y="118872"/>
                </a:cubicBezTo>
                <a:cubicBezTo>
                  <a:pt x="389534" y="106070"/>
                  <a:pt x="392582" y="100584"/>
                  <a:pt x="391363" y="102412"/>
                </a:cubicBezTo>
                <a:cubicBezTo>
                  <a:pt x="393801" y="96316"/>
                  <a:pt x="396849" y="91135"/>
                  <a:pt x="400507" y="86868"/>
                </a:cubicBezTo>
                <a:cubicBezTo>
                  <a:pt x="400507" y="86258"/>
                  <a:pt x="400659" y="85801"/>
                  <a:pt x="400964" y="85496"/>
                </a:cubicBezTo>
                <a:cubicBezTo>
                  <a:pt x="401269" y="85191"/>
                  <a:pt x="401421" y="84734"/>
                  <a:pt x="401421" y="84124"/>
                </a:cubicBezTo>
                <a:lnTo>
                  <a:pt x="403250" y="78638"/>
                </a:lnTo>
                <a:cubicBezTo>
                  <a:pt x="404469" y="77419"/>
                  <a:pt x="405079" y="75590"/>
                  <a:pt x="405079" y="73152"/>
                </a:cubicBezTo>
                <a:cubicBezTo>
                  <a:pt x="405079" y="70713"/>
                  <a:pt x="404164" y="67665"/>
                  <a:pt x="402336" y="64008"/>
                </a:cubicBezTo>
                <a:cubicBezTo>
                  <a:pt x="399897" y="62179"/>
                  <a:pt x="397459" y="59740"/>
                  <a:pt x="395020" y="56692"/>
                </a:cubicBezTo>
                <a:cubicBezTo>
                  <a:pt x="392582" y="53644"/>
                  <a:pt x="390753" y="51206"/>
                  <a:pt x="389534" y="49377"/>
                </a:cubicBezTo>
                <a:cubicBezTo>
                  <a:pt x="389534" y="49377"/>
                  <a:pt x="388315" y="48158"/>
                  <a:pt x="385876" y="45720"/>
                </a:cubicBezTo>
                <a:cubicBezTo>
                  <a:pt x="381000" y="38404"/>
                  <a:pt x="375513" y="31699"/>
                  <a:pt x="369417" y="25603"/>
                </a:cubicBezTo>
                <a:cubicBezTo>
                  <a:pt x="365150" y="21336"/>
                  <a:pt x="362407" y="17678"/>
                  <a:pt x="361188" y="14630"/>
                </a:cubicBezTo>
                <a:cubicBezTo>
                  <a:pt x="358749" y="14630"/>
                  <a:pt x="357225" y="13411"/>
                  <a:pt x="356615" y="10972"/>
                </a:cubicBezTo>
                <a:cubicBezTo>
                  <a:pt x="358444" y="9753"/>
                  <a:pt x="359968" y="9144"/>
                  <a:pt x="361188" y="9144"/>
                </a:cubicBezTo>
                <a:close/>
                <a:moveTo>
                  <a:pt x="1268272" y="0"/>
                </a:moveTo>
                <a:lnTo>
                  <a:pt x="1268272" y="3657"/>
                </a:lnTo>
                <a:cubicBezTo>
                  <a:pt x="1268272" y="5486"/>
                  <a:pt x="1268730" y="6705"/>
                  <a:pt x="1269644" y="7315"/>
                </a:cubicBezTo>
                <a:cubicBezTo>
                  <a:pt x="1270558" y="7924"/>
                  <a:pt x="1272235" y="8229"/>
                  <a:pt x="1274673" y="8229"/>
                </a:cubicBezTo>
                <a:cubicBezTo>
                  <a:pt x="1277721" y="8229"/>
                  <a:pt x="1279245" y="9144"/>
                  <a:pt x="1279245" y="10972"/>
                </a:cubicBezTo>
                <a:cubicBezTo>
                  <a:pt x="1280464" y="14630"/>
                  <a:pt x="1282598" y="16764"/>
                  <a:pt x="1285646" y="17373"/>
                </a:cubicBezTo>
                <a:cubicBezTo>
                  <a:pt x="1287475" y="17373"/>
                  <a:pt x="1289304" y="18288"/>
                  <a:pt x="1291132" y="20116"/>
                </a:cubicBezTo>
                <a:cubicBezTo>
                  <a:pt x="1297838" y="28041"/>
                  <a:pt x="1304239" y="33223"/>
                  <a:pt x="1310335" y="35661"/>
                </a:cubicBezTo>
                <a:cubicBezTo>
                  <a:pt x="1312773" y="38100"/>
                  <a:pt x="1313992" y="39624"/>
                  <a:pt x="1313992" y="40233"/>
                </a:cubicBezTo>
                <a:cubicBezTo>
                  <a:pt x="1314602" y="43891"/>
                  <a:pt x="1315974" y="46482"/>
                  <a:pt x="1318107" y="48006"/>
                </a:cubicBezTo>
                <a:cubicBezTo>
                  <a:pt x="1320241" y="49530"/>
                  <a:pt x="1321612" y="50596"/>
                  <a:pt x="1322222" y="51206"/>
                </a:cubicBezTo>
                <a:cubicBezTo>
                  <a:pt x="1323441" y="54254"/>
                  <a:pt x="1325575" y="56692"/>
                  <a:pt x="1328623" y="58521"/>
                </a:cubicBezTo>
                <a:cubicBezTo>
                  <a:pt x="1336548" y="73761"/>
                  <a:pt x="1342948" y="83820"/>
                  <a:pt x="1347825" y="88696"/>
                </a:cubicBezTo>
                <a:lnTo>
                  <a:pt x="1353312" y="96012"/>
                </a:lnTo>
                <a:cubicBezTo>
                  <a:pt x="1353312" y="97231"/>
                  <a:pt x="1353921" y="100126"/>
                  <a:pt x="1355140" y="104698"/>
                </a:cubicBezTo>
                <a:cubicBezTo>
                  <a:pt x="1356360" y="109270"/>
                  <a:pt x="1359103" y="112471"/>
                  <a:pt x="1363370" y="114300"/>
                </a:cubicBezTo>
                <a:cubicBezTo>
                  <a:pt x="1365199" y="115519"/>
                  <a:pt x="1366723" y="117652"/>
                  <a:pt x="1367942" y="120700"/>
                </a:cubicBezTo>
                <a:cubicBezTo>
                  <a:pt x="1369161" y="123748"/>
                  <a:pt x="1369771" y="125577"/>
                  <a:pt x="1369771" y="126187"/>
                </a:cubicBezTo>
                <a:cubicBezTo>
                  <a:pt x="1369771" y="131064"/>
                  <a:pt x="1369161" y="135026"/>
                  <a:pt x="1367942" y="138074"/>
                </a:cubicBezTo>
                <a:cubicBezTo>
                  <a:pt x="1371600" y="142951"/>
                  <a:pt x="1371600" y="145999"/>
                  <a:pt x="1367942" y="147218"/>
                </a:cubicBezTo>
                <a:cubicBezTo>
                  <a:pt x="1367942" y="147218"/>
                  <a:pt x="1367790" y="147370"/>
                  <a:pt x="1367485" y="147675"/>
                </a:cubicBezTo>
                <a:cubicBezTo>
                  <a:pt x="1367180" y="147980"/>
                  <a:pt x="1367028" y="148132"/>
                  <a:pt x="1367028" y="148132"/>
                </a:cubicBezTo>
                <a:cubicBezTo>
                  <a:pt x="1367028" y="150571"/>
                  <a:pt x="1366418" y="153314"/>
                  <a:pt x="1365199" y="156362"/>
                </a:cubicBezTo>
                <a:cubicBezTo>
                  <a:pt x="1363980" y="159410"/>
                  <a:pt x="1363065" y="161544"/>
                  <a:pt x="1362456" y="162763"/>
                </a:cubicBezTo>
                <a:cubicBezTo>
                  <a:pt x="1361236" y="165201"/>
                  <a:pt x="1359712" y="169316"/>
                  <a:pt x="1357884" y="175107"/>
                </a:cubicBezTo>
                <a:cubicBezTo>
                  <a:pt x="1356055" y="180898"/>
                  <a:pt x="1353616" y="185013"/>
                  <a:pt x="1350568" y="187452"/>
                </a:cubicBezTo>
                <a:cubicBezTo>
                  <a:pt x="1347520" y="189280"/>
                  <a:pt x="1345996" y="192328"/>
                  <a:pt x="1345996" y="196596"/>
                </a:cubicBezTo>
                <a:cubicBezTo>
                  <a:pt x="1344168" y="199034"/>
                  <a:pt x="1344472" y="201472"/>
                  <a:pt x="1346911" y="203911"/>
                </a:cubicBezTo>
                <a:cubicBezTo>
                  <a:pt x="1349959" y="206959"/>
                  <a:pt x="1362456" y="216103"/>
                  <a:pt x="1384401" y="231343"/>
                </a:cubicBezTo>
                <a:lnTo>
                  <a:pt x="1410919" y="250545"/>
                </a:lnTo>
                <a:lnTo>
                  <a:pt x="1411833" y="249631"/>
                </a:lnTo>
                <a:cubicBezTo>
                  <a:pt x="1417320" y="253288"/>
                  <a:pt x="1433474" y="261823"/>
                  <a:pt x="1460296" y="275234"/>
                </a:cubicBezTo>
                <a:cubicBezTo>
                  <a:pt x="1463954" y="277672"/>
                  <a:pt x="1467459" y="280568"/>
                  <a:pt x="1470812" y="283921"/>
                </a:cubicBezTo>
                <a:cubicBezTo>
                  <a:pt x="1474165" y="287274"/>
                  <a:pt x="1477365" y="289864"/>
                  <a:pt x="1480413" y="291693"/>
                </a:cubicBezTo>
                <a:cubicBezTo>
                  <a:pt x="1499311" y="300228"/>
                  <a:pt x="1520952" y="304800"/>
                  <a:pt x="1545336" y="305409"/>
                </a:cubicBezTo>
                <a:lnTo>
                  <a:pt x="1574596" y="301752"/>
                </a:lnTo>
                <a:cubicBezTo>
                  <a:pt x="1579473" y="300532"/>
                  <a:pt x="1583436" y="299008"/>
                  <a:pt x="1586484" y="297180"/>
                </a:cubicBezTo>
                <a:lnTo>
                  <a:pt x="1604772" y="293522"/>
                </a:lnTo>
                <a:lnTo>
                  <a:pt x="1612087" y="291693"/>
                </a:lnTo>
                <a:cubicBezTo>
                  <a:pt x="1620012" y="287426"/>
                  <a:pt x="1624736" y="284683"/>
                  <a:pt x="1626260" y="283464"/>
                </a:cubicBezTo>
                <a:cubicBezTo>
                  <a:pt x="1627784" y="282244"/>
                  <a:pt x="1631594" y="280416"/>
                  <a:pt x="1637690" y="277977"/>
                </a:cubicBezTo>
                <a:cubicBezTo>
                  <a:pt x="1640128" y="278587"/>
                  <a:pt x="1641805" y="278434"/>
                  <a:pt x="1642719" y="277520"/>
                </a:cubicBezTo>
                <a:cubicBezTo>
                  <a:pt x="1643634" y="276606"/>
                  <a:pt x="1644396" y="276148"/>
                  <a:pt x="1645005" y="276148"/>
                </a:cubicBezTo>
                <a:lnTo>
                  <a:pt x="1666036" y="261518"/>
                </a:lnTo>
                <a:cubicBezTo>
                  <a:pt x="1673352" y="259689"/>
                  <a:pt x="1680057" y="256032"/>
                  <a:pt x="1686153" y="250545"/>
                </a:cubicBezTo>
                <a:cubicBezTo>
                  <a:pt x="1689201" y="248716"/>
                  <a:pt x="1694840" y="245821"/>
                  <a:pt x="1703070" y="241858"/>
                </a:cubicBezTo>
                <a:cubicBezTo>
                  <a:pt x="1711299" y="237896"/>
                  <a:pt x="1717853" y="233781"/>
                  <a:pt x="1722729" y="229514"/>
                </a:cubicBezTo>
                <a:cubicBezTo>
                  <a:pt x="1737969" y="220980"/>
                  <a:pt x="1760372" y="208178"/>
                  <a:pt x="1789938" y="191109"/>
                </a:cubicBezTo>
                <a:cubicBezTo>
                  <a:pt x="1804721" y="182575"/>
                  <a:pt x="1818170" y="174726"/>
                  <a:pt x="1830286" y="167563"/>
                </a:cubicBezTo>
                <a:lnTo>
                  <a:pt x="1837317" y="163339"/>
                </a:lnTo>
                <a:lnTo>
                  <a:pt x="1836115" y="160934"/>
                </a:lnTo>
                <a:cubicBezTo>
                  <a:pt x="1836115" y="159715"/>
                  <a:pt x="1836420" y="158800"/>
                  <a:pt x="1837029" y="158191"/>
                </a:cubicBezTo>
                <a:lnTo>
                  <a:pt x="1839772" y="156362"/>
                </a:lnTo>
                <a:lnTo>
                  <a:pt x="1842516" y="159105"/>
                </a:lnTo>
                <a:lnTo>
                  <a:pt x="1845077" y="158678"/>
                </a:lnTo>
                <a:lnTo>
                  <a:pt x="1862632" y="148132"/>
                </a:lnTo>
                <a:cubicBezTo>
                  <a:pt x="1860042" y="149656"/>
                  <a:pt x="1856717" y="151762"/>
                  <a:pt x="1852660" y="154448"/>
                </a:cubicBezTo>
                <a:lnTo>
                  <a:pt x="1845461" y="159356"/>
                </a:lnTo>
                <a:lnTo>
                  <a:pt x="1846173" y="161848"/>
                </a:lnTo>
                <a:cubicBezTo>
                  <a:pt x="1846173" y="163068"/>
                  <a:pt x="1846326" y="164134"/>
                  <a:pt x="1846630" y="165049"/>
                </a:cubicBezTo>
                <a:cubicBezTo>
                  <a:pt x="1846935" y="165963"/>
                  <a:pt x="1847697" y="166116"/>
                  <a:pt x="1848916" y="165506"/>
                </a:cubicBezTo>
                <a:cubicBezTo>
                  <a:pt x="1851355" y="164287"/>
                  <a:pt x="1852574" y="165201"/>
                  <a:pt x="1852574" y="168249"/>
                </a:cubicBezTo>
                <a:cubicBezTo>
                  <a:pt x="1852574" y="168859"/>
                  <a:pt x="1852727" y="169316"/>
                  <a:pt x="1853031" y="169621"/>
                </a:cubicBezTo>
                <a:cubicBezTo>
                  <a:pt x="1853336" y="169926"/>
                  <a:pt x="1853793" y="170078"/>
                  <a:pt x="1854403" y="170078"/>
                </a:cubicBezTo>
                <a:cubicBezTo>
                  <a:pt x="1856841" y="170688"/>
                  <a:pt x="1858518" y="171754"/>
                  <a:pt x="1859432" y="173278"/>
                </a:cubicBezTo>
                <a:cubicBezTo>
                  <a:pt x="1860346" y="174802"/>
                  <a:pt x="1861108" y="175869"/>
                  <a:pt x="1861718" y="176479"/>
                </a:cubicBezTo>
                <a:cubicBezTo>
                  <a:pt x="1863547" y="178308"/>
                  <a:pt x="1865528" y="179679"/>
                  <a:pt x="1867662" y="180594"/>
                </a:cubicBezTo>
                <a:cubicBezTo>
                  <a:pt x="1869795" y="181508"/>
                  <a:pt x="1871472" y="182270"/>
                  <a:pt x="1872691" y="182880"/>
                </a:cubicBezTo>
                <a:cubicBezTo>
                  <a:pt x="1872691" y="182880"/>
                  <a:pt x="1873605" y="183794"/>
                  <a:pt x="1875434" y="185623"/>
                </a:cubicBezTo>
                <a:cubicBezTo>
                  <a:pt x="1876044" y="186232"/>
                  <a:pt x="1876653" y="186994"/>
                  <a:pt x="1877263" y="187909"/>
                </a:cubicBezTo>
                <a:cubicBezTo>
                  <a:pt x="1877873" y="188823"/>
                  <a:pt x="1878482" y="189280"/>
                  <a:pt x="1879092" y="189280"/>
                </a:cubicBezTo>
                <a:cubicBezTo>
                  <a:pt x="1882140" y="191719"/>
                  <a:pt x="1888845" y="194767"/>
                  <a:pt x="1899208" y="198424"/>
                </a:cubicBezTo>
                <a:cubicBezTo>
                  <a:pt x="1904695" y="200253"/>
                  <a:pt x="1912620" y="201168"/>
                  <a:pt x="1922983" y="201168"/>
                </a:cubicBezTo>
                <a:lnTo>
                  <a:pt x="1938528" y="202996"/>
                </a:lnTo>
                <a:cubicBezTo>
                  <a:pt x="1939747" y="202996"/>
                  <a:pt x="1941728" y="202844"/>
                  <a:pt x="1944471" y="202539"/>
                </a:cubicBezTo>
                <a:cubicBezTo>
                  <a:pt x="1947214" y="202234"/>
                  <a:pt x="1949500" y="202387"/>
                  <a:pt x="1951329" y="202996"/>
                </a:cubicBezTo>
                <a:lnTo>
                  <a:pt x="1954987" y="203911"/>
                </a:lnTo>
                <a:cubicBezTo>
                  <a:pt x="1958035" y="203911"/>
                  <a:pt x="1961388" y="202692"/>
                  <a:pt x="1965045" y="200253"/>
                </a:cubicBezTo>
                <a:cubicBezTo>
                  <a:pt x="1966874" y="199644"/>
                  <a:pt x="1968093" y="199948"/>
                  <a:pt x="1968703" y="201168"/>
                </a:cubicBezTo>
                <a:cubicBezTo>
                  <a:pt x="1968703" y="202387"/>
                  <a:pt x="1969617" y="202996"/>
                  <a:pt x="1971446" y="202996"/>
                </a:cubicBezTo>
                <a:lnTo>
                  <a:pt x="1987905" y="202996"/>
                </a:lnTo>
                <a:cubicBezTo>
                  <a:pt x="1989124" y="203606"/>
                  <a:pt x="1992477" y="204825"/>
                  <a:pt x="1997964" y="206654"/>
                </a:cubicBezTo>
                <a:lnTo>
                  <a:pt x="2015337" y="216712"/>
                </a:lnTo>
                <a:cubicBezTo>
                  <a:pt x="2017776" y="217932"/>
                  <a:pt x="2022957" y="221589"/>
                  <a:pt x="2030882" y="227685"/>
                </a:cubicBezTo>
                <a:lnTo>
                  <a:pt x="2049170" y="239572"/>
                </a:lnTo>
                <a:cubicBezTo>
                  <a:pt x="2057095" y="244449"/>
                  <a:pt x="2062276" y="249326"/>
                  <a:pt x="2064715" y="254203"/>
                </a:cubicBezTo>
                <a:lnTo>
                  <a:pt x="2076602" y="272491"/>
                </a:lnTo>
                <a:lnTo>
                  <a:pt x="2077516" y="275234"/>
                </a:lnTo>
                <a:cubicBezTo>
                  <a:pt x="2077516" y="280111"/>
                  <a:pt x="2079345" y="283768"/>
                  <a:pt x="2083003" y="286207"/>
                </a:cubicBezTo>
                <a:lnTo>
                  <a:pt x="2086660" y="286207"/>
                </a:lnTo>
                <a:cubicBezTo>
                  <a:pt x="2090928" y="286207"/>
                  <a:pt x="2096719" y="284988"/>
                  <a:pt x="2104034" y="282549"/>
                </a:cubicBezTo>
                <a:cubicBezTo>
                  <a:pt x="2111349" y="279501"/>
                  <a:pt x="2119274" y="277368"/>
                  <a:pt x="2127808" y="276148"/>
                </a:cubicBezTo>
                <a:cubicBezTo>
                  <a:pt x="2129637" y="275539"/>
                  <a:pt x="2132990" y="274777"/>
                  <a:pt x="2137867" y="273862"/>
                </a:cubicBezTo>
                <a:cubicBezTo>
                  <a:pt x="2142744" y="272948"/>
                  <a:pt x="2147011" y="271576"/>
                  <a:pt x="2150668" y="269748"/>
                </a:cubicBezTo>
                <a:lnTo>
                  <a:pt x="2220163" y="236829"/>
                </a:lnTo>
                <a:lnTo>
                  <a:pt x="2243937" y="224942"/>
                </a:lnTo>
                <a:cubicBezTo>
                  <a:pt x="2246376" y="223723"/>
                  <a:pt x="2248814" y="222199"/>
                  <a:pt x="2251252" y="220370"/>
                </a:cubicBezTo>
                <a:cubicBezTo>
                  <a:pt x="2253691" y="218541"/>
                  <a:pt x="2259787" y="214274"/>
                  <a:pt x="2269540" y="207568"/>
                </a:cubicBezTo>
                <a:cubicBezTo>
                  <a:pt x="2285390" y="195986"/>
                  <a:pt x="2294839" y="188061"/>
                  <a:pt x="2297887" y="183794"/>
                </a:cubicBezTo>
                <a:cubicBezTo>
                  <a:pt x="2296058" y="186232"/>
                  <a:pt x="2293467" y="189585"/>
                  <a:pt x="2290114" y="193852"/>
                </a:cubicBezTo>
                <a:cubicBezTo>
                  <a:pt x="2286761" y="198120"/>
                  <a:pt x="2283256" y="201472"/>
                  <a:pt x="2279599" y="203911"/>
                </a:cubicBezTo>
                <a:lnTo>
                  <a:pt x="2280513" y="204825"/>
                </a:lnTo>
                <a:cubicBezTo>
                  <a:pt x="2312213" y="185928"/>
                  <a:pt x="2326538" y="177393"/>
                  <a:pt x="2323490" y="179222"/>
                </a:cubicBezTo>
                <a:cubicBezTo>
                  <a:pt x="2322271" y="178612"/>
                  <a:pt x="2320442" y="178155"/>
                  <a:pt x="2318003" y="177850"/>
                </a:cubicBezTo>
                <a:cubicBezTo>
                  <a:pt x="2315565" y="177546"/>
                  <a:pt x="2313736" y="177089"/>
                  <a:pt x="2312517" y="176479"/>
                </a:cubicBezTo>
                <a:lnTo>
                  <a:pt x="2291486" y="171907"/>
                </a:lnTo>
                <a:cubicBezTo>
                  <a:pt x="2285390" y="171297"/>
                  <a:pt x="2277770" y="169773"/>
                  <a:pt x="2268626" y="167335"/>
                </a:cubicBezTo>
                <a:cubicBezTo>
                  <a:pt x="2252776" y="163068"/>
                  <a:pt x="2236622" y="157276"/>
                  <a:pt x="2220163" y="149961"/>
                </a:cubicBezTo>
                <a:cubicBezTo>
                  <a:pt x="2216505" y="148742"/>
                  <a:pt x="2212848" y="147066"/>
                  <a:pt x="2209190" y="144932"/>
                </a:cubicBezTo>
                <a:cubicBezTo>
                  <a:pt x="2205532" y="142798"/>
                  <a:pt x="2201265" y="141122"/>
                  <a:pt x="2196388" y="139903"/>
                </a:cubicBezTo>
                <a:cubicBezTo>
                  <a:pt x="2182977" y="137464"/>
                  <a:pt x="2177186" y="136245"/>
                  <a:pt x="2179015" y="136245"/>
                </a:cubicBezTo>
                <a:cubicBezTo>
                  <a:pt x="2175967" y="136245"/>
                  <a:pt x="2168956" y="137464"/>
                  <a:pt x="2157984" y="139903"/>
                </a:cubicBezTo>
                <a:cubicBezTo>
                  <a:pt x="2160422" y="138684"/>
                  <a:pt x="2162860" y="137617"/>
                  <a:pt x="2165299" y="136702"/>
                </a:cubicBezTo>
                <a:cubicBezTo>
                  <a:pt x="2167737" y="135788"/>
                  <a:pt x="2170176" y="134721"/>
                  <a:pt x="2172614" y="133502"/>
                </a:cubicBezTo>
                <a:cubicBezTo>
                  <a:pt x="2172614" y="131673"/>
                  <a:pt x="2172309" y="130759"/>
                  <a:pt x="2171700" y="130759"/>
                </a:cubicBezTo>
                <a:cubicBezTo>
                  <a:pt x="2168042" y="133197"/>
                  <a:pt x="2164537" y="135178"/>
                  <a:pt x="2161184" y="136702"/>
                </a:cubicBezTo>
                <a:cubicBezTo>
                  <a:pt x="2157831" y="138226"/>
                  <a:pt x="2155240" y="139293"/>
                  <a:pt x="2153412" y="139903"/>
                </a:cubicBezTo>
                <a:cubicBezTo>
                  <a:pt x="2153412" y="139903"/>
                  <a:pt x="2153259" y="139750"/>
                  <a:pt x="2152954" y="139446"/>
                </a:cubicBezTo>
                <a:cubicBezTo>
                  <a:pt x="2152650" y="139141"/>
                  <a:pt x="2152497" y="138988"/>
                  <a:pt x="2152497" y="138988"/>
                </a:cubicBezTo>
                <a:lnTo>
                  <a:pt x="2167128" y="129844"/>
                </a:lnTo>
                <a:cubicBezTo>
                  <a:pt x="2170176" y="128625"/>
                  <a:pt x="2171700" y="127406"/>
                  <a:pt x="2171700" y="126187"/>
                </a:cubicBezTo>
                <a:cubicBezTo>
                  <a:pt x="2171700" y="124968"/>
                  <a:pt x="2170176" y="123139"/>
                  <a:pt x="2167128" y="120700"/>
                </a:cubicBezTo>
                <a:cubicBezTo>
                  <a:pt x="2165299" y="117043"/>
                  <a:pt x="2163165" y="114300"/>
                  <a:pt x="2160727" y="112471"/>
                </a:cubicBezTo>
                <a:cubicBezTo>
                  <a:pt x="2160117" y="109423"/>
                  <a:pt x="2158898" y="107594"/>
                  <a:pt x="2157069" y="106984"/>
                </a:cubicBezTo>
                <a:cubicBezTo>
                  <a:pt x="2157069" y="106984"/>
                  <a:pt x="2151888" y="101803"/>
                  <a:pt x="2141524" y="91440"/>
                </a:cubicBezTo>
                <a:cubicBezTo>
                  <a:pt x="2140915" y="90830"/>
                  <a:pt x="2140763" y="89763"/>
                  <a:pt x="2141067" y="88239"/>
                </a:cubicBezTo>
                <a:cubicBezTo>
                  <a:pt x="2141372" y="86715"/>
                  <a:pt x="2141524" y="85648"/>
                  <a:pt x="2141524" y="85039"/>
                </a:cubicBezTo>
                <a:cubicBezTo>
                  <a:pt x="2140305" y="85039"/>
                  <a:pt x="2139086" y="85648"/>
                  <a:pt x="2137867" y="86868"/>
                </a:cubicBezTo>
                <a:cubicBezTo>
                  <a:pt x="2136648" y="85039"/>
                  <a:pt x="2136343" y="83820"/>
                  <a:pt x="2136952" y="83210"/>
                </a:cubicBezTo>
                <a:cubicBezTo>
                  <a:pt x="2138781" y="80162"/>
                  <a:pt x="2137562" y="78638"/>
                  <a:pt x="2133295" y="78638"/>
                </a:cubicBezTo>
                <a:lnTo>
                  <a:pt x="2131466" y="77724"/>
                </a:lnTo>
                <a:cubicBezTo>
                  <a:pt x="2130856" y="76504"/>
                  <a:pt x="2129942" y="72847"/>
                  <a:pt x="2128723" y="66751"/>
                </a:cubicBezTo>
                <a:cubicBezTo>
                  <a:pt x="2128113" y="66141"/>
                  <a:pt x="2127047" y="65379"/>
                  <a:pt x="2125522" y="64465"/>
                </a:cubicBezTo>
                <a:cubicBezTo>
                  <a:pt x="2123998" y="63550"/>
                  <a:pt x="2122627" y="62179"/>
                  <a:pt x="2121408" y="60350"/>
                </a:cubicBezTo>
                <a:cubicBezTo>
                  <a:pt x="2123236" y="60350"/>
                  <a:pt x="2124456" y="60655"/>
                  <a:pt x="2125065" y="61264"/>
                </a:cubicBezTo>
                <a:lnTo>
                  <a:pt x="2133295" y="64008"/>
                </a:lnTo>
                <a:cubicBezTo>
                  <a:pt x="2134514" y="64617"/>
                  <a:pt x="2135428" y="65532"/>
                  <a:pt x="2136038" y="66751"/>
                </a:cubicBezTo>
                <a:cubicBezTo>
                  <a:pt x="2136648" y="67970"/>
                  <a:pt x="2136648" y="70104"/>
                  <a:pt x="2136038" y="73152"/>
                </a:cubicBezTo>
                <a:cubicBezTo>
                  <a:pt x="2137867" y="73152"/>
                  <a:pt x="2138781" y="72847"/>
                  <a:pt x="2138781" y="72237"/>
                </a:cubicBezTo>
                <a:cubicBezTo>
                  <a:pt x="2144268" y="71018"/>
                  <a:pt x="2147315" y="72237"/>
                  <a:pt x="2147925" y="75895"/>
                </a:cubicBezTo>
                <a:cubicBezTo>
                  <a:pt x="2148535" y="77114"/>
                  <a:pt x="2149449" y="77724"/>
                  <a:pt x="2150668" y="77724"/>
                </a:cubicBezTo>
                <a:lnTo>
                  <a:pt x="2195474" y="86868"/>
                </a:lnTo>
                <a:cubicBezTo>
                  <a:pt x="2199132" y="86868"/>
                  <a:pt x="2203399" y="86258"/>
                  <a:pt x="2208276" y="85039"/>
                </a:cubicBezTo>
                <a:cubicBezTo>
                  <a:pt x="2208885" y="85039"/>
                  <a:pt x="2209800" y="85191"/>
                  <a:pt x="2211019" y="85496"/>
                </a:cubicBezTo>
                <a:cubicBezTo>
                  <a:pt x="2212238" y="85801"/>
                  <a:pt x="2214067" y="85953"/>
                  <a:pt x="2216505" y="85953"/>
                </a:cubicBezTo>
                <a:cubicBezTo>
                  <a:pt x="2217115" y="85953"/>
                  <a:pt x="2217572" y="86106"/>
                  <a:pt x="2217877" y="86410"/>
                </a:cubicBezTo>
                <a:cubicBezTo>
                  <a:pt x="2218181" y="86715"/>
                  <a:pt x="2218639" y="86563"/>
                  <a:pt x="2219248" y="85953"/>
                </a:cubicBezTo>
                <a:cubicBezTo>
                  <a:pt x="2233879" y="82296"/>
                  <a:pt x="2245461" y="78943"/>
                  <a:pt x="2253996" y="75895"/>
                </a:cubicBezTo>
                <a:lnTo>
                  <a:pt x="2267712" y="71323"/>
                </a:lnTo>
                <a:cubicBezTo>
                  <a:pt x="2270150" y="70104"/>
                  <a:pt x="2272588" y="70104"/>
                  <a:pt x="2275027" y="71323"/>
                </a:cubicBezTo>
                <a:cubicBezTo>
                  <a:pt x="2278074" y="73152"/>
                  <a:pt x="2281580" y="75285"/>
                  <a:pt x="2285542" y="77724"/>
                </a:cubicBezTo>
                <a:cubicBezTo>
                  <a:pt x="2289505" y="80162"/>
                  <a:pt x="2294229" y="82600"/>
                  <a:pt x="2299716" y="85039"/>
                </a:cubicBezTo>
                <a:cubicBezTo>
                  <a:pt x="2302154" y="87477"/>
                  <a:pt x="2303983" y="88696"/>
                  <a:pt x="2305202" y="88696"/>
                </a:cubicBezTo>
                <a:cubicBezTo>
                  <a:pt x="2310688" y="90525"/>
                  <a:pt x="2314346" y="94488"/>
                  <a:pt x="2316175" y="100584"/>
                </a:cubicBezTo>
                <a:cubicBezTo>
                  <a:pt x="2319223" y="106680"/>
                  <a:pt x="2321966" y="113995"/>
                  <a:pt x="2324404" y="122529"/>
                </a:cubicBezTo>
                <a:cubicBezTo>
                  <a:pt x="2324404" y="123748"/>
                  <a:pt x="2325319" y="125272"/>
                  <a:pt x="2327147" y="127101"/>
                </a:cubicBezTo>
                <a:cubicBezTo>
                  <a:pt x="2328976" y="128930"/>
                  <a:pt x="2331415" y="130606"/>
                  <a:pt x="2334463" y="132130"/>
                </a:cubicBezTo>
                <a:cubicBezTo>
                  <a:pt x="2337511" y="133654"/>
                  <a:pt x="2340254" y="135636"/>
                  <a:pt x="2342692" y="138074"/>
                </a:cubicBezTo>
                <a:cubicBezTo>
                  <a:pt x="2343911" y="139293"/>
                  <a:pt x="2344826" y="140970"/>
                  <a:pt x="2345435" y="143103"/>
                </a:cubicBezTo>
                <a:cubicBezTo>
                  <a:pt x="2346045" y="145237"/>
                  <a:pt x="2346045" y="146913"/>
                  <a:pt x="2345435" y="148132"/>
                </a:cubicBezTo>
                <a:lnTo>
                  <a:pt x="2343607" y="155448"/>
                </a:lnTo>
                <a:cubicBezTo>
                  <a:pt x="2343607" y="158496"/>
                  <a:pt x="2344826" y="162458"/>
                  <a:pt x="2347264" y="167335"/>
                </a:cubicBezTo>
                <a:lnTo>
                  <a:pt x="2367381" y="158191"/>
                </a:lnTo>
                <a:cubicBezTo>
                  <a:pt x="2371039" y="156362"/>
                  <a:pt x="2376525" y="153466"/>
                  <a:pt x="2383840" y="149504"/>
                </a:cubicBezTo>
                <a:cubicBezTo>
                  <a:pt x="2391156" y="145542"/>
                  <a:pt x="2402433" y="139903"/>
                  <a:pt x="2417673" y="132588"/>
                </a:cubicBezTo>
                <a:cubicBezTo>
                  <a:pt x="2419502" y="131978"/>
                  <a:pt x="2421940" y="131673"/>
                  <a:pt x="2424988" y="131673"/>
                </a:cubicBezTo>
                <a:cubicBezTo>
                  <a:pt x="2432303" y="131673"/>
                  <a:pt x="2438400" y="134112"/>
                  <a:pt x="2443276" y="138988"/>
                </a:cubicBezTo>
                <a:cubicBezTo>
                  <a:pt x="2444495" y="140208"/>
                  <a:pt x="2446324" y="141427"/>
                  <a:pt x="2448763" y="142646"/>
                </a:cubicBezTo>
                <a:lnTo>
                  <a:pt x="2468880" y="154533"/>
                </a:lnTo>
                <a:cubicBezTo>
                  <a:pt x="2470099" y="155752"/>
                  <a:pt x="2471318" y="157581"/>
                  <a:pt x="2472537" y="160020"/>
                </a:cubicBezTo>
                <a:cubicBezTo>
                  <a:pt x="2473756" y="162458"/>
                  <a:pt x="2474061" y="164896"/>
                  <a:pt x="2473452" y="167335"/>
                </a:cubicBezTo>
                <a:cubicBezTo>
                  <a:pt x="2472842" y="167944"/>
                  <a:pt x="2472537" y="168859"/>
                  <a:pt x="2472537" y="170078"/>
                </a:cubicBezTo>
                <a:cubicBezTo>
                  <a:pt x="2472537" y="173126"/>
                  <a:pt x="2474366" y="175869"/>
                  <a:pt x="2478024" y="178308"/>
                </a:cubicBezTo>
                <a:cubicBezTo>
                  <a:pt x="2487777" y="184404"/>
                  <a:pt x="2493568" y="193548"/>
                  <a:pt x="2495397" y="205740"/>
                </a:cubicBezTo>
                <a:cubicBezTo>
                  <a:pt x="2496616" y="206959"/>
                  <a:pt x="2498445" y="210007"/>
                  <a:pt x="2500884" y="214884"/>
                </a:cubicBezTo>
                <a:cubicBezTo>
                  <a:pt x="2501493" y="216103"/>
                  <a:pt x="2501798" y="217932"/>
                  <a:pt x="2501798" y="220370"/>
                </a:cubicBezTo>
                <a:cubicBezTo>
                  <a:pt x="2501798" y="222808"/>
                  <a:pt x="2500884" y="225552"/>
                  <a:pt x="2499055" y="228600"/>
                </a:cubicBezTo>
                <a:cubicBezTo>
                  <a:pt x="2496616" y="231038"/>
                  <a:pt x="2495397" y="232257"/>
                  <a:pt x="2495397" y="232257"/>
                </a:cubicBezTo>
                <a:cubicBezTo>
                  <a:pt x="2493568" y="234696"/>
                  <a:pt x="2491130" y="235305"/>
                  <a:pt x="2488082" y="234086"/>
                </a:cubicBezTo>
                <a:cubicBezTo>
                  <a:pt x="2485034" y="232257"/>
                  <a:pt x="2481986" y="232562"/>
                  <a:pt x="2478938" y="235000"/>
                </a:cubicBezTo>
                <a:cubicBezTo>
                  <a:pt x="2477719" y="235000"/>
                  <a:pt x="2476805" y="235305"/>
                  <a:pt x="2476195" y="235915"/>
                </a:cubicBezTo>
                <a:cubicBezTo>
                  <a:pt x="2475585" y="236524"/>
                  <a:pt x="2474976" y="236829"/>
                  <a:pt x="2474366" y="236829"/>
                </a:cubicBezTo>
                <a:cubicBezTo>
                  <a:pt x="2473147" y="236220"/>
                  <a:pt x="2471318" y="235915"/>
                  <a:pt x="2468880" y="235915"/>
                </a:cubicBezTo>
                <a:cubicBezTo>
                  <a:pt x="2465222" y="235915"/>
                  <a:pt x="2461107" y="236829"/>
                  <a:pt x="2456535" y="238658"/>
                </a:cubicBezTo>
                <a:cubicBezTo>
                  <a:pt x="2451963" y="240487"/>
                  <a:pt x="2448458" y="242011"/>
                  <a:pt x="2446019" y="243230"/>
                </a:cubicBezTo>
                <a:cubicBezTo>
                  <a:pt x="2444191" y="243840"/>
                  <a:pt x="2440229" y="244144"/>
                  <a:pt x="2434132" y="244144"/>
                </a:cubicBezTo>
                <a:cubicBezTo>
                  <a:pt x="2432303" y="244144"/>
                  <a:pt x="2429408" y="244602"/>
                  <a:pt x="2425445" y="245516"/>
                </a:cubicBezTo>
                <a:cubicBezTo>
                  <a:pt x="2421483" y="246430"/>
                  <a:pt x="2417978" y="246278"/>
                  <a:pt x="2414930" y="245059"/>
                </a:cubicBezTo>
                <a:lnTo>
                  <a:pt x="2414016" y="245059"/>
                </a:lnTo>
                <a:cubicBezTo>
                  <a:pt x="2410358" y="246278"/>
                  <a:pt x="2407919" y="246888"/>
                  <a:pt x="2406700" y="246888"/>
                </a:cubicBezTo>
                <a:cubicBezTo>
                  <a:pt x="2405481" y="246888"/>
                  <a:pt x="2402433" y="245668"/>
                  <a:pt x="2397556" y="243230"/>
                </a:cubicBezTo>
                <a:cubicBezTo>
                  <a:pt x="2397556" y="242620"/>
                  <a:pt x="2397404" y="242163"/>
                  <a:pt x="2397099" y="241858"/>
                </a:cubicBezTo>
                <a:cubicBezTo>
                  <a:pt x="2396795" y="241554"/>
                  <a:pt x="2396642" y="241401"/>
                  <a:pt x="2396642" y="241401"/>
                </a:cubicBezTo>
                <a:cubicBezTo>
                  <a:pt x="2392984" y="243840"/>
                  <a:pt x="2386584" y="245973"/>
                  <a:pt x="2377440" y="247802"/>
                </a:cubicBezTo>
                <a:cubicBezTo>
                  <a:pt x="2368295" y="249631"/>
                  <a:pt x="2362199" y="250850"/>
                  <a:pt x="2359152" y="251460"/>
                </a:cubicBezTo>
                <a:lnTo>
                  <a:pt x="2306116" y="276148"/>
                </a:lnTo>
                <a:lnTo>
                  <a:pt x="2303373" y="277063"/>
                </a:lnTo>
                <a:cubicBezTo>
                  <a:pt x="2296668" y="287426"/>
                  <a:pt x="2286000" y="297180"/>
                  <a:pt x="2271369" y="306324"/>
                </a:cubicBezTo>
                <a:cubicBezTo>
                  <a:pt x="2268321" y="306933"/>
                  <a:pt x="2266188" y="308457"/>
                  <a:pt x="2264968" y="310896"/>
                </a:cubicBezTo>
                <a:lnTo>
                  <a:pt x="2213762" y="415137"/>
                </a:lnTo>
                <a:cubicBezTo>
                  <a:pt x="2212543" y="414528"/>
                  <a:pt x="2211323" y="414375"/>
                  <a:pt x="2210104" y="414680"/>
                </a:cubicBezTo>
                <a:cubicBezTo>
                  <a:pt x="2208885" y="414985"/>
                  <a:pt x="2208276" y="415137"/>
                  <a:pt x="2208276" y="415137"/>
                </a:cubicBezTo>
                <a:lnTo>
                  <a:pt x="2209190" y="416966"/>
                </a:lnTo>
                <a:cubicBezTo>
                  <a:pt x="2207361" y="417576"/>
                  <a:pt x="2206447" y="418795"/>
                  <a:pt x="2206447" y="420624"/>
                </a:cubicBezTo>
                <a:lnTo>
                  <a:pt x="2202789" y="425196"/>
                </a:lnTo>
                <a:cubicBezTo>
                  <a:pt x="2203399" y="425196"/>
                  <a:pt x="2203856" y="425501"/>
                  <a:pt x="2204161" y="426110"/>
                </a:cubicBezTo>
                <a:cubicBezTo>
                  <a:pt x="2204465" y="426720"/>
                  <a:pt x="2205228" y="427024"/>
                  <a:pt x="2206447" y="427024"/>
                </a:cubicBezTo>
                <a:cubicBezTo>
                  <a:pt x="2210104" y="425805"/>
                  <a:pt x="2214676" y="424129"/>
                  <a:pt x="2220163" y="421995"/>
                </a:cubicBezTo>
                <a:cubicBezTo>
                  <a:pt x="2225649" y="419862"/>
                  <a:pt x="2232050" y="417880"/>
                  <a:pt x="2239365" y="416052"/>
                </a:cubicBezTo>
                <a:cubicBezTo>
                  <a:pt x="2247899" y="413004"/>
                  <a:pt x="2254910" y="409651"/>
                  <a:pt x="2260396" y="405993"/>
                </a:cubicBezTo>
                <a:cubicBezTo>
                  <a:pt x="2272588" y="401116"/>
                  <a:pt x="2281732" y="395630"/>
                  <a:pt x="2287828" y="389534"/>
                </a:cubicBezTo>
                <a:cubicBezTo>
                  <a:pt x="2294534" y="384048"/>
                  <a:pt x="2300325" y="373684"/>
                  <a:pt x="2305202" y="358444"/>
                </a:cubicBezTo>
                <a:cubicBezTo>
                  <a:pt x="2305202" y="355396"/>
                  <a:pt x="2305507" y="352958"/>
                  <a:pt x="2306116" y="351129"/>
                </a:cubicBezTo>
                <a:cubicBezTo>
                  <a:pt x="2306726" y="349300"/>
                  <a:pt x="2307031" y="347472"/>
                  <a:pt x="2307031" y="345643"/>
                </a:cubicBezTo>
                <a:lnTo>
                  <a:pt x="2307031" y="344728"/>
                </a:lnTo>
                <a:cubicBezTo>
                  <a:pt x="2304592" y="343509"/>
                  <a:pt x="2303678" y="340918"/>
                  <a:pt x="2304287" y="336956"/>
                </a:cubicBezTo>
                <a:cubicBezTo>
                  <a:pt x="2304897" y="332994"/>
                  <a:pt x="2304897" y="330403"/>
                  <a:pt x="2304287" y="329184"/>
                </a:cubicBezTo>
                <a:lnTo>
                  <a:pt x="2304287" y="325526"/>
                </a:lnTo>
                <a:cubicBezTo>
                  <a:pt x="2304287" y="322478"/>
                  <a:pt x="2303983" y="320040"/>
                  <a:pt x="2303373" y="318211"/>
                </a:cubicBezTo>
                <a:cubicBezTo>
                  <a:pt x="2303373" y="313944"/>
                  <a:pt x="2304592" y="311810"/>
                  <a:pt x="2307031" y="311810"/>
                </a:cubicBezTo>
                <a:cubicBezTo>
                  <a:pt x="2307640" y="311200"/>
                  <a:pt x="2308555" y="310743"/>
                  <a:pt x="2309774" y="310438"/>
                </a:cubicBezTo>
                <a:cubicBezTo>
                  <a:pt x="2310993" y="310134"/>
                  <a:pt x="2312213" y="309676"/>
                  <a:pt x="2313432" y="309067"/>
                </a:cubicBezTo>
                <a:lnTo>
                  <a:pt x="2308860" y="305409"/>
                </a:lnTo>
                <a:cubicBezTo>
                  <a:pt x="2314956" y="304190"/>
                  <a:pt x="2320137" y="303580"/>
                  <a:pt x="2324404" y="303580"/>
                </a:cubicBezTo>
                <a:lnTo>
                  <a:pt x="2351836" y="306324"/>
                </a:lnTo>
                <a:lnTo>
                  <a:pt x="2380183" y="311810"/>
                </a:lnTo>
                <a:cubicBezTo>
                  <a:pt x="2390546" y="312420"/>
                  <a:pt x="2399080" y="313944"/>
                  <a:pt x="2405786" y="316382"/>
                </a:cubicBezTo>
                <a:cubicBezTo>
                  <a:pt x="2417978" y="323697"/>
                  <a:pt x="2431084" y="331622"/>
                  <a:pt x="2445105" y="340156"/>
                </a:cubicBezTo>
                <a:lnTo>
                  <a:pt x="2456992" y="347472"/>
                </a:lnTo>
                <a:cubicBezTo>
                  <a:pt x="2463088" y="351129"/>
                  <a:pt x="2470404" y="359054"/>
                  <a:pt x="2478938" y="371246"/>
                </a:cubicBezTo>
                <a:cubicBezTo>
                  <a:pt x="2481986" y="374294"/>
                  <a:pt x="2484729" y="378104"/>
                  <a:pt x="2487168" y="382676"/>
                </a:cubicBezTo>
                <a:cubicBezTo>
                  <a:pt x="2489606" y="387248"/>
                  <a:pt x="2491740" y="391058"/>
                  <a:pt x="2493568" y="394106"/>
                </a:cubicBezTo>
                <a:cubicBezTo>
                  <a:pt x="2497836" y="400202"/>
                  <a:pt x="2502408" y="405384"/>
                  <a:pt x="2507284" y="409651"/>
                </a:cubicBezTo>
                <a:cubicBezTo>
                  <a:pt x="2513380" y="414528"/>
                  <a:pt x="2516428" y="420624"/>
                  <a:pt x="2516428" y="427939"/>
                </a:cubicBezTo>
                <a:cubicBezTo>
                  <a:pt x="2516428" y="430987"/>
                  <a:pt x="2515361" y="434492"/>
                  <a:pt x="2513228" y="438454"/>
                </a:cubicBezTo>
                <a:cubicBezTo>
                  <a:pt x="2511095" y="442417"/>
                  <a:pt x="2509723" y="445008"/>
                  <a:pt x="2509113" y="446227"/>
                </a:cubicBezTo>
                <a:cubicBezTo>
                  <a:pt x="2509113" y="447446"/>
                  <a:pt x="2508503" y="449275"/>
                  <a:pt x="2507284" y="451713"/>
                </a:cubicBezTo>
                <a:cubicBezTo>
                  <a:pt x="2506675" y="453542"/>
                  <a:pt x="2505151" y="454761"/>
                  <a:pt x="2502713" y="455371"/>
                </a:cubicBezTo>
                <a:cubicBezTo>
                  <a:pt x="2502103" y="455980"/>
                  <a:pt x="2501645" y="456742"/>
                  <a:pt x="2501341" y="457657"/>
                </a:cubicBezTo>
                <a:cubicBezTo>
                  <a:pt x="2501036" y="458571"/>
                  <a:pt x="2500274" y="459333"/>
                  <a:pt x="2499055" y="459943"/>
                </a:cubicBezTo>
                <a:cubicBezTo>
                  <a:pt x="2496007" y="459943"/>
                  <a:pt x="2493264" y="459638"/>
                  <a:pt x="2490825" y="459028"/>
                </a:cubicBezTo>
                <a:cubicBezTo>
                  <a:pt x="2490825" y="455980"/>
                  <a:pt x="2488387" y="454456"/>
                  <a:pt x="2483510" y="454456"/>
                </a:cubicBezTo>
                <a:lnTo>
                  <a:pt x="2478024" y="453542"/>
                </a:lnTo>
                <a:lnTo>
                  <a:pt x="2475280" y="452628"/>
                </a:lnTo>
                <a:lnTo>
                  <a:pt x="2453335" y="454456"/>
                </a:lnTo>
                <a:cubicBezTo>
                  <a:pt x="2450896" y="454456"/>
                  <a:pt x="2447848" y="453847"/>
                  <a:pt x="2444191" y="452628"/>
                </a:cubicBezTo>
                <a:lnTo>
                  <a:pt x="2435961" y="452628"/>
                </a:lnTo>
                <a:lnTo>
                  <a:pt x="2435961" y="453542"/>
                </a:lnTo>
                <a:lnTo>
                  <a:pt x="2438705" y="458114"/>
                </a:lnTo>
                <a:cubicBezTo>
                  <a:pt x="2438705" y="458114"/>
                  <a:pt x="2438857" y="458876"/>
                  <a:pt x="2439161" y="460400"/>
                </a:cubicBezTo>
                <a:cubicBezTo>
                  <a:pt x="2439466" y="461924"/>
                  <a:pt x="2439314" y="462991"/>
                  <a:pt x="2438705" y="463600"/>
                </a:cubicBezTo>
                <a:lnTo>
                  <a:pt x="2435047" y="465429"/>
                </a:lnTo>
                <a:cubicBezTo>
                  <a:pt x="2434437" y="465429"/>
                  <a:pt x="2433523" y="464972"/>
                  <a:pt x="2432303" y="464058"/>
                </a:cubicBezTo>
                <a:cubicBezTo>
                  <a:pt x="2431084" y="463143"/>
                  <a:pt x="2430170" y="461772"/>
                  <a:pt x="2429560" y="459943"/>
                </a:cubicBezTo>
                <a:cubicBezTo>
                  <a:pt x="2428951" y="459333"/>
                  <a:pt x="2429256" y="456895"/>
                  <a:pt x="2430475" y="452628"/>
                </a:cubicBezTo>
                <a:cubicBezTo>
                  <a:pt x="2429865" y="450799"/>
                  <a:pt x="2426817" y="449884"/>
                  <a:pt x="2421331" y="449884"/>
                </a:cubicBezTo>
                <a:lnTo>
                  <a:pt x="2404872" y="449884"/>
                </a:lnTo>
                <a:cubicBezTo>
                  <a:pt x="2407310" y="452932"/>
                  <a:pt x="2409444" y="456895"/>
                  <a:pt x="2411272" y="461772"/>
                </a:cubicBezTo>
                <a:cubicBezTo>
                  <a:pt x="2416759" y="473354"/>
                  <a:pt x="2420721" y="483108"/>
                  <a:pt x="2423160" y="491032"/>
                </a:cubicBezTo>
                <a:lnTo>
                  <a:pt x="2432303" y="507492"/>
                </a:lnTo>
                <a:cubicBezTo>
                  <a:pt x="2432913" y="508101"/>
                  <a:pt x="2433828" y="509168"/>
                  <a:pt x="2435047" y="510692"/>
                </a:cubicBezTo>
                <a:cubicBezTo>
                  <a:pt x="2436266" y="512216"/>
                  <a:pt x="2436266" y="514197"/>
                  <a:pt x="2435047" y="516636"/>
                </a:cubicBezTo>
                <a:lnTo>
                  <a:pt x="2435961" y="518465"/>
                </a:lnTo>
                <a:cubicBezTo>
                  <a:pt x="2441448" y="523951"/>
                  <a:pt x="2445105" y="530809"/>
                  <a:pt x="2446934" y="539038"/>
                </a:cubicBezTo>
                <a:cubicBezTo>
                  <a:pt x="2448763" y="547268"/>
                  <a:pt x="2449982" y="552907"/>
                  <a:pt x="2450592" y="555955"/>
                </a:cubicBezTo>
                <a:cubicBezTo>
                  <a:pt x="2453640" y="562051"/>
                  <a:pt x="2455164" y="568757"/>
                  <a:pt x="2455164" y="576072"/>
                </a:cubicBezTo>
                <a:lnTo>
                  <a:pt x="2459735" y="603504"/>
                </a:lnTo>
                <a:cubicBezTo>
                  <a:pt x="2460345" y="610819"/>
                  <a:pt x="2460650" y="621792"/>
                  <a:pt x="2460650" y="636422"/>
                </a:cubicBezTo>
                <a:cubicBezTo>
                  <a:pt x="2460040" y="639470"/>
                  <a:pt x="2459888" y="642823"/>
                  <a:pt x="2460193" y="646480"/>
                </a:cubicBezTo>
                <a:cubicBezTo>
                  <a:pt x="2460497" y="650138"/>
                  <a:pt x="2460650" y="652577"/>
                  <a:pt x="2460650" y="653796"/>
                </a:cubicBezTo>
                <a:cubicBezTo>
                  <a:pt x="2460650" y="656234"/>
                  <a:pt x="2460345" y="657453"/>
                  <a:pt x="2459735" y="657453"/>
                </a:cubicBezTo>
                <a:cubicBezTo>
                  <a:pt x="2457297" y="658063"/>
                  <a:pt x="2456078" y="659130"/>
                  <a:pt x="2456078" y="660654"/>
                </a:cubicBezTo>
                <a:cubicBezTo>
                  <a:pt x="2456078" y="662178"/>
                  <a:pt x="2456688" y="663854"/>
                  <a:pt x="2457907" y="665683"/>
                </a:cubicBezTo>
                <a:cubicBezTo>
                  <a:pt x="2457907" y="665683"/>
                  <a:pt x="2458059" y="665835"/>
                  <a:pt x="2458364" y="666140"/>
                </a:cubicBezTo>
                <a:cubicBezTo>
                  <a:pt x="2458669" y="666445"/>
                  <a:pt x="2458821" y="666597"/>
                  <a:pt x="2458821" y="666597"/>
                </a:cubicBezTo>
                <a:cubicBezTo>
                  <a:pt x="2452725" y="668426"/>
                  <a:pt x="2450287" y="672388"/>
                  <a:pt x="2451506" y="678484"/>
                </a:cubicBezTo>
                <a:cubicBezTo>
                  <a:pt x="2451506" y="679094"/>
                  <a:pt x="2451353" y="680771"/>
                  <a:pt x="2451049" y="683514"/>
                </a:cubicBezTo>
                <a:cubicBezTo>
                  <a:pt x="2450744" y="686257"/>
                  <a:pt x="2451201" y="688543"/>
                  <a:pt x="2452420" y="690372"/>
                </a:cubicBezTo>
                <a:cubicBezTo>
                  <a:pt x="2453030" y="691591"/>
                  <a:pt x="2454859" y="692200"/>
                  <a:pt x="2457907" y="692200"/>
                </a:cubicBezTo>
                <a:cubicBezTo>
                  <a:pt x="2460955" y="692200"/>
                  <a:pt x="2462784" y="692505"/>
                  <a:pt x="2463393" y="693115"/>
                </a:cubicBezTo>
                <a:lnTo>
                  <a:pt x="2463393" y="694029"/>
                </a:lnTo>
                <a:lnTo>
                  <a:pt x="2458821" y="696773"/>
                </a:lnTo>
                <a:lnTo>
                  <a:pt x="2453335" y="698601"/>
                </a:lnTo>
                <a:cubicBezTo>
                  <a:pt x="2452116" y="698601"/>
                  <a:pt x="2451049" y="698906"/>
                  <a:pt x="2450134" y="699516"/>
                </a:cubicBezTo>
                <a:cubicBezTo>
                  <a:pt x="2449220" y="700125"/>
                  <a:pt x="2448153" y="700735"/>
                  <a:pt x="2446934" y="701344"/>
                </a:cubicBezTo>
                <a:cubicBezTo>
                  <a:pt x="2449372" y="703173"/>
                  <a:pt x="2451506" y="705307"/>
                  <a:pt x="2453335" y="707745"/>
                </a:cubicBezTo>
                <a:lnTo>
                  <a:pt x="2454249" y="707745"/>
                </a:lnTo>
                <a:cubicBezTo>
                  <a:pt x="2460955" y="710793"/>
                  <a:pt x="2471623" y="713841"/>
                  <a:pt x="2486253" y="716889"/>
                </a:cubicBezTo>
                <a:cubicBezTo>
                  <a:pt x="2489911" y="720547"/>
                  <a:pt x="2491740" y="722376"/>
                  <a:pt x="2491740" y="722376"/>
                </a:cubicBezTo>
                <a:cubicBezTo>
                  <a:pt x="2495397" y="726033"/>
                  <a:pt x="2498750" y="727862"/>
                  <a:pt x="2501798" y="727862"/>
                </a:cubicBezTo>
                <a:cubicBezTo>
                  <a:pt x="2505456" y="728472"/>
                  <a:pt x="2507589" y="727557"/>
                  <a:pt x="2508199" y="725119"/>
                </a:cubicBezTo>
                <a:lnTo>
                  <a:pt x="2509113" y="724205"/>
                </a:lnTo>
                <a:cubicBezTo>
                  <a:pt x="2509723" y="724814"/>
                  <a:pt x="2510637" y="725119"/>
                  <a:pt x="2511856" y="725119"/>
                </a:cubicBezTo>
                <a:cubicBezTo>
                  <a:pt x="2514295" y="725119"/>
                  <a:pt x="2516885" y="723595"/>
                  <a:pt x="2519629" y="720547"/>
                </a:cubicBezTo>
                <a:cubicBezTo>
                  <a:pt x="2522372" y="717499"/>
                  <a:pt x="2524658" y="715975"/>
                  <a:pt x="2526487" y="715975"/>
                </a:cubicBezTo>
                <a:cubicBezTo>
                  <a:pt x="2528925" y="714756"/>
                  <a:pt x="2531668" y="711708"/>
                  <a:pt x="2534716" y="706831"/>
                </a:cubicBezTo>
                <a:cubicBezTo>
                  <a:pt x="2536545" y="703173"/>
                  <a:pt x="2539593" y="697687"/>
                  <a:pt x="2543860" y="690372"/>
                </a:cubicBezTo>
                <a:cubicBezTo>
                  <a:pt x="2548128" y="683057"/>
                  <a:pt x="2550566" y="676351"/>
                  <a:pt x="2551176" y="670255"/>
                </a:cubicBezTo>
                <a:cubicBezTo>
                  <a:pt x="2551176" y="667207"/>
                  <a:pt x="2551633" y="664159"/>
                  <a:pt x="2552547" y="661111"/>
                </a:cubicBezTo>
                <a:cubicBezTo>
                  <a:pt x="2553461" y="658063"/>
                  <a:pt x="2553919" y="655015"/>
                  <a:pt x="2553919" y="651967"/>
                </a:cubicBezTo>
                <a:cubicBezTo>
                  <a:pt x="2555138" y="647090"/>
                  <a:pt x="2556357" y="640384"/>
                  <a:pt x="2557576" y="631850"/>
                </a:cubicBezTo>
                <a:cubicBezTo>
                  <a:pt x="2560015" y="619658"/>
                  <a:pt x="2562148" y="610514"/>
                  <a:pt x="2563977" y="604418"/>
                </a:cubicBezTo>
                <a:cubicBezTo>
                  <a:pt x="2565806" y="592226"/>
                  <a:pt x="2566720" y="581253"/>
                  <a:pt x="2566720" y="571500"/>
                </a:cubicBezTo>
                <a:cubicBezTo>
                  <a:pt x="2567330" y="565404"/>
                  <a:pt x="2567635" y="555955"/>
                  <a:pt x="2567635" y="543153"/>
                </a:cubicBezTo>
                <a:lnTo>
                  <a:pt x="2568549" y="524865"/>
                </a:lnTo>
                <a:cubicBezTo>
                  <a:pt x="2569768" y="523036"/>
                  <a:pt x="2569768" y="521513"/>
                  <a:pt x="2568549" y="520293"/>
                </a:cubicBezTo>
                <a:cubicBezTo>
                  <a:pt x="2568549" y="519074"/>
                  <a:pt x="2568549" y="517550"/>
                  <a:pt x="2568549" y="515721"/>
                </a:cubicBezTo>
                <a:cubicBezTo>
                  <a:pt x="2568549" y="513892"/>
                  <a:pt x="2568854" y="512369"/>
                  <a:pt x="2569464" y="511149"/>
                </a:cubicBezTo>
                <a:lnTo>
                  <a:pt x="2569464" y="491947"/>
                </a:lnTo>
                <a:cubicBezTo>
                  <a:pt x="2569464" y="482193"/>
                  <a:pt x="2569616" y="468172"/>
                  <a:pt x="2569921" y="449884"/>
                </a:cubicBezTo>
                <a:cubicBezTo>
                  <a:pt x="2570226" y="431596"/>
                  <a:pt x="2570073" y="422148"/>
                  <a:pt x="2569464" y="421538"/>
                </a:cubicBezTo>
                <a:lnTo>
                  <a:pt x="2591409" y="488289"/>
                </a:lnTo>
                <a:lnTo>
                  <a:pt x="2592324" y="474573"/>
                </a:lnTo>
                <a:lnTo>
                  <a:pt x="2606954" y="520293"/>
                </a:lnTo>
                <a:cubicBezTo>
                  <a:pt x="2606344" y="520903"/>
                  <a:pt x="2606497" y="521665"/>
                  <a:pt x="2607411" y="522579"/>
                </a:cubicBezTo>
                <a:cubicBezTo>
                  <a:pt x="2608326" y="523494"/>
                  <a:pt x="2608783" y="524256"/>
                  <a:pt x="2608783" y="524865"/>
                </a:cubicBezTo>
                <a:cubicBezTo>
                  <a:pt x="2613660" y="528523"/>
                  <a:pt x="2615488" y="532180"/>
                  <a:pt x="2614269" y="535838"/>
                </a:cubicBezTo>
                <a:cubicBezTo>
                  <a:pt x="2613660" y="536448"/>
                  <a:pt x="2614269" y="537972"/>
                  <a:pt x="2616098" y="540410"/>
                </a:cubicBezTo>
                <a:cubicBezTo>
                  <a:pt x="2616708" y="541020"/>
                  <a:pt x="2617013" y="540715"/>
                  <a:pt x="2617013" y="539496"/>
                </a:cubicBezTo>
                <a:cubicBezTo>
                  <a:pt x="2617013" y="537057"/>
                  <a:pt x="2616708" y="534619"/>
                  <a:pt x="2616098" y="532180"/>
                </a:cubicBezTo>
                <a:cubicBezTo>
                  <a:pt x="2615488" y="529742"/>
                  <a:pt x="2614879" y="527304"/>
                  <a:pt x="2614269" y="524865"/>
                </a:cubicBezTo>
                <a:lnTo>
                  <a:pt x="2621584" y="544982"/>
                </a:lnTo>
                <a:cubicBezTo>
                  <a:pt x="2628900" y="563270"/>
                  <a:pt x="2633167" y="573938"/>
                  <a:pt x="2634386" y="576986"/>
                </a:cubicBezTo>
                <a:cubicBezTo>
                  <a:pt x="2634386" y="578205"/>
                  <a:pt x="2634691" y="580339"/>
                  <a:pt x="2635300" y="583387"/>
                </a:cubicBezTo>
                <a:cubicBezTo>
                  <a:pt x="2635910" y="586435"/>
                  <a:pt x="2637129" y="588873"/>
                  <a:pt x="2638958" y="590702"/>
                </a:cubicBezTo>
                <a:cubicBezTo>
                  <a:pt x="2640177" y="592531"/>
                  <a:pt x="2641092" y="594969"/>
                  <a:pt x="2641701" y="598017"/>
                </a:cubicBezTo>
                <a:cubicBezTo>
                  <a:pt x="2642311" y="601065"/>
                  <a:pt x="2642920" y="603504"/>
                  <a:pt x="2643530" y="605332"/>
                </a:cubicBezTo>
                <a:cubicBezTo>
                  <a:pt x="2647188" y="611429"/>
                  <a:pt x="2650235" y="615696"/>
                  <a:pt x="2652674" y="618134"/>
                </a:cubicBezTo>
                <a:cubicBezTo>
                  <a:pt x="2656332" y="622401"/>
                  <a:pt x="2658160" y="626364"/>
                  <a:pt x="2658160" y="630021"/>
                </a:cubicBezTo>
                <a:lnTo>
                  <a:pt x="2658160" y="631850"/>
                </a:lnTo>
                <a:cubicBezTo>
                  <a:pt x="2658160" y="631240"/>
                  <a:pt x="2658465" y="630783"/>
                  <a:pt x="2659075" y="630478"/>
                </a:cubicBezTo>
                <a:cubicBezTo>
                  <a:pt x="2659684" y="630174"/>
                  <a:pt x="2659989" y="630021"/>
                  <a:pt x="2659989" y="630021"/>
                </a:cubicBezTo>
                <a:lnTo>
                  <a:pt x="2666390" y="637336"/>
                </a:lnTo>
                <a:lnTo>
                  <a:pt x="2670048" y="643737"/>
                </a:lnTo>
                <a:cubicBezTo>
                  <a:pt x="2670657" y="644957"/>
                  <a:pt x="2673095" y="649224"/>
                  <a:pt x="2677363" y="656539"/>
                </a:cubicBezTo>
                <a:cubicBezTo>
                  <a:pt x="2678582" y="661416"/>
                  <a:pt x="2680411" y="665683"/>
                  <a:pt x="2682849" y="669340"/>
                </a:cubicBezTo>
                <a:lnTo>
                  <a:pt x="2683764" y="672998"/>
                </a:lnTo>
                <a:cubicBezTo>
                  <a:pt x="2686811" y="678484"/>
                  <a:pt x="2689555" y="689457"/>
                  <a:pt x="2691993" y="705917"/>
                </a:cubicBezTo>
                <a:lnTo>
                  <a:pt x="2692908" y="712317"/>
                </a:lnTo>
                <a:lnTo>
                  <a:pt x="2692908" y="722376"/>
                </a:lnTo>
                <a:cubicBezTo>
                  <a:pt x="2692908" y="726643"/>
                  <a:pt x="2693517" y="729996"/>
                  <a:pt x="2694736" y="732434"/>
                </a:cubicBezTo>
                <a:lnTo>
                  <a:pt x="2693822" y="735177"/>
                </a:lnTo>
                <a:cubicBezTo>
                  <a:pt x="2693822" y="736396"/>
                  <a:pt x="2693670" y="737921"/>
                  <a:pt x="2693365" y="739749"/>
                </a:cubicBezTo>
                <a:cubicBezTo>
                  <a:pt x="2693060" y="741578"/>
                  <a:pt x="2693213" y="743102"/>
                  <a:pt x="2693822" y="744321"/>
                </a:cubicBezTo>
                <a:cubicBezTo>
                  <a:pt x="2693822" y="745540"/>
                  <a:pt x="2694279" y="746607"/>
                  <a:pt x="2695194" y="747522"/>
                </a:cubicBezTo>
                <a:cubicBezTo>
                  <a:pt x="2696108" y="748436"/>
                  <a:pt x="2696870" y="749503"/>
                  <a:pt x="2697480" y="750722"/>
                </a:cubicBezTo>
                <a:cubicBezTo>
                  <a:pt x="2694431" y="752551"/>
                  <a:pt x="2692755" y="754075"/>
                  <a:pt x="2692450" y="755294"/>
                </a:cubicBezTo>
                <a:cubicBezTo>
                  <a:pt x="2692145" y="756513"/>
                  <a:pt x="2693517" y="758342"/>
                  <a:pt x="2696565" y="760780"/>
                </a:cubicBezTo>
                <a:lnTo>
                  <a:pt x="2691079" y="763524"/>
                </a:lnTo>
                <a:cubicBezTo>
                  <a:pt x="2689860" y="762914"/>
                  <a:pt x="2688640" y="763219"/>
                  <a:pt x="2687421" y="764438"/>
                </a:cubicBezTo>
                <a:cubicBezTo>
                  <a:pt x="2686202" y="765657"/>
                  <a:pt x="2685288" y="766876"/>
                  <a:pt x="2684678" y="768096"/>
                </a:cubicBezTo>
                <a:cubicBezTo>
                  <a:pt x="2684068" y="768705"/>
                  <a:pt x="2683764" y="769467"/>
                  <a:pt x="2683764" y="770382"/>
                </a:cubicBezTo>
                <a:cubicBezTo>
                  <a:pt x="2683764" y="771296"/>
                  <a:pt x="2683459" y="772058"/>
                  <a:pt x="2682849" y="772668"/>
                </a:cubicBezTo>
                <a:cubicBezTo>
                  <a:pt x="2679192" y="774496"/>
                  <a:pt x="2677972" y="778764"/>
                  <a:pt x="2679192" y="785469"/>
                </a:cubicBezTo>
                <a:lnTo>
                  <a:pt x="2680106" y="790041"/>
                </a:lnTo>
                <a:cubicBezTo>
                  <a:pt x="2680106" y="794918"/>
                  <a:pt x="2677668" y="799185"/>
                  <a:pt x="2672791" y="802843"/>
                </a:cubicBezTo>
                <a:lnTo>
                  <a:pt x="2670048" y="805586"/>
                </a:lnTo>
                <a:cubicBezTo>
                  <a:pt x="2669438" y="806805"/>
                  <a:pt x="2668829" y="808329"/>
                  <a:pt x="2668219" y="810158"/>
                </a:cubicBezTo>
                <a:cubicBezTo>
                  <a:pt x="2667609" y="811987"/>
                  <a:pt x="2666390" y="812901"/>
                  <a:pt x="2664561" y="812901"/>
                </a:cubicBezTo>
                <a:lnTo>
                  <a:pt x="2657246" y="813816"/>
                </a:lnTo>
                <a:cubicBezTo>
                  <a:pt x="2652979" y="813816"/>
                  <a:pt x="2649931" y="812596"/>
                  <a:pt x="2648102" y="810158"/>
                </a:cubicBezTo>
                <a:cubicBezTo>
                  <a:pt x="2648102" y="810158"/>
                  <a:pt x="2647950" y="810006"/>
                  <a:pt x="2647645" y="809701"/>
                </a:cubicBezTo>
                <a:cubicBezTo>
                  <a:pt x="2647340" y="809396"/>
                  <a:pt x="2647188" y="809244"/>
                  <a:pt x="2647188" y="809244"/>
                </a:cubicBezTo>
                <a:cubicBezTo>
                  <a:pt x="2645359" y="809853"/>
                  <a:pt x="2643530" y="810615"/>
                  <a:pt x="2641701" y="811530"/>
                </a:cubicBezTo>
                <a:cubicBezTo>
                  <a:pt x="2639872" y="812444"/>
                  <a:pt x="2638044" y="813206"/>
                  <a:pt x="2636215" y="813816"/>
                </a:cubicBezTo>
                <a:lnTo>
                  <a:pt x="2634386" y="814730"/>
                </a:lnTo>
                <a:cubicBezTo>
                  <a:pt x="2630728" y="816559"/>
                  <a:pt x="2628290" y="817473"/>
                  <a:pt x="2627071" y="817473"/>
                </a:cubicBezTo>
                <a:cubicBezTo>
                  <a:pt x="2624023" y="817473"/>
                  <a:pt x="2621584" y="815035"/>
                  <a:pt x="2619756" y="810158"/>
                </a:cubicBezTo>
                <a:cubicBezTo>
                  <a:pt x="2617317" y="806500"/>
                  <a:pt x="2613355" y="804672"/>
                  <a:pt x="2607868" y="804672"/>
                </a:cubicBezTo>
                <a:cubicBezTo>
                  <a:pt x="2605430" y="805891"/>
                  <a:pt x="2604516" y="807720"/>
                  <a:pt x="2605125" y="810158"/>
                </a:cubicBezTo>
                <a:cubicBezTo>
                  <a:pt x="2605125" y="811987"/>
                  <a:pt x="2605278" y="814273"/>
                  <a:pt x="2605582" y="817016"/>
                </a:cubicBezTo>
                <a:cubicBezTo>
                  <a:pt x="2605887" y="819759"/>
                  <a:pt x="2605735" y="822350"/>
                  <a:pt x="2605125" y="824788"/>
                </a:cubicBezTo>
                <a:cubicBezTo>
                  <a:pt x="2604516" y="826617"/>
                  <a:pt x="2602382" y="829361"/>
                  <a:pt x="2598724" y="833018"/>
                </a:cubicBezTo>
                <a:cubicBezTo>
                  <a:pt x="2589580" y="837895"/>
                  <a:pt x="2581351" y="840028"/>
                  <a:pt x="2574035" y="839419"/>
                </a:cubicBezTo>
                <a:cubicBezTo>
                  <a:pt x="2570988" y="839419"/>
                  <a:pt x="2568092" y="839724"/>
                  <a:pt x="2565349" y="840333"/>
                </a:cubicBezTo>
                <a:cubicBezTo>
                  <a:pt x="2562606" y="840943"/>
                  <a:pt x="2559710" y="841552"/>
                  <a:pt x="2556662" y="842162"/>
                </a:cubicBezTo>
                <a:lnTo>
                  <a:pt x="2553919" y="842162"/>
                </a:lnTo>
                <a:cubicBezTo>
                  <a:pt x="2547823" y="840943"/>
                  <a:pt x="2543556" y="840333"/>
                  <a:pt x="2541117" y="840333"/>
                </a:cubicBezTo>
                <a:lnTo>
                  <a:pt x="2532888" y="841248"/>
                </a:lnTo>
                <a:lnTo>
                  <a:pt x="2530144" y="841248"/>
                </a:lnTo>
                <a:cubicBezTo>
                  <a:pt x="2527097" y="841248"/>
                  <a:pt x="2524201" y="840943"/>
                  <a:pt x="2521458" y="840333"/>
                </a:cubicBezTo>
                <a:cubicBezTo>
                  <a:pt x="2518714" y="839724"/>
                  <a:pt x="2516428" y="839114"/>
                  <a:pt x="2514600" y="838505"/>
                </a:cubicBezTo>
                <a:lnTo>
                  <a:pt x="2508199" y="838505"/>
                </a:lnTo>
                <a:cubicBezTo>
                  <a:pt x="2507589" y="838505"/>
                  <a:pt x="2506980" y="838657"/>
                  <a:pt x="2506370" y="838962"/>
                </a:cubicBezTo>
                <a:cubicBezTo>
                  <a:pt x="2505760" y="839267"/>
                  <a:pt x="2505151" y="839114"/>
                  <a:pt x="2504541" y="838505"/>
                </a:cubicBezTo>
                <a:cubicBezTo>
                  <a:pt x="2503322" y="837285"/>
                  <a:pt x="2501493" y="836676"/>
                  <a:pt x="2499055" y="836676"/>
                </a:cubicBezTo>
                <a:cubicBezTo>
                  <a:pt x="2497226" y="836676"/>
                  <a:pt x="2495245" y="836980"/>
                  <a:pt x="2493111" y="837590"/>
                </a:cubicBezTo>
                <a:cubicBezTo>
                  <a:pt x="2490978" y="838200"/>
                  <a:pt x="2489301" y="838200"/>
                  <a:pt x="2488082" y="837590"/>
                </a:cubicBezTo>
                <a:cubicBezTo>
                  <a:pt x="2487472" y="837590"/>
                  <a:pt x="2486406" y="838047"/>
                  <a:pt x="2484882" y="838962"/>
                </a:cubicBezTo>
                <a:cubicBezTo>
                  <a:pt x="2483358" y="839876"/>
                  <a:pt x="2481986" y="840028"/>
                  <a:pt x="2480767" y="839419"/>
                </a:cubicBezTo>
                <a:cubicBezTo>
                  <a:pt x="2477719" y="838200"/>
                  <a:pt x="2473147" y="835152"/>
                  <a:pt x="2467051" y="830275"/>
                </a:cubicBezTo>
                <a:lnTo>
                  <a:pt x="2456992" y="826617"/>
                </a:lnTo>
                <a:lnTo>
                  <a:pt x="2446019" y="819302"/>
                </a:lnTo>
                <a:cubicBezTo>
                  <a:pt x="2442972" y="816254"/>
                  <a:pt x="2440838" y="814425"/>
                  <a:pt x="2439619" y="813816"/>
                </a:cubicBezTo>
                <a:cubicBezTo>
                  <a:pt x="2428646" y="806500"/>
                  <a:pt x="2419502" y="798576"/>
                  <a:pt x="2412187" y="790041"/>
                </a:cubicBezTo>
                <a:lnTo>
                  <a:pt x="2412187" y="789127"/>
                </a:lnTo>
                <a:cubicBezTo>
                  <a:pt x="2401214" y="781812"/>
                  <a:pt x="2389327" y="769925"/>
                  <a:pt x="2376525" y="753465"/>
                </a:cubicBezTo>
                <a:lnTo>
                  <a:pt x="2364638" y="739749"/>
                </a:lnTo>
                <a:cubicBezTo>
                  <a:pt x="2358542" y="731825"/>
                  <a:pt x="2354884" y="726948"/>
                  <a:pt x="2353665" y="725119"/>
                </a:cubicBezTo>
                <a:cubicBezTo>
                  <a:pt x="2351836" y="723290"/>
                  <a:pt x="2348788" y="718718"/>
                  <a:pt x="2344521" y="711403"/>
                </a:cubicBezTo>
                <a:lnTo>
                  <a:pt x="2341778" y="705917"/>
                </a:lnTo>
                <a:cubicBezTo>
                  <a:pt x="2338120" y="699821"/>
                  <a:pt x="2334768" y="700125"/>
                  <a:pt x="2331719" y="706831"/>
                </a:cubicBezTo>
                <a:lnTo>
                  <a:pt x="2316175" y="746150"/>
                </a:lnTo>
                <a:cubicBezTo>
                  <a:pt x="2314346" y="751027"/>
                  <a:pt x="2311907" y="754075"/>
                  <a:pt x="2308860" y="755294"/>
                </a:cubicBezTo>
                <a:cubicBezTo>
                  <a:pt x="2306421" y="755294"/>
                  <a:pt x="2305202" y="755904"/>
                  <a:pt x="2305202" y="757123"/>
                </a:cubicBezTo>
                <a:cubicBezTo>
                  <a:pt x="2302763" y="759561"/>
                  <a:pt x="2300020" y="760476"/>
                  <a:pt x="2296972" y="759866"/>
                </a:cubicBezTo>
                <a:cubicBezTo>
                  <a:pt x="2293924" y="759257"/>
                  <a:pt x="2292095" y="758952"/>
                  <a:pt x="2291486" y="758952"/>
                </a:cubicBezTo>
                <a:cubicBezTo>
                  <a:pt x="2286609" y="757123"/>
                  <a:pt x="2283561" y="755904"/>
                  <a:pt x="2282342" y="755294"/>
                </a:cubicBezTo>
                <a:cubicBezTo>
                  <a:pt x="2281732" y="754684"/>
                  <a:pt x="2280208" y="753770"/>
                  <a:pt x="2277770" y="752551"/>
                </a:cubicBezTo>
                <a:cubicBezTo>
                  <a:pt x="2275331" y="751332"/>
                  <a:pt x="2273503" y="749808"/>
                  <a:pt x="2272284" y="747979"/>
                </a:cubicBezTo>
                <a:cubicBezTo>
                  <a:pt x="2269236" y="743712"/>
                  <a:pt x="2265121" y="739902"/>
                  <a:pt x="2259939" y="736549"/>
                </a:cubicBezTo>
                <a:cubicBezTo>
                  <a:pt x="2254757" y="733196"/>
                  <a:pt x="2250643" y="730300"/>
                  <a:pt x="2247595" y="727862"/>
                </a:cubicBezTo>
                <a:cubicBezTo>
                  <a:pt x="2242718" y="721766"/>
                  <a:pt x="2239060" y="717499"/>
                  <a:pt x="2236622" y="715061"/>
                </a:cubicBezTo>
                <a:cubicBezTo>
                  <a:pt x="2234793" y="713232"/>
                  <a:pt x="2233422" y="711250"/>
                  <a:pt x="2232507" y="709117"/>
                </a:cubicBezTo>
                <a:cubicBezTo>
                  <a:pt x="2231593" y="706983"/>
                  <a:pt x="2230526" y="705002"/>
                  <a:pt x="2229307" y="703173"/>
                </a:cubicBezTo>
                <a:cubicBezTo>
                  <a:pt x="2228088" y="699516"/>
                  <a:pt x="2226868" y="697077"/>
                  <a:pt x="2225649" y="695858"/>
                </a:cubicBezTo>
                <a:cubicBezTo>
                  <a:pt x="2224430" y="692200"/>
                  <a:pt x="2222601" y="689152"/>
                  <a:pt x="2220163" y="686714"/>
                </a:cubicBezTo>
                <a:cubicBezTo>
                  <a:pt x="2218944" y="683057"/>
                  <a:pt x="2218334" y="680618"/>
                  <a:pt x="2218334" y="679399"/>
                </a:cubicBezTo>
                <a:cubicBezTo>
                  <a:pt x="2218334" y="678789"/>
                  <a:pt x="2218944" y="676046"/>
                  <a:pt x="2220163" y="671169"/>
                </a:cubicBezTo>
                <a:cubicBezTo>
                  <a:pt x="2222601" y="666292"/>
                  <a:pt x="2226564" y="655929"/>
                  <a:pt x="2232050" y="640080"/>
                </a:cubicBezTo>
                <a:cubicBezTo>
                  <a:pt x="2229611" y="640080"/>
                  <a:pt x="2227783" y="639470"/>
                  <a:pt x="2226564" y="638251"/>
                </a:cubicBezTo>
                <a:lnTo>
                  <a:pt x="2232050" y="627278"/>
                </a:lnTo>
                <a:cubicBezTo>
                  <a:pt x="2237536" y="613867"/>
                  <a:pt x="2240584" y="603199"/>
                  <a:pt x="2241194" y="595274"/>
                </a:cubicBezTo>
                <a:cubicBezTo>
                  <a:pt x="2241194" y="594055"/>
                  <a:pt x="2242108" y="585216"/>
                  <a:pt x="2243937" y="568757"/>
                </a:cubicBezTo>
                <a:lnTo>
                  <a:pt x="2244852" y="547725"/>
                </a:lnTo>
                <a:cubicBezTo>
                  <a:pt x="2245461" y="543458"/>
                  <a:pt x="2245766" y="537057"/>
                  <a:pt x="2245766" y="528523"/>
                </a:cubicBezTo>
                <a:lnTo>
                  <a:pt x="2245766" y="518465"/>
                </a:lnTo>
                <a:cubicBezTo>
                  <a:pt x="2245766" y="509930"/>
                  <a:pt x="2244852" y="503529"/>
                  <a:pt x="2243023" y="499262"/>
                </a:cubicBezTo>
                <a:cubicBezTo>
                  <a:pt x="2237536" y="492557"/>
                  <a:pt x="2233269" y="483108"/>
                  <a:pt x="2230221" y="470916"/>
                </a:cubicBezTo>
                <a:cubicBezTo>
                  <a:pt x="2221687" y="473964"/>
                  <a:pt x="2208885" y="479145"/>
                  <a:pt x="2191816" y="486461"/>
                </a:cubicBezTo>
                <a:cubicBezTo>
                  <a:pt x="2191207" y="488899"/>
                  <a:pt x="2191207" y="490728"/>
                  <a:pt x="2191816" y="491947"/>
                </a:cubicBezTo>
                <a:cubicBezTo>
                  <a:pt x="2196693" y="506577"/>
                  <a:pt x="2200046" y="517855"/>
                  <a:pt x="2201875" y="525780"/>
                </a:cubicBezTo>
                <a:lnTo>
                  <a:pt x="2208276" y="541325"/>
                </a:lnTo>
                <a:lnTo>
                  <a:pt x="2209190" y="543153"/>
                </a:lnTo>
                <a:cubicBezTo>
                  <a:pt x="2211019" y="544373"/>
                  <a:pt x="2212238" y="546201"/>
                  <a:pt x="2212848" y="548640"/>
                </a:cubicBezTo>
                <a:cubicBezTo>
                  <a:pt x="2213457" y="551078"/>
                  <a:pt x="2214067" y="552907"/>
                  <a:pt x="2214676" y="554126"/>
                </a:cubicBezTo>
                <a:cubicBezTo>
                  <a:pt x="2218334" y="558393"/>
                  <a:pt x="2219248" y="563270"/>
                  <a:pt x="2217420" y="568757"/>
                </a:cubicBezTo>
                <a:cubicBezTo>
                  <a:pt x="2215591" y="574852"/>
                  <a:pt x="2213610" y="582473"/>
                  <a:pt x="2211476" y="591617"/>
                </a:cubicBezTo>
                <a:cubicBezTo>
                  <a:pt x="2209342" y="600761"/>
                  <a:pt x="2207666" y="607466"/>
                  <a:pt x="2206447" y="611733"/>
                </a:cubicBezTo>
                <a:cubicBezTo>
                  <a:pt x="2203399" y="623316"/>
                  <a:pt x="2199132" y="634288"/>
                  <a:pt x="2193645" y="644652"/>
                </a:cubicBezTo>
                <a:cubicBezTo>
                  <a:pt x="2181453" y="672084"/>
                  <a:pt x="2173833" y="688543"/>
                  <a:pt x="2170785" y="694029"/>
                </a:cubicBezTo>
                <a:cubicBezTo>
                  <a:pt x="2162251" y="711098"/>
                  <a:pt x="2155850" y="722680"/>
                  <a:pt x="2151583" y="728776"/>
                </a:cubicBezTo>
                <a:cubicBezTo>
                  <a:pt x="2149144" y="733044"/>
                  <a:pt x="2145639" y="737921"/>
                  <a:pt x="2141067" y="743407"/>
                </a:cubicBezTo>
                <a:cubicBezTo>
                  <a:pt x="2136495" y="748893"/>
                  <a:pt x="2132990" y="753465"/>
                  <a:pt x="2130552" y="757123"/>
                </a:cubicBezTo>
                <a:cubicBezTo>
                  <a:pt x="2129332" y="759561"/>
                  <a:pt x="2124456" y="765657"/>
                  <a:pt x="2115921" y="775411"/>
                </a:cubicBezTo>
                <a:cubicBezTo>
                  <a:pt x="2115311" y="776021"/>
                  <a:pt x="2114702" y="776630"/>
                  <a:pt x="2114092" y="777240"/>
                </a:cubicBezTo>
                <a:cubicBezTo>
                  <a:pt x="2113483" y="777849"/>
                  <a:pt x="2113178" y="778459"/>
                  <a:pt x="2113178" y="779069"/>
                </a:cubicBezTo>
                <a:cubicBezTo>
                  <a:pt x="2108911" y="780288"/>
                  <a:pt x="2103424" y="783945"/>
                  <a:pt x="2096719" y="790041"/>
                </a:cubicBezTo>
                <a:cubicBezTo>
                  <a:pt x="2091842" y="796747"/>
                  <a:pt x="2087270" y="799185"/>
                  <a:pt x="2083003" y="797357"/>
                </a:cubicBezTo>
                <a:lnTo>
                  <a:pt x="2080260" y="798271"/>
                </a:lnTo>
                <a:cubicBezTo>
                  <a:pt x="2079040" y="800100"/>
                  <a:pt x="2076602" y="800709"/>
                  <a:pt x="2072944" y="800100"/>
                </a:cubicBezTo>
                <a:cubicBezTo>
                  <a:pt x="2072335" y="799490"/>
                  <a:pt x="2071116" y="799185"/>
                  <a:pt x="2069287" y="799185"/>
                </a:cubicBezTo>
                <a:cubicBezTo>
                  <a:pt x="2068068" y="799185"/>
                  <a:pt x="2066391" y="799795"/>
                  <a:pt x="2064258" y="801014"/>
                </a:cubicBezTo>
                <a:cubicBezTo>
                  <a:pt x="2062124" y="802233"/>
                  <a:pt x="2060143" y="803148"/>
                  <a:pt x="2058314" y="803757"/>
                </a:cubicBezTo>
                <a:cubicBezTo>
                  <a:pt x="2057095" y="804976"/>
                  <a:pt x="2054504" y="806196"/>
                  <a:pt x="2050542" y="807415"/>
                </a:cubicBezTo>
                <a:cubicBezTo>
                  <a:pt x="2046579" y="808634"/>
                  <a:pt x="2043379" y="808939"/>
                  <a:pt x="2040940" y="808329"/>
                </a:cubicBezTo>
                <a:cubicBezTo>
                  <a:pt x="2040331" y="808329"/>
                  <a:pt x="2039873" y="808177"/>
                  <a:pt x="2039569" y="807872"/>
                </a:cubicBezTo>
                <a:cubicBezTo>
                  <a:pt x="2039264" y="807567"/>
                  <a:pt x="2038807" y="807720"/>
                  <a:pt x="2038197" y="808329"/>
                </a:cubicBezTo>
                <a:lnTo>
                  <a:pt x="2022652" y="811987"/>
                </a:lnTo>
                <a:cubicBezTo>
                  <a:pt x="2020824" y="812596"/>
                  <a:pt x="2017776" y="812901"/>
                  <a:pt x="2013508" y="812901"/>
                </a:cubicBezTo>
                <a:cubicBezTo>
                  <a:pt x="2001316" y="812901"/>
                  <a:pt x="1992172" y="813206"/>
                  <a:pt x="1986076" y="813816"/>
                </a:cubicBezTo>
                <a:cubicBezTo>
                  <a:pt x="1983028" y="813816"/>
                  <a:pt x="1977847" y="814425"/>
                  <a:pt x="1970532" y="815644"/>
                </a:cubicBezTo>
                <a:lnTo>
                  <a:pt x="1967788" y="814730"/>
                </a:lnTo>
                <a:cubicBezTo>
                  <a:pt x="1965960" y="813511"/>
                  <a:pt x="1964740" y="813206"/>
                  <a:pt x="1964131" y="813816"/>
                </a:cubicBezTo>
                <a:cubicBezTo>
                  <a:pt x="1961083" y="814425"/>
                  <a:pt x="1959102" y="814425"/>
                  <a:pt x="1958187" y="813816"/>
                </a:cubicBezTo>
                <a:cubicBezTo>
                  <a:pt x="1957273" y="813206"/>
                  <a:pt x="1956816" y="811682"/>
                  <a:pt x="1956816" y="809244"/>
                </a:cubicBezTo>
                <a:lnTo>
                  <a:pt x="1954072" y="809244"/>
                </a:lnTo>
                <a:cubicBezTo>
                  <a:pt x="1954072" y="811682"/>
                  <a:pt x="1953463" y="813511"/>
                  <a:pt x="1952244" y="814730"/>
                </a:cubicBezTo>
                <a:cubicBezTo>
                  <a:pt x="1952244" y="812292"/>
                  <a:pt x="1951939" y="810768"/>
                  <a:pt x="1951329" y="810158"/>
                </a:cubicBezTo>
                <a:cubicBezTo>
                  <a:pt x="1948281" y="811377"/>
                  <a:pt x="1946148" y="811987"/>
                  <a:pt x="1944928" y="811987"/>
                </a:cubicBezTo>
                <a:cubicBezTo>
                  <a:pt x="1943709" y="811987"/>
                  <a:pt x="1942185" y="810768"/>
                  <a:pt x="1940356" y="808329"/>
                </a:cubicBezTo>
                <a:lnTo>
                  <a:pt x="1933041" y="803757"/>
                </a:lnTo>
                <a:cubicBezTo>
                  <a:pt x="1927555" y="802538"/>
                  <a:pt x="1923897" y="799795"/>
                  <a:pt x="1922068" y="795528"/>
                </a:cubicBezTo>
                <a:cubicBezTo>
                  <a:pt x="1919630" y="791261"/>
                  <a:pt x="1915668" y="787908"/>
                  <a:pt x="1910181" y="785469"/>
                </a:cubicBezTo>
                <a:cubicBezTo>
                  <a:pt x="1903476" y="782421"/>
                  <a:pt x="1897989" y="777849"/>
                  <a:pt x="1893722" y="771753"/>
                </a:cubicBezTo>
                <a:cubicBezTo>
                  <a:pt x="1884578" y="760780"/>
                  <a:pt x="1880311" y="755599"/>
                  <a:pt x="1880920" y="756209"/>
                </a:cubicBezTo>
                <a:cubicBezTo>
                  <a:pt x="1879701" y="754989"/>
                  <a:pt x="1878482" y="752551"/>
                  <a:pt x="1877263" y="748893"/>
                </a:cubicBezTo>
                <a:lnTo>
                  <a:pt x="1874520" y="744321"/>
                </a:lnTo>
                <a:cubicBezTo>
                  <a:pt x="1873910" y="741273"/>
                  <a:pt x="1872386" y="738835"/>
                  <a:pt x="1869948" y="737006"/>
                </a:cubicBezTo>
                <a:cubicBezTo>
                  <a:pt x="1869338" y="733958"/>
                  <a:pt x="1869948" y="731520"/>
                  <a:pt x="1871776" y="729691"/>
                </a:cubicBezTo>
                <a:lnTo>
                  <a:pt x="1880006" y="708660"/>
                </a:lnTo>
                <a:cubicBezTo>
                  <a:pt x="1882444" y="705002"/>
                  <a:pt x="1883664" y="701954"/>
                  <a:pt x="1883664" y="699516"/>
                </a:cubicBezTo>
                <a:cubicBezTo>
                  <a:pt x="1885492" y="696468"/>
                  <a:pt x="1885797" y="694334"/>
                  <a:pt x="1884578" y="693115"/>
                </a:cubicBezTo>
                <a:cubicBezTo>
                  <a:pt x="1883968" y="692505"/>
                  <a:pt x="1883816" y="692048"/>
                  <a:pt x="1884121" y="691743"/>
                </a:cubicBezTo>
                <a:cubicBezTo>
                  <a:pt x="1884426" y="691438"/>
                  <a:pt x="1884578" y="690981"/>
                  <a:pt x="1884578" y="690372"/>
                </a:cubicBezTo>
                <a:cubicBezTo>
                  <a:pt x="1885188" y="686105"/>
                  <a:pt x="1886407" y="682752"/>
                  <a:pt x="1888236" y="680313"/>
                </a:cubicBezTo>
                <a:lnTo>
                  <a:pt x="1898294" y="653796"/>
                </a:lnTo>
                <a:cubicBezTo>
                  <a:pt x="1898904" y="651357"/>
                  <a:pt x="1900732" y="646176"/>
                  <a:pt x="1903780" y="638251"/>
                </a:cubicBezTo>
                <a:lnTo>
                  <a:pt x="1904695" y="631850"/>
                </a:lnTo>
                <a:cubicBezTo>
                  <a:pt x="1905305" y="633679"/>
                  <a:pt x="1906524" y="634898"/>
                  <a:pt x="1908353" y="635508"/>
                </a:cubicBezTo>
                <a:lnTo>
                  <a:pt x="1911096" y="628192"/>
                </a:lnTo>
                <a:cubicBezTo>
                  <a:pt x="1912924" y="623925"/>
                  <a:pt x="1914144" y="620115"/>
                  <a:pt x="1914753" y="616763"/>
                </a:cubicBezTo>
                <a:cubicBezTo>
                  <a:pt x="1915363" y="613410"/>
                  <a:pt x="1915972" y="610819"/>
                  <a:pt x="1916582" y="608990"/>
                </a:cubicBezTo>
                <a:cubicBezTo>
                  <a:pt x="1917801" y="604723"/>
                  <a:pt x="1919325" y="600456"/>
                  <a:pt x="1921154" y="596188"/>
                </a:cubicBezTo>
                <a:cubicBezTo>
                  <a:pt x="1922983" y="591921"/>
                  <a:pt x="1924507" y="587349"/>
                  <a:pt x="1925726" y="582473"/>
                </a:cubicBezTo>
                <a:cubicBezTo>
                  <a:pt x="1929384" y="571500"/>
                  <a:pt x="1932431" y="563270"/>
                  <a:pt x="1934870" y="557784"/>
                </a:cubicBezTo>
                <a:lnTo>
                  <a:pt x="1933956" y="555955"/>
                </a:lnTo>
                <a:cubicBezTo>
                  <a:pt x="1933956" y="555955"/>
                  <a:pt x="1932736" y="557174"/>
                  <a:pt x="1930298" y="559613"/>
                </a:cubicBezTo>
                <a:cubicBezTo>
                  <a:pt x="1930298" y="558393"/>
                  <a:pt x="1930908" y="555955"/>
                  <a:pt x="1932127" y="552297"/>
                </a:cubicBezTo>
                <a:lnTo>
                  <a:pt x="1938528" y="534009"/>
                </a:lnTo>
                <a:cubicBezTo>
                  <a:pt x="1938528" y="532180"/>
                  <a:pt x="1937918" y="530657"/>
                  <a:pt x="1936699" y="529437"/>
                </a:cubicBezTo>
                <a:cubicBezTo>
                  <a:pt x="1936089" y="527609"/>
                  <a:pt x="1934870" y="527304"/>
                  <a:pt x="1933041" y="528523"/>
                </a:cubicBezTo>
                <a:cubicBezTo>
                  <a:pt x="1931822" y="529742"/>
                  <a:pt x="1931212" y="530352"/>
                  <a:pt x="1931212" y="530352"/>
                </a:cubicBezTo>
                <a:cubicBezTo>
                  <a:pt x="1929993" y="529742"/>
                  <a:pt x="1929384" y="529132"/>
                  <a:pt x="1929384" y="528523"/>
                </a:cubicBezTo>
                <a:cubicBezTo>
                  <a:pt x="1927555" y="523646"/>
                  <a:pt x="1924812" y="522427"/>
                  <a:pt x="1921154" y="524865"/>
                </a:cubicBezTo>
                <a:cubicBezTo>
                  <a:pt x="1915668" y="527304"/>
                  <a:pt x="1911705" y="526694"/>
                  <a:pt x="1909267" y="523036"/>
                </a:cubicBezTo>
                <a:cubicBezTo>
                  <a:pt x="1908657" y="522427"/>
                  <a:pt x="1907590" y="521970"/>
                  <a:pt x="1906066" y="521665"/>
                </a:cubicBezTo>
                <a:cubicBezTo>
                  <a:pt x="1904542" y="521360"/>
                  <a:pt x="1903476" y="520903"/>
                  <a:pt x="1902866" y="520293"/>
                </a:cubicBezTo>
                <a:lnTo>
                  <a:pt x="1893722" y="514807"/>
                </a:lnTo>
                <a:cubicBezTo>
                  <a:pt x="1891893" y="514197"/>
                  <a:pt x="1890369" y="513435"/>
                  <a:pt x="1889150" y="512521"/>
                </a:cubicBezTo>
                <a:cubicBezTo>
                  <a:pt x="1887931" y="511607"/>
                  <a:pt x="1887016" y="510844"/>
                  <a:pt x="1886407" y="510235"/>
                </a:cubicBezTo>
                <a:cubicBezTo>
                  <a:pt x="1885188" y="509016"/>
                  <a:pt x="1883359" y="507796"/>
                  <a:pt x="1880920" y="506577"/>
                </a:cubicBezTo>
                <a:cubicBezTo>
                  <a:pt x="1876044" y="503529"/>
                  <a:pt x="1872081" y="500481"/>
                  <a:pt x="1869033" y="497433"/>
                </a:cubicBezTo>
                <a:cubicBezTo>
                  <a:pt x="1865985" y="496214"/>
                  <a:pt x="1862328" y="492557"/>
                  <a:pt x="1858061" y="486461"/>
                </a:cubicBezTo>
                <a:cubicBezTo>
                  <a:pt x="1857451" y="484022"/>
                  <a:pt x="1855927" y="482193"/>
                  <a:pt x="1853488" y="480974"/>
                </a:cubicBezTo>
                <a:cubicBezTo>
                  <a:pt x="1850440" y="479145"/>
                  <a:pt x="1847850" y="476859"/>
                  <a:pt x="1845716" y="474116"/>
                </a:cubicBezTo>
                <a:cubicBezTo>
                  <a:pt x="1843582" y="471373"/>
                  <a:pt x="1842516" y="467868"/>
                  <a:pt x="1842516" y="463600"/>
                </a:cubicBezTo>
                <a:cubicBezTo>
                  <a:pt x="1842516" y="462991"/>
                  <a:pt x="1842058" y="462229"/>
                  <a:pt x="1841144" y="461314"/>
                </a:cubicBezTo>
                <a:cubicBezTo>
                  <a:pt x="1840230" y="460400"/>
                  <a:pt x="1839468" y="459333"/>
                  <a:pt x="1838858" y="458114"/>
                </a:cubicBezTo>
                <a:cubicBezTo>
                  <a:pt x="1836420" y="456285"/>
                  <a:pt x="1833981" y="453542"/>
                  <a:pt x="1831543" y="449884"/>
                </a:cubicBezTo>
                <a:cubicBezTo>
                  <a:pt x="1830933" y="449884"/>
                  <a:pt x="1830781" y="449427"/>
                  <a:pt x="1831086" y="448513"/>
                </a:cubicBezTo>
                <a:cubicBezTo>
                  <a:pt x="1831390" y="447598"/>
                  <a:pt x="1831848" y="446836"/>
                  <a:pt x="1832457" y="446227"/>
                </a:cubicBezTo>
                <a:cubicBezTo>
                  <a:pt x="1832457" y="445008"/>
                  <a:pt x="1833067" y="443179"/>
                  <a:pt x="1834286" y="440740"/>
                </a:cubicBezTo>
                <a:cubicBezTo>
                  <a:pt x="1836724" y="438302"/>
                  <a:pt x="1838858" y="434949"/>
                  <a:pt x="1840687" y="430682"/>
                </a:cubicBezTo>
                <a:cubicBezTo>
                  <a:pt x="1840687" y="430072"/>
                  <a:pt x="1840687" y="429615"/>
                  <a:pt x="1840687" y="429310"/>
                </a:cubicBezTo>
                <a:cubicBezTo>
                  <a:pt x="1840687" y="429006"/>
                  <a:pt x="1840382" y="428853"/>
                  <a:pt x="1839772" y="428853"/>
                </a:cubicBezTo>
                <a:cubicBezTo>
                  <a:pt x="1837944" y="427024"/>
                  <a:pt x="1837944" y="425501"/>
                  <a:pt x="1839772" y="424281"/>
                </a:cubicBezTo>
                <a:cubicBezTo>
                  <a:pt x="1841601" y="422452"/>
                  <a:pt x="1843278" y="419709"/>
                  <a:pt x="1844802" y="416052"/>
                </a:cubicBezTo>
                <a:cubicBezTo>
                  <a:pt x="1846326" y="412394"/>
                  <a:pt x="1847392" y="409651"/>
                  <a:pt x="1848002" y="407822"/>
                </a:cubicBezTo>
                <a:cubicBezTo>
                  <a:pt x="1849221" y="403555"/>
                  <a:pt x="1850745" y="400507"/>
                  <a:pt x="1852574" y="398678"/>
                </a:cubicBezTo>
                <a:lnTo>
                  <a:pt x="1855317" y="389534"/>
                </a:lnTo>
                <a:lnTo>
                  <a:pt x="1856232" y="387705"/>
                </a:lnTo>
                <a:lnTo>
                  <a:pt x="1858061" y="387705"/>
                </a:lnTo>
                <a:cubicBezTo>
                  <a:pt x="1858061" y="387705"/>
                  <a:pt x="1858213" y="388315"/>
                  <a:pt x="1858518" y="389534"/>
                </a:cubicBezTo>
                <a:cubicBezTo>
                  <a:pt x="1858822" y="390753"/>
                  <a:pt x="1858670" y="391668"/>
                  <a:pt x="1858061" y="392277"/>
                </a:cubicBezTo>
                <a:cubicBezTo>
                  <a:pt x="1855622" y="394716"/>
                  <a:pt x="1854403" y="397764"/>
                  <a:pt x="1854403" y="401421"/>
                </a:cubicBezTo>
                <a:lnTo>
                  <a:pt x="1853488" y="403250"/>
                </a:lnTo>
                <a:cubicBezTo>
                  <a:pt x="1852269" y="405079"/>
                  <a:pt x="1852269" y="407517"/>
                  <a:pt x="1853488" y="410565"/>
                </a:cubicBezTo>
                <a:cubicBezTo>
                  <a:pt x="1854708" y="409346"/>
                  <a:pt x="1855317" y="408432"/>
                  <a:pt x="1855317" y="407822"/>
                </a:cubicBezTo>
                <a:cubicBezTo>
                  <a:pt x="1855927" y="406603"/>
                  <a:pt x="1856384" y="405079"/>
                  <a:pt x="1856689" y="403250"/>
                </a:cubicBezTo>
                <a:cubicBezTo>
                  <a:pt x="1856994" y="401421"/>
                  <a:pt x="1857756" y="400202"/>
                  <a:pt x="1858975" y="399592"/>
                </a:cubicBezTo>
                <a:lnTo>
                  <a:pt x="1867204" y="375818"/>
                </a:lnTo>
                <a:cubicBezTo>
                  <a:pt x="1868424" y="373989"/>
                  <a:pt x="1872386" y="367284"/>
                  <a:pt x="1879092" y="355701"/>
                </a:cubicBezTo>
                <a:lnTo>
                  <a:pt x="1893722" y="334670"/>
                </a:lnTo>
                <a:cubicBezTo>
                  <a:pt x="1898599" y="326136"/>
                  <a:pt x="1901647" y="321259"/>
                  <a:pt x="1902866" y="320040"/>
                </a:cubicBezTo>
                <a:cubicBezTo>
                  <a:pt x="1903476" y="318820"/>
                  <a:pt x="1906219" y="315163"/>
                  <a:pt x="1911096" y="309067"/>
                </a:cubicBezTo>
                <a:lnTo>
                  <a:pt x="1916582" y="301752"/>
                </a:lnTo>
                <a:lnTo>
                  <a:pt x="1920240" y="296265"/>
                </a:lnTo>
                <a:lnTo>
                  <a:pt x="1922983" y="293522"/>
                </a:lnTo>
                <a:lnTo>
                  <a:pt x="1923897" y="291693"/>
                </a:lnTo>
                <a:cubicBezTo>
                  <a:pt x="1925726" y="291084"/>
                  <a:pt x="1927250" y="290169"/>
                  <a:pt x="1928469" y="288950"/>
                </a:cubicBezTo>
                <a:cubicBezTo>
                  <a:pt x="1928469" y="287731"/>
                  <a:pt x="1929079" y="287121"/>
                  <a:pt x="1930298" y="287121"/>
                </a:cubicBezTo>
                <a:cubicBezTo>
                  <a:pt x="1930298" y="287121"/>
                  <a:pt x="1930451" y="286969"/>
                  <a:pt x="1930755" y="286664"/>
                </a:cubicBezTo>
                <a:cubicBezTo>
                  <a:pt x="1931060" y="286359"/>
                  <a:pt x="1931212" y="286207"/>
                  <a:pt x="1931212" y="286207"/>
                </a:cubicBezTo>
                <a:cubicBezTo>
                  <a:pt x="1931212" y="286207"/>
                  <a:pt x="1933651" y="283768"/>
                  <a:pt x="1938528" y="278892"/>
                </a:cubicBezTo>
                <a:cubicBezTo>
                  <a:pt x="1939747" y="276453"/>
                  <a:pt x="1940356" y="274624"/>
                  <a:pt x="1940356" y="273405"/>
                </a:cubicBezTo>
                <a:cubicBezTo>
                  <a:pt x="1940356" y="268528"/>
                  <a:pt x="1939137" y="264871"/>
                  <a:pt x="1936699" y="262432"/>
                </a:cubicBezTo>
                <a:cubicBezTo>
                  <a:pt x="1934260" y="261823"/>
                  <a:pt x="1932736" y="260604"/>
                  <a:pt x="1932127" y="258775"/>
                </a:cubicBezTo>
                <a:cubicBezTo>
                  <a:pt x="1929688" y="256336"/>
                  <a:pt x="1927860" y="255117"/>
                  <a:pt x="1926640" y="255117"/>
                </a:cubicBezTo>
                <a:cubicBezTo>
                  <a:pt x="1926031" y="255117"/>
                  <a:pt x="1925116" y="254508"/>
                  <a:pt x="1923897" y="253288"/>
                </a:cubicBezTo>
                <a:cubicBezTo>
                  <a:pt x="1923897" y="252069"/>
                  <a:pt x="1923135" y="251155"/>
                  <a:pt x="1921611" y="250545"/>
                </a:cubicBezTo>
                <a:cubicBezTo>
                  <a:pt x="1920087" y="249936"/>
                  <a:pt x="1919020" y="249326"/>
                  <a:pt x="1918411" y="248716"/>
                </a:cubicBezTo>
                <a:lnTo>
                  <a:pt x="1900123" y="235915"/>
                </a:lnTo>
                <a:lnTo>
                  <a:pt x="1893722" y="232257"/>
                </a:lnTo>
                <a:cubicBezTo>
                  <a:pt x="1892503" y="231648"/>
                  <a:pt x="1891436" y="230581"/>
                  <a:pt x="1890522" y="229057"/>
                </a:cubicBezTo>
                <a:cubicBezTo>
                  <a:pt x="1889607" y="227533"/>
                  <a:pt x="1888845" y="226466"/>
                  <a:pt x="1888236" y="225856"/>
                </a:cubicBezTo>
                <a:lnTo>
                  <a:pt x="1882749" y="219456"/>
                </a:lnTo>
                <a:cubicBezTo>
                  <a:pt x="1879701" y="218846"/>
                  <a:pt x="1877568" y="217017"/>
                  <a:pt x="1876348" y="213969"/>
                </a:cubicBezTo>
                <a:cubicBezTo>
                  <a:pt x="1873910" y="211531"/>
                  <a:pt x="1872386" y="209702"/>
                  <a:pt x="1871776" y="208483"/>
                </a:cubicBezTo>
                <a:cubicBezTo>
                  <a:pt x="1871167" y="207873"/>
                  <a:pt x="1870405" y="207568"/>
                  <a:pt x="1869490" y="207568"/>
                </a:cubicBezTo>
                <a:cubicBezTo>
                  <a:pt x="1868576" y="207568"/>
                  <a:pt x="1867814" y="207264"/>
                  <a:pt x="1867204" y="206654"/>
                </a:cubicBezTo>
                <a:cubicBezTo>
                  <a:pt x="1865985" y="204825"/>
                  <a:pt x="1864614" y="202539"/>
                  <a:pt x="1863090" y="199796"/>
                </a:cubicBezTo>
                <a:cubicBezTo>
                  <a:pt x="1861566" y="197053"/>
                  <a:pt x="1859585" y="194157"/>
                  <a:pt x="1857146" y="191109"/>
                </a:cubicBezTo>
                <a:lnTo>
                  <a:pt x="1857146" y="189280"/>
                </a:lnTo>
                <a:cubicBezTo>
                  <a:pt x="1854708" y="188061"/>
                  <a:pt x="1852727" y="186385"/>
                  <a:pt x="1851203" y="184251"/>
                </a:cubicBezTo>
                <a:cubicBezTo>
                  <a:pt x="1849678" y="182118"/>
                  <a:pt x="1848307" y="180441"/>
                  <a:pt x="1847088" y="179222"/>
                </a:cubicBezTo>
                <a:cubicBezTo>
                  <a:pt x="1846478" y="178612"/>
                  <a:pt x="1846173" y="177850"/>
                  <a:pt x="1846173" y="176936"/>
                </a:cubicBezTo>
                <a:cubicBezTo>
                  <a:pt x="1846173" y="176022"/>
                  <a:pt x="1845869" y="175260"/>
                  <a:pt x="1845259" y="174650"/>
                </a:cubicBezTo>
                <a:lnTo>
                  <a:pt x="1841601" y="169164"/>
                </a:lnTo>
                <a:cubicBezTo>
                  <a:pt x="1841601" y="168554"/>
                  <a:pt x="1840992" y="168249"/>
                  <a:pt x="1839772" y="168249"/>
                </a:cubicBezTo>
                <a:lnTo>
                  <a:pt x="1837907" y="164518"/>
                </a:lnTo>
                <a:lnTo>
                  <a:pt x="1819513" y="177536"/>
                </a:lnTo>
                <a:cubicBezTo>
                  <a:pt x="1812521" y="182546"/>
                  <a:pt x="1804797" y="188137"/>
                  <a:pt x="1796338" y="194310"/>
                </a:cubicBezTo>
                <a:cubicBezTo>
                  <a:pt x="1762506" y="218998"/>
                  <a:pt x="1744675" y="233172"/>
                  <a:pt x="1742846" y="236829"/>
                </a:cubicBezTo>
                <a:cubicBezTo>
                  <a:pt x="1741017" y="241096"/>
                  <a:pt x="1751685" y="234696"/>
                  <a:pt x="1774850" y="217627"/>
                </a:cubicBezTo>
                <a:cubicBezTo>
                  <a:pt x="1779117" y="215188"/>
                  <a:pt x="1785975" y="210616"/>
                  <a:pt x="1795424" y="203911"/>
                </a:cubicBezTo>
                <a:cubicBezTo>
                  <a:pt x="1804873" y="197205"/>
                  <a:pt x="1811121" y="193548"/>
                  <a:pt x="1814169" y="192938"/>
                </a:cubicBezTo>
                <a:cubicBezTo>
                  <a:pt x="1795881" y="203301"/>
                  <a:pt x="1781860" y="214274"/>
                  <a:pt x="1772107" y="225856"/>
                </a:cubicBezTo>
                <a:cubicBezTo>
                  <a:pt x="1762353" y="237439"/>
                  <a:pt x="1756105" y="246735"/>
                  <a:pt x="1753362" y="253746"/>
                </a:cubicBezTo>
                <a:cubicBezTo>
                  <a:pt x="1750619" y="260756"/>
                  <a:pt x="1747723" y="270052"/>
                  <a:pt x="1744675" y="281635"/>
                </a:cubicBezTo>
                <a:lnTo>
                  <a:pt x="1742846" y="306324"/>
                </a:lnTo>
                <a:cubicBezTo>
                  <a:pt x="1742846" y="309372"/>
                  <a:pt x="1743151" y="311505"/>
                  <a:pt x="1743761" y="312724"/>
                </a:cubicBezTo>
                <a:cubicBezTo>
                  <a:pt x="1744980" y="312724"/>
                  <a:pt x="1746656" y="310134"/>
                  <a:pt x="1748790" y="304952"/>
                </a:cubicBezTo>
                <a:cubicBezTo>
                  <a:pt x="1750923" y="299770"/>
                  <a:pt x="1752600" y="295960"/>
                  <a:pt x="1753819" y="293522"/>
                </a:cubicBezTo>
                <a:cubicBezTo>
                  <a:pt x="1755648" y="293522"/>
                  <a:pt x="1757629" y="298399"/>
                  <a:pt x="1759762" y="308152"/>
                </a:cubicBezTo>
                <a:cubicBezTo>
                  <a:pt x="1761896" y="317906"/>
                  <a:pt x="1763573" y="322783"/>
                  <a:pt x="1764792" y="322783"/>
                </a:cubicBezTo>
                <a:cubicBezTo>
                  <a:pt x="1766620" y="322783"/>
                  <a:pt x="1767535" y="323240"/>
                  <a:pt x="1767535" y="324154"/>
                </a:cubicBezTo>
                <a:cubicBezTo>
                  <a:pt x="1767535" y="325069"/>
                  <a:pt x="1767230" y="326440"/>
                  <a:pt x="1766620" y="328269"/>
                </a:cubicBezTo>
                <a:cubicBezTo>
                  <a:pt x="1765401" y="329489"/>
                  <a:pt x="1764182" y="331012"/>
                  <a:pt x="1762963" y="332841"/>
                </a:cubicBezTo>
                <a:cubicBezTo>
                  <a:pt x="1761744" y="334670"/>
                  <a:pt x="1761439" y="336194"/>
                  <a:pt x="1762048" y="337413"/>
                </a:cubicBezTo>
                <a:cubicBezTo>
                  <a:pt x="1765096" y="339242"/>
                  <a:pt x="1765401" y="342595"/>
                  <a:pt x="1762963" y="347472"/>
                </a:cubicBezTo>
                <a:cubicBezTo>
                  <a:pt x="1764792" y="349910"/>
                  <a:pt x="1765859" y="353415"/>
                  <a:pt x="1766163" y="357987"/>
                </a:cubicBezTo>
                <a:cubicBezTo>
                  <a:pt x="1766468" y="362559"/>
                  <a:pt x="1766925" y="366064"/>
                  <a:pt x="1767535" y="368503"/>
                </a:cubicBezTo>
                <a:cubicBezTo>
                  <a:pt x="1767535" y="369722"/>
                  <a:pt x="1767687" y="370941"/>
                  <a:pt x="1767992" y="372160"/>
                </a:cubicBezTo>
                <a:cubicBezTo>
                  <a:pt x="1768297" y="373380"/>
                  <a:pt x="1768144" y="374599"/>
                  <a:pt x="1767535" y="375818"/>
                </a:cubicBezTo>
                <a:cubicBezTo>
                  <a:pt x="1767535" y="377647"/>
                  <a:pt x="1766925" y="379780"/>
                  <a:pt x="1765706" y="382219"/>
                </a:cubicBezTo>
                <a:cubicBezTo>
                  <a:pt x="1764487" y="384657"/>
                  <a:pt x="1762963" y="386486"/>
                  <a:pt x="1761134" y="387705"/>
                </a:cubicBezTo>
                <a:cubicBezTo>
                  <a:pt x="1756867" y="390144"/>
                  <a:pt x="1754124" y="392887"/>
                  <a:pt x="1752904" y="395935"/>
                </a:cubicBezTo>
                <a:cubicBezTo>
                  <a:pt x="1751685" y="398983"/>
                  <a:pt x="1751685" y="401421"/>
                  <a:pt x="1752904" y="403250"/>
                </a:cubicBezTo>
                <a:cubicBezTo>
                  <a:pt x="1752904" y="403860"/>
                  <a:pt x="1752752" y="404774"/>
                  <a:pt x="1752447" y="405993"/>
                </a:cubicBezTo>
                <a:cubicBezTo>
                  <a:pt x="1752143" y="407212"/>
                  <a:pt x="1751228" y="408279"/>
                  <a:pt x="1749704" y="409194"/>
                </a:cubicBezTo>
                <a:cubicBezTo>
                  <a:pt x="1748180" y="410108"/>
                  <a:pt x="1745894" y="410870"/>
                  <a:pt x="1742846" y="411480"/>
                </a:cubicBezTo>
                <a:cubicBezTo>
                  <a:pt x="1740408" y="412089"/>
                  <a:pt x="1738731" y="413308"/>
                  <a:pt x="1737817" y="415137"/>
                </a:cubicBezTo>
                <a:cubicBezTo>
                  <a:pt x="1736903" y="416966"/>
                  <a:pt x="1737055" y="418185"/>
                  <a:pt x="1738274" y="418795"/>
                </a:cubicBezTo>
                <a:cubicBezTo>
                  <a:pt x="1738884" y="419404"/>
                  <a:pt x="1739798" y="420471"/>
                  <a:pt x="1741017" y="421995"/>
                </a:cubicBezTo>
                <a:cubicBezTo>
                  <a:pt x="1742236" y="423519"/>
                  <a:pt x="1743761" y="424586"/>
                  <a:pt x="1745589" y="425196"/>
                </a:cubicBezTo>
                <a:cubicBezTo>
                  <a:pt x="1751685" y="428244"/>
                  <a:pt x="1754733" y="431292"/>
                  <a:pt x="1754733" y="434340"/>
                </a:cubicBezTo>
                <a:cubicBezTo>
                  <a:pt x="1754733" y="436168"/>
                  <a:pt x="1753819" y="439826"/>
                  <a:pt x="1751990" y="445312"/>
                </a:cubicBezTo>
                <a:cubicBezTo>
                  <a:pt x="1750771" y="450799"/>
                  <a:pt x="1744675" y="457504"/>
                  <a:pt x="1733702" y="465429"/>
                </a:cubicBezTo>
                <a:cubicBezTo>
                  <a:pt x="1733092" y="466648"/>
                  <a:pt x="1732483" y="468630"/>
                  <a:pt x="1731873" y="471373"/>
                </a:cubicBezTo>
                <a:cubicBezTo>
                  <a:pt x="1731264" y="474116"/>
                  <a:pt x="1730349" y="475792"/>
                  <a:pt x="1729130" y="476402"/>
                </a:cubicBezTo>
                <a:cubicBezTo>
                  <a:pt x="1724253" y="477621"/>
                  <a:pt x="1720139" y="478840"/>
                  <a:pt x="1716786" y="480060"/>
                </a:cubicBezTo>
                <a:cubicBezTo>
                  <a:pt x="1713433" y="481279"/>
                  <a:pt x="1710537" y="482193"/>
                  <a:pt x="1708099" y="482803"/>
                </a:cubicBezTo>
                <a:cubicBezTo>
                  <a:pt x="1697126" y="487680"/>
                  <a:pt x="1687677" y="489509"/>
                  <a:pt x="1679753" y="488289"/>
                </a:cubicBezTo>
                <a:lnTo>
                  <a:pt x="1678838" y="488289"/>
                </a:lnTo>
                <a:cubicBezTo>
                  <a:pt x="1664208" y="490118"/>
                  <a:pt x="1652016" y="491032"/>
                  <a:pt x="1642262" y="491032"/>
                </a:cubicBezTo>
                <a:cubicBezTo>
                  <a:pt x="1639824" y="491642"/>
                  <a:pt x="1636776" y="491947"/>
                  <a:pt x="1633118" y="491947"/>
                </a:cubicBezTo>
                <a:cubicBezTo>
                  <a:pt x="1625803" y="491947"/>
                  <a:pt x="1615744" y="489813"/>
                  <a:pt x="1602943" y="485546"/>
                </a:cubicBezTo>
                <a:cubicBezTo>
                  <a:pt x="1598066" y="484327"/>
                  <a:pt x="1593494" y="482346"/>
                  <a:pt x="1589227" y="479602"/>
                </a:cubicBezTo>
                <a:cubicBezTo>
                  <a:pt x="1584960" y="476859"/>
                  <a:pt x="1581912" y="474878"/>
                  <a:pt x="1580083" y="473659"/>
                </a:cubicBezTo>
                <a:cubicBezTo>
                  <a:pt x="1579473" y="473049"/>
                  <a:pt x="1578254" y="472135"/>
                  <a:pt x="1576425" y="470916"/>
                </a:cubicBezTo>
                <a:cubicBezTo>
                  <a:pt x="1574596" y="469696"/>
                  <a:pt x="1573072" y="468477"/>
                  <a:pt x="1571853" y="467258"/>
                </a:cubicBezTo>
                <a:cubicBezTo>
                  <a:pt x="1570634" y="466039"/>
                  <a:pt x="1565605" y="460248"/>
                  <a:pt x="1556766" y="449884"/>
                </a:cubicBezTo>
                <a:cubicBezTo>
                  <a:pt x="1547926" y="439521"/>
                  <a:pt x="1502664" y="396849"/>
                  <a:pt x="1420977" y="321868"/>
                </a:cubicBezTo>
                <a:cubicBezTo>
                  <a:pt x="1406957" y="306628"/>
                  <a:pt x="1396593" y="295960"/>
                  <a:pt x="1389888" y="289864"/>
                </a:cubicBezTo>
                <a:cubicBezTo>
                  <a:pt x="1386230" y="283768"/>
                  <a:pt x="1364589" y="261823"/>
                  <a:pt x="1324965" y="224028"/>
                </a:cubicBezTo>
                <a:lnTo>
                  <a:pt x="1320393" y="229514"/>
                </a:lnTo>
                <a:cubicBezTo>
                  <a:pt x="1313078" y="234391"/>
                  <a:pt x="1308811" y="238658"/>
                  <a:pt x="1307592" y="242316"/>
                </a:cubicBezTo>
                <a:cubicBezTo>
                  <a:pt x="1305153" y="247802"/>
                  <a:pt x="1302105" y="252374"/>
                  <a:pt x="1298448" y="256032"/>
                </a:cubicBezTo>
                <a:cubicBezTo>
                  <a:pt x="1292352" y="258470"/>
                  <a:pt x="1288084" y="262432"/>
                  <a:pt x="1285646" y="267919"/>
                </a:cubicBezTo>
                <a:cubicBezTo>
                  <a:pt x="1284427" y="269748"/>
                  <a:pt x="1282446" y="271576"/>
                  <a:pt x="1279702" y="273405"/>
                </a:cubicBezTo>
                <a:cubicBezTo>
                  <a:pt x="1276959" y="275234"/>
                  <a:pt x="1274673" y="277063"/>
                  <a:pt x="1272845" y="278892"/>
                </a:cubicBezTo>
                <a:lnTo>
                  <a:pt x="1270101" y="286207"/>
                </a:lnTo>
                <a:cubicBezTo>
                  <a:pt x="1268882" y="287426"/>
                  <a:pt x="1267358" y="288645"/>
                  <a:pt x="1265529" y="289864"/>
                </a:cubicBezTo>
                <a:cubicBezTo>
                  <a:pt x="1263700" y="291084"/>
                  <a:pt x="1261871" y="292912"/>
                  <a:pt x="1260043" y="295351"/>
                </a:cubicBezTo>
                <a:cubicBezTo>
                  <a:pt x="1258823" y="295351"/>
                  <a:pt x="1258214" y="295656"/>
                  <a:pt x="1258214" y="296265"/>
                </a:cubicBezTo>
                <a:cubicBezTo>
                  <a:pt x="1255775" y="299923"/>
                  <a:pt x="1252728" y="302971"/>
                  <a:pt x="1249070" y="305409"/>
                </a:cubicBezTo>
                <a:cubicBezTo>
                  <a:pt x="1249070" y="306019"/>
                  <a:pt x="1248765" y="306324"/>
                  <a:pt x="1248156" y="306324"/>
                </a:cubicBezTo>
                <a:cubicBezTo>
                  <a:pt x="1247546" y="306324"/>
                  <a:pt x="1247241" y="306628"/>
                  <a:pt x="1247241" y="307238"/>
                </a:cubicBezTo>
                <a:lnTo>
                  <a:pt x="1242669" y="311810"/>
                </a:lnTo>
                <a:lnTo>
                  <a:pt x="1239012" y="316382"/>
                </a:lnTo>
                <a:lnTo>
                  <a:pt x="1236268" y="316382"/>
                </a:lnTo>
                <a:lnTo>
                  <a:pt x="1227124" y="326440"/>
                </a:lnTo>
                <a:lnTo>
                  <a:pt x="1225296" y="327355"/>
                </a:lnTo>
                <a:cubicBezTo>
                  <a:pt x="1219200" y="331622"/>
                  <a:pt x="1214932" y="336804"/>
                  <a:pt x="1212494" y="342900"/>
                </a:cubicBezTo>
                <a:lnTo>
                  <a:pt x="1207008" y="345643"/>
                </a:lnTo>
                <a:cubicBezTo>
                  <a:pt x="1206398" y="346862"/>
                  <a:pt x="1206246" y="347929"/>
                  <a:pt x="1206550" y="348843"/>
                </a:cubicBezTo>
                <a:cubicBezTo>
                  <a:pt x="1206855" y="349758"/>
                  <a:pt x="1207922" y="350824"/>
                  <a:pt x="1209751" y="352044"/>
                </a:cubicBezTo>
                <a:cubicBezTo>
                  <a:pt x="1213408" y="354482"/>
                  <a:pt x="1217676" y="356311"/>
                  <a:pt x="1222553" y="357530"/>
                </a:cubicBezTo>
                <a:cubicBezTo>
                  <a:pt x="1227429" y="358749"/>
                  <a:pt x="1231087" y="359968"/>
                  <a:pt x="1233525" y="361188"/>
                </a:cubicBezTo>
                <a:lnTo>
                  <a:pt x="1241755" y="363931"/>
                </a:lnTo>
                <a:cubicBezTo>
                  <a:pt x="1242364" y="365150"/>
                  <a:pt x="1243126" y="365760"/>
                  <a:pt x="1244041" y="365760"/>
                </a:cubicBezTo>
                <a:cubicBezTo>
                  <a:pt x="1244955" y="365760"/>
                  <a:pt x="1246022" y="365150"/>
                  <a:pt x="1247241" y="363931"/>
                </a:cubicBezTo>
                <a:cubicBezTo>
                  <a:pt x="1253337" y="360883"/>
                  <a:pt x="1259586" y="356768"/>
                  <a:pt x="1265986" y="351586"/>
                </a:cubicBezTo>
                <a:cubicBezTo>
                  <a:pt x="1272387" y="346405"/>
                  <a:pt x="1277721" y="342290"/>
                  <a:pt x="1281989" y="339242"/>
                </a:cubicBezTo>
                <a:cubicBezTo>
                  <a:pt x="1281989" y="339242"/>
                  <a:pt x="1283512" y="337718"/>
                  <a:pt x="1286560" y="334670"/>
                </a:cubicBezTo>
                <a:cubicBezTo>
                  <a:pt x="1286560" y="334670"/>
                  <a:pt x="1286713" y="334822"/>
                  <a:pt x="1287017" y="335127"/>
                </a:cubicBezTo>
                <a:cubicBezTo>
                  <a:pt x="1287322" y="335432"/>
                  <a:pt x="1287475" y="335584"/>
                  <a:pt x="1287475" y="335584"/>
                </a:cubicBezTo>
                <a:cubicBezTo>
                  <a:pt x="1276502" y="347776"/>
                  <a:pt x="1267663" y="356920"/>
                  <a:pt x="1260957" y="363016"/>
                </a:cubicBezTo>
                <a:lnTo>
                  <a:pt x="1261871" y="363931"/>
                </a:lnTo>
                <a:cubicBezTo>
                  <a:pt x="1261871" y="363321"/>
                  <a:pt x="1262786" y="363016"/>
                  <a:pt x="1264615" y="363016"/>
                </a:cubicBezTo>
                <a:lnTo>
                  <a:pt x="1269187" y="361188"/>
                </a:lnTo>
                <a:cubicBezTo>
                  <a:pt x="1272235" y="357530"/>
                  <a:pt x="1277112" y="353568"/>
                  <a:pt x="1283817" y="349300"/>
                </a:cubicBezTo>
                <a:lnTo>
                  <a:pt x="1293875" y="345643"/>
                </a:lnTo>
                <a:lnTo>
                  <a:pt x="1296619" y="343814"/>
                </a:lnTo>
                <a:cubicBezTo>
                  <a:pt x="1297838" y="341376"/>
                  <a:pt x="1299057" y="339852"/>
                  <a:pt x="1300276" y="339242"/>
                </a:cubicBezTo>
                <a:lnTo>
                  <a:pt x="1302105" y="338328"/>
                </a:lnTo>
                <a:cubicBezTo>
                  <a:pt x="1305763" y="334670"/>
                  <a:pt x="1309116" y="332232"/>
                  <a:pt x="1312164" y="331012"/>
                </a:cubicBezTo>
                <a:lnTo>
                  <a:pt x="1321308" y="325526"/>
                </a:lnTo>
                <a:cubicBezTo>
                  <a:pt x="1323746" y="322478"/>
                  <a:pt x="1328013" y="321868"/>
                  <a:pt x="1334109" y="323697"/>
                </a:cubicBezTo>
                <a:cubicBezTo>
                  <a:pt x="1335938" y="324916"/>
                  <a:pt x="1338986" y="326440"/>
                  <a:pt x="1343253" y="328269"/>
                </a:cubicBezTo>
                <a:cubicBezTo>
                  <a:pt x="1347520" y="330098"/>
                  <a:pt x="1350568" y="332232"/>
                  <a:pt x="1352397" y="334670"/>
                </a:cubicBezTo>
                <a:cubicBezTo>
                  <a:pt x="1353616" y="335889"/>
                  <a:pt x="1355293" y="336804"/>
                  <a:pt x="1357427" y="337413"/>
                </a:cubicBezTo>
                <a:cubicBezTo>
                  <a:pt x="1359560" y="338023"/>
                  <a:pt x="1360932" y="338328"/>
                  <a:pt x="1361541" y="338328"/>
                </a:cubicBezTo>
                <a:cubicBezTo>
                  <a:pt x="1367028" y="339547"/>
                  <a:pt x="1370990" y="342138"/>
                  <a:pt x="1373428" y="346100"/>
                </a:cubicBezTo>
                <a:cubicBezTo>
                  <a:pt x="1375867" y="350062"/>
                  <a:pt x="1376781" y="355396"/>
                  <a:pt x="1376172" y="362102"/>
                </a:cubicBezTo>
                <a:cubicBezTo>
                  <a:pt x="1374953" y="363931"/>
                  <a:pt x="1374495" y="365455"/>
                  <a:pt x="1374800" y="366674"/>
                </a:cubicBezTo>
                <a:cubicBezTo>
                  <a:pt x="1375105" y="367893"/>
                  <a:pt x="1376172" y="368808"/>
                  <a:pt x="1378000" y="369417"/>
                </a:cubicBezTo>
                <a:cubicBezTo>
                  <a:pt x="1385316" y="370636"/>
                  <a:pt x="1391412" y="372770"/>
                  <a:pt x="1396288" y="375818"/>
                </a:cubicBezTo>
                <a:cubicBezTo>
                  <a:pt x="1399336" y="377037"/>
                  <a:pt x="1401165" y="378256"/>
                  <a:pt x="1401775" y="379476"/>
                </a:cubicBezTo>
                <a:cubicBezTo>
                  <a:pt x="1402385" y="380695"/>
                  <a:pt x="1402385" y="382828"/>
                  <a:pt x="1401775" y="385876"/>
                </a:cubicBezTo>
                <a:cubicBezTo>
                  <a:pt x="1401165" y="387096"/>
                  <a:pt x="1400861" y="388924"/>
                  <a:pt x="1400861" y="391363"/>
                </a:cubicBezTo>
                <a:cubicBezTo>
                  <a:pt x="1400861" y="393192"/>
                  <a:pt x="1402689" y="395630"/>
                  <a:pt x="1406347" y="398678"/>
                </a:cubicBezTo>
                <a:cubicBezTo>
                  <a:pt x="1411833" y="402336"/>
                  <a:pt x="1414577" y="405993"/>
                  <a:pt x="1414577" y="409651"/>
                </a:cubicBezTo>
                <a:cubicBezTo>
                  <a:pt x="1414577" y="412699"/>
                  <a:pt x="1412748" y="416052"/>
                  <a:pt x="1409090" y="419709"/>
                </a:cubicBezTo>
                <a:lnTo>
                  <a:pt x="1403604" y="422452"/>
                </a:lnTo>
                <a:cubicBezTo>
                  <a:pt x="1399336" y="424281"/>
                  <a:pt x="1394764" y="425805"/>
                  <a:pt x="1389888" y="427024"/>
                </a:cubicBezTo>
                <a:cubicBezTo>
                  <a:pt x="1387449" y="427634"/>
                  <a:pt x="1383182" y="429768"/>
                  <a:pt x="1377086" y="433425"/>
                </a:cubicBezTo>
                <a:cubicBezTo>
                  <a:pt x="1374648" y="435864"/>
                  <a:pt x="1370838" y="437692"/>
                  <a:pt x="1365656" y="438912"/>
                </a:cubicBezTo>
                <a:cubicBezTo>
                  <a:pt x="1360474" y="440131"/>
                  <a:pt x="1356665" y="441655"/>
                  <a:pt x="1354226" y="443484"/>
                </a:cubicBezTo>
                <a:cubicBezTo>
                  <a:pt x="1352397" y="444703"/>
                  <a:pt x="1350721" y="445465"/>
                  <a:pt x="1349197" y="445770"/>
                </a:cubicBezTo>
                <a:cubicBezTo>
                  <a:pt x="1347673" y="446074"/>
                  <a:pt x="1346606" y="446227"/>
                  <a:pt x="1345996" y="446227"/>
                </a:cubicBezTo>
                <a:cubicBezTo>
                  <a:pt x="1344168" y="446836"/>
                  <a:pt x="1341120" y="447598"/>
                  <a:pt x="1336852" y="448513"/>
                </a:cubicBezTo>
                <a:cubicBezTo>
                  <a:pt x="1332585" y="449427"/>
                  <a:pt x="1328318" y="450799"/>
                  <a:pt x="1324051" y="452628"/>
                </a:cubicBezTo>
                <a:cubicBezTo>
                  <a:pt x="1322832" y="452628"/>
                  <a:pt x="1321917" y="452932"/>
                  <a:pt x="1321308" y="453542"/>
                </a:cubicBezTo>
                <a:cubicBezTo>
                  <a:pt x="1320698" y="454152"/>
                  <a:pt x="1319784" y="454456"/>
                  <a:pt x="1318564" y="454456"/>
                </a:cubicBezTo>
                <a:cubicBezTo>
                  <a:pt x="1313078" y="456895"/>
                  <a:pt x="1306677" y="458114"/>
                  <a:pt x="1299362" y="458114"/>
                </a:cubicBezTo>
                <a:cubicBezTo>
                  <a:pt x="1298752" y="458114"/>
                  <a:pt x="1295400" y="456895"/>
                  <a:pt x="1289304" y="454456"/>
                </a:cubicBezTo>
                <a:cubicBezTo>
                  <a:pt x="1288084" y="453847"/>
                  <a:pt x="1286408" y="453085"/>
                  <a:pt x="1284274" y="452170"/>
                </a:cubicBezTo>
                <a:cubicBezTo>
                  <a:pt x="1282141" y="451256"/>
                  <a:pt x="1280464" y="451408"/>
                  <a:pt x="1279245" y="452628"/>
                </a:cubicBezTo>
                <a:cubicBezTo>
                  <a:pt x="1278026" y="453847"/>
                  <a:pt x="1275588" y="454152"/>
                  <a:pt x="1271930" y="453542"/>
                </a:cubicBezTo>
                <a:cubicBezTo>
                  <a:pt x="1270711" y="452932"/>
                  <a:pt x="1269492" y="453085"/>
                  <a:pt x="1268272" y="453999"/>
                </a:cubicBezTo>
                <a:cubicBezTo>
                  <a:pt x="1267053" y="454914"/>
                  <a:pt x="1266139" y="455676"/>
                  <a:pt x="1265529" y="456285"/>
                </a:cubicBezTo>
                <a:cubicBezTo>
                  <a:pt x="1262481" y="458724"/>
                  <a:pt x="1259738" y="460552"/>
                  <a:pt x="1257300" y="461772"/>
                </a:cubicBezTo>
                <a:cubicBezTo>
                  <a:pt x="1254861" y="462991"/>
                  <a:pt x="1253032" y="464210"/>
                  <a:pt x="1251813" y="465429"/>
                </a:cubicBezTo>
                <a:lnTo>
                  <a:pt x="1203350" y="475488"/>
                </a:lnTo>
                <a:cubicBezTo>
                  <a:pt x="1198473" y="480365"/>
                  <a:pt x="1196035" y="482803"/>
                  <a:pt x="1196035" y="482803"/>
                </a:cubicBezTo>
                <a:cubicBezTo>
                  <a:pt x="1195425" y="483413"/>
                  <a:pt x="1193292" y="484632"/>
                  <a:pt x="1189634" y="486461"/>
                </a:cubicBezTo>
                <a:cubicBezTo>
                  <a:pt x="1186586" y="491337"/>
                  <a:pt x="1182624" y="494995"/>
                  <a:pt x="1177747" y="497433"/>
                </a:cubicBezTo>
                <a:cubicBezTo>
                  <a:pt x="1177137" y="498043"/>
                  <a:pt x="1175613" y="498957"/>
                  <a:pt x="1173175" y="500176"/>
                </a:cubicBezTo>
                <a:cubicBezTo>
                  <a:pt x="1170736" y="501396"/>
                  <a:pt x="1169212" y="502615"/>
                  <a:pt x="1168603" y="503834"/>
                </a:cubicBezTo>
                <a:lnTo>
                  <a:pt x="1167688" y="507492"/>
                </a:lnTo>
                <a:cubicBezTo>
                  <a:pt x="1164031" y="511149"/>
                  <a:pt x="1159764" y="516331"/>
                  <a:pt x="1154887" y="523036"/>
                </a:cubicBezTo>
                <a:cubicBezTo>
                  <a:pt x="1154887" y="523036"/>
                  <a:pt x="1153972" y="523646"/>
                  <a:pt x="1152143" y="524865"/>
                </a:cubicBezTo>
                <a:lnTo>
                  <a:pt x="1148486" y="528523"/>
                </a:lnTo>
                <a:cubicBezTo>
                  <a:pt x="1148486" y="528523"/>
                  <a:pt x="1146352" y="530657"/>
                  <a:pt x="1142085" y="534924"/>
                </a:cubicBezTo>
                <a:cubicBezTo>
                  <a:pt x="1141476" y="534924"/>
                  <a:pt x="1141171" y="535533"/>
                  <a:pt x="1141171" y="536752"/>
                </a:cubicBezTo>
                <a:cubicBezTo>
                  <a:pt x="1141780" y="538581"/>
                  <a:pt x="1141476" y="539953"/>
                  <a:pt x="1140257" y="540867"/>
                </a:cubicBezTo>
                <a:cubicBezTo>
                  <a:pt x="1139037" y="541782"/>
                  <a:pt x="1138123" y="542544"/>
                  <a:pt x="1137513" y="543153"/>
                </a:cubicBezTo>
                <a:cubicBezTo>
                  <a:pt x="1132636" y="546811"/>
                  <a:pt x="1130198" y="550164"/>
                  <a:pt x="1130198" y="553212"/>
                </a:cubicBezTo>
                <a:cubicBezTo>
                  <a:pt x="1130198" y="554431"/>
                  <a:pt x="1130503" y="555498"/>
                  <a:pt x="1131112" y="556412"/>
                </a:cubicBezTo>
                <a:cubicBezTo>
                  <a:pt x="1131722" y="557326"/>
                  <a:pt x="1132636" y="557784"/>
                  <a:pt x="1133855" y="557784"/>
                </a:cubicBezTo>
                <a:cubicBezTo>
                  <a:pt x="1136904" y="557784"/>
                  <a:pt x="1139037" y="557479"/>
                  <a:pt x="1140257" y="556869"/>
                </a:cubicBezTo>
                <a:cubicBezTo>
                  <a:pt x="1143305" y="555040"/>
                  <a:pt x="1145743" y="554736"/>
                  <a:pt x="1147572" y="555955"/>
                </a:cubicBezTo>
                <a:cubicBezTo>
                  <a:pt x="1148791" y="557174"/>
                  <a:pt x="1149705" y="558850"/>
                  <a:pt x="1150315" y="560984"/>
                </a:cubicBezTo>
                <a:cubicBezTo>
                  <a:pt x="1150924" y="563118"/>
                  <a:pt x="1151229" y="564489"/>
                  <a:pt x="1151229" y="565099"/>
                </a:cubicBezTo>
                <a:cubicBezTo>
                  <a:pt x="1149400" y="565099"/>
                  <a:pt x="1148486" y="565404"/>
                  <a:pt x="1148486" y="566013"/>
                </a:cubicBezTo>
                <a:lnTo>
                  <a:pt x="1146657" y="566928"/>
                </a:lnTo>
                <a:cubicBezTo>
                  <a:pt x="1147876" y="568147"/>
                  <a:pt x="1148791" y="568757"/>
                  <a:pt x="1149400" y="568757"/>
                </a:cubicBezTo>
                <a:cubicBezTo>
                  <a:pt x="1153058" y="568147"/>
                  <a:pt x="1157020" y="567232"/>
                  <a:pt x="1161288" y="566013"/>
                </a:cubicBezTo>
                <a:cubicBezTo>
                  <a:pt x="1165555" y="564794"/>
                  <a:pt x="1170736" y="563575"/>
                  <a:pt x="1176832" y="562356"/>
                </a:cubicBezTo>
                <a:cubicBezTo>
                  <a:pt x="1184757" y="560527"/>
                  <a:pt x="1190853" y="558088"/>
                  <a:pt x="1195120" y="555040"/>
                </a:cubicBezTo>
                <a:lnTo>
                  <a:pt x="1202436" y="552297"/>
                </a:lnTo>
                <a:cubicBezTo>
                  <a:pt x="1217066" y="547421"/>
                  <a:pt x="1227429" y="544677"/>
                  <a:pt x="1233525" y="544068"/>
                </a:cubicBezTo>
                <a:cubicBezTo>
                  <a:pt x="1239012" y="542848"/>
                  <a:pt x="1242669" y="541629"/>
                  <a:pt x="1244498" y="540410"/>
                </a:cubicBezTo>
                <a:cubicBezTo>
                  <a:pt x="1257909" y="537362"/>
                  <a:pt x="1268882" y="534009"/>
                  <a:pt x="1277416" y="530352"/>
                </a:cubicBezTo>
                <a:cubicBezTo>
                  <a:pt x="1280464" y="530961"/>
                  <a:pt x="1283208" y="530961"/>
                  <a:pt x="1285646" y="530352"/>
                </a:cubicBezTo>
                <a:cubicBezTo>
                  <a:pt x="1297838" y="525475"/>
                  <a:pt x="1306677" y="521208"/>
                  <a:pt x="1312164" y="517550"/>
                </a:cubicBezTo>
                <a:cubicBezTo>
                  <a:pt x="1321308" y="513892"/>
                  <a:pt x="1338986" y="506272"/>
                  <a:pt x="1365199" y="494690"/>
                </a:cubicBezTo>
                <a:cubicBezTo>
                  <a:pt x="1367028" y="493471"/>
                  <a:pt x="1369161" y="492557"/>
                  <a:pt x="1371600" y="491947"/>
                </a:cubicBezTo>
                <a:cubicBezTo>
                  <a:pt x="1374038" y="491337"/>
                  <a:pt x="1375867" y="491032"/>
                  <a:pt x="1377086" y="491032"/>
                </a:cubicBezTo>
                <a:cubicBezTo>
                  <a:pt x="1374648" y="492861"/>
                  <a:pt x="1372209" y="494538"/>
                  <a:pt x="1369771" y="496062"/>
                </a:cubicBezTo>
                <a:cubicBezTo>
                  <a:pt x="1367332" y="497586"/>
                  <a:pt x="1365199" y="498957"/>
                  <a:pt x="1363370" y="500176"/>
                </a:cubicBezTo>
                <a:lnTo>
                  <a:pt x="1363370" y="501091"/>
                </a:lnTo>
                <a:cubicBezTo>
                  <a:pt x="1367637" y="498652"/>
                  <a:pt x="1371600" y="497128"/>
                  <a:pt x="1375257" y="496519"/>
                </a:cubicBezTo>
                <a:cubicBezTo>
                  <a:pt x="1380744" y="494081"/>
                  <a:pt x="1385620" y="492252"/>
                  <a:pt x="1389888" y="491032"/>
                </a:cubicBezTo>
                <a:cubicBezTo>
                  <a:pt x="1394155" y="489813"/>
                  <a:pt x="1397508" y="488899"/>
                  <a:pt x="1399946" y="488289"/>
                </a:cubicBezTo>
                <a:cubicBezTo>
                  <a:pt x="1412138" y="483413"/>
                  <a:pt x="1423111" y="479755"/>
                  <a:pt x="1432865" y="477317"/>
                </a:cubicBezTo>
                <a:cubicBezTo>
                  <a:pt x="1437741" y="474878"/>
                  <a:pt x="1444752" y="472744"/>
                  <a:pt x="1453896" y="470916"/>
                </a:cubicBezTo>
                <a:cubicBezTo>
                  <a:pt x="1457553" y="470916"/>
                  <a:pt x="1459687" y="471221"/>
                  <a:pt x="1460296" y="471830"/>
                </a:cubicBezTo>
                <a:lnTo>
                  <a:pt x="1482242" y="482803"/>
                </a:lnTo>
                <a:cubicBezTo>
                  <a:pt x="1485290" y="484022"/>
                  <a:pt x="1489253" y="485241"/>
                  <a:pt x="1494129" y="486461"/>
                </a:cubicBezTo>
                <a:lnTo>
                  <a:pt x="1502359" y="493776"/>
                </a:lnTo>
                <a:cubicBezTo>
                  <a:pt x="1506016" y="497433"/>
                  <a:pt x="1506931" y="501396"/>
                  <a:pt x="1505102" y="505663"/>
                </a:cubicBezTo>
                <a:cubicBezTo>
                  <a:pt x="1505102" y="509321"/>
                  <a:pt x="1506321" y="512064"/>
                  <a:pt x="1508760" y="513892"/>
                </a:cubicBezTo>
                <a:lnTo>
                  <a:pt x="1516989" y="516636"/>
                </a:lnTo>
                <a:cubicBezTo>
                  <a:pt x="1518818" y="517245"/>
                  <a:pt x="1520799" y="518160"/>
                  <a:pt x="1522933" y="519379"/>
                </a:cubicBezTo>
                <a:cubicBezTo>
                  <a:pt x="1525066" y="520598"/>
                  <a:pt x="1527352" y="521817"/>
                  <a:pt x="1529791" y="523036"/>
                </a:cubicBezTo>
                <a:cubicBezTo>
                  <a:pt x="1531620" y="523646"/>
                  <a:pt x="1531620" y="526389"/>
                  <a:pt x="1529791" y="531266"/>
                </a:cubicBezTo>
                <a:lnTo>
                  <a:pt x="1529791" y="533095"/>
                </a:lnTo>
                <a:cubicBezTo>
                  <a:pt x="1529791" y="536752"/>
                  <a:pt x="1532534" y="540105"/>
                  <a:pt x="1538021" y="543153"/>
                </a:cubicBezTo>
                <a:lnTo>
                  <a:pt x="1541678" y="547725"/>
                </a:lnTo>
                <a:cubicBezTo>
                  <a:pt x="1542897" y="548944"/>
                  <a:pt x="1542288" y="551688"/>
                  <a:pt x="1539849" y="555955"/>
                </a:cubicBezTo>
                <a:lnTo>
                  <a:pt x="1535277" y="561441"/>
                </a:lnTo>
                <a:cubicBezTo>
                  <a:pt x="1533448" y="563880"/>
                  <a:pt x="1531315" y="565099"/>
                  <a:pt x="1528876" y="565099"/>
                </a:cubicBezTo>
                <a:cubicBezTo>
                  <a:pt x="1527048" y="563880"/>
                  <a:pt x="1525219" y="562965"/>
                  <a:pt x="1523390" y="562356"/>
                </a:cubicBezTo>
                <a:cubicBezTo>
                  <a:pt x="1521561" y="561746"/>
                  <a:pt x="1519733" y="562051"/>
                  <a:pt x="1517904" y="563270"/>
                </a:cubicBezTo>
                <a:cubicBezTo>
                  <a:pt x="1516685" y="565099"/>
                  <a:pt x="1514246" y="565099"/>
                  <a:pt x="1510588" y="563270"/>
                </a:cubicBezTo>
                <a:cubicBezTo>
                  <a:pt x="1507540" y="561441"/>
                  <a:pt x="1505407" y="560832"/>
                  <a:pt x="1504188" y="561441"/>
                </a:cubicBezTo>
                <a:cubicBezTo>
                  <a:pt x="1501140" y="563880"/>
                  <a:pt x="1499006" y="564489"/>
                  <a:pt x="1497787" y="563270"/>
                </a:cubicBezTo>
                <a:cubicBezTo>
                  <a:pt x="1496568" y="562051"/>
                  <a:pt x="1494739" y="561441"/>
                  <a:pt x="1492300" y="561441"/>
                </a:cubicBezTo>
                <a:lnTo>
                  <a:pt x="1484985" y="563270"/>
                </a:lnTo>
                <a:cubicBezTo>
                  <a:pt x="1484376" y="563880"/>
                  <a:pt x="1483461" y="564184"/>
                  <a:pt x="1482242" y="564184"/>
                </a:cubicBezTo>
                <a:cubicBezTo>
                  <a:pt x="1480413" y="564184"/>
                  <a:pt x="1478432" y="564489"/>
                  <a:pt x="1476298" y="565099"/>
                </a:cubicBezTo>
                <a:cubicBezTo>
                  <a:pt x="1474165" y="565709"/>
                  <a:pt x="1472184" y="566013"/>
                  <a:pt x="1470355" y="566013"/>
                </a:cubicBezTo>
                <a:cubicBezTo>
                  <a:pt x="1470355" y="566013"/>
                  <a:pt x="1470050" y="566013"/>
                  <a:pt x="1469440" y="566013"/>
                </a:cubicBezTo>
                <a:cubicBezTo>
                  <a:pt x="1468831" y="566013"/>
                  <a:pt x="1468526" y="566013"/>
                  <a:pt x="1468526" y="566013"/>
                </a:cubicBezTo>
                <a:cubicBezTo>
                  <a:pt x="1467307" y="566623"/>
                  <a:pt x="1465935" y="567232"/>
                  <a:pt x="1464411" y="567842"/>
                </a:cubicBezTo>
                <a:cubicBezTo>
                  <a:pt x="1462887" y="568452"/>
                  <a:pt x="1461516" y="568757"/>
                  <a:pt x="1460296" y="568757"/>
                </a:cubicBezTo>
                <a:lnTo>
                  <a:pt x="1445666" y="568757"/>
                </a:lnTo>
                <a:cubicBezTo>
                  <a:pt x="1443228" y="568147"/>
                  <a:pt x="1438656" y="567842"/>
                  <a:pt x="1431950" y="567842"/>
                </a:cubicBezTo>
                <a:cubicBezTo>
                  <a:pt x="1430731" y="567842"/>
                  <a:pt x="1428902" y="567232"/>
                  <a:pt x="1426464" y="566013"/>
                </a:cubicBezTo>
                <a:lnTo>
                  <a:pt x="1424635" y="566928"/>
                </a:lnTo>
                <a:cubicBezTo>
                  <a:pt x="1419758" y="569366"/>
                  <a:pt x="1416710" y="568757"/>
                  <a:pt x="1415491" y="565099"/>
                </a:cubicBezTo>
                <a:cubicBezTo>
                  <a:pt x="1414272" y="562661"/>
                  <a:pt x="1412443" y="561441"/>
                  <a:pt x="1410005" y="561441"/>
                </a:cubicBezTo>
                <a:cubicBezTo>
                  <a:pt x="1407566" y="561441"/>
                  <a:pt x="1405433" y="561441"/>
                  <a:pt x="1403604" y="561441"/>
                </a:cubicBezTo>
                <a:cubicBezTo>
                  <a:pt x="1404823" y="563270"/>
                  <a:pt x="1405433" y="565099"/>
                  <a:pt x="1405433" y="566928"/>
                </a:cubicBezTo>
                <a:cubicBezTo>
                  <a:pt x="1406652" y="568147"/>
                  <a:pt x="1406652" y="569366"/>
                  <a:pt x="1405433" y="570585"/>
                </a:cubicBezTo>
                <a:cubicBezTo>
                  <a:pt x="1404823" y="571195"/>
                  <a:pt x="1403756" y="572414"/>
                  <a:pt x="1402232" y="574243"/>
                </a:cubicBezTo>
                <a:cubicBezTo>
                  <a:pt x="1400708" y="576072"/>
                  <a:pt x="1399336" y="576681"/>
                  <a:pt x="1398117" y="576072"/>
                </a:cubicBezTo>
                <a:lnTo>
                  <a:pt x="1395374" y="576072"/>
                </a:lnTo>
                <a:lnTo>
                  <a:pt x="1386230" y="576986"/>
                </a:lnTo>
                <a:cubicBezTo>
                  <a:pt x="1385620" y="576986"/>
                  <a:pt x="1384554" y="577443"/>
                  <a:pt x="1383030" y="578358"/>
                </a:cubicBezTo>
                <a:cubicBezTo>
                  <a:pt x="1381506" y="579272"/>
                  <a:pt x="1380134" y="579120"/>
                  <a:pt x="1378915" y="577900"/>
                </a:cubicBezTo>
                <a:lnTo>
                  <a:pt x="1375257" y="577900"/>
                </a:lnTo>
                <a:cubicBezTo>
                  <a:pt x="1372209" y="582168"/>
                  <a:pt x="1364894" y="584911"/>
                  <a:pt x="1353312" y="586130"/>
                </a:cubicBezTo>
                <a:cubicBezTo>
                  <a:pt x="1350873" y="587349"/>
                  <a:pt x="1348282" y="588264"/>
                  <a:pt x="1345539" y="588873"/>
                </a:cubicBezTo>
                <a:cubicBezTo>
                  <a:pt x="1342796" y="589483"/>
                  <a:pt x="1340205" y="590397"/>
                  <a:pt x="1337767" y="591617"/>
                </a:cubicBezTo>
                <a:cubicBezTo>
                  <a:pt x="1336548" y="592226"/>
                  <a:pt x="1334871" y="592683"/>
                  <a:pt x="1332738" y="592988"/>
                </a:cubicBezTo>
                <a:cubicBezTo>
                  <a:pt x="1330604" y="593293"/>
                  <a:pt x="1328623" y="594055"/>
                  <a:pt x="1326794" y="595274"/>
                </a:cubicBezTo>
                <a:cubicBezTo>
                  <a:pt x="1325575" y="596493"/>
                  <a:pt x="1323136" y="599846"/>
                  <a:pt x="1319479" y="605332"/>
                </a:cubicBezTo>
                <a:lnTo>
                  <a:pt x="1318564" y="607161"/>
                </a:lnTo>
                <a:cubicBezTo>
                  <a:pt x="1318564" y="608380"/>
                  <a:pt x="1318869" y="609447"/>
                  <a:pt x="1319479" y="610362"/>
                </a:cubicBezTo>
                <a:cubicBezTo>
                  <a:pt x="1320089" y="611276"/>
                  <a:pt x="1320393" y="612648"/>
                  <a:pt x="1320393" y="614476"/>
                </a:cubicBezTo>
                <a:cubicBezTo>
                  <a:pt x="1319784" y="616915"/>
                  <a:pt x="1318717" y="619658"/>
                  <a:pt x="1317193" y="622706"/>
                </a:cubicBezTo>
                <a:cubicBezTo>
                  <a:pt x="1315669" y="625754"/>
                  <a:pt x="1314602" y="628497"/>
                  <a:pt x="1313992" y="630936"/>
                </a:cubicBezTo>
                <a:cubicBezTo>
                  <a:pt x="1313992" y="631545"/>
                  <a:pt x="1313383" y="632460"/>
                  <a:pt x="1312164" y="633679"/>
                </a:cubicBezTo>
                <a:cubicBezTo>
                  <a:pt x="1309116" y="635508"/>
                  <a:pt x="1305763" y="639470"/>
                  <a:pt x="1302105" y="645566"/>
                </a:cubicBezTo>
                <a:cubicBezTo>
                  <a:pt x="1302105" y="645566"/>
                  <a:pt x="1301496" y="646176"/>
                  <a:pt x="1300276" y="647395"/>
                </a:cubicBezTo>
                <a:cubicBezTo>
                  <a:pt x="1298448" y="650443"/>
                  <a:pt x="1295704" y="653796"/>
                  <a:pt x="1292047" y="657453"/>
                </a:cubicBezTo>
                <a:lnTo>
                  <a:pt x="1283817" y="664769"/>
                </a:lnTo>
                <a:cubicBezTo>
                  <a:pt x="1282598" y="665988"/>
                  <a:pt x="1281989" y="666597"/>
                  <a:pt x="1281989" y="666597"/>
                </a:cubicBezTo>
                <a:lnTo>
                  <a:pt x="1281989" y="667512"/>
                </a:lnTo>
                <a:lnTo>
                  <a:pt x="1293875" y="665683"/>
                </a:lnTo>
                <a:cubicBezTo>
                  <a:pt x="1293875" y="665683"/>
                  <a:pt x="1294028" y="665835"/>
                  <a:pt x="1294333" y="666140"/>
                </a:cubicBezTo>
                <a:cubicBezTo>
                  <a:pt x="1294638" y="666445"/>
                  <a:pt x="1294790" y="666597"/>
                  <a:pt x="1294790" y="666597"/>
                </a:cubicBezTo>
                <a:lnTo>
                  <a:pt x="1283817" y="672998"/>
                </a:lnTo>
                <a:cubicBezTo>
                  <a:pt x="1273454" y="679094"/>
                  <a:pt x="1267053" y="683057"/>
                  <a:pt x="1264615" y="684885"/>
                </a:cubicBezTo>
                <a:cubicBezTo>
                  <a:pt x="1262786" y="685495"/>
                  <a:pt x="1261871" y="686714"/>
                  <a:pt x="1261871" y="688543"/>
                </a:cubicBezTo>
                <a:cubicBezTo>
                  <a:pt x="1261262" y="689762"/>
                  <a:pt x="1261262" y="690981"/>
                  <a:pt x="1261871" y="692200"/>
                </a:cubicBezTo>
                <a:cubicBezTo>
                  <a:pt x="1262481" y="693420"/>
                  <a:pt x="1263396" y="694029"/>
                  <a:pt x="1264615" y="694029"/>
                </a:cubicBezTo>
                <a:cubicBezTo>
                  <a:pt x="1271320" y="694029"/>
                  <a:pt x="1279245" y="692505"/>
                  <a:pt x="1288389" y="689457"/>
                </a:cubicBezTo>
                <a:lnTo>
                  <a:pt x="1292047" y="687628"/>
                </a:lnTo>
                <a:cubicBezTo>
                  <a:pt x="1293266" y="686409"/>
                  <a:pt x="1294790" y="685800"/>
                  <a:pt x="1296619" y="685800"/>
                </a:cubicBezTo>
                <a:cubicBezTo>
                  <a:pt x="1298448" y="685800"/>
                  <a:pt x="1299971" y="685800"/>
                  <a:pt x="1301191" y="685800"/>
                </a:cubicBezTo>
                <a:cubicBezTo>
                  <a:pt x="1304239" y="686409"/>
                  <a:pt x="1304544" y="687933"/>
                  <a:pt x="1302105" y="690372"/>
                </a:cubicBezTo>
                <a:cubicBezTo>
                  <a:pt x="1301496" y="691591"/>
                  <a:pt x="1301496" y="692810"/>
                  <a:pt x="1302105" y="694029"/>
                </a:cubicBezTo>
                <a:cubicBezTo>
                  <a:pt x="1302715" y="695248"/>
                  <a:pt x="1303629" y="695858"/>
                  <a:pt x="1304848" y="695858"/>
                </a:cubicBezTo>
                <a:cubicBezTo>
                  <a:pt x="1306068" y="697077"/>
                  <a:pt x="1307134" y="697077"/>
                  <a:pt x="1308049" y="695858"/>
                </a:cubicBezTo>
                <a:cubicBezTo>
                  <a:pt x="1308963" y="694639"/>
                  <a:pt x="1309725" y="693724"/>
                  <a:pt x="1310335" y="693115"/>
                </a:cubicBezTo>
                <a:cubicBezTo>
                  <a:pt x="1312164" y="694334"/>
                  <a:pt x="1314602" y="694029"/>
                  <a:pt x="1317650" y="692200"/>
                </a:cubicBezTo>
                <a:cubicBezTo>
                  <a:pt x="1317650" y="691591"/>
                  <a:pt x="1318564" y="691286"/>
                  <a:pt x="1320393" y="691286"/>
                </a:cubicBezTo>
                <a:cubicBezTo>
                  <a:pt x="1321612" y="690067"/>
                  <a:pt x="1323136" y="689457"/>
                  <a:pt x="1324965" y="689457"/>
                </a:cubicBezTo>
                <a:lnTo>
                  <a:pt x="1328623" y="686714"/>
                </a:lnTo>
                <a:cubicBezTo>
                  <a:pt x="1329842" y="686105"/>
                  <a:pt x="1330909" y="685952"/>
                  <a:pt x="1331823" y="686257"/>
                </a:cubicBezTo>
                <a:cubicBezTo>
                  <a:pt x="1332738" y="686562"/>
                  <a:pt x="1333500" y="686409"/>
                  <a:pt x="1334109" y="685800"/>
                </a:cubicBezTo>
                <a:lnTo>
                  <a:pt x="1337767" y="683971"/>
                </a:lnTo>
                <a:lnTo>
                  <a:pt x="1344168" y="680313"/>
                </a:lnTo>
                <a:lnTo>
                  <a:pt x="1346911" y="678484"/>
                </a:lnTo>
                <a:lnTo>
                  <a:pt x="1347825" y="678484"/>
                </a:lnTo>
                <a:cubicBezTo>
                  <a:pt x="1353921" y="673608"/>
                  <a:pt x="1357579" y="670560"/>
                  <a:pt x="1358798" y="669340"/>
                </a:cubicBezTo>
                <a:cubicBezTo>
                  <a:pt x="1359408" y="668731"/>
                  <a:pt x="1359865" y="668578"/>
                  <a:pt x="1360170" y="668883"/>
                </a:cubicBezTo>
                <a:cubicBezTo>
                  <a:pt x="1360474" y="669188"/>
                  <a:pt x="1360932" y="669036"/>
                  <a:pt x="1361541" y="668426"/>
                </a:cubicBezTo>
                <a:cubicBezTo>
                  <a:pt x="1363370" y="667207"/>
                  <a:pt x="1364284" y="665988"/>
                  <a:pt x="1364284" y="664769"/>
                </a:cubicBezTo>
                <a:lnTo>
                  <a:pt x="1365199" y="663854"/>
                </a:lnTo>
                <a:cubicBezTo>
                  <a:pt x="1368247" y="663854"/>
                  <a:pt x="1370533" y="662940"/>
                  <a:pt x="1372057" y="661111"/>
                </a:cubicBezTo>
                <a:cubicBezTo>
                  <a:pt x="1373581" y="659282"/>
                  <a:pt x="1374953" y="658063"/>
                  <a:pt x="1376172" y="657453"/>
                </a:cubicBezTo>
                <a:cubicBezTo>
                  <a:pt x="1378610" y="656234"/>
                  <a:pt x="1379677" y="654863"/>
                  <a:pt x="1379372" y="653338"/>
                </a:cubicBezTo>
                <a:cubicBezTo>
                  <a:pt x="1379067" y="651814"/>
                  <a:pt x="1378915" y="650748"/>
                  <a:pt x="1378915" y="650138"/>
                </a:cubicBezTo>
                <a:cubicBezTo>
                  <a:pt x="1378915" y="648919"/>
                  <a:pt x="1379067" y="646938"/>
                  <a:pt x="1379372" y="644194"/>
                </a:cubicBezTo>
                <a:cubicBezTo>
                  <a:pt x="1379677" y="641451"/>
                  <a:pt x="1378915" y="639470"/>
                  <a:pt x="1377086" y="638251"/>
                </a:cubicBezTo>
                <a:cubicBezTo>
                  <a:pt x="1373428" y="635203"/>
                  <a:pt x="1372514" y="631240"/>
                  <a:pt x="1374343" y="626364"/>
                </a:cubicBezTo>
                <a:cubicBezTo>
                  <a:pt x="1376781" y="623925"/>
                  <a:pt x="1376781" y="621792"/>
                  <a:pt x="1374343" y="619963"/>
                </a:cubicBezTo>
                <a:lnTo>
                  <a:pt x="1371600" y="616305"/>
                </a:lnTo>
                <a:cubicBezTo>
                  <a:pt x="1369161" y="616305"/>
                  <a:pt x="1367485" y="615848"/>
                  <a:pt x="1366570" y="614934"/>
                </a:cubicBezTo>
                <a:cubicBezTo>
                  <a:pt x="1365656" y="614019"/>
                  <a:pt x="1364894" y="612343"/>
                  <a:pt x="1364284" y="609905"/>
                </a:cubicBezTo>
                <a:cubicBezTo>
                  <a:pt x="1364284" y="610514"/>
                  <a:pt x="1364589" y="610971"/>
                  <a:pt x="1365199" y="611276"/>
                </a:cubicBezTo>
                <a:cubicBezTo>
                  <a:pt x="1365809" y="611581"/>
                  <a:pt x="1366113" y="611733"/>
                  <a:pt x="1366113" y="611733"/>
                </a:cubicBezTo>
                <a:cubicBezTo>
                  <a:pt x="1369771" y="614781"/>
                  <a:pt x="1372514" y="616000"/>
                  <a:pt x="1374343" y="615391"/>
                </a:cubicBezTo>
                <a:cubicBezTo>
                  <a:pt x="1375562" y="614781"/>
                  <a:pt x="1377696" y="614476"/>
                  <a:pt x="1380744" y="614476"/>
                </a:cubicBezTo>
                <a:cubicBezTo>
                  <a:pt x="1382572" y="611429"/>
                  <a:pt x="1385316" y="611733"/>
                  <a:pt x="1388973" y="615391"/>
                </a:cubicBezTo>
                <a:cubicBezTo>
                  <a:pt x="1391412" y="617829"/>
                  <a:pt x="1392631" y="619048"/>
                  <a:pt x="1392631" y="619048"/>
                </a:cubicBezTo>
                <a:cubicBezTo>
                  <a:pt x="1393240" y="619658"/>
                  <a:pt x="1395069" y="619963"/>
                  <a:pt x="1398117" y="619963"/>
                </a:cubicBezTo>
                <a:lnTo>
                  <a:pt x="1395374" y="616305"/>
                </a:lnTo>
                <a:cubicBezTo>
                  <a:pt x="1395374" y="615086"/>
                  <a:pt x="1394460" y="614172"/>
                  <a:pt x="1392631" y="613562"/>
                </a:cubicBezTo>
                <a:lnTo>
                  <a:pt x="1399032" y="608990"/>
                </a:lnTo>
                <a:lnTo>
                  <a:pt x="1400861" y="608076"/>
                </a:lnTo>
                <a:cubicBezTo>
                  <a:pt x="1402080" y="608076"/>
                  <a:pt x="1404061" y="607923"/>
                  <a:pt x="1406804" y="607619"/>
                </a:cubicBezTo>
                <a:cubicBezTo>
                  <a:pt x="1409547" y="607314"/>
                  <a:pt x="1411833" y="607466"/>
                  <a:pt x="1413662" y="608076"/>
                </a:cubicBezTo>
                <a:cubicBezTo>
                  <a:pt x="1415491" y="608685"/>
                  <a:pt x="1418082" y="608838"/>
                  <a:pt x="1421434" y="608533"/>
                </a:cubicBezTo>
                <a:cubicBezTo>
                  <a:pt x="1424787" y="608228"/>
                  <a:pt x="1427378" y="608076"/>
                  <a:pt x="1429207" y="608076"/>
                </a:cubicBezTo>
                <a:lnTo>
                  <a:pt x="1433779" y="608990"/>
                </a:lnTo>
                <a:cubicBezTo>
                  <a:pt x="1439265" y="612038"/>
                  <a:pt x="1446428" y="615848"/>
                  <a:pt x="1455267" y="620420"/>
                </a:cubicBezTo>
                <a:cubicBezTo>
                  <a:pt x="1464107" y="624992"/>
                  <a:pt x="1471574" y="629412"/>
                  <a:pt x="1477670" y="633679"/>
                </a:cubicBezTo>
                <a:cubicBezTo>
                  <a:pt x="1497787" y="647700"/>
                  <a:pt x="1516075" y="663854"/>
                  <a:pt x="1532534" y="682142"/>
                </a:cubicBezTo>
                <a:cubicBezTo>
                  <a:pt x="1534363" y="684580"/>
                  <a:pt x="1537259" y="687781"/>
                  <a:pt x="1541221" y="691743"/>
                </a:cubicBezTo>
                <a:cubicBezTo>
                  <a:pt x="1545183" y="695706"/>
                  <a:pt x="1548079" y="699211"/>
                  <a:pt x="1549908" y="702259"/>
                </a:cubicBezTo>
                <a:cubicBezTo>
                  <a:pt x="1551736" y="705307"/>
                  <a:pt x="1555699" y="709269"/>
                  <a:pt x="1561795" y="714146"/>
                </a:cubicBezTo>
                <a:cubicBezTo>
                  <a:pt x="1563624" y="717194"/>
                  <a:pt x="1566977" y="721157"/>
                  <a:pt x="1571853" y="726033"/>
                </a:cubicBezTo>
                <a:cubicBezTo>
                  <a:pt x="1573072" y="727862"/>
                  <a:pt x="1574596" y="730300"/>
                  <a:pt x="1576425" y="733348"/>
                </a:cubicBezTo>
                <a:cubicBezTo>
                  <a:pt x="1578254" y="736396"/>
                  <a:pt x="1580083" y="738835"/>
                  <a:pt x="1581912" y="740664"/>
                </a:cubicBezTo>
                <a:cubicBezTo>
                  <a:pt x="1588617" y="750417"/>
                  <a:pt x="1594104" y="760780"/>
                  <a:pt x="1598371" y="771753"/>
                </a:cubicBezTo>
                <a:cubicBezTo>
                  <a:pt x="1602638" y="777240"/>
                  <a:pt x="1605229" y="783336"/>
                  <a:pt x="1606143" y="790041"/>
                </a:cubicBezTo>
                <a:cubicBezTo>
                  <a:pt x="1607058" y="796747"/>
                  <a:pt x="1607515" y="801014"/>
                  <a:pt x="1607515" y="802843"/>
                </a:cubicBezTo>
                <a:lnTo>
                  <a:pt x="1607515" y="807415"/>
                </a:lnTo>
                <a:cubicBezTo>
                  <a:pt x="1607515" y="812901"/>
                  <a:pt x="1607820" y="816864"/>
                  <a:pt x="1608429" y="819302"/>
                </a:cubicBezTo>
                <a:cubicBezTo>
                  <a:pt x="1610868" y="821740"/>
                  <a:pt x="1611172" y="824179"/>
                  <a:pt x="1609344" y="826617"/>
                </a:cubicBezTo>
                <a:cubicBezTo>
                  <a:pt x="1608734" y="826617"/>
                  <a:pt x="1608429" y="826922"/>
                  <a:pt x="1608429" y="827532"/>
                </a:cubicBezTo>
                <a:cubicBezTo>
                  <a:pt x="1608429" y="828141"/>
                  <a:pt x="1608734" y="828751"/>
                  <a:pt x="1609344" y="829361"/>
                </a:cubicBezTo>
                <a:cubicBezTo>
                  <a:pt x="1609344" y="831189"/>
                  <a:pt x="1609648" y="832409"/>
                  <a:pt x="1610258" y="833018"/>
                </a:cubicBezTo>
                <a:cubicBezTo>
                  <a:pt x="1608429" y="833628"/>
                  <a:pt x="1607058" y="833475"/>
                  <a:pt x="1606143" y="832561"/>
                </a:cubicBezTo>
                <a:cubicBezTo>
                  <a:pt x="1605229" y="831646"/>
                  <a:pt x="1604467" y="830275"/>
                  <a:pt x="1603857" y="828446"/>
                </a:cubicBezTo>
                <a:cubicBezTo>
                  <a:pt x="1605076" y="826617"/>
                  <a:pt x="1603553" y="824788"/>
                  <a:pt x="1599285" y="822960"/>
                </a:cubicBezTo>
                <a:cubicBezTo>
                  <a:pt x="1598676" y="822350"/>
                  <a:pt x="1598066" y="822502"/>
                  <a:pt x="1597457" y="823417"/>
                </a:cubicBezTo>
                <a:cubicBezTo>
                  <a:pt x="1596847" y="824331"/>
                  <a:pt x="1596542" y="825093"/>
                  <a:pt x="1596542" y="825703"/>
                </a:cubicBezTo>
                <a:cubicBezTo>
                  <a:pt x="1595932" y="826313"/>
                  <a:pt x="1595475" y="827227"/>
                  <a:pt x="1595171" y="828446"/>
                </a:cubicBezTo>
                <a:cubicBezTo>
                  <a:pt x="1594866" y="829665"/>
                  <a:pt x="1594713" y="830884"/>
                  <a:pt x="1594713" y="832104"/>
                </a:cubicBezTo>
                <a:lnTo>
                  <a:pt x="1591056" y="844905"/>
                </a:lnTo>
                <a:lnTo>
                  <a:pt x="1589227" y="845820"/>
                </a:lnTo>
                <a:cubicBezTo>
                  <a:pt x="1586179" y="847648"/>
                  <a:pt x="1584655" y="850696"/>
                  <a:pt x="1584655" y="854964"/>
                </a:cubicBezTo>
                <a:lnTo>
                  <a:pt x="1580997" y="855878"/>
                </a:lnTo>
                <a:cubicBezTo>
                  <a:pt x="1580388" y="855878"/>
                  <a:pt x="1579321" y="855878"/>
                  <a:pt x="1577797" y="855878"/>
                </a:cubicBezTo>
                <a:cubicBezTo>
                  <a:pt x="1576273" y="855878"/>
                  <a:pt x="1575816" y="856792"/>
                  <a:pt x="1576425" y="858621"/>
                </a:cubicBezTo>
                <a:cubicBezTo>
                  <a:pt x="1576425" y="859231"/>
                  <a:pt x="1575206" y="860755"/>
                  <a:pt x="1572768" y="863193"/>
                </a:cubicBezTo>
                <a:cubicBezTo>
                  <a:pt x="1572158" y="863803"/>
                  <a:pt x="1571548" y="863955"/>
                  <a:pt x="1570939" y="863650"/>
                </a:cubicBezTo>
                <a:cubicBezTo>
                  <a:pt x="1570329" y="863346"/>
                  <a:pt x="1569720" y="863498"/>
                  <a:pt x="1569110" y="864108"/>
                </a:cubicBezTo>
                <a:lnTo>
                  <a:pt x="1559966" y="865936"/>
                </a:lnTo>
                <a:cubicBezTo>
                  <a:pt x="1559356" y="865936"/>
                  <a:pt x="1558594" y="865784"/>
                  <a:pt x="1557680" y="865479"/>
                </a:cubicBezTo>
                <a:cubicBezTo>
                  <a:pt x="1556766" y="865174"/>
                  <a:pt x="1555089" y="865327"/>
                  <a:pt x="1552651" y="865936"/>
                </a:cubicBezTo>
                <a:cubicBezTo>
                  <a:pt x="1549603" y="867765"/>
                  <a:pt x="1545640" y="868070"/>
                  <a:pt x="1540764" y="866851"/>
                </a:cubicBezTo>
                <a:cubicBezTo>
                  <a:pt x="1540154" y="867460"/>
                  <a:pt x="1539392" y="867765"/>
                  <a:pt x="1538478" y="867765"/>
                </a:cubicBezTo>
                <a:cubicBezTo>
                  <a:pt x="1537563" y="867765"/>
                  <a:pt x="1536801" y="868070"/>
                  <a:pt x="1536192" y="868680"/>
                </a:cubicBezTo>
                <a:cubicBezTo>
                  <a:pt x="1531315" y="868680"/>
                  <a:pt x="1528876" y="867460"/>
                  <a:pt x="1528876" y="865022"/>
                </a:cubicBezTo>
                <a:cubicBezTo>
                  <a:pt x="1527657" y="862584"/>
                  <a:pt x="1527962" y="860450"/>
                  <a:pt x="1529791" y="858621"/>
                </a:cubicBezTo>
                <a:cubicBezTo>
                  <a:pt x="1531010" y="858621"/>
                  <a:pt x="1532534" y="859536"/>
                  <a:pt x="1534363" y="861364"/>
                </a:cubicBezTo>
                <a:cubicBezTo>
                  <a:pt x="1535582" y="861974"/>
                  <a:pt x="1536801" y="861974"/>
                  <a:pt x="1538021" y="861364"/>
                </a:cubicBezTo>
                <a:cubicBezTo>
                  <a:pt x="1539240" y="860755"/>
                  <a:pt x="1539544" y="860145"/>
                  <a:pt x="1538935" y="859536"/>
                </a:cubicBezTo>
                <a:cubicBezTo>
                  <a:pt x="1539544" y="858926"/>
                  <a:pt x="1540002" y="858012"/>
                  <a:pt x="1540307" y="856792"/>
                </a:cubicBezTo>
                <a:cubicBezTo>
                  <a:pt x="1540611" y="855573"/>
                  <a:pt x="1541678" y="854659"/>
                  <a:pt x="1543507" y="854049"/>
                </a:cubicBezTo>
                <a:lnTo>
                  <a:pt x="1542593" y="853135"/>
                </a:lnTo>
                <a:cubicBezTo>
                  <a:pt x="1541983" y="853135"/>
                  <a:pt x="1540764" y="854049"/>
                  <a:pt x="1538935" y="855878"/>
                </a:cubicBezTo>
                <a:cubicBezTo>
                  <a:pt x="1537716" y="853440"/>
                  <a:pt x="1535277" y="852221"/>
                  <a:pt x="1531620" y="852221"/>
                </a:cubicBezTo>
                <a:cubicBezTo>
                  <a:pt x="1529791" y="853440"/>
                  <a:pt x="1525828" y="854049"/>
                  <a:pt x="1519733" y="854049"/>
                </a:cubicBezTo>
                <a:cubicBezTo>
                  <a:pt x="1518514" y="855269"/>
                  <a:pt x="1517294" y="855269"/>
                  <a:pt x="1516075" y="854049"/>
                </a:cubicBezTo>
                <a:cubicBezTo>
                  <a:pt x="1515465" y="855878"/>
                  <a:pt x="1516075" y="857707"/>
                  <a:pt x="1517904" y="859536"/>
                </a:cubicBezTo>
                <a:cubicBezTo>
                  <a:pt x="1519123" y="860755"/>
                  <a:pt x="1519733" y="862279"/>
                  <a:pt x="1519733" y="864108"/>
                </a:cubicBezTo>
                <a:cubicBezTo>
                  <a:pt x="1519123" y="864717"/>
                  <a:pt x="1518666" y="865479"/>
                  <a:pt x="1518361" y="866394"/>
                </a:cubicBezTo>
                <a:cubicBezTo>
                  <a:pt x="1518056" y="867308"/>
                  <a:pt x="1517599" y="867765"/>
                  <a:pt x="1516989" y="867765"/>
                </a:cubicBezTo>
                <a:cubicBezTo>
                  <a:pt x="1515161" y="867765"/>
                  <a:pt x="1514246" y="867460"/>
                  <a:pt x="1514246" y="866851"/>
                </a:cubicBezTo>
                <a:cubicBezTo>
                  <a:pt x="1514246" y="866851"/>
                  <a:pt x="1512417" y="864108"/>
                  <a:pt x="1508760" y="858621"/>
                </a:cubicBezTo>
                <a:lnTo>
                  <a:pt x="1512417" y="854964"/>
                </a:lnTo>
                <a:cubicBezTo>
                  <a:pt x="1509979" y="854354"/>
                  <a:pt x="1507998" y="853440"/>
                  <a:pt x="1506474" y="852221"/>
                </a:cubicBezTo>
                <a:cubicBezTo>
                  <a:pt x="1504950" y="851001"/>
                  <a:pt x="1503578" y="850087"/>
                  <a:pt x="1502359" y="849477"/>
                </a:cubicBezTo>
                <a:cubicBezTo>
                  <a:pt x="1501140" y="849477"/>
                  <a:pt x="1499920" y="850087"/>
                  <a:pt x="1498701" y="851306"/>
                </a:cubicBezTo>
                <a:cubicBezTo>
                  <a:pt x="1498092" y="852525"/>
                  <a:pt x="1498397" y="853744"/>
                  <a:pt x="1499616" y="854964"/>
                </a:cubicBezTo>
                <a:lnTo>
                  <a:pt x="1501444" y="855878"/>
                </a:lnTo>
                <a:cubicBezTo>
                  <a:pt x="1502054" y="856488"/>
                  <a:pt x="1502664" y="857250"/>
                  <a:pt x="1503273" y="858164"/>
                </a:cubicBezTo>
                <a:cubicBezTo>
                  <a:pt x="1503883" y="859078"/>
                  <a:pt x="1503883" y="859840"/>
                  <a:pt x="1503273" y="860450"/>
                </a:cubicBezTo>
                <a:cubicBezTo>
                  <a:pt x="1502054" y="862279"/>
                  <a:pt x="1499920" y="862584"/>
                  <a:pt x="1496872" y="861364"/>
                </a:cubicBezTo>
                <a:cubicBezTo>
                  <a:pt x="1495653" y="861364"/>
                  <a:pt x="1494129" y="860450"/>
                  <a:pt x="1492300" y="858621"/>
                </a:cubicBezTo>
                <a:cubicBezTo>
                  <a:pt x="1491691" y="858012"/>
                  <a:pt x="1491539" y="857250"/>
                  <a:pt x="1491843" y="856335"/>
                </a:cubicBezTo>
                <a:cubicBezTo>
                  <a:pt x="1492148" y="855421"/>
                  <a:pt x="1492300" y="854659"/>
                  <a:pt x="1492300" y="854049"/>
                </a:cubicBezTo>
                <a:lnTo>
                  <a:pt x="1492300" y="850392"/>
                </a:lnTo>
                <a:cubicBezTo>
                  <a:pt x="1488643" y="846734"/>
                  <a:pt x="1484681" y="846125"/>
                  <a:pt x="1480413" y="848563"/>
                </a:cubicBezTo>
                <a:lnTo>
                  <a:pt x="1477670" y="848563"/>
                </a:lnTo>
                <a:cubicBezTo>
                  <a:pt x="1475232" y="846125"/>
                  <a:pt x="1471574" y="845210"/>
                  <a:pt x="1466697" y="845820"/>
                </a:cubicBezTo>
                <a:lnTo>
                  <a:pt x="1462125" y="846734"/>
                </a:lnTo>
                <a:cubicBezTo>
                  <a:pt x="1459077" y="846734"/>
                  <a:pt x="1456182" y="846429"/>
                  <a:pt x="1453438" y="845820"/>
                </a:cubicBezTo>
                <a:cubicBezTo>
                  <a:pt x="1450695" y="845210"/>
                  <a:pt x="1448105" y="844600"/>
                  <a:pt x="1445666" y="843991"/>
                </a:cubicBezTo>
                <a:cubicBezTo>
                  <a:pt x="1443228" y="843991"/>
                  <a:pt x="1441399" y="843686"/>
                  <a:pt x="1440180" y="843077"/>
                </a:cubicBezTo>
                <a:lnTo>
                  <a:pt x="1437436" y="843077"/>
                </a:lnTo>
                <a:cubicBezTo>
                  <a:pt x="1434998" y="841248"/>
                  <a:pt x="1431950" y="840943"/>
                  <a:pt x="1428292" y="842162"/>
                </a:cubicBezTo>
                <a:lnTo>
                  <a:pt x="1425549" y="842162"/>
                </a:lnTo>
                <a:cubicBezTo>
                  <a:pt x="1423720" y="840333"/>
                  <a:pt x="1420673" y="839419"/>
                  <a:pt x="1416405" y="839419"/>
                </a:cubicBezTo>
                <a:cubicBezTo>
                  <a:pt x="1415186" y="839419"/>
                  <a:pt x="1414577" y="838809"/>
                  <a:pt x="1414577" y="837590"/>
                </a:cubicBezTo>
                <a:cubicBezTo>
                  <a:pt x="1414577" y="837590"/>
                  <a:pt x="1414729" y="837438"/>
                  <a:pt x="1415034" y="837133"/>
                </a:cubicBezTo>
                <a:cubicBezTo>
                  <a:pt x="1415338" y="836828"/>
                  <a:pt x="1415491" y="836676"/>
                  <a:pt x="1415491" y="836676"/>
                </a:cubicBezTo>
                <a:lnTo>
                  <a:pt x="1417320" y="837590"/>
                </a:lnTo>
                <a:cubicBezTo>
                  <a:pt x="1417320" y="837590"/>
                  <a:pt x="1418234" y="836676"/>
                  <a:pt x="1420063" y="834847"/>
                </a:cubicBezTo>
                <a:cubicBezTo>
                  <a:pt x="1420063" y="834237"/>
                  <a:pt x="1420215" y="833780"/>
                  <a:pt x="1420520" y="833475"/>
                </a:cubicBezTo>
                <a:cubicBezTo>
                  <a:pt x="1420825" y="833171"/>
                  <a:pt x="1420673" y="832713"/>
                  <a:pt x="1420063" y="832104"/>
                </a:cubicBezTo>
                <a:cubicBezTo>
                  <a:pt x="1418234" y="832104"/>
                  <a:pt x="1416710" y="831494"/>
                  <a:pt x="1415491" y="830275"/>
                </a:cubicBezTo>
                <a:cubicBezTo>
                  <a:pt x="1414272" y="830884"/>
                  <a:pt x="1413662" y="832104"/>
                  <a:pt x="1413662" y="833932"/>
                </a:cubicBezTo>
                <a:cubicBezTo>
                  <a:pt x="1410614" y="833932"/>
                  <a:pt x="1409243" y="833018"/>
                  <a:pt x="1409547" y="831189"/>
                </a:cubicBezTo>
                <a:cubicBezTo>
                  <a:pt x="1409852" y="829361"/>
                  <a:pt x="1409700" y="828446"/>
                  <a:pt x="1409090" y="828446"/>
                </a:cubicBezTo>
                <a:lnTo>
                  <a:pt x="1357884" y="833932"/>
                </a:lnTo>
                <a:cubicBezTo>
                  <a:pt x="1357884" y="833323"/>
                  <a:pt x="1363218" y="832104"/>
                  <a:pt x="1373886" y="830275"/>
                </a:cubicBezTo>
                <a:cubicBezTo>
                  <a:pt x="1384554" y="828446"/>
                  <a:pt x="1388973" y="826922"/>
                  <a:pt x="1387145" y="825703"/>
                </a:cubicBezTo>
                <a:cubicBezTo>
                  <a:pt x="1388364" y="825093"/>
                  <a:pt x="1391412" y="824331"/>
                  <a:pt x="1396288" y="823417"/>
                </a:cubicBezTo>
                <a:cubicBezTo>
                  <a:pt x="1401165" y="822502"/>
                  <a:pt x="1403604" y="821436"/>
                  <a:pt x="1403604" y="820217"/>
                </a:cubicBezTo>
                <a:cubicBezTo>
                  <a:pt x="1405433" y="821436"/>
                  <a:pt x="1407109" y="822045"/>
                  <a:pt x="1408633" y="822045"/>
                </a:cubicBezTo>
                <a:cubicBezTo>
                  <a:pt x="1410157" y="822045"/>
                  <a:pt x="1411224" y="821131"/>
                  <a:pt x="1411833" y="819302"/>
                </a:cubicBezTo>
                <a:cubicBezTo>
                  <a:pt x="1411833" y="818692"/>
                  <a:pt x="1412748" y="818388"/>
                  <a:pt x="1414577" y="818388"/>
                </a:cubicBezTo>
                <a:cubicBezTo>
                  <a:pt x="1418234" y="818388"/>
                  <a:pt x="1422196" y="817169"/>
                  <a:pt x="1426464" y="814730"/>
                </a:cubicBezTo>
                <a:cubicBezTo>
                  <a:pt x="1430731" y="812292"/>
                  <a:pt x="1433779" y="810768"/>
                  <a:pt x="1435608" y="810158"/>
                </a:cubicBezTo>
                <a:cubicBezTo>
                  <a:pt x="1444752" y="808939"/>
                  <a:pt x="1451153" y="806196"/>
                  <a:pt x="1454810" y="801928"/>
                </a:cubicBezTo>
                <a:cubicBezTo>
                  <a:pt x="1456029" y="800709"/>
                  <a:pt x="1457248" y="799642"/>
                  <a:pt x="1458468" y="798728"/>
                </a:cubicBezTo>
                <a:cubicBezTo>
                  <a:pt x="1459687" y="797814"/>
                  <a:pt x="1460906" y="796747"/>
                  <a:pt x="1462125" y="795528"/>
                </a:cubicBezTo>
                <a:cubicBezTo>
                  <a:pt x="1463954" y="793699"/>
                  <a:pt x="1465630" y="792175"/>
                  <a:pt x="1467155" y="790956"/>
                </a:cubicBezTo>
                <a:cubicBezTo>
                  <a:pt x="1468678" y="789736"/>
                  <a:pt x="1470050" y="788517"/>
                  <a:pt x="1471269" y="787298"/>
                </a:cubicBezTo>
                <a:cubicBezTo>
                  <a:pt x="1472488" y="786688"/>
                  <a:pt x="1473708" y="785774"/>
                  <a:pt x="1474927" y="784555"/>
                </a:cubicBezTo>
                <a:cubicBezTo>
                  <a:pt x="1476146" y="783336"/>
                  <a:pt x="1477670" y="782117"/>
                  <a:pt x="1479499" y="780897"/>
                </a:cubicBezTo>
                <a:cubicBezTo>
                  <a:pt x="1480109" y="780288"/>
                  <a:pt x="1482242" y="777544"/>
                  <a:pt x="1485900" y="772668"/>
                </a:cubicBezTo>
                <a:cubicBezTo>
                  <a:pt x="1488338" y="770839"/>
                  <a:pt x="1489862" y="767486"/>
                  <a:pt x="1490472" y="762609"/>
                </a:cubicBezTo>
                <a:cubicBezTo>
                  <a:pt x="1491081" y="760780"/>
                  <a:pt x="1491996" y="758799"/>
                  <a:pt x="1493215" y="756666"/>
                </a:cubicBezTo>
                <a:cubicBezTo>
                  <a:pt x="1494434" y="754532"/>
                  <a:pt x="1495348" y="752856"/>
                  <a:pt x="1495958" y="751636"/>
                </a:cubicBezTo>
                <a:cubicBezTo>
                  <a:pt x="1497177" y="745540"/>
                  <a:pt x="1497787" y="740359"/>
                  <a:pt x="1497787" y="736092"/>
                </a:cubicBezTo>
                <a:cubicBezTo>
                  <a:pt x="1497787" y="733044"/>
                  <a:pt x="1497177" y="728472"/>
                  <a:pt x="1495958" y="722376"/>
                </a:cubicBezTo>
                <a:cubicBezTo>
                  <a:pt x="1494739" y="720547"/>
                  <a:pt x="1493520" y="718261"/>
                  <a:pt x="1492300" y="715518"/>
                </a:cubicBezTo>
                <a:cubicBezTo>
                  <a:pt x="1491081" y="712774"/>
                  <a:pt x="1490167" y="710793"/>
                  <a:pt x="1489557" y="709574"/>
                </a:cubicBezTo>
                <a:lnTo>
                  <a:pt x="1474927" y="686714"/>
                </a:lnTo>
                <a:cubicBezTo>
                  <a:pt x="1474927" y="684885"/>
                  <a:pt x="1474012" y="683666"/>
                  <a:pt x="1472184" y="683057"/>
                </a:cubicBezTo>
                <a:cubicBezTo>
                  <a:pt x="1471574" y="683666"/>
                  <a:pt x="1470965" y="684733"/>
                  <a:pt x="1470355" y="686257"/>
                </a:cubicBezTo>
                <a:cubicBezTo>
                  <a:pt x="1469745" y="687781"/>
                  <a:pt x="1468831" y="687933"/>
                  <a:pt x="1467612" y="686714"/>
                </a:cubicBezTo>
                <a:cubicBezTo>
                  <a:pt x="1466393" y="684885"/>
                  <a:pt x="1465783" y="682752"/>
                  <a:pt x="1465783" y="680313"/>
                </a:cubicBezTo>
                <a:cubicBezTo>
                  <a:pt x="1463344" y="682142"/>
                  <a:pt x="1460906" y="683057"/>
                  <a:pt x="1458468" y="683057"/>
                </a:cubicBezTo>
                <a:cubicBezTo>
                  <a:pt x="1456639" y="683057"/>
                  <a:pt x="1454810" y="682142"/>
                  <a:pt x="1452981" y="680313"/>
                </a:cubicBezTo>
                <a:lnTo>
                  <a:pt x="1451153" y="685800"/>
                </a:lnTo>
                <a:cubicBezTo>
                  <a:pt x="1451153" y="687019"/>
                  <a:pt x="1450238" y="688238"/>
                  <a:pt x="1448409" y="689457"/>
                </a:cubicBezTo>
                <a:lnTo>
                  <a:pt x="1438351" y="694944"/>
                </a:lnTo>
                <a:cubicBezTo>
                  <a:pt x="1436522" y="696163"/>
                  <a:pt x="1434693" y="698296"/>
                  <a:pt x="1432865" y="701344"/>
                </a:cubicBezTo>
                <a:lnTo>
                  <a:pt x="1426464" y="709574"/>
                </a:lnTo>
                <a:cubicBezTo>
                  <a:pt x="1424635" y="710793"/>
                  <a:pt x="1422959" y="712622"/>
                  <a:pt x="1421434" y="715061"/>
                </a:cubicBezTo>
                <a:cubicBezTo>
                  <a:pt x="1419910" y="717499"/>
                  <a:pt x="1418844" y="719328"/>
                  <a:pt x="1418234" y="720547"/>
                </a:cubicBezTo>
                <a:cubicBezTo>
                  <a:pt x="1417015" y="722985"/>
                  <a:pt x="1414881" y="725729"/>
                  <a:pt x="1411833" y="728776"/>
                </a:cubicBezTo>
                <a:cubicBezTo>
                  <a:pt x="1408785" y="731825"/>
                  <a:pt x="1406347" y="734568"/>
                  <a:pt x="1404518" y="737006"/>
                </a:cubicBezTo>
                <a:cubicBezTo>
                  <a:pt x="1403299" y="738225"/>
                  <a:pt x="1402080" y="738530"/>
                  <a:pt x="1400861" y="737921"/>
                </a:cubicBezTo>
                <a:cubicBezTo>
                  <a:pt x="1400251" y="737311"/>
                  <a:pt x="1399336" y="737006"/>
                  <a:pt x="1398117" y="737006"/>
                </a:cubicBezTo>
                <a:cubicBezTo>
                  <a:pt x="1396898" y="737006"/>
                  <a:pt x="1395984" y="736701"/>
                  <a:pt x="1395374" y="736092"/>
                </a:cubicBezTo>
                <a:cubicBezTo>
                  <a:pt x="1395374" y="736701"/>
                  <a:pt x="1395069" y="737311"/>
                  <a:pt x="1394460" y="737921"/>
                </a:cubicBezTo>
                <a:cubicBezTo>
                  <a:pt x="1393850" y="738530"/>
                  <a:pt x="1394460" y="738530"/>
                  <a:pt x="1396288" y="737921"/>
                </a:cubicBezTo>
                <a:cubicBezTo>
                  <a:pt x="1396288" y="738530"/>
                  <a:pt x="1396441" y="739444"/>
                  <a:pt x="1396746" y="740664"/>
                </a:cubicBezTo>
                <a:cubicBezTo>
                  <a:pt x="1397050" y="741883"/>
                  <a:pt x="1396593" y="742797"/>
                  <a:pt x="1395374" y="743407"/>
                </a:cubicBezTo>
                <a:cubicBezTo>
                  <a:pt x="1393545" y="742797"/>
                  <a:pt x="1392326" y="742645"/>
                  <a:pt x="1391716" y="742950"/>
                </a:cubicBezTo>
                <a:cubicBezTo>
                  <a:pt x="1391107" y="743255"/>
                  <a:pt x="1391107" y="744626"/>
                  <a:pt x="1391716" y="747065"/>
                </a:cubicBezTo>
                <a:cubicBezTo>
                  <a:pt x="1388669" y="747674"/>
                  <a:pt x="1386840" y="746760"/>
                  <a:pt x="1386230" y="744321"/>
                </a:cubicBezTo>
                <a:lnTo>
                  <a:pt x="1385316" y="741578"/>
                </a:lnTo>
                <a:cubicBezTo>
                  <a:pt x="1384097" y="740359"/>
                  <a:pt x="1382877" y="740359"/>
                  <a:pt x="1381658" y="741578"/>
                </a:cubicBezTo>
                <a:lnTo>
                  <a:pt x="1374343" y="744321"/>
                </a:lnTo>
                <a:cubicBezTo>
                  <a:pt x="1374343" y="744931"/>
                  <a:pt x="1375562" y="745693"/>
                  <a:pt x="1378000" y="746607"/>
                </a:cubicBezTo>
                <a:cubicBezTo>
                  <a:pt x="1380439" y="747522"/>
                  <a:pt x="1381658" y="748893"/>
                  <a:pt x="1381658" y="750722"/>
                </a:cubicBezTo>
                <a:cubicBezTo>
                  <a:pt x="1379220" y="750113"/>
                  <a:pt x="1377543" y="750113"/>
                  <a:pt x="1376629" y="750722"/>
                </a:cubicBezTo>
                <a:cubicBezTo>
                  <a:pt x="1375714" y="751332"/>
                  <a:pt x="1375257" y="752551"/>
                  <a:pt x="1375257" y="754380"/>
                </a:cubicBezTo>
                <a:cubicBezTo>
                  <a:pt x="1373428" y="756209"/>
                  <a:pt x="1371905" y="756818"/>
                  <a:pt x="1370685" y="756209"/>
                </a:cubicBezTo>
                <a:cubicBezTo>
                  <a:pt x="1368247" y="754380"/>
                  <a:pt x="1367332" y="752246"/>
                  <a:pt x="1367942" y="749808"/>
                </a:cubicBezTo>
                <a:cubicBezTo>
                  <a:pt x="1368552" y="749198"/>
                  <a:pt x="1368704" y="748741"/>
                  <a:pt x="1368399" y="748436"/>
                </a:cubicBezTo>
                <a:cubicBezTo>
                  <a:pt x="1368095" y="748131"/>
                  <a:pt x="1367942" y="747674"/>
                  <a:pt x="1367942" y="747065"/>
                </a:cubicBezTo>
                <a:lnTo>
                  <a:pt x="1366113" y="747979"/>
                </a:lnTo>
                <a:lnTo>
                  <a:pt x="1360627" y="750722"/>
                </a:lnTo>
                <a:cubicBezTo>
                  <a:pt x="1358798" y="750722"/>
                  <a:pt x="1357579" y="751027"/>
                  <a:pt x="1356969" y="751636"/>
                </a:cubicBezTo>
                <a:cubicBezTo>
                  <a:pt x="1356360" y="752246"/>
                  <a:pt x="1356055" y="753465"/>
                  <a:pt x="1356055" y="755294"/>
                </a:cubicBezTo>
                <a:lnTo>
                  <a:pt x="1356055" y="763524"/>
                </a:lnTo>
                <a:cubicBezTo>
                  <a:pt x="1356055" y="764133"/>
                  <a:pt x="1355598" y="764743"/>
                  <a:pt x="1354683" y="765352"/>
                </a:cubicBezTo>
                <a:cubicBezTo>
                  <a:pt x="1353769" y="765962"/>
                  <a:pt x="1353007" y="766267"/>
                  <a:pt x="1352397" y="766267"/>
                </a:cubicBezTo>
                <a:cubicBezTo>
                  <a:pt x="1352397" y="766267"/>
                  <a:pt x="1351940" y="766267"/>
                  <a:pt x="1351026" y="766267"/>
                </a:cubicBezTo>
                <a:cubicBezTo>
                  <a:pt x="1350111" y="766267"/>
                  <a:pt x="1349959" y="766876"/>
                  <a:pt x="1350568" y="768096"/>
                </a:cubicBezTo>
                <a:cubicBezTo>
                  <a:pt x="1351178" y="769315"/>
                  <a:pt x="1351026" y="769925"/>
                  <a:pt x="1350111" y="769925"/>
                </a:cubicBezTo>
                <a:cubicBezTo>
                  <a:pt x="1349197" y="769925"/>
                  <a:pt x="1348130" y="769620"/>
                  <a:pt x="1346911" y="769010"/>
                </a:cubicBezTo>
                <a:cubicBezTo>
                  <a:pt x="1346301" y="769010"/>
                  <a:pt x="1345082" y="768096"/>
                  <a:pt x="1343253" y="766267"/>
                </a:cubicBezTo>
                <a:lnTo>
                  <a:pt x="1343253" y="758952"/>
                </a:lnTo>
                <a:cubicBezTo>
                  <a:pt x="1341424" y="758952"/>
                  <a:pt x="1340205" y="759561"/>
                  <a:pt x="1339596" y="760780"/>
                </a:cubicBezTo>
                <a:cubicBezTo>
                  <a:pt x="1338986" y="762000"/>
                  <a:pt x="1338377" y="762762"/>
                  <a:pt x="1337767" y="763067"/>
                </a:cubicBezTo>
                <a:cubicBezTo>
                  <a:pt x="1337157" y="763371"/>
                  <a:pt x="1336548" y="763524"/>
                  <a:pt x="1335938" y="763524"/>
                </a:cubicBezTo>
                <a:lnTo>
                  <a:pt x="1333195" y="763524"/>
                </a:lnTo>
                <a:cubicBezTo>
                  <a:pt x="1329537" y="763524"/>
                  <a:pt x="1326184" y="764438"/>
                  <a:pt x="1323136" y="766267"/>
                </a:cubicBezTo>
                <a:lnTo>
                  <a:pt x="1323136" y="767181"/>
                </a:lnTo>
                <a:lnTo>
                  <a:pt x="1331366" y="769010"/>
                </a:lnTo>
                <a:cubicBezTo>
                  <a:pt x="1335024" y="769620"/>
                  <a:pt x="1336243" y="771448"/>
                  <a:pt x="1335024" y="774496"/>
                </a:cubicBezTo>
                <a:cubicBezTo>
                  <a:pt x="1333804" y="776325"/>
                  <a:pt x="1331366" y="776935"/>
                  <a:pt x="1327708" y="776325"/>
                </a:cubicBezTo>
                <a:cubicBezTo>
                  <a:pt x="1326489" y="777544"/>
                  <a:pt x="1325575" y="778154"/>
                  <a:pt x="1324965" y="778154"/>
                </a:cubicBezTo>
                <a:cubicBezTo>
                  <a:pt x="1323746" y="779983"/>
                  <a:pt x="1322222" y="779983"/>
                  <a:pt x="1320393" y="778154"/>
                </a:cubicBezTo>
                <a:cubicBezTo>
                  <a:pt x="1319784" y="776935"/>
                  <a:pt x="1319784" y="775411"/>
                  <a:pt x="1320393" y="773582"/>
                </a:cubicBezTo>
                <a:cubicBezTo>
                  <a:pt x="1321003" y="772973"/>
                  <a:pt x="1321308" y="771753"/>
                  <a:pt x="1321308" y="769925"/>
                </a:cubicBezTo>
                <a:cubicBezTo>
                  <a:pt x="1320089" y="769315"/>
                  <a:pt x="1318564" y="769010"/>
                  <a:pt x="1316736" y="769010"/>
                </a:cubicBezTo>
                <a:cubicBezTo>
                  <a:pt x="1314907" y="769010"/>
                  <a:pt x="1313231" y="769772"/>
                  <a:pt x="1311706" y="771296"/>
                </a:cubicBezTo>
                <a:cubicBezTo>
                  <a:pt x="1310182" y="772820"/>
                  <a:pt x="1309116" y="773887"/>
                  <a:pt x="1308506" y="774496"/>
                </a:cubicBezTo>
                <a:cubicBezTo>
                  <a:pt x="1305458" y="775716"/>
                  <a:pt x="1304239" y="777849"/>
                  <a:pt x="1304848" y="780897"/>
                </a:cubicBezTo>
                <a:cubicBezTo>
                  <a:pt x="1305458" y="783945"/>
                  <a:pt x="1305458" y="786079"/>
                  <a:pt x="1304848" y="787298"/>
                </a:cubicBezTo>
                <a:cubicBezTo>
                  <a:pt x="1304239" y="786688"/>
                  <a:pt x="1303172" y="786231"/>
                  <a:pt x="1301648" y="785927"/>
                </a:cubicBezTo>
                <a:cubicBezTo>
                  <a:pt x="1300124" y="785622"/>
                  <a:pt x="1299057" y="785165"/>
                  <a:pt x="1298448" y="784555"/>
                </a:cubicBezTo>
                <a:cubicBezTo>
                  <a:pt x="1297838" y="785774"/>
                  <a:pt x="1297533" y="787908"/>
                  <a:pt x="1297533" y="790956"/>
                </a:cubicBezTo>
                <a:lnTo>
                  <a:pt x="1291132" y="790956"/>
                </a:lnTo>
                <a:lnTo>
                  <a:pt x="1289304" y="791870"/>
                </a:lnTo>
                <a:lnTo>
                  <a:pt x="1288389" y="794613"/>
                </a:lnTo>
                <a:cubicBezTo>
                  <a:pt x="1286560" y="794613"/>
                  <a:pt x="1285036" y="794004"/>
                  <a:pt x="1283817" y="792784"/>
                </a:cubicBezTo>
                <a:cubicBezTo>
                  <a:pt x="1283208" y="792175"/>
                  <a:pt x="1283055" y="791413"/>
                  <a:pt x="1283360" y="790498"/>
                </a:cubicBezTo>
                <a:cubicBezTo>
                  <a:pt x="1283665" y="789584"/>
                  <a:pt x="1283817" y="788822"/>
                  <a:pt x="1283817" y="788213"/>
                </a:cubicBezTo>
                <a:cubicBezTo>
                  <a:pt x="1283817" y="787603"/>
                  <a:pt x="1284122" y="786993"/>
                  <a:pt x="1284732" y="786384"/>
                </a:cubicBezTo>
                <a:cubicBezTo>
                  <a:pt x="1285341" y="785774"/>
                  <a:pt x="1285036" y="785165"/>
                  <a:pt x="1283817" y="784555"/>
                </a:cubicBezTo>
                <a:lnTo>
                  <a:pt x="1282903" y="784555"/>
                </a:lnTo>
                <a:cubicBezTo>
                  <a:pt x="1280464" y="784555"/>
                  <a:pt x="1277721" y="785317"/>
                  <a:pt x="1274673" y="786841"/>
                </a:cubicBezTo>
                <a:cubicBezTo>
                  <a:pt x="1271625" y="788365"/>
                  <a:pt x="1269796" y="790041"/>
                  <a:pt x="1269187" y="791870"/>
                </a:cubicBezTo>
                <a:cubicBezTo>
                  <a:pt x="1269796" y="792480"/>
                  <a:pt x="1271016" y="792784"/>
                  <a:pt x="1272845" y="792784"/>
                </a:cubicBezTo>
                <a:lnTo>
                  <a:pt x="1269187" y="800100"/>
                </a:lnTo>
                <a:lnTo>
                  <a:pt x="1264615" y="799185"/>
                </a:lnTo>
                <a:lnTo>
                  <a:pt x="1267358" y="791870"/>
                </a:lnTo>
                <a:cubicBezTo>
                  <a:pt x="1267358" y="791870"/>
                  <a:pt x="1267206" y="791718"/>
                  <a:pt x="1266901" y="791413"/>
                </a:cubicBezTo>
                <a:cubicBezTo>
                  <a:pt x="1266596" y="791108"/>
                  <a:pt x="1266444" y="790956"/>
                  <a:pt x="1266444" y="790956"/>
                </a:cubicBezTo>
                <a:cubicBezTo>
                  <a:pt x="1265224" y="792175"/>
                  <a:pt x="1263396" y="793394"/>
                  <a:pt x="1260957" y="794613"/>
                </a:cubicBezTo>
                <a:lnTo>
                  <a:pt x="1259128" y="794613"/>
                </a:lnTo>
                <a:cubicBezTo>
                  <a:pt x="1256080" y="795223"/>
                  <a:pt x="1253642" y="796442"/>
                  <a:pt x="1251813" y="798271"/>
                </a:cubicBezTo>
                <a:cubicBezTo>
                  <a:pt x="1250594" y="798880"/>
                  <a:pt x="1249680" y="798880"/>
                  <a:pt x="1249070" y="798271"/>
                </a:cubicBezTo>
                <a:cubicBezTo>
                  <a:pt x="1247241" y="798271"/>
                  <a:pt x="1246327" y="799795"/>
                  <a:pt x="1246327" y="802843"/>
                </a:cubicBezTo>
                <a:lnTo>
                  <a:pt x="1248156" y="802843"/>
                </a:lnTo>
                <a:cubicBezTo>
                  <a:pt x="1250594" y="802843"/>
                  <a:pt x="1252423" y="804367"/>
                  <a:pt x="1253642" y="807415"/>
                </a:cubicBezTo>
                <a:cubicBezTo>
                  <a:pt x="1253032" y="808024"/>
                  <a:pt x="1251966" y="808177"/>
                  <a:pt x="1250442" y="807872"/>
                </a:cubicBezTo>
                <a:cubicBezTo>
                  <a:pt x="1248918" y="807567"/>
                  <a:pt x="1247851" y="807415"/>
                  <a:pt x="1247241" y="807415"/>
                </a:cubicBezTo>
                <a:lnTo>
                  <a:pt x="1247241" y="808329"/>
                </a:lnTo>
                <a:cubicBezTo>
                  <a:pt x="1247241" y="809548"/>
                  <a:pt x="1246936" y="810463"/>
                  <a:pt x="1246327" y="811073"/>
                </a:cubicBezTo>
                <a:cubicBezTo>
                  <a:pt x="1245717" y="811682"/>
                  <a:pt x="1245412" y="812596"/>
                  <a:pt x="1245412" y="813816"/>
                </a:cubicBezTo>
                <a:cubicBezTo>
                  <a:pt x="1244193" y="814425"/>
                  <a:pt x="1242060" y="814121"/>
                  <a:pt x="1239012" y="812901"/>
                </a:cubicBezTo>
                <a:lnTo>
                  <a:pt x="1239012" y="807415"/>
                </a:lnTo>
                <a:lnTo>
                  <a:pt x="1239926" y="803757"/>
                </a:lnTo>
                <a:cubicBezTo>
                  <a:pt x="1237488" y="803757"/>
                  <a:pt x="1235659" y="804062"/>
                  <a:pt x="1234440" y="804672"/>
                </a:cubicBezTo>
                <a:lnTo>
                  <a:pt x="1228953" y="805586"/>
                </a:lnTo>
                <a:cubicBezTo>
                  <a:pt x="1229563" y="806196"/>
                  <a:pt x="1229258" y="806805"/>
                  <a:pt x="1228039" y="807415"/>
                </a:cubicBezTo>
                <a:lnTo>
                  <a:pt x="1237183" y="811987"/>
                </a:lnTo>
                <a:cubicBezTo>
                  <a:pt x="1237183" y="813816"/>
                  <a:pt x="1236878" y="815035"/>
                  <a:pt x="1236268" y="815644"/>
                </a:cubicBezTo>
                <a:lnTo>
                  <a:pt x="1235354" y="815644"/>
                </a:lnTo>
                <a:cubicBezTo>
                  <a:pt x="1232916" y="816864"/>
                  <a:pt x="1231696" y="818692"/>
                  <a:pt x="1231696" y="821131"/>
                </a:cubicBezTo>
                <a:cubicBezTo>
                  <a:pt x="1231696" y="821131"/>
                  <a:pt x="1230934" y="821283"/>
                  <a:pt x="1229410" y="821588"/>
                </a:cubicBezTo>
                <a:cubicBezTo>
                  <a:pt x="1227886" y="821893"/>
                  <a:pt x="1226515" y="821740"/>
                  <a:pt x="1225296" y="821131"/>
                </a:cubicBezTo>
                <a:cubicBezTo>
                  <a:pt x="1222247" y="819912"/>
                  <a:pt x="1220724" y="817778"/>
                  <a:pt x="1220724" y="814730"/>
                </a:cubicBezTo>
                <a:lnTo>
                  <a:pt x="1221638" y="813816"/>
                </a:lnTo>
                <a:cubicBezTo>
                  <a:pt x="1222247" y="813206"/>
                  <a:pt x="1222857" y="812444"/>
                  <a:pt x="1223467" y="811530"/>
                </a:cubicBezTo>
                <a:cubicBezTo>
                  <a:pt x="1224076" y="810615"/>
                  <a:pt x="1224076" y="809853"/>
                  <a:pt x="1223467" y="809244"/>
                </a:cubicBezTo>
                <a:cubicBezTo>
                  <a:pt x="1222857" y="806805"/>
                  <a:pt x="1221028" y="806805"/>
                  <a:pt x="1217980" y="809244"/>
                </a:cubicBezTo>
                <a:cubicBezTo>
                  <a:pt x="1217371" y="809244"/>
                  <a:pt x="1216152" y="809548"/>
                  <a:pt x="1214323" y="810158"/>
                </a:cubicBezTo>
                <a:cubicBezTo>
                  <a:pt x="1212494" y="810768"/>
                  <a:pt x="1210970" y="811682"/>
                  <a:pt x="1209751" y="812901"/>
                </a:cubicBezTo>
                <a:cubicBezTo>
                  <a:pt x="1206703" y="814730"/>
                  <a:pt x="1206703" y="816254"/>
                  <a:pt x="1209751" y="817473"/>
                </a:cubicBezTo>
                <a:cubicBezTo>
                  <a:pt x="1211580" y="817473"/>
                  <a:pt x="1213408" y="817930"/>
                  <a:pt x="1215237" y="818845"/>
                </a:cubicBezTo>
                <a:cubicBezTo>
                  <a:pt x="1217066" y="819759"/>
                  <a:pt x="1218590" y="820521"/>
                  <a:pt x="1219809" y="821131"/>
                </a:cubicBezTo>
                <a:lnTo>
                  <a:pt x="1215237" y="824788"/>
                </a:lnTo>
                <a:cubicBezTo>
                  <a:pt x="1214628" y="824788"/>
                  <a:pt x="1213866" y="825246"/>
                  <a:pt x="1212951" y="826160"/>
                </a:cubicBezTo>
                <a:cubicBezTo>
                  <a:pt x="1212037" y="827075"/>
                  <a:pt x="1210665" y="827532"/>
                  <a:pt x="1208836" y="827532"/>
                </a:cubicBezTo>
                <a:cubicBezTo>
                  <a:pt x="1202740" y="829970"/>
                  <a:pt x="1198168" y="830884"/>
                  <a:pt x="1195120" y="830275"/>
                </a:cubicBezTo>
                <a:cubicBezTo>
                  <a:pt x="1192072" y="831494"/>
                  <a:pt x="1187500" y="832104"/>
                  <a:pt x="1181404" y="832104"/>
                </a:cubicBezTo>
                <a:cubicBezTo>
                  <a:pt x="1180185" y="832104"/>
                  <a:pt x="1179576" y="832104"/>
                  <a:pt x="1179576" y="832104"/>
                </a:cubicBezTo>
                <a:lnTo>
                  <a:pt x="1175004" y="832104"/>
                </a:lnTo>
                <a:cubicBezTo>
                  <a:pt x="1170127" y="832104"/>
                  <a:pt x="1164640" y="830275"/>
                  <a:pt x="1158544" y="826617"/>
                </a:cubicBezTo>
                <a:cubicBezTo>
                  <a:pt x="1155496" y="825398"/>
                  <a:pt x="1152143" y="824179"/>
                  <a:pt x="1148486" y="822960"/>
                </a:cubicBezTo>
                <a:cubicBezTo>
                  <a:pt x="1143609" y="822960"/>
                  <a:pt x="1140257" y="820521"/>
                  <a:pt x="1138428" y="815644"/>
                </a:cubicBezTo>
                <a:cubicBezTo>
                  <a:pt x="1137818" y="814425"/>
                  <a:pt x="1136294" y="813206"/>
                  <a:pt x="1133855" y="811987"/>
                </a:cubicBezTo>
                <a:cubicBezTo>
                  <a:pt x="1131417" y="810768"/>
                  <a:pt x="1129588" y="809548"/>
                  <a:pt x="1128369" y="808329"/>
                </a:cubicBezTo>
                <a:cubicBezTo>
                  <a:pt x="1127150" y="807720"/>
                  <a:pt x="1125474" y="806958"/>
                  <a:pt x="1123340" y="806043"/>
                </a:cubicBezTo>
                <a:cubicBezTo>
                  <a:pt x="1121207" y="805129"/>
                  <a:pt x="1119530" y="804062"/>
                  <a:pt x="1118311" y="802843"/>
                </a:cubicBezTo>
                <a:cubicBezTo>
                  <a:pt x="1116482" y="799185"/>
                  <a:pt x="1113891" y="795375"/>
                  <a:pt x="1110538" y="791413"/>
                </a:cubicBezTo>
                <a:cubicBezTo>
                  <a:pt x="1107186" y="787450"/>
                  <a:pt x="1104900" y="783945"/>
                  <a:pt x="1103680" y="780897"/>
                </a:cubicBezTo>
                <a:cubicBezTo>
                  <a:pt x="1101852" y="778459"/>
                  <a:pt x="1100328" y="775716"/>
                  <a:pt x="1099108" y="772668"/>
                </a:cubicBezTo>
                <a:cubicBezTo>
                  <a:pt x="1097889" y="769620"/>
                  <a:pt x="1096365" y="766876"/>
                  <a:pt x="1094536" y="764438"/>
                </a:cubicBezTo>
                <a:cubicBezTo>
                  <a:pt x="1092708" y="763829"/>
                  <a:pt x="1091946" y="762914"/>
                  <a:pt x="1092250" y="761695"/>
                </a:cubicBezTo>
                <a:cubicBezTo>
                  <a:pt x="1092555" y="760476"/>
                  <a:pt x="1093622" y="759561"/>
                  <a:pt x="1095451" y="758952"/>
                </a:cubicBezTo>
                <a:lnTo>
                  <a:pt x="1111910" y="747065"/>
                </a:lnTo>
                <a:cubicBezTo>
                  <a:pt x="1110691" y="747065"/>
                  <a:pt x="1109167" y="746150"/>
                  <a:pt x="1107338" y="744321"/>
                </a:cubicBezTo>
                <a:lnTo>
                  <a:pt x="1110996" y="742492"/>
                </a:lnTo>
                <a:cubicBezTo>
                  <a:pt x="1112215" y="741273"/>
                  <a:pt x="1114044" y="740207"/>
                  <a:pt x="1116482" y="739292"/>
                </a:cubicBezTo>
                <a:cubicBezTo>
                  <a:pt x="1118920" y="738378"/>
                  <a:pt x="1120749" y="737311"/>
                  <a:pt x="1121969" y="736092"/>
                </a:cubicBezTo>
                <a:lnTo>
                  <a:pt x="1131112" y="726033"/>
                </a:lnTo>
                <a:lnTo>
                  <a:pt x="1132027" y="724205"/>
                </a:lnTo>
                <a:cubicBezTo>
                  <a:pt x="1135075" y="723595"/>
                  <a:pt x="1136904" y="722376"/>
                  <a:pt x="1137513" y="720547"/>
                </a:cubicBezTo>
                <a:lnTo>
                  <a:pt x="1138428" y="717804"/>
                </a:lnTo>
                <a:cubicBezTo>
                  <a:pt x="1139647" y="717194"/>
                  <a:pt x="1140561" y="716127"/>
                  <a:pt x="1141171" y="714603"/>
                </a:cubicBezTo>
                <a:cubicBezTo>
                  <a:pt x="1141780" y="713079"/>
                  <a:pt x="1142085" y="712013"/>
                  <a:pt x="1142085" y="711403"/>
                </a:cubicBezTo>
                <a:cubicBezTo>
                  <a:pt x="1142695" y="710184"/>
                  <a:pt x="1143457" y="709269"/>
                  <a:pt x="1144371" y="708660"/>
                </a:cubicBezTo>
                <a:cubicBezTo>
                  <a:pt x="1145286" y="708050"/>
                  <a:pt x="1146048" y="707136"/>
                  <a:pt x="1146657" y="705917"/>
                </a:cubicBezTo>
                <a:cubicBezTo>
                  <a:pt x="1148486" y="704088"/>
                  <a:pt x="1151229" y="701954"/>
                  <a:pt x="1154887" y="699516"/>
                </a:cubicBezTo>
                <a:lnTo>
                  <a:pt x="1163116" y="690372"/>
                </a:lnTo>
                <a:cubicBezTo>
                  <a:pt x="1166165" y="684885"/>
                  <a:pt x="1170736" y="681837"/>
                  <a:pt x="1176832" y="681228"/>
                </a:cubicBezTo>
                <a:lnTo>
                  <a:pt x="1177747" y="678484"/>
                </a:lnTo>
                <a:cubicBezTo>
                  <a:pt x="1178966" y="677265"/>
                  <a:pt x="1180033" y="676503"/>
                  <a:pt x="1180947" y="676198"/>
                </a:cubicBezTo>
                <a:cubicBezTo>
                  <a:pt x="1181862" y="675894"/>
                  <a:pt x="1182624" y="675436"/>
                  <a:pt x="1183233" y="674827"/>
                </a:cubicBezTo>
                <a:cubicBezTo>
                  <a:pt x="1183233" y="674827"/>
                  <a:pt x="1183386" y="674675"/>
                  <a:pt x="1183690" y="674370"/>
                </a:cubicBezTo>
                <a:cubicBezTo>
                  <a:pt x="1183995" y="674065"/>
                  <a:pt x="1184147" y="673913"/>
                  <a:pt x="1184147" y="673913"/>
                </a:cubicBezTo>
                <a:cubicBezTo>
                  <a:pt x="1187805" y="668426"/>
                  <a:pt x="1190243" y="665073"/>
                  <a:pt x="1191463" y="663854"/>
                </a:cubicBezTo>
                <a:cubicBezTo>
                  <a:pt x="1191463" y="663244"/>
                  <a:pt x="1191463" y="662787"/>
                  <a:pt x="1191463" y="662482"/>
                </a:cubicBezTo>
                <a:cubicBezTo>
                  <a:pt x="1191463" y="662178"/>
                  <a:pt x="1191768" y="662025"/>
                  <a:pt x="1192377" y="662025"/>
                </a:cubicBezTo>
                <a:cubicBezTo>
                  <a:pt x="1192377" y="661416"/>
                  <a:pt x="1192987" y="659892"/>
                  <a:pt x="1194206" y="657453"/>
                </a:cubicBezTo>
                <a:cubicBezTo>
                  <a:pt x="1194206" y="656234"/>
                  <a:pt x="1194511" y="655320"/>
                  <a:pt x="1195120" y="654710"/>
                </a:cubicBezTo>
                <a:cubicBezTo>
                  <a:pt x="1197559" y="654100"/>
                  <a:pt x="1198778" y="652881"/>
                  <a:pt x="1198778" y="651052"/>
                </a:cubicBezTo>
                <a:lnTo>
                  <a:pt x="1198778" y="650138"/>
                </a:lnTo>
                <a:cubicBezTo>
                  <a:pt x="1200607" y="649528"/>
                  <a:pt x="1202283" y="648005"/>
                  <a:pt x="1203807" y="645566"/>
                </a:cubicBezTo>
                <a:cubicBezTo>
                  <a:pt x="1205331" y="643128"/>
                  <a:pt x="1206398" y="641299"/>
                  <a:pt x="1207008" y="640080"/>
                </a:cubicBezTo>
                <a:cubicBezTo>
                  <a:pt x="1208227" y="638861"/>
                  <a:pt x="1208989" y="637489"/>
                  <a:pt x="1209293" y="635965"/>
                </a:cubicBezTo>
                <a:cubicBezTo>
                  <a:pt x="1209598" y="634441"/>
                  <a:pt x="1210056" y="633069"/>
                  <a:pt x="1210665" y="631850"/>
                </a:cubicBezTo>
                <a:lnTo>
                  <a:pt x="1203350" y="631850"/>
                </a:lnTo>
                <a:cubicBezTo>
                  <a:pt x="1199692" y="633069"/>
                  <a:pt x="1196949" y="632155"/>
                  <a:pt x="1195120" y="629107"/>
                </a:cubicBezTo>
                <a:cubicBezTo>
                  <a:pt x="1194511" y="626669"/>
                  <a:pt x="1193901" y="625449"/>
                  <a:pt x="1193292" y="625449"/>
                </a:cubicBezTo>
                <a:cubicBezTo>
                  <a:pt x="1192682" y="625449"/>
                  <a:pt x="1190853" y="626364"/>
                  <a:pt x="1187805" y="628192"/>
                </a:cubicBezTo>
                <a:cubicBezTo>
                  <a:pt x="1184147" y="629412"/>
                  <a:pt x="1180490" y="631545"/>
                  <a:pt x="1176832" y="634593"/>
                </a:cubicBezTo>
                <a:lnTo>
                  <a:pt x="1175918" y="629107"/>
                </a:lnTo>
                <a:cubicBezTo>
                  <a:pt x="1175308" y="629107"/>
                  <a:pt x="1174242" y="628802"/>
                  <a:pt x="1172718" y="628192"/>
                </a:cubicBezTo>
                <a:cubicBezTo>
                  <a:pt x="1171194" y="627583"/>
                  <a:pt x="1170127" y="627583"/>
                  <a:pt x="1169517" y="628192"/>
                </a:cubicBezTo>
                <a:cubicBezTo>
                  <a:pt x="1167079" y="628802"/>
                  <a:pt x="1163726" y="629107"/>
                  <a:pt x="1159459" y="629107"/>
                </a:cubicBezTo>
                <a:cubicBezTo>
                  <a:pt x="1153972" y="629107"/>
                  <a:pt x="1148181" y="628497"/>
                  <a:pt x="1142085" y="627278"/>
                </a:cubicBezTo>
                <a:lnTo>
                  <a:pt x="1135684" y="628192"/>
                </a:lnTo>
                <a:cubicBezTo>
                  <a:pt x="1133246" y="628192"/>
                  <a:pt x="1130198" y="627583"/>
                  <a:pt x="1126540" y="626364"/>
                </a:cubicBezTo>
                <a:cubicBezTo>
                  <a:pt x="1122883" y="625144"/>
                  <a:pt x="1119378" y="624078"/>
                  <a:pt x="1116025" y="623163"/>
                </a:cubicBezTo>
                <a:cubicBezTo>
                  <a:pt x="1112672" y="622249"/>
                  <a:pt x="1109167" y="621182"/>
                  <a:pt x="1105509" y="619963"/>
                </a:cubicBezTo>
                <a:cubicBezTo>
                  <a:pt x="1102461" y="619353"/>
                  <a:pt x="1098651" y="617220"/>
                  <a:pt x="1094079" y="613562"/>
                </a:cubicBezTo>
                <a:cubicBezTo>
                  <a:pt x="1089507" y="609905"/>
                  <a:pt x="1086002" y="607466"/>
                  <a:pt x="1083564" y="606247"/>
                </a:cubicBezTo>
                <a:cubicBezTo>
                  <a:pt x="1082344" y="606247"/>
                  <a:pt x="1081125" y="605332"/>
                  <a:pt x="1079906" y="603504"/>
                </a:cubicBezTo>
                <a:cubicBezTo>
                  <a:pt x="1078687" y="601675"/>
                  <a:pt x="1077772" y="600456"/>
                  <a:pt x="1077163" y="599846"/>
                </a:cubicBezTo>
                <a:cubicBezTo>
                  <a:pt x="1075944" y="599236"/>
                  <a:pt x="1075029" y="598322"/>
                  <a:pt x="1074420" y="597103"/>
                </a:cubicBezTo>
                <a:cubicBezTo>
                  <a:pt x="1073810" y="595884"/>
                  <a:pt x="1073200" y="594969"/>
                  <a:pt x="1072591" y="594360"/>
                </a:cubicBezTo>
                <a:cubicBezTo>
                  <a:pt x="1066495" y="589483"/>
                  <a:pt x="1063447" y="584606"/>
                  <a:pt x="1063447" y="579729"/>
                </a:cubicBezTo>
                <a:cubicBezTo>
                  <a:pt x="1063447" y="579120"/>
                  <a:pt x="1062837" y="578205"/>
                  <a:pt x="1061618" y="576986"/>
                </a:cubicBezTo>
                <a:cubicBezTo>
                  <a:pt x="1061618" y="575767"/>
                  <a:pt x="1061313" y="574852"/>
                  <a:pt x="1060704" y="574243"/>
                </a:cubicBezTo>
                <a:cubicBezTo>
                  <a:pt x="1060094" y="573633"/>
                  <a:pt x="1059789" y="573024"/>
                  <a:pt x="1059789" y="572414"/>
                </a:cubicBezTo>
                <a:cubicBezTo>
                  <a:pt x="1059789" y="569976"/>
                  <a:pt x="1060704" y="567842"/>
                  <a:pt x="1062532" y="566013"/>
                </a:cubicBezTo>
                <a:cubicBezTo>
                  <a:pt x="1065580" y="562965"/>
                  <a:pt x="1066799" y="560832"/>
                  <a:pt x="1066190" y="559613"/>
                </a:cubicBezTo>
                <a:cubicBezTo>
                  <a:pt x="1066190" y="558393"/>
                  <a:pt x="1066495" y="557479"/>
                  <a:pt x="1067104" y="556869"/>
                </a:cubicBezTo>
                <a:cubicBezTo>
                  <a:pt x="1068933" y="555650"/>
                  <a:pt x="1071219" y="553669"/>
                  <a:pt x="1073962" y="550926"/>
                </a:cubicBezTo>
                <a:cubicBezTo>
                  <a:pt x="1076706" y="548182"/>
                  <a:pt x="1078992" y="545592"/>
                  <a:pt x="1080820" y="543153"/>
                </a:cubicBezTo>
                <a:cubicBezTo>
                  <a:pt x="1086916" y="537057"/>
                  <a:pt x="1089965" y="534009"/>
                  <a:pt x="1089965" y="534009"/>
                </a:cubicBezTo>
                <a:cubicBezTo>
                  <a:pt x="1091184" y="532790"/>
                  <a:pt x="1092708" y="531876"/>
                  <a:pt x="1094536" y="531266"/>
                </a:cubicBezTo>
                <a:cubicBezTo>
                  <a:pt x="1096365" y="530657"/>
                  <a:pt x="1097280" y="529742"/>
                  <a:pt x="1097280" y="528523"/>
                </a:cubicBezTo>
                <a:lnTo>
                  <a:pt x="1100023" y="528523"/>
                </a:lnTo>
                <a:cubicBezTo>
                  <a:pt x="1100632" y="527304"/>
                  <a:pt x="1101242" y="526389"/>
                  <a:pt x="1101852" y="525780"/>
                </a:cubicBezTo>
                <a:cubicBezTo>
                  <a:pt x="1102461" y="525170"/>
                  <a:pt x="1103376" y="524865"/>
                  <a:pt x="1104595" y="524865"/>
                </a:cubicBezTo>
                <a:cubicBezTo>
                  <a:pt x="1105204" y="524256"/>
                  <a:pt x="1105509" y="523494"/>
                  <a:pt x="1105509" y="522579"/>
                </a:cubicBezTo>
                <a:cubicBezTo>
                  <a:pt x="1105509" y="521665"/>
                  <a:pt x="1105814" y="520903"/>
                  <a:pt x="1106424" y="520293"/>
                </a:cubicBezTo>
                <a:lnTo>
                  <a:pt x="1108252" y="520293"/>
                </a:lnTo>
                <a:cubicBezTo>
                  <a:pt x="1110081" y="520293"/>
                  <a:pt x="1111605" y="518160"/>
                  <a:pt x="1112824" y="513892"/>
                </a:cubicBezTo>
                <a:cubicBezTo>
                  <a:pt x="1113434" y="514502"/>
                  <a:pt x="1114653" y="514807"/>
                  <a:pt x="1116482" y="514807"/>
                </a:cubicBezTo>
                <a:lnTo>
                  <a:pt x="1116482" y="510235"/>
                </a:lnTo>
                <a:cubicBezTo>
                  <a:pt x="1118920" y="508406"/>
                  <a:pt x="1121663" y="507187"/>
                  <a:pt x="1124712" y="506577"/>
                </a:cubicBezTo>
                <a:cubicBezTo>
                  <a:pt x="1123492" y="502920"/>
                  <a:pt x="1124407" y="501091"/>
                  <a:pt x="1127455" y="501091"/>
                </a:cubicBezTo>
                <a:cubicBezTo>
                  <a:pt x="1128674" y="501091"/>
                  <a:pt x="1129588" y="500481"/>
                  <a:pt x="1130198" y="499262"/>
                </a:cubicBezTo>
                <a:cubicBezTo>
                  <a:pt x="1130808" y="498043"/>
                  <a:pt x="1132027" y="497128"/>
                  <a:pt x="1133855" y="496519"/>
                </a:cubicBezTo>
                <a:lnTo>
                  <a:pt x="1136599" y="492861"/>
                </a:lnTo>
                <a:lnTo>
                  <a:pt x="1141171" y="489204"/>
                </a:lnTo>
                <a:lnTo>
                  <a:pt x="1147572" y="481888"/>
                </a:lnTo>
                <a:cubicBezTo>
                  <a:pt x="1150010" y="480669"/>
                  <a:pt x="1152448" y="478840"/>
                  <a:pt x="1154887" y="476402"/>
                </a:cubicBezTo>
                <a:cubicBezTo>
                  <a:pt x="1158544" y="474573"/>
                  <a:pt x="1160678" y="473354"/>
                  <a:pt x="1161288" y="472744"/>
                </a:cubicBezTo>
                <a:lnTo>
                  <a:pt x="1167688" y="467258"/>
                </a:lnTo>
                <a:cubicBezTo>
                  <a:pt x="1169517" y="465429"/>
                  <a:pt x="1171194" y="464210"/>
                  <a:pt x="1172718" y="463600"/>
                </a:cubicBezTo>
                <a:cubicBezTo>
                  <a:pt x="1174242" y="462991"/>
                  <a:pt x="1175613" y="462381"/>
                  <a:pt x="1176832" y="461772"/>
                </a:cubicBezTo>
                <a:lnTo>
                  <a:pt x="1183233" y="457200"/>
                </a:lnTo>
                <a:cubicBezTo>
                  <a:pt x="1186891" y="452323"/>
                  <a:pt x="1189939" y="448665"/>
                  <a:pt x="1192377" y="446227"/>
                </a:cubicBezTo>
                <a:cubicBezTo>
                  <a:pt x="1194206" y="445008"/>
                  <a:pt x="1195882" y="443636"/>
                  <a:pt x="1197407" y="442112"/>
                </a:cubicBezTo>
                <a:cubicBezTo>
                  <a:pt x="1198930" y="440588"/>
                  <a:pt x="1200607" y="439216"/>
                  <a:pt x="1202436" y="437997"/>
                </a:cubicBezTo>
                <a:cubicBezTo>
                  <a:pt x="1204264" y="437388"/>
                  <a:pt x="1208531" y="434340"/>
                  <a:pt x="1215237" y="428853"/>
                </a:cubicBezTo>
                <a:lnTo>
                  <a:pt x="1220724" y="428853"/>
                </a:lnTo>
                <a:lnTo>
                  <a:pt x="1228039" y="423367"/>
                </a:lnTo>
                <a:cubicBezTo>
                  <a:pt x="1228648" y="422148"/>
                  <a:pt x="1229258" y="421538"/>
                  <a:pt x="1229868" y="421538"/>
                </a:cubicBezTo>
                <a:cubicBezTo>
                  <a:pt x="1230477" y="421538"/>
                  <a:pt x="1231087" y="421233"/>
                  <a:pt x="1231696" y="420624"/>
                </a:cubicBezTo>
                <a:cubicBezTo>
                  <a:pt x="1234744" y="417576"/>
                  <a:pt x="1235354" y="415137"/>
                  <a:pt x="1233525" y="413308"/>
                </a:cubicBezTo>
                <a:cubicBezTo>
                  <a:pt x="1229868" y="409651"/>
                  <a:pt x="1227734" y="405688"/>
                  <a:pt x="1227124" y="401421"/>
                </a:cubicBezTo>
                <a:cubicBezTo>
                  <a:pt x="1225905" y="400812"/>
                  <a:pt x="1224381" y="399592"/>
                  <a:pt x="1222553" y="397764"/>
                </a:cubicBezTo>
                <a:cubicBezTo>
                  <a:pt x="1220724" y="395935"/>
                  <a:pt x="1219200" y="395325"/>
                  <a:pt x="1217980" y="395935"/>
                </a:cubicBezTo>
                <a:cubicBezTo>
                  <a:pt x="1216152" y="395935"/>
                  <a:pt x="1215237" y="394716"/>
                  <a:pt x="1215237" y="392277"/>
                </a:cubicBezTo>
                <a:cubicBezTo>
                  <a:pt x="1214018" y="390448"/>
                  <a:pt x="1212189" y="388315"/>
                  <a:pt x="1209751" y="385876"/>
                </a:cubicBezTo>
                <a:cubicBezTo>
                  <a:pt x="1207312" y="383438"/>
                  <a:pt x="1205179" y="381304"/>
                  <a:pt x="1203350" y="379476"/>
                </a:cubicBezTo>
                <a:cubicBezTo>
                  <a:pt x="1197254" y="373380"/>
                  <a:pt x="1193901" y="368503"/>
                  <a:pt x="1193292" y="364845"/>
                </a:cubicBezTo>
                <a:cubicBezTo>
                  <a:pt x="1190853" y="363626"/>
                  <a:pt x="1189024" y="363016"/>
                  <a:pt x="1187805" y="363016"/>
                </a:cubicBezTo>
                <a:lnTo>
                  <a:pt x="1185062" y="363931"/>
                </a:lnTo>
                <a:lnTo>
                  <a:pt x="1184147" y="364845"/>
                </a:lnTo>
                <a:cubicBezTo>
                  <a:pt x="1181709" y="366674"/>
                  <a:pt x="1179880" y="369722"/>
                  <a:pt x="1178661" y="373989"/>
                </a:cubicBezTo>
                <a:cubicBezTo>
                  <a:pt x="1177442" y="375818"/>
                  <a:pt x="1175004" y="376428"/>
                  <a:pt x="1171346" y="375818"/>
                </a:cubicBezTo>
                <a:cubicBezTo>
                  <a:pt x="1170736" y="375818"/>
                  <a:pt x="1170127" y="376123"/>
                  <a:pt x="1169517" y="376732"/>
                </a:cubicBezTo>
                <a:cubicBezTo>
                  <a:pt x="1168908" y="377342"/>
                  <a:pt x="1168603" y="377952"/>
                  <a:pt x="1168603" y="378561"/>
                </a:cubicBezTo>
                <a:lnTo>
                  <a:pt x="1161288" y="388620"/>
                </a:lnTo>
                <a:cubicBezTo>
                  <a:pt x="1161288" y="389229"/>
                  <a:pt x="1160983" y="389534"/>
                  <a:pt x="1160373" y="389534"/>
                </a:cubicBezTo>
                <a:lnTo>
                  <a:pt x="1159459" y="389534"/>
                </a:lnTo>
                <a:cubicBezTo>
                  <a:pt x="1158849" y="389534"/>
                  <a:pt x="1157478" y="390296"/>
                  <a:pt x="1155344" y="391820"/>
                </a:cubicBezTo>
                <a:cubicBezTo>
                  <a:pt x="1153211" y="393344"/>
                  <a:pt x="1151534" y="394106"/>
                  <a:pt x="1150315" y="394106"/>
                </a:cubicBezTo>
                <a:cubicBezTo>
                  <a:pt x="1148486" y="394716"/>
                  <a:pt x="1147419" y="395630"/>
                  <a:pt x="1147114" y="396849"/>
                </a:cubicBezTo>
                <a:cubicBezTo>
                  <a:pt x="1146809" y="398068"/>
                  <a:pt x="1146962" y="399592"/>
                  <a:pt x="1147572" y="401421"/>
                </a:cubicBezTo>
                <a:cubicBezTo>
                  <a:pt x="1145133" y="400812"/>
                  <a:pt x="1143457" y="400812"/>
                  <a:pt x="1142542" y="401421"/>
                </a:cubicBezTo>
                <a:cubicBezTo>
                  <a:pt x="1141628" y="402031"/>
                  <a:pt x="1140866" y="403555"/>
                  <a:pt x="1140257" y="405993"/>
                </a:cubicBezTo>
                <a:cubicBezTo>
                  <a:pt x="1140257" y="405993"/>
                  <a:pt x="1140104" y="406146"/>
                  <a:pt x="1139799" y="406450"/>
                </a:cubicBezTo>
                <a:cubicBezTo>
                  <a:pt x="1139494" y="406755"/>
                  <a:pt x="1139342" y="406908"/>
                  <a:pt x="1139342" y="406908"/>
                </a:cubicBezTo>
                <a:lnTo>
                  <a:pt x="1136599" y="406908"/>
                </a:lnTo>
                <a:cubicBezTo>
                  <a:pt x="1132332" y="406908"/>
                  <a:pt x="1129588" y="406298"/>
                  <a:pt x="1128369" y="405079"/>
                </a:cubicBezTo>
                <a:cubicBezTo>
                  <a:pt x="1127150" y="403250"/>
                  <a:pt x="1125626" y="403250"/>
                  <a:pt x="1123797" y="405079"/>
                </a:cubicBezTo>
                <a:lnTo>
                  <a:pt x="1117396" y="407822"/>
                </a:lnTo>
                <a:cubicBezTo>
                  <a:pt x="1116787" y="407822"/>
                  <a:pt x="1116177" y="408432"/>
                  <a:pt x="1115568" y="409651"/>
                </a:cubicBezTo>
                <a:cubicBezTo>
                  <a:pt x="1114958" y="410870"/>
                  <a:pt x="1114653" y="411784"/>
                  <a:pt x="1114653" y="412394"/>
                </a:cubicBezTo>
                <a:cubicBezTo>
                  <a:pt x="1114653" y="412394"/>
                  <a:pt x="1114805" y="412851"/>
                  <a:pt x="1115111" y="413766"/>
                </a:cubicBezTo>
                <a:cubicBezTo>
                  <a:pt x="1115415" y="414680"/>
                  <a:pt x="1114958" y="415442"/>
                  <a:pt x="1113739" y="416052"/>
                </a:cubicBezTo>
                <a:cubicBezTo>
                  <a:pt x="1113739" y="417880"/>
                  <a:pt x="1112824" y="419709"/>
                  <a:pt x="1110996" y="421538"/>
                </a:cubicBezTo>
                <a:cubicBezTo>
                  <a:pt x="1109167" y="421538"/>
                  <a:pt x="1107033" y="420928"/>
                  <a:pt x="1104595" y="419709"/>
                </a:cubicBezTo>
                <a:cubicBezTo>
                  <a:pt x="1102766" y="417880"/>
                  <a:pt x="1100328" y="416966"/>
                  <a:pt x="1097280" y="416966"/>
                </a:cubicBezTo>
                <a:cubicBezTo>
                  <a:pt x="1093622" y="416966"/>
                  <a:pt x="1089659" y="419404"/>
                  <a:pt x="1085392" y="424281"/>
                </a:cubicBezTo>
                <a:cubicBezTo>
                  <a:pt x="1085392" y="424891"/>
                  <a:pt x="1085088" y="425196"/>
                  <a:pt x="1084478" y="425196"/>
                </a:cubicBezTo>
                <a:cubicBezTo>
                  <a:pt x="1083869" y="425196"/>
                  <a:pt x="1083259" y="425501"/>
                  <a:pt x="1082649" y="426110"/>
                </a:cubicBezTo>
                <a:cubicBezTo>
                  <a:pt x="1080211" y="426110"/>
                  <a:pt x="1078992" y="426415"/>
                  <a:pt x="1078992" y="427024"/>
                </a:cubicBezTo>
                <a:cubicBezTo>
                  <a:pt x="1078992" y="430072"/>
                  <a:pt x="1077467" y="431596"/>
                  <a:pt x="1074420" y="431596"/>
                </a:cubicBezTo>
                <a:cubicBezTo>
                  <a:pt x="1073200" y="430987"/>
                  <a:pt x="1072134" y="431292"/>
                  <a:pt x="1071219" y="432511"/>
                </a:cubicBezTo>
                <a:cubicBezTo>
                  <a:pt x="1070305" y="433730"/>
                  <a:pt x="1069848" y="434340"/>
                  <a:pt x="1069848" y="434340"/>
                </a:cubicBezTo>
                <a:cubicBezTo>
                  <a:pt x="1066799" y="434340"/>
                  <a:pt x="1064971" y="435254"/>
                  <a:pt x="1064361" y="437083"/>
                </a:cubicBezTo>
                <a:cubicBezTo>
                  <a:pt x="1063752" y="438302"/>
                  <a:pt x="1064056" y="440436"/>
                  <a:pt x="1065276" y="443484"/>
                </a:cubicBezTo>
                <a:cubicBezTo>
                  <a:pt x="1064666" y="442874"/>
                  <a:pt x="1064209" y="442417"/>
                  <a:pt x="1063904" y="442112"/>
                </a:cubicBezTo>
                <a:cubicBezTo>
                  <a:pt x="1063599" y="441807"/>
                  <a:pt x="1063142" y="441655"/>
                  <a:pt x="1062532" y="441655"/>
                </a:cubicBezTo>
                <a:cubicBezTo>
                  <a:pt x="1061313" y="441045"/>
                  <a:pt x="1059789" y="440740"/>
                  <a:pt x="1057960" y="440740"/>
                </a:cubicBezTo>
                <a:cubicBezTo>
                  <a:pt x="1054912" y="440740"/>
                  <a:pt x="1051255" y="442264"/>
                  <a:pt x="1046988" y="445312"/>
                </a:cubicBezTo>
                <a:cubicBezTo>
                  <a:pt x="1045768" y="445922"/>
                  <a:pt x="1044092" y="447751"/>
                  <a:pt x="1041958" y="450799"/>
                </a:cubicBezTo>
                <a:cubicBezTo>
                  <a:pt x="1039825" y="453847"/>
                  <a:pt x="1037539" y="455066"/>
                  <a:pt x="1035100" y="454456"/>
                </a:cubicBezTo>
                <a:cubicBezTo>
                  <a:pt x="1033271" y="454456"/>
                  <a:pt x="1032052" y="454761"/>
                  <a:pt x="1031443" y="455371"/>
                </a:cubicBezTo>
                <a:cubicBezTo>
                  <a:pt x="1030223" y="458419"/>
                  <a:pt x="1028090" y="458419"/>
                  <a:pt x="1025042" y="455371"/>
                </a:cubicBezTo>
                <a:cubicBezTo>
                  <a:pt x="1023213" y="454152"/>
                  <a:pt x="1020775" y="454152"/>
                  <a:pt x="1017727" y="455371"/>
                </a:cubicBezTo>
                <a:lnTo>
                  <a:pt x="996696" y="460857"/>
                </a:lnTo>
                <a:cubicBezTo>
                  <a:pt x="993648" y="462076"/>
                  <a:pt x="991209" y="462838"/>
                  <a:pt x="989380" y="463143"/>
                </a:cubicBezTo>
                <a:cubicBezTo>
                  <a:pt x="987552" y="463448"/>
                  <a:pt x="986028" y="463600"/>
                  <a:pt x="984808" y="463600"/>
                </a:cubicBezTo>
                <a:lnTo>
                  <a:pt x="982980" y="464515"/>
                </a:lnTo>
                <a:lnTo>
                  <a:pt x="980236" y="464515"/>
                </a:lnTo>
                <a:cubicBezTo>
                  <a:pt x="977188" y="464515"/>
                  <a:pt x="973226" y="465124"/>
                  <a:pt x="968349" y="466344"/>
                </a:cubicBezTo>
                <a:cubicBezTo>
                  <a:pt x="963472" y="467563"/>
                  <a:pt x="959510" y="468172"/>
                  <a:pt x="956462" y="468172"/>
                </a:cubicBezTo>
                <a:cubicBezTo>
                  <a:pt x="949147" y="471221"/>
                  <a:pt x="940612" y="473659"/>
                  <a:pt x="930859" y="475488"/>
                </a:cubicBezTo>
                <a:cubicBezTo>
                  <a:pt x="927811" y="476097"/>
                  <a:pt x="924153" y="477621"/>
                  <a:pt x="919886" y="480060"/>
                </a:cubicBezTo>
                <a:cubicBezTo>
                  <a:pt x="915619" y="482498"/>
                  <a:pt x="911352" y="484327"/>
                  <a:pt x="907084" y="485546"/>
                </a:cubicBezTo>
                <a:lnTo>
                  <a:pt x="884224" y="493776"/>
                </a:lnTo>
                <a:cubicBezTo>
                  <a:pt x="868375" y="499872"/>
                  <a:pt x="858316" y="503529"/>
                  <a:pt x="854049" y="504748"/>
                </a:cubicBezTo>
                <a:cubicBezTo>
                  <a:pt x="853440" y="505358"/>
                  <a:pt x="852982" y="505511"/>
                  <a:pt x="852678" y="505206"/>
                </a:cubicBezTo>
                <a:cubicBezTo>
                  <a:pt x="852373" y="504901"/>
                  <a:pt x="851916" y="504748"/>
                  <a:pt x="851306" y="504748"/>
                </a:cubicBezTo>
                <a:lnTo>
                  <a:pt x="851306" y="504162"/>
                </a:lnTo>
                <a:lnTo>
                  <a:pt x="856821" y="501352"/>
                </a:lnTo>
                <a:lnTo>
                  <a:pt x="869594" y="495605"/>
                </a:lnTo>
                <a:lnTo>
                  <a:pt x="886968" y="488289"/>
                </a:lnTo>
                <a:lnTo>
                  <a:pt x="886053" y="486461"/>
                </a:lnTo>
                <a:lnTo>
                  <a:pt x="856821" y="501352"/>
                </a:lnTo>
                <a:lnTo>
                  <a:pt x="851306" y="503834"/>
                </a:lnTo>
                <a:lnTo>
                  <a:pt x="851306" y="504162"/>
                </a:lnTo>
                <a:lnTo>
                  <a:pt x="837590" y="511149"/>
                </a:lnTo>
                <a:cubicBezTo>
                  <a:pt x="837590" y="511149"/>
                  <a:pt x="838809" y="509930"/>
                  <a:pt x="841248" y="507492"/>
                </a:cubicBezTo>
                <a:cubicBezTo>
                  <a:pt x="841857" y="506882"/>
                  <a:pt x="842619" y="506120"/>
                  <a:pt x="843534" y="505206"/>
                </a:cubicBezTo>
                <a:cubicBezTo>
                  <a:pt x="844448" y="504291"/>
                  <a:pt x="845515" y="503225"/>
                  <a:pt x="846734" y="502005"/>
                </a:cubicBezTo>
                <a:cubicBezTo>
                  <a:pt x="878433" y="480669"/>
                  <a:pt x="898550" y="466953"/>
                  <a:pt x="907084" y="460857"/>
                </a:cubicBezTo>
                <a:cubicBezTo>
                  <a:pt x="911352" y="459028"/>
                  <a:pt x="915923" y="455980"/>
                  <a:pt x="920800" y="451713"/>
                </a:cubicBezTo>
                <a:cubicBezTo>
                  <a:pt x="925677" y="447446"/>
                  <a:pt x="929639" y="444398"/>
                  <a:pt x="932688" y="442569"/>
                </a:cubicBezTo>
                <a:cubicBezTo>
                  <a:pt x="937564" y="440740"/>
                  <a:pt x="943051" y="436778"/>
                  <a:pt x="949147" y="430682"/>
                </a:cubicBezTo>
                <a:cubicBezTo>
                  <a:pt x="957071" y="424586"/>
                  <a:pt x="964387" y="420624"/>
                  <a:pt x="971092" y="418795"/>
                </a:cubicBezTo>
                <a:lnTo>
                  <a:pt x="976579" y="415137"/>
                </a:lnTo>
                <a:cubicBezTo>
                  <a:pt x="977798" y="413918"/>
                  <a:pt x="979170" y="412242"/>
                  <a:pt x="980694" y="410108"/>
                </a:cubicBezTo>
                <a:cubicBezTo>
                  <a:pt x="982217" y="407974"/>
                  <a:pt x="984199" y="405993"/>
                  <a:pt x="986637" y="404164"/>
                </a:cubicBezTo>
                <a:cubicBezTo>
                  <a:pt x="988466" y="402336"/>
                  <a:pt x="991209" y="400507"/>
                  <a:pt x="994867" y="398678"/>
                </a:cubicBezTo>
                <a:cubicBezTo>
                  <a:pt x="996086" y="396240"/>
                  <a:pt x="996391" y="394411"/>
                  <a:pt x="995781" y="393192"/>
                </a:cubicBezTo>
                <a:cubicBezTo>
                  <a:pt x="995781" y="393192"/>
                  <a:pt x="996696" y="392277"/>
                  <a:pt x="998524" y="390448"/>
                </a:cubicBezTo>
                <a:lnTo>
                  <a:pt x="1002182" y="387705"/>
                </a:lnTo>
                <a:cubicBezTo>
                  <a:pt x="1003401" y="386486"/>
                  <a:pt x="1004316" y="385876"/>
                  <a:pt x="1004925" y="385876"/>
                </a:cubicBezTo>
                <a:cubicBezTo>
                  <a:pt x="1006144" y="385267"/>
                  <a:pt x="1007363" y="383743"/>
                  <a:pt x="1008583" y="381304"/>
                </a:cubicBezTo>
                <a:cubicBezTo>
                  <a:pt x="1008583" y="381304"/>
                  <a:pt x="1012240" y="378561"/>
                  <a:pt x="1019556" y="373075"/>
                </a:cubicBezTo>
                <a:lnTo>
                  <a:pt x="1021384" y="373075"/>
                </a:lnTo>
                <a:cubicBezTo>
                  <a:pt x="1021994" y="371246"/>
                  <a:pt x="1023213" y="369570"/>
                  <a:pt x="1025042" y="368046"/>
                </a:cubicBezTo>
                <a:cubicBezTo>
                  <a:pt x="1026871" y="366522"/>
                  <a:pt x="1028395" y="365150"/>
                  <a:pt x="1029614" y="363931"/>
                </a:cubicBezTo>
                <a:lnTo>
                  <a:pt x="1035100" y="361188"/>
                </a:lnTo>
                <a:lnTo>
                  <a:pt x="1038758" y="358444"/>
                </a:lnTo>
                <a:lnTo>
                  <a:pt x="1040587" y="357530"/>
                </a:lnTo>
                <a:cubicBezTo>
                  <a:pt x="1041806" y="356920"/>
                  <a:pt x="1042873" y="355549"/>
                  <a:pt x="1043787" y="353415"/>
                </a:cubicBezTo>
                <a:cubicBezTo>
                  <a:pt x="1044702" y="351282"/>
                  <a:pt x="1045464" y="350215"/>
                  <a:pt x="1046073" y="350215"/>
                </a:cubicBezTo>
                <a:cubicBezTo>
                  <a:pt x="1047902" y="350215"/>
                  <a:pt x="1049426" y="348996"/>
                  <a:pt x="1050645" y="346557"/>
                </a:cubicBezTo>
                <a:cubicBezTo>
                  <a:pt x="1051864" y="344119"/>
                  <a:pt x="1053388" y="342900"/>
                  <a:pt x="1055217" y="342900"/>
                </a:cubicBezTo>
                <a:cubicBezTo>
                  <a:pt x="1056436" y="342900"/>
                  <a:pt x="1057046" y="341985"/>
                  <a:pt x="1057046" y="340156"/>
                </a:cubicBezTo>
                <a:cubicBezTo>
                  <a:pt x="1058265" y="337718"/>
                  <a:pt x="1059180" y="336499"/>
                  <a:pt x="1059789" y="336499"/>
                </a:cubicBezTo>
                <a:cubicBezTo>
                  <a:pt x="1062837" y="334670"/>
                  <a:pt x="1064666" y="332841"/>
                  <a:pt x="1065276" y="331012"/>
                </a:cubicBezTo>
                <a:cubicBezTo>
                  <a:pt x="1065276" y="329793"/>
                  <a:pt x="1065885" y="329184"/>
                  <a:pt x="1067104" y="329184"/>
                </a:cubicBezTo>
                <a:cubicBezTo>
                  <a:pt x="1070152" y="327964"/>
                  <a:pt x="1071981" y="327050"/>
                  <a:pt x="1072591" y="326440"/>
                </a:cubicBezTo>
                <a:cubicBezTo>
                  <a:pt x="1072591" y="326440"/>
                  <a:pt x="1073200" y="325831"/>
                  <a:pt x="1074420" y="324612"/>
                </a:cubicBezTo>
                <a:lnTo>
                  <a:pt x="1078992" y="320040"/>
                </a:lnTo>
                <a:lnTo>
                  <a:pt x="1078992" y="319125"/>
                </a:lnTo>
                <a:lnTo>
                  <a:pt x="1091793" y="309067"/>
                </a:lnTo>
                <a:cubicBezTo>
                  <a:pt x="1091793" y="307848"/>
                  <a:pt x="1092708" y="306933"/>
                  <a:pt x="1094536" y="306324"/>
                </a:cubicBezTo>
                <a:cubicBezTo>
                  <a:pt x="1095146" y="304495"/>
                  <a:pt x="1096975" y="302971"/>
                  <a:pt x="1100023" y="301752"/>
                </a:cubicBezTo>
                <a:cubicBezTo>
                  <a:pt x="1103071" y="298704"/>
                  <a:pt x="1105509" y="295046"/>
                  <a:pt x="1107338" y="290779"/>
                </a:cubicBezTo>
                <a:lnTo>
                  <a:pt x="1107338" y="289864"/>
                </a:lnTo>
                <a:cubicBezTo>
                  <a:pt x="1109167" y="289864"/>
                  <a:pt x="1110996" y="288645"/>
                  <a:pt x="1112824" y="286207"/>
                </a:cubicBezTo>
                <a:cubicBezTo>
                  <a:pt x="1114653" y="283768"/>
                  <a:pt x="1116177" y="282244"/>
                  <a:pt x="1117396" y="281635"/>
                </a:cubicBezTo>
                <a:lnTo>
                  <a:pt x="1120140" y="277063"/>
                </a:lnTo>
                <a:cubicBezTo>
                  <a:pt x="1122578" y="275844"/>
                  <a:pt x="1124102" y="274320"/>
                  <a:pt x="1124712" y="272491"/>
                </a:cubicBezTo>
                <a:lnTo>
                  <a:pt x="1134770" y="263347"/>
                </a:lnTo>
                <a:lnTo>
                  <a:pt x="1139342" y="259689"/>
                </a:lnTo>
                <a:lnTo>
                  <a:pt x="1143000" y="256946"/>
                </a:lnTo>
                <a:lnTo>
                  <a:pt x="1147572" y="253288"/>
                </a:lnTo>
                <a:cubicBezTo>
                  <a:pt x="1149400" y="250850"/>
                  <a:pt x="1150924" y="248716"/>
                  <a:pt x="1152143" y="246888"/>
                </a:cubicBezTo>
                <a:cubicBezTo>
                  <a:pt x="1153363" y="245059"/>
                  <a:pt x="1154277" y="243230"/>
                  <a:pt x="1154887" y="241401"/>
                </a:cubicBezTo>
                <a:cubicBezTo>
                  <a:pt x="1155496" y="241401"/>
                  <a:pt x="1155801" y="241096"/>
                  <a:pt x="1155801" y="240487"/>
                </a:cubicBezTo>
                <a:cubicBezTo>
                  <a:pt x="1155801" y="239877"/>
                  <a:pt x="1156106" y="239572"/>
                  <a:pt x="1156716" y="239572"/>
                </a:cubicBezTo>
                <a:cubicBezTo>
                  <a:pt x="1159764" y="238963"/>
                  <a:pt x="1161897" y="236524"/>
                  <a:pt x="1163116" y="232257"/>
                </a:cubicBezTo>
                <a:cubicBezTo>
                  <a:pt x="1163116" y="231648"/>
                  <a:pt x="1163726" y="231343"/>
                  <a:pt x="1164945" y="231343"/>
                </a:cubicBezTo>
                <a:cubicBezTo>
                  <a:pt x="1164945" y="230733"/>
                  <a:pt x="1165555" y="230428"/>
                  <a:pt x="1166774" y="230428"/>
                </a:cubicBezTo>
                <a:lnTo>
                  <a:pt x="1177747" y="217627"/>
                </a:lnTo>
                <a:lnTo>
                  <a:pt x="1177747" y="216712"/>
                </a:lnTo>
                <a:lnTo>
                  <a:pt x="1188720" y="209397"/>
                </a:lnTo>
                <a:lnTo>
                  <a:pt x="1189634" y="209397"/>
                </a:lnTo>
                <a:cubicBezTo>
                  <a:pt x="1190243" y="206959"/>
                  <a:pt x="1191768" y="204673"/>
                  <a:pt x="1194206" y="202539"/>
                </a:cubicBezTo>
                <a:cubicBezTo>
                  <a:pt x="1196644" y="200406"/>
                  <a:pt x="1198168" y="198729"/>
                  <a:pt x="1198778" y="197510"/>
                </a:cubicBezTo>
                <a:cubicBezTo>
                  <a:pt x="1198778" y="195072"/>
                  <a:pt x="1199692" y="193852"/>
                  <a:pt x="1201521" y="193852"/>
                </a:cubicBezTo>
                <a:lnTo>
                  <a:pt x="1205179" y="186537"/>
                </a:lnTo>
                <a:cubicBezTo>
                  <a:pt x="1205179" y="185928"/>
                  <a:pt x="1205636" y="185623"/>
                  <a:pt x="1206550" y="185623"/>
                </a:cubicBezTo>
                <a:cubicBezTo>
                  <a:pt x="1207465" y="185623"/>
                  <a:pt x="1208227" y="185318"/>
                  <a:pt x="1208836" y="184708"/>
                </a:cubicBezTo>
                <a:lnTo>
                  <a:pt x="1218895" y="173736"/>
                </a:lnTo>
                <a:cubicBezTo>
                  <a:pt x="1218895" y="173126"/>
                  <a:pt x="1219200" y="172821"/>
                  <a:pt x="1219809" y="172821"/>
                </a:cubicBezTo>
                <a:cubicBezTo>
                  <a:pt x="1220419" y="172821"/>
                  <a:pt x="1220724" y="172516"/>
                  <a:pt x="1220724" y="171907"/>
                </a:cubicBezTo>
                <a:cubicBezTo>
                  <a:pt x="1220724" y="171907"/>
                  <a:pt x="1221638" y="170992"/>
                  <a:pt x="1223467" y="169164"/>
                </a:cubicBezTo>
                <a:cubicBezTo>
                  <a:pt x="1225905" y="167335"/>
                  <a:pt x="1227734" y="164896"/>
                  <a:pt x="1228953" y="161848"/>
                </a:cubicBezTo>
                <a:lnTo>
                  <a:pt x="1231696" y="158191"/>
                </a:lnTo>
                <a:lnTo>
                  <a:pt x="1233525" y="157276"/>
                </a:lnTo>
                <a:lnTo>
                  <a:pt x="1246327" y="144475"/>
                </a:lnTo>
                <a:lnTo>
                  <a:pt x="1249070" y="139903"/>
                </a:lnTo>
                <a:cubicBezTo>
                  <a:pt x="1249070" y="138684"/>
                  <a:pt x="1249375" y="137769"/>
                  <a:pt x="1249984" y="137160"/>
                </a:cubicBezTo>
                <a:cubicBezTo>
                  <a:pt x="1249984" y="136550"/>
                  <a:pt x="1250594" y="135483"/>
                  <a:pt x="1251813" y="133959"/>
                </a:cubicBezTo>
                <a:cubicBezTo>
                  <a:pt x="1253032" y="132435"/>
                  <a:pt x="1254861" y="131368"/>
                  <a:pt x="1257300" y="130759"/>
                </a:cubicBezTo>
                <a:lnTo>
                  <a:pt x="1264615" y="121615"/>
                </a:lnTo>
                <a:lnTo>
                  <a:pt x="1264615" y="120700"/>
                </a:lnTo>
                <a:lnTo>
                  <a:pt x="1273759" y="108813"/>
                </a:lnTo>
                <a:cubicBezTo>
                  <a:pt x="1276197" y="106375"/>
                  <a:pt x="1278178" y="103936"/>
                  <a:pt x="1279702" y="101498"/>
                </a:cubicBezTo>
                <a:cubicBezTo>
                  <a:pt x="1281226" y="99060"/>
                  <a:pt x="1282903" y="96926"/>
                  <a:pt x="1284732" y="95097"/>
                </a:cubicBezTo>
                <a:lnTo>
                  <a:pt x="1285646" y="92354"/>
                </a:lnTo>
                <a:cubicBezTo>
                  <a:pt x="1290523" y="86258"/>
                  <a:pt x="1292961" y="78638"/>
                  <a:pt x="1292961" y="69494"/>
                </a:cubicBezTo>
                <a:cubicBezTo>
                  <a:pt x="1292961" y="65836"/>
                  <a:pt x="1292656" y="63093"/>
                  <a:pt x="1292047" y="61264"/>
                </a:cubicBezTo>
                <a:lnTo>
                  <a:pt x="1291132" y="59436"/>
                </a:lnTo>
                <a:cubicBezTo>
                  <a:pt x="1289304" y="56388"/>
                  <a:pt x="1287780" y="53187"/>
                  <a:pt x="1286560" y="49834"/>
                </a:cubicBezTo>
                <a:cubicBezTo>
                  <a:pt x="1285341" y="46482"/>
                  <a:pt x="1283817" y="43281"/>
                  <a:pt x="1281989" y="40233"/>
                </a:cubicBezTo>
                <a:cubicBezTo>
                  <a:pt x="1280769" y="39014"/>
                  <a:pt x="1279855" y="37490"/>
                  <a:pt x="1279245" y="35661"/>
                </a:cubicBezTo>
                <a:cubicBezTo>
                  <a:pt x="1278026" y="34442"/>
                  <a:pt x="1276807" y="32766"/>
                  <a:pt x="1275588" y="30632"/>
                </a:cubicBezTo>
                <a:cubicBezTo>
                  <a:pt x="1274368" y="28498"/>
                  <a:pt x="1272539" y="27127"/>
                  <a:pt x="1270101" y="26517"/>
                </a:cubicBezTo>
                <a:lnTo>
                  <a:pt x="1269187" y="23774"/>
                </a:lnTo>
                <a:lnTo>
                  <a:pt x="1269187" y="21945"/>
                </a:lnTo>
                <a:cubicBezTo>
                  <a:pt x="1269187" y="18897"/>
                  <a:pt x="1268577" y="16611"/>
                  <a:pt x="1267358" y="15087"/>
                </a:cubicBezTo>
                <a:cubicBezTo>
                  <a:pt x="1266139" y="13563"/>
                  <a:pt x="1265224" y="12496"/>
                  <a:pt x="1264615" y="11887"/>
                </a:cubicBezTo>
                <a:cubicBezTo>
                  <a:pt x="1264005" y="10058"/>
                  <a:pt x="1263700" y="7315"/>
                  <a:pt x="1263700" y="3657"/>
                </a:cubicBezTo>
                <a:cubicBezTo>
                  <a:pt x="1263700" y="2438"/>
                  <a:pt x="1265224" y="1219"/>
                  <a:pt x="1268272" y="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225" name="矩形 224">
            <a:extLst>
              <a:ext uri="{FF2B5EF4-FFF2-40B4-BE49-F238E27FC236}">
                <a16:creationId xmlns:a16="http://schemas.microsoft.com/office/drawing/2014/main" id="{EAF5F020-C916-4557-83DB-8464E4354B04}"/>
              </a:ext>
            </a:extLst>
          </p:cNvPr>
          <p:cNvSpPr/>
          <p:nvPr userDrawn="1"/>
        </p:nvSpPr>
        <p:spPr>
          <a:xfrm>
            <a:off x="462280" y="558276"/>
            <a:ext cx="101600" cy="800100"/>
          </a:xfrm>
          <a:prstGeom prst="rect">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 name="文本占位符 2">
            <a:extLst>
              <a:ext uri="{FF2B5EF4-FFF2-40B4-BE49-F238E27FC236}">
                <a16:creationId xmlns:a16="http://schemas.microsoft.com/office/drawing/2014/main" id="{B5E521BC-4E80-4FED-B88B-2594BEEC6E17}"/>
              </a:ext>
            </a:extLst>
          </p:cNvPr>
          <p:cNvSpPr>
            <a:spLocks noGrp="1"/>
          </p:cNvSpPr>
          <p:nvPr>
            <p:ph type="body" sz="quarter" idx="10" hasCustomPrompt="1"/>
          </p:nvPr>
        </p:nvSpPr>
        <p:spPr>
          <a:xfrm>
            <a:off x="755906" y="5783498"/>
            <a:ext cx="1894451" cy="480131"/>
          </a:xfrm>
        </p:spPr>
        <p:txBody>
          <a:bodyPr>
            <a:spAutoFit/>
          </a:bodyPr>
          <a:lstStyle>
            <a:lvl1pPr marL="0" marR="0" indent="0" algn="ctr" defTabSz="914400" rtl="0" eaLnBrk="1" fontAlgn="auto" latinLnBrk="0" hangingPunct="1">
              <a:lnSpc>
                <a:spcPct val="90000"/>
              </a:lnSpc>
              <a:spcBef>
                <a:spcPts val="1000"/>
              </a:spcBef>
              <a:spcAft>
                <a:spcPts val="0"/>
              </a:spcAft>
              <a:buClrTx/>
              <a:buSzTx/>
              <a:buFontTx/>
              <a:buNone/>
              <a:tabLst/>
              <a:defRPr kumimoji="0" lang="zh-CN" altLang="en-US" sz="2800" b="1" i="0" u="none" strike="noStrike" kern="1200" cap="none" spc="0" normalizeH="0" baseline="0" noProof="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zh-CN" altLang="en-US" sz="2800" b="1" i="0" u="none" strike="noStrike" kern="1200" cap="none" spc="0" normalizeH="0" baseline="0" noProof="0">
                <a:ln>
                  <a:noFill/>
                </a:ln>
                <a:gradFill flip="none" rotWithShape="1">
                  <a:gsLst>
                    <a:gs pos="100000">
                      <a:srgbClr val="F5E4C3"/>
                    </a:gs>
                    <a:gs pos="0">
                      <a:srgbClr val="A28458"/>
                    </a:gs>
                  </a:gsLst>
                  <a:lin ang="2700000" scaled="1"/>
                  <a:tileRect/>
                </a:gradFill>
                <a:effectLst/>
                <a:uLnTx/>
                <a:uFillTx/>
                <a:latin typeface="+mn-lt"/>
                <a:ea typeface="+mn-ea"/>
                <a:cs typeface="+mn-cs"/>
              </a:rPr>
              <a:t>工作回顾</a:t>
            </a:r>
          </a:p>
        </p:txBody>
      </p:sp>
      <p:sp>
        <p:nvSpPr>
          <p:cNvPr id="226" name="文本占位符 2">
            <a:extLst>
              <a:ext uri="{FF2B5EF4-FFF2-40B4-BE49-F238E27FC236}">
                <a16:creationId xmlns:a16="http://schemas.microsoft.com/office/drawing/2014/main" id="{E4379D85-1C19-4CF6-8925-ABC5C27E2001}"/>
              </a:ext>
            </a:extLst>
          </p:cNvPr>
          <p:cNvSpPr>
            <a:spLocks noGrp="1"/>
          </p:cNvSpPr>
          <p:nvPr>
            <p:ph type="body" sz="quarter" idx="11" hasCustomPrompt="1"/>
          </p:nvPr>
        </p:nvSpPr>
        <p:spPr>
          <a:xfrm>
            <a:off x="2865590" y="3649113"/>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zh-CN" altLang="en-US" sz="2800" b="1">
                <a:gradFill flip="none" rotWithShape="1">
                  <a:gsLst>
                    <a:gs pos="100000">
                      <a:srgbClr val="F5E4C3"/>
                    </a:gs>
                    <a:gs pos="0">
                      <a:srgbClr val="A28458"/>
                    </a:gs>
                  </a:gsLst>
                  <a:lin ang="2700000" scaled="1"/>
                  <a:tileRect/>
                </a:gradFill>
              </a:rPr>
              <a:t>表彰颁奖</a:t>
            </a:r>
          </a:p>
        </p:txBody>
      </p:sp>
      <p:sp>
        <p:nvSpPr>
          <p:cNvPr id="227" name="文本占位符 2">
            <a:extLst>
              <a:ext uri="{FF2B5EF4-FFF2-40B4-BE49-F238E27FC236}">
                <a16:creationId xmlns:a16="http://schemas.microsoft.com/office/drawing/2014/main" id="{630DE135-B1C5-40CD-ADA4-1EF4AC38254A}"/>
              </a:ext>
            </a:extLst>
          </p:cNvPr>
          <p:cNvSpPr>
            <a:spLocks noGrp="1"/>
          </p:cNvSpPr>
          <p:nvPr>
            <p:ph type="body" sz="quarter" idx="12" hasCustomPrompt="1"/>
          </p:nvPr>
        </p:nvSpPr>
        <p:spPr>
          <a:xfrm>
            <a:off x="5746666" y="5019178"/>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zh-CN" altLang="en-US" sz="2800" b="1">
                <a:gradFill flip="none" rotWithShape="1">
                  <a:gsLst>
                    <a:gs pos="100000">
                      <a:srgbClr val="F5E4C3"/>
                    </a:gs>
                    <a:gs pos="0">
                      <a:srgbClr val="A28458"/>
                    </a:gs>
                  </a:gsLst>
                  <a:lin ang="2700000" scaled="1"/>
                  <a:tileRect/>
                </a:gradFill>
              </a:rPr>
              <a:t>展望未来</a:t>
            </a:r>
          </a:p>
        </p:txBody>
      </p:sp>
      <p:sp>
        <p:nvSpPr>
          <p:cNvPr id="228" name="文本占位符 2">
            <a:extLst>
              <a:ext uri="{FF2B5EF4-FFF2-40B4-BE49-F238E27FC236}">
                <a16:creationId xmlns:a16="http://schemas.microsoft.com/office/drawing/2014/main" id="{597B8A00-E299-499D-833D-BA391C5CEA5E}"/>
              </a:ext>
            </a:extLst>
          </p:cNvPr>
          <p:cNvSpPr>
            <a:spLocks noGrp="1"/>
          </p:cNvSpPr>
          <p:nvPr>
            <p:ph type="body" sz="quarter" idx="13" hasCustomPrompt="1"/>
          </p:nvPr>
        </p:nvSpPr>
        <p:spPr>
          <a:xfrm>
            <a:off x="8448350" y="3252955"/>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zh-CN" altLang="en-US" sz="2800" b="1">
                <a:gradFill flip="none" rotWithShape="1">
                  <a:gsLst>
                    <a:gs pos="100000">
                      <a:srgbClr val="F5E4C3"/>
                    </a:gs>
                    <a:gs pos="0">
                      <a:srgbClr val="A28458"/>
                    </a:gs>
                  </a:gsLst>
                  <a:lin ang="2700000" scaled="1"/>
                  <a:tileRect/>
                </a:gradFill>
              </a:rPr>
              <a:t>节目表演</a:t>
            </a:r>
          </a:p>
        </p:txBody>
      </p:sp>
    </p:spTree>
    <p:extLst>
      <p:ext uri="{BB962C8B-B14F-4D97-AF65-F5344CB8AC3E}">
        <p14:creationId xmlns:p14="http://schemas.microsoft.com/office/powerpoint/2010/main" val="1230603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五项目录页">
    <p:bg>
      <p:bgPr>
        <a:solidFill>
          <a:schemeClr val="tx1"/>
        </a:solidFill>
        <a:effectLst/>
      </p:bgPr>
    </p:bg>
    <p:spTree>
      <p:nvGrpSpPr>
        <p:cNvPr id="1" name=""/>
        <p:cNvGrpSpPr/>
        <p:nvPr/>
      </p:nvGrpSpPr>
      <p:grpSpPr>
        <a:xfrm>
          <a:off x="0" y="0"/>
          <a:ext cx="0" cy="0"/>
          <a:chOff x="0" y="0"/>
          <a:chExt cx="0" cy="0"/>
        </a:xfrm>
      </p:grpSpPr>
      <p:pic>
        <p:nvPicPr>
          <p:cNvPr id="24" name="图片 23">
            <a:extLst>
              <a:ext uri="{FF2B5EF4-FFF2-40B4-BE49-F238E27FC236}">
                <a16:creationId xmlns:a16="http://schemas.microsoft.com/office/drawing/2014/main" id="{0805C5B0-FFA9-4B86-B05D-0D2BB2AE8E26}"/>
              </a:ext>
            </a:extLst>
          </p:cNvPr>
          <p:cNvPicPr>
            <a:picLocks noChangeAspect="1"/>
          </p:cNvPicPr>
          <p:nvPr userDrawn="1"/>
        </p:nvPicPr>
        <p:blipFill>
          <a:blip r:embed="rId2">
            <a:alphaModFix amt="12000"/>
          </a:blip>
          <a:stretch>
            <a:fillRect/>
          </a:stretch>
        </p:blipFill>
        <p:spPr>
          <a:xfrm>
            <a:off x="0" y="-18033"/>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p:spPr>
      </p:pic>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51" name="矩形 50">
            <a:extLst>
              <a:ext uri="{FF2B5EF4-FFF2-40B4-BE49-F238E27FC236}">
                <a16:creationId xmlns:a16="http://schemas.microsoft.com/office/drawing/2014/main" id="{C10B6C02-86CA-4CA6-BD67-1A78B0DB57E1}"/>
              </a:ext>
            </a:extLst>
          </p:cNvPr>
          <p:cNvSpPr/>
          <p:nvPr userDrawn="1"/>
        </p:nvSpPr>
        <p:spPr>
          <a:xfrm>
            <a:off x="0" y="-18033"/>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a:extLst>
              <a:ext uri="{FF2B5EF4-FFF2-40B4-BE49-F238E27FC236}">
                <a16:creationId xmlns:a16="http://schemas.microsoft.com/office/drawing/2014/main" id="{381C493E-71EA-4F61-946B-84FB82903D12}"/>
              </a:ext>
            </a:extLst>
          </p:cNvPr>
          <p:cNvGrpSpPr/>
          <p:nvPr userDrawn="1"/>
        </p:nvGrpSpPr>
        <p:grpSpPr>
          <a:xfrm>
            <a:off x="451053" y="518008"/>
            <a:ext cx="11289894" cy="5904418"/>
            <a:chOff x="1939870" y="1736725"/>
            <a:chExt cx="7604716" cy="3747183"/>
          </a:xfrm>
          <a:solidFill>
            <a:srgbClr val="08080C"/>
          </a:solidFill>
        </p:grpSpPr>
        <p:sp>
          <p:nvSpPr>
            <p:cNvPr id="25" name="Freeform 4">
              <a:extLst>
                <a:ext uri="{FF2B5EF4-FFF2-40B4-BE49-F238E27FC236}">
                  <a16:creationId xmlns:a16="http://schemas.microsoft.com/office/drawing/2014/main" id="{55813240-538B-4A4F-B187-8DCC07789CC8}"/>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
              <a:extLst>
                <a:ext uri="{FF2B5EF4-FFF2-40B4-BE49-F238E27FC236}">
                  <a16:creationId xmlns:a16="http://schemas.microsoft.com/office/drawing/2014/main" id="{F491E3F0-1454-499B-9C64-C5313D4C7C77}"/>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6">
              <a:extLst>
                <a:ext uri="{FF2B5EF4-FFF2-40B4-BE49-F238E27FC236}">
                  <a16:creationId xmlns:a16="http://schemas.microsoft.com/office/drawing/2014/main" id="{84A29956-07EB-40FA-9537-4240DB15353D}"/>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7">
              <a:extLst>
                <a:ext uri="{FF2B5EF4-FFF2-40B4-BE49-F238E27FC236}">
                  <a16:creationId xmlns:a16="http://schemas.microsoft.com/office/drawing/2014/main" id="{A84CA039-E1F9-4C5D-89B4-88EB09D13F3D}"/>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8">
              <a:extLst>
                <a:ext uri="{FF2B5EF4-FFF2-40B4-BE49-F238E27FC236}">
                  <a16:creationId xmlns:a16="http://schemas.microsoft.com/office/drawing/2014/main" id="{43A5C652-E98D-48DA-A929-1755C502B4E7}"/>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9">
              <a:extLst>
                <a:ext uri="{FF2B5EF4-FFF2-40B4-BE49-F238E27FC236}">
                  <a16:creationId xmlns:a16="http://schemas.microsoft.com/office/drawing/2014/main" id="{092C65B9-3381-478F-8174-3F08FAC3F889}"/>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10">
              <a:extLst>
                <a:ext uri="{FF2B5EF4-FFF2-40B4-BE49-F238E27FC236}">
                  <a16:creationId xmlns:a16="http://schemas.microsoft.com/office/drawing/2014/main" id="{0A47BE29-5FDE-4F2B-B907-84E3F5886595}"/>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1">
              <a:extLst>
                <a:ext uri="{FF2B5EF4-FFF2-40B4-BE49-F238E27FC236}">
                  <a16:creationId xmlns:a16="http://schemas.microsoft.com/office/drawing/2014/main" id="{82E45872-5AF7-4F87-B0D6-2D9DBDE295C6}"/>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2">
              <a:extLst>
                <a:ext uri="{FF2B5EF4-FFF2-40B4-BE49-F238E27FC236}">
                  <a16:creationId xmlns:a16="http://schemas.microsoft.com/office/drawing/2014/main" id="{0DE60611-A031-4494-A283-C0633CD3FEB3}"/>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13">
              <a:extLst>
                <a:ext uri="{FF2B5EF4-FFF2-40B4-BE49-F238E27FC236}">
                  <a16:creationId xmlns:a16="http://schemas.microsoft.com/office/drawing/2014/main" id="{534E8D56-1194-4A36-96DF-B9368B00CDB0}"/>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4">
              <a:extLst>
                <a:ext uri="{FF2B5EF4-FFF2-40B4-BE49-F238E27FC236}">
                  <a16:creationId xmlns:a16="http://schemas.microsoft.com/office/drawing/2014/main" id="{91928FB2-E2EB-4BB0-B649-182DF25C4667}"/>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5">
              <a:extLst>
                <a:ext uri="{FF2B5EF4-FFF2-40B4-BE49-F238E27FC236}">
                  <a16:creationId xmlns:a16="http://schemas.microsoft.com/office/drawing/2014/main" id="{9B1B0031-688B-47A5-A521-EA009B70B3BC}"/>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16">
              <a:extLst>
                <a:ext uri="{FF2B5EF4-FFF2-40B4-BE49-F238E27FC236}">
                  <a16:creationId xmlns:a16="http://schemas.microsoft.com/office/drawing/2014/main" id="{5FDDBFC0-0255-47EA-854C-11066C65D237}"/>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17">
              <a:extLst>
                <a:ext uri="{FF2B5EF4-FFF2-40B4-BE49-F238E27FC236}">
                  <a16:creationId xmlns:a16="http://schemas.microsoft.com/office/drawing/2014/main" id="{F4FB21F7-FA3F-4685-A99D-D9F137551928}"/>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8">
              <a:extLst>
                <a:ext uri="{FF2B5EF4-FFF2-40B4-BE49-F238E27FC236}">
                  <a16:creationId xmlns:a16="http://schemas.microsoft.com/office/drawing/2014/main" id="{8FEEDEE9-4B80-456C-9F3A-231E2E4B56B1}"/>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9">
              <a:extLst>
                <a:ext uri="{FF2B5EF4-FFF2-40B4-BE49-F238E27FC236}">
                  <a16:creationId xmlns:a16="http://schemas.microsoft.com/office/drawing/2014/main" id="{A58F3638-E7D5-458C-BC71-E1A3879B9329}"/>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20">
              <a:extLst>
                <a:ext uri="{FF2B5EF4-FFF2-40B4-BE49-F238E27FC236}">
                  <a16:creationId xmlns:a16="http://schemas.microsoft.com/office/drawing/2014/main" id="{BAB2FDC4-E1A3-4EE2-A94E-3CB1AE7264EB}"/>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21">
              <a:extLst>
                <a:ext uri="{FF2B5EF4-FFF2-40B4-BE49-F238E27FC236}">
                  <a16:creationId xmlns:a16="http://schemas.microsoft.com/office/drawing/2014/main" id="{BCAF0C16-C2C0-4A30-9EFE-767DBE93BEDF}"/>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22">
              <a:extLst>
                <a:ext uri="{FF2B5EF4-FFF2-40B4-BE49-F238E27FC236}">
                  <a16:creationId xmlns:a16="http://schemas.microsoft.com/office/drawing/2014/main" id="{BFAAC161-8FB3-43FC-ADA5-85E83D6AA20F}"/>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23">
              <a:extLst>
                <a:ext uri="{FF2B5EF4-FFF2-40B4-BE49-F238E27FC236}">
                  <a16:creationId xmlns:a16="http://schemas.microsoft.com/office/drawing/2014/main" id="{DA6441A8-4C1F-4818-B18E-BB52BB9B1427}"/>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24">
              <a:extLst>
                <a:ext uri="{FF2B5EF4-FFF2-40B4-BE49-F238E27FC236}">
                  <a16:creationId xmlns:a16="http://schemas.microsoft.com/office/drawing/2014/main" id="{2763FBFC-E0A7-43DC-B150-E0E6B9C716D8}"/>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25">
              <a:extLst>
                <a:ext uri="{FF2B5EF4-FFF2-40B4-BE49-F238E27FC236}">
                  <a16:creationId xmlns:a16="http://schemas.microsoft.com/office/drawing/2014/main" id="{CD25F0B9-8001-4E42-B6EE-A1C64D1453E8}"/>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26">
              <a:extLst>
                <a:ext uri="{FF2B5EF4-FFF2-40B4-BE49-F238E27FC236}">
                  <a16:creationId xmlns:a16="http://schemas.microsoft.com/office/drawing/2014/main" id="{98693EC2-518A-43DC-B8B4-4324E85523D6}"/>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27">
              <a:extLst>
                <a:ext uri="{FF2B5EF4-FFF2-40B4-BE49-F238E27FC236}">
                  <a16:creationId xmlns:a16="http://schemas.microsoft.com/office/drawing/2014/main" id="{F09F6F13-2DAF-49F1-ABC2-24295DF1342F}"/>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28">
              <a:extLst>
                <a:ext uri="{FF2B5EF4-FFF2-40B4-BE49-F238E27FC236}">
                  <a16:creationId xmlns:a16="http://schemas.microsoft.com/office/drawing/2014/main" id="{9CE25465-C35A-4AF9-8BAE-33B0D2155B19}"/>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29">
              <a:extLst>
                <a:ext uri="{FF2B5EF4-FFF2-40B4-BE49-F238E27FC236}">
                  <a16:creationId xmlns:a16="http://schemas.microsoft.com/office/drawing/2014/main" id="{A46F2DA2-7EC6-4DF1-86BE-AF95C7027AC8}"/>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30">
              <a:extLst>
                <a:ext uri="{FF2B5EF4-FFF2-40B4-BE49-F238E27FC236}">
                  <a16:creationId xmlns:a16="http://schemas.microsoft.com/office/drawing/2014/main" id="{0C2A44BE-A434-4EE3-88A7-644AC478CBE4}"/>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31">
              <a:extLst>
                <a:ext uri="{FF2B5EF4-FFF2-40B4-BE49-F238E27FC236}">
                  <a16:creationId xmlns:a16="http://schemas.microsoft.com/office/drawing/2014/main" id="{072B339A-8223-4FEF-94B8-7D47180AD8E0}"/>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32">
              <a:extLst>
                <a:ext uri="{FF2B5EF4-FFF2-40B4-BE49-F238E27FC236}">
                  <a16:creationId xmlns:a16="http://schemas.microsoft.com/office/drawing/2014/main" id="{BE6AC696-4E7A-415D-8896-BA6430FEF56A}"/>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33">
              <a:extLst>
                <a:ext uri="{FF2B5EF4-FFF2-40B4-BE49-F238E27FC236}">
                  <a16:creationId xmlns:a16="http://schemas.microsoft.com/office/drawing/2014/main" id="{93527913-E52B-4D13-9759-185FA924ED33}"/>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34">
              <a:extLst>
                <a:ext uri="{FF2B5EF4-FFF2-40B4-BE49-F238E27FC236}">
                  <a16:creationId xmlns:a16="http://schemas.microsoft.com/office/drawing/2014/main" id="{0D56DB94-3602-435A-94FD-10EE9BF8B93F}"/>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35">
              <a:extLst>
                <a:ext uri="{FF2B5EF4-FFF2-40B4-BE49-F238E27FC236}">
                  <a16:creationId xmlns:a16="http://schemas.microsoft.com/office/drawing/2014/main" id="{C9CBCA6D-5747-4324-8AAD-3FA8A60ADCF6}"/>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36">
              <a:extLst>
                <a:ext uri="{FF2B5EF4-FFF2-40B4-BE49-F238E27FC236}">
                  <a16:creationId xmlns:a16="http://schemas.microsoft.com/office/drawing/2014/main" id="{EFD5DEE8-56BF-4488-A579-8552AE2B66C7}"/>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37">
              <a:extLst>
                <a:ext uri="{FF2B5EF4-FFF2-40B4-BE49-F238E27FC236}">
                  <a16:creationId xmlns:a16="http://schemas.microsoft.com/office/drawing/2014/main" id="{DC1154CD-4B70-452A-B375-FDB905ED1A09}"/>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38">
              <a:extLst>
                <a:ext uri="{FF2B5EF4-FFF2-40B4-BE49-F238E27FC236}">
                  <a16:creationId xmlns:a16="http://schemas.microsoft.com/office/drawing/2014/main" id="{288A8C9A-7712-42CE-8B3F-25B2F66DA0BB}"/>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39">
              <a:extLst>
                <a:ext uri="{FF2B5EF4-FFF2-40B4-BE49-F238E27FC236}">
                  <a16:creationId xmlns:a16="http://schemas.microsoft.com/office/drawing/2014/main" id="{3497980D-AA90-4C9B-820F-3E410BEA0037}"/>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40">
              <a:extLst>
                <a:ext uri="{FF2B5EF4-FFF2-40B4-BE49-F238E27FC236}">
                  <a16:creationId xmlns:a16="http://schemas.microsoft.com/office/drawing/2014/main" id="{C3BD9E99-D54B-4EF0-A627-EA48133739B0}"/>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41">
              <a:extLst>
                <a:ext uri="{FF2B5EF4-FFF2-40B4-BE49-F238E27FC236}">
                  <a16:creationId xmlns:a16="http://schemas.microsoft.com/office/drawing/2014/main" id="{34A75407-A05B-40F6-B57A-0053853F0D30}"/>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42">
              <a:extLst>
                <a:ext uri="{FF2B5EF4-FFF2-40B4-BE49-F238E27FC236}">
                  <a16:creationId xmlns:a16="http://schemas.microsoft.com/office/drawing/2014/main" id="{25525E73-A253-4D12-948B-B13F6FF92D60}"/>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43">
              <a:extLst>
                <a:ext uri="{FF2B5EF4-FFF2-40B4-BE49-F238E27FC236}">
                  <a16:creationId xmlns:a16="http://schemas.microsoft.com/office/drawing/2014/main" id="{6C4A0E81-192B-49A7-9460-3E4AF420D078}"/>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44">
              <a:extLst>
                <a:ext uri="{FF2B5EF4-FFF2-40B4-BE49-F238E27FC236}">
                  <a16:creationId xmlns:a16="http://schemas.microsoft.com/office/drawing/2014/main" id="{149318EB-39BC-4ED6-835D-57572E4525C4}"/>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45">
              <a:extLst>
                <a:ext uri="{FF2B5EF4-FFF2-40B4-BE49-F238E27FC236}">
                  <a16:creationId xmlns:a16="http://schemas.microsoft.com/office/drawing/2014/main" id="{EA597558-EA15-48B8-BE14-BD02880B453D}"/>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46">
              <a:extLst>
                <a:ext uri="{FF2B5EF4-FFF2-40B4-BE49-F238E27FC236}">
                  <a16:creationId xmlns:a16="http://schemas.microsoft.com/office/drawing/2014/main" id="{153A7D9C-069D-4C2D-B83D-E32BA8BAD05A}"/>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47">
              <a:extLst>
                <a:ext uri="{FF2B5EF4-FFF2-40B4-BE49-F238E27FC236}">
                  <a16:creationId xmlns:a16="http://schemas.microsoft.com/office/drawing/2014/main" id="{60CE21CC-0481-4809-8AE8-80947C9CCA19}"/>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48">
              <a:extLst>
                <a:ext uri="{FF2B5EF4-FFF2-40B4-BE49-F238E27FC236}">
                  <a16:creationId xmlns:a16="http://schemas.microsoft.com/office/drawing/2014/main" id="{1738C191-B811-46A1-9345-E1505A47C202}"/>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49">
              <a:extLst>
                <a:ext uri="{FF2B5EF4-FFF2-40B4-BE49-F238E27FC236}">
                  <a16:creationId xmlns:a16="http://schemas.microsoft.com/office/drawing/2014/main" id="{39714DD1-21D8-471C-BBC5-B46AB8CEE4E0}"/>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50">
              <a:extLst>
                <a:ext uri="{FF2B5EF4-FFF2-40B4-BE49-F238E27FC236}">
                  <a16:creationId xmlns:a16="http://schemas.microsoft.com/office/drawing/2014/main" id="{A17496D4-C2DF-40F1-AFA5-EF3DBD31ACFC}"/>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51">
              <a:extLst>
                <a:ext uri="{FF2B5EF4-FFF2-40B4-BE49-F238E27FC236}">
                  <a16:creationId xmlns:a16="http://schemas.microsoft.com/office/drawing/2014/main" id="{882405C2-3CE6-4D20-88A3-F4A4B6DBD0DE}"/>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52">
              <a:extLst>
                <a:ext uri="{FF2B5EF4-FFF2-40B4-BE49-F238E27FC236}">
                  <a16:creationId xmlns:a16="http://schemas.microsoft.com/office/drawing/2014/main" id="{9A248725-73A9-4535-8FB0-22912B089FDC}"/>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53">
              <a:extLst>
                <a:ext uri="{FF2B5EF4-FFF2-40B4-BE49-F238E27FC236}">
                  <a16:creationId xmlns:a16="http://schemas.microsoft.com/office/drawing/2014/main" id="{AFF72143-EB47-4EFB-ADC7-0488BAA6764D}"/>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54">
              <a:extLst>
                <a:ext uri="{FF2B5EF4-FFF2-40B4-BE49-F238E27FC236}">
                  <a16:creationId xmlns:a16="http://schemas.microsoft.com/office/drawing/2014/main" id="{27DE63BC-3E18-45FC-97F7-F7ABDCA0FFE8}"/>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55">
              <a:extLst>
                <a:ext uri="{FF2B5EF4-FFF2-40B4-BE49-F238E27FC236}">
                  <a16:creationId xmlns:a16="http://schemas.microsoft.com/office/drawing/2014/main" id="{C3A391FB-7A1D-4B59-AA6B-C6F5CDA06ABC}"/>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56">
              <a:extLst>
                <a:ext uri="{FF2B5EF4-FFF2-40B4-BE49-F238E27FC236}">
                  <a16:creationId xmlns:a16="http://schemas.microsoft.com/office/drawing/2014/main" id="{BE197578-8EDD-4CB5-A8CE-8435EC20352E}"/>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57">
              <a:extLst>
                <a:ext uri="{FF2B5EF4-FFF2-40B4-BE49-F238E27FC236}">
                  <a16:creationId xmlns:a16="http://schemas.microsoft.com/office/drawing/2014/main" id="{7E9ED11A-B0A8-46B4-8985-C1496E2A975A}"/>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58">
              <a:extLst>
                <a:ext uri="{FF2B5EF4-FFF2-40B4-BE49-F238E27FC236}">
                  <a16:creationId xmlns:a16="http://schemas.microsoft.com/office/drawing/2014/main" id="{84F8200F-BE40-44C0-A9D3-0532FA5491D3}"/>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59">
              <a:extLst>
                <a:ext uri="{FF2B5EF4-FFF2-40B4-BE49-F238E27FC236}">
                  <a16:creationId xmlns:a16="http://schemas.microsoft.com/office/drawing/2014/main" id="{42492F33-80B5-4545-8053-91E7D42E6C6E}"/>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60">
              <a:extLst>
                <a:ext uri="{FF2B5EF4-FFF2-40B4-BE49-F238E27FC236}">
                  <a16:creationId xmlns:a16="http://schemas.microsoft.com/office/drawing/2014/main" id="{0C9DA7FC-6F9A-45D1-80E7-901B9B5B5A2A}"/>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61">
              <a:extLst>
                <a:ext uri="{FF2B5EF4-FFF2-40B4-BE49-F238E27FC236}">
                  <a16:creationId xmlns:a16="http://schemas.microsoft.com/office/drawing/2014/main" id="{3390B690-E277-4757-91E3-BEAE064D51D5}"/>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62">
              <a:extLst>
                <a:ext uri="{FF2B5EF4-FFF2-40B4-BE49-F238E27FC236}">
                  <a16:creationId xmlns:a16="http://schemas.microsoft.com/office/drawing/2014/main" id="{118467F5-8579-4F3D-8AA9-0CE1FA7D099B}"/>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63">
              <a:extLst>
                <a:ext uri="{FF2B5EF4-FFF2-40B4-BE49-F238E27FC236}">
                  <a16:creationId xmlns:a16="http://schemas.microsoft.com/office/drawing/2014/main" id="{170AA901-945E-461A-8E42-68A4EE5DCCD7}"/>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64">
              <a:extLst>
                <a:ext uri="{FF2B5EF4-FFF2-40B4-BE49-F238E27FC236}">
                  <a16:creationId xmlns:a16="http://schemas.microsoft.com/office/drawing/2014/main" id="{02DFD175-675A-4EED-B16C-A9CB67EBB8E0}"/>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65">
              <a:extLst>
                <a:ext uri="{FF2B5EF4-FFF2-40B4-BE49-F238E27FC236}">
                  <a16:creationId xmlns:a16="http://schemas.microsoft.com/office/drawing/2014/main" id="{1591D84B-F5B6-43B5-8629-8D378C1DC8CB}"/>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66">
              <a:extLst>
                <a:ext uri="{FF2B5EF4-FFF2-40B4-BE49-F238E27FC236}">
                  <a16:creationId xmlns:a16="http://schemas.microsoft.com/office/drawing/2014/main" id="{461D04D5-2B40-4F5E-8BE3-5B9326104DFA}"/>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67">
              <a:extLst>
                <a:ext uri="{FF2B5EF4-FFF2-40B4-BE49-F238E27FC236}">
                  <a16:creationId xmlns:a16="http://schemas.microsoft.com/office/drawing/2014/main" id="{7C981532-97AA-4527-858D-68FBF943E3B3}"/>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68">
              <a:extLst>
                <a:ext uri="{FF2B5EF4-FFF2-40B4-BE49-F238E27FC236}">
                  <a16:creationId xmlns:a16="http://schemas.microsoft.com/office/drawing/2014/main" id="{B51E8C95-8D70-4087-81AC-23EC560430D9}"/>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69">
              <a:extLst>
                <a:ext uri="{FF2B5EF4-FFF2-40B4-BE49-F238E27FC236}">
                  <a16:creationId xmlns:a16="http://schemas.microsoft.com/office/drawing/2014/main" id="{65F2C0B7-E9D7-4FC7-B019-BCF5210D9F1E}"/>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70">
              <a:extLst>
                <a:ext uri="{FF2B5EF4-FFF2-40B4-BE49-F238E27FC236}">
                  <a16:creationId xmlns:a16="http://schemas.microsoft.com/office/drawing/2014/main" id="{783C65E2-16DB-4FB9-8A9A-2E90EFB5097B}"/>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71">
              <a:extLst>
                <a:ext uri="{FF2B5EF4-FFF2-40B4-BE49-F238E27FC236}">
                  <a16:creationId xmlns:a16="http://schemas.microsoft.com/office/drawing/2014/main" id="{E809D955-C945-44F1-A490-DC0A9103DA29}"/>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72">
              <a:extLst>
                <a:ext uri="{FF2B5EF4-FFF2-40B4-BE49-F238E27FC236}">
                  <a16:creationId xmlns:a16="http://schemas.microsoft.com/office/drawing/2014/main" id="{C9CA8A70-6094-443D-AC98-9AD6463D8DFB}"/>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73">
              <a:extLst>
                <a:ext uri="{FF2B5EF4-FFF2-40B4-BE49-F238E27FC236}">
                  <a16:creationId xmlns:a16="http://schemas.microsoft.com/office/drawing/2014/main" id="{F84DEA8B-4CA7-4449-98F6-2BF8BB20413C}"/>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74">
              <a:extLst>
                <a:ext uri="{FF2B5EF4-FFF2-40B4-BE49-F238E27FC236}">
                  <a16:creationId xmlns:a16="http://schemas.microsoft.com/office/drawing/2014/main" id="{BC83035A-362D-445F-B57A-F007B2C570D8}"/>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75">
              <a:extLst>
                <a:ext uri="{FF2B5EF4-FFF2-40B4-BE49-F238E27FC236}">
                  <a16:creationId xmlns:a16="http://schemas.microsoft.com/office/drawing/2014/main" id="{4B2955A5-7B48-494E-9937-6A37A58BEEAF}"/>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76">
              <a:extLst>
                <a:ext uri="{FF2B5EF4-FFF2-40B4-BE49-F238E27FC236}">
                  <a16:creationId xmlns:a16="http://schemas.microsoft.com/office/drawing/2014/main" id="{C0E71AA4-6B29-48F7-8AC1-F100A81E31BE}"/>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77">
              <a:extLst>
                <a:ext uri="{FF2B5EF4-FFF2-40B4-BE49-F238E27FC236}">
                  <a16:creationId xmlns:a16="http://schemas.microsoft.com/office/drawing/2014/main" id="{67F4F4E8-D3DB-4CE4-8945-631056C861E7}"/>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78">
              <a:extLst>
                <a:ext uri="{FF2B5EF4-FFF2-40B4-BE49-F238E27FC236}">
                  <a16:creationId xmlns:a16="http://schemas.microsoft.com/office/drawing/2014/main" id="{EE313E8D-F861-4B23-A0F5-E4C57E006B64}"/>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79">
              <a:extLst>
                <a:ext uri="{FF2B5EF4-FFF2-40B4-BE49-F238E27FC236}">
                  <a16:creationId xmlns:a16="http://schemas.microsoft.com/office/drawing/2014/main" id="{705462A1-E5FD-45CD-B276-1E36C5DDF313}"/>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80">
              <a:extLst>
                <a:ext uri="{FF2B5EF4-FFF2-40B4-BE49-F238E27FC236}">
                  <a16:creationId xmlns:a16="http://schemas.microsoft.com/office/drawing/2014/main" id="{28E1DCFF-922E-4DBA-9089-9D8EC70FD70F}"/>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81">
              <a:extLst>
                <a:ext uri="{FF2B5EF4-FFF2-40B4-BE49-F238E27FC236}">
                  <a16:creationId xmlns:a16="http://schemas.microsoft.com/office/drawing/2014/main" id="{C1BF10B8-F881-41CC-B71E-4D5EECD66487}"/>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82">
              <a:extLst>
                <a:ext uri="{FF2B5EF4-FFF2-40B4-BE49-F238E27FC236}">
                  <a16:creationId xmlns:a16="http://schemas.microsoft.com/office/drawing/2014/main" id="{63C530F9-2907-438B-B8EB-98FCADE5891B}"/>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83">
              <a:extLst>
                <a:ext uri="{FF2B5EF4-FFF2-40B4-BE49-F238E27FC236}">
                  <a16:creationId xmlns:a16="http://schemas.microsoft.com/office/drawing/2014/main" id="{EFCCE3D6-D56F-4239-B9DF-2D32B2FF09ED}"/>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84">
              <a:extLst>
                <a:ext uri="{FF2B5EF4-FFF2-40B4-BE49-F238E27FC236}">
                  <a16:creationId xmlns:a16="http://schemas.microsoft.com/office/drawing/2014/main" id="{B4E85D28-10DF-4EE9-B041-284C02E39EB9}"/>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85">
              <a:extLst>
                <a:ext uri="{FF2B5EF4-FFF2-40B4-BE49-F238E27FC236}">
                  <a16:creationId xmlns:a16="http://schemas.microsoft.com/office/drawing/2014/main" id="{082BD593-B012-4469-B18F-D6D486B9F680}"/>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86">
              <a:extLst>
                <a:ext uri="{FF2B5EF4-FFF2-40B4-BE49-F238E27FC236}">
                  <a16:creationId xmlns:a16="http://schemas.microsoft.com/office/drawing/2014/main" id="{A882D25A-B754-454F-A4A2-48DA0110F4E8}"/>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87">
              <a:extLst>
                <a:ext uri="{FF2B5EF4-FFF2-40B4-BE49-F238E27FC236}">
                  <a16:creationId xmlns:a16="http://schemas.microsoft.com/office/drawing/2014/main" id="{271B2A35-F550-4CC9-A045-75E0A5DB66C1}"/>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88">
              <a:extLst>
                <a:ext uri="{FF2B5EF4-FFF2-40B4-BE49-F238E27FC236}">
                  <a16:creationId xmlns:a16="http://schemas.microsoft.com/office/drawing/2014/main" id="{67B8E668-1C6A-413E-A05A-1DC6B3161DDB}"/>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89">
              <a:extLst>
                <a:ext uri="{FF2B5EF4-FFF2-40B4-BE49-F238E27FC236}">
                  <a16:creationId xmlns:a16="http://schemas.microsoft.com/office/drawing/2014/main" id="{1A43B046-5599-407B-BE65-B83C07A8C14B}"/>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90">
              <a:extLst>
                <a:ext uri="{FF2B5EF4-FFF2-40B4-BE49-F238E27FC236}">
                  <a16:creationId xmlns:a16="http://schemas.microsoft.com/office/drawing/2014/main" id="{03CB31D7-7ABE-4C35-BB6B-CBB18678DC8E}"/>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91">
              <a:extLst>
                <a:ext uri="{FF2B5EF4-FFF2-40B4-BE49-F238E27FC236}">
                  <a16:creationId xmlns:a16="http://schemas.microsoft.com/office/drawing/2014/main" id="{E2F8016D-DD7A-4141-A19D-15839BFFB74A}"/>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92">
              <a:extLst>
                <a:ext uri="{FF2B5EF4-FFF2-40B4-BE49-F238E27FC236}">
                  <a16:creationId xmlns:a16="http://schemas.microsoft.com/office/drawing/2014/main" id="{451E38E8-8711-439F-8A03-6D0BAD1E2C2C}"/>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93">
              <a:extLst>
                <a:ext uri="{FF2B5EF4-FFF2-40B4-BE49-F238E27FC236}">
                  <a16:creationId xmlns:a16="http://schemas.microsoft.com/office/drawing/2014/main" id="{0436A702-6421-4215-B05D-F166986E4650}"/>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94">
              <a:extLst>
                <a:ext uri="{FF2B5EF4-FFF2-40B4-BE49-F238E27FC236}">
                  <a16:creationId xmlns:a16="http://schemas.microsoft.com/office/drawing/2014/main" id="{EE72AA2D-6B04-4FC8-A8AC-A7AC3326E5E2}"/>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95">
              <a:extLst>
                <a:ext uri="{FF2B5EF4-FFF2-40B4-BE49-F238E27FC236}">
                  <a16:creationId xmlns:a16="http://schemas.microsoft.com/office/drawing/2014/main" id="{F881F2FA-E73C-4A84-BE95-EECD3190E5BB}"/>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96">
              <a:extLst>
                <a:ext uri="{FF2B5EF4-FFF2-40B4-BE49-F238E27FC236}">
                  <a16:creationId xmlns:a16="http://schemas.microsoft.com/office/drawing/2014/main" id="{EE2D90FF-3D62-41D1-BB7F-53A2EEE6F2AF}"/>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97">
              <a:extLst>
                <a:ext uri="{FF2B5EF4-FFF2-40B4-BE49-F238E27FC236}">
                  <a16:creationId xmlns:a16="http://schemas.microsoft.com/office/drawing/2014/main" id="{E8B94D50-0557-4FF2-AF47-350189E6F918}"/>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98">
              <a:extLst>
                <a:ext uri="{FF2B5EF4-FFF2-40B4-BE49-F238E27FC236}">
                  <a16:creationId xmlns:a16="http://schemas.microsoft.com/office/drawing/2014/main" id="{C3FDE899-EB5D-400D-B653-F5E40A29E94D}"/>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99">
              <a:extLst>
                <a:ext uri="{FF2B5EF4-FFF2-40B4-BE49-F238E27FC236}">
                  <a16:creationId xmlns:a16="http://schemas.microsoft.com/office/drawing/2014/main" id="{7590A147-0F59-4A0A-B506-4F39EA01ACF6}"/>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00">
              <a:extLst>
                <a:ext uri="{FF2B5EF4-FFF2-40B4-BE49-F238E27FC236}">
                  <a16:creationId xmlns:a16="http://schemas.microsoft.com/office/drawing/2014/main" id="{6604DBD8-E524-4F47-BDE5-42EBD9CE6D64}"/>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01">
              <a:extLst>
                <a:ext uri="{FF2B5EF4-FFF2-40B4-BE49-F238E27FC236}">
                  <a16:creationId xmlns:a16="http://schemas.microsoft.com/office/drawing/2014/main" id="{2C3FE43C-CEC8-4ECC-9881-822CBABB7ADF}"/>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02">
              <a:extLst>
                <a:ext uri="{FF2B5EF4-FFF2-40B4-BE49-F238E27FC236}">
                  <a16:creationId xmlns:a16="http://schemas.microsoft.com/office/drawing/2014/main" id="{857E1831-6391-4F92-9E30-EC38DFB7808C}"/>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03">
              <a:extLst>
                <a:ext uri="{FF2B5EF4-FFF2-40B4-BE49-F238E27FC236}">
                  <a16:creationId xmlns:a16="http://schemas.microsoft.com/office/drawing/2014/main" id="{EE1DB8EC-B5AA-4B56-BFD1-9A773629BDEF}"/>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04">
              <a:extLst>
                <a:ext uri="{FF2B5EF4-FFF2-40B4-BE49-F238E27FC236}">
                  <a16:creationId xmlns:a16="http://schemas.microsoft.com/office/drawing/2014/main" id="{753889A8-FD82-4C3C-ACE9-9DB05241B11C}"/>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05">
              <a:extLst>
                <a:ext uri="{FF2B5EF4-FFF2-40B4-BE49-F238E27FC236}">
                  <a16:creationId xmlns:a16="http://schemas.microsoft.com/office/drawing/2014/main" id="{716435E8-AB27-4FCD-A876-52D7C6BB3B46}"/>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06">
              <a:extLst>
                <a:ext uri="{FF2B5EF4-FFF2-40B4-BE49-F238E27FC236}">
                  <a16:creationId xmlns:a16="http://schemas.microsoft.com/office/drawing/2014/main" id="{7C78E644-BBF8-4000-A6A8-2AA5D767E1C8}"/>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07">
              <a:extLst>
                <a:ext uri="{FF2B5EF4-FFF2-40B4-BE49-F238E27FC236}">
                  <a16:creationId xmlns:a16="http://schemas.microsoft.com/office/drawing/2014/main" id="{0790134C-81FB-4DCE-AC66-17215F19AE42}"/>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08">
              <a:extLst>
                <a:ext uri="{FF2B5EF4-FFF2-40B4-BE49-F238E27FC236}">
                  <a16:creationId xmlns:a16="http://schemas.microsoft.com/office/drawing/2014/main" id="{289EBA0F-8E46-4D2F-9299-6643DB9E50A8}"/>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09">
              <a:extLst>
                <a:ext uri="{FF2B5EF4-FFF2-40B4-BE49-F238E27FC236}">
                  <a16:creationId xmlns:a16="http://schemas.microsoft.com/office/drawing/2014/main" id="{A6630A4D-01B5-4E8F-808E-10CE5689A5A6}"/>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10">
              <a:extLst>
                <a:ext uri="{FF2B5EF4-FFF2-40B4-BE49-F238E27FC236}">
                  <a16:creationId xmlns:a16="http://schemas.microsoft.com/office/drawing/2014/main" id="{E839A6B7-54DD-4C8C-8377-4B8E4E908CE7}"/>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11">
              <a:extLst>
                <a:ext uri="{FF2B5EF4-FFF2-40B4-BE49-F238E27FC236}">
                  <a16:creationId xmlns:a16="http://schemas.microsoft.com/office/drawing/2014/main" id="{33BD23E2-8C17-4E74-BFF1-1D0912E36307}"/>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12">
              <a:extLst>
                <a:ext uri="{FF2B5EF4-FFF2-40B4-BE49-F238E27FC236}">
                  <a16:creationId xmlns:a16="http://schemas.microsoft.com/office/drawing/2014/main" id="{BAD8F493-2E52-4B76-9404-96B3EF1E944B}"/>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13">
              <a:extLst>
                <a:ext uri="{FF2B5EF4-FFF2-40B4-BE49-F238E27FC236}">
                  <a16:creationId xmlns:a16="http://schemas.microsoft.com/office/drawing/2014/main" id="{D882C230-484A-4E94-A8A4-38FFC33C072C}"/>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14">
              <a:extLst>
                <a:ext uri="{FF2B5EF4-FFF2-40B4-BE49-F238E27FC236}">
                  <a16:creationId xmlns:a16="http://schemas.microsoft.com/office/drawing/2014/main" id="{5D9F4AAF-8E06-4967-96AC-015E8893DE41}"/>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15">
              <a:extLst>
                <a:ext uri="{FF2B5EF4-FFF2-40B4-BE49-F238E27FC236}">
                  <a16:creationId xmlns:a16="http://schemas.microsoft.com/office/drawing/2014/main" id="{9EB0B25F-FC32-4A3F-AD3C-B10D76E055C1}"/>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6">
              <a:extLst>
                <a:ext uri="{FF2B5EF4-FFF2-40B4-BE49-F238E27FC236}">
                  <a16:creationId xmlns:a16="http://schemas.microsoft.com/office/drawing/2014/main" id="{7EA11B3C-C0DB-405D-AB1E-2B285998B119}"/>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7">
              <a:extLst>
                <a:ext uri="{FF2B5EF4-FFF2-40B4-BE49-F238E27FC236}">
                  <a16:creationId xmlns:a16="http://schemas.microsoft.com/office/drawing/2014/main" id="{16EBCB35-0C05-4AEE-80C1-501B65977B22}"/>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8">
              <a:extLst>
                <a:ext uri="{FF2B5EF4-FFF2-40B4-BE49-F238E27FC236}">
                  <a16:creationId xmlns:a16="http://schemas.microsoft.com/office/drawing/2014/main" id="{6EFE49A2-3039-4553-985C-72B2AC2C32AC}"/>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9">
              <a:extLst>
                <a:ext uri="{FF2B5EF4-FFF2-40B4-BE49-F238E27FC236}">
                  <a16:creationId xmlns:a16="http://schemas.microsoft.com/office/drawing/2014/main" id="{E1842E6B-0FBE-4F00-BB21-A3BF14C06FD5}"/>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20">
              <a:extLst>
                <a:ext uri="{FF2B5EF4-FFF2-40B4-BE49-F238E27FC236}">
                  <a16:creationId xmlns:a16="http://schemas.microsoft.com/office/drawing/2014/main" id="{5A22C3EB-06C8-4A60-B663-D78CF7EBF872}"/>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21">
              <a:extLst>
                <a:ext uri="{FF2B5EF4-FFF2-40B4-BE49-F238E27FC236}">
                  <a16:creationId xmlns:a16="http://schemas.microsoft.com/office/drawing/2014/main" id="{144952DC-900D-4A3C-96E5-48E1E8E25AD1}"/>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2">
              <a:extLst>
                <a:ext uri="{FF2B5EF4-FFF2-40B4-BE49-F238E27FC236}">
                  <a16:creationId xmlns:a16="http://schemas.microsoft.com/office/drawing/2014/main" id="{42FC8D21-1A65-4E89-9AAC-CEBFEF536756}"/>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23">
              <a:extLst>
                <a:ext uri="{FF2B5EF4-FFF2-40B4-BE49-F238E27FC236}">
                  <a16:creationId xmlns:a16="http://schemas.microsoft.com/office/drawing/2014/main" id="{22FC4BD4-8A2B-4543-A67F-CAFD4097CE22}"/>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24">
              <a:extLst>
                <a:ext uri="{FF2B5EF4-FFF2-40B4-BE49-F238E27FC236}">
                  <a16:creationId xmlns:a16="http://schemas.microsoft.com/office/drawing/2014/main" id="{B731ECC0-7317-4716-A72A-77FCA97FEB51}"/>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25">
              <a:extLst>
                <a:ext uri="{FF2B5EF4-FFF2-40B4-BE49-F238E27FC236}">
                  <a16:creationId xmlns:a16="http://schemas.microsoft.com/office/drawing/2014/main" id="{A982EF8F-DA39-4935-805B-C30E886FCA78}"/>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26">
              <a:extLst>
                <a:ext uri="{FF2B5EF4-FFF2-40B4-BE49-F238E27FC236}">
                  <a16:creationId xmlns:a16="http://schemas.microsoft.com/office/drawing/2014/main" id="{37E0AC78-B90E-44E4-8224-A21A43AC8E15}"/>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27">
              <a:extLst>
                <a:ext uri="{FF2B5EF4-FFF2-40B4-BE49-F238E27FC236}">
                  <a16:creationId xmlns:a16="http://schemas.microsoft.com/office/drawing/2014/main" id="{997D0141-4462-46F9-8F26-94C6442F2BF7}"/>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28">
              <a:extLst>
                <a:ext uri="{FF2B5EF4-FFF2-40B4-BE49-F238E27FC236}">
                  <a16:creationId xmlns:a16="http://schemas.microsoft.com/office/drawing/2014/main" id="{2A223F94-7AF1-44DA-A168-B62FFCB73F02}"/>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29">
              <a:extLst>
                <a:ext uri="{FF2B5EF4-FFF2-40B4-BE49-F238E27FC236}">
                  <a16:creationId xmlns:a16="http://schemas.microsoft.com/office/drawing/2014/main" id="{8F3FECBE-50E0-47CF-A90D-B84B225EBCBB}"/>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30">
              <a:extLst>
                <a:ext uri="{FF2B5EF4-FFF2-40B4-BE49-F238E27FC236}">
                  <a16:creationId xmlns:a16="http://schemas.microsoft.com/office/drawing/2014/main" id="{D2B01E6E-6548-4723-B5D4-DB4CD387741D}"/>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31">
              <a:extLst>
                <a:ext uri="{FF2B5EF4-FFF2-40B4-BE49-F238E27FC236}">
                  <a16:creationId xmlns:a16="http://schemas.microsoft.com/office/drawing/2014/main" id="{93340DC5-CB2D-46DB-BB27-2F6D54A19F50}"/>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32">
              <a:extLst>
                <a:ext uri="{FF2B5EF4-FFF2-40B4-BE49-F238E27FC236}">
                  <a16:creationId xmlns:a16="http://schemas.microsoft.com/office/drawing/2014/main" id="{80422655-0080-4390-B3C4-8E1C04DF7026}"/>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33">
              <a:extLst>
                <a:ext uri="{FF2B5EF4-FFF2-40B4-BE49-F238E27FC236}">
                  <a16:creationId xmlns:a16="http://schemas.microsoft.com/office/drawing/2014/main" id="{B40315F3-E529-41FC-AD69-596F08E5DCD6}"/>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34">
              <a:extLst>
                <a:ext uri="{FF2B5EF4-FFF2-40B4-BE49-F238E27FC236}">
                  <a16:creationId xmlns:a16="http://schemas.microsoft.com/office/drawing/2014/main" id="{168E0844-6071-4696-AC1C-79ABF4F09B32}"/>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35">
              <a:extLst>
                <a:ext uri="{FF2B5EF4-FFF2-40B4-BE49-F238E27FC236}">
                  <a16:creationId xmlns:a16="http://schemas.microsoft.com/office/drawing/2014/main" id="{57E52E01-072C-4A2B-ACB4-7F2F14CAFE16}"/>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36">
              <a:extLst>
                <a:ext uri="{FF2B5EF4-FFF2-40B4-BE49-F238E27FC236}">
                  <a16:creationId xmlns:a16="http://schemas.microsoft.com/office/drawing/2014/main" id="{BC6F171E-4D74-4AF0-9E59-C03547C92082}"/>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37">
              <a:extLst>
                <a:ext uri="{FF2B5EF4-FFF2-40B4-BE49-F238E27FC236}">
                  <a16:creationId xmlns:a16="http://schemas.microsoft.com/office/drawing/2014/main" id="{EB0056B2-895C-44CB-959D-5496DA81D134}"/>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38">
              <a:extLst>
                <a:ext uri="{FF2B5EF4-FFF2-40B4-BE49-F238E27FC236}">
                  <a16:creationId xmlns:a16="http://schemas.microsoft.com/office/drawing/2014/main" id="{81092679-7CA4-4B77-B04D-A04F9279D157}"/>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39">
              <a:extLst>
                <a:ext uri="{FF2B5EF4-FFF2-40B4-BE49-F238E27FC236}">
                  <a16:creationId xmlns:a16="http://schemas.microsoft.com/office/drawing/2014/main" id="{F0A484B9-44DD-404B-ADE9-BA26321EDC5C}"/>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40">
              <a:extLst>
                <a:ext uri="{FF2B5EF4-FFF2-40B4-BE49-F238E27FC236}">
                  <a16:creationId xmlns:a16="http://schemas.microsoft.com/office/drawing/2014/main" id="{35FC4B67-8490-4FB0-929E-273505E8D15A}"/>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41">
              <a:extLst>
                <a:ext uri="{FF2B5EF4-FFF2-40B4-BE49-F238E27FC236}">
                  <a16:creationId xmlns:a16="http://schemas.microsoft.com/office/drawing/2014/main" id="{EEA6D9B7-4D85-47F4-9525-C750224D16D0}"/>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42">
              <a:extLst>
                <a:ext uri="{FF2B5EF4-FFF2-40B4-BE49-F238E27FC236}">
                  <a16:creationId xmlns:a16="http://schemas.microsoft.com/office/drawing/2014/main" id="{B844BCDE-4558-43F3-B892-51D10219CDF3}"/>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43">
              <a:extLst>
                <a:ext uri="{FF2B5EF4-FFF2-40B4-BE49-F238E27FC236}">
                  <a16:creationId xmlns:a16="http://schemas.microsoft.com/office/drawing/2014/main" id="{ACC42E3A-4B97-4EDB-976F-5D4A9BD70CD6}"/>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44">
              <a:extLst>
                <a:ext uri="{FF2B5EF4-FFF2-40B4-BE49-F238E27FC236}">
                  <a16:creationId xmlns:a16="http://schemas.microsoft.com/office/drawing/2014/main" id="{A8CD7807-41BD-472E-96AC-9803F61172D3}"/>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45">
              <a:extLst>
                <a:ext uri="{FF2B5EF4-FFF2-40B4-BE49-F238E27FC236}">
                  <a16:creationId xmlns:a16="http://schemas.microsoft.com/office/drawing/2014/main" id="{951950C0-8F3E-4656-A645-85FD6E77A393}"/>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46">
              <a:extLst>
                <a:ext uri="{FF2B5EF4-FFF2-40B4-BE49-F238E27FC236}">
                  <a16:creationId xmlns:a16="http://schemas.microsoft.com/office/drawing/2014/main" id="{67F70BC3-CE3A-4672-B3DA-10F24BE4A7A3}"/>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47">
              <a:extLst>
                <a:ext uri="{FF2B5EF4-FFF2-40B4-BE49-F238E27FC236}">
                  <a16:creationId xmlns:a16="http://schemas.microsoft.com/office/drawing/2014/main" id="{4251A8F3-1866-4103-B3F9-F339D1A879D5}"/>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48">
              <a:extLst>
                <a:ext uri="{FF2B5EF4-FFF2-40B4-BE49-F238E27FC236}">
                  <a16:creationId xmlns:a16="http://schemas.microsoft.com/office/drawing/2014/main" id="{74A00FB5-FAEA-4F25-89BD-4AB235CBAD2A}"/>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49">
              <a:extLst>
                <a:ext uri="{FF2B5EF4-FFF2-40B4-BE49-F238E27FC236}">
                  <a16:creationId xmlns:a16="http://schemas.microsoft.com/office/drawing/2014/main" id="{E60F9936-1C6A-4CF4-8E30-970C5E85899A}"/>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50">
              <a:extLst>
                <a:ext uri="{FF2B5EF4-FFF2-40B4-BE49-F238E27FC236}">
                  <a16:creationId xmlns:a16="http://schemas.microsoft.com/office/drawing/2014/main" id="{CA400CDF-F2CE-4751-B848-6935DF0FEC07}"/>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51">
              <a:extLst>
                <a:ext uri="{FF2B5EF4-FFF2-40B4-BE49-F238E27FC236}">
                  <a16:creationId xmlns:a16="http://schemas.microsoft.com/office/drawing/2014/main" id="{A440A9AA-F5DB-496E-9EFF-1DA0676CE6BD}"/>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52">
              <a:extLst>
                <a:ext uri="{FF2B5EF4-FFF2-40B4-BE49-F238E27FC236}">
                  <a16:creationId xmlns:a16="http://schemas.microsoft.com/office/drawing/2014/main" id="{F6A89B24-80C8-4E27-96F3-BC7AD23CC5C7}"/>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53">
              <a:extLst>
                <a:ext uri="{FF2B5EF4-FFF2-40B4-BE49-F238E27FC236}">
                  <a16:creationId xmlns:a16="http://schemas.microsoft.com/office/drawing/2014/main" id="{4FAAC35D-774E-4BF3-BEA5-DA91F17DAB7C}"/>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54">
              <a:extLst>
                <a:ext uri="{FF2B5EF4-FFF2-40B4-BE49-F238E27FC236}">
                  <a16:creationId xmlns:a16="http://schemas.microsoft.com/office/drawing/2014/main" id="{65E245B6-3FC7-4524-9418-74F59E4B972F}"/>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55">
              <a:extLst>
                <a:ext uri="{FF2B5EF4-FFF2-40B4-BE49-F238E27FC236}">
                  <a16:creationId xmlns:a16="http://schemas.microsoft.com/office/drawing/2014/main" id="{1AEADDED-0F46-4C34-9FDE-1F5FD8B3B2AA}"/>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56">
              <a:extLst>
                <a:ext uri="{FF2B5EF4-FFF2-40B4-BE49-F238E27FC236}">
                  <a16:creationId xmlns:a16="http://schemas.microsoft.com/office/drawing/2014/main" id="{684CDCCB-B3B0-447C-9158-298E9865EC03}"/>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58">
              <a:extLst>
                <a:ext uri="{FF2B5EF4-FFF2-40B4-BE49-F238E27FC236}">
                  <a16:creationId xmlns:a16="http://schemas.microsoft.com/office/drawing/2014/main" id="{4024AA28-6781-4C86-AF88-FFEF1F0B1BDD}"/>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59">
              <a:extLst>
                <a:ext uri="{FF2B5EF4-FFF2-40B4-BE49-F238E27FC236}">
                  <a16:creationId xmlns:a16="http://schemas.microsoft.com/office/drawing/2014/main" id="{1066365C-22A1-4384-8D2C-9C454588315A}"/>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60">
              <a:extLst>
                <a:ext uri="{FF2B5EF4-FFF2-40B4-BE49-F238E27FC236}">
                  <a16:creationId xmlns:a16="http://schemas.microsoft.com/office/drawing/2014/main" id="{8C4F076F-08C6-44D5-A7A9-49BBD9081BDF}"/>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61">
              <a:extLst>
                <a:ext uri="{FF2B5EF4-FFF2-40B4-BE49-F238E27FC236}">
                  <a16:creationId xmlns:a16="http://schemas.microsoft.com/office/drawing/2014/main" id="{33321DF2-C4EE-4F3B-B61E-2CAF97DE36E6}"/>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62">
              <a:extLst>
                <a:ext uri="{FF2B5EF4-FFF2-40B4-BE49-F238E27FC236}">
                  <a16:creationId xmlns:a16="http://schemas.microsoft.com/office/drawing/2014/main" id="{75D27171-995F-4701-B39C-C92E5AA399FA}"/>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63">
              <a:extLst>
                <a:ext uri="{FF2B5EF4-FFF2-40B4-BE49-F238E27FC236}">
                  <a16:creationId xmlns:a16="http://schemas.microsoft.com/office/drawing/2014/main" id="{C471C0D2-FA8B-4D72-B360-81975C3B4F50}"/>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64">
              <a:extLst>
                <a:ext uri="{FF2B5EF4-FFF2-40B4-BE49-F238E27FC236}">
                  <a16:creationId xmlns:a16="http://schemas.microsoft.com/office/drawing/2014/main" id="{7E335B54-B209-4DBE-9024-7E677DF5CE86}"/>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65">
              <a:extLst>
                <a:ext uri="{FF2B5EF4-FFF2-40B4-BE49-F238E27FC236}">
                  <a16:creationId xmlns:a16="http://schemas.microsoft.com/office/drawing/2014/main" id="{04C51F76-7B9B-423B-B338-7061E14D653D}"/>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66">
              <a:extLst>
                <a:ext uri="{FF2B5EF4-FFF2-40B4-BE49-F238E27FC236}">
                  <a16:creationId xmlns:a16="http://schemas.microsoft.com/office/drawing/2014/main" id="{36697BAE-BCDE-46A1-8493-F8A5EF0E9E7E}"/>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67">
              <a:extLst>
                <a:ext uri="{FF2B5EF4-FFF2-40B4-BE49-F238E27FC236}">
                  <a16:creationId xmlns:a16="http://schemas.microsoft.com/office/drawing/2014/main" id="{2D7D66C3-2267-4453-BD9B-084F69BF1FDF}"/>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68">
              <a:extLst>
                <a:ext uri="{FF2B5EF4-FFF2-40B4-BE49-F238E27FC236}">
                  <a16:creationId xmlns:a16="http://schemas.microsoft.com/office/drawing/2014/main" id="{DB33EBB7-1179-4247-854D-44019655FEE7}"/>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69">
              <a:extLst>
                <a:ext uri="{FF2B5EF4-FFF2-40B4-BE49-F238E27FC236}">
                  <a16:creationId xmlns:a16="http://schemas.microsoft.com/office/drawing/2014/main" id="{F92256B4-1871-41DE-A141-4FC08F6F2CAA}"/>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70">
              <a:extLst>
                <a:ext uri="{FF2B5EF4-FFF2-40B4-BE49-F238E27FC236}">
                  <a16:creationId xmlns:a16="http://schemas.microsoft.com/office/drawing/2014/main" id="{7CEC155A-0AA7-4B73-B16E-D34180D56E5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71">
              <a:extLst>
                <a:ext uri="{FF2B5EF4-FFF2-40B4-BE49-F238E27FC236}">
                  <a16:creationId xmlns:a16="http://schemas.microsoft.com/office/drawing/2014/main" id="{F9481D37-2A37-4D91-9D2E-3940F559D60D}"/>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72">
              <a:extLst>
                <a:ext uri="{FF2B5EF4-FFF2-40B4-BE49-F238E27FC236}">
                  <a16:creationId xmlns:a16="http://schemas.microsoft.com/office/drawing/2014/main" id="{D8E22BDB-234B-4B20-88A4-8FA5846914F0}"/>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73">
              <a:extLst>
                <a:ext uri="{FF2B5EF4-FFF2-40B4-BE49-F238E27FC236}">
                  <a16:creationId xmlns:a16="http://schemas.microsoft.com/office/drawing/2014/main" id="{B571F391-E031-4BDA-BE21-A3CAE71918D6}"/>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74">
              <a:extLst>
                <a:ext uri="{FF2B5EF4-FFF2-40B4-BE49-F238E27FC236}">
                  <a16:creationId xmlns:a16="http://schemas.microsoft.com/office/drawing/2014/main" id="{23ABC2F9-B2EB-4D30-BF42-D8D4C794A3EE}"/>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75">
              <a:extLst>
                <a:ext uri="{FF2B5EF4-FFF2-40B4-BE49-F238E27FC236}">
                  <a16:creationId xmlns:a16="http://schemas.microsoft.com/office/drawing/2014/main" id="{7F984386-DA22-4402-AFB9-ECDE205A0EFE}"/>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76">
              <a:extLst>
                <a:ext uri="{FF2B5EF4-FFF2-40B4-BE49-F238E27FC236}">
                  <a16:creationId xmlns:a16="http://schemas.microsoft.com/office/drawing/2014/main" id="{F471BB71-A9A4-4089-80D8-07FACEEBC0B8}"/>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98" name="矩形 197">
            <a:extLst>
              <a:ext uri="{FF2B5EF4-FFF2-40B4-BE49-F238E27FC236}">
                <a16:creationId xmlns:a16="http://schemas.microsoft.com/office/drawing/2014/main" id="{E97F1889-AD96-448F-8A44-B791E1EB02A9}"/>
              </a:ext>
            </a:extLst>
          </p:cNvPr>
          <p:cNvSpPr/>
          <p:nvPr userDrawn="1"/>
        </p:nvSpPr>
        <p:spPr>
          <a:xfrm>
            <a:off x="4403064" y="1040239"/>
            <a:ext cx="3224152" cy="369332"/>
          </a:xfrm>
          <a:prstGeom prst="rect">
            <a:avLst/>
          </a:prstGeom>
        </p:spPr>
        <p:txBody>
          <a:bodyPr wrap="none">
            <a:spAutoFit/>
          </a:bodyPr>
          <a:lstStyle/>
          <a:p>
            <a:r>
              <a:rPr lang="zh-CN" altLang="en-US">
                <a:solidFill>
                  <a:schemeClr val="bg1">
                    <a:alpha val="22000"/>
                  </a:schemeClr>
                </a:solidFill>
              </a:rPr>
              <a:t>EVENING PARTY PROCESS</a:t>
            </a:r>
          </a:p>
        </p:txBody>
      </p:sp>
      <p:sp>
        <p:nvSpPr>
          <p:cNvPr id="199" name="任意多边形: 形状 198">
            <a:extLst>
              <a:ext uri="{FF2B5EF4-FFF2-40B4-BE49-F238E27FC236}">
                <a16:creationId xmlns:a16="http://schemas.microsoft.com/office/drawing/2014/main" id="{E03155E9-657E-4700-9DCD-4E4F5E24ABF2}"/>
              </a:ext>
            </a:extLst>
          </p:cNvPr>
          <p:cNvSpPr/>
          <p:nvPr userDrawn="1"/>
        </p:nvSpPr>
        <p:spPr>
          <a:xfrm flipV="1">
            <a:off x="-156377" y="1116196"/>
            <a:ext cx="13495006" cy="3995490"/>
          </a:xfrm>
          <a:custGeom>
            <a:avLst/>
            <a:gdLst>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 name="connsiteX0" fmla="*/ 0 w 8743950"/>
              <a:gd name="connsiteY0" fmla="*/ 1885950 h 1986844"/>
              <a:gd name="connsiteX1" fmla="*/ 2171700 w 8743950"/>
              <a:gd name="connsiteY1" fmla="*/ 0 h 1986844"/>
              <a:gd name="connsiteX2" fmla="*/ 4400550 w 8743950"/>
              <a:gd name="connsiteY2" fmla="*/ 1885950 h 1986844"/>
              <a:gd name="connsiteX3" fmla="*/ 6619875 w 8743950"/>
              <a:gd name="connsiteY3" fmla="*/ 0 h 1986844"/>
              <a:gd name="connsiteX4" fmla="*/ 8743950 w 8743950"/>
              <a:gd name="connsiteY4" fmla="*/ 1905000 h 1986844"/>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 name="connsiteX0" fmla="*/ 0 w 8743950"/>
              <a:gd name="connsiteY0" fmla="*/ 1988521 h 2007571"/>
              <a:gd name="connsiteX1" fmla="*/ 2171700 w 8743950"/>
              <a:gd name="connsiteY1" fmla="*/ 102571 h 2007571"/>
              <a:gd name="connsiteX2" fmla="*/ 4400550 w 8743950"/>
              <a:gd name="connsiteY2" fmla="*/ 1988521 h 2007571"/>
              <a:gd name="connsiteX3" fmla="*/ 6619875 w 8743950"/>
              <a:gd name="connsiteY3" fmla="*/ 102571 h 2007571"/>
              <a:gd name="connsiteX4" fmla="*/ 8743950 w 8743950"/>
              <a:gd name="connsiteY4" fmla="*/ 2007571 h 2007571"/>
              <a:gd name="connsiteX0" fmla="*/ 0 w 8743950"/>
              <a:gd name="connsiteY0" fmla="*/ 1886044 h 1905094"/>
              <a:gd name="connsiteX1" fmla="*/ 2171700 w 8743950"/>
              <a:gd name="connsiteY1" fmla="*/ 94 h 1905094"/>
              <a:gd name="connsiteX2" fmla="*/ 4400550 w 8743950"/>
              <a:gd name="connsiteY2" fmla="*/ 1886044 h 1905094"/>
              <a:gd name="connsiteX3" fmla="*/ 6619875 w 8743950"/>
              <a:gd name="connsiteY3" fmla="*/ 94 h 1905094"/>
              <a:gd name="connsiteX4" fmla="*/ 8743950 w 8743950"/>
              <a:gd name="connsiteY4" fmla="*/ 1905094 h 1905094"/>
              <a:gd name="connsiteX0" fmla="*/ 0 w 8743950"/>
              <a:gd name="connsiteY0" fmla="*/ 1886031 h 1905081"/>
              <a:gd name="connsiteX1" fmla="*/ 2171700 w 8743950"/>
              <a:gd name="connsiteY1" fmla="*/ 81 h 1905081"/>
              <a:gd name="connsiteX2" fmla="*/ 4400550 w 8743950"/>
              <a:gd name="connsiteY2" fmla="*/ 1886031 h 1905081"/>
              <a:gd name="connsiteX3" fmla="*/ 6619875 w 8743950"/>
              <a:gd name="connsiteY3" fmla="*/ 81 h 1905081"/>
              <a:gd name="connsiteX4" fmla="*/ 8743950 w 8743950"/>
              <a:gd name="connsiteY4" fmla="*/ 1905081 h 1905081"/>
              <a:gd name="connsiteX0" fmla="*/ 0 w 8743950"/>
              <a:gd name="connsiteY0" fmla="*/ 1886031 h 1905081"/>
              <a:gd name="connsiteX1" fmla="*/ 2171700 w 8743950"/>
              <a:gd name="connsiteY1" fmla="*/ 81 h 1905081"/>
              <a:gd name="connsiteX2" fmla="*/ 4400550 w 8743950"/>
              <a:gd name="connsiteY2" fmla="*/ 1886031 h 1905081"/>
              <a:gd name="connsiteX3" fmla="*/ 6619875 w 8743950"/>
              <a:gd name="connsiteY3" fmla="*/ 81 h 1905081"/>
              <a:gd name="connsiteX4" fmla="*/ 8743950 w 8743950"/>
              <a:gd name="connsiteY4" fmla="*/ 1905081 h 1905081"/>
              <a:gd name="connsiteX0" fmla="*/ 0 w 9210878"/>
              <a:gd name="connsiteY0" fmla="*/ 1643731 h 1905973"/>
              <a:gd name="connsiteX1" fmla="*/ 2638628 w 9210878"/>
              <a:gd name="connsiteY1" fmla="*/ 973 h 1905973"/>
              <a:gd name="connsiteX2" fmla="*/ 4867478 w 9210878"/>
              <a:gd name="connsiteY2" fmla="*/ 1886923 h 1905973"/>
              <a:gd name="connsiteX3" fmla="*/ 7086803 w 9210878"/>
              <a:gd name="connsiteY3" fmla="*/ 973 h 1905973"/>
              <a:gd name="connsiteX4" fmla="*/ 9210878 w 9210878"/>
              <a:gd name="connsiteY4" fmla="*/ 1905973 h 1905973"/>
              <a:gd name="connsiteX0" fmla="*/ 0 w 9210878"/>
              <a:gd name="connsiteY0" fmla="*/ 1945101 h 2207343"/>
              <a:gd name="connsiteX1" fmla="*/ 2492713 w 9210878"/>
              <a:gd name="connsiteY1" fmla="*/ 786 h 2207343"/>
              <a:gd name="connsiteX2" fmla="*/ 4867478 w 9210878"/>
              <a:gd name="connsiteY2" fmla="*/ 2188293 h 2207343"/>
              <a:gd name="connsiteX3" fmla="*/ 7086803 w 9210878"/>
              <a:gd name="connsiteY3" fmla="*/ 302343 h 2207343"/>
              <a:gd name="connsiteX4" fmla="*/ 9210878 w 9210878"/>
              <a:gd name="connsiteY4" fmla="*/ 2207343 h 2207343"/>
              <a:gd name="connsiteX0" fmla="*/ 0 w 9210878"/>
              <a:gd name="connsiteY0" fmla="*/ 1944336 h 2206578"/>
              <a:gd name="connsiteX1" fmla="*/ 2492713 w 9210878"/>
              <a:gd name="connsiteY1" fmla="*/ 21 h 2206578"/>
              <a:gd name="connsiteX2" fmla="*/ 4955027 w 9210878"/>
              <a:gd name="connsiteY2" fmla="*/ 1983247 h 2206578"/>
              <a:gd name="connsiteX3" fmla="*/ 7086803 w 9210878"/>
              <a:gd name="connsiteY3" fmla="*/ 301578 h 2206578"/>
              <a:gd name="connsiteX4" fmla="*/ 9210878 w 9210878"/>
              <a:gd name="connsiteY4" fmla="*/ 2206578 h 2206578"/>
              <a:gd name="connsiteX0" fmla="*/ 0 w 9210878"/>
              <a:gd name="connsiteY0" fmla="*/ 1944336 h 2206578"/>
              <a:gd name="connsiteX1" fmla="*/ 2492713 w 9210878"/>
              <a:gd name="connsiteY1" fmla="*/ 21 h 2206578"/>
              <a:gd name="connsiteX2" fmla="*/ 4955027 w 9210878"/>
              <a:gd name="connsiteY2" fmla="*/ 1983247 h 2206578"/>
              <a:gd name="connsiteX3" fmla="*/ 7349449 w 9210878"/>
              <a:gd name="connsiteY3" fmla="*/ 29204 h 2206578"/>
              <a:gd name="connsiteX4" fmla="*/ 9210878 w 9210878"/>
              <a:gd name="connsiteY4" fmla="*/ 2206578 h 2206578"/>
              <a:gd name="connsiteX0" fmla="*/ 0 w 9726444"/>
              <a:gd name="connsiteY0" fmla="*/ 1944336 h 1983256"/>
              <a:gd name="connsiteX1" fmla="*/ 2492713 w 9726444"/>
              <a:gd name="connsiteY1" fmla="*/ 21 h 1983256"/>
              <a:gd name="connsiteX2" fmla="*/ 4955027 w 9726444"/>
              <a:gd name="connsiteY2" fmla="*/ 1983247 h 1983256"/>
              <a:gd name="connsiteX3" fmla="*/ 7349449 w 9726444"/>
              <a:gd name="connsiteY3" fmla="*/ 29204 h 1983256"/>
              <a:gd name="connsiteX4" fmla="*/ 9726444 w 9726444"/>
              <a:gd name="connsiteY4" fmla="*/ 1943931 h 1983256"/>
              <a:gd name="connsiteX0" fmla="*/ 0 w 9726444"/>
              <a:gd name="connsiteY0" fmla="*/ 1944336 h 1983256"/>
              <a:gd name="connsiteX1" fmla="*/ 2492713 w 9726444"/>
              <a:gd name="connsiteY1" fmla="*/ 21 h 1983256"/>
              <a:gd name="connsiteX2" fmla="*/ 4955027 w 9726444"/>
              <a:gd name="connsiteY2" fmla="*/ 1983247 h 1983256"/>
              <a:gd name="connsiteX3" fmla="*/ 7349449 w 9726444"/>
              <a:gd name="connsiteY3" fmla="*/ 29204 h 1983256"/>
              <a:gd name="connsiteX4" fmla="*/ 9726444 w 9726444"/>
              <a:gd name="connsiteY4" fmla="*/ 1943931 h 1983256"/>
              <a:gd name="connsiteX0" fmla="*/ 0 w 9878844"/>
              <a:gd name="connsiteY0" fmla="*/ 1944336 h 2021902"/>
              <a:gd name="connsiteX1" fmla="*/ 2492713 w 9878844"/>
              <a:gd name="connsiteY1" fmla="*/ 21 h 2021902"/>
              <a:gd name="connsiteX2" fmla="*/ 4955027 w 9878844"/>
              <a:gd name="connsiteY2" fmla="*/ 1983247 h 2021902"/>
              <a:gd name="connsiteX3" fmla="*/ 7349449 w 9878844"/>
              <a:gd name="connsiteY3" fmla="*/ 29204 h 2021902"/>
              <a:gd name="connsiteX4" fmla="*/ 9878844 w 9878844"/>
              <a:gd name="connsiteY4" fmla="*/ 2020131 h 2021902"/>
              <a:gd name="connsiteX0" fmla="*/ 0 w 9878844"/>
              <a:gd name="connsiteY0" fmla="*/ 1944336 h 2020131"/>
              <a:gd name="connsiteX1" fmla="*/ 2492713 w 9878844"/>
              <a:gd name="connsiteY1" fmla="*/ 21 h 2020131"/>
              <a:gd name="connsiteX2" fmla="*/ 4955027 w 9878844"/>
              <a:gd name="connsiteY2" fmla="*/ 1983247 h 2020131"/>
              <a:gd name="connsiteX3" fmla="*/ 7349449 w 9878844"/>
              <a:gd name="connsiteY3" fmla="*/ 29204 h 2020131"/>
              <a:gd name="connsiteX4" fmla="*/ 9878844 w 9878844"/>
              <a:gd name="connsiteY4" fmla="*/ 2020131 h 2020131"/>
              <a:gd name="connsiteX0" fmla="*/ 0 w 9878844"/>
              <a:gd name="connsiteY0" fmla="*/ 1944336 h 2020131"/>
              <a:gd name="connsiteX1" fmla="*/ 2492713 w 9878844"/>
              <a:gd name="connsiteY1" fmla="*/ 21 h 2020131"/>
              <a:gd name="connsiteX2" fmla="*/ 4955027 w 9878844"/>
              <a:gd name="connsiteY2" fmla="*/ 1983247 h 2020131"/>
              <a:gd name="connsiteX3" fmla="*/ 7416124 w 9878844"/>
              <a:gd name="connsiteY3" fmla="*/ 19679 h 2020131"/>
              <a:gd name="connsiteX4" fmla="*/ 9878844 w 9878844"/>
              <a:gd name="connsiteY4" fmla="*/ 2020131 h 2020131"/>
              <a:gd name="connsiteX0" fmla="*/ 0 w 9878844"/>
              <a:gd name="connsiteY0" fmla="*/ 1944336 h 2020131"/>
              <a:gd name="connsiteX1" fmla="*/ 2492713 w 9878844"/>
              <a:gd name="connsiteY1" fmla="*/ 21 h 2020131"/>
              <a:gd name="connsiteX2" fmla="*/ 4897877 w 9878844"/>
              <a:gd name="connsiteY2" fmla="*/ 1983247 h 2020131"/>
              <a:gd name="connsiteX3" fmla="*/ 7416124 w 9878844"/>
              <a:gd name="connsiteY3" fmla="*/ 19679 h 2020131"/>
              <a:gd name="connsiteX4" fmla="*/ 9878844 w 9878844"/>
              <a:gd name="connsiteY4" fmla="*/ 2020131 h 2020131"/>
              <a:gd name="connsiteX0" fmla="*/ 0 w 9878844"/>
              <a:gd name="connsiteY0" fmla="*/ 1953860 h 2029655"/>
              <a:gd name="connsiteX1" fmla="*/ 2416513 w 9878844"/>
              <a:gd name="connsiteY1" fmla="*/ 20 h 2029655"/>
              <a:gd name="connsiteX2" fmla="*/ 4897877 w 9878844"/>
              <a:gd name="connsiteY2" fmla="*/ 1992771 h 2029655"/>
              <a:gd name="connsiteX3" fmla="*/ 7416124 w 9878844"/>
              <a:gd name="connsiteY3" fmla="*/ 29203 h 2029655"/>
              <a:gd name="connsiteX4" fmla="*/ 9878844 w 9878844"/>
              <a:gd name="connsiteY4" fmla="*/ 2029655 h 2029655"/>
              <a:gd name="connsiteX0" fmla="*/ 0 w 9897894"/>
              <a:gd name="connsiteY0" fmla="*/ 1887323 h 2029793"/>
              <a:gd name="connsiteX1" fmla="*/ 2435563 w 9897894"/>
              <a:gd name="connsiteY1" fmla="*/ 158 h 2029793"/>
              <a:gd name="connsiteX2" fmla="*/ 4916927 w 9897894"/>
              <a:gd name="connsiteY2" fmla="*/ 1992909 h 2029793"/>
              <a:gd name="connsiteX3" fmla="*/ 7435174 w 9897894"/>
              <a:gd name="connsiteY3" fmla="*/ 29341 h 2029793"/>
              <a:gd name="connsiteX4" fmla="*/ 9897894 w 9897894"/>
              <a:gd name="connsiteY4" fmla="*/ 2029793 h 2029793"/>
              <a:gd name="connsiteX0" fmla="*/ 0 w 9897894"/>
              <a:gd name="connsiteY0" fmla="*/ 1887307 h 2029777"/>
              <a:gd name="connsiteX1" fmla="*/ 2435563 w 9897894"/>
              <a:gd name="connsiteY1" fmla="*/ 142 h 2029777"/>
              <a:gd name="connsiteX2" fmla="*/ 4916927 w 9897894"/>
              <a:gd name="connsiteY2" fmla="*/ 1992893 h 2029777"/>
              <a:gd name="connsiteX3" fmla="*/ 7435174 w 9897894"/>
              <a:gd name="connsiteY3" fmla="*/ 29325 h 2029777"/>
              <a:gd name="connsiteX4" fmla="*/ 9897894 w 9897894"/>
              <a:gd name="connsiteY4" fmla="*/ 2029777 h 2029777"/>
              <a:gd name="connsiteX0" fmla="*/ 0 w 9897894"/>
              <a:gd name="connsiteY0" fmla="*/ 2852454 h 2994924"/>
              <a:gd name="connsiteX1" fmla="*/ 2473663 w 9897894"/>
              <a:gd name="connsiteY1" fmla="*/ 89 h 2994924"/>
              <a:gd name="connsiteX2" fmla="*/ 4916927 w 9897894"/>
              <a:gd name="connsiteY2" fmla="*/ 2958040 h 2994924"/>
              <a:gd name="connsiteX3" fmla="*/ 7435174 w 9897894"/>
              <a:gd name="connsiteY3" fmla="*/ 994472 h 2994924"/>
              <a:gd name="connsiteX4" fmla="*/ 9897894 w 9897894"/>
              <a:gd name="connsiteY4" fmla="*/ 2994924 h 2994924"/>
              <a:gd name="connsiteX0" fmla="*/ 0 w 11104394"/>
              <a:gd name="connsiteY0" fmla="*/ 2662604 h 2995574"/>
              <a:gd name="connsiteX1" fmla="*/ 3680163 w 11104394"/>
              <a:gd name="connsiteY1" fmla="*/ 739 h 2995574"/>
              <a:gd name="connsiteX2" fmla="*/ 6123427 w 11104394"/>
              <a:gd name="connsiteY2" fmla="*/ 2958690 h 2995574"/>
              <a:gd name="connsiteX3" fmla="*/ 8641674 w 11104394"/>
              <a:gd name="connsiteY3" fmla="*/ 995122 h 2995574"/>
              <a:gd name="connsiteX4" fmla="*/ 11104394 w 11104394"/>
              <a:gd name="connsiteY4" fmla="*/ 2995574 h 2995574"/>
              <a:gd name="connsiteX0" fmla="*/ 0 w 11104394"/>
              <a:gd name="connsiteY0" fmla="*/ 2522950 h 2855920"/>
              <a:gd name="connsiteX1" fmla="*/ 3019763 w 11104394"/>
              <a:gd name="connsiteY1" fmla="*/ 785 h 2855920"/>
              <a:gd name="connsiteX2" fmla="*/ 6123427 w 11104394"/>
              <a:gd name="connsiteY2" fmla="*/ 2819036 h 2855920"/>
              <a:gd name="connsiteX3" fmla="*/ 8641674 w 11104394"/>
              <a:gd name="connsiteY3" fmla="*/ 855468 h 2855920"/>
              <a:gd name="connsiteX4" fmla="*/ 11104394 w 11104394"/>
              <a:gd name="connsiteY4" fmla="*/ 2855920 h 2855920"/>
              <a:gd name="connsiteX0" fmla="*/ 0 w 11104394"/>
              <a:gd name="connsiteY0" fmla="*/ 2523016 h 2855986"/>
              <a:gd name="connsiteX1" fmla="*/ 3019763 w 11104394"/>
              <a:gd name="connsiteY1" fmla="*/ 851 h 2855986"/>
              <a:gd name="connsiteX2" fmla="*/ 5805927 w 11104394"/>
              <a:gd name="connsiteY2" fmla="*/ 2831802 h 2855986"/>
              <a:gd name="connsiteX3" fmla="*/ 8641674 w 11104394"/>
              <a:gd name="connsiteY3" fmla="*/ 855534 h 2855986"/>
              <a:gd name="connsiteX4" fmla="*/ 11104394 w 11104394"/>
              <a:gd name="connsiteY4" fmla="*/ 2855986 h 2855986"/>
              <a:gd name="connsiteX0" fmla="*/ 0 w 11104394"/>
              <a:gd name="connsiteY0" fmla="*/ 2523016 h 2855986"/>
              <a:gd name="connsiteX1" fmla="*/ 3019763 w 11104394"/>
              <a:gd name="connsiteY1" fmla="*/ 851 h 2855986"/>
              <a:gd name="connsiteX2" fmla="*/ 5805927 w 11104394"/>
              <a:gd name="connsiteY2" fmla="*/ 2831802 h 2855986"/>
              <a:gd name="connsiteX3" fmla="*/ 8641674 w 11104394"/>
              <a:gd name="connsiteY3" fmla="*/ 855534 h 2855986"/>
              <a:gd name="connsiteX4" fmla="*/ 11104394 w 11104394"/>
              <a:gd name="connsiteY4" fmla="*/ 2855986 h 2855986"/>
              <a:gd name="connsiteX0" fmla="*/ 0 w 11104394"/>
              <a:gd name="connsiteY0" fmla="*/ 2523016 h 2855986"/>
              <a:gd name="connsiteX1" fmla="*/ 3019763 w 11104394"/>
              <a:gd name="connsiteY1" fmla="*/ 851 h 2855986"/>
              <a:gd name="connsiteX2" fmla="*/ 5805927 w 11104394"/>
              <a:gd name="connsiteY2" fmla="*/ 2831802 h 2855986"/>
              <a:gd name="connsiteX3" fmla="*/ 9048074 w 11104394"/>
              <a:gd name="connsiteY3" fmla="*/ 665034 h 2855986"/>
              <a:gd name="connsiteX4" fmla="*/ 11104394 w 11104394"/>
              <a:gd name="connsiteY4" fmla="*/ 2855986 h 2855986"/>
              <a:gd name="connsiteX0" fmla="*/ 0 w 13377694"/>
              <a:gd name="connsiteY0" fmla="*/ 2523016 h 4303786"/>
              <a:gd name="connsiteX1" fmla="*/ 3019763 w 13377694"/>
              <a:gd name="connsiteY1" fmla="*/ 851 h 4303786"/>
              <a:gd name="connsiteX2" fmla="*/ 5805927 w 13377694"/>
              <a:gd name="connsiteY2" fmla="*/ 2831802 h 4303786"/>
              <a:gd name="connsiteX3" fmla="*/ 9048074 w 13377694"/>
              <a:gd name="connsiteY3" fmla="*/ 665034 h 4303786"/>
              <a:gd name="connsiteX4" fmla="*/ 13377694 w 13377694"/>
              <a:gd name="connsiteY4" fmla="*/ 4303786 h 4303786"/>
              <a:gd name="connsiteX0" fmla="*/ 0 w 13377694"/>
              <a:gd name="connsiteY0" fmla="*/ 2523016 h 4303786"/>
              <a:gd name="connsiteX1" fmla="*/ 3019763 w 13377694"/>
              <a:gd name="connsiteY1" fmla="*/ 851 h 4303786"/>
              <a:gd name="connsiteX2" fmla="*/ 5805927 w 13377694"/>
              <a:gd name="connsiteY2" fmla="*/ 2831802 h 4303786"/>
              <a:gd name="connsiteX3" fmla="*/ 9048074 w 13377694"/>
              <a:gd name="connsiteY3" fmla="*/ 665034 h 4303786"/>
              <a:gd name="connsiteX4" fmla="*/ 13377694 w 13377694"/>
              <a:gd name="connsiteY4" fmla="*/ 4303786 h 4303786"/>
              <a:gd name="connsiteX0" fmla="*/ 0 w 13377694"/>
              <a:gd name="connsiteY0" fmla="*/ 2523016 h 4303786"/>
              <a:gd name="connsiteX1" fmla="*/ 3019763 w 13377694"/>
              <a:gd name="connsiteY1" fmla="*/ 851 h 4303786"/>
              <a:gd name="connsiteX2" fmla="*/ 5805927 w 13377694"/>
              <a:gd name="connsiteY2" fmla="*/ 2831802 h 4303786"/>
              <a:gd name="connsiteX3" fmla="*/ 9048074 w 13377694"/>
              <a:gd name="connsiteY3" fmla="*/ 665034 h 4303786"/>
              <a:gd name="connsiteX4" fmla="*/ 13377694 w 13377694"/>
              <a:gd name="connsiteY4" fmla="*/ 4303786 h 4303786"/>
              <a:gd name="connsiteX0" fmla="*/ 0 w 13377694"/>
              <a:gd name="connsiteY0" fmla="*/ 2561102 h 4341872"/>
              <a:gd name="connsiteX1" fmla="*/ 2537163 w 13377694"/>
              <a:gd name="connsiteY1" fmla="*/ 837 h 4341872"/>
              <a:gd name="connsiteX2" fmla="*/ 5805927 w 13377694"/>
              <a:gd name="connsiteY2" fmla="*/ 2869888 h 4341872"/>
              <a:gd name="connsiteX3" fmla="*/ 9048074 w 13377694"/>
              <a:gd name="connsiteY3" fmla="*/ 703120 h 4341872"/>
              <a:gd name="connsiteX4" fmla="*/ 13377694 w 13377694"/>
              <a:gd name="connsiteY4" fmla="*/ 4341872 h 4341872"/>
              <a:gd name="connsiteX0" fmla="*/ 0 w 13377694"/>
              <a:gd name="connsiteY0" fmla="*/ 2560560 h 4341330"/>
              <a:gd name="connsiteX1" fmla="*/ 2537163 w 13377694"/>
              <a:gd name="connsiteY1" fmla="*/ 295 h 4341330"/>
              <a:gd name="connsiteX2" fmla="*/ 4980427 w 13377694"/>
              <a:gd name="connsiteY2" fmla="*/ 2742346 h 4341330"/>
              <a:gd name="connsiteX3" fmla="*/ 9048074 w 13377694"/>
              <a:gd name="connsiteY3" fmla="*/ 702578 h 4341330"/>
              <a:gd name="connsiteX4" fmla="*/ 13377694 w 13377694"/>
              <a:gd name="connsiteY4"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13377694 w 13377694"/>
              <a:gd name="connsiteY4"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9998877 w 13377694"/>
              <a:gd name="connsiteY4" fmla="*/ 2209954 h 4341330"/>
              <a:gd name="connsiteX5" fmla="*/ 13377694 w 13377694"/>
              <a:gd name="connsiteY5"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830477 w 13377694"/>
              <a:gd name="connsiteY4" fmla="*/ 2514754 h 4341330"/>
              <a:gd name="connsiteX5" fmla="*/ 13377694 w 13377694"/>
              <a:gd name="connsiteY5"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830477 w 13377694"/>
              <a:gd name="connsiteY4" fmla="*/ 2514754 h 4341330"/>
              <a:gd name="connsiteX5" fmla="*/ 8855877 w 13377694"/>
              <a:gd name="connsiteY5" fmla="*/ 25401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830477 w 13377694"/>
              <a:gd name="connsiteY4" fmla="*/ 2514754 h 4341330"/>
              <a:gd name="connsiteX5" fmla="*/ 10748177 w 13377694"/>
              <a:gd name="connsiteY5" fmla="*/ 24385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748177 w 13377694"/>
              <a:gd name="connsiteY5" fmla="*/ 24385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7371674 w 13377694"/>
              <a:gd name="connsiteY3" fmla="*/ 929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560 h 4341330"/>
              <a:gd name="connsiteX1" fmla="*/ 2537163 w 13377694"/>
              <a:gd name="connsiteY1" fmla="*/ 295 h 4341330"/>
              <a:gd name="connsiteX2" fmla="*/ 4980427 w 13377694"/>
              <a:gd name="connsiteY2" fmla="*/ 2742346 h 4341330"/>
              <a:gd name="connsiteX3" fmla="*/ 6546174 w 13377694"/>
              <a:gd name="connsiteY3" fmla="*/ 4078 h 4341330"/>
              <a:gd name="connsiteX4" fmla="*/ 8500277 w 13377694"/>
              <a:gd name="connsiteY4" fmla="*/ 2527454 h 4341330"/>
              <a:gd name="connsiteX5" fmla="*/ 10887877 w 13377694"/>
              <a:gd name="connsiteY5" fmla="*/ 393854 h 4341330"/>
              <a:gd name="connsiteX6" fmla="*/ 13377694 w 13377694"/>
              <a:gd name="connsiteY6" fmla="*/ 4341330 h 4341330"/>
              <a:gd name="connsiteX0" fmla="*/ 0 w 13377694"/>
              <a:gd name="connsiteY0" fmla="*/ 2560268 h 4341038"/>
              <a:gd name="connsiteX1" fmla="*/ 2537163 w 13377694"/>
              <a:gd name="connsiteY1" fmla="*/ 3 h 4341038"/>
              <a:gd name="connsiteX2" fmla="*/ 4091427 w 13377694"/>
              <a:gd name="connsiteY2" fmla="*/ 2576954 h 4341038"/>
              <a:gd name="connsiteX3" fmla="*/ 6546174 w 13377694"/>
              <a:gd name="connsiteY3" fmla="*/ 37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8500277 w 13377694"/>
              <a:gd name="connsiteY4" fmla="*/ 25271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7839877 w 13377694"/>
              <a:gd name="connsiteY4" fmla="*/ 29716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7839877 w 13377694"/>
              <a:gd name="connsiteY4" fmla="*/ 2971662 h 4341038"/>
              <a:gd name="connsiteX5" fmla="*/ 10887877 w 13377694"/>
              <a:gd name="connsiteY5" fmla="*/ 3935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5847674 w 13377694"/>
              <a:gd name="connsiteY3" fmla="*/ 79986 h 4341038"/>
              <a:gd name="connsiteX4" fmla="*/ 7839877 w 13377694"/>
              <a:gd name="connsiteY4" fmla="*/ 2971662 h 4341038"/>
              <a:gd name="connsiteX5" fmla="*/ 10748177 w 13377694"/>
              <a:gd name="connsiteY5" fmla="*/ 977762 h 4341038"/>
              <a:gd name="connsiteX6" fmla="*/ 13377694 w 13377694"/>
              <a:gd name="connsiteY6" fmla="*/ 4341038 h 4341038"/>
              <a:gd name="connsiteX0" fmla="*/ 0 w 13377694"/>
              <a:gd name="connsiteY0" fmla="*/ 2560268 h 4341038"/>
              <a:gd name="connsiteX1" fmla="*/ 2537163 w 13377694"/>
              <a:gd name="connsiteY1" fmla="*/ 3 h 4341038"/>
              <a:gd name="connsiteX2" fmla="*/ 4091427 w 13377694"/>
              <a:gd name="connsiteY2" fmla="*/ 2576954 h 4341038"/>
              <a:gd name="connsiteX3" fmla="*/ 6152474 w 13377694"/>
              <a:gd name="connsiteY3" fmla="*/ 118086 h 4341038"/>
              <a:gd name="connsiteX4" fmla="*/ 7839877 w 13377694"/>
              <a:gd name="connsiteY4" fmla="*/ 2971662 h 4341038"/>
              <a:gd name="connsiteX5" fmla="*/ 10748177 w 13377694"/>
              <a:gd name="connsiteY5" fmla="*/ 977762 h 4341038"/>
              <a:gd name="connsiteX6" fmla="*/ 13377694 w 13377694"/>
              <a:gd name="connsiteY6" fmla="*/ 4341038 h 4341038"/>
              <a:gd name="connsiteX0" fmla="*/ 0 w 13377694"/>
              <a:gd name="connsiteY0" fmla="*/ 2560393 h 4341163"/>
              <a:gd name="connsiteX1" fmla="*/ 2537163 w 13377694"/>
              <a:gd name="connsiteY1" fmla="*/ 128 h 4341163"/>
              <a:gd name="connsiteX2" fmla="*/ 3850127 w 13377694"/>
              <a:gd name="connsiteY2" fmla="*/ 2437379 h 4341163"/>
              <a:gd name="connsiteX3" fmla="*/ 6152474 w 13377694"/>
              <a:gd name="connsiteY3" fmla="*/ 118211 h 4341163"/>
              <a:gd name="connsiteX4" fmla="*/ 7839877 w 13377694"/>
              <a:gd name="connsiteY4" fmla="*/ 2971787 h 4341163"/>
              <a:gd name="connsiteX5" fmla="*/ 10748177 w 13377694"/>
              <a:gd name="connsiteY5" fmla="*/ 977887 h 4341163"/>
              <a:gd name="connsiteX6" fmla="*/ 13377694 w 13377694"/>
              <a:gd name="connsiteY6" fmla="*/ 4341163 h 4341163"/>
              <a:gd name="connsiteX0" fmla="*/ 0 w 13377694"/>
              <a:gd name="connsiteY0" fmla="*/ 2484197 h 4264967"/>
              <a:gd name="connsiteX1" fmla="*/ 1991063 w 13377694"/>
              <a:gd name="connsiteY1" fmla="*/ 132 h 4264967"/>
              <a:gd name="connsiteX2" fmla="*/ 3850127 w 13377694"/>
              <a:gd name="connsiteY2" fmla="*/ 2361183 h 4264967"/>
              <a:gd name="connsiteX3" fmla="*/ 6152474 w 13377694"/>
              <a:gd name="connsiteY3" fmla="*/ 42015 h 4264967"/>
              <a:gd name="connsiteX4" fmla="*/ 7839877 w 13377694"/>
              <a:gd name="connsiteY4" fmla="*/ 2895591 h 4264967"/>
              <a:gd name="connsiteX5" fmla="*/ 10748177 w 13377694"/>
              <a:gd name="connsiteY5" fmla="*/ 901691 h 4264967"/>
              <a:gd name="connsiteX6" fmla="*/ 13377694 w 13377694"/>
              <a:gd name="connsiteY6" fmla="*/ 4264967 h 4264967"/>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748177 w 13377694"/>
              <a:gd name="connsiteY5" fmla="*/ 901712 h 4264988"/>
              <a:gd name="connsiteX6" fmla="*/ 13377694 w 13377694"/>
              <a:gd name="connsiteY6" fmla="*/ 4264988 h 4264988"/>
              <a:gd name="connsiteX0" fmla="*/ 0 w 13377694"/>
              <a:gd name="connsiteY0" fmla="*/ 2484218 h 4264988"/>
              <a:gd name="connsiteX1" fmla="*/ 1991063 w 13377694"/>
              <a:gd name="connsiteY1" fmla="*/ 153 h 4264988"/>
              <a:gd name="connsiteX2" fmla="*/ 3850127 w 13377694"/>
              <a:gd name="connsiteY2" fmla="*/ 2361204 h 4264988"/>
              <a:gd name="connsiteX3" fmla="*/ 6152474 w 13377694"/>
              <a:gd name="connsiteY3" fmla="*/ 42036 h 4264988"/>
              <a:gd name="connsiteX4" fmla="*/ 7839877 w 13377694"/>
              <a:gd name="connsiteY4" fmla="*/ 2895612 h 4264988"/>
              <a:gd name="connsiteX5" fmla="*/ 10405277 w 13377694"/>
              <a:gd name="connsiteY5" fmla="*/ 787412 h 4264988"/>
              <a:gd name="connsiteX6" fmla="*/ 13377694 w 13377694"/>
              <a:gd name="connsiteY6" fmla="*/ 4264988 h 4264988"/>
              <a:gd name="connsiteX0" fmla="*/ 0 w 12539494"/>
              <a:gd name="connsiteY0" fmla="*/ 2484218 h 4125288"/>
              <a:gd name="connsiteX1" fmla="*/ 1991063 w 12539494"/>
              <a:gd name="connsiteY1" fmla="*/ 153 h 4125288"/>
              <a:gd name="connsiteX2" fmla="*/ 3850127 w 12539494"/>
              <a:gd name="connsiteY2" fmla="*/ 2361204 h 4125288"/>
              <a:gd name="connsiteX3" fmla="*/ 6152474 w 12539494"/>
              <a:gd name="connsiteY3" fmla="*/ 42036 h 4125288"/>
              <a:gd name="connsiteX4" fmla="*/ 7839877 w 12539494"/>
              <a:gd name="connsiteY4" fmla="*/ 2895612 h 4125288"/>
              <a:gd name="connsiteX5" fmla="*/ 10405277 w 12539494"/>
              <a:gd name="connsiteY5" fmla="*/ 787412 h 4125288"/>
              <a:gd name="connsiteX6" fmla="*/ 12539494 w 12539494"/>
              <a:gd name="connsiteY6" fmla="*/ 4125288 h 4125288"/>
              <a:gd name="connsiteX0" fmla="*/ 0 w 12539494"/>
              <a:gd name="connsiteY0" fmla="*/ 2484673 h 4125743"/>
              <a:gd name="connsiteX1" fmla="*/ 1991063 w 12539494"/>
              <a:gd name="connsiteY1" fmla="*/ 608 h 4125743"/>
              <a:gd name="connsiteX2" fmla="*/ 3850127 w 12539494"/>
              <a:gd name="connsiteY2" fmla="*/ 2361659 h 4125743"/>
              <a:gd name="connsiteX3" fmla="*/ 6152474 w 12539494"/>
              <a:gd name="connsiteY3" fmla="*/ 42491 h 4125743"/>
              <a:gd name="connsiteX4" fmla="*/ 7839877 w 12539494"/>
              <a:gd name="connsiteY4" fmla="*/ 2896067 h 4125743"/>
              <a:gd name="connsiteX5" fmla="*/ 10405277 w 12539494"/>
              <a:gd name="connsiteY5" fmla="*/ 787867 h 4125743"/>
              <a:gd name="connsiteX6" fmla="*/ 12539494 w 12539494"/>
              <a:gd name="connsiteY6" fmla="*/ 4125743 h 4125743"/>
              <a:gd name="connsiteX0" fmla="*/ 0 w 12539494"/>
              <a:gd name="connsiteY0" fmla="*/ 2484219 h 4125289"/>
              <a:gd name="connsiteX1" fmla="*/ 1991063 w 12539494"/>
              <a:gd name="connsiteY1" fmla="*/ 154 h 4125289"/>
              <a:gd name="connsiteX2" fmla="*/ 3536883 w 12539494"/>
              <a:gd name="connsiteY2" fmla="*/ 2361205 h 4125289"/>
              <a:gd name="connsiteX3" fmla="*/ 6152474 w 12539494"/>
              <a:gd name="connsiteY3" fmla="*/ 42037 h 4125289"/>
              <a:gd name="connsiteX4" fmla="*/ 7839877 w 12539494"/>
              <a:gd name="connsiteY4" fmla="*/ 2895613 h 4125289"/>
              <a:gd name="connsiteX5" fmla="*/ 10405277 w 12539494"/>
              <a:gd name="connsiteY5" fmla="*/ 787413 h 4125289"/>
              <a:gd name="connsiteX6" fmla="*/ 12539494 w 12539494"/>
              <a:gd name="connsiteY6" fmla="*/ 4125289 h 4125289"/>
              <a:gd name="connsiteX0" fmla="*/ 0 w 12539494"/>
              <a:gd name="connsiteY0" fmla="*/ 2444596 h 4085666"/>
              <a:gd name="connsiteX1" fmla="*/ 1652758 w 12539494"/>
              <a:gd name="connsiteY1" fmla="*/ 18588 h 4085666"/>
              <a:gd name="connsiteX2" fmla="*/ 3536883 w 12539494"/>
              <a:gd name="connsiteY2" fmla="*/ 2321582 h 4085666"/>
              <a:gd name="connsiteX3" fmla="*/ 6152474 w 12539494"/>
              <a:gd name="connsiteY3" fmla="*/ 2414 h 4085666"/>
              <a:gd name="connsiteX4" fmla="*/ 7839877 w 12539494"/>
              <a:gd name="connsiteY4" fmla="*/ 2855990 h 4085666"/>
              <a:gd name="connsiteX5" fmla="*/ 10405277 w 12539494"/>
              <a:gd name="connsiteY5" fmla="*/ 747790 h 4085666"/>
              <a:gd name="connsiteX6" fmla="*/ 12539494 w 12539494"/>
              <a:gd name="connsiteY6" fmla="*/ 4085666 h 4085666"/>
              <a:gd name="connsiteX0" fmla="*/ 0 w 12539494"/>
              <a:gd name="connsiteY0" fmla="*/ 2426152 h 4067222"/>
              <a:gd name="connsiteX1" fmla="*/ 1652758 w 12539494"/>
              <a:gd name="connsiteY1" fmla="*/ 144 h 4067222"/>
              <a:gd name="connsiteX2" fmla="*/ 3536883 w 12539494"/>
              <a:gd name="connsiteY2" fmla="*/ 2303138 h 4067222"/>
              <a:gd name="connsiteX3" fmla="*/ 5964527 w 12539494"/>
              <a:gd name="connsiteY3" fmla="*/ 811285 h 4067222"/>
              <a:gd name="connsiteX4" fmla="*/ 7839877 w 12539494"/>
              <a:gd name="connsiteY4" fmla="*/ 2837546 h 4067222"/>
              <a:gd name="connsiteX5" fmla="*/ 10405277 w 12539494"/>
              <a:gd name="connsiteY5" fmla="*/ 729346 h 4067222"/>
              <a:gd name="connsiteX6" fmla="*/ 12539494 w 12539494"/>
              <a:gd name="connsiteY6" fmla="*/ 4067222 h 4067222"/>
              <a:gd name="connsiteX0" fmla="*/ 0 w 12539494"/>
              <a:gd name="connsiteY0" fmla="*/ 2426152 h 4067222"/>
              <a:gd name="connsiteX1" fmla="*/ 1652758 w 12539494"/>
              <a:gd name="connsiteY1" fmla="*/ 144 h 4067222"/>
              <a:gd name="connsiteX2" fmla="*/ 3536883 w 12539494"/>
              <a:gd name="connsiteY2" fmla="*/ 2303138 h 4067222"/>
              <a:gd name="connsiteX3" fmla="*/ 5964527 w 12539494"/>
              <a:gd name="connsiteY3" fmla="*/ 811285 h 4067222"/>
              <a:gd name="connsiteX4" fmla="*/ 8215771 w 12539494"/>
              <a:gd name="connsiteY4" fmla="*/ 2779488 h 4067222"/>
              <a:gd name="connsiteX5" fmla="*/ 10405277 w 12539494"/>
              <a:gd name="connsiteY5" fmla="*/ 729346 h 4067222"/>
              <a:gd name="connsiteX6" fmla="*/ 12539494 w 12539494"/>
              <a:gd name="connsiteY6" fmla="*/ 4067222 h 4067222"/>
              <a:gd name="connsiteX0" fmla="*/ 0 w 12539494"/>
              <a:gd name="connsiteY0" fmla="*/ 2426152 h 4067222"/>
              <a:gd name="connsiteX1" fmla="*/ 1652758 w 12539494"/>
              <a:gd name="connsiteY1" fmla="*/ 144 h 4067222"/>
              <a:gd name="connsiteX2" fmla="*/ 3536883 w 12539494"/>
              <a:gd name="connsiteY2" fmla="*/ 2303138 h 4067222"/>
              <a:gd name="connsiteX3" fmla="*/ 5964527 w 12539494"/>
              <a:gd name="connsiteY3" fmla="*/ 811285 h 4067222"/>
              <a:gd name="connsiteX4" fmla="*/ 8215771 w 12539494"/>
              <a:gd name="connsiteY4" fmla="*/ 2779488 h 4067222"/>
              <a:gd name="connsiteX5" fmla="*/ 10731051 w 12539494"/>
              <a:gd name="connsiteY5" fmla="*/ 1179288 h 4067222"/>
              <a:gd name="connsiteX6" fmla="*/ 12539494 w 12539494"/>
              <a:gd name="connsiteY6" fmla="*/ 4067222 h 4067222"/>
              <a:gd name="connsiteX0" fmla="*/ 0 w 11649879"/>
              <a:gd name="connsiteY0" fmla="*/ 2426152 h 3994651"/>
              <a:gd name="connsiteX1" fmla="*/ 1652758 w 11649879"/>
              <a:gd name="connsiteY1" fmla="*/ 144 h 3994651"/>
              <a:gd name="connsiteX2" fmla="*/ 3536883 w 11649879"/>
              <a:gd name="connsiteY2" fmla="*/ 2303138 h 3994651"/>
              <a:gd name="connsiteX3" fmla="*/ 5964527 w 11649879"/>
              <a:gd name="connsiteY3" fmla="*/ 811285 h 3994651"/>
              <a:gd name="connsiteX4" fmla="*/ 8215771 w 11649879"/>
              <a:gd name="connsiteY4" fmla="*/ 2779488 h 3994651"/>
              <a:gd name="connsiteX5" fmla="*/ 10731051 w 11649879"/>
              <a:gd name="connsiteY5" fmla="*/ 1179288 h 3994651"/>
              <a:gd name="connsiteX6" fmla="*/ 11649879 w 11649879"/>
              <a:gd name="connsiteY6" fmla="*/ 3994651 h 3994651"/>
              <a:gd name="connsiteX0" fmla="*/ 0 w 11649879"/>
              <a:gd name="connsiteY0" fmla="*/ 2426999 h 3995498"/>
              <a:gd name="connsiteX1" fmla="*/ 1652758 w 11649879"/>
              <a:gd name="connsiteY1" fmla="*/ 991 h 3995498"/>
              <a:gd name="connsiteX2" fmla="*/ 2977741 w 11649879"/>
              <a:gd name="connsiteY2" fmla="*/ 2113485 h 3995498"/>
              <a:gd name="connsiteX3" fmla="*/ 5964527 w 11649879"/>
              <a:gd name="connsiteY3" fmla="*/ 812132 h 3995498"/>
              <a:gd name="connsiteX4" fmla="*/ 8215771 w 11649879"/>
              <a:gd name="connsiteY4" fmla="*/ 2780335 h 3995498"/>
              <a:gd name="connsiteX5" fmla="*/ 10731051 w 11649879"/>
              <a:gd name="connsiteY5" fmla="*/ 1180135 h 3995498"/>
              <a:gd name="connsiteX6" fmla="*/ 11649879 w 11649879"/>
              <a:gd name="connsiteY6" fmla="*/ 3995498 h 3995498"/>
              <a:gd name="connsiteX0" fmla="*/ 0 w 11649879"/>
              <a:gd name="connsiteY0" fmla="*/ 2426991 h 3995490"/>
              <a:gd name="connsiteX1" fmla="*/ 1652758 w 11649879"/>
              <a:gd name="connsiteY1" fmla="*/ 983 h 3995490"/>
              <a:gd name="connsiteX2" fmla="*/ 2977741 w 11649879"/>
              <a:gd name="connsiteY2" fmla="*/ 2113477 h 3995490"/>
              <a:gd name="connsiteX3" fmla="*/ 5076478 w 11649879"/>
              <a:gd name="connsiteY3" fmla="*/ 697824 h 3995490"/>
              <a:gd name="connsiteX4" fmla="*/ 8215771 w 11649879"/>
              <a:gd name="connsiteY4" fmla="*/ 2780327 h 3995490"/>
              <a:gd name="connsiteX5" fmla="*/ 10731051 w 11649879"/>
              <a:gd name="connsiteY5" fmla="*/ 1180127 h 3995490"/>
              <a:gd name="connsiteX6" fmla="*/ 11649879 w 11649879"/>
              <a:gd name="connsiteY6" fmla="*/ 3995490 h 3995490"/>
              <a:gd name="connsiteX0" fmla="*/ 0 w 11649879"/>
              <a:gd name="connsiteY0" fmla="*/ 2426991 h 3995490"/>
              <a:gd name="connsiteX1" fmla="*/ 1652758 w 11649879"/>
              <a:gd name="connsiteY1" fmla="*/ 983 h 3995490"/>
              <a:gd name="connsiteX2" fmla="*/ 2977741 w 11649879"/>
              <a:gd name="connsiteY2" fmla="*/ 2113477 h 3995490"/>
              <a:gd name="connsiteX3" fmla="*/ 5076478 w 11649879"/>
              <a:gd name="connsiteY3" fmla="*/ 697824 h 3995490"/>
              <a:gd name="connsiteX4" fmla="*/ 7212604 w 11649879"/>
              <a:gd name="connsiteY4" fmla="*/ 2323127 h 3995490"/>
              <a:gd name="connsiteX5" fmla="*/ 10731051 w 11649879"/>
              <a:gd name="connsiteY5" fmla="*/ 1180127 h 3995490"/>
              <a:gd name="connsiteX6" fmla="*/ 11649879 w 11649879"/>
              <a:gd name="connsiteY6" fmla="*/ 3995490 h 3995490"/>
              <a:gd name="connsiteX0" fmla="*/ 0 w 11649879"/>
              <a:gd name="connsiteY0" fmla="*/ 2426991 h 3995490"/>
              <a:gd name="connsiteX1" fmla="*/ 1652758 w 11649879"/>
              <a:gd name="connsiteY1" fmla="*/ 983 h 3995490"/>
              <a:gd name="connsiteX2" fmla="*/ 2977741 w 11649879"/>
              <a:gd name="connsiteY2" fmla="*/ 2113477 h 3995490"/>
              <a:gd name="connsiteX3" fmla="*/ 5076478 w 11649879"/>
              <a:gd name="connsiteY3" fmla="*/ 697824 h 3995490"/>
              <a:gd name="connsiteX4" fmla="*/ 7212604 w 11649879"/>
              <a:gd name="connsiteY4" fmla="*/ 2323127 h 3995490"/>
              <a:gd name="connsiteX5" fmla="*/ 9530540 w 11649879"/>
              <a:gd name="connsiteY5" fmla="*/ 989627 h 3995490"/>
              <a:gd name="connsiteX6" fmla="*/ 11649879 w 11649879"/>
              <a:gd name="connsiteY6" fmla="*/ 3995490 h 399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49879" h="3995490">
                <a:moveTo>
                  <a:pt x="0" y="2426991"/>
                </a:moveTo>
                <a:cubicBezTo>
                  <a:pt x="1076325" y="2150766"/>
                  <a:pt x="1156468" y="53235"/>
                  <a:pt x="1652758" y="983"/>
                </a:cubicBezTo>
                <a:cubicBezTo>
                  <a:pt x="2149048" y="-51269"/>
                  <a:pt x="2407121" y="1997337"/>
                  <a:pt x="2977741" y="2113477"/>
                </a:cubicBezTo>
                <a:cubicBezTo>
                  <a:pt x="3548361" y="2229617"/>
                  <a:pt x="4370668" y="662882"/>
                  <a:pt x="5076478" y="697824"/>
                </a:cubicBezTo>
                <a:cubicBezTo>
                  <a:pt x="5782288" y="732766"/>
                  <a:pt x="6470260" y="2274493"/>
                  <a:pt x="7212604" y="2323127"/>
                </a:cubicBezTo>
                <a:cubicBezTo>
                  <a:pt x="7954948" y="2371761"/>
                  <a:pt x="8958189" y="787100"/>
                  <a:pt x="9530540" y="989627"/>
                </a:cubicBezTo>
                <a:cubicBezTo>
                  <a:pt x="10102891" y="1192154"/>
                  <a:pt x="10819940" y="2679665"/>
                  <a:pt x="11649879" y="3995490"/>
                </a:cubicBezTo>
              </a:path>
            </a:pathLst>
          </a:custGeom>
          <a:noFill/>
          <a:ln w="31750">
            <a:solidFill>
              <a:schemeClr val="accent2">
                <a:alpha val="51000"/>
              </a:schemeClr>
            </a:solidFill>
            <a:prstDash val="sysDot"/>
            <a:extLst>
              <a:ext uri="{C807C97D-BFC1-408E-A445-0C87EB9F89A2}">
                <ask:lineSketchStyleProps xmlns:ask="http://schemas.microsoft.com/office/drawing/2018/sketchyshapes" sd="1219033472">
                  <a:custGeom>
                    <a:avLst/>
                    <a:gdLst>
                      <a:gd name="connsiteX0" fmla="*/ 0 w 8743950"/>
                      <a:gd name="connsiteY0" fmla="*/ 1885950 h 1905000"/>
                      <a:gd name="connsiteX1" fmla="*/ 2171700 w 8743950"/>
                      <a:gd name="connsiteY1" fmla="*/ 0 h 1905000"/>
                      <a:gd name="connsiteX2" fmla="*/ 4400550 w 8743950"/>
                      <a:gd name="connsiteY2" fmla="*/ 1885950 h 1905000"/>
                      <a:gd name="connsiteX3" fmla="*/ 6619875 w 8743950"/>
                      <a:gd name="connsiteY3" fmla="*/ 0 h 1905000"/>
                      <a:gd name="connsiteX4" fmla="*/ 8743950 w 8743950"/>
                      <a:gd name="connsiteY4" fmla="*/ 1905000 h 190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3950" h="1905000" extrusionOk="0">
                        <a:moveTo>
                          <a:pt x="0" y="1885950"/>
                        </a:moveTo>
                        <a:cubicBezTo>
                          <a:pt x="1108980" y="1080027"/>
                          <a:pt x="1502361" y="734919"/>
                          <a:pt x="2171700" y="0"/>
                        </a:cubicBezTo>
                        <a:cubicBezTo>
                          <a:pt x="2775848" y="685271"/>
                          <a:pt x="4014637" y="1448126"/>
                          <a:pt x="4400550" y="1885950"/>
                        </a:cubicBezTo>
                        <a:cubicBezTo>
                          <a:pt x="5332757" y="917138"/>
                          <a:pt x="5792324" y="909529"/>
                          <a:pt x="6619875" y="0"/>
                        </a:cubicBezTo>
                        <a:cubicBezTo>
                          <a:pt x="7661299" y="906896"/>
                          <a:pt x="8325357" y="1324759"/>
                          <a:pt x="8743950" y="1905000"/>
                        </a:cubicBezTo>
                      </a:path>
                    </a:pathLst>
                  </a:custGeom>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icrosoft YaHei UI" panose="020B0503020204020204" pitchFamily="34" charset="-122"/>
              <a:ea typeface="Microsoft YaHei UI" panose="020B0503020204020204" pitchFamily="34" charset="-122"/>
              <a:cs typeface="+mn-cs"/>
              <a:sym typeface="Microsoft YaHei UI" panose="020B0503020204020204" pitchFamily="34" charset="-122"/>
            </a:endParaRPr>
          </a:p>
        </p:txBody>
      </p:sp>
      <p:grpSp>
        <p:nvGrpSpPr>
          <p:cNvPr id="200" name="组合 199">
            <a:extLst>
              <a:ext uri="{FF2B5EF4-FFF2-40B4-BE49-F238E27FC236}">
                <a16:creationId xmlns:a16="http://schemas.microsoft.com/office/drawing/2014/main" id="{F918FB47-581B-4AAB-991C-0ABF88D6F7D7}"/>
              </a:ext>
            </a:extLst>
          </p:cNvPr>
          <p:cNvGrpSpPr/>
          <p:nvPr userDrawn="1"/>
        </p:nvGrpSpPr>
        <p:grpSpPr>
          <a:xfrm>
            <a:off x="1094406" y="4258611"/>
            <a:ext cx="1435434" cy="1435434"/>
            <a:chOff x="1094406" y="3991911"/>
            <a:chExt cx="1435434" cy="1435434"/>
          </a:xfrm>
        </p:grpSpPr>
        <p:sp>
          <p:nvSpPr>
            <p:cNvPr id="201" name="椭圆 200">
              <a:extLst>
                <a:ext uri="{FF2B5EF4-FFF2-40B4-BE49-F238E27FC236}">
                  <a16:creationId xmlns:a16="http://schemas.microsoft.com/office/drawing/2014/main" id="{730A5502-3391-458C-8FE5-91671A494522}"/>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2" name="椭圆 201">
              <a:extLst>
                <a:ext uri="{FF2B5EF4-FFF2-40B4-BE49-F238E27FC236}">
                  <a16:creationId xmlns:a16="http://schemas.microsoft.com/office/drawing/2014/main" id="{6F696D30-8E08-4ABD-8950-EB8ED7E01ED9}"/>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3" name="椭圆 202">
              <a:extLst>
                <a:ext uri="{FF2B5EF4-FFF2-40B4-BE49-F238E27FC236}">
                  <a16:creationId xmlns:a16="http://schemas.microsoft.com/office/drawing/2014/main" id="{B02501EC-C833-44B1-AE5B-2811FE18F3C6}"/>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4" name="文本框 203">
              <a:extLst>
                <a:ext uri="{FF2B5EF4-FFF2-40B4-BE49-F238E27FC236}">
                  <a16:creationId xmlns:a16="http://schemas.microsoft.com/office/drawing/2014/main" id="{B47446E9-C356-491E-8B54-0DBD1B54C3F9}"/>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01</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206" name="组合 205">
            <a:extLst>
              <a:ext uri="{FF2B5EF4-FFF2-40B4-BE49-F238E27FC236}">
                <a16:creationId xmlns:a16="http://schemas.microsoft.com/office/drawing/2014/main" id="{AB30FD87-534F-4D97-B5CF-779F078F9A94}"/>
              </a:ext>
            </a:extLst>
          </p:cNvPr>
          <p:cNvGrpSpPr/>
          <p:nvPr userDrawn="1"/>
        </p:nvGrpSpPr>
        <p:grpSpPr>
          <a:xfrm>
            <a:off x="2599873" y="2223235"/>
            <a:ext cx="1435434" cy="1435434"/>
            <a:chOff x="1094406" y="3991911"/>
            <a:chExt cx="1435434" cy="1435434"/>
          </a:xfrm>
        </p:grpSpPr>
        <p:sp>
          <p:nvSpPr>
            <p:cNvPr id="207" name="椭圆 206">
              <a:extLst>
                <a:ext uri="{FF2B5EF4-FFF2-40B4-BE49-F238E27FC236}">
                  <a16:creationId xmlns:a16="http://schemas.microsoft.com/office/drawing/2014/main" id="{294C4244-5D2A-4BED-9B98-5E650EC7633A}"/>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8" name="椭圆 207">
              <a:extLst>
                <a:ext uri="{FF2B5EF4-FFF2-40B4-BE49-F238E27FC236}">
                  <a16:creationId xmlns:a16="http://schemas.microsoft.com/office/drawing/2014/main" id="{BE3A3BED-D9E4-46CF-B4FC-B4E3CA94E652}"/>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9" name="椭圆 208">
              <a:extLst>
                <a:ext uri="{FF2B5EF4-FFF2-40B4-BE49-F238E27FC236}">
                  <a16:creationId xmlns:a16="http://schemas.microsoft.com/office/drawing/2014/main" id="{B2FF68BE-7E22-40F1-8CB9-D9A851B9E01F}"/>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0" name="文本框 209">
              <a:extLst>
                <a:ext uri="{FF2B5EF4-FFF2-40B4-BE49-F238E27FC236}">
                  <a16:creationId xmlns:a16="http://schemas.microsoft.com/office/drawing/2014/main" id="{A61E6757-25DF-48C7-BC58-B7A53D778EBA}"/>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02</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212" name="组合 211">
            <a:extLst>
              <a:ext uri="{FF2B5EF4-FFF2-40B4-BE49-F238E27FC236}">
                <a16:creationId xmlns:a16="http://schemas.microsoft.com/office/drawing/2014/main" id="{4454E9D9-F466-4062-B3E4-A2CF16AD9789}"/>
              </a:ext>
            </a:extLst>
          </p:cNvPr>
          <p:cNvGrpSpPr/>
          <p:nvPr userDrawn="1"/>
        </p:nvGrpSpPr>
        <p:grpSpPr>
          <a:xfrm>
            <a:off x="4957093" y="3488408"/>
            <a:ext cx="1435434" cy="1435434"/>
            <a:chOff x="1094406" y="3991911"/>
            <a:chExt cx="1435434" cy="1435434"/>
          </a:xfrm>
        </p:grpSpPr>
        <p:sp>
          <p:nvSpPr>
            <p:cNvPr id="213" name="椭圆 212">
              <a:extLst>
                <a:ext uri="{FF2B5EF4-FFF2-40B4-BE49-F238E27FC236}">
                  <a16:creationId xmlns:a16="http://schemas.microsoft.com/office/drawing/2014/main" id="{9C04B6BD-A8F7-48F1-9CDE-131A13A81076}"/>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4" name="椭圆 213">
              <a:extLst>
                <a:ext uri="{FF2B5EF4-FFF2-40B4-BE49-F238E27FC236}">
                  <a16:creationId xmlns:a16="http://schemas.microsoft.com/office/drawing/2014/main" id="{8F98AA09-3666-45EA-A73C-B6EBBB3DB781}"/>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5" name="椭圆 214">
              <a:extLst>
                <a:ext uri="{FF2B5EF4-FFF2-40B4-BE49-F238E27FC236}">
                  <a16:creationId xmlns:a16="http://schemas.microsoft.com/office/drawing/2014/main" id="{A68D5671-3FF0-45E7-BD51-AC8E7615DCDC}"/>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6" name="文本框 215">
              <a:extLst>
                <a:ext uri="{FF2B5EF4-FFF2-40B4-BE49-F238E27FC236}">
                  <a16:creationId xmlns:a16="http://schemas.microsoft.com/office/drawing/2014/main" id="{ECA9D5E1-7FB9-48B3-8016-073E67EF27DB}"/>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03</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218" name="组合 217">
            <a:extLst>
              <a:ext uri="{FF2B5EF4-FFF2-40B4-BE49-F238E27FC236}">
                <a16:creationId xmlns:a16="http://schemas.microsoft.com/office/drawing/2014/main" id="{8BCFACD8-7921-4757-8BFA-3A2DF09E4EDB}"/>
              </a:ext>
            </a:extLst>
          </p:cNvPr>
          <p:cNvGrpSpPr/>
          <p:nvPr userDrawn="1"/>
        </p:nvGrpSpPr>
        <p:grpSpPr>
          <a:xfrm>
            <a:off x="7494324" y="2214238"/>
            <a:ext cx="1435434" cy="1435434"/>
            <a:chOff x="1094406" y="3991911"/>
            <a:chExt cx="1435434" cy="1435434"/>
          </a:xfrm>
        </p:grpSpPr>
        <p:sp>
          <p:nvSpPr>
            <p:cNvPr id="219" name="椭圆 218">
              <a:extLst>
                <a:ext uri="{FF2B5EF4-FFF2-40B4-BE49-F238E27FC236}">
                  <a16:creationId xmlns:a16="http://schemas.microsoft.com/office/drawing/2014/main" id="{43E2A8A2-84C0-463C-A8F2-C2401755B375}"/>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0" name="椭圆 219">
              <a:extLst>
                <a:ext uri="{FF2B5EF4-FFF2-40B4-BE49-F238E27FC236}">
                  <a16:creationId xmlns:a16="http://schemas.microsoft.com/office/drawing/2014/main" id="{28527AB8-1881-4FA9-A458-DE94FACAEC5C}"/>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1" name="椭圆 220">
              <a:extLst>
                <a:ext uri="{FF2B5EF4-FFF2-40B4-BE49-F238E27FC236}">
                  <a16:creationId xmlns:a16="http://schemas.microsoft.com/office/drawing/2014/main" id="{2B2E6F72-F78E-4FAB-BD3A-21636D2B1A76}"/>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2" name="文本框 221">
              <a:extLst>
                <a:ext uri="{FF2B5EF4-FFF2-40B4-BE49-F238E27FC236}">
                  <a16:creationId xmlns:a16="http://schemas.microsoft.com/office/drawing/2014/main" id="{5E0F9B0B-9500-407A-8775-F4458024E88A}"/>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04</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sp>
        <p:nvSpPr>
          <p:cNvPr id="224" name="文本框 223">
            <a:extLst>
              <a:ext uri="{FF2B5EF4-FFF2-40B4-BE49-F238E27FC236}">
                <a16:creationId xmlns:a16="http://schemas.microsoft.com/office/drawing/2014/main" id="{4CC9386E-2D3A-4758-99C8-5EDD95DE8613}"/>
              </a:ext>
            </a:extLst>
          </p:cNvPr>
          <p:cNvSpPr txBox="1"/>
          <p:nvPr userDrawn="1"/>
        </p:nvSpPr>
        <p:spPr>
          <a:xfrm>
            <a:off x="755906" y="580066"/>
            <a:ext cx="3638397" cy="868680"/>
          </a:xfrm>
          <a:custGeom>
            <a:avLst/>
            <a:gdLst/>
            <a:ahLst/>
            <a:cxnLst/>
            <a:rect l="l" t="t" r="r" b="b"/>
            <a:pathLst>
              <a:path w="3638397" h="868680">
                <a:moveTo>
                  <a:pt x="1544421" y="854049"/>
                </a:moveTo>
                <a:cubicBezTo>
                  <a:pt x="1543812" y="855269"/>
                  <a:pt x="1544116" y="856335"/>
                  <a:pt x="1545336" y="857250"/>
                </a:cubicBezTo>
                <a:cubicBezTo>
                  <a:pt x="1546555" y="858164"/>
                  <a:pt x="1548079" y="858621"/>
                  <a:pt x="1549908" y="858621"/>
                </a:cubicBezTo>
                <a:lnTo>
                  <a:pt x="1549908" y="854049"/>
                </a:lnTo>
                <a:close/>
                <a:moveTo>
                  <a:pt x="1426464" y="829818"/>
                </a:moveTo>
                <a:cubicBezTo>
                  <a:pt x="1424635" y="830123"/>
                  <a:pt x="1423111" y="830884"/>
                  <a:pt x="1421892" y="832104"/>
                </a:cubicBezTo>
                <a:cubicBezTo>
                  <a:pt x="1423111" y="831494"/>
                  <a:pt x="1424635" y="831646"/>
                  <a:pt x="1426464" y="832561"/>
                </a:cubicBezTo>
                <a:cubicBezTo>
                  <a:pt x="1428292" y="833475"/>
                  <a:pt x="1429816" y="833018"/>
                  <a:pt x="1431036" y="831189"/>
                </a:cubicBezTo>
                <a:cubicBezTo>
                  <a:pt x="1429816" y="829970"/>
                  <a:pt x="1428292" y="829513"/>
                  <a:pt x="1426464" y="829818"/>
                </a:cubicBezTo>
                <a:close/>
                <a:moveTo>
                  <a:pt x="3158337" y="803757"/>
                </a:moveTo>
                <a:lnTo>
                  <a:pt x="3169310" y="804672"/>
                </a:lnTo>
                <a:lnTo>
                  <a:pt x="3169310" y="810158"/>
                </a:lnTo>
                <a:lnTo>
                  <a:pt x="3166567" y="809244"/>
                </a:lnTo>
                <a:cubicBezTo>
                  <a:pt x="3163519" y="807415"/>
                  <a:pt x="3161080" y="806805"/>
                  <a:pt x="3159252" y="807415"/>
                </a:cubicBezTo>
                <a:cubicBezTo>
                  <a:pt x="3158032" y="807415"/>
                  <a:pt x="3157118" y="807110"/>
                  <a:pt x="3156508" y="806500"/>
                </a:cubicBezTo>
                <a:cubicBezTo>
                  <a:pt x="3156508" y="805891"/>
                  <a:pt x="3157118" y="804976"/>
                  <a:pt x="3158337" y="803757"/>
                </a:cubicBezTo>
                <a:close/>
                <a:moveTo>
                  <a:pt x="2002536" y="798271"/>
                </a:moveTo>
                <a:cubicBezTo>
                  <a:pt x="1998268" y="798880"/>
                  <a:pt x="1984248" y="800709"/>
                  <a:pt x="1960473" y="803757"/>
                </a:cubicBezTo>
                <a:cubicBezTo>
                  <a:pt x="1960473" y="804976"/>
                  <a:pt x="1960778" y="806043"/>
                  <a:pt x="1961388" y="806958"/>
                </a:cubicBezTo>
                <a:cubicBezTo>
                  <a:pt x="1961997" y="807872"/>
                  <a:pt x="1962607" y="808939"/>
                  <a:pt x="1963216" y="810158"/>
                </a:cubicBezTo>
                <a:cubicBezTo>
                  <a:pt x="1966874" y="806500"/>
                  <a:pt x="1968703" y="804672"/>
                  <a:pt x="1968703" y="804672"/>
                </a:cubicBezTo>
                <a:cubicBezTo>
                  <a:pt x="1971751" y="807720"/>
                  <a:pt x="1974189" y="808024"/>
                  <a:pt x="1976018" y="805586"/>
                </a:cubicBezTo>
                <a:cubicBezTo>
                  <a:pt x="1976628" y="804976"/>
                  <a:pt x="1977847" y="804672"/>
                  <a:pt x="1979676" y="804672"/>
                </a:cubicBezTo>
                <a:lnTo>
                  <a:pt x="1997049" y="802843"/>
                </a:lnTo>
                <a:cubicBezTo>
                  <a:pt x="1997659" y="802843"/>
                  <a:pt x="1999792" y="802233"/>
                  <a:pt x="2003450" y="801014"/>
                </a:cubicBezTo>
                <a:cubicBezTo>
                  <a:pt x="2002840" y="800405"/>
                  <a:pt x="2002536" y="799490"/>
                  <a:pt x="2002536" y="798271"/>
                </a:cubicBezTo>
                <a:close/>
                <a:moveTo>
                  <a:pt x="3311956" y="782726"/>
                </a:moveTo>
                <a:lnTo>
                  <a:pt x="3315614" y="782726"/>
                </a:lnTo>
                <a:cubicBezTo>
                  <a:pt x="3315004" y="783336"/>
                  <a:pt x="3314700" y="783640"/>
                  <a:pt x="3314700" y="783640"/>
                </a:cubicBezTo>
                <a:lnTo>
                  <a:pt x="3311042" y="785469"/>
                </a:lnTo>
                <a:lnTo>
                  <a:pt x="3308299" y="785469"/>
                </a:lnTo>
                <a:cubicBezTo>
                  <a:pt x="3308908" y="784860"/>
                  <a:pt x="3310127" y="783945"/>
                  <a:pt x="3311956" y="782726"/>
                </a:cubicBezTo>
                <a:close/>
                <a:moveTo>
                  <a:pt x="2058314" y="779069"/>
                </a:moveTo>
                <a:lnTo>
                  <a:pt x="2050999" y="782726"/>
                </a:lnTo>
                <a:lnTo>
                  <a:pt x="2050999" y="784555"/>
                </a:lnTo>
                <a:lnTo>
                  <a:pt x="2060143" y="781812"/>
                </a:lnTo>
                <a:cubicBezTo>
                  <a:pt x="2060143" y="780592"/>
                  <a:pt x="2059533" y="779678"/>
                  <a:pt x="2058314" y="779069"/>
                </a:cubicBezTo>
                <a:close/>
                <a:moveTo>
                  <a:pt x="1298905" y="778154"/>
                </a:moveTo>
                <a:cubicBezTo>
                  <a:pt x="1297990" y="778764"/>
                  <a:pt x="1297228" y="780288"/>
                  <a:pt x="1296619" y="782726"/>
                </a:cubicBezTo>
                <a:lnTo>
                  <a:pt x="1303020" y="778154"/>
                </a:lnTo>
                <a:cubicBezTo>
                  <a:pt x="1301191" y="777544"/>
                  <a:pt x="1299819" y="777544"/>
                  <a:pt x="1298905" y="778154"/>
                </a:cubicBezTo>
                <a:close/>
                <a:moveTo>
                  <a:pt x="1926640" y="647395"/>
                </a:moveTo>
                <a:lnTo>
                  <a:pt x="1922983" y="649224"/>
                </a:lnTo>
                <a:cubicBezTo>
                  <a:pt x="1922373" y="650443"/>
                  <a:pt x="1921764" y="652119"/>
                  <a:pt x="1921154" y="654253"/>
                </a:cubicBezTo>
                <a:cubicBezTo>
                  <a:pt x="1920544" y="656386"/>
                  <a:pt x="1920240" y="658368"/>
                  <a:pt x="1920240" y="660196"/>
                </a:cubicBezTo>
                <a:cubicBezTo>
                  <a:pt x="1919630" y="660806"/>
                  <a:pt x="1919935" y="661721"/>
                  <a:pt x="1921154" y="662940"/>
                </a:cubicBezTo>
                <a:cubicBezTo>
                  <a:pt x="1921154" y="662940"/>
                  <a:pt x="1921307" y="662787"/>
                  <a:pt x="1921611" y="662482"/>
                </a:cubicBezTo>
                <a:cubicBezTo>
                  <a:pt x="1921916" y="662178"/>
                  <a:pt x="1922068" y="662025"/>
                  <a:pt x="1922068" y="662025"/>
                </a:cubicBezTo>
                <a:close/>
                <a:moveTo>
                  <a:pt x="1903780" y="642823"/>
                </a:moveTo>
                <a:lnTo>
                  <a:pt x="1903780" y="643737"/>
                </a:lnTo>
                <a:lnTo>
                  <a:pt x="1904695" y="647395"/>
                </a:lnTo>
                <a:cubicBezTo>
                  <a:pt x="1904695" y="647395"/>
                  <a:pt x="1904847" y="647547"/>
                  <a:pt x="1905152" y="647852"/>
                </a:cubicBezTo>
                <a:cubicBezTo>
                  <a:pt x="1905457" y="648157"/>
                  <a:pt x="1905609" y="648309"/>
                  <a:pt x="1905609" y="648309"/>
                </a:cubicBezTo>
                <a:cubicBezTo>
                  <a:pt x="1905609" y="647700"/>
                  <a:pt x="1905762" y="646938"/>
                  <a:pt x="1906066" y="646023"/>
                </a:cubicBezTo>
                <a:cubicBezTo>
                  <a:pt x="1906371" y="645109"/>
                  <a:pt x="1906219" y="644347"/>
                  <a:pt x="1905609" y="643737"/>
                </a:cubicBezTo>
                <a:close/>
                <a:moveTo>
                  <a:pt x="3175711" y="615391"/>
                </a:moveTo>
                <a:cubicBezTo>
                  <a:pt x="3172663" y="616000"/>
                  <a:pt x="3168091" y="618744"/>
                  <a:pt x="3161995" y="623620"/>
                </a:cubicBezTo>
                <a:cubicBezTo>
                  <a:pt x="3161995" y="623620"/>
                  <a:pt x="3162147" y="623773"/>
                  <a:pt x="3162452" y="624078"/>
                </a:cubicBezTo>
                <a:cubicBezTo>
                  <a:pt x="3162757" y="624382"/>
                  <a:pt x="3163214" y="624535"/>
                  <a:pt x="3163824" y="624535"/>
                </a:cubicBezTo>
                <a:cubicBezTo>
                  <a:pt x="3164433" y="625144"/>
                  <a:pt x="3165043" y="625449"/>
                  <a:pt x="3165652" y="625449"/>
                </a:cubicBezTo>
                <a:cubicBezTo>
                  <a:pt x="3166262" y="625449"/>
                  <a:pt x="3166567" y="625144"/>
                  <a:pt x="3166567" y="624535"/>
                </a:cubicBezTo>
                <a:cubicBezTo>
                  <a:pt x="3170224" y="623925"/>
                  <a:pt x="3173272" y="620877"/>
                  <a:pt x="3175711" y="615391"/>
                </a:cubicBezTo>
                <a:close/>
                <a:moveTo>
                  <a:pt x="213055" y="575157"/>
                </a:moveTo>
                <a:cubicBezTo>
                  <a:pt x="199644" y="580644"/>
                  <a:pt x="192633" y="583692"/>
                  <a:pt x="192024" y="584301"/>
                </a:cubicBezTo>
                <a:lnTo>
                  <a:pt x="192024" y="585216"/>
                </a:lnTo>
                <a:lnTo>
                  <a:pt x="194767" y="586130"/>
                </a:lnTo>
                <a:lnTo>
                  <a:pt x="197510" y="588873"/>
                </a:lnTo>
                <a:cubicBezTo>
                  <a:pt x="199339" y="591312"/>
                  <a:pt x="201930" y="593140"/>
                  <a:pt x="205282" y="594360"/>
                </a:cubicBezTo>
                <a:cubicBezTo>
                  <a:pt x="208635" y="595579"/>
                  <a:pt x="210616" y="596493"/>
                  <a:pt x="211226" y="597103"/>
                </a:cubicBezTo>
                <a:cubicBezTo>
                  <a:pt x="211836" y="597713"/>
                  <a:pt x="212750" y="598017"/>
                  <a:pt x="213969" y="598017"/>
                </a:cubicBezTo>
                <a:lnTo>
                  <a:pt x="213969" y="595274"/>
                </a:lnTo>
                <a:lnTo>
                  <a:pt x="212140" y="590702"/>
                </a:lnTo>
                <a:cubicBezTo>
                  <a:pt x="212140" y="588264"/>
                  <a:pt x="212445" y="586435"/>
                  <a:pt x="213055" y="585216"/>
                </a:cubicBezTo>
                <a:lnTo>
                  <a:pt x="212140" y="581558"/>
                </a:lnTo>
                <a:cubicBezTo>
                  <a:pt x="212750" y="580339"/>
                  <a:pt x="212902" y="579120"/>
                  <a:pt x="212598" y="577900"/>
                </a:cubicBezTo>
                <a:cubicBezTo>
                  <a:pt x="212293" y="576681"/>
                  <a:pt x="212445" y="575767"/>
                  <a:pt x="213055" y="575157"/>
                </a:cubicBezTo>
                <a:close/>
                <a:moveTo>
                  <a:pt x="1377086" y="567842"/>
                </a:moveTo>
                <a:cubicBezTo>
                  <a:pt x="1375867" y="568452"/>
                  <a:pt x="1372514" y="569976"/>
                  <a:pt x="1367028" y="572414"/>
                </a:cubicBezTo>
                <a:cubicBezTo>
                  <a:pt x="1367028" y="572414"/>
                  <a:pt x="1367180" y="572567"/>
                  <a:pt x="1367485" y="572871"/>
                </a:cubicBezTo>
                <a:cubicBezTo>
                  <a:pt x="1367790" y="573176"/>
                  <a:pt x="1367942" y="573328"/>
                  <a:pt x="1367942" y="573328"/>
                </a:cubicBezTo>
                <a:cubicBezTo>
                  <a:pt x="1370990" y="573328"/>
                  <a:pt x="1373124" y="573024"/>
                  <a:pt x="1374343" y="572414"/>
                </a:cubicBezTo>
                <a:cubicBezTo>
                  <a:pt x="1374953" y="571805"/>
                  <a:pt x="1375410" y="571195"/>
                  <a:pt x="1375714" y="570585"/>
                </a:cubicBezTo>
                <a:cubicBezTo>
                  <a:pt x="1376019" y="569976"/>
                  <a:pt x="1376477" y="569366"/>
                  <a:pt x="1377086" y="568757"/>
                </a:cubicBezTo>
                <a:close/>
                <a:moveTo>
                  <a:pt x="1950415" y="550469"/>
                </a:moveTo>
                <a:cubicBezTo>
                  <a:pt x="1949196" y="551688"/>
                  <a:pt x="1947976" y="553364"/>
                  <a:pt x="1946757" y="555498"/>
                </a:cubicBezTo>
                <a:cubicBezTo>
                  <a:pt x="1945538" y="557631"/>
                  <a:pt x="1944014" y="559917"/>
                  <a:pt x="1942185" y="562356"/>
                </a:cubicBezTo>
                <a:cubicBezTo>
                  <a:pt x="1940356" y="567232"/>
                  <a:pt x="1938223" y="574548"/>
                  <a:pt x="1935784" y="584301"/>
                </a:cubicBezTo>
                <a:cubicBezTo>
                  <a:pt x="1933956" y="588569"/>
                  <a:pt x="1931822" y="594969"/>
                  <a:pt x="1929384" y="603504"/>
                </a:cubicBezTo>
                <a:cubicBezTo>
                  <a:pt x="1928165" y="605942"/>
                  <a:pt x="1927555" y="608990"/>
                  <a:pt x="1927555" y="612648"/>
                </a:cubicBezTo>
                <a:cubicBezTo>
                  <a:pt x="1925726" y="619963"/>
                  <a:pt x="1924812" y="623925"/>
                  <a:pt x="1924812" y="624535"/>
                </a:cubicBezTo>
                <a:lnTo>
                  <a:pt x="1924812" y="627278"/>
                </a:lnTo>
                <a:cubicBezTo>
                  <a:pt x="1924812" y="631545"/>
                  <a:pt x="1923897" y="635203"/>
                  <a:pt x="1922068" y="638251"/>
                </a:cubicBezTo>
                <a:cubicBezTo>
                  <a:pt x="1921459" y="638861"/>
                  <a:pt x="1921459" y="640080"/>
                  <a:pt x="1922068" y="641909"/>
                </a:cubicBezTo>
                <a:cubicBezTo>
                  <a:pt x="1925116" y="640689"/>
                  <a:pt x="1927098" y="638556"/>
                  <a:pt x="1928012" y="635508"/>
                </a:cubicBezTo>
                <a:cubicBezTo>
                  <a:pt x="1928926" y="632460"/>
                  <a:pt x="1929688" y="630326"/>
                  <a:pt x="1930298" y="629107"/>
                </a:cubicBezTo>
                <a:lnTo>
                  <a:pt x="1930298" y="623620"/>
                </a:lnTo>
                <a:cubicBezTo>
                  <a:pt x="1930908" y="621792"/>
                  <a:pt x="1931365" y="619963"/>
                  <a:pt x="1931670" y="618134"/>
                </a:cubicBezTo>
                <a:cubicBezTo>
                  <a:pt x="1931974" y="616305"/>
                  <a:pt x="1932431" y="614781"/>
                  <a:pt x="1933041" y="613562"/>
                </a:cubicBezTo>
                <a:lnTo>
                  <a:pt x="1933956" y="612648"/>
                </a:lnTo>
                <a:cubicBezTo>
                  <a:pt x="1933956" y="607161"/>
                  <a:pt x="1934870" y="602284"/>
                  <a:pt x="1936699" y="598017"/>
                </a:cubicBezTo>
                <a:cubicBezTo>
                  <a:pt x="1937309" y="593750"/>
                  <a:pt x="1938832" y="587959"/>
                  <a:pt x="1941271" y="580644"/>
                </a:cubicBezTo>
                <a:lnTo>
                  <a:pt x="1945843" y="568757"/>
                </a:lnTo>
                <a:cubicBezTo>
                  <a:pt x="1947672" y="565099"/>
                  <a:pt x="1949805" y="559003"/>
                  <a:pt x="1952244" y="550469"/>
                </a:cubicBezTo>
                <a:close/>
                <a:moveTo>
                  <a:pt x="109728" y="550469"/>
                </a:moveTo>
                <a:lnTo>
                  <a:pt x="106984" y="551383"/>
                </a:lnTo>
                <a:lnTo>
                  <a:pt x="107899" y="553212"/>
                </a:lnTo>
                <a:cubicBezTo>
                  <a:pt x="108508" y="553821"/>
                  <a:pt x="109270" y="553669"/>
                  <a:pt x="110185" y="552755"/>
                </a:cubicBezTo>
                <a:cubicBezTo>
                  <a:pt x="111099" y="551840"/>
                  <a:pt x="111861" y="551383"/>
                  <a:pt x="112471" y="551383"/>
                </a:cubicBezTo>
                <a:cubicBezTo>
                  <a:pt x="111861" y="550773"/>
                  <a:pt x="110947" y="550469"/>
                  <a:pt x="109728" y="550469"/>
                </a:cubicBezTo>
                <a:close/>
                <a:moveTo>
                  <a:pt x="111556" y="545896"/>
                </a:moveTo>
                <a:cubicBezTo>
                  <a:pt x="110947" y="546506"/>
                  <a:pt x="110947" y="547268"/>
                  <a:pt x="111556" y="548182"/>
                </a:cubicBezTo>
                <a:cubicBezTo>
                  <a:pt x="112166" y="549097"/>
                  <a:pt x="112471" y="549859"/>
                  <a:pt x="112471" y="550469"/>
                </a:cubicBezTo>
                <a:cubicBezTo>
                  <a:pt x="113690" y="548640"/>
                  <a:pt x="115214" y="547725"/>
                  <a:pt x="117043" y="547725"/>
                </a:cubicBezTo>
                <a:cubicBezTo>
                  <a:pt x="116433" y="546506"/>
                  <a:pt x="115519" y="545896"/>
                  <a:pt x="114300" y="545896"/>
                </a:cubicBezTo>
                <a:cubicBezTo>
                  <a:pt x="113080" y="545896"/>
                  <a:pt x="112166" y="545896"/>
                  <a:pt x="111556" y="545896"/>
                </a:cubicBezTo>
                <a:close/>
                <a:moveTo>
                  <a:pt x="593445" y="539839"/>
                </a:moveTo>
                <a:cubicBezTo>
                  <a:pt x="591616" y="539915"/>
                  <a:pt x="589788" y="540410"/>
                  <a:pt x="587959" y="541325"/>
                </a:cubicBezTo>
                <a:cubicBezTo>
                  <a:pt x="594055" y="545592"/>
                  <a:pt x="598627" y="547878"/>
                  <a:pt x="601675" y="548182"/>
                </a:cubicBezTo>
                <a:cubicBezTo>
                  <a:pt x="604723" y="548487"/>
                  <a:pt x="606552" y="547116"/>
                  <a:pt x="607161" y="544068"/>
                </a:cubicBezTo>
                <a:cubicBezTo>
                  <a:pt x="605332" y="543458"/>
                  <a:pt x="602589" y="542391"/>
                  <a:pt x="598932" y="540867"/>
                </a:cubicBezTo>
                <a:cubicBezTo>
                  <a:pt x="597103" y="540105"/>
                  <a:pt x="595274" y="539762"/>
                  <a:pt x="593445" y="539839"/>
                </a:cubicBezTo>
                <a:close/>
                <a:moveTo>
                  <a:pt x="121615" y="539496"/>
                </a:moveTo>
                <a:cubicBezTo>
                  <a:pt x="121005" y="539496"/>
                  <a:pt x="120548" y="539648"/>
                  <a:pt x="120243" y="539953"/>
                </a:cubicBezTo>
                <a:cubicBezTo>
                  <a:pt x="119938" y="540258"/>
                  <a:pt x="119481" y="540410"/>
                  <a:pt x="118872" y="540410"/>
                </a:cubicBezTo>
                <a:lnTo>
                  <a:pt x="118872" y="541325"/>
                </a:lnTo>
                <a:lnTo>
                  <a:pt x="116128" y="543153"/>
                </a:lnTo>
                <a:lnTo>
                  <a:pt x="118872" y="544068"/>
                </a:lnTo>
                <a:lnTo>
                  <a:pt x="118872" y="541325"/>
                </a:lnTo>
                <a:cubicBezTo>
                  <a:pt x="119481" y="540715"/>
                  <a:pt x="120700" y="540410"/>
                  <a:pt x="122529" y="540410"/>
                </a:cubicBezTo>
                <a:close/>
                <a:moveTo>
                  <a:pt x="112014" y="536752"/>
                </a:moveTo>
                <a:cubicBezTo>
                  <a:pt x="111709" y="536752"/>
                  <a:pt x="111556" y="537057"/>
                  <a:pt x="111556" y="537667"/>
                </a:cubicBezTo>
                <a:cubicBezTo>
                  <a:pt x="110947" y="538277"/>
                  <a:pt x="110947" y="539191"/>
                  <a:pt x="111556" y="540410"/>
                </a:cubicBezTo>
                <a:lnTo>
                  <a:pt x="108813" y="542239"/>
                </a:lnTo>
                <a:cubicBezTo>
                  <a:pt x="108204" y="542239"/>
                  <a:pt x="108051" y="542391"/>
                  <a:pt x="108356" y="542696"/>
                </a:cubicBezTo>
                <a:cubicBezTo>
                  <a:pt x="108661" y="543001"/>
                  <a:pt x="109118" y="543153"/>
                  <a:pt x="109728" y="543153"/>
                </a:cubicBezTo>
                <a:lnTo>
                  <a:pt x="111556" y="540410"/>
                </a:lnTo>
                <a:lnTo>
                  <a:pt x="112471" y="540410"/>
                </a:lnTo>
                <a:lnTo>
                  <a:pt x="113385" y="539496"/>
                </a:lnTo>
                <a:cubicBezTo>
                  <a:pt x="114604" y="538886"/>
                  <a:pt x="114909" y="538429"/>
                  <a:pt x="114300" y="538124"/>
                </a:cubicBezTo>
                <a:cubicBezTo>
                  <a:pt x="113690" y="537819"/>
                  <a:pt x="113385" y="537362"/>
                  <a:pt x="113385" y="536752"/>
                </a:cubicBezTo>
                <a:cubicBezTo>
                  <a:pt x="112776" y="536752"/>
                  <a:pt x="112318" y="536752"/>
                  <a:pt x="112014" y="536752"/>
                </a:cubicBezTo>
                <a:close/>
                <a:moveTo>
                  <a:pt x="2921508" y="528523"/>
                </a:moveTo>
                <a:cubicBezTo>
                  <a:pt x="2917240" y="534009"/>
                  <a:pt x="2909925" y="542848"/>
                  <a:pt x="2899562" y="555040"/>
                </a:cubicBezTo>
                <a:lnTo>
                  <a:pt x="2891332" y="564184"/>
                </a:lnTo>
                <a:cubicBezTo>
                  <a:pt x="2890113" y="565404"/>
                  <a:pt x="2890418" y="567232"/>
                  <a:pt x="2892247" y="569671"/>
                </a:cubicBezTo>
                <a:cubicBezTo>
                  <a:pt x="2896514" y="573328"/>
                  <a:pt x="2903829" y="575767"/>
                  <a:pt x="2914192" y="576986"/>
                </a:cubicBezTo>
                <a:cubicBezTo>
                  <a:pt x="2914802" y="576986"/>
                  <a:pt x="2915411" y="576681"/>
                  <a:pt x="2916021" y="576072"/>
                </a:cubicBezTo>
                <a:cubicBezTo>
                  <a:pt x="2916631" y="575462"/>
                  <a:pt x="2916935" y="574548"/>
                  <a:pt x="2916935" y="573328"/>
                </a:cubicBezTo>
                <a:cubicBezTo>
                  <a:pt x="2917545" y="567842"/>
                  <a:pt x="2919984" y="553212"/>
                  <a:pt x="2924251" y="529437"/>
                </a:cubicBezTo>
                <a:cubicBezTo>
                  <a:pt x="2923032" y="529437"/>
                  <a:pt x="2922117" y="529132"/>
                  <a:pt x="2921508" y="528523"/>
                </a:cubicBezTo>
                <a:close/>
                <a:moveTo>
                  <a:pt x="122529" y="524408"/>
                </a:moveTo>
                <a:cubicBezTo>
                  <a:pt x="121920" y="524713"/>
                  <a:pt x="121615" y="525780"/>
                  <a:pt x="121615" y="527609"/>
                </a:cubicBezTo>
                <a:cubicBezTo>
                  <a:pt x="119786" y="527609"/>
                  <a:pt x="118872" y="527913"/>
                  <a:pt x="118872" y="528523"/>
                </a:cubicBezTo>
                <a:lnTo>
                  <a:pt x="118872" y="530352"/>
                </a:lnTo>
                <a:cubicBezTo>
                  <a:pt x="117043" y="530961"/>
                  <a:pt x="115976" y="531571"/>
                  <a:pt x="115671" y="532180"/>
                </a:cubicBezTo>
                <a:cubicBezTo>
                  <a:pt x="115366" y="532790"/>
                  <a:pt x="115519" y="534314"/>
                  <a:pt x="116128" y="536752"/>
                </a:cubicBezTo>
                <a:lnTo>
                  <a:pt x="117043" y="536752"/>
                </a:lnTo>
                <a:cubicBezTo>
                  <a:pt x="117043" y="534924"/>
                  <a:pt x="117652" y="532790"/>
                  <a:pt x="118872" y="530352"/>
                </a:cubicBezTo>
                <a:cubicBezTo>
                  <a:pt x="119481" y="530352"/>
                  <a:pt x="120091" y="530504"/>
                  <a:pt x="120700" y="530809"/>
                </a:cubicBezTo>
                <a:cubicBezTo>
                  <a:pt x="121310" y="531114"/>
                  <a:pt x="121615" y="530961"/>
                  <a:pt x="121615" y="530352"/>
                </a:cubicBezTo>
                <a:lnTo>
                  <a:pt x="125272" y="525780"/>
                </a:lnTo>
                <a:cubicBezTo>
                  <a:pt x="124053" y="524561"/>
                  <a:pt x="123139" y="524103"/>
                  <a:pt x="122529" y="524408"/>
                </a:cubicBezTo>
                <a:close/>
                <a:moveTo>
                  <a:pt x="127101" y="520293"/>
                </a:moveTo>
                <a:cubicBezTo>
                  <a:pt x="126492" y="520293"/>
                  <a:pt x="126492" y="521208"/>
                  <a:pt x="127101" y="523036"/>
                </a:cubicBezTo>
                <a:cubicBezTo>
                  <a:pt x="127101" y="523036"/>
                  <a:pt x="127711" y="522427"/>
                  <a:pt x="128930" y="521208"/>
                </a:cubicBezTo>
                <a:close/>
                <a:moveTo>
                  <a:pt x="3269894" y="517550"/>
                </a:moveTo>
                <a:cubicBezTo>
                  <a:pt x="3267455" y="517550"/>
                  <a:pt x="3265017" y="518160"/>
                  <a:pt x="3262579" y="519379"/>
                </a:cubicBezTo>
                <a:lnTo>
                  <a:pt x="3257092" y="525780"/>
                </a:lnTo>
                <a:cubicBezTo>
                  <a:pt x="3252825" y="530047"/>
                  <a:pt x="3250692" y="532180"/>
                  <a:pt x="3250692" y="532180"/>
                </a:cubicBezTo>
                <a:lnTo>
                  <a:pt x="3242462" y="541325"/>
                </a:lnTo>
                <a:cubicBezTo>
                  <a:pt x="3239414" y="544373"/>
                  <a:pt x="3236671" y="547421"/>
                  <a:pt x="3234232" y="550469"/>
                </a:cubicBezTo>
                <a:cubicBezTo>
                  <a:pt x="3231794" y="553517"/>
                  <a:pt x="3229356" y="556260"/>
                  <a:pt x="3226917" y="558698"/>
                </a:cubicBezTo>
                <a:cubicBezTo>
                  <a:pt x="3224479" y="561746"/>
                  <a:pt x="3221888" y="564946"/>
                  <a:pt x="3219145" y="568299"/>
                </a:cubicBezTo>
                <a:cubicBezTo>
                  <a:pt x="3216402" y="571652"/>
                  <a:pt x="3213811" y="574852"/>
                  <a:pt x="3211372" y="577900"/>
                </a:cubicBezTo>
                <a:cubicBezTo>
                  <a:pt x="3210153" y="580339"/>
                  <a:pt x="3208019" y="583082"/>
                  <a:pt x="3204972" y="586130"/>
                </a:cubicBezTo>
                <a:cubicBezTo>
                  <a:pt x="3201924" y="589178"/>
                  <a:pt x="3199790" y="591617"/>
                  <a:pt x="3198571" y="593445"/>
                </a:cubicBezTo>
                <a:cubicBezTo>
                  <a:pt x="3197961" y="594055"/>
                  <a:pt x="3197656" y="595274"/>
                  <a:pt x="3197656" y="597103"/>
                </a:cubicBezTo>
                <a:cubicBezTo>
                  <a:pt x="3197656" y="599541"/>
                  <a:pt x="3197047" y="601065"/>
                  <a:pt x="3195827" y="601675"/>
                </a:cubicBezTo>
                <a:cubicBezTo>
                  <a:pt x="3186684" y="609600"/>
                  <a:pt x="3181197" y="616915"/>
                  <a:pt x="3179368" y="623620"/>
                </a:cubicBezTo>
                <a:cubicBezTo>
                  <a:pt x="3179368" y="623620"/>
                  <a:pt x="3179368" y="623773"/>
                  <a:pt x="3179368" y="624078"/>
                </a:cubicBezTo>
                <a:cubicBezTo>
                  <a:pt x="3179368" y="624382"/>
                  <a:pt x="3179368" y="624535"/>
                  <a:pt x="3179368" y="624535"/>
                </a:cubicBezTo>
                <a:lnTo>
                  <a:pt x="3183026" y="624535"/>
                </a:lnTo>
                <a:lnTo>
                  <a:pt x="3186684" y="623620"/>
                </a:lnTo>
                <a:lnTo>
                  <a:pt x="3193084" y="623620"/>
                </a:lnTo>
                <a:cubicBezTo>
                  <a:pt x="3193084" y="624230"/>
                  <a:pt x="3192780" y="624992"/>
                  <a:pt x="3192170" y="625907"/>
                </a:cubicBezTo>
                <a:cubicBezTo>
                  <a:pt x="3191560" y="626821"/>
                  <a:pt x="3190951" y="627583"/>
                  <a:pt x="3190341" y="628192"/>
                </a:cubicBezTo>
                <a:cubicBezTo>
                  <a:pt x="3189122" y="630021"/>
                  <a:pt x="3189122" y="631545"/>
                  <a:pt x="3190341" y="632765"/>
                </a:cubicBezTo>
                <a:cubicBezTo>
                  <a:pt x="3192170" y="634593"/>
                  <a:pt x="3193999" y="634593"/>
                  <a:pt x="3195827" y="632765"/>
                </a:cubicBezTo>
                <a:cubicBezTo>
                  <a:pt x="3198266" y="632155"/>
                  <a:pt x="3200552" y="631393"/>
                  <a:pt x="3202685" y="630478"/>
                </a:cubicBezTo>
                <a:cubicBezTo>
                  <a:pt x="3204819" y="629564"/>
                  <a:pt x="3207410" y="628497"/>
                  <a:pt x="3210458" y="627278"/>
                </a:cubicBezTo>
                <a:cubicBezTo>
                  <a:pt x="3221431" y="621792"/>
                  <a:pt x="3229660" y="618134"/>
                  <a:pt x="3235147" y="616305"/>
                </a:cubicBezTo>
                <a:cubicBezTo>
                  <a:pt x="3242462" y="612038"/>
                  <a:pt x="3249472" y="608685"/>
                  <a:pt x="3256178" y="606247"/>
                </a:cubicBezTo>
                <a:cubicBezTo>
                  <a:pt x="3262274" y="603199"/>
                  <a:pt x="3265322" y="599846"/>
                  <a:pt x="3265322" y="596188"/>
                </a:cubicBezTo>
                <a:cubicBezTo>
                  <a:pt x="3265322" y="595579"/>
                  <a:pt x="3265627" y="594969"/>
                  <a:pt x="3266236" y="594360"/>
                </a:cubicBezTo>
                <a:cubicBezTo>
                  <a:pt x="3266846" y="593750"/>
                  <a:pt x="3267151" y="592836"/>
                  <a:pt x="3267151" y="591617"/>
                </a:cubicBezTo>
                <a:cubicBezTo>
                  <a:pt x="3269589" y="582473"/>
                  <a:pt x="3272637" y="575157"/>
                  <a:pt x="3276295" y="569671"/>
                </a:cubicBezTo>
                <a:cubicBezTo>
                  <a:pt x="3277514" y="563575"/>
                  <a:pt x="3277971" y="557022"/>
                  <a:pt x="3277666" y="550011"/>
                </a:cubicBezTo>
                <a:cubicBezTo>
                  <a:pt x="3277362" y="543001"/>
                  <a:pt x="3277209" y="538277"/>
                  <a:pt x="3277209" y="535838"/>
                </a:cubicBezTo>
                <a:cubicBezTo>
                  <a:pt x="3277209" y="533400"/>
                  <a:pt x="3275990" y="529742"/>
                  <a:pt x="3273552" y="524865"/>
                </a:cubicBezTo>
                <a:lnTo>
                  <a:pt x="3271723" y="521208"/>
                </a:lnTo>
                <a:cubicBezTo>
                  <a:pt x="3271723" y="520598"/>
                  <a:pt x="3271570" y="519988"/>
                  <a:pt x="3271266" y="519379"/>
                </a:cubicBezTo>
                <a:cubicBezTo>
                  <a:pt x="3270961" y="518769"/>
                  <a:pt x="3271113" y="518160"/>
                  <a:pt x="3271723" y="517550"/>
                </a:cubicBezTo>
                <a:close/>
                <a:moveTo>
                  <a:pt x="3248863" y="516636"/>
                </a:moveTo>
                <a:cubicBezTo>
                  <a:pt x="3248253" y="517245"/>
                  <a:pt x="3247187" y="517702"/>
                  <a:pt x="3245663" y="518007"/>
                </a:cubicBezTo>
                <a:cubicBezTo>
                  <a:pt x="3244138" y="518312"/>
                  <a:pt x="3243072" y="518769"/>
                  <a:pt x="3242462" y="519379"/>
                </a:cubicBezTo>
                <a:cubicBezTo>
                  <a:pt x="3232099" y="529742"/>
                  <a:pt x="3226917" y="534924"/>
                  <a:pt x="3226917" y="534924"/>
                </a:cubicBezTo>
                <a:lnTo>
                  <a:pt x="3216859" y="547725"/>
                </a:lnTo>
                <a:cubicBezTo>
                  <a:pt x="3211982" y="552602"/>
                  <a:pt x="3209544" y="555040"/>
                  <a:pt x="3209544" y="555040"/>
                </a:cubicBezTo>
                <a:lnTo>
                  <a:pt x="3195827" y="571500"/>
                </a:lnTo>
                <a:lnTo>
                  <a:pt x="3193999" y="576072"/>
                </a:lnTo>
                <a:cubicBezTo>
                  <a:pt x="3191560" y="578510"/>
                  <a:pt x="3190341" y="580034"/>
                  <a:pt x="3190341" y="580644"/>
                </a:cubicBezTo>
                <a:lnTo>
                  <a:pt x="3187598" y="584301"/>
                </a:lnTo>
                <a:cubicBezTo>
                  <a:pt x="3185769" y="586130"/>
                  <a:pt x="3184855" y="587349"/>
                  <a:pt x="3184855" y="587959"/>
                </a:cubicBezTo>
                <a:cubicBezTo>
                  <a:pt x="3184855" y="588569"/>
                  <a:pt x="3186074" y="589483"/>
                  <a:pt x="3188513" y="590702"/>
                </a:cubicBezTo>
                <a:cubicBezTo>
                  <a:pt x="3187903" y="591921"/>
                  <a:pt x="3186988" y="592531"/>
                  <a:pt x="3185769" y="592531"/>
                </a:cubicBezTo>
                <a:cubicBezTo>
                  <a:pt x="3184550" y="592531"/>
                  <a:pt x="3183636" y="592226"/>
                  <a:pt x="3183026" y="591617"/>
                </a:cubicBezTo>
                <a:lnTo>
                  <a:pt x="3178454" y="593445"/>
                </a:lnTo>
                <a:cubicBezTo>
                  <a:pt x="3176625" y="595884"/>
                  <a:pt x="3175558" y="597865"/>
                  <a:pt x="3175253" y="599389"/>
                </a:cubicBezTo>
                <a:cubicBezTo>
                  <a:pt x="3174949" y="600913"/>
                  <a:pt x="3176016" y="602284"/>
                  <a:pt x="3178454" y="603504"/>
                </a:cubicBezTo>
                <a:lnTo>
                  <a:pt x="3172968" y="604418"/>
                </a:lnTo>
                <a:cubicBezTo>
                  <a:pt x="3172968" y="605028"/>
                  <a:pt x="3172053" y="606247"/>
                  <a:pt x="3170224" y="608076"/>
                </a:cubicBezTo>
                <a:lnTo>
                  <a:pt x="3170224" y="608990"/>
                </a:lnTo>
                <a:lnTo>
                  <a:pt x="3171139" y="609905"/>
                </a:lnTo>
                <a:cubicBezTo>
                  <a:pt x="3177844" y="607466"/>
                  <a:pt x="3182111" y="605332"/>
                  <a:pt x="3183940" y="603504"/>
                </a:cubicBezTo>
                <a:cubicBezTo>
                  <a:pt x="3185769" y="602894"/>
                  <a:pt x="3187141" y="601675"/>
                  <a:pt x="3188055" y="599846"/>
                </a:cubicBezTo>
                <a:cubicBezTo>
                  <a:pt x="3188969" y="598017"/>
                  <a:pt x="3189732" y="596798"/>
                  <a:pt x="3190341" y="596188"/>
                </a:cubicBezTo>
                <a:cubicBezTo>
                  <a:pt x="3190951" y="596188"/>
                  <a:pt x="3191713" y="595731"/>
                  <a:pt x="3192627" y="594817"/>
                </a:cubicBezTo>
                <a:cubicBezTo>
                  <a:pt x="3193542" y="593902"/>
                  <a:pt x="3193999" y="593140"/>
                  <a:pt x="3193999" y="592531"/>
                </a:cubicBezTo>
                <a:lnTo>
                  <a:pt x="3195827" y="588873"/>
                </a:lnTo>
                <a:cubicBezTo>
                  <a:pt x="3200095" y="584606"/>
                  <a:pt x="3202838" y="581253"/>
                  <a:pt x="3204057" y="578815"/>
                </a:cubicBezTo>
                <a:cubicBezTo>
                  <a:pt x="3205886" y="575157"/>
                  <a:pt x="3208934" y="572109"/>
                  <a:pt x="3213201" y="569671"/>
                </a:cubicBezTo>
                <a:cubicBezTo>
                  <a:pt x="3213201" y="567842"/>
                  <a:pt x="3214116" y="566623"/>
                  <a:pt x="3215944" y="566013"/>
                </a:cubicBezTo>
                <a:cubicBezTo>
                  <a:pt x="3217773" y="562356"/>
                  <a:pt x="3219297" y="559917"/>
                  <a:pt x="3220516" y="558698"/>
                </a:cubicBezTo>
                <a:cubicBezTo>
                  <a:pt x="3224784" y="554431"/>
                  <a:pt x="3227832" y="550773"/>
                  <a:pt x="3229660" y="547725"/>
                </a:cubicBezTo>
                <a:cubicBezTo>
                  <a:pt x="3232099" y="544677"/>
                  <a:pt x="3236366" y="540410"/>
                  <a:pt x="3242462" y="534924"/>
                </a:cubicBezTo>
                <a:cubicBezTo>
                  <a:pt x="3242462" y="533705"/>
                  <a:pt x="3242767" y="532790"/>
                  <a:pt x="3243376" y="532180"/>
                </a:cubicBezTo>
                <a:cubicBezTo>
                  <a:pt x="3243986" y="531571"/>
                  <a:pt x="3243986" y="530961"/>
                  <a:pt x="3243376" y="530352"/>
                </a:cubicBezTo>
                <a:cubicBezTo>
                  <a:pt x="3245815" y="529742"/>
                  <a:pt x="3247948" y="528218"/>
                  <a:pt x="3249777" y="525780"/>
                </a:cubicBezTo>
                <a:cubicBezTo>
                  <a:pt x="3251606" y="523341"/>
                  <a:pt x="3252825" y="521817"/>
                  <a:pt x="3253435" y="521208"/>
                </a:cubicBezTo>
                <a:cubicBezTo>
                  <a:pt x="3252216" y="520598"/>
                  <a:pt x="3251301" y="519836"/>
                  <a:pt x="3250692" y="518922"/>
                </a:cubicBezTo>
                <a:cubicBezTo>
                  <a:pt x="3250082" y="518007"/>
                  <a:pt x="3249472" y="517245"/>
                  <a:pt x="3248863" y="516636"/>
                </a:cubicBezTo>
                <a:close/>
                <a:moveTo>
                  <a:pt x="131673" y="515721"/>
                </a:moveTo>
                <a:lnTo>
                  <a:pt x="129844" y="516636"/>
                </a:lnTo>
                <a:lnTo>
                  <a:pt x="130759" y="517550"/>
                </a:lnTo>
                <a:cubicBezTo>
                  <a:pt x="131368" y="516940"/>
                  <a:pt x="131673" y="516331"/>
                  <a:pt x="131673" y="515721"/>
                </a:cubicBezTo>
                <a:close/>
                <a:moveTo>
                  <a:pt x="2610840" y="514407"/>
                </a:moveTo>
                <a:cubicBezTo>
                  <a:pt x="2611297" y="514978"/>
                  <a:pt x="2612440" y="518465"/>
                  <a:pt x="2614269" y="524865"/>
                </a:cubicBezTo>
                <a:lnTo>
                  <a:pt x="2610611" y="514807"/>
                </a:lnTo>
                <a:cubicBezTo>
                  <a:pt x="2610611" y="514350"/>
                  <a:pt x="2610688" y="514216"/>
                  <a:pt x="2610840" y="514407"/>
                </a:cubicBezTo>
                <a:close/>
                <a:moveTo>
                  <a:pt x="1151229" y="512978"/>
                </a:moveTo>
                <a:cubicBezTo>
                  <a:pt x="1150010" y="512978"/>
                  <a:pt x="1149096" y="513740"/>
                  <a:pt x="1148486" y="515264"/>
                </a:cubicBezTo>
                <a:cubicBezTo>
                  <a:pt x="1147876" y="516788"/>
                  <a:pt x="1147267" y="518160"/>
                  <a:pt x="1146657" y="519379"/>
                </a:cubicBezTo>
                <a:lnTo>
                  <a:pt x="1147572" y="519379"/>
                </a:lnTo>
                <a:cubicBezTo>
                  <a:pt x="1149400" y="516940"/>
                  <a:pt x="1151534" y="515112"/>
                  <a:pt x="1153972" y="513892"/>
                </a:cubicBezTo>
                <a:close/>
                <a:moveTo>
                  <a:pt x="136245" y="512978"/>
                </a:moveTo>
                <a:lnTo>
                  <a:pt x="132588" y="513892"/>
                </a:lnTo>
                <a:lnTo>
                  <a:pt x="132588" y="514807"/>
                </a:lnTo>
                <a:lnTo>
                  <a:pt x="134416" y="514807"/>
                </a:lnTo>
                <a:cubicBezTo>
                  <a:pt x="136245" y="514807"/>
                  <a:pt x="136855" y="514197"/>
                  <a:pt x="136245" y="512978"/>
                </a:cubicBezTo>
                <a:close/>
                <a:moveTo>
                  <a:pt x="140817" y="507492"/>
                </a:moveTo>
                <a:lnTo>
                  <a:pt x="138074" y="510235"/>
                </a:lnTo>
                <a:lnTo>
                  <a:pt x="138074" y="511149"/>
                </a:lnTo>
                <a:cubicBezTo>
                  <a:pt x="140512" y="511759"/>
                  <a:pt x="141427" y="510540"/>
                  <a:pt x="140817" y="507492"/>
                </a:cubicBezTo>
                <a:close/>
                <a:moveTo>
                  <a:pt x="1935784" y="505663"/>
                </a:moveTo>
                <a:lnTo>
                  <a:pt x="1926640" y="508406"/>
                </a:lnTo>
                <a:lnTo>
                  <a:pt x="1925726" y="510235"/>
                </a:lnTo>
                <a:cubicBezTo>
                  <a:pt x="1926336" y="512064"/>
                  <a:pt x="1927555" y="513283"/>
                  <a:pt x="1929384" y="513892"/>
                </a:cubicBezTo>
                <a:cubicBezTo>
                  <a:pt x="1931212" y="514502"/>
                  <a:pt x="1932736" y="514502"/>
                  <a:pt x="1933956" y="513892"/>
                </a:cubicBezTo>
                <a:lnTo>
                  <a:pt x="1936699" y="506577"/>
                </a:lnTo>
                <a:close/>
                <a:moveTo>
                  <a:pt x="3314242" y="505206"/>
                </a:moveTo>
                <a:cubicBezTo>
                  <a:pt x="3312109" y="504901"/>
                  <a:pt x="3310432" y="505053"/>
                  <a:pt x="3309213" y="505663"/>
                </a:cubicBezTo>
                <a:lnTo>
                  <a:pt x="3320186" y="523951"/>
                </a:lnTo>
                <a:cubicBezTo>
                  <a:pt x="3325063" y="531266"/>
                  <a:pt x="3329330" y="536752"/>
                  <a:pt x="3332988" y="540410"/>
                </a:cubicBezTo>
                <a:cubicBezTo>
                  <a:pt x="3334816" y="542239"/>
                  <a:pt x="3335731" y="543153"/>
                  <a:pt x="3335731" y="543153"/>
                </a:cubicBezTo>
                <a:cubicBezTo>
                  <a:pt x="3336340" y="543763"/>
                  <a:pt x="3336950" y="544068"/>
                  <a:pt x="3337560" y="544068"/>
                </a:cubicBezTo>
                <a:cubicBezTo>
                  <a:pt x="3338169" y="544068"/>
                  <a:pt x="3338779" y="544677"/>
                  <a:pt x="3339388" y="545896"/>
                </a:cubicBezTo>
                <a:cubicBezTo>
                  <a:pt x="3339998" y="547116"/>
                  <a:pt x="3341065" y="549097"/>
                  <a:pt x="3342589" y="551840"/>
                </a:cubicBezTo>
                <a:cubicBezTo>
                  <a:pt x="3344113" y="554583"/>
                  <a:pt x="3345179" y="556869"/>
                  <a:pt x="3345789" y="558698"/>
                </a:cubicBezTo>
                <a:cubicBezTo>
                  <a:pt x="3346399" y="560527"/>
                  <a:pt x="3347161" y="561746"/>
                  <a:pt x="3348075" y="562356"/>
                </a:cubicBezTo>
                <a:cubicBezTo>
                  <a:pt x="3348990" y="562965"/>
                  <a:pt x="3350666" y="562965"/>
                  <a:pt x="3353105" y="562356"/>
                </a:cubicBezTo>
                <a:lnTo>
                  <a:pt x="3375050" y="553212"/>
                </a:lnTo>
                <a:cubicBezTo>
                  <a:pt x="3376269" y="553212"/>
                  <a:pt x="3377336" y="552907"/>
                  <a:pt x="3378250" y="552297"/>
                </a:cubicBezTo>
                <a:cubicBezTo>
                  <a:pt x="3379165" y="551688"/>
                  <a:pt x="3379927" y="551078"/>
                  <a:pt x="3380536" y="550469"/>
                </a:cubicBezTo>
                <a:cubicBezTo>
                  <a:pt x="3379317" y="549859"/>
                  <a:pt x="3377946" y="548944"/>
                  <a:pt x="3376422" y="547725"/>
                </a:cubicBezTo>
                <a:cubicBezTo>
                  <a:pt x="3374897" y="546506"/>
                  <a:pt x="3373831" y="544982"/>
                  <a:pt x="3373221" y="543153"/>
                </a:cubicBezTo>
                <a:cubicBezTo>
                  <a:pt x="3372002" y="540105"/>
                  <a:pt x="3370478" y="538277"/>
                  <a:pt x="3368649" y="537667"/>
                </a:cubicBezTo>
                <a:cubicBezTo>
                  <a:pt x="3367430" y="537667"/>
                  <a:pt x="3366820" y="537057"/>
                  <a:pt x="3366820" y="535838"/>
                </a:cubicBezTo>
                <a:cubicBezTo>
                  <a:pt x="3364992" y="531571"/>
                  <a:pt x="3361944" y="529437"/>
                  <a:pt x="3357676" y="529437"/>
                </a:cubicBezTo>
                <a:lnTo>
                  <a:pt x="3354933" y="526694"/>
                </a:lnTo>
                <a:cubicBezTo>
                  <a:pt x="3353714" y="524865"/>
                  <a:pt x="3351580" y="523189"/>
                  <a:pt x="3348532" y="521665"/>
                </a:cubicBezTo>
                <a:cubicBezTo>
                  <a:pt x="3345484" y="520141"/>
                  <a:pt x="3343351" y="518769"/>
                  <a:pt x="3342132" y="517550"/>
                </a:cubicBezTo>
                <a:lnTo>
                  <a:pt x="3341217" y="516636"/>
                </a:lnTo>
                <a:cubicBezTo>
                  <a:pt x="3335121" y="514807"/>
                  <a:pt x="3331768" y="513892"/>
                  <a:pt x="3331159" y="513892"/>
                </a:cubicBezTo>
                <a:cubicBezTo>
                  <a:pt x="3325063" y="510844"/>
                  <a:pt x="3321405" y="508406"/>
                  <a:pt x="3320186" y="506577"/>
                </a:cubicBezTo>
                <a:cubicBezTo>
                  <a:pt x="3318357" y="505968"/>
                  <a:pt x="3316376" y="505511"/>
                  <a:pt x="3314242" y="505206"/>
                </a:cubicBezTo>
                <a:close/>
                <a:moveTo>
                  <a:pt x="143560" y="503834"/>
                </a:moveTo>
                <a:lnTo>
                  <a:pt x="143560" y="506577"/>
                </a:lnTo>
                <a:cubicBezTo>
                  <a:pt x="144780" y="506577"/>
                  <a:pt x="145389" y="506272"/>
                  <a:pt x="145389" y="505663"/>
                </a:cubicBezTo>
                <a:cubicBezTo>
                  <a:pt x="145999" y="505053"/>
                  <a:pt x="145999" y="504748"/>
                  <a:pt x="145389" y="504748"/>
                </a:cubicBezTo>
                <a:cubicBezTo>
                  <a:pt x="144780" y="504748"/>
                  <a:pt x="144475" y="504444"/>
                  <a:pt x="144475" y="503834"/>
                </a:cubicBezTo>
                <a:close/>
                <a:moveTo>
                  <a:pt x="147218" y="501091"/>
                </a:moveTo>
                <a:lnTo>
                  <a:pt x="146304" y="502005"/>
                </a:lnTo>
                <a:lnTo>
                  <a:pt x="146304" y="502920"/>
                </a:lnTo>
                <a:lnTo>
                  <a:pt x="149047" y="503834"/>
                </a:lnTo>
                <a:close/>
                <a:moveTo>
                  <a:pt x="1182319" y="480060"/>
                </a:moveTo>
                <a:lnTo>
                  <a:pt x="1175004" y="481888"/>
                </a:lnTo>
                <a:cubicBezTo>
                  <a:pt x="1174394" y="481888"/>
                  <a:pt x="1173632" y="482346"/>
                  <a:pt x="1172718" y="483260"/>
                </a:cubicBezTo>
                <a:cubicBezTo>
                  <a:pt x="1171803" y="484175"/>
                  <a:pt x="1170127" y="484936"/>
                  <a:pt x="1167688" y="485546"/>
                </a:cubicBezTo>
                <a:cubicBezTo>
                  <a:pt x="1165250" y="487375"/>
                  <a:pt x="1162507" y="489813"/>
                  <a:pt x="1159459" y="492861"/>
                </a:cubicBezTo>
                <a:cubicBezTo>
                  <a:pt x="1156411" y="495909"/>
                  <a:pt x="1153668" y="498043"/>
                  <a:pt x="1151229" y="499262"/>
                </a:cubicBezTo>
                <a:cubicBezTo>
                  <a:pt x="1148791" y="501700"/>
                  <a:pt x="1146657" y="504291"/>
                  <a:pt x="1144828" y="507034"/>
                </a:cubicBezTo>
                <a:cubicBezTo>
                  <a:pt x="1143000" y="509778"/>
                  <a:pt x="1141476" y="512064"/>
                  <a:pt x="1140257" y="513892"/>
                </a:cubicBezTo>
                <a:lnTo>
                  <a:pt x="1121969" y="530352"/>
                </a:lnTo>
                <a:cubicBezTo>
                  <a:pt x="1115873" y="534619"/>
                  <a:pt x="1112215" y="537972"/>
                  <a:pt x="1110996" y="540410"/>
                </a:cubicBezTo>
                <a:lnTo>
                  <a:pt x="1110996" y="543153"/>
                </a:lnTo>
                <a:cubicBezTo>
                  <a:pt x="1112824" y="543153"/>
                  <a:pt x="1113739" y="542544"/>
                  <a:pt x="1113739" y="541325"/>
                </a:cubicBezTo>
                <a:cubicBezTo>
                  <a:pt x="1122883" y="534009"/>
                  <a:pt x="1127150" y="530657"/>
                  <a:pt x="1126540" y="531266"/>
                </a:cubicBezTo>
                <a:lnTo>
                  <a:pt x="1132027" y="529437"/>
                </a:lnTo>
                <a:lnTo>
                  <a:pt x="1132027" y="530352"/>
                </a:lnTo>
                <a:cubicBezTo>
                  <a:pt x="1126540" y="535838"/>
                  <a:pt x="1123797" y="538581"/>
                  <a:pt x="1123797" y="538581"/>
                </a:cubicBezTo>
                <a:cubicBezTo>
                  <a:pt x="1123797" y="538581"/>
                  <a:pt x="1123949" y="538734"/>
                  <a:pt x="1124254" y="539038"/>
                </a:cubicBezTo>
                <a:cubicBezTo>
                  <a:pt x="1124559" y="539343"/>
                  <a:pt x="1124712" y="539496"/>
                  <a:pt x="1124712" y="539496"/>
                </a:cubicBezTo>
                <a:cubicBezTo>
                  <a:pt x="1126540" y="539496"/>
                  <a:pt x="1128064" y="538886"/>
                  <a:pt x="1129284" y="537667"/>
                </a:cubicBezTo>
                <a:cubicBezTo>
                  <a:pt x="1131722" y="535838"/>
                  <a:pt x="1133703" y="534009"/>
                  <a:pt x="1135227" y="532180"/>
                </a:cubicBezTo>
                <a:cubicBezTo>
                  <a:pt x="1136751" y="530352"/>
                  <a:pt x="1138428" y="529132"/>
                  <a:pt x="1140257" y="528523"/>
                </a:cubicBezTo>
                <a:lnTo>
                  <a:pt x="1142085" y="524865"/>
                </a:lnTo>
                <a:lnTo>
                  <a:pt x="1143000" y="523036"/>
                </a:lnTo>
                <a:lnTo>
                  <a:pt x="1140257" y="523036"/>
                </a:lnTo>
                <a:lnTo>
                  <a:pt x="1137513" y="525780"/>
                </a:lnTo>
                <a:lnTo>
                  <a:pt x="1133855" y="527609"/>
                </a:lnTo>
                <a:lnTo>
                  <a:pt x="1133855" y="524865"/>
                </a:lnTo>
                <a:cubicBezTo>
                  <a:pt x="1134465" y="524256"/>
                  <a:pt x="1134770" y="523341"/>
                  <a:pt x="1134770" y="522122"/>
                </a:cubicBezTo>
                <a:cubicBezTo>
                  <a:pt x="1137208" y="521513"/>
                  <a:pt x="1139190" y="520598"/>
                  <a:pt x="1140714" y="519379"/>
                </a:cubicBezTo>
                <a:cubicBezTo>
                  <a:pt x="1142238" y="518160"/>
                  <a:pt x="1143609" y="516026"/>
                  <a:pt x="1144828" y="512978"/>
                </a:cubicBezTo>
                <a:lnTo>
                  <a:pt x="1145743" y="511149"/>
                </a:lnTo>
                <a:cubicBezTo>
                  <a:pt x="1147572" y="510540"/>
                  <a:pt x="1149248" y="509321"/>
                  <a:pt x="1150772" y="507492"/>
                </a:cubicBezTo>
                <a:cubicBezTo>
                  <a:pt x="1152296" y="505663"/>
                  <a:pt x="1153363" y="504139"/>
                  <a:pt x="1153972" y="502920"/>
                </a:cubicBezTo>
                <a:cubicBezTo>
                  <a:pt x="1155192" y="501091"/>
                  <a:pt x="1157173" y="499262"/>
                  <a:pt x="1159916" y="497433"/>
                </a:cubicBezTo>
                <a:cubicBezTo>
                  <a:pt x="1162659" y="495605"/>
                  <a:pt x="1164640" y="494385"/>
                  <a:pt x="1165860" y="493776"/>
                </a:cubicBezTo>
                <a:cubicBezTo>
                  <a:pt x="1166469" y="492557"/>
                  <a:pt x="1167688" y="491337"/>
                  <a:pt x="1169517" y="490118"/>
                </a:cubicBezTo>
                <a:cubicBezTo>
                  <a:pt x="1171346" y="488899"/>
                  <a:pt x="1172870" y="487984"/>
                  <a:pt x="1174089" y="487375"/>
                </a:cubicBezTo>
                <a:cubicBezTo>
                  <a:pt x="1175308" y="486765"/>
                  <a:pt x="1176375" y="486003"/>
                  <a:pt x="1177290" y="485089"/>
                </a:cubicBezTo>
                <a:cubicBezTo>
                  <a:pt x="1178204" y="484175"/>
                  <a:pt x="1179271" y="483108"/>
                  <a:pt x="1180490" y="481888"/>
                </a:cubicBezTo>
                <a:cubicBezTo>
                  <a:pt x="1181709" y="480669"/>
                  <a:pt x="1182319" y="480060"/>
                  <a:pt x="1182319" y="480060"/>
                </a:cubicBezTo>
                <a:close/>
                <a:moveTo>
                  <a:pt x="119786" y="467258"/>
                </a:moveTo>
                <a:cubicBezTo>
                  <a:pt x="118567" y="469696"/>
                  <a:pt x="116738" y="471221"/>
                  <a:pt x="114300" y="471830"/>
                </a:cubicBezTo>
                <a:lnTo>
                  <a:pt x="112471" y="471830"/>
                </a:lnTo>
                <a:cubicBezTo>
                  <a:pt x="110642" y="473659"/>
                  <a:pt x="110032" y="475488"/>
                  <a:pt x="110642" y="477317"/>
                </a:cubicBezTo>
                <a:cubicBezTo>
                  <a:pt x="111861" y="478536"/>
                  <a:pt x="111861" y="479450"/>
                  <a:pt x="110642" y="480060"/>
                </a:cubicBezTo>
                <a:cubicBezTo>
                  <a:pt x="109423" y="481279"/>
                  <a:pt x="109118" y="482803"/>
                  <a:pt x="109728" y="484632"/>
                </a:cubicBezTo>
                <a:cubicBezTo>
                  <a:pt x="110337" y="486461"/>
                  <a:pt x="111252" y="487680"/>
                  <a:pt x="112471" y="488289"/>
                </a:cubicBezTo>
                <a:cubicBezTo>
                  <a:pt x="113690" y="489509"/>
                  <a:pt x="114300" y="490423"/>
                  <a:pt x="114300" y="491032"/>
                </a:cubicBezTo>
                <a:cubicBezTo>
                  <a:pt x="114300" y="492252"/>
                  <a:pt x="113995" y="492861"/>
                  <a:pt x="113385" y="492861"/>
                </a:cubicBezTo>
                <a:lnTo>
                  <a:pt x="112471" y="492861"/>
                </a:lnTo>
                <a:lnTo>
                  <a:pt x="110642" y="493776"/>
                </a:lnTo>
                <a:lnTo>
                  <a:pt x="110642" y="497433"/>
                </a:lnTo>
                <a:cubicBezTo>
                  <a:pt x="111252" y="498043"/>
                  <a:pt x="111709" y="498500"/>
                  <a:pt x="112014" y="498805"/>
                </a:cubicBezTo>
                <a:cubicBezTo>
                  <a:pt x="112318" y="499110"/>
                  <a:pt x="112471" y="499567"/>
                  <a:pt x="112471" y="500176"/>
                </a:cubicBezTo>
                <a:lnTo>
                  <a:pt x="112471" y="501091"/>
                </a:lnTo>
                <a:lnTo>
                  <a:pt x="111556" y="499262"/>
                </a:lnTo>
                <a:lnTo>
                  <a:pt x="108813" y="502920"/>
                </a:lnTo>
                <a:cubicBezTo>
                  <a:pt x="108813" y="505358"/>
                  <a:pt x="109423" y="506882"/>
                  <a:pt x="110642" y="507492"/>
                </a:cubicBezTo>
                <a:cubicBezTo>
                  <a:pt x="111252" y="506272"/>
                  <a:pt x="112166" y="505358"/>
                  <a:pt x="113385" y="504748"/>
                </a:cubicBezTo>
                <a:cubicBezTo>
                  <a:pt x="114604" y="504139"/>
                  <a:pt x="115519" y="503225"/>
                  <a:pt x="116128" y="502005"/>
                </a:cubicBezTo>
                <a:cubicBezTo>
                  <a:pt x="116128" y="501396"/>
                  <a:pt x="116433" y="501091"/>
                  <a:pt x="117043" y="501091"/>
                </a:cubicBezTo>
                <a:cubicBezTo>
                  <a:pt x="117043" y="501091"/>
                  <a:pt x="117652" y="500481"/>
                  <a:pt x="118872" y="499262"/>
                </a:cubicBezTo>
                <a:cubicBezTo>
                  <a:pt x="119481" y="499262"/>
                  <a:pt x="119786" y="498957"/>
                  <a:pt x="119786" y="498348"/>
                </a:cubicBezTo>
                <a:cubicBezTo>
                  <a:pt x="119786" y="497738"/>
                  <a:pt x="120091" y="497128"/>
                  <a:pt x="120700" y="496519"/>
                </a:cubicBezTo>
                <a:cubicBezTo>
                  <a:pt x="121310" y="496519"/>
                  <a:pt x="121615" y="496214"/>
                  <a:pt x="121615" y="495605"/>
                </a:cubicBezTo>
                <a:lnTo>
                  <a:pt x="123444" y="491032"/>
                </a:lnTo>
                <a:cubicBezTo>
                  <a:pt x="124053" y="491032"/>
                  <a:pt x="124358" y="490423"/>
                  <a:pt x="124358" y="489204"/>
                </a:cubicBezTo>
                <a:cubicBezTo>
                  <a:pt x="124358" y="486156"/>
                  <a:pt x="125272" y="484632"/>
                  <a:pt x="127101" y="484632"/>
                </a:cubicBezTo>
                <a:cubicBezTo>
                  <a:pt x="127101" y="484632"/>
                  <a:pt x="127711" y="484022"/>
                  <a:pt x="128930" y="482803"/>
                </a:cubicBezTo>
                <a:lnTo>
                  <a:pt x="128930" y="480974"/>
                </a:lnTo>
                <a:cubicBezTo>
                  <a:pt x="130759" y="479145"/>
                  <a:pt x="130759" y="477621"/>
                  <a:pt x="128930" y="476402"/>
                </a:cubicBezTo>
                <a:cubicBezTo>
                  <a:pt x="128320" y="475792"/>
                  <a:pt x="127406" y="475488"/>
                  <a:pt x="126187" y="475488"/>
                </a:cubicBezTo>
                <a:cubicBezTo>
                  <a:pt x="124968" y="476097"/>
                  <a:pt x="124053" y="476097"/>
                  <a:pt x="123444" y="475488"/>
                </a:cubicBezTo>
                <a:cubicBezTo>
                  <a:pt x="122834" y="474878"/>
                  <a:pt x="122529" y="473659"/>
                  <a:pt x="122529" y="471830"/>
                </a:cubicBezTo>
                <a:cubicBezTo>
                  <a:pt x="122529" y="471221"/>
                  <a:pt x="121615" y="469696"/>
                  <a:pt x="119786" y="467258"/>
                </a:cubicBezTo>
                <a:close/>
                <a:moveTo>
                  <a:pt x="113385" y="464515"/>
                </a:moveTo>
                <a:cubicBezTo>
                  <a:pt x="113385" y="464515"/>
                  <a:pt x="113233" y="464667"/>
                  <a:pt x="112928" y="464972"/>
                </a:cubicBezTo>
                <a:cubicBezTo>
                  <a:pt x="112623" y="465277"/>
                  <a:pt x="112471" y="465429"/>
                  <a:pt x="112471" y="465429"/>
                </a:cubicBezTo>
                <a:cubicBezTo>
                  <a:pt x="111861" y="466039"/>
                  <a:pt x="111709" y="466648"/>
                  <a:pt x="112014" y="467258"/>
                </a:cubicBezTo>
                <a:cubicBezTo>
                  <a:pt x="112318" y="467868"/>
                  <a:pt x="113080" y="468172"/>
                  <a:pt x="114300" y="468172"/>
                </a:cubicBezTo>
                <a:close/>
                <a:moveTo>
                  <a:pt x="1028242" y="463600"/>
                </a:moveTo>
                <a:cubicBezTo>
                  <a:pt x="1029766" y="462991"/>
                  <a:pt x="1031138" y="463296"/>
                  <a:pt x="1032357" y="464515"/>
                </a:cubicBezTo>
                <a:cubicBezTo>
                  <a:pt x="1032357" y="464515"/>
                  <a:pt x="1032662" y="464820"/>
                  <a:pt x="1033271" y="465429"/>
                </a:cubicBezTo>
                <a:cubicBezTo>
                  <a:pt x="1033881" y="466039"/>
                  <a:pt x="1032967" y="466953"/>
                  <a:pt x="1030528" y="468172"/>
                </a:cubicBezTo>
                <a:cubicBezTo>
                  <a:pt x="1028090" y="470611"/>
                  <a:pt x="1025956" y="470611"/>
                  <a:pt x="1024127" y="468172"/>
                </a:cubicBezTo>
                <a:cubicBezTo>
                  <a:pt x="1025347" y="465734"/>
                  <a:pt x="1026718" y="464210"/>
                  <a:pt x="1028242" y="463600"/>
                </a:cubicBezTo>
                <a:close/>
                <a:moveTo>
                  <a:pt x="216712" y="460857"/>
                </a:moveTo>
                <a:cubicBezTo>
                  <a:pt x="213664" y="462686"/>
                  <a:pt x="211836" y="464820"/>
                  <a:pt x="211226" y="467258"/>
                </a:cubicBezTo>
                <a:cubicBezTo>
                  <a:pt x="211226" y="467258"/>
                  <a:pt x="210007" y="468477"/>
                  <a:pt x="207568" y="470916"/>
                </a:cubicBezTo>
                <a:cubicBezTo>
                  <a:pt x="203301" y="475183"/>
                  <a:pt x="201168" y="477317"/>
                  <a:pt x="201168" y="477317"/>
                </a:cubicBezTo>
                <a:cubicBezTo>
                  <a:pt x="201168" y="479145"/>
                  <a:pt x="200253" y="480669"/>
                  <a:pt x="198424" y="481888"/>
                </a:cubicBezTo>
                <a:lnTo>
                  <a:pt x="150876" y="520293"/>
                </a:lnTo>
                <a:cubicBezTo>
                  <a:pt x="150266" y="520903"/>
                  <a:pt x="149504" y="521360"/>
                  <a:pt x="148590" y="521665"/>
                </a:cubicBezTo>
                <a:cubicBezTo>
                  <a:pt x="147675" y="521970"/>
                  <a:pt x="146608" y="522732"/>
                  <a:pt x="145389" y="523951"/>
                </a:cubicBezTo>
                <a:cubicBezTo>
                  <a:pt x="139903" y="529437"/>
                  <a:pt x="136550" y="533705"/>
                  <a:pt x="135331" y="536752"/>
                </a:cubicBezTo>
                <a:lnTo>
                  <a:pt x="137160" y="540410"/>
                </a:lnTo>
                <a:cubicBezTo>
                  <a:pt x="135331" y="539191"/>
                  <a:pt x="133807" y="538581"/>
                  <a:pt x="132588" y="538581"/>
                </a:cubicBezTo>
                <a:lnTo>
                  <a:pt x="126187" y="545896"/>
                </a:lnTo>
                <a:lnTo>
                  <a:pt x="131673" y="546811"/>
                </a:lnTo>
                <a:cubicBezTo>
                  <a:pt x="131064" y="547421"/>
                  <a:pt x="130606" y="547878"/>
                  <a:pt x="130301" y="548182"/>
                </a:cubicBezTo>
                <a:cubicBezTo>
                  <a:pt x="129997" y="548487"/>
                  <a:pt x="129540" y="548640"/>
                  <a:pt x="128930" y="548640"/>
                </a:cubicBezTo>
                <a:cubicBezTo>
                  <a:pt x="125882" y="551078"/>
                  <a:pt x="123748" y="552907"/>
                  <a:pt x="122529" y="554126"/>
                </a:cubicBezTo>
                <a:cubicBezTo>
                  <a:pt x="118872" y="556565"/>
                  <a:pt x="116738" y="559003"/>
                  <a:pt x="116128" y="561441"/>
                </a:cubicBezTo>
                <a:cubicBezTo>
                  <a:pt x="115519" y="563270"/>
                  <a:pt x="115824" y="564184"/>
                  <a:pt x="117043" y="564184"/>
                </a:cubicBezTo>
                <a:lnTo>
                  <a:pt x="118872" y="565099"/>
                </a:lnTo>
                <a:cubicBezTo>
                  <a:pt x="121310" y="565099"/>
                  <a:pt x="122834" y="564794"/>
                  <a:pt x="123444" y="564184"/>
                </a:cubicBezTo>
                <a:cubicBezTo>
                  <a:pt x="127711" y="562965"/>
                  <a:pt x="130149" y="562051"/>
                  <a:pt x="130759" y="561441"/>
                </a:cubicBezTo>
                <a:cubicBezTo>
                  <a:pt x="131368" y="560832"/>
                  <a:pt x="131978" y="560679"/>
                  <a:pt x="132588" y="560984"/>
                </a:cubicBezTo>
                <a:cubicBezTo>
                  <a:pt x="133197" y="561289"/>
                  <a:pt x="133807" y="561441"/>
                  <a:pt x="134416" y="561441"/>
                </a:cubicBezTo>
                <a:lnTo>
                  <a:pt x="132588" y="564184"/>
                </a:lnTo>
                <a:cubicBezTo>
                  <a:pt x="132588" y="564794"/>
                  <a:pt x="132130" y="565556"/>
                  <a:pt x="131216" y="566471"/>
                </a:cubicBezTo>
                <a:cubicBezTo>
                  <a:pt x="130301" y="567385"/>
                  <a:pt x="130454" y="568757"/>
                  <a:pt x="131673" y="570585"/>
                </a:cubicBezTo>
                <a:cubicBezTo>
                  <a:pt x="135331" y="569366"/>
                  <a:pt x="138684" y="567994"/>
                  <a:pt x="141732" y="566471"/>
                </a:cubicBezTo>
                <a:cubicBezTo>
                  <a:pt x="144780" y="564946"/>
                  <a:pt x="147828" y="563880"/>
                  <a:pt x="150876" y="563270"/>
                </a:cubicBezTo>
                <a:lnTo>
                  <a:pt x="149961" y="559613"/>
                </a:lnTo>
                <a:cubicBezTo>
                  <a:pt x="149961" y="558393"/>
                  <a:pt x="149352" y="557479"/>
                  <a:pt x="148132" y="556869"/>
                </a:cubicBezTo>
                <a:cubicBezTo>
                  <a:pt x="146304" y="556869"/>
                  <a:pt x="145389" y="555955"/>
                  <a:pt x="145389" y="554126"/>
                </a:cubicBezTo>
                <a:lnTo>
                  <a:pt x="144475" y="551383"/>
                </a:lnTo>
                <a:cubicBezTo>
                  <a:pt x="144475" y="551383"/>
                  <a:pt x="143865" y="550773"/>
                  <a:pt x="142646" y="549554"/>
                </a:cubicBezTo>
                <a:cubicBezTo>
                  <a:pt x="142646" y="548944"/>
                  <a:pt x="142494" y="548182"/>
                  <a:pt x="142189" y="547268"/>
                </a:cubicBezTo>
                <a:cubicBezTo>
                  <a:pt x="141884" y="546354"/>
                  <a:pt x="141122" y="545896"/>
                  <a:pt x="139903" y="545896"/>
                </a:cubicBezTo>
                <a:cubicBezTo>
                  <a:pt x="139903" y="545896"/>
                  <a:pt x="139750" y="545744"/>
                  <a:pt x="139446" y="545439"/>
                </a:cubicBezTo>
                <a:cubicBezTo>
                  <a:pt x="139141" y="545134"/>
                  <a:pt x="138988" y="544982"/>
                  <a:pt x="138988" y="544982"/>
                </a:cubicBezTo>
                <a:cubicBezTo>
                  <a:pt x="138988" y="544373"/>
                  <a:pt x="138379" y="543458"/>
                  <a:pt x="137160" y="542239"/>
                </a:cubicBezTo>
                <a:cubicBezTo>
                  <a:pt x="135331" y="541020"/>
                  <a:pt x="135331" y="540410"/>
                  <a:pt x="137160" y="540410"/>
                </a:cubicBezTo>
                <a:cubicBezTo>
                  <a:pt x="138379" y="540410"/>
                  <a:pt x="138988" y="540410"/>
                  <a:pt x="138988" y="540410"/>
                </a:cubicBezTo>
                <a:lnTo>
                  <a:pt x="145389" y="544068"/>
                </a:lnTo>
                <a:lnTo>
                  <a:pt x="145389" y="544982"/>
                </a:lnTo>
                <a:lnTo>
                  <a:pt x="149047" y="547725"/>
                </a:lnTo>
                <a:lnTo>
                  <a:pt x="151790" y="548640"/>
                </a:lnTo>
                <a:cubicBezTo>
                  <a:pt x="151180" y="549859"/>
                  <a:pt x="151333" y="550773"/>
                  <a:pt x="152247" y="551383"/>
                </a:cubicBezTo>
                <a:cubicBezTo>
                  <a:pt x="153162" y="551992"/>
                  <a:pt x="153924" y="552297"/>
                  <a:pt x="154533" y="552297"/>
                </a:cubicBezTo>
                <a:cubicBezTo>
                  <a:pt x="156362" y="552297"/>
                  <a:pt x="157276" y="553821"/>
                  <a:pt x="157276" y="556869"/>
                </a:cubicBezTo>
                <a:cubicBezTo>
                  <a:pt x="157276" y="557479"/>
                  <a:pt x="157886" y="557936"/>
                  <a:pt x="159105" y="558241"/>
                </a:cubicBezTo>
                <a:cubicBezTo>
                  <a:pt x="160324" y="558546"/>
                  <a:pt x="161239" y="558393"/>
                  <a:pt x="161848" y="557784"/>
                </a:cubicBezTo>
                <a:lnTo>
                  <a:pt x="163677" y="557784"/>
                </a:lnTo>
                <a:cubicBezTo>
                  <a:pt x="166725" y="557174"/>
                  <a:pt x="169163" y="555650"/>
                  <a:pt x="170992" y="553212"/>
                </a:cubicBezTo>
                <a:cubicBezTo>
                  <a:pt x="177088" y="551992"/>
                  <a:pt x="181660" y="550164"/>
                  <a:pt x="184708" y="547725"/>
                </a:cubicBezTo>
                <a:cubicBezTo>
                  <a:pt x="190804" y="546506"/>
                  <a:pt x="195376" y="545896"/>
                  <a:pt x="198424" y="545896"/>
                </a:cubicBezTo>
                <a:cubicBezTo>
                  <a:pt x="202692" y="544068"/>
                  <a:pt x="207263" y="542544"/>
                  <a:pt x="212140" y="541325"/>
                </a:cubicBezTo>
                <a:cubicBezTo>
                  <a:pt x="213360" y="540105"/>
                  <a:pt x="213969" y="539191"/>
                  <a:pt x="213969" y="538581"/>
                </a:cubicBezTo>
                <a:cubicBezTo>
                  <a:pt x="214579" y="535533"/>
                  <a:pt x="214884" y="531571"/>
                  <a:pt x="214884" y="526694"/>
                </a:cubicBezTo>
                <a:lnTo>
                  <a:pt x="214884" y="497433"/>
                </a:lnTo>
                <a:cubicBezTo>
                  <a:pt x="214884" y="491337"/>
                  <a:pt x="215188" y="486765"/>
                  <a:pt x="215798" y="483717"/>
                </a:cubicBezTo>
                <a:cubicBezTo>
                  <a:pt x="216408" y="479450"/>
                  <a:pt x="216712" y="472744"/>
                  <a:pt x="216712" y="463600"/>
                </a:cubicBezTo>
                <a:close/>
                <a:moveTo>
                  <a:pt x="125044" y="459028"/>
                </a:moveTo>
                <a:cubicBezTo>
                  <a:pt x="124282" y="459638"/>
                  <a:pt x="123748" y="460857"/>
                  <a:pt x="123444" y="462686"/>
                </a:cubicBezTo>
                <a:cubicBezTo>
                  <a:pt x="125272" y="462686"/>
                  <a:pt x="126796" y="461467"/>
                  <a:pt x="128016" y="459028"/>
                </a:cubicBezTo>
                <a:cubicBezTo>
                  <a:pt x="126796" y="458419"/>
                  <a:pt x="125806" y="458419"/>
                  <a:pt x="125044" y="459028"/>
                </a:cubicBezTo>
                <a:close/>
                <a:moveTo>
                  <a:pt x="114300" y="457200"/>
                </a:moveTo>
                <a:lnTo>
                  <a:pt x="117957" y="461772"/>
                </a:lnTo>
                <a:cubicBezTo>
                  <a:pt x="118567" y="461162"/>
                  <a:pt x="118872" y="460400"/>
                  <a:pt x="118872" y="459486"/>
                </a:cubicBezTo>
                <a:cubicBezTo>
                  <a:pt x="118872" y="458571"/>
                  <a:pt x="119176" y="458114"/>
                  <a:pt x="119786" y="458114"/>
                </a:cubicBezTo>
                <a:cubicBezTo>
                  <a:pt x="118567" y="457504"/>
                  <a:pt x="116738" y="457200"/>
                  <a:pt x="114300" y="457200"/>
                </a:cubicBezTo>
                <a:close/>
                <a:moveTo>
                  <a:pt x="3158794" y="444398"/>
                </a:moveTo>
                <a:cubicBezTo>
                  <a:pt x="3156661" y="445008"/>
                  <a:pt x="3155289" y="445312"/>
                  <a:pt x="3154680" y="445312"/>
                </a:cubicBezTo>
                <a:lnTo>
                  <a:pt x="3154680" y="447141"/>
                </a:lnTo>
                <a:cubicBezTo>
                  <a:pt x="3155899" y="447751"/>
                  <a:pt x="3157423" y="448056"/>
                  <a:pt x="3159252" y="448056"/>
                </a:cubicBezTo>
                <a:cubicBezTo>
                  <a:pt x="3161080" y="448056"/>
                  <a:pt x="3162909" y="447141"/>
                  <a:pt x="3164738" y="445312"/>
                </a:cubicBezTo>
                <a:cubicBezTo>
                  <a:pt x="3162909" y="444093"/>
                  <a:pt x="3160928" y="443788"/>
                  <a:pt x="3158794" y="444398"/>
                </a:cubicBezTo>
                <a:close/>
                <a:moveTo>
                  <a:pt x="2307945" y="438912"/>
                </a:moveTo>
                <a:cubicBezTo>
                  <a:pt x="2303678" y="441350"/>
                  <a:pt x="2300935" y="443179"/>
                  <a:pt x="2299716" y="444398"/>
                </a:cubicBezTo>
                <a:cubicBezTo>
                  <a:pt x="2289962" y="449884"/>
                  <a:pt x="2283256" y="452323"/>
                  <a:pt x="2279599" y="451713"/>
                </a:cubicBezTo>
                <a:lnTo>
                  <a:pt x="2275941" y="452628"/>
                </a:lnTo>
                <a:cubicBezTo>
                  <a:pt x="2266188" y="456285"/>
                  <a:pt x="2257044" y="460552"/>
                  <a:pt x="2248509" y="465429"/>
                </a:cubicBezTo>
                <a:cubicBezTo>
                  <a:pt x="2249119" y="466648"/>
                  <a:pt x="2250643" y="467868"/>
                  <a:pt x="2253081" y="469087"/>
                </a:cubicBezTo>
                <a:cubicBezTo>
                  <a:pt x="2255520" y="470306"/>
                  <a:pt x="2257348" y="471525"/>
                  <a:pt x="2258568" y="472744"/>
                </a:cubicBezTo>
                <a:lnTo>
                  <a:pt x="2278684" y="499262"/>
                </a:lnTo>
                <a:cubicBezTo>
                  <a:pt x="2280513" y="501091"/>
                  <a:pt x="2281885" y="502920"/>
                  <a:pt x="2282799" y="504748"/>
                </a:cubicBezTo>
                <a:cubicBezTo>
                  <a:pt x="2283713" y="506577"/>
                  <a:pt x="2284780" y="508406"/>
                  <a:pt x="2286000" y="510235"/>
                </a:cubicBezTo>
                <a:cubicBezTo>
                  <a:pt x="2287219" y="512673"/>
                  <a:pt x="2288438" y="513892"/>
                  <a:pt x="2289657" y="513892"/>
                </a:cubicBezTo>
                <a:cubicBezTo>
                  <a:pt x="2290267" y="513892"/>
                  <a:pt x="2291486" y="513283"/>
                  <a:pt x="2293315" y="512064"/>
                </a:cubicBezTo>
                <a:cubicBezTo>
                  <a:pt x="2295144" y="510844"/>
                  <a:pt x="2296363" y="509930"/>
                  <a:pt x="2296972" y="509321"/>
                </a:cubicBezTo>
                <a:cubicBezTo>
                  <a:pt x="2298801" y="509930"/>
                  <a:pt x="2300325" y="508406"/>
                  <a:pt x="2301544" y="504748"/>
                </a:cubicBezTo>
                <a:cubicBezTo>
                  <a:pt x="2301544" y="490728"/>
                  <a:pt x="2302154" y="480060"/>
                  <a:pt x="2303373" y="472744"/>
                </a:cubicBezTo>
                <a:cubicBezTo>
                  <a:pt x="2303373" y="469087"/>
                  <a:pt x="2304897" y="461162"/>
                  <a:pt x="2307945" y="448970"/>
                </a:cubicBezTo>
                <a:close/>
                <a:moveTo>
                  <a:pt x="2325319" y="431596"/>
                </a:moveTo>
                <a:cubicBezTo>
                  <a:pt x="2324100" y="431596"/>
                  <a:pt x="2322423" y="432511"/>
                  <a:pt x="2320290" y="434340"/>
                </a:cubicBezTo>
                <a:cubicBezTo>
                  <a:pt x="2318156" y="436168"/>
                  <a:pt x="2317089" y="437692"/>
                  <a:pt x="2317089" y="438912"/>
                </a:cubicBezTo>
                <a:cubicBezTo>
                  <a:pt x="2317089" y="446227"/>
                  <a:pt x="2318003" y="453237"/>
                  <a:pt x="2319832" y="459943"/>
                </a:cubicBezTo>
                <a:lnTo>
                  <a:pt x="2319832" y="470916"/>
                </a:lnTo>
                <a:cubicBezTo>
                  <a:pt x="2320442" y="473354"/>
                  <a:pt x="2320594" y="475640"/>
                  <a:pt x="2320290" y="477774"/>
                </a:cubicBezTo>
                <a:cubicBezTo>
                  <a:pt x="2319985" y="479907"/>
                  <a:pt x="2319832" y="481888"/>
                  <a:pt x="2319832" y="483717"/>
                </a:cubicBezTo>
                <a:cubicBezTo>
                  <a:pt x="2320442" y="486765"/>
                  <a:pt x="2321052" y="490575"/>
                  <a:pt x="2321661" y="495147"/>
                </a:cubicBezTo>
                <a:cubicBezTo>
                  <a:pt x="2322271" y="499719"/>
                  <a:pt x="2322576" y="505358"/>
                  <a:pt x="2322576" y="512064"/>
                </a:cubicBezTo>
                <a:lnTo>
                  <a:pt x="2325319" y="518465"/>
                </a:lnTo>
                <a:cubicBezTo>
                  <a:pt x="2324709" y="519684"/>
                  <a:pt x="2324404" y="521208"/>
                  <a:pt x="2324404" y="523036"/>
                </a:cubicBezTo>
                <a:cubicBezTo>
                  <a:pt x="2324404" y="525475"/>
                  <a:pt x="2324861" y="527913"/>
                  <a:pt x="2325776" y="530352"/>
                </a:cubicBezTo>
                <a:cubicBezTo>
                  <a:pt x="2326690" y="532790"/>
                  <a:pt x="2327147" y="534924"/>
                  <a:pt x="2327147" y="536752"/>
                </a:cubicBezTo>
                <a:cubicBezTo>
                  <a:pt x="2327147" y="539800"/>
                  <a:pt x="2328976" y="546201"/>
                  <a:pt x="2332634" y="555955"/>
                </a:cubicBezTo>
                <a:cubicBezTo>
                  <a:pt x="2332634" y="556565"/>
                  <a:pt x="2332786" y="557479"/>
                  <a:pt x="2333091" y="558698"/>
                </a:cubicBezTo>
                <a:cubicBezTo>
                  <a:pt x="2333396" y="559917"/>
                  <a:pt x="2334158" y="560527"/>
                  <a:pt x="2335377" y="560527"/>
                </a:cubicBezTo>
                <a:cubicBezTo>
                  <a:pt x="2336596" y="560527"/>
                  <a:pt x="2338120" y="560222"/>
                  <a:pt x="2339949" y="559613"/>
                </a:cubicBezTo>
                <a:cubicBezTo>
                  <a:pt x="2340559" y="561441"/>
                  <a:pt x="2340559" y="563575"/>
                  <a:pt x="2339949" y="566013"/>
                </a:cubicBezTo>
                <a:cubicBezTo>
                  <a:pt x="2339949" y="570280"/>
                  <a:pt x="2339339" y="575462"/>
                  <a:pt x="2338120" y="581558"/>
                </a:cubicBezTo>
                <a:cubicBezTo>
                  <a:pt x="2338120" y="585216"/>
                  <a:pt x="2338425" y="587502"/>
                  <a:pt x="2339035" y="588416"/>
                </a:cubicBezTo>
                <a:cubicBezTo>
                  <a:pt x="2339644" y="589330"/>
                  <a:pt x="2341168" y="589178"/>
                  <a:pt x="2343607" y="587959"/>
                </a:cubicBezTo>
                <a:lnTo>
                  <a:pt x="2347264" y="587959"/>
                </a:lnTo>
                <a:cubicBezTo>
                  <a:pt x="2351532" y="587959"/>
                  <a:pt x="2353970" y="589178"/>
                  <a:pt x="2354579" y="591617"/>
                </a:cubicBezTo>
                <a:lnTo>
                  <a:pt x="2355494" y="598017"/>
                </a:lnTo>
                <a:cubicBezTo>
                  <a:pt x="2355494" y="601675"/>
                  <a:pt x="2357018" y="604723"/>
                  <a:pt x="2360066" y="607161"/>
                </a:cubicBezTo>
                <a:lnTo>
                  <a:pt x="2361895" y="601675"/>
                </a:lnTo>
                <a:lnTo>
                  <a:pt x="2366467" y="578815"/>
                </a:lnTo>
                <a:lnTo>
                  <a:pt x="2369210" y="555040"/>
                </a:lnTo>
                <a:cubicBezTo>
                  <a:pt x="2370429" y="545287"/>
                  <a:pt x="2371039" y="537972"/>
                  <a:pt x="2371039" y="533095"/>
                </a:cubicBezTo>
                <a:cubicBezTo>
                  <a:pt x="2371648" y="522732"/>
                  <a:pt x="2371953" y="507187"/>
                  <a:pt x="2371953" y="486461"/>
                </a:cubicBezTo>
                <a:lnTo>
                  <a:pt x="2371953" y="482803"/>
                </a:lnTo>
                <a:cubicBezTo>
                  <a:pt x="2371953" y="481584"/>
                  <a:pt x="2371953" y="479755"/>
                  <a:pt x="2371953" y="477317"/>
                </a:cubicBezTo>
                <a:cubicBezTo>
                  <a:pt x="2371953" y="474878"/>
                  <a:pt x="2371648" y="473049"/>
                  <a:pt x="2371039" y="471830"/>
                </a:cubicBezTo>
                <a:cubicBezTo>
                  <a:pt x="2369820" y="468172"/>
                  <a:pt x="2368753" y="464515"/>
                  <a:pt x="2367838" y="460857"/>
                </a:cubicBezTo>
                <a:cubicBezTo>
                  <a:pt x="2366924" y="457200"/>
                  <a:pt x="2365857" y="453542"/>
                  <a:pt x="2364638" y="449884"/>
                </a:cubicBezTo>
                <a:cubicBezTo>
                  <a:pt x="2364028" y="449275"/>
                  <a:pt x="2363724" y="448513"/>
                  <a:pt x="2363724" y="447598"/>
                </a:cubicBezTo>
                <a:cubicBezTo>
                  <a:pt x="2363724" y="446684"/>
                  <a:pt x="2363419" y="445922"/>
                  <a:pt x="2362809" y="445312"/>
                </a:cubicBezTo>
                <a:cubicBezTo>
                  <a:pt x="2362199" y="441655"/>
                  <a:pt x="2361285" y="439826"/>
                  <a:pt x="2360066" y="439826"/>
                </a:cubicBezTo>
                <a:cubicBezTo>
                  <a:pt x="2353970" y="437388"/>
                  <a:pt x="2349093" y="435864"/>
                  <a:pt x="2345435" y="435254"/>
                </a:cubicBezTo>
                <a:cubicBezTo>
                  <a:pt x="2344216" y="434644"/>
                  <a:pt x="2342692" y="434340"/>
                  <a:pt x="2340863" y="434340"/>
                </a:cubicBezTo>
                <a:lnTo>
                  <a:pt x="2334463" y="435254"/>
                </a:lnTo>
                <a:cubicBezTo>
                  <a:pt x="2331415" y="435254"/>
                  <a:pt x="2328976" y="434035"/>
                  <a:pt x="2327147" y="431596"/>
                </a:cubicBezTo>
                <a:close/>
                <a:moveTo>
                  <a:pt x="2742285" y="410565"/>
                </a:moveTo>
                <a:lnTo>
                  <a:pt x="2734056" y="417880"/>
                </a:lnTo>
                <a:cubicBezTo>
                  <a:pt x="2733446" y="418490"/>
                  <a:pt x="2733141" y="419404"/>
                  <a:pt x="2733141" y="420624"/>
                </a:cubicBezTo>
                <a:cubicBezTo>
                  <a:pt x="2733751" y="420624"/>
                  <a:pt x="2734513" y="420776"/>
                  <a:pt x="2735427" y="421081"/>
                </a:cubicBezTo>
                <a:cubicBezTo>
                  <a:pt x="2736342" y="421386"/>
                  <a:pt x="2736799" y="421233"/>
                  <a:pt x="2736799" y="420624"/>
                </a:cubicBezTo>
                <a:cubicBezTo>
                  <a:pt x="2738627" y="419404"/>
                  <a:pt x="2740761" y="416966"/>
                  <a:pt x="2743200" y="413308"/>
                </a:cubicBezTo>
                <a:cubicBezTo>
                  <a:pt x="2743200" y="412699"/>
                  <a:pt x="2743047" y="412242"/>
                  <a:pt x="2742742" y="411937"/>
                </a:cubicBezTo>
                <a:cubicBezTo>
                  <a:pt x="2742438" y="411632"/>
                  <a:pt x="2742285" y="411175"/>
                  <a:pt x="2742285" y="410565"/>
                </a:cubicBezTo>
                <a:close/>
                <a:moveTo>
                  <a:pt x="1874291" y="409651"/>
                </a:moveTo>
                <a:cubicBezTo>
                  <a:pt x="1873529" y="409956"/>
                  <a:pt x="1872691" y="410565"/>
                  <a:pt x="1871776" y="411480"/>
                </a:cubicBezTo>
                <a:cubicBezTo>
                  <a:pt x="1869948" y="413308"/>
                  <a:pt x="1869338" y="414832"/>
                  <a:pt x="1869948" y="416052"/>
                </a:cubicBezTo>
                <a:lnTo>
                  <a:pt x="1871776" y="419709"/>
                </a:lnTo>
                <a:cubicBezTo>
                  <a:pt x="1872386" y="419709"/>
                  <a:pt x="1873605" y="418795"/>
                  <a:pt x="1875434" y="416966"/>
                </a:cubicBezTo>
                <a:cubicBezTo>
                  <a:pt x="1875434" y="413918"/>
                  <a:pt x="1876348" y="412089"/>
                  <a:pt x="1878177" y="411480"/>
                </a:cubicBezTo>
                <a:cubicBezTo>
                  <a:pt x="1878177" y="410260"/>
                  <a:pt x="1877568" y="409651"/>
                  <a:pt x="1876348" y="409651"/>
                </a:cubicBezTo>
                <a:cubicBezTo>
                  <a:pt x="1875739" y="409346"/>
                  <a:pt x="1875053" y="409346"/>
                  <a:pt x="1874291" y="409651"/>
                </a:cubicBezTo>
                <a:close/>
                <a:moveTo>
                  <a:pt x="436168" y="373075"/>
                </a:moveTo>
                <a:lnTo>
                  <a:pt x="394106" y="377647"/>
                </a:lnTo>
                <a:cubicBezTo>
                  <a:pt x="393496" y="378256"/>
                  <a:pt x="392582" y="378561"/>
                  <a:pt x="391363" y="378561"/>
                </a:cubicBezTo>
                <a:cubicBezTo>
                  <a:pt x="390144" y="378561"/>
                  <a:pt x="389229" y="378866"/>
                  <a:pt x="388620" y="379476"/>
                </a:cubicBezTo>
                <a:cubicBezTo>
                  <a:pt x="383133" y="379476"/>
                  <a:pt x="378866" y="379780"/>
                  <a:pt x="375818" y="380390"/>
                </a:cubicBezTo>
                <a:cubicBezTo>
                  <a:pt x="373380" y="381000"/>
                  <a:pt x="372160" y="383133"/>
                  <a:pt x="372160" y="386791"/>
                </a:cubicBezTo>
                <a:lnTo>
                  <a:pt x="371246" y="392277"/>
                </a:lnTo>
                <a:cubicBezTo>
                  <a:pt x="370636" y="392887"/>
                  <a:pt x="370027" y="393649"/>
                  <a:pt x="369417" y="394563"/>
                </a:cubicBezTo>
                <a:cubicBezTo>
                  <a:pt x="368808" y="395478"/>
                  <a:pt x="368503" y="396544"/>
                  <a:pt x="368503" y="397764"/>
                </a:cubicBezTo>
                <a:cubicBezTo>
                  <a:pt x="368503" y="406298"/>
                  <a:pt x="368808" y="412394"/>
                  <a:pt x="369417" y="416052"/>
                </a:cubicBezTo>
                <a:cubicBezTo>
                  <a:pt x="370027" y="420928"/>
                  <a:pt x="371246" y="426262"/>
                  <a:pt x="373075" y="432054"/>
                </a:cubicBezTo>
                <a:cubicBezTo>
                  <a:pt x="374904" y="437845"/>
                  <a:pt x="376123" y="442264"/>
                  <a:pt x="376732" y="445312"/>
                </a:cubicBezTo>
                <a:cubicBezTo>
                  <a:pt x="380390" y="457504"/>
                  <a:pt x="382219" y="473049"/>
                  <a:pt x="382219" y="491947"/>
                </a:cubicBezTo>
                <a:cubicBezTo>
                  <a:pt x="382828" y="493776"/>
                  <a:pt x="383743" y="501700"/>
                  <a:pt x="384962" y="515721"/>
                </a:cubicBezTo>
                <a:cubicBezTo>
                  <a:pt x="386181" y="514502"/>
                  <a:pt x="387248" y="512978"/>
                  <a:pt x="388162" y="511149"/>
                </a:cubicBezTo>
                <a:cubicBezTo>
                  <a:pt x="389077" y="509321"/>
                  <a:pt x="390448" y="507492"/>
                  <a:pt x="392277" y="505663"/>
                </a:cubicBezTo>
                <a:lnTo>
                  <a:pt x="407822" y="491947"/>
                </a:lnTo>
                <a:cubicBezTo>
                  <a:pt x="412089" y="488899"/>
                  <a:pt x="416966" y="481888"/>
                  <a:pt x="422452" y="470916"/>
                </a:cubicBezTo>
                <a:lnTo>
                  <a:pt x="423367" y="468172"/>
                </a:lnTo>
                <a:cubicBezTo>
                  <a:pt x="422148" y="465124"/>
                  <a:pt x="423367" y="462381"/>
                  <a:pt x="427024" y="459943"/>
                </a:cubicBezTo>
                <a:cubicBezTo>
                  <a:pt x="427634" y="459333"/>
                  <a:pt x="428244" y="458571"/>
                  <a:pt x="428853" y="457657"/>
                </a:cubicBezTo>
                <a:cubicBezTo>
                  <a:pt x="429463" y="456742"/>
                  <a:pt x="429768" y="455676"/>
                  <a:pt x="429768" y="454456"/>
                </a:cubicBezTo>
                <a:lnTo>
                  <a:pt x="437997" y="422452"/>
                </a:lnTo>
                <a:cubicBezTo>
                  <a:pt x="440436" y="412699"/>
                  <a:pt x="442264" y="397764"/>
                  <a:pt x="443484" y="377647"/>
                </a:cubicBezTo>
                <a:cubicBezTo>
                  <a:pt x="442874" y="375818"/>
                  <a:pt x="441960" y="374446"/>
                  <a:pt x="440740" y="373532"/>
                </a:cubicBezTo>
                <a:cubicBezTo>
                  <a:pt x="439521" y="372618"/>
                  <a:pt x="437997" y="372465"/>
                  <a:pt x="436168" y="373075"/>
                </a:cubicBezTo>
                <a:close/>
                <a:moveTo>
                  <a:pt x="537667" y="372160"/>
                </a:moveTo>
                <a:cubicBezTo>
                  <a:pt x="537667" y="375818"/>
                  <a:pt x="536447" y="377342"/>
                  <a:pt x="534009" y="376732"/>
                </a:cubicBezTo>
                <a:cubicBezTo>
                  <a:pt x="531571" y="376123"/>
                  <a:pt x="529742" y="375818"/>
                  <a:pt x="528523" y="375818"/>
                </a:cubicBezTo>
                <a:lnTo>
                  <a:pt x="528523" y="374904"/>
                </a:lnTo>
                <a:close/>
                <a:moveTo>
                  <a:pt x="376732" y="366674"/>
                </a:moveTo>
                <a:lnTo>
                  <a:pt x="362102" y="370332"/>
                </a:lnTo>
                <a:lnTo>
                  <a:pt x="362102" y="373075"/>
                </a:lnTo>
                <a:cubicBezTo>
                  <a:pt x="367588" y="370636"/>
                  <a:pt x="372465" y="369112"/>
                  <a:pt x="376732" y="368503"/>
                </a:cubicBezTo>
                <a:close/>
                <a:moveTo>
                  <a:pt x="2759659" y="362102"/>
                </a:moveTo>
                <a:lnTo>
                  <a:pt x="2759659" y="368503"/>
                </a:lnTo>
                <a:cubicBezTo>
                  <a:pt x="2757220" y="367893"/>
                  <a:pt x="2755544" y="368046"/>
                  <a:pt x="2754630" y="368960"/>
                </a:cubicBezTo>
                <a:cubicBezTo>
                  <a:pt x="2753715" y="369874"/>
                  <a:pt x="2753868" y="370941"/>
                  <a:pt x="2755087" y="372160"/>
                </a:cubicBezTo>
                <a:cubicBezTo>
                  <a:pt x="2757525" y="375208"/>
                  <a:pt x="2756916" y="378561"/>
                  <a:pt x="2753258" y="382219"/>
                </a:cubicBezTo>
                <a:cubicBezTo>
                  <a:pt x="2752648" y="382828"/>
                  <a:pt x="2751582" y="382981"/>
                  <a:pt x="2750058" y="382676"/>
                </a:cubicBezTo>
                <a:cubicBezTo>
                  <a:pt x="2748534" y="382371"/>
                  <a:pt x="2747467" y="382219"/>
                  <a:pt x="2746857" y="382219"/>
                </a:cubicBezTo>
                <a:cubicBezTo>
                  <a:pt x="2746247" y="382828"/>
                  <a:pt x="2745943" y="383743"/>
                  <a:pt x="2745943" y="384962"/>
                </a:cubicBezTo>
                <a:cubicBezTo>
                  <a:pt x="2745943" y="385572"/>
                  <a:pt x="2748381" y="385876"/>
                  <a:pt x="2753258" y="385876"/>
                </a:cubicBezTo>
                <a:lnTo>
                  <a:pt x="2738627" y="402336"/>
                </a:lnTo>
                <a:cubicBezTo>
                  <a:pt x="2739237" y="402336"/>
                  <a:pt x="2739542" y="402640"/>
                  <a:pt x="2739542" y="403250"/>
                </a:cubicBezTo>
                <a:cubicBezTo>
                  <a:pt x="2739542" y="403860"/>
                  <a:pt x="2739847" y="404164"/>
                  <a:pt x="2740456" y="404164"/>
                </a:cubicBezTo>
                <a:cubicBezTo>
                  <a:pt x="2742285" y="402945"/>
                  <a:pt x="2744419" y="401726"/>
                  <a:pt x="2746857" y="400507"/>
                </a:cubicBezTo>
                <a:cubicBezTo>
                  <a:pt x="2749296" y="399288"/>
                  <a:pt x="2751124" y="398068"/>
                  <a:pt x="2752344" y="396849"/>
                </a:cubicBezTo>
                <a:cubicBezTo>
                  <a:pt x="2754172" y="394411"/>
                  <a:pt x="2756001" y="391972"/>
                  <a:pt x="2757830" y="389534"/>
                </a:cubicBezTo>
                <a:cubicBezTo>
                  <a:pt x="2759659" y="387096"/>
                  <a:pt x="2761183" y="384962"/>
                  <a:pt x="2762402" y="383133"/>
                </a:cubicBezTo>
                <a:lnTo>
                  <a:pt x="2772460" y="367588"/>
                </a:lnTo>
                <a:cubicBezTo>
                  <a:pt x="2773070" y="366979"/>
                  <a:pt x="2773375" y="365760"/>
                  <a:pt x="2773375" y="363931"/>
                </a:cubicBezTo>
                <a:lnTo>
                  <a:pt x="2771546" y="363016"/>
                </a:lnTo>
                <a:cubicBezTo>
                  <a:pt x="2770936" y="363626"/>
                  <a:pt x="2770022" y="364388"/>
                  <a:pt x="2768803" y="365302"/>
                </a:cubicBezTo>
                <a:cubicBezTo>
                  <a:pt x="2767584" y="366217"/>
                  <a:pt x="2766060" y="366979"/>
                  <a:pt x="2764231" y="367588"/>
                </a:cubicBezTo>
                <a:cubicBezTo>
                  <a:pt x="2764231" y="365760"/>
                  <a:pt x="2763316" y="363931"/>
                  <a:pt x="2761488" y="362102"/>
                </a:cubicBezTo>
                <a:close/>
                <a:moveTo>
                  <a:pt x="157276" y="355701"/>
                </a:moveTo>
                <a:cubicBezTo>
                  <a:pt x="157886" y="355701"/>
                  <a:pt x="158496" y="356006"/>
                  <a:pt x="159105" y="356616"/>
                </a:cubicBezTo>
                <a:lnTo>
                  <a:pt x="166420" y="358444"/>
                </a:lnTo>
                <a:lnTo>
                  <a:pt x="169163" y="358444"/>
                </a:lnTo>
                <a:lnTo>
                  <a:pt x="170992" y="360273"/>
                </a:lnTo>
                <a:cubicBezTo>
                  <a:pt x="169163" y="360273"/>
                  <a:pt x="167640" y="360883"/>
                  <a:pt x="166420" y="362102"/>
                </a:cubicBezTo>
                <a:cubicBezTo>
                  <a:pt x="165201" y="363321"/>
                  <a:pt x="163220" y="363778"/>
                  <a:pt x="160477" y="363474"/>
                </a:cubicBezTo>
                <a:cubicBezTo>
                  <a:pt x="157734" y="363169"/>
                  <a:pt x="156362" y="361797"/>
                  <a:pt x="156362" y="359359"/>
                </a:cubicBezTo>
                <a:cubicBezTo>
                  <a:pt x="155752" y="359359"/>
                  <a:pt x="155448" y="359054"/>
                  <a:pt x="155448" y="358444"/>
                </a:cubicBezTo>
                <a:cubicBezTo>
                  <a:pt x="155448" y="357835"/>
                  <a:pt x="155752" y="357225"/>
                  <a:pt x="156362" y="356616"/>
                </a:cubicBezTo>
                <a:cubicBezTo>
                  <a:pt x="156362" y="356006"/>
                  <a:pt x="156667" y="355701"/>
                  <a:pt x="157276" y="355701"/>
                </a:cubicBezTo>
                <a:close/>
                <a:moveTo>
                  <a:pt x="576529" y="354330"/>
                </a:moveTo>
                <a:cubicBezTo>
                  <a:pt x="575614" y="354634"/>
                  <a:pt x="574547" y="355092"/>
                  <a:pt x="573328" y="355701"/>
                </a:cubicBezTo>
                <a:cubicBezTo>
                  <a:pt x="571500" y="358749"/>
                  <a:pt x="566318" y="366064"/>
                  <a:pt x="557783" y="377647"/>
                </a:cubicBezTo>
                <a:cubicBezTo>
                  <a:pt x="557174" y="378256"/>
                  <a:pt x="555040" y="380085"/>
                  <a:pt x="551383" y="383133"/>
                </a:cubicBezTo>
                <a:lnTo>
                  <a:pt x="551383" y="376732"/>
                </a:lnTo>
                <a:cubicBezTo>
                  <a:pt x="551383" y="373075"/>
                  <a:pt x="552907" y="370027"/>
                  <a:pt x="555955" y="367588"/>
                </a:cubicBezTo>
                <a:cubicBezTo>
                  <a:pt x="560832" y="366369"/>
                  <a:pt x="563270" y="363016"/>
                  <a:pt x="563270" y="357530"/>
                </a:cubicBezTo>
                <a:cubicBezTo>
                  <a:pt x="558393" y="358140"/>
                  <a:pt x="552602" y="359359"/>
                  <a:pt x="545896" y="361188"/>
                </a:cubicBezTo>
                <a:cubicBezTo>
                  <a:pt x="539191" y="363016"/>
                  <a:pt x="533095" y="363931"/>
                  <a:pt x="527608" y="363931"/>
                </a:cubicBezTo>
                <a:cubicBezTo>
                  <a:pt x="514197" y="363931"/>
                  <a:pt x="503834" y="364540"/>
                  <a:pt x="496519" y="365760"/>
                </a:cubicBezTo>
                <a:lnTo>
                  <a:pt x="488289" y="365760"/>
                </a:lnTo>
                <a:cubicBezTo>
                  <a:pt x="484632" y="365760"/>
                  <a:pt x="476707" y="366369"/>
                  <a:pt x="464515" y="367588"/>
                </a:cubicBezTo>
                <a:lnTo>
                  <a:pt x="469087" y="376732"/>
                </a:lnTo>
                <a:cubicBezTo>
                  <a:pt x="469696" y="377342"/>
                  <a:pt x="470763" y="378256"/>
                  <a:pt x="472287" y="379476"/>
                </a:cubicBezTo>
                <a:cubicBezTo>
                  <a:pt x="473811" y="380695"/>
                  <a:pt x="474573" y="381914"/>
                  <a:pt x="474573" y="383133"/>
                </a:cubicBezTo>
                <a:cubicBezTo>
                  <a:pt x="475183" y="387400"/>
                  <a:pt x="476707" y="390753"/>
                  <a:pt x="479145" y="393192"/>
                </a:cubicBezTo>
                <a:cubicBezTo>
                  <a:pt x="481584" y="395630"/>
                  <a:pt x="483108" y="397154"/>
                  <a:pt x="483717" y="397764"/>
                </a:cubicBezTo>
                <a:cubicBezTo>
                  <a:pt x="485546" y="400202"/>
                  <a:pt x="488137" y="402336"/>
                  <a:pt x="491490" y="404164"/>
                </a:cubicBezTo>
                <a:cubicBezTo>
                  <a:pt x="494842" y="405993"/>
                  <a:pt x="497433" y="407822"/>
                  <a:pt x="499262" y="409651"/>
                </a:cubicBezTo>
                <a:cubicBezTo>
                  <a:pt x="501091" y="410870"/>
                  <a:pt x="502615" y="412546"/>
                  <a:pt x="503834" y="414680"/>
                </a:cubicBezTo>
                <a:cubicBezTo>
                  <a:pt x="505053" y="416814"/>
                  <a:pt x="506882" y="418185"/>
                  <a:pt x="509320" y="418795"/>
                </a:cubicBezTo>
                <a:cubicBezTo>
                  <a:pt x="510540" y="418795"/>
                  <a:pt x="511759" y="420319"/>
                  <a:pt x="512978" y="423367"/>
                </a:cubicBezTo>
                <a:cubicBezTo>
                  <a:pt x="514197" y="427024"/>
                  <a:pt x="516331" y="428853"/>
                  <a:pt x="519379" y="428853"/>
                </a:cubicBezTo>
                <a:cubicBezTo>
                  <a:pt x="521817" y="428853"/>
                  <a:pt x="523951" y="429768"/>
                  <a:pt x="525780" y="431596"/>
                </a:cubicBezTo>
                <a:cubicBezTo>
                  <a:pt x="526389" y="431596"/>
                  <a:pt x="527151" y="432206"/>
                  <a:pt x="528066" y="433425"/>
                </a:cubicBezTo>
                <a:cubicBezTo>
                  <a:pt x="528980" y="434644"/>
                  <a:pt x="530047" y="435864"/>
                  <a:pt x="531266" y="437083"/>
                </a:cubicBezTo>
                <a:lnTo>
                  <a:pt x="556869" y="454456"/>
                </a:lnTo>
                <a:cubicBezTo>
                  <a:pt x="556260" y="455066"/>
                  <a:pt x="560222" y="450189"/>
                  <a:pt x="568756" y="439826"/>
                </a:cubicBezTo>
                <a:cubicBezTo>
                  <a:pt x="568756" y="439826"/>
                  <a:pt x="569671" y="438912"/>
                  <a:pt x="571500" y="437083"/>
                </a:cubicBezTo>
                <a:lnTo>
                  <a:pt x="579729" y="420624"/>
                </a:lnTo>
                <a:cubicBezTo>
                  <a:pt x="583387" y="413918"/>
                  <a:pt x="585520" y="409651"/>
                  <a:pt x="586130" y="407822"/>
                </a:cubicBezTo>
                <a:cubicBezTo>
                  <a:pt x="586130" y="402336"/>
                  <a:pt x="588873" y="396240"/>
                  <a:pt x="594360" y="389534"/>
                </a:cubicBezTo>
                <a:cubicBezTo>
                  <a:pt x="595579" y="387705"/>
                  <a:pt x="595731" y="385876"/>
                  <a:pt x="594817" y="384048"/>
                </a:cubicBezTo>
                <a:cubicBezTo>
                  <a:pt x="593902" y="382219"/>
                  <a:pt x="592835" y="381609"/>
                  <a:pt x="591616" y="382219"/>
                </a:cubicBezTo>
                <a:lnTo>
                  <a:pt x="588873" y="382219"/>
                </a:lnTo>
                <a:cubicBezTo>
                  <a:pt x="584606" y="382219"/>
                  <a:pt x="580644" y="381304"/>
                  <a:pt x="576986" y="379476"/>
                </a:cubicBezTo>
                <a:cubicBezTo>
                  <a:pt x="576376" y="378866"/>
                  <a:pt x="575462" y="377494"/>
                  <a:pt x="574243" y="375361"/>
                </a:cubicBezTo>
                <a:cubicBezTo>
                  <a:pt x="573024" y="373227"/>
                  <a:pt x="571500" y="371551"/>
                  <a:pt x="569671" y="370332"/>
                </a:cubicBezTo>
                <a:cubicBezTo>
                  <a:pt x="569061" y="370332"/>
                  <a:pt x="568909" y="370027"/>
                  <a:pt x="569214" y="369417"/>
                </a:cubicBezTo>
                <a:cubicBezTo>
                  <a:pt x="569518" y="368808"/>
                  <a:pt x="569976" y="368503"/>
                  <a:pt x="570585" y="368503"/>
                </a:cubicBezTo>
                <a:cubicBezTo>
                  <a:pt x="574852" y="364236"/>
                  <a:pt x="577596" y="360883"/>
                  <a:pt x="578815" y="358444"/>
                </a:cubicBezTo>
                <a:cubicBezTo>
                  <a:pt x="579424" y="357835"/>
                  <a:pt x="579729" y="357225"/>
                  <a:pt x="579729" y="356616"/>
                </a:cubicBezTo>
                <a:cubicBezTo>
                  <a:pt x="579729" y="356006"/>
                  <a:pt x="579424" y="355701"/>
                  <a:pt x="578815" y="355701"/>
                </a:cubicBezTo>
                <a:cubicBezTo>
                  <a:pt x="578205" y="354482"/>
                  <a:pt x="577443" y="354025"/>
                  <a:pt x="576529" y="354330"/>
                </a:cubicBezTo>
                <a:close/>
                <a:moveTo>
                  <a:pt x="2745943" y="341071"/>
                </a:moveTo>
                <a:lnTo>
                  <a:pt x="2747772" y="341985"/>
                </a:lnTo>
                <a:lnTo>
                  <a:pt x="2742285" y="351129"/>
                </a:lnTo>
                <a:lnTo>
                  <a:pt x="2740456" y="350215"/>
                </a:lnTo>
                <a:close/>
                <a:moveTo>
                  <a:pt x="2336292" y="340156"/>
                </a:moveTo>
                <a:cubicBezTo>
                  <a:pt x="2333244" y="340156"/>
                  <a:pt x="2331719" y="341680"/>
                  <a:pt x="2331719" y="344728"/>
                </a:cubicBezTo>
                <a:cubicBezTo>
                  <a:pt x="2335987" y="354482"/>
                  <a:pt x="2338425" y="361797"/>
                  <a:pt x="2339035" y="366674"/>
                </a:cubicBezTo>
                <a:lnTo>
                  <a:pt x="2339949" y="366674"/>
                </a:lnTo>
                <a:cubicBezTo>
                  <a:pt x="2339339" y="367893"/>
                  <a:pt x="2339035" y="369722"/>
                  <a:pt x="2339035" y="372160"/>
                </a:cubicBezTo>
                <a:cubicBezTo>
                  <a:pt x="2339035" y="374599"/>
                  <a:pt x="2340254" y="376732"/>
                  <a:pt x="2342692" y="378561"/>
                </a:cubicBezTo>
                <a:cubicBezTo>
                  <a:pt x="2345740" y="381609"/>
                  <a:pt x="2349398" y="382828"/>
                  <a:pt x="2353665" y="382219"/>
                </a:cubicBezTo>
                <a:cubicBezTo>
                  <a:pt x="2351227" y="384657"/>
                  <a:pt x="2350617" y="385876"/>
                  <a:pt x="2351836" y="385876"/>
                </a:cubicBezTo>
                <a:cubicBezTo>
                  <a:pt x="2353055" y="387096"/>
                  <a:pt x="2354275" y="388467"/>
                  <a:pt x="2355494" y="389991"/>
                </a:cubicBezTo>
                <a:cubicBezTo>
                  <a:pt x="2356713" y="391515"/>
                  <a:pt x="2358237" y="393192"/>
                  <a:pt x="2360066" y="395020"/>
                </a:cubicBezTo>
                <a:cubicBezTo>
                  <a:pt x="2361285" y="395630"/>
                  <a:pt x="2362809" y="396392"/>
                  <a:pt x="2364638" y="397306"/>
                </a:cubicBezTo>
                <a:cubicBezTo>
                  <a:pt x="2366467" y="398221"/>
                  <a:pt x="2367686" y="398983"/>
                  <a:pt x="2368295" y="399592"/>
                </a:cubicBezTo>
                <a:cubicBezTo>
                  <a:pt x="2371344" y="406908"/>
                  <a:pt x="2377440" y="409346"/>
                  <a:pt x="2386584" y="406908"/>
                </a:cubicBezTo>
                <a:cubicBezTo>
                  <a:pt x="2392070" y="406298"/>
                  <a:pt x="2399690" y="403555"/>
                  <a:pt x="2409444" y="398678"/>
                </a:cubicBezTo>
                <a:cubicBezTo>
                  <a:pt x="2413101" y="396849"/>
                  <a:pt x="2414930" y="395325"/>
                  <a:pt x="2414930" y="394106"/>
                </a:cubicBezTo>
                <a:lnTo>
                  <a:pt x="2412187" y="379476"/>
                </a:lnTo>
                <a:cubicBezTo>
                  <a:pt x="2412187" y="378866"/>
                  <a:pt x="2412034" y="378561"/>
                  <a:pt x="2411730" y="378561"/>
                </a:cubicBezTo>
                <a:cubicBezTo>
                  <a:pt x="2411425" y="378561"/>
                  <a:pt x="2410968" y="378561"/>
                  <a:pt x="2410358" y="378561"/>
                </a:cubicBezTo>
                <a:cubicBezTo>
                  <a:pt x="2407310" y="378561"/>
                  <a:pt x="2405329" y="377799"/>
                  <a:pt x="2404414" y="376275"/>
                </a:cubicBezTo>
                <a:cubicBezTo>
                  <a:pt x="2403500" y="374751"/>
                  <a:pt x="2402738" y="372465"/>
                  <a:pt x="2402128" y="369417"/>
                </a:cubicBezTo>
                <a:cubicBezTo>
                  <a:pt x="2399690" y="365150"/>
                  <a:pt x="2395423" y="362407"/>
                  <a:pt x="2389327" y="361188"/>
                </a:cubicBezTo>
                <a:cubicBezTo>
                  <a:pt x="2386279" y="361188"/>
                  <a:pt x="2384755" y="360578"/>
                  <a:pt x="2384755" y="359359"/>
                </a:cubicBezTo>
                <a:cubicBezTo>
                  <a:pt x="2384145" y="356920"/>
                  <a:pt x="2382621" y="355244"/>
                  <a:pt x="2380183" y="354330"/>
                </a:cubicBezTo>
                <a:cubicBezTo>
                  <a:pt x="2377744" y="353415"/>
                  <a:pt x="2376221" y="352653"/>
                  <a:pt x="2375611" y="352044"/>
                </a:cubicBezTo>
                <a:cubicBezTo>
                  <a:pt x="2373172" y="350824"/>
                  <a:pt x="2370429" y="349758"/>
                  <a:pt x="2367381" y="348843"/>
                </a:cubicBezTo>
                <a:cubicBezTo>
                  <a:pt x="2364333" y="347929"/>
                  <a:pt x="2361590" y="346862"/>
                  <a:pt x="2359152" y="345643"/>
                </a:cubicBezTo>
                <a:cubicBezTo>
                  <a:pt x="2351836" y="341985"/>
                  <a:pt x="2344216" y="340156"/>
                  <a:pt x="2336292" y="340156"/>
                </a:cubicBezTo>
                <a:close/>
                <a:moveTo>
                  <a:pt x="3118103" y="339242"/>
                </a:moveTo>
                <a:cubicBezTo>
                  <a:pt x="3118103" y="341071"/>
                  <a:pt x="3117647" y="342138"/>
                  <a:pt x="3116732" y="342442"/>
                </a:cubicBezTo>
                <a:cubicBezTo>
                  <a:pt x="3115818" y="342747"/>
                  <a:pt x="3114141" y="342595"/>
                  <a:pt x="3111703" y="341985"/>
                </a:cubicBezTo>
                <a:lnTo>
                  <a:pt x="3101644" y="342900"/>
                </a:lnTo>
                <a:cubicBezTo>
                  <a:pt x="3100425" y="342900"/>
                  <a:pt x="3097987" y="342290"/>
                  <a:pt x="3094329" y="341071"/>
                </a:cubicBezTo>
                <a:cubicBezTo>
                  <a:pt x="3093110" y="340461"/>
                  <a:pt x="3091281" y="340156"/>
                  <a:pt x="3088843" y="340156"/>
                </a:cubicBezTo>
                <a:cubicBezTo>
                  <a:pt x="3086404" y="340156"/>
                  <a:pt x="3084271" y="340766"/>
                  <a:pt x="3082442" y="341985"/>
                </a:cubicBezTo>
                <a:cubicBezTo>
                  <a:pt x="3080613" y="343204"/>
                  <a:pt x="3079089" y="344119"/>
                  <a:pt x="3077870" y="344728"/>
                </a:cubicBezTo>
                <a:cubicBezTo>
                  <a:pt x="3076651" y="344728"/>
                  <a:pt x="3075737" y="345033"/>
                  <a:pt x="3075127" y="345643"/>
                </a:cubicBezTo>
                <a:cubicBezTo>
                  <a:pt x="3072688" y="349300"/>
                  <a:pt x="3068421" y="352348"/>
                  <a:pt x="3062325" y="354787"/>
                </a:cubicBezTo>
                <a:cubicBezTo>
                  <a:pt x="3056229" y="357225"/>
                  <a:pt x="3052267" y="359054"/>
                  <a:pt x="3050438" y="360273"/>
                </a:cubicBezTo>
                <a:cubicBezTo>
                  <a:pt x="3046780" y="363321"/>
                  <a:pt x="3041294" y="366369"/>
                  <a:pt x="3033979" y="369417"/>
                </a:cubicBezTo>
                <a:lnTo>
                  <a:pt x="3024835" y="375818"/>
                </a:lnTo>
                <a:cubicBezTo>
                  <a:pt x="3028492" y="398983"/>
                  <a:pt x="3030626" y="417271"/>
                  <a:pt x="3031235" y="430682"/>
                </a:cubicBezTo>
                <a:cubicBezTo>
                  <a:pt x="3033064" y="430072"/>
                  <a:pt x="3036112" y="429768"/>
                  <a:pt x="3040380" y="429768"/>
                </a:cubicBezTo>
                <a:cubicBezTo>
                  <a:pt x="3048914" y="429768"/>
                  <a:pt x="3055315" y="428244"/>
                  <a:pt x="3059582" y="425196"/>
                </a:cubicBezTo>
                <a:cubicBezTo>
                  <a:pt x="3058363" y="423976"/>
                  <a:pt x="3058210" y="423214"/>
                  <a:pt x="3059125" y="422910"/>
                </a:cubicBezTo>
                <a:cubicBezTo>
                  <a:pt x="3060039" y="422605"/>
                  <a:pt x="3060192" y="422148"/>
                  <a:pt x="3059582" y="421538"/>
                </a:cubicBezTo>
                <a:cubicBezTo>
                  <a:pt x="3061411" y="420928"/>
                  <a:pt x="3062782" y="418795"/>
                  <a:pt x="3063697" y="415137"/>
                </a:cubicBezTo>
                <a:cubicBezTo>
                  <a:pt x="3064611" y="411480"/>
                  <a:pt x="3065983" y="409346"/>
                  <a:pt x="3067811" y="408736"/>
                </a:cubicBezTo>
                <a:lnTo>
                  <a:pt x="3108960" y="347472"/>
                </a:lnTo>
                <a:lnTo>
                  <a:pt x="3097987" y="368503"/>
                </a:lnTo>
                <a:cubicBezTo>
                  <a:pt x="3097377" y="371551"/>
                  <a:pt x="3096768" y="376123"/>
                  <a:pt x="3096158" y="382219"/>
                </a:cubicBezTo>
                <a:cubicBezTo>
                  <a:pt x="3095548" y="388315"/>
                  <a:pt x="3094329" y="393496"/>
                  <a:pt x="3092500" y="397764"/>
                </a:cubicBezTo>
                <a:cubicBezTo>
                  <a:pt x="3091891" y="399592"/>
                  <a:pt x="3091129" y="401574"/>
                  <a:pt x="3090214" y="403707"/>
                </a:cubicBezTo>
                <a:cubicBezTo>
                  <a:pt x="3089300" y="405841"/>
                  <a:pt x="3088233" y="408432"/>
                  <a:pt x="3087014" y="411480"/>
                </a:cubicBezTo>
                <a:lnTo>
                  <a:pt x="3092500" y="407822"/>
                </a:lnTo>
                <a:cubicBezTo>
                  <a:pt x="3094329" y="406603"/>
                  <a:pt x="3096158" y="404774"/>
                  <a:pt x="3097987" y="402336"/>
                </a:cubicBezTo>
                <a:cubicBezTo>
                  <a:pt x="3098597" y="401726"/>
                  <a:pt x="3098901" y="400202"/>
                  <a:pt x="3098901" y="397764"/>
                </a:cubicBezTo>
                <a:cubicBezTo>
                  <a:pt x="3100120" y="394106"/>
                  <a:pt x="3101492" y="389229"/>
                  <a:pt x="3103016" y="383133"/>
                </a:cubicBezTo>
                <a:cubicBezTo>
                  <a:pt x="3104540" y="377037"/>
                  <a:pt x="3105607" y="372465"/>
                  <a:pt x="3106216" y="369417"/>
                </a:cubicBezTo>
                <a:lnTo>
                  <a:pt x="3107131" y="373075"/>
                </a:lnTo>
                <a:cubicBezTo>
                  <a:pt x="3107131" y="376732"/>
                  <a:pt x="3106674" y="381609"/>
                  <a:pt x="3105759" y="387705"/>
                </a:cubicBezTo>
                <a:cubicBezTo>
                  <a:pt x="3104845" y="393801"/>
                  <a:pt x="3104388" y="397154"/>
                  <a:pt x="3104388" y="397764"/>
                </a:cubicBezTo>
                <a:lnTo>
                  <a:pt x="3103473" y="409651"/>
                </a:lnTo>
                <a:lnTo>
                  <a:pt x="3103473" y="414223"/>
                </a:lnTo>
                <a:cubicBezTo>
                  <a:pt x="3103473" y="418490"/>
                  <a:pt x="3103778" y="421843"/>
                  <a:pt x="3104388" y="424281"/>
                </a:cubicBezTo>
                <a:cubicBezTo>
                  <a:pt x="3104997" y="428548"/>
                  <a:pt x="3106521" y="436473"/>
                  <a:pt x="3108960" y="448056"/>
                </a:cubicBezTo>
                <a:cubicBezTo>
                  <a:pt x="3108960" y="449884"/>
                  <a:pt x="3108350" y="451408"/>
                  <a:pt x="3107131" y="452628"/>
                </a:cubicBezTo>
                <a:cubicBezTo>
                  <a:pt x="3104692" y="455676"/>
                  <a:pt x="3103473" y="459333"/>
                  <a:pt x="3103473" y="463600"/>
                </a:cubicBezTo>
                <a:cubicBezTo>
                  <a:pt x="3103473" y="468477"/>
                  <a:pt x="3105607" y="472744"/>
                  <a:pt x="3109874" y="476402"/>
                </a:cubicBezTo>
                <a:cubicBezTo>
                  <a:pt x="3109264" y="475183"/>
                  <a:pt x="3108960" y="473659"/>
                  <a:pt x="3108960" y="471830"/>
                </a:cubicBezTo>
                <a:cubicBezTo>
                  <a:pt x="3108960" y="471221"/>
                  <a:pt x="3110788" y="467868"/>
                  <a:pt x="3114446" y="461772"/>
                </a:cubicBezTo>
                <a:cubicBezTo>
                  <a:pt x="3118103" y="455676"/>
                  <a:pt x="3120237" y="442264"/>
                  <a:pt x="3120847" y="421538"/>
                </a:cubicBezTo>
                <a:lnTo>
                  <a:pt x="3120847" y="441655"/>
                </a:lnTo>
                <a:cubicBezTo>
                  <a:pt x="3119628" y="456895"/>
                  <a:pt x="3119323" y="464820"/>
                  <a:pt x="3119932" y="465429"/>
                </a:cubicBezTo>
                <a:cubicBezTo>
                  <a:pt x="3120542" y="466648"/>
                  <a:pt x="3121761" y="468477"/>
                  <a:pt x="3123590" y="470916"/>
                </a:cubicBezTo>
                <a:cubicBezTo>
                  <a:pt x="3125419" y="473354"/>
                  <a:pt x="3125724" y="475792"/>
                  <a:pt x="3124505" y="478231"/>
                </a:cubicBezTo>
                <a:cubicBezTo>
                  <a:pt x="3123895" y="481279"/>
                  <a:pt x="3123590" y="485546"/>
                  <a:pt x="3123590" y="491032"/>
                </a:cubicBezTo>
                <a:cubicBezTo>
                  <a:pt x="3123590" y="496519"/>
                  <a:pt x="3123285" y="500786"/>
                  <a:pt x="3122676" y="503834"/>
                </a:cubicBezTo>
                <a:cubicBezTo>
                  <a:pt x="3122676" y="508101"/>
                  <a:pt x="3125419" y="510235"/>
                  <a:pt x="3130905" y="510235"/>
                </a:cubicBezTo>
                <a:cubicBezTo>
                  <a:pt x="3133953" y="510235"/>
                  <a:pt x="3136392" y="511149"/>
                  <a:pt x="3138220" y="512978"/>
                </a:cubicBezTo>
                <a:lnTo>
                  <a:pt x="3150108" y="536752"/>
                </a:lnTo>
                <a:cubicBezTo>
                  <a:pt x="3151936" y="539191"/>
                  <a:pt x="3152851" y="542239"/>
                  <a:pt x="3152851" y="545896"/>
                </a:cubicBezTo>
                <a:cubicBezTo>
                  <a:pt x="3152851" y="548944"/>
                  <a:pt x="3152546" y="551535"/>
                  <a:pt x="3151936" y="553669"/>
                </a:cubicBezTo>
                <a:cubicBezTo>
                  <a:pt x="3151327" y="555802"/>
                  <a:pt x="3150717" y="557784"/>
                  <a:pt x="3150108" y="559613"/>
                </a:cubicBezTo>
                <a:cubicBezTo>
                  <a:pt x="3149498" y="560222"/>
                  <a:pt x="3149193" y="561441"/>
                  <a:pt x="3149193" y="563270"/>
                </a:cubicBezTo>
                <a:cubicBezTo>
                  <a:pt x="3149193" y="565709"/>
                  <a:pt x="3150717" y="567842"/>
                  <a:pt x="3153765" y="569671"/>
                </a:cubicBezTo>
                <a:cubicBezTo>
                  <a:pt x="3161690" y="576376"/>
                  <a:pt x="3166262" y="583387"/>
                  <a:pt x="3167481" y="590702"/>
                </a:cubicBezTo>
                <a:lnTo>
                  <a:pt x="3167481" y="592531"/>
                </a:lnTo>
                <a:lnTo>
                  <a:pt x="3185769" y="569671"/>
                </a:lnTo>
                <a:lnTo>
                  <a:pt x="3213201" y="536752"/>
                </a:lnTo>
                <a:lnTo>
                  <a:pt x="3230575" y="515721"/>
                </a:lnTo>
                <a:lnTo>
                  <a:pt x="3236061" y="510235"/>
                </a:lnTo>
                <a:cubicBezTo>
                  <a:pt x="3233623" y="509016"/>
                  <a:pt x="3232708" y="507187"/>
                  <a:pt x="3233318" y="504748"/>
                </a:cubicBezTo>
                <a:cubicBezTo>
                  <a:pt x="3233928" y="502310"/>
                  <a:pt x="3234232" y="500481"/>
                  <a:pt x="3234232" y="499262"/>
                </a:cubicBezTo>
                <a:cubicBezTo>
                  <a:pt x="3234232" y="496214"/>
                  <a:pt x="3233928" y="493471"/>
                  <a:pt x="3233318" y="491032"/>
                </a:cubicBezTo>
                <a:cubicBezTo>
                  <a:pt x="3233318" y="490423"/>
                  <a:pt x="3232099" y="490118"/>
                  <a:pt x="3229660" y="490118"/>
                </a:cubicBezTo>
                <a:cubicBezTo>
                  <a:pt x="3227222" y="491337"/>
                  <a:pt x="3225698" y="490728"/>
                  <a:pt x="3225088" y="488289"/>
                </a:cubicBezTo>
                <a:cubicBezTo>
                  <a:pt x="3220821" y="482803"/>
                  <a:pt x="3216554" y="480669"/>
                  <a:pt x="3212287" y="481888"/>
                </a:cubicBezTo>
                <a:cubicBezTo>
                  <a:pt x="3211677" y="482498"/>
                  <a:pt x="3210763" y="482498"/>
                  <a:pt x="3209544" y="481888"/>
                </a:cubicBezTo>
                <a:cubicBezTo>
                  <a:pt x="3208324" y="481279"/>
                  <a:pt x="3207410" y="480365"/>
                  <a:pt x="3206800" y="479145"/>
                </a:cubicBezTo>
                <a:cubicBezTo>
                  <a:pt x="3204362" y="477926"/>
                  <a:pt x="3201924" y="477621"/>
                  <a:pt x="3199485" y="478231"/>
                </a:cubicBezTo>
                <a:cubicBezTo>
                  <a:pt x="3195218" y="478231"/>
                  <a:pt x="3192170" y="476707"/>
                  <a:pt x="3190341" y="473659"/>
                </a:cubicBezTo>
                <a:cubicBezTo>
                  <a:pt x="3190341" y="473049"/>
                  <a:pt x="3189579" y="472440"/>
                  <a:pt x="3188055" y="471830"/>
                </a:cubicBezTo>
                <a:cubicBezTo>
                  <a:pt x="3186531" y="471221"/>
                  <a:pt x="3185160" y="471221"/>
                  <a:pt x="3183940" y="471830"/>
                </a:cubicBezTo>
                <a:lnTo>
                  <a:pt x="3183026" y="471830"/>
                </a:lnTo>
                <a:cubicBezTo>
                  <a:pt x="3181807" y="471830"/>
                  <a:pt x="3180587" y="471221"/>
                  <a:pt x="3179368" y="470001"/>
                </a:cubicBezTo>
                <a:cubicBezTo>
                  <a:pt x="3178149" y="468782"/>
                  <a:pt x="3177844" y="467258"/>
                  <a:pt x="3178454" y="465429"/>
                </a:cubicBezTo>
                <a:cubicBezTo>
                  <a:pt x="3178454" y="463600"/>
                  <a:pt x="3177540" y="462686"/>
                  <a:pt x="3175711" y="462686"/>
                </a:cubicBezTo>
                <a:cubicBezTo>
                  <a:pt x="3172663" y="462686"/>
                  <a:pt x="3170529" y="461772"/>
                  <a:pt x="3169310" y="459943"/>
                </a:cubicBezTo>
                <a:cubicBezTo>
                  <a:pt x="3163824" y="455066"/>
                  <a:pt x="3158032" y="451408"/>
                  <a:pt x="3151936" y="448970"/>
                </a:cubicBezTo>
                <a:cubicBezTo>
                  <a:pt x="3151936" y="445312"/>
                  <a:pt x="3152241" y="442569"/>
                  <a:pt x="3152851" y="440740"/>
                </a:cubicBezTo>
                <a:cubicBezTo>
                  <a:pt x="3154680" y="437692"/>
                  <a:pt x="3157423" y="437083"/>
                  <a:pt x="3161080" y="438912"/>
                </a:cubicBezTo>
                <a:cubicBezTo>
                  <a:pt x="3162909" y="439521"/>
                  <a:pt x="3165043" y="439826"/>
                  <a:pt x="3167481" y="439826"/>
                </a:cubicBezTo>
                <a:lnTo>
                  <a:pt x="3178454" y="441655"/>
                </a:lnTo>
                <a:lnTo>
                  <a:pt x="3169310" y="437083"/>
                </a:lnTo>
                <a:cubicBezTo>
                  <a:pt x="3163214" y="435254"/>
                  <a:pt x="3157423" y="431596"/>
                  <a:pt x="3151936" y="426110"/>
                </a:cubicBezTo>
                <a:cubicBezTo>
                  <a:pt x="3149498" y="422452"/>
                  <a:pt x="3146907" y="419100"/>
                  <a:pt x="3144164" y="416052"/>
                </a:cubicBezTo>
                <a:cubicBezTo>
                  <a:pt x="3141421" y="413004"/>
                  <a:pt x="3139440" y="410565"/>
                  <a:pt x="3138220" y="408736"/>
                </a:cubicBezTo>
                <a:cubicBezTo>
                  <a:pt x="3137611" y="408127"/>
                  <a:pt x="3135477" y="405688"/>
                  <a:pt x="3131819" y="401421"/>
                </a:cubicBezTo>
                <a:cubicBezTo>
                  <a:pt x="3128162" y="397154"/>
                  <a:pt x="3125724" y="392582"/>
                  <a:pt x="3124505" y="387705"/>
                </a:cubicBezTo>
                <a:cubicBezTo>
                  <a:pt x="3123895" y="385876"/>
                  <a:pt x="3123437" y="383438"/>
                  <a:pt x="3123133" y="380390"/>
                </a:cubicBezTo>
                <a:cubicBezTo>
                  <a:pt x="3122828" y="377342"/>
                  <a:pt x="3122066" y="374904"/>
                  <a:pt x="3120847" y="373075"/>
                </a:cubicBezTo>
                <a:cubicBezTo>
                  <a:pt x="3120847" y="359664"/>
                  <a:pt x="3120237" y="349300"/>
                  <a:pt x="3119018" y="341985"/>
                </a:cubicBezTo>
                <a:close/>
                <a:moveTo>
                  <a:pt x="200253" y="335584"/>
                </a:moveTo>
                <a:lnTo>
                  <a:pt x="194767" y="337413"/>
                </a:lnTo>
                <a:cubicBezTo>
                  <a:pt x="194157" y="337413"/>
                  <a:pt x="193700" y="337566"/>
                  <a:pt x="193395" y="337870"/>
                </a:cubicBezTo>
                <a:cubicBezTo>
                  <a:pt x="193090" y="338175"/>
                  <a:pt x="192633" y="338023"/>
                  <a:pt x="192024" y="337413"/>
                </a:cubicBezTo>
                <a:cubicBezTo>
                  <a:pt x="190195" y="339242"/>
                  <a:pt x="188671" y="340156"/>
                  <a:pt x="187452" y="340156"/>
                </a:cubicBezTo>
                <a:lnTo>
                  <a:pt x="181965" y="341985"/>
                </a:lnTo>
                <a:cubicBezTo>
                  <a:pt x="181965" y="343204"/>
                  <a:pt x="181051" y="343814"/>
                  <a:pt x="179222" y="343814"/>
                </a:cubicBezTo>
                <a:cubicBezTo>
                  <a:pt x="178612" y="343814"/>
                  <a:pt x="178155" y="344271"/>
                  <a:pt x="177850" y="345186"/>
                </a:cubicBezTo>
                <a:cubicBezTo>
                  <a:pt x="177546" y="346100"/>
                  <a:pt x="177393" y="346862"/>
                  <a:pt x="177393" y="347472"/>
                </a:cubicBezTo>
                <a:lnTo>
                  <a:pt x="174650" y="348386"/>
                </a:lnTo>
                <a:cubicBezTo>
                  <a:pt x="172212" y="348386"/>
                  <a:pt x="170992" y="349300"/>
                  <a:pt x="170992" y="351129"/>
                </a:cubicBezTo>
                <a:cubicBezTo>
                  <a:pt x="169163" y="352958"/>
                  <a:pt x="166725" y="353263"/>
                  <a:pt x="163677" y="352044"/>
                </a:cubicBezTo>
                <a:cubicBezTo>
                  <a:pt x="161848" y="351434"/>
                  <a:pt x="159715" y="351129"/>
                  <a:pt x="157276" y="351129"/>
                </a:cubicBezTo>
                <a:cubicBezTo>
                  <a:pt x="156057" y="350520"/>
                  <a:pt x="154228" y="350215"/>
                  <a:pt x="151790" y="350215"/>
                </a:cubicBezTo>
                <a:cubicBezTo>
                  <a:pt x="149352" y="348996"/>
                  <a:pt x="146913" y="349300"/>
                  <a:pt x="144475" y="351129"/>
                </a:cubicBezTo>
                <a:cubicBezTo>
                  <a:pt x="145694" y="352348"/>
                  <a:pt x="146608" y="352958"/>
                  <a:pt x="147218" y="352958"/>
                </a:cubicBezTo>
                <a:cubicBezTo>
                  <a:pt x="147218" y="352958"/>
                  <a:pt x="147828" y="353568"/>
                  <a:pt x="149047" y="354787"/>
                </a:cubicBezTo>
                <a:lnTo>
                  <a:pt x="149047" y="357530"/>
                </a:lnTo>
                <a:cubicBezTo>
                  <a:pt x="145389" y="357530"/>
                  <a:pt x="143560" y="356006"/>
                  <a:pt x="143560" y="352958"/>
                </a:cubicBezTo>
                <a:cubicBezTo>
                  <a:pt x="143560" y="351739"/>
                  <a:pt x="143865" y="350824"/>
                  <a:pt x="144475" y="350215"/>
                </a:cubicBezTo>
                <a:lnTo>
                  <a:pt x="143560" y="352044"/>
                </a:lnTo>
                <a:cubicBezTo>
                  <a:pt x="142341" y="350215"/>
                  <a:pt x="140817" y="348843"/>
                  <a:pt x="138988" y="347929"/>
                </a:cubicBezTo>
                <a:cubicBezTo>
                  <a:pt x="137160" y="347014"/>
                  <a:pt x="135940" y="347167"/>
                  <a:pt x="135331" y="348386"/>
                </a:cubicBezTo>
                <a:cubicBezTo>
                  <a:pt x="135331" y="348386"/>
                  <a:pt x="135178" y="348386"/>
                  <a:pt x="134874" y="348386"/>
                </a:cubicBezTo>
                <a:cubicBezTo>
                  <a:pt x="134569" y="348386"/>
                  <a:pt x="134416" y="348386"/>
                  <a:pt x="134416" y="348386"/>
                </a:cubicBezTo>
                <a:cubicBezTo>
                  <a:pt x="132588" y="346557"/>
                  <a:pt x="131673" y="345643"/>
                  <a:pt x="131673" y="345643"/>
                </a:cubicBezTo>
                <a:cubicBezTo>
                  <a:pt x="126796" y="343814"/>
                  <a:pt x="123748" y="342595"/>
                  <a:pt x="122529" y="341985"/>
                </a:cubicBezTo>
                <a:lnTo>
                  <a:pt x="118872" y="341071"/>
                </a:lnTo>
                <a:lnTo>
                  <a:pt x="117957" y="344728"/>
                </a:lnTo>
                <a:lnTo>
                  <a:pt x="117043" y="350215"/>
                </a:lnTo>
                <a:cubicBezTo>
                  <a:pt x="119481" y="352653"/>
                  <a:pt x="119481" y="354787"/>
                  <a:pt x="117043" y="356616"/>
                </a:cubicBezTo>
                <a:cubicBezTo>
                  <a:pt x="116433" y="357225"/>
                  <a:pt x="116433" y="357835"/>
                  <a:pt x="117043" y="358444"/>
                </a:cubicBezTo>
                <a:cubicBezTo>
                  <a:pt x="117043" y="359664"/>
                  <a:pt x="117348" y="360578"/>
                  <a:pt x="117957" y="361188"/>
                </a:cubicBezTo>
                <a:cubicBezTo>
                  <a:pt x="118567" y="361797"/>
                  <a:pt x="119176" y="362407"/>
                  <a:pt x="119786" y="363016"/>
                </a:cubicBezTo>
                <a:cubicBezTo>
                  <a:pt x="119786" y="363626"/>
                  <a:pt x="119329" y="364083"/>
                  <a:pt x="118414" y="364388"/>
                </a:cubicBezTo>
                <a:cubicBezTo>
                  <a:pt x="117500" y="364693"/>
                  <a:pt x="116738" y="364845"/>
                  <a:pt x="116128" y="364845"/>
                </a:cubicBezTo>
                <a:cubicBezTo>
                  <a:pt x="114909" y="364236"/>
                  <a:pt x="114147" y="364236"/>
                  <a:pt x="113842" y="364845"/>
                </a:cubicBezTo>
                <a:cubicBezTo>
                  <a:pt x="113538" y="365455"/>
                  <a:pt x="113690" y="366674"/>
                  <a:pt x="114300" y="368503"/>
                </a:cubicBezTo>
                <a:lnTo>
                  <a:pt x="114300" y="369417"/>
                </a:lnTo>
                <a:cubicBezTo>
                  <a:pt x="114909" y="370027"/>
                  <a:pt x="114604" y="370941"/>
                  <a:pt x="113385" y="372160"/>
                </a:cubicBezTo>
                <a:cubicBezTo>
                  <a:pt x="113385" y="372160"/>
                  <a:pt x="113233" y="372465"/>
                  <a:pt x="112928" y="373075"/>
                </a:cubicBezTo>
                <a:cubicBezTo>
                  <a:pt x="112623" y="373684"/>
                  <a:pt x="112776" y="374294"/>
                  <a:pt x="113385" y="374904"/>
                </a:cubicBezTo>
                <a:cubicBezTo>
                  <a:pt x="112776" y="376123"/>
                  <a:pt x="112623" y="377190"/>
                  <a:pt x="112928" y="378104"/>
                </a:cubicBezTo>
                <a:cubicBezTo>
                  <a:pt x="113233" y="379018"/>
                  <a:pt x="113385" y="379476"/>
                  <a:pt x="113385" y="379476"/>
                </a:cubicBezTo>
                <a:lnTo>
                  <a:pt x="113385" y="382219"/>
                </a:lnTo>
                <a:cubicBezTo>
                  <a:pt x="112166" y="382828"/>
                  <a:pt x="111861" y="384048"/>
                  <a:pt x="112471" y="385876"/>
                </a:cubicBezTo>
                <a:cubicBezTo>
                  <a:pt x="113080" y="386486"/>
                  <a:pt x="113385" y="388315"/>
                  <a:pt x="113385" y="391363"/>
                </a:cubicBezTo>
                <a:cubicBezTo>
                  <a:pt x="112776" y="392582"/>
                  <a:pt x="113690" y="395020"/>
                  <a:pt x="116128" y="398678"/>
                </a:cubicBezTo>
                <a:lnTo>
                  <a:pt x="116128" y="401421"/>
                </a:lnTo>
                <a:lnTo>
                  <a:pt x="114300" y="402336"/>
                </a:lnTo>
                <a:lnTo>
                  <a:pt x="112471" y="403250"/>
                </a:lnTo>
                <a:lnTo>
                  <a:pt x="112471" y="411480"/>
                </a:lnTo>
                <a:cubicBezTo>
                  <a:pt x="111861" y="412089"/>
                  <a:pt x="111861" y="413308"/>
                  <a:pt x="112471" y="415137"/>
                </a:cubicBezTo>
                <a:cubicBezTo>
                  <a:pt x="112471" y="415137"/>
                  <a:pt x="112623" y="415442"/>
                  <a:pt x="112928" y="416052"/>
                </a:cubicBezTo>
                <a:cubicBezTo>
                  <a:pt x="113233" y="416661"/>
                  <a:pt x="113995" y="416661"/>
                  <a:pt x="115214" y="416052"/>
                </a:cubicBezTo>
                <a:cubicBezTo>
                  <a:pt x="118872" y="416052"/>
                  <a:pt x="121310" y="415137"/>
                  <a:pt x="122529" y="413308"/>
                </a:cubicBezTo>
                <a:lnTo>
                  <a:pt x="130759" y="410565"/>
                </a:lnTo>
                <a:lnTo>
                  <a:pt x="163677" y="393192"/>
                </a:lnTo>
                <a:cubicBezTo>
                  <a:pt x="165506" y="389534"/>
                  <a:pt x="167944" y="387400"/>
                  <a:pt x="170992" y="386791"/>
                </a:cubicBezTo>
                <a:cubicBezTo>
                  <a:pt x="171602" y="386791"/>
                  <a:pt x="171907" y="387096"/>
                  <a:pt x="171907" y="387705"/>
                </a:cubicBezTo>
                <a:lnTo>
                  <a:pt x="170078" y="390448"/>
                </a:lnTo>
                <a:cubicBezTo>
                  <a:pt x="167640" y="392887"/>
                  <a:pt x="167030" y="395020"/>
                  <a:pt x="168249" y="396849"/>
                </a:cubicBezTo>
                <a:cubicBezTo>
                  <a:pt x="169468" y="396849"/>
                  <a:pt x="170535" y="396544"/>
                  <a:pt x="171450" y="395935"/>
                </a:cubicBezTo>
                <a:cubicBezTo>
                  <a:pt x="172364" y="395325"/>
                  <a:pt x="173126" y="394716"/>
                  <a:pt x="173736" y="394106"/>
                </a:cubicBezTo>
                <a:lnTo>
                  <a:pt x="175564" y="389534"/>
                </a:lnTo>
                <a:cubicBezTo>
                  <a:pt x="175564" y="389534"/>
                  <a:pt x="175564" y="389382"/>
                  <a:pt x="175564" y="389077"/>
                </a:cubicBezTo>
                <a:cubicBezTo>
                  <a:pt x="175564" y="388772"/>
                  <a:pt x="175564" y="388620"/>
                  <a:pt x="175564" y="388620"/>
                </a:cubicBezTo>
                <a:cubicBezTo>
                  <a:pt x="178612" y="384962"/>
                  <a:pt x="182270" y="384962"/>
                  <a:pt x="186537" y="388620"/>
                </a:cubicBezTo>
                <a:lnTo>
                  <a:pt x="190195" y="389534"/>
                </a:lnTo>
                <a:cubicBezTo>
                  <a:pt x="191414" y="389534"/>
                  <a:pt x="192328" y="389839"/>
                  <a:pt x="192938" y="390448"/>
                </a:cubicBezTo>
                <a:cubicBezTo>
                  <a:pt x="194767" y="391058"/>
                  <a:pt x="196291" y="391972"/>
                  <a:pt x="197510" y="393192"/>
                </a:cubicBezTo>
                <a:cubicBezTo>
                  <a:pt x="198729" y="394411"/>
                  <a:pt x="199644" y="395325"/>
                  <a:pt x="200253" y="395935"/>
                </a:cubicBezTo>
                <a:cubicBezTo>
                  <a:pt x="208178" y="397764"/>
                  <a:pt x="211226" y="401726"/>
                  <a:pt x="209397" y="407822"/>
                </a:cubicBezTo>
                <a:cubicBezTo>
                  <a:pt x="209397" y="409651"/>
                  <a:pt x="210312" y="411175"/>
                  <a:pt x="212140" y="412394"/>
                </a:cubicBezTo>
                <a:cubicBezTo>
                  <a:pt x="213969" y="414223"/>
                  <a:pt x="216408" y="415747"/>
                  <a:pt x="219456" y="416966"/>
                </a:cubicBezTo>
                <a:lnTo>
                  <a:pt x="220370" y="416052"/>
                </a:lnTo>
                <a:lnTo>
                  <a:pt x="220370" y="406908"/>
                </a:lnTo>
                <a:cubicBezTo>
                  <a:pt x="221589" y="402031"/>
                  <a:pt x="222199" y="397154"/>
                  <a:pt x="222199" y="392277"/>
                </a:cubicBezTo>
                <a:lnTo>
                  <a:pt x="222199" y="385876"/>
                </a:lnTo>
                <a:cubicBezTo>
                  <a:pt x="222199" y="379780"/>
                  <a:pt x="221589" y="375818"/>
                  <a:pt x="220370" y="373989"/>
                </a:cubicBezTo>
                <a:lnTo>
                  <a:pt x="220370" y="371246"/>
                </a:lnTo>
                <a:cubicBezTo>
                  <a:pt x="221589" y="369417"/>
                  <a:pt x="221589" y="367588"/>
                  <a:pt x="220370" y="365760"/>
                </a:cubicBezTo>
                <a:lnTo>
                  <a:pt x="216712" y="363016"/>
                </a:lnTo>
                <a:cubicBezTo>
                  <a:pt x="216103" y="362407"/>
                  <a:pt x="215798" y="361492"/>
                  <a:pt x="215798" y="360273"/>
                </a:cubicBezTo>
                <a:lnTo>
                  <a:pt x="213055" y="357530"/>
                </a:lnTo>
                <a:cubicBezTo>
                  <a:pt x="208788" y="351434"/>
                  <a:pt x="206044" y="348081"/>
                  <a:pt x="204825" y="347472"/>
                </a:cubicBezTo>
                <a:cubicBezTo>
                  <a:pt x="202996" y="352958"/>
                  <a:pt x="201777" y="356006"/>
                  <a:pt x="201168" y="356616"/>
                </a:cubicBezTo>
                <a:lnTo>
                  <a:pt x="200253" y="352958"/>
                </a:lnTo>
                <a:cubicBezTo>
                  <a:pt x="199644" y="351739"/>
                  <a:pt x="199339" y="350215"/>
                  <a:pt x="199339" y="348386"/>
                </a:cubicBezTo>
                <a:lnTo>
                  <a:pt x="200253" y="339242"/>
                </a:lnTo>
                <a:close/>
                <a:moveTo>
                  <a:pt x="206654" y="334670"/>
                </a:moveTo>
                <a:cubicBezTo>
                  <a:pt x="206654" y="335280"/>
                  <a:pt x="206349" y="336346"/>
                  <a:pt x="205739" y="337870"/>
                </a:cubicBezTo>
                <a:cubicBezTo>
                  <a:pt x="205130" y="339394"/>
                  <a:pt x="205130" y="340766"/>
                  <a:pt x="205739" y="341985"/>
                </a:cubicBezTo>
                <a:cubicBezTo>
                  <a:pt x="205739" y="341985"/>
                  <a:pt x="205892" y="341680"/>
                  <a:pt x="206197" y="341071"/>
                </a:cubicBezTo>
                <a:cubicBezTo>
                  <a:pt x="206502" y="340461"/>
                  <a:pt x="206959" y="340156"/>
                  <a:pt x="207568" y="340156"/>
                </a:cubicBezTo>
                <a:cubicBezTo>
                  <a:pt x="207568" y="339547"/>
                  <a:pt x="207416" y="338937"/>
                  <a:pt x="207111" y="338328"/>
                </a:cubicBezTo>
                <a:cubicBezTo>
                  <a:pt x="206806" y="337718"/>
                  <a:pt x="206959" y="337413"/>
                  <a:pt x="207568" y="337413"/>
                </a:cubicBezTo>
                <a:cubicBezTo>
                  <a:pt x="209397" y="336194"/>
                  <a:pt x="209092" y="335280"/>
                  <a:pt x="206654" y="334670"/>
                </a:cubicBezTo>
                <a:close/>
                <a:moveTo>
                  <a:pt x="2899562" y="320954"/>
                </a:moveTo>
                <a:cubicBezTo>
                  <a:pt x="2902000" y="322173"/>
                  <a:pt x="2905353" y="324916"/>
                  <a:pt x="2909620" y="329184"/>
                </a:cubicBezTo>
                <a:cubicBezTo>
                  <a:pt x="2908401" y="330403"/>
                  <a:pt x="2907334" y="331622"/>
                  <a:pt x="2906420" y="332841"/>
                </a:cubicBezTo>
                <a:cubicBezTo>
                  <a:pt x="2905506" y="334060"/>
                  <a:pt x="2904439" y="334975"/>
                  <a:pt x="2903219" y="335584"/>
                </a:cubicBezTo>
                <a:lnTo>
                  <a:pt x="2900476" y="335584"/>
                </a:lnTo>
                <a:cubicBezTo>
                  <a:pt x="2898648" y="335584"/>
                  <a:pt x="2897276" y="334822"/>
                  <a:pt x="2896361" y="333298"/>
                </a:cubicBezTo>
                <a:cubicBezTo>
                  <a:pt x="2895447" y="331774"/>
                  <a:pt x="2894685" y="330708"/>
                  <a:pt x="2894076" y="330098"/>
                </a:cubicBezTo>
                <a:close/>
                <a:moveTo>
                  <a:pt x="2184501" y="313639"/>
                </a:moveTo>
                <a:cubicBezTo>
                  <a:pt x="2177796" y="319125"/>
                  <a:pt x="2173224" y="324002"/>
                  <a:pt x="2170785" y="328269"/>
                </a:cubicBezTo>
                <a:cubicBezTo>
                  <a:pt x="2175052" y="325831"/>
                  <a:pt x="2179929" y="321564"/>
                  <a:pt x="2185416" y="315468"/>
                </a:cubicBezTo>
                <a:close/>
                <a:moveTo>
                  <a:pt x="1930298" y="309067"/>
                </a:moveTo>
                <a:cubicBezTo>
                  <a:pt x="1925421" y="313334"/>
                  <a:pt x="1921154" y="317601"/>
                  <a:pt x="1917496" y="321868"/>
                </a:cubicBezTo>
                <a:lnTo>
                  <a:pt x="1910181" y="330098"/>
                </a:lnTo>
                <a:lnTo>
                  <a:pt x="1894636" y="350215"/>
                </a:lnTo>
                <a:lnTo>
                  <a:pt x="1881835" y="371246"/>
                </a:lnTo>
                <a:cubicBezTo>
                  <a:pt x="1880616" y="372465"/>
                  <a:pt x="1880159" y="373684"/>
                  <a:pt x="1880463" y="374904"/>
                </a:cubicBezTo>
                <a:cubicBezTo>
                  <a:pt x="1880768" y="376123"/>
                  <a:pt x="1882140" y="377342"/>
                  <a:pt x="1884578" y="378561"/>
                </a:cubicBezTo>
                <a:lnTo>
                  <a:pt x="1880920" y="380390"/>
                </a:lnTo>
                <a:cubicBezTo>
                  <a:pt x="1880311" y="381000"/>
                  <a:pt x="1879244" y="381914"/>
                  <a:pt x="1877720" y="383133"/>
                </a:cubicBezTo>
                <a:cubicBezTo>
                  <a:pt x="1876196" y="384352"/>
                  <a:pt x="1876044" y="385876"/>
                  <a:pt x="1877263" y="387705"/>
                </a:cubicBezTo>
                <a:cubicBezTo>
                  <a:pt x="1877873" y="388315"/>
                  <a:pt x="1877568" y="389229"/>
                  <a:pt x="1876348" y="390448"/>
                </a:cubicBezTo>
                <a:cubicBezTo>
                  <a:pt x="1875739" y="391058"/>
                  <a:pt x="1874977" y="391972"/>
                  <a:pt x="1874062" y="393192"/>
                </a:cubicBezTo>
                <a:cubicBezTo>
                  <a:pt x="1873148" y="394411"/>
                  <a:pt x="1872996" y="395630"/>
                  <a:pt x="1873605" y="396849"/>
                </a:cubicBezTo>
                <a:cubicBezTo>
                  <a:pt x="1873605" y="398068"/>
                  <a:pt x="1873910" y="398983"/>
                  <a:pt x="1874520" y="399592"/>
                </a:cubicBezTo>
                <a:cubicBezTo>
                  <a:pt x="1875129" y="400202"/>
                  <a:pt x="1875739" y="400812"/>
                  <a:pt x="1876348" y="401421"/>
                </a:cubicBezTo>
                <a:cubicBezTo>
                  <a:pt x="1876958" y="400812"/>
                  <a:pt x="1877568" y="400202"/>
                  <a:pt x="1878177" y="399592"/>
                </a:cubicBezTo>
                <a:cubicBezTo>
                  <a:pt x="1878787" y="398983"/>
                  <a:pt x="1879396" y="398678"/>
                  <a:pt x="1880006" y="398678"/>
                </a:cubicBezTo>
                <a:cubicBezTo>
                  <a:pt x="1880006" y="398678"/>
                  <a:pt x="1880159" y="398526"/>
                  <a:pt x="1880463" y="398221"/>
                </a:cubicBezTo>
                <a:cubicBezTo>
                  <a:pt x="1880768" y="397916"/>
                  <a:pt x="1880920" y="397764"/>
                  <a:pt x="1880920" y="397764"/>
                </a:cubicBezTo>
                <a:cubicBezTo>
                  <a:pt x="1882140" y="395935"/>
                  <a:pt x="1883359" y="393344"/>
                  <a:pt x="1884578" y="389991"/>
                </a:cubicBezTo>
                <a:cubicBezTo>
                  <a:pt x="1885797" y="386638"/>
                  <a:pt x="1887016" y="384352"/>
                  <a:pt x="1888236" y="383133"/>
                </a:cubicBezTo>
                <a:lnTo>
                  <a:pt x="1888236" y="381304"/>
                </a:lnTo>
                <a:cubicBezTo>
                  <a:pt x="1888845" y="378866"/>
                  <a:pt x="1889455" y="377037"/>
                  <a:pt x="1890064" y="375818"/>
                </a:cubicBezTo>
                <a:cubicBezTo>
                  <a:pt x="1890674" y="374599"/>
                  <a:pt x="1891284" y="373380"/>
                  <a:pt x="1891893" y="372160"/>
                </a:cubicBezTo>
                <a:lnTo>
                  <a:pt x="1896465" y="368503"/>
                </a:lnTo>
                <a:cubicBezTo>
                  <a:pt x="1898904" y="364845"/>
                  <a:pt x="1900123" y="362102"/>
                  <a:pt x="1900123" y="360273"/>
                </a:cubicBezTo>
                <a:lnTo>
                  <a:pt x="1901037" y="358444"/>
                </a:lnTo>
                <a:cubicBezTo>
                  <a:pt x="1905305" y="354177"/>
                  <a:pt x="1907743" y="350824"/>
                  <a:pt x="1908353" y="348386"/>
                </a:cubicBezTo>
                <a:cubicBezTo>
                  <a:pt x="1909572" y="347167"/>
                  <a:pt x="1910791" y="345643"/>
                  <a:pt x="1912010" y="343814"/>
                </a:cubicBezTo>
                <a:cubicBezTo>
                  <a:pt x="1913229" y="341985"/>
                  <a:pt x="1914448" y="340766"/>
                  <a:pt x="1915668" y="340156"/>
                </a:cubicBezTo>
                <a:cubicBezTo>
                  <a:pt x="1915058" y="339547"/>
                  <a:pt x="1914753" y="338632"/>
                  <a:pt x="1914753" y="337413"/>
                </a:cubicBezTo>
                <a:cubicBezTo>
                  <a:pt x="1914753" y="336194"/>
                  <a:pt x="1914448" y="335280"/>
                  <a:pt x="1913839" y="334670"/>
                </a:cubicBezTo>
                <a:cubicBezTo>
                  <a:pt x="1912620" y="334060"/>
                  <a:pt x="1912924" y="333146"/>
                  <a:pt x="1914753" y="331927"/>
                </a:cubicBezTo>
                <a:cubicBezTo>
                  <a:pt x="1919020" y="328879"/>
                  <a:pt x="1921764" y="325526"/>
                  <a:pt x="1922983" y="321868"/>
                </a:cubicBezTo>
                <a:cubicBezTo>
                  <a:pt x="1923593" y="321259"/>
                  <a:pt x="1924354" y="320497"/>
                  <a:pt x="1925269" y="319582"/>
                </a:cubicBezTo>
                <a:cubicBezTo>
                  <a:pt x="1926183" y="318668"/>
                  <a:pt x="1927555" y="317906"/>
                  <a:pt x="1929384" y="317296"/>
                </a:cubicBezTo>
                <a:cubicBezTo>
                  <a:pt x="1930603" y="316687"/>
                  <a:pt x="1931517" y="315620"/>
                  <a:pt x="1932127" y="314096"/>
                </a:cubicBezTo>
                <a:cubicBezTo>
                  <a:pt x="1932736" y="312572"/>
                  <a:pt x="1933346" y="311200"/>
                  <a:pt x="1933956" y="309981"/>
                </a:cubicBezTo>
                <a:lnTo>
                  <a:pt x="1933956" y="309067"/>
                </a:lnTo>
                <a:close/>
                <a:moveTo>
                  <a:pt x="1940356" y="302666"/>
                </a:moveTo>
                <a:cubicBezTo>
                  <a:pt x="1937309" y="302666"/>
                  <a:pt x="1935175" y="304190"/>
                  <a:pt x="1933956" y="307238"/>
                </a:cubicBezTo>
                <a:lnTo>
                  <a:pt x="1935784" y="307238"/>
                </a:lnTo>
                <a:cubicBezTo>
                  <a:pt x="1937003" y="307238"/>
                  <a:pt x="1938375" y="306628"/>
                  <a:pt x="1939899" y="305409"/>
                </a:cubicBezTo>
                <a:cubicBezTo>
                  <a:pt x="1941423" y="304190"/>
                  <a:pt x="1942490" y="303580"/>
                  <a:pt x="1943100" y="303580"/>
                </a:cubicBezTo>
                <a:cubicBezTo>
                  <a:pt x="1942490" y="302971"/>
                  <a:pt x="1941576" y="302666"/>
                  <a:pt x="1940356" y="302666"/>
                </a:cubicBezTo>
                <a:close/>
                <a:moveTo>
                  <a:pt x="1971446" y="300837"/>
                </a:moveTo>
                <a:cubicBezTo>
                  <a:pt x="1970227" y="300837"/>
                  <a:pt x="1968550" y="301447"/>
                  <a:pt x="1966417" y="302666"/>
                </a:cubicBezTo>
                <a:cubicBezTo>
                  <a:pt x="1964283" y="303885"/>
                  <a:pt x="1962302" y="304800"/>
                  <a:pt x="1960473" y="305409"/>
                </a:cubicBezTo>
                <a:cubicBezTo>
                  <a:pt x="1956816" y="307848"/>
                  <a:pt x="1953768" y="309372"/>
                  <a:pt x="1951329" y="309981"/>
                </a:cubicBezTo>
                <a:cubicBezTo>
                  <a:pt x="1946452" y="313029"/>
                  <a:pt x="1942795" y="316077"/>
                  <a:pt x="1940356" y="319125"/>
                </a:cubicBezTo>
                <a:cubicBezTo>
                  <a:pt x="1936699" y="321564"/>
                  <a:pt x="1934565" y="323392"/>
                  <a:pt x="1933956" y="324612"/>
                </a:cubicBezTo>
                <a:cubicBezTo>
                  <a:pt x="1933956" y="324612"/>
                  <a:pt x="1932127" y="326440"/>
                  <a:pt x="1928469" y="330098"/>
                </a:cubicBezTo>
                <a:lnTo>
                  <a:pt x="1923897" y="334670"/>
                </a:lnTo>
                <a:cubicBezTo>
                  <a:pt x="1920849" y="336499"/>
                  <a:pt x="1918716" y="339547"/>
                  <a:pt x="1917496" y="343814"/>
                </a:cubicBezTo>
                <a:cubicBezTo>
                  <a:pt x="1916277" y="345643"/>
                  <a:pt x="1914601" y="348386"/>
                  <a:pt x="1912467" y="352044"/>
                </a:cubicBezTo>
                <a:cubicBezTo>
                  <a:pt x="1910334" y="355701"/>
                  <a:pt x="1908353" y="358444"/>
                  <a:pt x="1906524" y="360273"/>
                </a:cubicBezTo>
                <a:lnTo>
                  <a:pt x="1905609" y="361188"/>
                </a:lnTo>
                <a:cubicBezTo>
                  <a:pt x="1902561" y="366674"/>
                  <a:pt x="1899818" y="371551"/>
                  <a:pt x="1897380" y="375818"/>
                </a:cubicBezTo>
                <a:cubicBezTo>
                  <a:pt x="1894941" y="380085"/>
                  <a:pt x="1892808" y="383743"/>
                  <a:pt x="1890979" y="386791"/>
                </a:cubicBezTo>
                <a:lnTo>
                  <a:pt x="1889150" y="390448"/>
                </a:lnTo>
                <a:cubicBezTo>
                  <a:pt x="1887931" y="392887"/>
                  <a:pt x="1887626" y="395325"/>
                  <a:pt x="1888236" y="397764"/>
                </a:cubicBezTo>
                <a:cubicBezTo>
                  <a:pt x="1888845" y="398373"/>
                  <a:pt x="1888845" y="398983"/>
                  <a:pt x="1888236" y="399592"/>
                </a:cubicBezTo>
                <a:cubicBezTo>
                  <a:pt x="1884578" y="404469"/>
                  <a:pt x="1882749" y="408432"/>
                  <a:pt x="1882749" y="411480"/>
                </a:cubicBezTo>
                <a:cubicBezTo>
                  <a:pt x="1882749" y="413918"/>
                  <a:pt x="1883968" y="415442"/>
                  <a:pt x="1886407" y="416052"/>
                </a:cubicBezTo>
                <a:cubicBezTo>
                  <a:pt x="1887626" y="416661"/>
                  <a:pt x="1888693" y="417728"/>
                  <a:pt x="1889607" y="419252"/>
                </a:cubicBezTo>
                <a:cubicBezTo>
                  <a:pt x="1890522" y="420776"/>
                  <a:pt x="1890979" y="422452"/>
                  <a:pt x="1890979" y="424281"/>
                </a:cubicBezTo>
                <a:cubicBezTo>
                  <a:pt x="1890979" y="427329"/>
                  <a:pt x="1891893" y="428853"/>
                  <a:pt x="1893722" y="428853"/>
                </a:cubicBezTo>
                <a:cubicBezTo>
                  <a:pt x="1894941" y="427634"/>
                  <a:pt x="1895551" y="427634"/>
                  <a:pt x="1895551" y="428853"/>
                </a:cubicBezTo>
                <a:cubicBezTo>
                  <a:pt x="1897380" y="430682"/>
                  <a:pt x="1899361" y="431139"/>
                  <a:pt x="1901494" y="430225"/>
                </a:cubicBezTo>
                <a:cubicBezTo>
                  <a:pt x="1903628" y="429310"/>
                  <a:pt x="1905000" y="428853"/>
                  <a:pt x="1905609" y="428853"/>
                </a:cubicBezTo>
                <a:lnTo>
                  <a:pt x="1906524" y="428853"/>
                </a:lnTo>
                <a:lnTo>
                  <a:pt x="1914753" y="422452"/>
                </a:lnTo>
                <a:cubicBezTo>
                  <a:pt x="1915972" y="421233"/>
                  <a:pt x="1916582" y="420624"/>
                  <a:pt x="1916582" y="420624"/>
                </a:cubicBezTo>
                <a:cubicBezTo>
                  <a:pt x="1919020" y="420624"/>
                  <a:pt x="1920849" y="419100"/>
                  <a:pt x="1922068" y="416052"/>
                </a:cubicBezTo>
                <a:cubicBezTo>
                  <a:pt x="1922068" y="415442"/>
                  <a:pt x="1922678" y="415137"/>
                  <a:pt x="1923897" y="415137"/>
                </a:cubicBezTo>
                <a:lnTo>
                  <a:pt x="1926640" y="413308"/>
                </a:lnTo>
                <a:cubicBezTo>
                  <a:pt x="1938832" y="403555"/>
                  <a:pt x="1947976" y="397154"/>
                  <a:pt x="1954072" y="394106"/>
                </a:cubicBezTo>
                <a:cubicBezTo>
                  <a:pt x="1957120" y="392887"/>
                  <a:pt x="1961083" y="390448"/>
                  <a:pt x="1965960" y="386791"/>
                </a:cubicBezTo>
                <a:cubicBezTo>
                  <a:pt x="1967788" y="386181"/>
                  <a:pt x="1968398" y="385267"/>
                  <a:pt x="1967788" y="384048"/>
                </a:cubicBezTo>
                <a:cubicBezTo>
                  <a:pt x="1967788" y="383438"/>
                  <a:pt x="1968246" y="382981"/>
                  <a:pt x="1969160" y="382676"/>
                </a:cubicBezTo>
                <a:cubicBezTo>
                  <a:pt x="1970074" y="382371"/>
                  <a:pt x="1970836" y="382219"/>
                  <a:pt x="1971446" y="382219"/>
                </a:cubicBezTo>
                <a:cubicBezTo>
                  <a:pt x="1972665" y="382828"/>
                  <a:pt x="1974951" y="383438"/>
                  <a:pt x="1978304" y="384048"/>
                </a:cubicBezTo>
                <a:cubicBezTo>
                  <a:pt x="1981657" y="384657"/>
                  <a:pt x="1983943" y="385876"/>
                  <a:pt x="1985162" y="387705"/>
                </a:cubicBezTo>
                <a:cubicBezTo>
                  <a:pt x="1986381" y="390753"/>
                  <a:pt x="1988515" y="393192"/>
                  <a:pt x="1991563" y="395020"/>
                </a:cubicBezTo>
                <a:cubicBezTo>
                  <a:pt x="1992172" y="395020"/>
                  <a:pt x="1992477" y="395478"/>
                  <a:pt x="1992477" y="396392"/>
                </a:cubicBezTo>
                <a:cubicBezTo>
                  <a:pt x="1992477" y="397306"/>
                  <a:pt x="1992782" y="398068"/>
                  <a:pt x="1993392" y="398678"/>
                </a:cubicBezTo>
                <a:cubicBezTo>
                  <a:pt x="1994001" y="398678"/>
                  <a:pt x="1994916" y="400202"/>
                  <a:pt x="1996135" y="403250"/>
                </a:cubicBezTo>
                <a:lnTo>
                  <a:pt x="1998878" y="406908"/>
                </a:lnTo>
                <a:lnTo>
                  <a:pt x="2000707" y="406908"/>
                </a:lnTo>
                <a:lnTo>
                  <a:pt x="2000707" y="417880"/>
                </a:lnTo>
                <a:cubicBezTo>
                  <a:pt x="2000707" y="420928"/>
                  <a:pt x="2001011" y="423062"/>
                  <a:pt x="2001621" y="424281"/>
                </a:cubicBezTo>
                <a:cubicBezTo>
                  <a:pt x="2001011" y="424891"/>
                  <a:pt x="2000707" y="425653"/>
                  <a:pt x="2000707" y="426567"/>
                </a:cubicBezTo>
                <a:cubicBezTo>
                  <a:pt x="2000707" y="427482"/>
                  <a:pt x="2000402" y="428244"/>
                  <a:pt x="1999792" y="428853"/>
                </a:cubicBezTo>
                <a:lnTo>
                  <a:pt x="1999792" y="430682"/>
                </a:lnTo>
                <a:lnTo>
                  <a:pt x="2000707" y="434340"/>
                </a:lnTo>
                <a:cubicBezTo>
                  <a:pt x="2000707" y="436168"/>
                  <a:pt x="1999488" y="440131"/>
                  <a:pt x="1997049" y="446227"/>
                </a:cubicBezTo>
                <a:cubicBezTo>
                  <a:pt x="1997049" y="448665"/>
                  <a:pt x="1996744" y="450799"/>
                  <a:pt x="1996135" y="452628"/>
                </a:cubicBezTo>
                <a:lnTo>
                  <a:pt x="1995220" y="454456"/>
                </a:lnTo>
                <a:lnTo>
                  <a:pt x="1992477" y="465429"/>
                </a:lnTo>
                <a:lnTo>
                  <a:pt x="1991563" y="468172"/>
                </a:lnTo>
                <a:cubicBezTo>
                  <a:pt x="1989124" y="472440"/>
                  <a:pt x="1988210" y="476097"/>
                  <a:pt x="1988820" y="479145"/>
                </a:cubicBezTo>
                <a:lnTo>
                  <a:pt x="1984248" y="491947"/>
                </a:lnTo>
                <a:cubicBezTo>
                  <a:pt x="1984857" y="492557"/>
                  <a:pt x="1984552" y="493776"/>
                  <a:pt x="1983333" y="495605"/>
                </a:cubicBezTo>
                <a:cubicBezTo>
                  <a:pt x="1983333" y="496214"/>
                  <a:pt x="1982571" y="497433"/>
                  <a:pt x="1981047" y="499262"/>
                </a:cubicBezTo>
                <a:cubicBezTo>
                  <a:pt x="1979523" y="501091"/>
                  <a:pt x="1979371" y="502615"/>
                  <a:pt x="1980590" y="503834"/>
                </a:cubicBezTo>
                <a:cubicBezTo>
                  <a:pt x="1981809" y="504444"/>
                  <a:pt x="1981504" y="505663"/>
                  <a:pt x="1979676" y="507492"/>
                </a:cubicBezTo>
                <a:cubicBezTo>
                  <a:pt x="1976628" y="509321"/>
                  <a:pt x="1975104" y="511759"/>
                  <a:pt x="1975104" y="514807"/>
                </a:cubicBezTo>
                <a:lnTo>
                  <a:pt x="1975104" y="515721"/>
                </a:lnTo>
                <a:cubicBezTo>
                  <a:pt x="1972665" y="519379"/>
                  <a:pt x="1970379" y="523798"/>
                  <a:pt x="1968246" y="528980"/>
                </a:cubicBezTo>
                <a:cubicBezTo>
                  <a:pt x="1966112" y="534162"/>
                  <a:pt x="1964435" y="537972"/>
                  <a:pt x="1963216" y="540410"/>
                </a:cubicBezTo>
                <a:lnTo>
                  <a:pt x="1954072" y="557784"/>
                </a:lnTo>
                <a:cubicBezTo>
                  <a:pt x="1950415" y="566318"/>
                  <a:pt x="1947976" y="572719"/>
                  <a:pt x="1946757" y="576986"/>
                </a:cubicBezTo>
                <a:cubicBezTo>
                  <a:pt x="1943709" y="583692"/>
                  <a:pt x="1941880" y="589788"/>
                  <a:pt x="1941271" y="595274"/>
                </a:cubicBezTo>
                <a:cubicBezTo>
                  <a:pt x="1939442" y="599541"/>
                  <a:pt x="1938223" y="604418"/>
                  <a:pt x="1937613" y="609905"/>
                </a:cubicBezTo>
                <a:cubicBezTo>
                  <a:pt x="1937003" y="610514"/>
                  <a:pt x="1935480" y="613257"/>
                  <a:pt x="1933041" y="618134"/>
                </a:cubicBezTo>
                <a:lnTo>
                  <a:pt x="1933956" y="626364"/>
                </a:lnTo>
                <a:cubicBezTo>
                  <a:pt x="1934565" y="626973"/>
                  <a:pt x="1935327" y="627278"/>
                  <a:pt x="1936242" y="627278"/>
                </a:cubicBezTo>
                <a:cubicBezTo>
                  <a:pt x="1937156" y="627278"/>
                  <a:pt x="1937918" y="627583"/>
                  <a:pt x="1938528" y="628192"/>
                </a:cubicBezTo>
                <a:cubicBezTo>
                  <a:pt x="1936699" y="630021"/>
                  <a:pt x="1935175" y="633069"/>
                  <a:pt x="1933956" y="637336"/>
                </a:cubicBezTo>
                <a:cubicBezTo>
                  <a:pt x="1933346" y="639165"/>
                  <a:pt x="1932736" y="641146"/>
                  <a:pt x="1932127" y="643280"/>
                </a:cubicBezTo>
                <a:cubicBezTo>
                  <a:pt x="1931517" y="645414"/>
                  <a:pt x="1931212" y="647700"/>
                  <a:pt x="1931212" y="650138"/>
                </a:cubicBezTo>
                <a:cubicBezTo>
                  <a:pt x="1931212" y="650748"/>
                  <a:pt x="1931517" y="651205"/>
                  <a:pt x="1932127" y="651510"/>
                </a:cubicBezTo>
                <a:cubicBezTo>
                  <a:pt x="1932736" y="651814"/>
                  <a:pt x="1933041" y="652272"/>
                  <a:pt x="1933041" y="652881"/>
                </a:cubicBezTo>
                <a:lnTo>
                  <a:pt x="1936699" y="651967"/>
                </a:lnTo>
                <a:cubicBezTo>
                  <a:pt x="1936699" y="655624"/>
                  <a:pt x="1937003" y="658673"/>
                  <a:pt x="1937613" y="661111"/>
                </a:cubicBezTo>
                <a:cubicBezTo>
                  <a:pt x="1938223" y="661721"/>
                  <a:pt x="1938375" y="662178"/>
                  <a:pt x="1938070" y="662482"/>
                </a:cubicBezTo>
                <a:cubicBezTo>
                  <a:pt x="1937766" y="662787"/>
                  <a:pt x="1937613" y="663244"/>
                  <a:pt x="1937613" y="663854"/>
                </a:cubicBezTo>
                <a:cubicBezTo>
                  <a:pt x="1938832" y="666292"/>
                  <a:pt x="1940052" y="667817"/>
                  <a:pt x="1941271" y="668426"/>
                </a:cubicBezTo>
                <a:cubicBezTo>
                  <a:pt x="1941271" y="667817"/>
                  <a:pt x="1941728" y="667512"/>
                  <a:pt x="1942642" y="667512"/>
                </a:cubicBezTo>
                <a:cubicBezTo>
                  <a:pt x="1943557" y="667512"/>
                  <a:pt x="1944319" y="667207"/>
                  <a:pt x="1944928" y="666597"/>
                </a:cubicBezTo>
                <a:cubicBezTo>
                  <a:pt x="1946148" y="665378"/>
                  <a:pt x="1947367" y="664769"/>
                  <a:pt x="1948586" y="664769"/>
                </a:cubicBezTo>
                <a:cubicBezTo>
                  <a:pt x="1949805" y="664769"/>
                  <a:pt x="1951329" y="663549"/>
                  <a:pt x="1953158" y="661111"/>
                </a:cubicBezTo>
                <a:lnTo>
                  <a:pt x="1953158" y="660196"/>
                </a:lnTo>
                <a:cubicBezTo>
                  <a:pt x="1954987" y="659587"/>
                  <a:pt x="1956358" y="658063"/>
                  <a:pt x="1957273" y="655624"/>
                </a:cubicBezTo>
                <a:cubicBezTo>
                  <a:pt x="1958187" y="653186"/>
                  <a:pt x="1959254" y="651967"/>
                  <a:pt x="1960473" y="651967"/>
                </a:cubicBezTo>
                <a:lnTo>
                  <a:pt x="1961388" y="650138"/>
                </a:lnTo>
                <a:cubicBezTo>
                  <a:pt x="1961388" y="648919"/>
                  <a:pt x="1962912" y="646785"/>
                  <a:pt x="1965960" y="643737"/>
                </a:cubicBezTo>
                <a:cubicBezTo>
                  <a:pt x="1967788" y="641909"/>
                  <a:pt x="1969313" y="638861"/>
                  <a:pt x="1970532" y="634593"/>
                </a:cubicBezTo>
                <a:cubicBezTo>
                  <a:pt x="1971751" y="634593"/>
                  <a:pt x="1972360" y="633679"/>
                  <a:pt x="1972360" y="631850"/>
                </a:cubicBezTo>
                <a:cubicBezTo>
                  <a:pt x="1972970" y="631240"/>
                  <a:pt x="1973580" y="630631"/>
                  <a:pt x="1974189" y="630021"/>
                </a:cubicBezTo>
                <a:cubicBezTo>
                  <a:pt x="1974799" y="629412"/>
                  <a:pt x="1975408" y="629107"/>
                  <a:pt x="1976018" y="629107"/>
                </a:cubicBezTo>
                <a:lnTo>
                  <a:pt x="1976018" y="627278"/>
                </a:lnTo>
                <a:cubicBezTo>
                  <a:pt x="1977847" y="627278"/>
                  <a:pt x="1979066" y="626211"/>
                  <a:pt x="1979676" y="624078"/>
                </a:cubicBezTo>
                <a:cubicBezTo>
                  <a:pt x="1980285" y="621944"/>
                  <a:pt x="1981200" y="620573"/>
                  <a:pt x="1982419" y="619963"/>
                </a:cubicBezTo>
                <a:cubicBezTo>
                  <a:pt x="1983028" y="619963"/>
                  <a:pt x="1983333" y="619658"/>
                  <a:pt x="1983333" y="619048"/>
                </a:cubicBezTo>
                <a:cubicBezTo>
                  <a:pt x="1983333" y="618439"/>
                  <a:pt x="1983638" y="617829"/>
                  <a:pt x="1984248" y="617220"/>
                </a:cubicBezTo>
                <a:cubicBezTo>
                  <a:pt x="1984248" y="617220"/>
                  <a:pt x="1985162" y="616305"/>
                  <a:pt x="1986991" y="614476"/>
                </a:cubicBezTo>
                <a:cubicBezTo>
                  <a:pt x="1986991" y="614476"/>
                  <a:pt x="1987143" y="614324"/>
                  <a:pt x="1987448" y="614019"/>
                </a:cubicBezTo>
                <a:cubicBezTo>
                  <a:pt x="1987753" y="613715"/>
                  <a:pt x="1987905" y="613562"/>
                  <a:pt x="1987905" y="613562"/>
                </a:cubicBezTo>
                <a:cubicBezTo>
                  <a:pt x="1987905" y="610514"/>
                  <a:pt x="1989124" y="608990"/>
                  <a:pt x="1991563" y="608990"/>
                </a:cubicBezTo>
                <a:cubicBezTo>
                  <a:pt x="1991563" y="606552"/>
                  <a:pt x="1992172" y="604875"/>
                  <a:pt x="1993392" y="603961"/>
                </a:cubicBezTo>
                <a:cubicBezTo>
                  <a:pt x="1994611" y="603046"/>
                  <a:pt x="1995525" y="601980"/>
                  <a:pt x="1996135" y="600761"/>
                </a:cubicBezTo>
                <a:cubicBezTo>
                  <a:pt x="1997354" y="598932"/>
                  <a:pt x="1998573" y="598017"/>
                  <a:pt x="1999792" y="598017"/>
                </a:cubicBezTo>
                <a:cubicBezTo>
                  <a:pt x="1999792" y="597408"/>
                  <a:pt x="1999945" y="596188"/>
                  <a:pt x="2000250" y="594360"/>
                </a:cubicBezTo>
                <a:cubicBezTo>
                  <a:pt x="2000554" y="592531"/>
                  <a:pt x="2001621" y="591312"/>
                  <a:pt x="2003450" y="590702"/>
                </a:cubicBezTo>
                <a:cubicBezTo>
                  <a:pt x="2004060" y="590702"/>
                  <a:pt x="2004060" y="590397"/>
                  <a:pt x="2003450" y="589788"/>
                </a:cubicBezTo>
                <a:cubicBezTo>
                  <a:pt x="2004669" y="588569"/>
                  <a:pt x="2005279" y="587654"/>
                  <a:pt x="2005279" y="587044"/>
                </a:cubicBezTo>
                <a:cubicBezTo>
                  <a:pt x="2006498" y="588264"/>
                  <a:pt x="2007108" y="588873"/>
                  <a:pt x="2007108" y="588873"/>
                </a:cubicBezTo>
                <a:lnTo>
                  <a:pt x="2006193" y="591617"/>
                </a:lnTo>
                <a:cubicBezTo>
                  <a:pt x="2006193" y="593445"/>
                  <a:pt x="2005279" y="594969"/>
                  <a:pt x="2003450" y="596188"/>
                </a:cubicBezTo>
                <a:lnTo>
                  <a:pt x="2004364" y="597103"/>
                </a:lnTo>
                <a:lnTo>
                  <a:pt x="2012594" y="588873"/>
                </a:lnTo>
                <a:cubicBezTo>
                  <a:pt x="2015032" y="582777"/>
                  <a:pt x="2017166" y="578205"/>
                  <a:pt x="2018995" y="575157"/>
                </a:cubicBezTo>
                <a:cubicBezTo>
                  <a:pt x="2020824" y="571500"/>
                  <a:pt x="2022805" y="567385"/>
                  <a:pt x="2024938" y="562813"/>
                </a:cubicBezTo>
                <a:cubicBezTo>
                  <a:pt x="2027072" y="558241"/>
                  <a:pt x="2029663" y="552907"/>
                  <a:pt x="2032711" y="546811"/>
                </a:cubicBezTo>
                <a:lnTo>
                  <a:pt x="2049170" y="515721"/>
                </a:lnTo>
                <a:cubicBezTo>
                  <a:pt x="2055266" y="505968"/>
                  <a:pt x="2059533" y="498652"/>
                  <a:pt x="2061972" y="493776"/>
                </a:cubicBezTo>
                <a:lnTo>
                  <a:pt x="2060143" y="501091"/>
                </a:lnTo>
                <a:cubicBezTo>
                  <a:pt x="2054656" y="510235"/>
                  <a:pt x="2049475" y="520598"/>
                  <a:pt x="2044598" y="532180"/>
                </a:cubicBezTo>
                <a:lnTo>
                  <a:pt x="2038197" y="550469"/>
                </a:lnTo>
                <a:lnTo>
                  <a:pt x="2033625" y="567842"/>
                </a:lnTo>
                <a:cubicBezTo>
                  <a:pt x="2033625" y="569671"/>
                  <a:pt x="2033320" y="571347"/>
                  <a:pt x="2032711" y="572871"/>
                </a:cubicBezTo>
                <a:cubicBezTo>
                  <a:pt x="2032101" y="574395"/>
                  <a:pt x="2031492" y="575767"/>
                  <a:pt x="2030882" y="576986"/>
                </a:cubicBezTo>
                <a:lnTo>
                  <a:pt x="2030882" y="577900"/>
                </a:lnTo>
                <a:cubicBezTo>
                  <a:pt x="2029663" y="580948"/>
                  <a:pt x="2029053" y="583539"/>
                  <a:pt x="2029053" y="585673"/>
                </a:cubicBezTo>
                <a:cubicBezTo>
                  <a:pt x="2029053" y="587807"/>
                  <a:pt x="2028748" y="589483"/>
                  <a:pt x="2028139" y="590702"/>
                </a:cubicBezTo>
                <a:lnTo>
                  <a:pt x="2028139" y="594360"/>
                </a:lnTo>
                <a:cubicBezTo>
                  <a:pt x="2027529" y="594969"/>
                  <a:pt x="2026920" y="595579"/>
                  <a:pt x="2026310" y="596188"/>
                </a:cubicBezTo>
                <a:cubicBezTo>
                  <a:pt x="2025700" y="596798"/>
                  <a:pt x="2025396" y="597408"/>
                  <a:pt x="2025396" y="598017"/>
                </a:cubicBezTo>
                <a:lnTo>
                  <a:pt x="2026310" y="603504"/>
                </a:lnTo>
                <a:cubicBezTo>
                  <a:pt x="2025091" y="604113"/>
                  <a:pt x="2024481" y="605332"/>
                  <a:pt x="2024481" y="607161"/>
                </a:cubicBezTo>
                <a:cubicBezTo>
                  <a:pt x="2024481" y="608990"/>
                  <a:pt x="2024176" y="610819"/>
                  <a:pt x="2023567" y="612648"/>
                </a:cubicBezTo>
                <a:lnTo>
                  <a:pt x="2019909" y="610819"/>
                </a:lnTo>
                <a:lnTo>
                  <a:pt x="2019909" y="611733"/>
                </a:lnTo>
                <a:cubicBezTo>
                  <a:pt x="2021128" y="612952"/>
                  <a:pt x="2021738" y="614476"/>
                  <a:pt x="2021738" y="616305"/>
                </a:cubicBezTo>
                <a:cubicBezTo>
                  <a:pt x="2021738" y="618134"/>
                  <a:pt x="2021738" y="619353"/>
                  <a:pt x="2021738" y="619963"/>
                </a:cubicBezTo>
                <a:lnTo>
                  <a:pt x="2021738" y="622706"/>
                </a:lnTo>
                <a:lnTo>
                  <a:pt x="2017166" y="629107"/>
                </a:lnTo>
                <a:lnTo>
                  <a:pt x="2015337" y="631850"/>
                </a:lnTo>
                <a:lnTo>
                  <a:pt x="2014423" y="635508"/>
                </a:lnTo>
                <a:cubicBezTo>
                  <a:pt x="2013813" y="636117"/>
                  <a:pt x="2013508" y="637336"/>
                  <a:pt x="2013508" y="639165"/>
                </a:cubicBezTo>
                <a:cubicBezTo>
                  <a:pt x="2013508" y="639775"/>
                  <a:pt x="2013661" y="640384"/>
                  <a:pt x="2013966" y="640994"/>
                </a:cubicBezTo>
                <a:cubicBezTo>
                  <a:pt x="2014270" y="641604"/>
                  <a:pt x="2014118" y="642518"/>
                  <a:pt x="2013508" y="643737"/>
                </a:cubicBezTo>
                <a:cubicBezTo>
                  <a:pt x="2013508" y="643737"/>
                  <a:pt x="2011680" y="646480"/>
                  <a:pt x="2008022" y="651967"/>
                </a:cubicBezTo>
                <a:cubicBezTo>
                  <a:pt x="2008632" y="653186"/>
                  <a:pt x="2008479" y="654253"/>
                  <a:pt x="2007565" y="655167"/>
                </a:cubicBezTo>
                <a:cubicBezTo>
                  <a:pt x="2006650" y="656082"/>
                  <a:pt x="2005888" y="656844"/>
                  <a:pt x="2005279" y="657453"/>
                </a:cubicBezTo>
                <a:cubicBezTo>
                  <a:pt x="2005279" y="658673"/>
                  <a:pt x="2004669" y="660501"/>
                  <a:pt x="2003450" y="662940"/>
                </a:cubicBezTo>
                <a:cubicBezTo>
                  <a:pt x="2003450" y="664159"/>
                  <a:pt x="2003145" y="665073"/>
                  <a:pt x="2002536" y="665683"/>
                </a:cubicBezTo>
                <a:cubicBezTo>
                  <a:pt x="2002536" y="666902"/>
                  <a:pt x="2002231" y="667664"/>
                  <a:pt x="2001621" y="667969"/>
                </a:cubicBezTo>
                <a:cubicBezTo>
                  <a:pt x="2001011" y="668274"/>
                  <a:pt x="2000707" y="668731"/>
                  <a:pt x="2000707" y="669340"/>
                </a:cubicBezTo>
                <a:lnTo>
                  <a:pt x="2000707" y="671169"/>
                </a:lnTo>
                <a:lnTo>
                  <a:pt x="1998878" y="680313"/>
                </a:lnTo>
                <a:lnTo>
                  <a:pt x="1999792" y="682142"/>
                </a:lnTo>
                <a:lnTo>
                  <a:pt x="2001621" y="681228"/>
                </a:lnTo>
                <a:lnTo>
                  <a:pt x="2001621" y="680313"/>
                </a:lnTo>
                <a:cubicBezTo>
                  <a:pt x="2001621" y="679094"/>
                  <a:pt x="2002383" y="677570"/>
                  <a:pt x="2003907" y="675741"/>
                </a:cubicBezTo>
                <a:cubicBezTo>
                  <a:pt x="2005431" y="673913"/>
                  <a:pt x="2006498" y="672084"/>
                  <a:pt x="2007108" y="670255"/>
                </a:cubicBezTo>
                <a:cubicBezTo>
                  <a:pt x="2007717" y="669036"/>
                  <a:pt x="2008479" y="666902"/>
                  <a:pt x="2009394" y="663854"/>
                </a:cubicBezTo>
                <a:cubicBezTo>
                  <a:pt x="2010308" y="660806"/>
                  <a:pt x="2010460" y="657758"/>
                  <a:pt x="2009851" y="654710"/>
                </a:cubicBezTo>
                <a:cubicBezTo>
                  <a:pt x="2013508" y="654100"/>
                  <a:pt x="2015947" y="650443"/>
                  <a:pt x="2017166" y="643737"/>
                </a:cubicBezTo>
                <a:lnTo>
                  <a:pt x="2018995" y="640994"/>
                </a:lnTo>
                <a:lnTo>
                  <a:pt x="2022652" y="633679"/>
                </a:lnTo>
                <a:cubicBezTo>
                  <a:pt x="2023872" y="631850"/>
                  <a:pt x="2024786" y="630174"/>
                  <a:pt x="2025396" y="628650"/>
                </a:cubicBezTo>
                <a:cubicBezTo>
                  <a:pt x="2026005" y="627126"/>
                  <a:pt x="2026615" y="625754"/>
                  <a:pt x="2027224" y="624535"/>
                </a:cubicBezTo>
                <a:lnTo>
                  <a:pt x="2032711" y="608990"/>
                </a:lnTo>
                <a:cubicBezTo>
                  <a:pt x="2033320" y="608380"/>
                  <a:pt x="2033625" y="607161"/>
                  <a:pt x="2033625" y="605332"/>
                </a:cubicBezTo>
                <a:cubicBezTo>
                  <a:pt x="2034844" y="602894"/>
                  <a:pt x="2035454" y="601370"/>
                  <a:pt x="2035454" y="600761"/>
                </a:cubicBezTo>
                <a:lnTo>
                  <a:pt x="2036368" y="598932"/>
                </a:lnTo>
                <a:cubicBezTo>
                  <a:pt x="2035149" y="595884"/>
                  <a:pt x="2035759" y="594055"/>
                  <a:pt x="2038197" y="593445"/>
                </a:cubicBezTo>
                <a:lnTo>
                  <a:pt x="2037283" y="590702"/>
                </a:lnTo>
                <a:lnTo>
                  <a:pt x="2037283" y="587959"/>
                </a:lnTo>
                <a:lnTo>
                  <a:pt x="2040026" y="587959"/>
                </a:lnTo>
                <a:lnTo>
                  <a:pt x="2040026" y="590702"/>
                </a:lnTo>
                <a:cubicBezTo>
                  <a:pt x="2039416" y="593140"/>
                  <a:pt x="2039416" y="594969"/>
                  <a:pt x="2040026" y="596188"/>
                </a:cubicBezTo>
                <a:lnTo>
                  <a:pt x="2040940" y="598017"/>
                </a:lnTo>
                <a:lnTo>
                  <a:pt x="2039112" y="608990"/>
                </a:lnTo>
                <a:cubicBezTo>
                  <a:pt x="2039112" y="613867"/>
                  <a:pt x="2038807" y="617524"/>
                  <a:pt x="2038197" y="619963"/>
                </a:cubicBezTo>
                <a:lnTo>
                  <a:pt x="2034540" y="630021"/>
                </a:lnTo>
                <a:cubicBezTo>
                  <a:pt x="2033930" y="633069"/>
                  <a:pt x="2033320" y="635660"/>
                  <a:pt x="2032711" y="637794"/>
                </a:cubicBezTo>
                <a:cubicBezTo>
                  <a:pt x="2032101" y="639927"/>
                  <a:pt x="2031492" y="641604"/>
                  <a:pt x="2030882" y="642823"/>
                </a:cubicBezTo>
                <a:lnTo>
                  <a:pt x="2026310" y="651967"/>
                </a:lnTo>
                <a:cubicBezTo>
                  <a:pt x="2025091" y="655015"/>
                  <a:pt x="2023872" y="658215"/>
                  <a:pt x="2022652" y="661568"/>
                </a:cubicBezTo>
                <a:cubicBezTo>
                  <a:pt x="2021433" y="664921"/>
                  <a:pt x="2020214" y="668121"/>
                  <a:pt x="2018995" y="671169"/>
                </a:cubicBezTo>
                <a:cubicBezTo>
                  <a:pt x="2017776" y="676656"/>
                  <a:pt x="2016252" y="680923"/>
                  <a:pt x="2014423" y="683971"/>
                </a:cubicBezTo>
                <a:lnTo>
                  <a:pt x="2011680" y="696773"/>
                </a:lnTo>
                <a:cubicBezTo>
                  <a:pt x="2011070" y="699211"/>
                  <a:pt x="2010460" y="701192"/>
                  <a:pt x="2009851" y="702716"/>
                </a:cubicBezTo>
                <a:cubicBezTo>
                  <a:pt x="2009241" y="704240"/>
                  <a:pt x="2008632" y="705612"/>
                  <a:pt x="2008022" y="706831"/>
                </a:cubicBezTo>
                <a:lnTo>
                  <a:pt x="2001621" y="719632"/>
                </a:lnTo>
                <a:cubicBezTo>
                  <a:pt x="1999792" y="725119"/>
                  <a:pt x="1998573" y="728472"/>
                  <a:pt x="1997964" y="729691"/>
                </a:cubicBezTo>
                <a:lnTo>
                  <a:pt x="1991563" y="745236"/>
                </a:lnTo>
                <a:cubicBezTo>
                  <a:pt x="1990953" y="746455"/>
                  <a:pt x="1990039" y="748131"/>
                  <a:pt x="1988820" y="750265"/>
                </a:cubicBezTo>
                <a:cubicBezTo>
                  <a:pt x="1987601" y="752398"/>
                  <a:pt x="1986686" y="754380"/>
                  <a:pt x="1986076" y="756209"/>
                </a:cubicBezTo>
                <a:cubicBezTo>
                  <a:pt x="1985467" y="756818"/>
                  <a:pt x="1985010" y="757428"/>
                  <a:pt x="1984705" y="758037"/>
                </a:cubicBezTo>
                <a:cubicBezTo>
                  <a:pt x="1984400" y="758647"/>
                  <a:pt x="1983943" y="759257"/>
                  <a:pt x="1983333" y="759866"/>
                </a:cubicBezTo>
                <a:cubicBezTo>
                  <a:pt x="1980895" y="764743"/>
                  <a:pt x="1978761" y="768096"/>
                  <a:pt x="1976932" y="769925"/>
                </a:cubicBezTo>
                <a:cubicBezTo>
                  <a:pt x="1975713" y="771144"/>
                  <a:pt x="1973275" y="774192"/>
                  <a:pt x="1969617" y="779069"/>
                </a:cubicBezTo>
                <a:cubicBezTo>
                  <a:pt x="1969007" y="780897"/>
                  <a:pt x="1968093" y="782421"/>
                  <a:pt x="1966874" y="783640"/>
                </a:cubicBezTo>
                <a:cubicBezTo>
                  <a:pt x="1966264" y="784860"/>
                  <a:pt x="1965350" y="786536"/>
                  <a:pt x="1964131" y="788670"/>
                </a:cubicBezTo>
                <a:cubicBezTo>
                  <a:pt x="1962912" y="790803"/>
                  <a:pt x="1962607" y="792784"/>
                  <a:pt x="1963216" y="794613"/>
                </a:cubicBezTo>
                <a:lnTo>
                  <a:pt x="1971446" y="792784"/>
                </a:lnTo>
                <a:cubicBezTo>
                  <a:pt x="1975104" y="790956"/>
                  <a:pt x="1978761" y="789584"/>
                  <a:pt x="1982419" y="788670"/>
                </a:cubicBezTo>
                <a:cubicBezTo>
                  <a:pt x="1986076" y="787755"/>
                  <a:pt x="1989124" y="786688"/>
                  <a:pt x="1991563" y="785469"/>
                </a:cubicBezTo>
                <a:cubicBezTo>
                  <a:pt x="1996440" y="783031"/>
                  <a:pt x="2000402" y="780592"/>
                  <a:pt x="2003450" y="778154"/>
                </a:cubicBezTo>
                <a:cubicBezTo>
                  <a:pt x="2004669" y="776935"/>
                  <a:pt x="2006498" y="775716"/>
                  <a:pt x="2008936" y="774496"/>
                </a:cubicBezTo>
                <a:cubicBezTo>
                  <a:pt x="2011375" y="773277"/>
                  <a:pt x="2013813" y="771448"/>
                  <a:pt x="2016252" y="769010"/>
                </a:cubicBezTo>
                <a:cubicBezTo>
                  <a:pt x="2018080" y="767181"/>
                  <a:pt x="2019605" y="765352"/>
                  <a:pt x="2020824" y="763524"/>
                </a:cubicBezTo>
                <a:cubicBezTo>
                  <a:pt x="2022043" y="761695"/>
                  <a:pt x="2023567" y="759866"/>
                  <a:pt x="2025396" y="758037"/>
                </a:cubicBezTo>
                <a:cubicBezTo>
                  <a:pt x="2029053" y="754989"/>
                  <a:pt x="2032406" y="751027"/>
                  <a:pt x="2035454" y="746150"/>
                </a:cubicBezTo>
                <a:cubicBezTo>
                  <a:pt x="2036673" y="741883"/>
                  <a:pt x="2040026" y="737616"/>
                  <a:pt x="2045512" y="733348"/>
                </a:cubicBezTo>
                <a:lnTo>
                  <a:pt x="2050999" y="723290"/>
                </a:lnTo>
                <a:cubicBezTo>
                  <a:pt x="2058924" y="715365"/>
                  <a:pt x="2066239" y="703478"/>
                  <a:pt x="2072944" y="687628"/>
                </a:cubicBezTo>
                <a:cubicBezTo>
                  <a:pt x="2079650" y="679094"/>
                  <a:pt x="2083917" y="673303"/>
                  <a:pt x="2085746" y="670255"/>
                </a:cubicBezTo>
                <a:lnTo>
                  <a:pt x="2098548" y="646480"/>
                </a:lnTo>
                <a:cubicBezTo>
                  <a:pt x="2101595" y="640384"/>
                  <a:pt x="2104491" y="634593"/>
                  <a:pt x="2107234" y="629107"/>
                </a:cubicBezTo>
                <a:cubicBezTo>
                  <a:pt x="2109978" y="623620"/>
                  <a:pt x="2112264" y="618744"/>
                  <a:pt x="2114092" y="614476"/>
                </a:cubicBezTo>
                <a:cubicBezTo>
                  <a:pt x="2126284" y="589483"/>
                  <a:pt x="2133905" y="572414"/>
                  <a:pt x="2136952" y="563270"/>
                </a:cubicBezTo>
                <a:cubicBezTo>
                  <a:pt x="2146706" y="545592"/>
                  <a:pt x="2152497" y="527913"/>
                  <a:pt x="2154326" y="510235"/>
                </a:cubicBezTo>
                <a:cubicBezTo>
                  <a:pt x="2154326" y="507796"/>
                  <a:pt x="2154783" y="505511"/>
                  <a:pt x="2155698" y="503377"/>
                </a:cubicBezTo>
                <a:cubicBezTo>
                  <a:pt x="2156612" y="501243"/>
                  <a:pt x="2157069" y="498652"/>
                  <a:pt x="2157069" y="495605"/>
                </a:cubicBezTo>
                <a:cubicBezTo>
                  <a:pt x="2155240" y="496824"/>
                  <a:pt x="2153412" y="497433"/>
                  <a:pt x="2151583" y="497433"/>
                </a:cubicBezTo>
                <a:cubicBezTo>
                  <a:pt x="2149754" y="497433"/>
                  <a:pt x="2148535" y="497738"/>
                  <a:pt x="2147925" y="498348"/>
                </a:cubicBezTo>
                <a:lnTo>
                  <a:pt x="2149754" y="506577"/>
                </a:lnTo>
                <a:cubicBezTo>
                  <a:pt x="2146096" y="505358"/>
                  <a:pt x="2143353" y="504139"/>
                  <a:pt x="2141524" y="502920"/>
                </a:cubicBezTo>
                <a:lnTo>
                  <a:pt x="2146096" y="498348"/>
                </a:lnTo>
                <a:cubicBezTo>
                  <a:pt x="2144877" y="498348"/>
                  <a:pt x="2143353" y="498195"/>
                  <a:pt x="2141524" y="497890"/>
                </a:cubicBezTo>
                <a:cubicBezTo>
                  <a:pt x="2139696" y="497586"/>
                  <a:pt x="2138476" y="497738"/>
                  <a:pt x="2137867" y="498348"/>
                </a:cubicBezTo>
                <a:cubicBezTo>
                  <a:pt x="2136648" y="498348"/>
                  <a:pt x="2136038" y="499872"/>
                  <a:pt x="2136038" y="502920"/>
                </a:cubicBezTo>
                <a:cubicBezTo>
                  <a:pt x="2132990" y="506577"/>
                  <a:pt x="2130552" y="506577"/>
                  <a:pt x="2128723" y="502920"/>
                </a:cubicBezTo>
                <a:cubicBezTo>
                  <a:pt x="2128723" y="502920"/>
                  <a:pt x="2128570" y="502767"/>
                  <a:pt x="2128266" y="502463"/>
                </a:cubicBezTo>
                <a:cubicBezTo>
                  <a:pt x="2127961" y="502158"/>
                  <a:pt x="2127808" y="502005"/>
                  <a:pt x="2127808" y="502005"/>
                </a:cubicBezTo>
                <a:lnTo>
                  <a:pt x="2125980" y="502005"/>
                </a:lnTo>
                <a:cubicBezTo>
                  <a:pt x="2123541" y="502005"/>
                  <a:pt x="2121103" y="501091"/>
                  <a:pt x="2118664" y="499262"/>
                </a:cubicBezTo>
                <a:cubicBezTo>
                  <a:pt x="2116226" y="497433"/>
                  <a:pt x="2113788" y="496214"/>
                  <a:pt x="2111349" y="495605"/>
                </a:cubicBezTo>
                <a:cubicBezTo>
                  <a:pt x="2107692" y="495605"/>
                  <a:pt x="2105253" y="494081"/>
                  <a:pt x="2104034" y="491032"/>
                </a:cubicBezTo>
                <a:cubicBezTo>
                  <a:pt x="2103424" y="489204"/>
                  <a:pt x="2101748" y="486918"/>
                  <a:pt x="2099005" y="484175"/>
                </a:cubicBezTo>
                <a:cubicBezTo>
                  <a:pt x="2096262" y="481431"/>
                  <a:pt x="2093976" y="478840"/>
                  <a:pt x="2092147" y="476402"/>
                </a:cubicBezTo>
                <a:cubicBezTo>
                  <a:pt x="2089099" y="475792"/>
                  <a:pt x="2087575" y="473964"/>
                  <a:pt x="2087575" y="470916"/>
                </a:cubicBezTo>
                <a:cubicBezTo>
                  <a:pt x="2087575" y="467868"/>
                  <a:pt x="2086660" y="465429"/>
                  <a:pt x="2084832" y="463600"/>
                </a:cubicBezTo>
                <a:cubicBezTo>
                  <a:pt x="2083003" y="459333"/>
                  <a:pt x="2082393" y="456895"/>
                  <a:pt x="2083003" y="456285"/>
                </a:cubicBezTo>
                <a:cubicBezTo>
                  <a:pt x="2084222" y="454456"/>
                  <a:pt x="2085594" y="451713"/>
                  <a:pt x="2087118" y="448056"/>
                </a:cubicBezTo>
                <a:cubicBezTo>
                  <a:pt x="2088642" y="444398"/>
                  <a:pt x="2090928" y="441350"/>
                  <a:pt x="2093976" y="438912"/>
                </a:cubicBezTo>
                <a:cubicBezTo>
                  <a:pt x="2097633" y="437083"/>
                  <a:pt x="2099767" y="435864"/>
                  <a:pt x="2100376" y="435254"/>
                </a:cubicBezTo>
                <a:cubicBezTo>
                  <a:pt x="2100986" y="435864"/>
                  <a:pt x="2101901" y="436168"/>
                  <a:pt x="2103120" y="436168"/>
                </a:cubicBezTo>
                <a:cubicBezTo>
                  <a:pt x="2104339" y="436168"/>
                  <a:pt x="2105406" y="435406"/>
                  <a:pt x="2106320" y="433882"/>
                </a:cubicBezTo>
                <a:cubicBezTo>
                  <a:pt x="2107234" y="432358"/>
                  <a:pt x="2108606" y="431292"/>
                  <a:pt x="2110435" y="430682"/>
                </a:cubicBezTo>
                <a:cubicBezTo>
                  <a:pt x="2112264" y="428853"/>
                  <a:pt x="2113178" y="424281"/>
                  <a:pt x="2113178" y="416966"/>
                </a:cubicBezTo>
                <a:cubicBezTo>
                  <a:pt x="2113788" y="417576"/>
                  <a:pt x="2115007" y="418490"/>
                  <a:pt x="2116836" y="419709"/>
                </a:cubicBezTo>
                <a:cubicBezTo>
                  <a:pt x="2116836" y="419709"/>
                  <a:pt x="2118664" y="417880"/>
                  <a:pt x="2122322" y="414223"/>
                </a:cubicBezTo>
                <a:cubicBezTo>
                  <a:pt x="2122932" y="413004"/>
                  <a:pt x="2123236" y="410565"/>
                  <a:pt x="2123236" y="406908"/>
                </a:cubicBezTo>
                <a:cubicBezTo>
                  <a:pt x="2125065" y="406908"/>
                  <a:pt x="2126284" y="407517"/>
                  <a:pt x="2126894" y="408736"/>
                </a:cubicBezTo>
                <a:cubicBezTo>
                  <a:pt x="2128113" y="406298"/>
                  <a:pt x="2128723" y="404469"/>
                  <a:pt x="2128723" y="403250"/>
                </a:cubicBezTo>
                <a:lnTo>
                  <a:pt x="2129637" y="403250"/>
                </a:lnTo>
                <a:cubicBezTo>
                  <a:pt x="2130856" y="403250"/>
                  <a:pt x="2131923" y="402640"/>
                  <a:pt x="2132838" y="401421"/>
                </a:cubicBezTo>
                <a:cubicBezTo>
                  <a:pt x="2133752" y="400202"/>
                  <a:pt x="2133905" y="398678"/>
                  <a:pt x="2133295" y="396849"/>
                </a:cubicBezTo>
                <a:cubicBezTo>
                  <a:pt x="2134514" y="396849"/>
                  <a:pt x="2135428" y="397002"/>
                  <a:pt x="2136038" y="397306"/>
                </a:cubicBezTo>
                <a:cubicBezTo>
                  <a:pt x="2136648" y="397611"/>
                  <a:pt x="2137257" y="397764"/>
                  <a:pt x="2137867" y="397764"/>
                </a:cubicBezTo>
                <a:lnTo>
                  <a:pt x="2138781" y="394106"/>
                </a:lnTo>
                <a:cubicBezTo>
                  <a:pt x="2138781" y="390448"/>
                  <a:pt x="2140000" y="389839"/>
                  <a:pt x="2142439" y="392277"/>
                </a:cubicBezTo>
                <a:cubicBezTo>
                  <a:pt x="2143048" y="392277"/>
                  <a:pt x="2143810" y="391820"/>
                  <a:pt x="2144725" y="390906"/>
                </a:cubicBezTo>
                <a:cubicBezTo>
                  <a:pt x="2145639" y="389991"/>
                  <a:pt x="2146096" y="389229"/>
                  <a:pt x="2146096" y="388620"/>
                </a:cubicBezTo>
                <a:cubicBezTo>
                  <a:pt x="2146096" y="386791"/>
                  <a:pt x="2145792" y="385267"/>
                  <a:pt x="2145182" y="384048"/>
                </a:cubicBezTo>
                <a:cubicBezTo>
                  <a:pt x="2147011" y="384657"/>
                  <a:pt x="2148382" y="384962"/>
                  <a:pt x="2149297" y="384962"/>
                </a:cubicBezTo>
                <a:cubicBezTo>
                  <a:pt x="2150211" y="384962"/>
                  <a:pt x="2150668" y="384048"/>
                  <a:pt x="2150668" y="382219"/>
                </a:cubicBezTo>
                <a:cubicBezTo>
                  <a:pt x="2152497" y="380390"/>
                  <a:pt x="2153412" y="379171"/>
                  <a:pt x="2153412" y="378561"/>
                </a:cubicBezTo>
                <a:cubicBezTo>
                  <a:pt x="2153412" y="377342"/>
                  <a:pt x="2154478" y="375666"/>
                  <a:pt x="2156612" y="373532"/>
                </a:cubicBezTo>
                <a:cubicBezTo>
                  <a:pt x="2158745" y="371398"/>
                  <a:pt x="2159812" y="369722"/>
                  <a:pt x="2159812" y="368503"/>
                </a:cubicBezTo>
                <a:cubicBezTo>
                  <a:pt x="2162251" y="361188"/>
                  <a:pt x="2166823" y="354482"/>
                  <a:pt x="2173528" y="348386"/>
                </a:cubicBezTo>
                <a:cubicBezTo>
                  <a:pt x="2173528" y="347776"/>
                  <a:pt x="2173681" y="347167"/>
                  <a:pt x="2173986" y="346557"/>
                </a:cubicBezTo>
                <a:cubicBezTo>
                  <a:pt x="2174290" y="345948"/>
                  <a:pt x="2174138" y="345338"/>
                  <a:pt x="2173528" y="344728"/>
                </a:cubicBezTo>
                <a:cubicBezTo>
                  <a:pt x="2173528" y="344119"/>
                  <a:pt x="2173071" y="343814"/>
                  <a:pt x="2172157" y="343814"/>
                </a:cubicBezTo>
                <a:cubicBezTo>
                  <a:pt x="2171242" y="343814"/>
                  <a:pt x="2170480" y="343509"/>
                  <a:pt x="2169871" y="342900"/>
                </a:cubicBezTo>
                <a:cubicBezTo>
                  <a:pt x="2168042" y="342900"/>
                  <a:pt x="2166670" y="342595"/>
                  <a:pt x="2165756" y="341985"/>
                </a:cubicBezTo>
                <a:cubicBezTo>
                  <a:pt x="2164842" y="341376"/>
                  <a:pt x="2163775" y="339852"/>
                  <a:pt x="2162556" y="337413"/>
                </a:cubicBezTo>
                <a:cubicBezTo>
                  <a:pt x="2160727" y="339242"/>
                  <a:pt x="2158593" y="340614"/>
                  <a:pt x="2156155" y="341528"/>
                </a:cubicBezTo>
                <a:cubicBezTo>
                  <a:pt x="2153716" y="342442"/>
                  <a:pt x="2151583" y="343509"/>
                  <a:pt x="2149754" y="344728"/>
                </a:cubicBezTo>
                <a:lnTo>
                  <a:pt x="2149754" y="341985"/>
                </a:lnTo>
                <a:cubicBezTo>
                  <a:pt x="2149754" y="338937"/>
                  <a:pt x="2150668" y="336194"/>
                  <a:pt x="2152497" y="333756"/>
                </a:cubicBezTo>
                <a:cubicBezTo>
                  <a:pt x="2153107" y="332536"/>
                  <a:pt x="2154631" y="331317"/>
                  <a:pt x="2157069" y="330098"/>
                </a:cubicBezTo>
                <a:cubicBezTo>
                  <a:pt x="2159508" y="328879"/>
                  <a:pt x="2161336" y="327660"/>
                  <a:pt x="2162556" y="326440"/>
                </a:cubicBezTo>
                <a:cubicBezTo>
                  <a:pt x="2163775" y="325221"/>
                  <a:pt x="2164384" y="323697"/>
                  <a:pt x="2164384" y="321868"/>
                </a:cubicBezTo>
                <a:cubicBezTo>
                  <a:pt x="2163165" y="321868"/>
                  <a:pt x="2159508" y="322173"/>
                  <a:pt x="2153412" y="322783"/>
                </a:cubicBezTo>
                <a:cubicBezTo>
                  <a:pt x="2147315" y="323392"/>
                  <a:pt x="2141524" y="325221"/>
                  <a:pt x="2136038" y="328269"/>
                </a:cubicBezTo>
                <a:lnTo>
                  <a:pt x="2137867" y="335584"/>
                </a:lnTo>
                <a:lnTo>
                  <a:pt x="2136952" y="337413"/>
                </a:lnTo>
                <a:lnTo>
                  <a:pt x="2130552" y="332841"/>
                </a:lnTo>
                <a:cubicBezTo>
                  <a:pt x="2128113" y="335889"/>
                  <a:pt x="2125065" y="336499"/>
                  <a:pt x="2121408" y="334670"/>
                </a:cubicBezTo>
                <a:lnTo>
                  <a:pt x="2121408" y="335584"/>
                </a:lnTo>
                <a:lnTo>
                  <a:pt x="2121408" y="340156"/>
                </a:lnTo>
                <a:cubicBezTo>
                  <a:pt x="2121408" y="345033"/>
                  <a:pt x="2121103" y="348386"/>
                  <a:pt x="2120493" y="350215"/>
                </a:cubicBezTo>
                <a:lnTo>
                  <a:pt x="2117750" y="350215"/>
                </a:lnTo>
                <a:cubicBezTo>
                  <a:pt x="2116531" y="348996"/>
                  <a:pt x="2115311" y="347929"/>
                  <a:pt x="2114092" y="347014"/>
                </a:cubicBezTo>
                <a:cubicBezTo>
                  <a:pt x="2112873" y="346100"/>
                  <a:pt x="2111654" y="345033"/>
                  <a:pt x="2110435" y="343814"/>
                </a:cubicBezTo>
                <a:cubicBezTo>
                  <a:pt x="2106777" y="340156"/>
                  <a:pt x="2103120" y="339242"/>
                  <a:pt x="2099462" y="341071"/>
                </a:cubicBezTo>
                <a:cubicBezTo>
                  <a:pt x="2098243" y="341680"/>
                  <a:pt x="2096719" y="341985"/>
                  <a:pt x="2094890" y="341985"/>
                </a:cubicBezTo>
                <a:cubicBezTo>
                  <a:pt x="2092452" y="341985"/>
                  <a:pt x="2089099" y="339852"/>
                  <a:pt x="2084832" y="335584"/>
                </a:cubicBezTo>
                <a:cubicBezTo>
                  <a:pt x="2083003" y="334975"/>
                  <a:pt x="2081479" y="334060"/>
                  <a:pt x="2080260" y="332841"/>
                </a:cubicBezTo>
                <a:cubicBezTo>
                  <a:pt x="2079040" y="331622"/>
                  <a:pt x="2078126" y="330708"/>
                  <a:pt x="2077516" y="330098"/>
                </a:cubicBezTo>
                <a:cubicBezTo>
                  <a:pt x="2073249" y="328269"/>
                  <a:pt x="2069592" y="327355"/>
                  <a:pt x="2066544" y="327355"/>
                </a:cubicBezTo>
                <a:cubicBezTo>
                  <a:pt x="2061667" y="327355"/>
                  <a:pt x="2057704" y="325526"/>
                  <a:pt x="2054656" y="321868"/>
                </a:cubicBezTo>
                <a:cubicBezTo>
                  <a:pt x="2053437" y="321259"/>
                  <a:pt x="2049475" y="320344"/>
                  <a:pt x="2042769" y="319125"/>
                </a:cubicBezTo>
                <a:cubicBezTo>
                  <a:pt x="2040331" y="319125"/>
                  <a:pt x="2037740" y="318820"/>
                  <a:pt x="2034997" y="318211"/>
                </a:cubicBezTo>
                <a:cubicBezTo>
                  <a:pt x="2032254" y="317601"/>
                  <a:pt x="2030272" y="316992"/>
                  <a:pt x="2029053" y="316382"/>
                </a:cubicBezTo>
                <a:lnTo>
                  <a:pt x="2016252" y="313639"/>
                </a:lnTo>
                <a:lnTo>
                  <a:pt x="2015337" y="313639"/>
                </a:lnTo>
                <a:cubicBezTo>
                  <a:pt x="2012899" y="312420"/>
                  <a:pt x="2009698" y="311505"/>
                  <a:pt x="2005736" y="310896"/>
                </a:cubicBezTo>
                <a:cubicBezTo>
                  <a:pt x="2001774" y="310286"/>
                  <a:pt x="1998878" y="309676"/>
                  <a:pt x="1997049" y="309067"/>
                </a:cubicBezTo>
                <a:lnTo>
                  <a:pt x="1993392" y="309067"/>
                </a:lnTo>
                <a:cubicBezTo>
                  <a:pt x="1990953" y="309067"/>
                  <a:pt x="1989277" y="308762"/>
                  <a:pt x="1988362" y="308152"/>
                </a:cubicBezTo>
                <a:cubicBezTo>
                  <a:pt x="1987448" y="307543"/>
                  <a:pt x="1987601" y="306019"/>
                  <a:pt x="1988820" y="303580"/>
                </a:cubicBezTo>
                <a:cubicBezTo>
                  <a:pt x="1983943" y="301142"/>
                  <a:pt x="1980285" y="300837"/>
                  <a:pt x="1977847" y="302666"/>
                </a:cubicBezTo>
                <a:lnTo>
                  <a:pt x="1976932" y="302666"/>
                </a:lnTo>
                <a:cubicBezTo>
                  <a:pt x="1974494" y="301447"/>
                  <a:pt x="1972665" y="300837"/>
                  <a:pt x="1971446" y="300837"/>
                </a:cubicBezTo>
                <a:close/>
                <a:moveTo>
                  <a:pt x="3230575" y="283464"/>
                </a:moveTo>
                <a:cubicBezTo>
                  <a:pt x="3229356" y="284683"/>
                  <a:pt x="3228746" y="286207"/>
                  <a:pt x="3228746" y="288036"/>
                </a:cubicBezTo>
                <a:cubicBezTo>
                  <a:pt x="3228746" y="288645"/>
                  <a:pt x="3228441" y="289712"/>
                  <a:pt x="3227832" y="291236"/>
                </a:cubicBezTo>
                <a:cubicBezTo>
                  <a:pt x="3227222" y="292760"/>
                  <a:pt x="3227222" y="294132"/>
                  <a:pt x="3227832" y="295351"/>
                </a:cubicBezTo>
                <a:cubicBezTo>
                  <a:pt x="3229051" y="301447"/>
                  <a:pt x="3229660" y="306019"/>
                  <a:pt x="3229660" y="309067"/>
                </a:cubicBezTo>
                <a:cubicBezTo>
                  <a:pt x="3230270" y="311505"/>
                  <a:pt x="3230575" y="315163"/>
                  <a:pt x="3230575" y="320040"/>
                </a:cubicBezTo>
                <a:lnTo>
                  <a:pt x="3231489" y="331012"/>
                </a:lnTo>
                <a:lnTo>
                  <a:pt x="3266236" y="312724"/>
                </a:lnTo>
                <a:cubicBezTo>
                  <a:pt x="3261969" y="312115"/>
                  <a:pt x="3258616" y="310896"/>
                  <a:pt x="3256178" y="309067"/>
                </a:cubicBezTo>
                <a:cubicBezTo>
                  <a:pt x="3255568" y="308457"/>
                  <a:pt x="3254806" y="307543"/>
                  <a:pt x="3253892" y="306324"/>
                </a:cubicBezTo>
                <a:cubicBezTo>
                  <a:pt x="3252977" y="305104"/>
                  <a:pt x="3252520" y="303885"/>
                  <a:pt x="3252520" y="302666"/>
                </a:cubicBezTo>
                <a:cubicBezTo>
                  <a:pt x="3251301" y="302056"/>
                  <a:pt x="3250234" y="301294"/>
                  <a:pt x="3249320" y="300380"/>
                </a:cubicBezTo>
                <a:cubicBezTo>
                  <a:pt x="3248406" y="299466"/>
                  <a:pt x="3247948" y="298704"/>
                  <a:pt x="3247948" y="298094"/>
                </a:cubicBezTo>
                <a:cubicBezTo>
                  <a:pt x="3246119" y="296265"/>
                  <a:pt x="3243529" y="294436"/>
                  <a:pt x="3240176" y="292608"/>
                </a:cubicBezTo>
                <a:cubicBezTo>
                  <a:pt x="3236823" y="290779"/>
                  <a:pt x="3234842" y="288340"/>
                  <a:pt x="3234232" y="285292"/>
                </a:cubicBezTo>
                <a:cubicBezTo>
                  <a:pt x="3233623" y="285292"/>
                  <a:pt x="3233166" y="284988"/>
                  <a:pt x="3232861" y="284378"/>
                </a:cubicBezTo>
                <a:cubicBezTo>
                  <a:pt x="3232556" y="283768"/>
                  <a:pt x="3231794" y="283464"/>
                  <a:pt x="3230575" y="283464"/>
                </a:cubicBezTo>
                <a:close/>
                <a:moveTo>
                  <a:pt x="2831897" y="276148"/>
                </a:moveTo>
                <a:lnTo>
                  <a:pt x="2819095" y="287121"/>
                </a:lnTo>
                <a:lnTo>
                  <a:pt x="2808122" y="304495"/>
                </a:lnTo>
                <a:cubicBezTo>
                  <a:pt x="2806903" y="306324"/>
                  <a:pt x="2802331" y="311200"/>
                  <a:pt x="2794406" y="319125"/>
                </a:cubicBezTo>
                <a:cubicBezTo>
                  <a:pt x="2790139" y="325221"/>
                  <a:pt x="2786024" y="330403"/>
                  <a:pt x="2782061" y="334670"/>
                </a:cubicBezTo>
                <a:cubicBezTo>
                  <a:pt x="2778099" y="338937"/>
                  <a:pt x="2774594" y="342900"/>
                  <a:pt x="2771546" y="346557"/>
                </a:cubicBezTo>
                <a:lnTo>
                  <a:pt x="2765145" y="355701"/>
                </a:lnTo>
                <a:cubicBezTo>
                  <a:pt x="2764535" y="356311"/>
                  <a:pt x="2764231" y="357225"/>
                  <a:pt x="2764231" y="358444"/>
                </a:cubicBezTo>
                <a:cubicBezTo>
                  <a:pt x="2764840" y="358444"/>
                  <a:pt x="2765450" y="358597"/>
                  <a:pt x="2766060" y="358902"/>
                </a:cubicBezTo>
                <a:cubicBezTo>
                  <a:pt x="2766669" y="359206"/>
                  <a:pt x="2766974" y="359054"/>
                  <a:pt x="2766974" y="358444"/>
                </a:cubicBezTo>
                <a:lnTo>
                  <a:pt x="2781605" y="345643"/>
                </a:lnTo>
                <a:cubicBezTo>
                  <a:pt x="2781605" y="345033"/>
                  <a:pt x="2782214" y="343204"/>
                  <a:pt x="2783433" y="340156"/>
                </a:cubicBezTo>
                <a:cubicBezTo>
                  <a:pt x="2784652" y="337108"/>
                  <a:pt x="2787091" y="335280"/>
                  <a:pt x="2790748" y="334670"/>
                </a:cubicBezTo>
                <a:cubicBezTo>
                  <a:pt x="2791968" y="334670"/>
                  <a:pt x="2792577" y="334060"/>
                  <a:pt x="2792577" y="332841"/>
                </a:cubicBezTo>
                <a:cubicBezTo>
                  <a:pt x="2793187" y="331622"/>
                  <a:pt x="2794253" y="329946"/>
                  <a:pt x="2795777" y="327812"/>
                </a:cubicBezTo>
                <a:cubicBezTo>
                  <a:pt x="2797302" y="325678"/>
                  <a:pt x="2798826" y="324307"/>
                  <a:pt x="2800350" y="323697"/>
                </a:cubicBezTo>
                <a:cubicBezTo>
                  <a:pt x="2801874" y="323088"/>
                  <a:pt x="2803855" y="323088"/>
                  <a:pt x="2806293" y="323697"/>
                </a:cubicBezTo>
                <a:lnTo>
                  <a:pt x="2811780" y="320954"/>
                </a:lnTo>
                <a:lnTo>
                  <a:pt x="2819095" y="312724"/>
                </a:lnTo>
                <a:lnTo>
                  <a:pt x="2822752" y="304495"/>
                </a:lnTo>
                <a:lnTo>
                  <a:pt x="2824581" y="302666"/>
                </a:lnTo>
                <a:cubicBezTo>
                  <a:pt x="2823971" y="302056"/>
                  <a:pt x="2823057" y="301752"/>
                  <a:pt x="2821838" y="301752"/>
                </a:cubicBezTo>
                <a:cubicBezTo>
                  <a:pt x="2820619" y="300532"/>
                  <a:pt x="2819095" y="299923"/>
                  <a:pt x="2817266" y="299923"/>
                </a:cubicBezTo>
                <a:lnTo>
                  <a:pt x="2817266" y="303580"/>
                </a:lnTo>
                <a:cubicBezTo>
                  <a:pt x="2817266" y="306628"/>
                  <a:pt x="2814827" y="308152"/>
                  <a:pt x="2809951" y="308152"/>
                </a:cubicBezTo>
                <a:cubicBezTo>
                  <a:pt x="2811170" y="306324"/>
                  <a:pt x="2812389" y="304800"/>
                  <a:pt x="2813608" y="303580"/>
                </a:cubicBezTo>
                <a:cubicBezTo>
                  <a:pt x="2814827" y="302361"/>
                  <a:pt x="2815742" y="301142"/>
                  <a:pt x="2816352" y="299923"/>
                </a:cubicBezTo>
                <a:cubicBezTo>
                  <a:pt x="2817571" y="298704"/>
                  <a:pt x="2820009" y="296570"/>
                  <a:pt x="2823667" y="293522"/>
                </a:cubicBezTo>
                <a:cubicBezTo>
                  <a:pt x="2827324" y="290474"/>
                  <a:pt x="2830068" y="287426"/>
                  <a:pt x="2831897" y="284378"/>
                </a:cubicBezTo>
                <a:cubicBezTo>
                  <a:pt x="2832506" y="283768"/>
                  <a:pt x="2833725" y="281635"/>
                  <a:pt x="2835554" y="277977"/>
                </a:cubicBezTo>
                <a:close/>
                <a:moveTo>
                  <a:pt x="390448" y="274320"/>
                </a:moveTo>
                <a:lnTo>
                  <a:pt x="400507" y="274320"/>
                </a:lnTo>
                <a:cubicBezTo>
                  <a:pt x="398068" y="279196"/>
                  <a:pt x="396544" y="281940"/>
                  <a:pt x="395935" y="282549"/>
                </a:cubicBezTo>
                <a:cubicBezTo>
                  <a:pt x="395325" y="283159"/>
                  <a:pt x="394563" y="283311"/>
                  <a:pt x="393649" y="283006"/>
                </a:cubicBezTo>
                <a:cubicBezTo>
                  <a:pt x="392734" y="282702"/>
                  <a:pt x="391668" y="282244"/>
                  <a:pt x="390448" y="281635"/>
                </a:cubicBezTo>
                <a:cubicBezTo>
                  <a:pt x="388620" y="279806"/>
                  <a:pt x="387705" y="277977"/>
                  <a:pt x="387705" y="276148"/>
                </a:cubicBezTo>
                <a:cubicBezTo>
                  <a:pt x="387096" y="275539"/>
                  <a:pt x="387248" y="275082"/>
                  <a:pt x="388162" y="274777"/>
                </a:cubicBezTo>
                <a:cubicBezTo>
                  <a:pt x="389077" y="274472"/>
                  <a:pt x="389839" y="274320"/>
                  <a:pt x="390448" y="274320"/>
                </a:cubicBezTo>
                <a:close/>
                <a:moveTo>
                  <a:pt x="287121" y="274320"/>
                </a:moveTo>
                <a:lnTo>
                  <a:pt x="277977" y="275234"/>
                </a:lnTo>
                <a:lnTo>
                  <a:pt x="280720" y="278892"/>
                </a:lnTo>
                <a:lnTo>
                  <a:pt x="281635" y="277063"/>
                </a:lnTo>
                <a:lnTo>
                  <a:pt x="285292" y="275234"/>
                </a:lnTo>
                <a:cubicBezTo>
                  <a:pt x="286512" y="275234"/>
                  <a:pt x="287121" y="274929"/>
                  <a:pt x="287121" y="274320"/>
                </a:cubicBezTo>
                <a:close/>
                <a:moveTo>
                  <a:pt x="225856" y="245059"/>
                </a:moveTo>
                <a:cubicBezTo>
                  <a:pt x="225247" y="245059"/>
                  <a:pt x="224942" y="245973"/>
                  <a:pt x="224942" y="247802"/>
                </a:cubicBezTo>
                <a:lnTo>
                  <a:pt x="226771" y="248716"/>
                </a:lnTo>
                <a:cubicBezTo>
                  <a:pt x="226771" y="248716"/>
                  <a:pt x="226923" y="248564"/>
                  <a:pt x="227228" y="248259"/>
                </a:cubicBezTo>
                <a:cubicBezTo>
                  <a:pt x="227533" y="247954"/>
                  <a:pt x="227685" y="247802"/>
                  <a:pt x="227685" y="247802"/>
                </a:cubicBezTo>
                <a:cubicBezTo>
                  <a:pt x="227685" y="246583"/>
                  <a:pt x="227380" y="245668"/>
                  <a:pt x="226771" y="245059"/>
                </a:cubicBezTo>
                <a:close/>
                <a:moveTo>
                  <a:pt x="2871216" y="232257"/>
                </a:moveTo>
                <a:lnTo>
                  <a:pt x="2862986" y="242316"/>
                </a:lnTo>
                <a:cubicBezTo>
                  <a:pt x="2861157" y="243535"/>
                  <a:pt x="2859785" y="244906"/>
                  <a:pt x="2858871" y="246430"/>
                </a:cubicBezTo>
                <a:cubicBezTo>
                  <a:pt x="2857957" y="247954"/>
                  <a:pt x="2856890" y="249326"/>
                  <a:pt x="2855671" y="250545"/>
                </a:cubicBezTo>
                <a:cubicBezTo>
                  <a:pt x="2847137" y="259080"/>
                  <a:pt x="2840736" y="264871"/>
                  <a:pt x="2836468" y="267919"/>
                </a:cubicBezTo>
                <a:cubicBezTo>
                  <a:pt x="2835859" y="268528"/>
                  <a:pt x="2835554" y="270662"/>
                  <a:pt x="2835554" y="274320"/>
                </a:cubicBezTo>
                <a:cubicBezTo>
                  <a:pt x="2841650" y="270662"/>
                  <a:pt x="2847746" y="265480"/>
                  <a:pt x="2853842" y="258775"/>
                </a:cubicBezTo>
                <a:cubicBezTo>
                  <a:pt x="2853842" y="258165"/>
                  <a:pt x="2854452" y="257251"/>
                  <a:pt x="2855671" y="256032"/>
                </a:cubicBezTo>
                <a:lnTo>
                  <a:pt x="2873044" y="240487"/>
                </a:lnTo>
                <a:cubicBezTo>
                  <a:pt x="2874263" y="239268"/>
                  <a:pt x="2874873" y="237744"/>
                  <a:pt x="2874873" y="235915"/>
                </a:cubicBezTo>
                <a:lnTo>
                  <a:pt x="2874873" y="232257"/>
                </a:lnTo>
                <a:close/>
                <a:moveTo>
                  <a:pt x="1326794" y="221284"/>
                </a:moveTo>
                <a:lnTo>
                  <a:pt x="1325880" y="222199"/>
                </a:lnTo>
                <a:lnTo>
                  <a:pt x="1339596" y="233172"/>
                </a:lnTo>
                <a:lnTo>
                  <a:pt x="1332280" y="225856"/>
                </a:lnTo>
                <a:close/>
                <a:moveTo>
                  <a:pt x="2917850" y="217627"/>
                </a:moveTo>
                <a:lnTo>
                  <a:pt x="2905048" y="233172"/>
                </a:lnTo>
                <a:cubicBezTo>
                  <a:pt x="2898952" y="241706"/>
                  <a:pt x="2894685" y="246888"/>
                  <a:pt x="2892247" y="248716"/>
                </a:cubicBezTo>
                <a:cubicBezTo>
                  <a:pt x="2878226" y="260908"/>
                  <a:pt x="2868168" y="270357"/>
                  <a:pt x="2862072" y="277063"/>
                </a:cubicBezTo>
                <a:cubicBezTo>
                  <a:pt x="2860853" y="278892"/>
                  <a:pt x="2859024" y="280873"/>
                  <a:pt x="2856585" y="283006"/>
                </a:cubicBezTo>
                <a:cubicBezTo>
                  <a:pt x="2854147" y="285140"/>
                  <a:pt x="2851708" y="288036"/>
                  <a:pt x="2849270" y="291693"/>
                </a:cubicBezTo>
                <a:cubicBezTo>
                  <a:pt x="2839516" y="301447"/>
                  <a:pt x="2833421" y="308152"/>
                  <a:pt x="2830982" y="311810"/>
                </a:cubicBezTo>
                <a:cubicBezTo>
                  <a:pt x="2829153" y="314248"/>
                  <a:pt x="2825648" y="319278"/>
                  <a:pt x="2820466" y="326898"/>
                </a:cubicBezTo>
                <a:cubicBezTo>
                  <a:pt x="2815285" y="334518"/>
                  <a:pt x="2809341" y="340766"/>
                  <a:pt x="2802635" y="345643"/>
                </a:cubicBezTo>
                <a:cubicBezTo>
                  <a:pt x="2802026" y="346862"/>
                  <a:pt x="2801111" y="348081"/>
                  <a:pt x="2799892" y="349300"/>
                </a:cubicBezTo>
                <a:cubicBezTo>
                  <a:pt x="2798673" y="350520"/>
                  <a:pt x="2797454" y="352044"/>
                  <a:pt x="2796235" y="353872"/>
                </a:cubicBezTo>
                <a:cubicBezTo>
                  <a:pt x="2789529" y="359359"/>
                  <a:pt x="2781300" y="369417"/>
                  <a:pt x="2771546" y="384048"/>
                </a:cubicBezTo>
                <a:cubicBezTo>
                  <a:pt x="2770327" y="385267"/>
                  <a:pt x="2770022" y="386486"/>
                  <a:pt x="2770632" y="387705"/>
                </a:cubicBezTo>
                <a:lnTo>
                  <a:pt x="2770632" y="389534"/>
                </a:lnTo>
                <a:cubicBezTo>
                  <a:pt x="2770632" y="391972"/>
                  <a:pt x="2769108" y="394716"/>
                  <a:pt x="2766060" y="397764"/>
                </a:cubicBezTo>
                <a:cubicBezTo>
                  <a:pt x="2765450" y="398983"/>
                  <a:pt x="2763926" y="400812"/>
                  <a:pt x="2761488" y="403250"/>
                </a:cubicBezTo>
                <a:cubicBezTo>
                  <a:pt x="2759049" y="405688"/>
                  <a:pt x="2757525" y="408127"/>
                  <a:pt x="2756916" y="410565"/>
                </a:cubicBezTo>
                <a:cubicBezTo>
                  <a:pt x="2756306" y="411175"/>
                  <a:pt x="2756001" y="412394"/>
                  <a:pt x="2756001" y="414223"/>
                </a:cubicBezTo>
                <a:cubicBezTo>
                  <a:pt x="2756001" y="416052"/>
                  <a:pt x="2756306" y="417271"/>
                  <a:pt x="2756916" y="417880"/>
                </a:cubicBezTo>
                <a:cubicBezTo>
                  <a:pt x="2757525" y="419709"/>
                  <a:pt x="2759659" y="420014"/>
                  <a:pt x="2763316" y="418795"/>
                </a:cubicBezTo>
                <a:cubicBezTo>
                  <a:pt x="2763316" y="418795"/>
                  <a:pt x="2767584" y="416966"/>
                  <a:pt x="2776118" y="413308"/>
                </a:cubicBezTo>
                <a:lnTo>
                  <a:pt x="2774289" y="420624"/>
                </a:lnTo>
                <a:cubicBezTo>
                  <a:pt x="2774289" y="423672"/>
                  <a:pt x="2773679" y="425805"/>
                  <a:pt x="2772460" y="427024"/>
                </a:cubicBezTo>
                <a:cubicBezTo>
                  <a:pt x="2773679" y="427024"/>
                  <a:pt x="2774899" y="427177"/>
                  <a:pt x="2776118" y="427482"/>
                </a:cubicBezTo>
                <a:cubicBezTo>
                  <a:pt x="2777337" y="427786"/>
                  <a:pt x="2778252" y="427634"/>
                  <a:pt x="2778861" y="427024"/>
                </a:cubicBezTo>
                <a:cubicBezTo>
                  <a:pt x="2786176" y="424586"/>
                  <a:pt x="2791663" y="422452"/>
                  <a:pt x="2795320" y="420624"/>
                </a:cubicBezTo>
                <a:lnTo>
                  <a:pt x="2821838" y="405993"/>
                </a:lnTo>
                <a:lnTo>
                  <a:pt x="2862072" y="384962"/>
                </a:lnTo>
                <a:cubicBezTo>
                  <a:pt x="2869997" y="381304"/>
                  <a:pt x="2883713" y="373989"/>
                  <a:pt x="2903219" y="363016"/>
                </a:cubicBezTo>
                <a:lnTo>
                  <a:pt x="2916935" y="353872"/>
                </a:lnTo>
                <a:cubicBezTo>
                  <a:pt x="2918155" y="352653"/>
                  <a:pt x="2918764" y="351739"/>
                  <a:pt x="2918764" y="351129"/>
                </a:cubicBezTo>
                <a:cubicBezTo>
                  <a:pt x="2916326" y="348691"/>
                  <a:pt x="2913888" y="346862"/>
                  <a:pt x="2911449" y="345643"/>
                </a:cubicBezTo>
                <a:cubicBezTo>
                  <a:pt x="2910230" y="345033"/>
                  <a:pt x="2909011" y="343204"/>
                  <a:pt x="2907792" y="340156"/>
                </a:cubicBezTo>
                <a:cubicBezTo>
                  <a:pt x="2906572" y="337108"/>
                  <a:pt x="2906572" y="334975"/>
                  <a:pt x="2907792" y="333756"/>
                </a:cubicBezTo>
                <a:cubicBezTo>
                  <a:pt x="2909011" y="332536"/>
                  <a:pt x="2912364" y="331317"/>
                  <a:pt x="2917850" y="330098"/>
                </a:cubicBezTo>
                <a:lnTo>
                  <a:pt x="2917850" y="331927"/>
                </a:lnTo>
                <a:lnTo>
                  <a:pt x="2916021" y="336499"/>
                </a:lnTo>
                <a:cubicBezTo>
                  <a:pt x="2917240" y="337108"/>
                  <a:pt x="2918764" y="337413"/>
                  <a:pt x="2920593" y="337413"/>
                </a:cubicBezTo>
                <a:cubicBezTo>
                  <a:pt x="2921203" y="337413"/>
                  <a:pt x="2922727" y="337718"/>
                  <a:pt x="2925165" y="338328"/>
                </a:cubicBezTo>
                <a:cubicBezTo>
                  <a:pt x="2927604" y="338937"/>
                  <a:pt x="2928213" y="341071"/>
                  <a:pt x="2926994" y="344728"/>
                </a:cubicBezTo>
                <a:cubicBezTo>
                  <a:pt x="2926994" y="345338"/>
                  <a:pt x="2927299" y="345948"/>
                  <a:pt x="2927908" y="346557"/>
                </a:cubicBezTo>
                <a:cubicBezTo>
                  <a:pt x="2928518" y="347167"/>
                  <a:pt x="2929127" y="347472"/>
                  <a:pt x="2929737" y="347472"/>
                </a:cubicBezTo>
                <a:cubicBezTo>
                  <a:pt x="2934614" y="346252"/>
                  <a:pt x="2936748" y="343814"/>
                  <a:pt x="2936138" y="340156"/>
                </a:cubicBezTo>
                <a:cubicBezTo>
                  <a:pt x="2936748" y="337108"/>
                  <a:pt x="2937052" y="332536"/>
                  <a:pt x="2937052" y="326440"/>
                </a:cubicBezTo>
                <a:cubicBezTo>
                  <a:pt x="2937052" y="320954"/>
                  <a:pt x="2936748" y="316992"/>
                  <a:pt x="2936138" y="314553"/>
                </a:cubicBezTo>
                <a:lnTo>
                  <a:pt x="2935224" y="280720"/>
                </a:lnTo>
                <a:cubicBezTo>
                  <a:pt x="2935224" y="277063"/>
                  <a:pt x="2934766" y="273558"/>
                  <a:pt x="2933852" y="270205"/>
                </a:cubicBezTo>
                <a:cubicBezTo>
                  <a:pt x="2932938" y="266852"/>
                  <a:pt x="2932480" y="263347"/>
                  <a:pt x="2932480" y="259689"/>
                </a:cubicBezTo>
                <a:cubicBezTo>
                  <a:pt x="2931871" y="251764"/>
                  <a:pt x="2929585" y="243535"/>
                  <a:pt x="2925622" y="235000"/>
                </a:cubicBezTo>
                <a:cubicBezTo>
                  <a:pt x="2921660" y="226466"/>
                  <a:pt x="2919069" y="220675"/>
                  <a:pt x="2917850" y="217627"/>
                </a:cubicBezTo>
                <a:close/>
                <a:moveTo>
                  <a:pt x="2953511" y="215798"/>
                </a:moveTo>
                <a:cubicBezTo>
                  <a:pt x="2944368" y="218846"/>
                  <a:pt x="2939186" y="220675"/>
                  <a:pt x="2937967" y="221284"/>
                </a:cubicBezTo>
                <a:cubicBezTo>
                  <a:pt x="2938576" y="221894"/>
                  <a:pt x="2939491" y="222199"/>
                  <a:pt x="2940710" y="222199"/>
                </a:cubicBezTo>
                <a:cubicBezTo>
                  <a:pt x="2942539" y="222199"/>
                  <a:pt x="2944672" y="221284"/>
                  <a:pt x="2947111" y="219456"/>
                </a:cubicBezTo>
                <a:cubicBezTo>
                  <a:pt x="2949549" y="217627"/>
                  <a:pt x="2951683" y="216408"/>
                  <a:pt x="2953511" y="215798"/>
                </a:cubicBezTo>
                <a:close/>
                <a:moveTo>
                  <a:pt x="3075127" y="214884"/>
                </a:moveTo>
                <a:lnTo>
                  <a:pt x="3076956" y="217627"/>
                </a:lnTo>
                <a:cubicBezTo>
                  <a:pt x="3076956" y="218236"/>
                  <a:pt x="3077108" y="219303"/>
                  <a:pt x="3077413" y="220827"/>
                </a:cubicBezTo>
                <a:cubicBezTo>
                  <a:pt x="3077718" y="222351"/>
                  <a:pt x="3077565" y="223418"/>
                  <a:pt x="3076956" y="224028"/>
                </a:cubicBezTo>
                <a:cubicBezTo>
                  <a:pt x="3075737" y="224637"/>
                  <a:pt x="3075127" y="221589"/>
                  <a:pt x="3075127" y="214884"/>
                </a:cubicBezTo>
                <a:close/>
                <a:moveTo>
                  <a:pt x="3352190" y="209397"/>
                </a:moveTo>
                <a:cubicBezTo>
                  <a:pt x="3350971" y="210007"/>
                  <a:pt x="3348837" y="211836"/>
                  <a:pt x="3345789" y="214884"/>
                </a:cubicBezTo>
                <a:cubicBezTo>
                  <a:pt x="3345179" y="217322"/>
                  <a:pt x="3344113" y="219913"/>
                  <a:pt x="3342589" y="222656"/>
                </a:cubicBezTo>
                <a:cubicBezTo>
                  <a:pt x="3341065" y="225399"/>
                  <a:pt x="3339998" y="227685"/>
                  <a:pt x="3339388" y="229514"/>
                </a:cubicBezTo>
                <a:cubicBezTo>
                  <a:pt x="3333902" y="236829"/>
                  <a:pt x="3330549" y="241401"/>
                  <a:pt x="3329330" y="243230"/>
                </a:cubicBezTo>
                <a:cubicBezTo>
                  <a:pt x="3329330" y="241401"/>
                  <a:pt x="3328720" y="240487"/>
                  <a:pt x="3327501" y="240487"/>
                </a:cubicBezTo>
                <a:lnTo>
                  <a:pt x="3327501" y="238658"/>
                </a:lnTo>
                <a:cubicBezTo>
                  <a:pt x="3327501" y="236220"/>
                  <a:pt x="3328568" y="232562"/>
                  <a:pt x="3330702" y="227685"/>
                </a:cubicBezTo>
                <a:cubicBezTo>
                  <a:pt x="3332835" y="222808"/>
                  <a:pt x="3334207" y="218846"/>
                  <a:pt x="3334816" y="215798"/>
                </a:cubicBezTo>
                <a:lnTo>
                  <a:pt x="3332073" y="216712"/>
                </a:lnTo>
                <a:cubicBezTo>
                  <a:pt x="3327197" y="219760"/>
                  <a:pt x="3320796" y="222504"/>
                  <a:pt x="3312871" y="224942"/>
                </a:cubicBezTo>
                <a:lnTo>
                  <a:pt x="3294583" y="231343"/>
                </a:lnTo>
                <a:lnTo>
                  <a:pt x="3272637" y="236829"/>
                </a:lnTo>
                <a:cubicBezTo>
                  <a:pt x="3269589" y="238048"/>
                  <a:pt x="3265474" y="239572"/>
                  <a:pt x="3260293" y="241401"/>
                </a:cubicBezTo>
                <a:cubicBezTo>
                  <a:pt x="3255111" y="243230"/>
                  <a:pt x="3250996" y="245059"/>
                  <a:pt x="3247948" y="246888"/>
                </a:cubicBezTo>
                <a:cubicBezTo>
                  <a:pt x="3247339" y="249936"/>
                  <a:pt x="3247339" y="252374"/>
                  <a:pt x="3247948" y="254203"/>
                </a:cubicBezTo>
                <a:cubicBezTo>
                  <a:pt x="3251606" y="257251"/>
                  <a:pt x="3251606" y="259689"/>
                  <a:pt x="3247948" y="261518"/>
                </a:cubicBezTo>
                <a:cubicBezTo>
                  <a:pt x="3246729" y="264566"/>
                  <a:pt x="3244900" y="267004"/>
                  <a:pt x="3242462" y="268833"/>
                </a:cubicBezTo>
                <a:cubicBezTo>
                  <a:pt x="3249777" y="268833"/>
                  <a:pt x="3253435" y="272186"/>
                  <a:pt x="3253435" y="278892"/>
                </a:cubicBezTo>
                <a:cubicBezTo>
                  <a:pt x="3253435" y="281330"/>
                  <a:pt x="3255111" y="283159"/>
                  <a:pt x="3258464" y="284378"/>
                </a:cubicBezTo>
                <a:cubicBezTo>
                  <a:pt x="3261817" y="285597"/>
                  <a:pt x="3264103" y="286512"/>
                  <a:pt x="3265322" y="287121"/>
                </a:cubicBezTo>
                <a:cubicBezTo>
                  <a:pt x="3265932" y="287121"/>
                  <a:pt x="3266846" y="287731"/>
                  <a:pt x="3268065" y="288950"/>
                </a:cubicBezTo>
                <a:cubicBezTo>
                  <a:pt x="3271113" y="290169"/>
                  <a:pt x="3272637" y="291693"/>
                  <a:pt x="3272637" y="293522"/>
                </a:cubicBezTo>
                <a:cubicBezTo>
                  <a:pt x="3273247" y="295351"/>
                  <a:pt x="3275838" y="296875"/>
                  <a:pt x="3280410" y="298094"/>
                </a:cubicBezTo>
                <a:cubicBezTo>
                  <a:pt x="3284982" y="299313"/>
                  <a:pt x="3287877" y="300532"/>
                  <a:pt x="3289097" y="301752"/>
                </a:cubicBezTo>
                <a:lnTo>
                  <a:pt x="3292754" y="301752"/>
                </a:lnTo>
                <a:cubicBezTo>
                  <a:pt x="3295802" y="300532"/>
                  <a:pt x="3298088" y="300685"/>
                  <a:pt x="3299612" y="302209"/>
                </a:cubicBezTo>
                <a:cubicBezTo>
                  <a:pt x="3301136" y="303733"/>
                  <a:pt x="3301898" y="304495"/>
                  <a:pt x="3301898" y="304495"/>
                </a:cubicBezTo>
                <a:cubicBezTo>
                  <a:pt x="3304946" y="308762"/>
                  <a:pt x="3308299" y="311200"/>
                  <a:pt x="3311956" y="311810"/>
                </a:cubicBezTo>
                <a:cubicBezTo>
                  <a:pt x="3313785" y="311810"/>
                  <a:pt x="3317138" y="313029"/>
                  <a:pt x="3322015" y="315468"/>
                </a:cubicBezTo>
                <a:cubicBezTo>
                  <a:pt x="3324453" y="317906"/>
                  <a:pt x="3327197" y="319125"/>
                  <a:pt x="3330244" y="319125"/>
                </a:cubicBezTo>
                <a:cubicBezTo>
                  <a:pt x="3333292" y="319125"/>
                  <a:pt x="3335731" y="316687"/>
                  <a:pt x="3337560" y="311810"/>
                </a:cubicBezTo>
                <a:lnTo>
                  <a:pt x="3337560" y="309981"/>
                </a:lnTo>
                <a:cubicBezTo>
                  <a:pt x="3340608" y="306324"/>
                  <a:pt x="3343198" y="302361"/>
                  <a:pt x="3345332" y="298094"/>
                </a:cubicBezTo>
                <a:cubicBezTo>
                  <a:pt x="3347466" y="293827"/>
                  <a:pt x="3349752" y="290169"/>
                  <a:pt x="3352190" y="287121"/>
                </a:cubicBezTo>
                <a:cubicBezTo>
                  <a:pt x="3354019" y="281025"/>
                  <a:pt x="3357676" y="274015"/>
                  <a:pt x="3363163" y="266090"/>
                </a:cubicBezTo>
                <a:lnTo>
                  <a:pt x="3368649" y="243230"/>
                </a:lnTo>
                <a:cubicBezTo>
                  <a:pt x="3369868" y="241401"/>
                  <a:pt x="3370478" y="239572"/>
                  <a:pt x="3370478" y="237744"/>
                </a:cubicBezTo>
                <a:cubicBezTo>
                  <a:pt x="3370478" y="236524"/>
                  <a:pt x="3368040" y="236220"/>
                  <a:pt x="3363163" y="236829"/>
                </a:cubicBezTo>
                <a:cubicBezTo>
                  <a:pt x="3355238" y="236829"/>
                  <a:pt x="3350666" y="234391"/>
                  <a:pt x="3349447" y="229514"/>
                </a:cubicBezTo>
                <a:cubicBezTo>
                  <a:pt x="3349447" y="228295"/>
                  <a:pt x="3349752" y="226771"/>
                  <a:pt x="3350361" y="224942"/>
                </a:cubicBezTo>
                <a:cubicBezTo>
                  <a:pt x="3350971" y="223113"/>
                  <a:pt x="3351885" y="221589"/>
                  <a:pt x="3353105" y="220370"/>
                </a:cubicBezTo>
                <a:cubicBezTo>
                  <a:pt x="3354324" y="218541"/>
                  <a:pt x="3354933" y="216712"/>
                  <a:pt x="3354933" y="214884"/>
                </a:cubicBezTo>
                <a:cubicBezTo>
                  <a:pt x="3354933" y="213055"/>
                  <a:pt x="3354019" y="211226"/>
                  <a:pt x="3352190" y="209397"/>
                </a:cubicBezTo>
                <a:close/>
                <a:moveTo>
                  <a:pt x="2899562" y="209397"/>
                </a:moveTo>
                <a:cubicBezTo>
                  <a:pt x="2895905" y="209397"/>
                  <a:pt x="2892094" y="211531"/>
                  <a:pt x="2888132" y="215798"/>
                </a:cubicBezTo>
                <a:cubicBezTo>
                  <a:pt x="2884170" y="220065"/>
                  <a:pt x="2882493" y="223723"/>
                  <a:pt x="2883103" y="226771"/>
                </a:cubicBezTo>
                <a:close/>
                <a:moveTo>
                  <a:pt x="3074213" y="207568"/>
                </a:moveTo>
                <a:cubicBezTo>
                  <a:pt x="3074822" y="207568"/>
                  <a:pt x="3075127" y="210007"/>
                  <a:pt x="3075127" y="214884"/>
                </a:cubicBezTo>
                <a:lnTo>
                  <a:pt x="3071469" y="210312"/>
                </a:lnTo>
                <a:close/>
                <a:moveTo>
                  <a:pt x="3054095" y="198424"/>
                </a:moveTo>
                <a:cubicBezTo>
                  <a:pt x="3053486" y="198424"/>
                  <a:pt x="3052419" y="199034"/>
                  <a:pt x="3050895" y="200253"/>
                </a:cubicBezTo>
                <a:cubicBezTo>
                  <a:pt x="3049371" y="201472"/>
                  <a:pt x="3048609" y="202996"/>
                  <a:pt x="3048609" y="204825"/>
                </a:cubicBezTo>
                <a:lnTo>
                  <a:pt x="3048609" y="205740"/>
                </a:lnTo>
                <a:cubicBezTo>
                  <a:pt x="3048609" y="206959"/>
                  <a:pt x="3049371" y="208026"/>
                  <a:pt x="3050895" y="208940"/>
                </a:cubicBezTo>
                <a:cubicBezTo>
                  <a:pt x="3052419" y="209854"/>
                  <a:pt x="3053791" y="210312"/>
                  <a:pt x="3055010" y="210312"/>
                </a:cubicBezTo>
                <a:cubicBezTo>
                  <a:pt x="3056229" y="210312"/>
                  <a:pt x="3058058" y="209092"/>
                  <a:pt x="3060497" y="206654"/>
                </a:cubicBezTo>
                <a:cubicBezTo>
                  <a:pt x="3058668" y="203606"/>
                  <a:pt x="3056534" y="200863"/>
                  <a:pt x="3054095" y="198424"/>
                </a:cubicBezTo>
                <a:close/>
                <a:moveTo>
                  <a:pt x="2965399" y="91440"/>
                </a:moveTo>
                <a:cubicBezTo>
                  <a:pt x="2968447" y="91440"/>
                  <a:pt x="2971190" y="92354"/>
                  <a:pt x="2973628" y="94183"/>
                </a:cubicBezTo>
                <a:cubicBezTo>
                  <a:pt x="2974847" y="94792"/>
                  <a:pt x="2977286" y="96164"/>
                  <a:pt x="2980944" y="98298"/>
                </a:cubicBezTo>
                <a:cubicBezTo>
                  <a:pt x="2984601" y="100431"/>
                  <a:pt x="2988259" y="101803"/>
                  <a:pt x="2991916" y="102412"/>
                </a:cubicBezTo>
                <a:cubicBezTo>
                  <a:pt x="2996184" y="102412"/>
                  <a:pt x="3000146" y="105460"/>
                  <a:pt x="3003803" y="111556"/>
                </a:cubicBezTo>
                <a:cubicBezTo>
                  <a:pt x="3005023" y="117652"/>
                  <a:pt x="3009595" y="121920"/>
                  <a:pt x="3017519" y="124358"/>
                </a:cubicBezTo>
                <a:cubicBezTo>
                  <a:pt x="3025445" y="126187"/>
                  <a:pt x="3031540" y="131064"/>
                  <a:pt x="3035808" y="138988"/>
                </a:cubicBezTo>
                <a:cubicBezTo>
                  <a:pt x="3037027" y="143865"/>
                  <a:pt x="3036722" y="147218"/>
                  <a:pt x="3034893" y="149047"/>
                </a:cubicBezTo>
                <a:cubicBezTo>
                  <a:pt x="3033064" y="152095"/>
                  <a:pt x="3033369" y="155448"/>
                  <a:pt x="3035808" y="159105"/>
                </a:cubicBezTo>
                <a:cubicBezTo>
                  <a:pt x="3036417" y="159715"/>
                  <a:pt x="3038246" y="160934"/>
                  <a:pt x="3041294" y="162763"/>
                </a:cubicBezTo>
                <a:cubicBezTo>
                  <a:pt x="3051657" y="169468"/>
                  <a:pt x="3060192" y="178003"/>
                  <a:pt x="3066897" y="188366"/>
                </a:cubicBezTo>
                <a:cubicBezTo>
                  <a:pt x="3069336" y="192633"/>
                  <a:pt x="3070250" y="196596"/>
                  <a:pt x="3069640" y="200253"/>
                </a:cubicBezTo>
                <a:cubicBezTo>
                  <a:pt x="3069031" y="203301"/>
                  <a:pt x="3069336" y="206044"/>
                  <a:pt x="3070555" y="208483"/>
                </a:cubicBezTo>
                <a:lnTo>
                  <a:pt x="3071469" y="210312"/>
                </a:lnTo>
                <a:cubicBezTo>
                  <a:pt x="3065983" y="215798"/>
                  <a:pt x="3061411" y="218541"/>
                  <a:pt x="3057753" y="218541"/>
                </a:cubicBezTo>
                <a:cubicBezTo>
                  <a:pt x="3055924" y="218541"/>
                  <a:pt x="3052571" y="216712"/>
                  <a:pt x="3047695" y="213055"/>
                </a:cubicBezTo>
                <a:cubicBezTo>
                  <a:pt x="3045866" y="211226"/>
                  <a:pt x="3044037" y="210312"/>
                  <a:pt x="3042208" y="210312"/>
                </a:cubicBezTo>
                <a:cubicBezTo>
                  <a:pt x="3041599" y="210312"/>
                  <a:pt x="3040684" y="212140"/>
                  <a:pt x="3039465" y="215798"/>
                </a:cubicBezTo>
                <a:cubicBezTo>
                  <a:pt x="3037636" y="217017"/>
                  <a:pt x="3036112" y="216865"/>
                  <a:pt x="3034893" y="215341"/>
                </a:cubicBezTo>
                <a:cubicBezTo>
                  <a:pt x="3033674" y="213817"/>
                  <a:pt x="3032760" y="212750"/>
                  <a:pt x="3032150" y="212140"/>
                </a:cubicBezTo>
                <a:cubicBezTo>
                  <a:pt x="3030931" y="210312"/>
                  <a:pt x="3029711" y="209397"/>
                  <a:pt x="3028492" y="209397"/>
                </a:cubicBezTo>
                <a:cubicBezTo>
                  <a:pt x="3027273" y="209397"/>
                  <a:pt x="3025749" y="210312"/>
                  <a:pt x="3023920" y="212140"/>
                </a:cubicBezTo>
                <a:lnTo>
                  <a:pt x="3020263" y="213969"/>
                </a:lnTo>
                <a:cubicBezTo>
                  <a:pt x="3017824" y="212750"/>
                  <a:pt x="3015386" y="212293"/>
                  <a:pt x="3012948" y="212598"/>
                </a:cubicBezTo>
                <a:cubicBezTo>
                  <a:pt x="3010509" y="212902"/>
                  <a:pt x="3008680" y="213055"/>
                  <a:pt x="3007461" y="213055"/>
                </a:cubicBezTo>
                <a:cubicBezTo>
                  <a:pt x="3006242" y="213055"/>
                  <a:pt x="3004108" y="213360"/>
                  <a:pt x="3001060" y="213969"/>
                </a:cubicBezTo>
                <a:cubicBezTo>
                  <a:pt x="2998013" y="214579"/>
                  <a:pt x="2995269" y="215798"/>
                  <a:pt x="2992831" y="217627"/>
                </a:cubicBezTo>
                <a:cubicBezTo>
                  <a:pt x="2992831" y="217627"/>
                  <a:pt x="2991916" y="216712"/>
                  <a:pt x="2990088" y="214884"/>
                </a:cubicBezTo>
                <a:cubicBezTo>
                  <a:pt x="2989478" y="214884"/>
                  <a:pt x="2988868" y="214579"/>
                  <a:pt x="2988259" y="213969"/>
                </a:cubicBezTo>
                <a:cubicBezTo>
                  <a:pt x="2987649" y="213360"/>
                  <a:pt x="2987040" y="213360"/>
                  <a:pt x="2986430" y="213969"/>
                </a:cubicBezTo>
                <a:cubicBezTo>
                  <a:pt x="2985211" y="215188"/>
                  <a:pt x="2983382" y="215798"/>
                  <a:pt x="2980944" y="215798"/>
                </a:cubicBezTo>
                <a:cubicBezTo>
                  <a:pt x="2979724" y="215798"/>
                  <a:pt x="2977896" y="215493"/>
                  <a:pt x="2975457" y="214884"/>
                </a:cubicBezTo>
                <a:cubicBezTo>
                  <a:pt x="2973019" y="214274"/>
                  <a:pt x="2970885" y="214274"/>
                  <a:pt x="2969056" y="214884"/>
                </a:cubicBezTo>
                <a:cubicBezTo>
                  <a:pt x="2967837" y="215493"/>
                  <a:pt x="2966313" y="215646"/>
                  <a:pt x="2964484" y="215341"/>
                </a:cubicBezTo>
                <a:cubicBezTo>
                  <a:pt x="2962656" y="215036"/>
                  <a:pt x="2960827" y="215188"/>
                  <a:pt x="2958998" y="215798"/>
                </a:cubicBezTo>
                <a:lnTo>
                  <a:pt x="2961741" y="218541"/>
                </a:lnTo>
                <a:cubicBezTo>
                  <a:pt x="2962960" y="220370"/>
                  <a:pt x="2965551" y="224485"/>
                  <a:pt x="2969514" y="230886"/>
                </a:cubicBezTo>
                <a:cubicBezTo>
                  <a:pt x="2973476" y="237286"/>
                  <a:pt x="2977286" y="242316"/>
                  <a:pt x="2980944" y="245973"/>
                </a:cubicBezTo>
                <a:cubicBezTo>
                  <a:pt x="2983382" y="252679"/>
                  <a:pt x="2987954" y="259384"/>
                  <a:pt x="2994660" y="266090"/>
                </a:cubicBezTo>
                <a:cubicBezTo>
                  <a:pt x="3004413" y="277063"/>
                  <a:pt x="3009595" y="287426"/>
                  <a:pt x="3010205" y="297180"/>
                </a:cubicBezTo>
                <a:lnTo>
                  <a:pt x="3011119" y="299923"/>
                </a:lnTo>
                <a:cubicBezTo>
                  <a:pt x="3015386" y="298094"/>
                  <a:pt x="3020568" y="295351"/>
                  <a:pt x="3026664" y="291693"/>
                </a:cubicBezTo>
                <a:cubicBezTo>
                  <a:pt x="3029102" y="291084"/>
                  <a:pt x="3030931" y="289560"/>
                  <a:pt x="3032150" y="287121"/>
                </a:cubicBezTo>
                <a:cubicBezTo>
                  <a:pt x="3035808" y="285292"/>
                  <a:pt x="3036112" y="282854"/>
                  <a:pt x="3033064" y="279806"/>
                </a:cubicBezTo>
                <a:cubicBezTo>
                  <a:pt x="3031235" y="278587"/>
                  <a:pt x="3030321" y="277368"/>
                  <a:pt x="3030321" y="276148"/>
                </a:cubicBezTo>
                <a:cubicBezTo>
                  <a:pt x="3030321" y="273710"/>
                  <a:pt x="3030016" y="271576"/>
                  <a:pt x="3029407" y="269748"/>
                </a:cubicBezTo>
                <a:cubicBezTo>
                  <a:pt x="3028797" y="267919"/>
                  <a:pt x="3027578" y="266700"/>
                  <a:pt x="3025749" y="266090"/>
                </a:cubicBezTo>
                <a:cubicBezTo>
                  <a:pt x="3022701" y="263652"/>
                  <a:pt x="3017367" y="258318"/>
                  <a:pt x="3009747" y="250088"/>
                </a:cubicBezTo>
                <a:cubicBezTo>
                  <a:pt x="3002127" y="241858"/>
                  <a:pt x="2993135" y="232257"/>
                  <a:pt x="2982772" y="221284"/>
                </a:cubicBezTo>
                <a:cubicBezTo>
                  <a:pt x="2988259" y="226161"/>
                  <a:pt x="2998774" y="233019"/>
                  <a:pt x="3014319" y="241858"/>
                </a:cubicBezTo>
                <a:cubicBezTo>
                  <a:pt x="3029864" y="250698"/>
                  <a:pt x="3038551" y="254203"/>
                  <a:pt x="3040380" y="252374"/>
                </a:cubicBezTo>
                <a:cubicBezTo>
                  <a:pt x="3042208" y="252984"/>
                  <a:pt x="3044494" y="252679"/>
                  <a:pt x="3047238" y="251460"/>
                </a:cubicBezTo>
                <a:cubicBezTo>
                  <a:pt x="3049981" y="250241"/>
                  <a:pt x="3052267" y="250545"/>
                  <a:pt x="3054095" y="252374"/>
                </a:cubicBezTo>
                <a:cubicBezTo>
                  <a:pt x="3055315" y="252984"/>
                  <a:pt x="3056382" y="253593"/>
                  <a:pt x="3057296" y="254203"/>
                </a:cubicBezTo>
                <a:cubicBezTo>
                  <a:pt x="3058210" y="254812"/>
                  <a:pt x="3059277" y="255422"/>
                  <a:pt x="3060497" y="256032"/>
                </a:cubicBezTo>
                <a:cubicBezTo>
                  <a:pt x="3061716" y="256641"/>
                  <a:pt x="3063392" y="257251"/>
                  <a:pt x="3065526" y="257860"/>
                </a:cubicBezTo>
                <a:cubicBezTo>
                  <a:pt x="3067659" y="258470"/>
                  <a:pt x="3069336" y="259384"/>
                  <a:pt x="3070555" y="260604"/>
                </a:cubicBezTo>
                <a:cubicBezTo>
                  <a:pt x="3073603" y="264871"/>
                  <a:pt x="3077870" y="266700"/>
                  <a:pt x="3083356" y="266090"/>
                </a:cubicBezTo>
                <a:cubicBezTo>
                  <a:pt x="3085795" y="266090"/>
                  <a:pt x="3088081" y="267462"/>
                  <a:pt x="3090214" y="270205"/>
                </a:cubicBezTo>
                <a:cubicBezTo>
                  <a:pt x="3092348" y="272948"/>
                  <a:pt x="3093415" y="276148"/>
                  <a:pt x="3093415" y="279806"/>
                </a:cubicBezTo>
                <a:cubicBezTo>
                  <a:pt x="3092805" y="281635"/>
                  <a:pt x="3092653" y="283464"/>
                  <a:pt x="3092958" y="285292"/>
                </a:cubicBezTo>
                <a:cubicBezTo>
                  <a:pt x="3093262" y="287121"/>
                  <a:pt x="3093415" y="288950"/>
                  <a:pt x="3093415" y="290779"/>
                </a:cubicBezTo>
                <a:cubicBezTo>
                  <a:pt x="3094024" y="292608"/>
                  <a:pt x="3095244" y="293827"/>
                  <a:pt x="3097072" y="294436"/>
                </a:cubicBezTo>
                <a:cubicBezTo>
                  <a:pt x="3100730" y="296875"/>
                  <a:pt x="3104083" y="298399"/>
                  <a:pt x="3107131" y="299008"/>
                </a:cubicBezTo>
                <a:lnTo>
                  <a:pt x="3113532" y="303580"/>
                </a:lnTo>
                <a:lnTo>
                  <a:pt x="3113532" y="301752"/>
                </a:lnTo>
                <a:cubicBezTo>
                  <a:pt x="3112313" y="299923"/>
                  <a:pt x="3111245" y="296875"/>
                  <a:pt x="3110331" y="292608"/>
                </a:cubicBezTo>
                <a:cubicBezTo>
                  <a:pt x="3109417" y="288340"/>
                  <a:pt x="3107740" y="284988"/>
                  <a:pt x="3105302" y="282549"/>
                </a:cubicBezTo>
                <a:cubicBezTo>
                  <a:pt x="3104083" y="277672"/>
                  <a:pt x="3103473" y="274624"/>
                  <a:pt x="3103473" y="273405"/>
                </a:cubicBezTo>
                <a:lnTo>
                  <a:pt x="3104388" y="264261"/>
                </a:lnTo>
                <a:cubicBezTo>
                  <a:pt x="3106216" y="261213"/>
                  <a:pt x="3108045" y="257556"/>
                  <a:pt x="3109874" y="253288"/>
                </a:cubicBezTo>
                <a:cubicBezTo>
                  <a:pt x="3111703" y="249021"/>
                  <a:pt x="3113532" y="245059"/>
                  <a:pt x="3115360" y="241401"/>
                </a:cubicBezTo>
                <a:cubicBezTo>
                  <a:pt x="3112313" y="240792"/>
                  <a:pt x="3110331" y="239725"/>
                  <a:pt x="3109417" y="238201"/>
                </a:cubicBezTo>
                <a:cubicBezTo>
                  <a:pt x="3108502" y="236677"/>
                  <a:pt x="3108655" y="235305"/>
                  <a:pt x="3109874" y="234086"/>
                </a:cubicBezTo>
                <a:cubicBezTo>
                  <a:pt x="3112313" y="226771"/>
                  <a:pt x="3112617" y="221589"/>
                  <a:pt x="3110788" y="218541"/>
                </a:cubicBezTo>
                <a:cubicBezTo>
                  <a:pt x="3110179" y="215493"/>
                  <a:pt x="3108960" y="210312"/>
                  <a:pt x="3107131" y="202996"/>
                </a:cubicBezTo>
                <a:cubicBezTo>
                  <a:pt x="3103473" y="190195"/>
                  <a:pt x="3100120" y="181660"/>
                  <a:pt x="3097072" y="177393"/>
                </a:cubicBezTo>
                <a:cubicBezTo>
                  <a:pt x="3095853" y="173736"/>
                  <a:pt x="3093872" y="168859"/>
                  <a:pt x="3091129" y="162763"/>
                </a:cubicBezTo>
                <a:cubicBezTo>
                  <a:pt x="3088385" y="156667"/>
                  <a:pt x="3086100" y="151485"/>
                  <a:pt x="3084271" y="147218"/>
                </a:cubicBezTo>
                <a:cubicBezTo>
                  <a:pt x="3080613" y="143560"/>
                  <a:pt x="3078784" y="141732"/>
                  <a:pt x="3078784" y="141732"/>
                </a:cubicBezTo>
                <a:cubicBezTo>
                  <a:pt x="3078175" y="139293"/>
                  <a:pt x="3075737" y="136550"/>
                  <a:pt x="3071469" y="133502"/>
                </a:cubicBezTo>
                <a:cubicBezTo>
                  <a:pt x="3070860" y="132892"/>
                  <a:pt x="3070402" y="132283"/>
                  <a:pt x="3070098" y="131673"/>
                </a:cubicBezTo>
                <a:cubicBezTo>
                  <a:pt x="3069793" y="131064"/>
                  <a:pt x="3069336" y="130149"/>
                  <a:pt x="3068726" y="128930"/>
                </a:cubicBezTo>
                <a:cubicBezTo>
                  <a:pt x="3064459" y="128320"/>
                  <a:pt x="3062325" y="125272"/>
                  <a:pt x="3062325" y="119786"/>
                </a:cubicBezTo>
                <a:cubicBezTo>
                  <a:pt x="3062325" y="119176"/>
                  <a:pt x="3061563" y="118262"/>
                  <a:pt x="3060039" y="117043"/>
                </a:cubicBezTo>
                <a:cubicBezTo>
                  <a:pt x="3058515" y="115824"/>
                  <a:pt x="3057753" y="114909"/>
                  <a:pt x="3057753" y="114300"/>
                </a:cubicBezTo>
                <a:cubicBezTo>
                  <a:pt x="3056534" y="113690"/>
                  <a:pt x="3055924" y="112166"/>
                  <a:pt x="3055924" y="109728"/>
                </a:cubicBezTo>
                <a:lnTo>
                  <a:pt x="3061411" y="109728"/>
                </a:lnTo>
                <a:cubicBezTo>
                  <a:pt x="3062021" y="111556"/>
                  <a:pt x="3062935" y="112776"/>
                  <a:pt x="3064154" y="113385"/>
                </a:cubicBezTo>
                <a:cubicBezTo>
                  <a:pt x="3065373" y="113995"/>
                  <a:pt x="3067202" y="113995"/>
                  <a:pt x="3069640" y="113385"/>
                </a:cubicBezTo>
                <a:lnTo>
                  <a:pt x="3074213" y="114300"/>
                </a:lnTo>
                <a:cubicBezTo>
                  <a:pt x="3076041" y="118567"/>
                  <a:pt x="3080308" y="120091"/>
                  <a:pt x="3087014" y="118872"/>
                </a:cubicBezTo>
                <a:cubicBezTo>
                  <a:pt x="3090062" y="118872"/>
                  <a:pt x="3094024" y="120700"/>
                  <a:pt x="3098901" y="124358"/>
                </a:cubicBezTo>
                <a:cubicBezTo>
                  <a:pt x="3099511" y="127406"/>
                  <a:pt x="3101949" y="129540"/>
                  <a:pt x="3106216" y="130759"/>
                </a:cubicBezTo>
                <a:cubicBezTo>
                  <a:pt x="3108045" y="131368"/>
                  <a:pt x="3110331" y="132283"/>
                  <a:pt x="3113074" y="133502"/>
                </a:cubicBezTo>
                <a:cubicBezTo>
                  <a:pt x="3115818" y="134721"/>
                  <a:pt x="3118408" y="135636"/>
                  <a:pt x="3120847" y="136245"/>
                </a:cubicBezTo>
                <a:cubicBezTo>
                  <a:pt x="3124505" y="136245"/>
                  <a:pt x="3126333" y="137160"/>
                  <a:pt x="3126333" y="138988"/>
                </a:cubicBezTo>
                <a:cubicBezTo>
                  <a:pt x="3128772" y="140208"/>
                  <a:pt x="3133953" y="143865"/>
                  <a:pt x="3141878" y="149961"/>
                </a:cubicBezTo>
                <a:lnTo>
                  <a:pt x="3150108" y="159105"/>
                </a:lnTo>
                <a:cubicBezTo>
                  <a:pt x="3153155" y="163372"/>
                  <a:pt x="3156813" y="167335"/>
                  <a:pt x="3161080" y="170992"/>
                </a:cubicBezTo>
                <a:cubicBezTo>
                  <a:pt x="3165348" y="174650"/>
                  <a:pt x="3168091" y="177089"/>
                  <a:pt x="3169310" y="178308"/>
                </a:cubicBezTo>
                <a:cubicBezTo>
                  <a:pt x="3169920" y="177698"/>
                  <a:pt x="3171748" y="177393"/>
                  <a:pt x="3174797" y="177393"/>
                </a:cubicBezTo>
                <a:cubicBezTo>
                  <a:pt x="3176625" y="177393"/>
                  <a:pt x="3177540" y="177089"/>
                  <a:pt x="3177540" y="176479"/>
                </a:cubicBezTo>
                <a:lnTo>
                  <a:pt x="3181197" y="177393"/>
                </a:lnTo>
                <a:cubicBezTo>
                  <a:pt x="3181807" y="178612"/>
                  <a:pt x="3181350" y="179527"/>
                  <a:pt x="3179826" y="180136"/>
                </a:cubicBezTo>
                <a:cubicBezTo>
                  <a:pt x="3178302" y="180746"/>
                  <a:pt x="3177540" y="181356"/>
                  <a:pt x="3177540" y="181965"/>
                </a:cubicBezTo>
                <a:cubicBezTo>
                  <a:pt x="3178759" y="183184"/>
                  <a:pt x="3178454" y="184708"/>
                  <a:pt x="3176625" y="186537"/>
                </a:cubicBezTo>
                <a:cubicBezTo>
                  <a:pt x="3177844" y="187147"/>
                  <a:pt x="3179978" y="187452"/>
                  <a:pt x="3183026" y="187452"/>
                </a:cubicBezTo>
                <a:cubicBezTo>
                  <a:pt x="3184855" y="186842"/>
                  <a:pt x="3186988" y="186537"/>
                  <a:pt x="3189427" y="186537"/>
                </a:cubicBezTo>
                <a:cubicBezTo>
                  <a:pt x="3190646" y="186537"/>
                  <a:pt x="3192780" y="187756"/>
                  <a:pt x="3195827" y="190195"/>
                </a:cubicBezTo>
                <a:cubicBezTo>
                  <a:pt x="3196437" y="190804"/>
                  <a:pt x="3197504" y="191871"/>
                  <a:pt x="3199028" y="193395"/>
                </a:cubicBezTo>
                <a:cubicBezTo>
                  <a:pt x="3200552" y="194919"/>
                  <a:pt x="3201924" y="195986"/>
                  <a:pt x="3203143" y="196596"/>
                </a:cubicBezTo>
                <a:cubicBezTo>
                  <a:pt x="3204362" y="197815"/>
                  <a:pt x="3205886" y="198424"/>
                  <a:pt x="3207715" y="198424"/>
                </a:cubicBezTo>
                <a:cubicBezTo>
                  <a:pt x="3209544" y="198424"/>
                  <a:pt x="3211372" y="197815"/>
                  <a:pt x="3213201" y="196596"/>
                </a:cubicBezTo>
                <a:cubicBezTo>
                  <a:pt x="3213201" y="195986"/>
                  <a:pt x="3214116" y="195681"/>
                  <a:pt x="3215944" y="195681"/>
                </a:cubicBezTo>
                <a:cubicBezTo>
                  <a:pt x="3217773" y="195681"/>
                  <a:pt x="3218992" y="195376"/>
                  <a:pt x="3219602" y="194767"/>
                </a:cubicBezTo>
                <a:cubicBezTo>
                  <a:pt x="3222650" y="192938"/>
                  <a:pt x="3226765" y="191109"/>
                  <a:pt x="3231947" y="189280"/>
                </a:cubicBezTo>
                <a:cubicBezTo>
                  <a:pt x="3237128" y="187452"/>
                  <a:pt x="3240938" y="185318"/>
                  <a:pt x="3243376" y="182880"/>
                </a:cubicBezTo>
                <a:cubicBezTo>
                  <a:pt x="3243986" y="181051"/>
                  <a:pt x="3245358" y="179527"/>
                  <a:pt x="3247491" y="178308"/>
                </a:cubicBezTo>
                <a:cubicBezTo>
                  <a:pt x="3249625" y="177089"/>
                  <a:pt x="3251301" y="176174"/>
                  <a:pt x="3252520" y="175564"/>
                </a:cubicBezTo>
                <a:cubicBezTo>
                  <a:pt x="3254959" y="174955"/>
                  <a:pt x="3258159" y="173431"/>
                  <a:pt x="3262122" y="170992"/>
                </a:cubicBezTo>
                <a:cubicBezTo>
                  <a:pt x="3266084" y="168554"/>
                  <a:pt x="3269284" y="166725"/>
                  <a:pt x="3271723" y="165506"/>
                </a:cubicBezTo>
                <a:cubicBezTo>
                  <a:pt x="3274161" y="163068"/>
                  <a:pt x="3279343" y="160934"/>
                  <a:pt x="3287268" y="159105"/>
                </a:cubicBezTo>
                <a:lnTo>
                  <a:pt x="3288182" y="159105"/>
                </a:lnTo>
                <a:cubicBezTo>
                  <a:pt x="3289401" y="156057"/>
                  <a:pt x="3292144" y="153466"/>
                  <a:pt x="3296411" y="151333"/>
                </a:cubicBezTo>
                <a:cubicBezTo>
                  <a:pt x="3300679" y="149199"/>
                  <a:pt x="3303422" y="147523"/>
                  <a:pt x="3304641" y="146304"/>
                </a:cubicBezTo>
                <a:lnTo>
                  <a:pt x="3305556" y="146304"/>
                </a:lnTo>
                <a:cubicBezTo>
                  <a:pt x="3308603" y="145694"/>
                  <a:pt x="3315309" y="142341"/>
                  <a:pt x="3325672" y="136245"/>
                </a:cubicBezTo>
                <a:lnTo>
                  <a:pt x="3325672" y="135331"/>
                </a:lnTo>
                <a:lnTo>
                  <a:pt x="3341217" y="128930"/>
                </a:lnTo>
                <a:cubicBezTo>
                  <a:pt x="3343656" y="127711"/>
                  <a:pt x="3346551" y="126644"/>
                  <a:pt x="3349904" y="125730"/>
                </a:cubicBezTo>
                <a:cubicBezTo>
                  <a:pt x="3353257" y="124815"/>
                  <a:pt x="3357067" y="123139"/>
                  <a:pt x="3361334" y="120700"/>
                </a:cubicBezTo>
                <a:cubicBezTo>
                  <a:pt x="3362553" y="120700"/>
                  <a:pt x="3364382" y="119786"/>
                  <a:pt x="3366820" y="117957"/>
                </a:cubicBezTo>
                <a:cubicBezTo>
                  <a:pt x="3369259" y="116128"/>
                  <a:pt x="3371392" y="115214"/>
                  <a:pt x="3373221" y="115214"/>
                </a:cubicBezTo>
                <a:cubicBezTo>
                  <a:pt x="3379317" y="114604"/>
                  <a:pt x="3382975" y="113690"/>
                  <a:pt x="3384194" y="112471"/>
                </a:cubicBezTo>
                <a:cubicBezTo>
                  <a:pt x="3385413" y="111252"/>
                  <a:pt x="3385718" y="108508"/>
                  <a:pt x="3385108" y="104241"/>
                </a:cubicBezTo>
                <a:lnTo>
                  <a:pt x="3385108" y="102412"/>
                </a:lnTo>
                <a:cubicBezTo>
                  <a:pt x="3385108" y="101193"/>
                  <a:pt x="3386023" y="100126"/>
                  <a:pt x="3387852" y="99212"/>
                </a:cubicBezTo>
                <a:cubicBezTo>
                  <a:pt x="3389680" y="98298"/>
                  <a:pt x="3390900" y="97536"/>
                  <a:pt x="3391509" y="96926"/>
                </a:cubicBezTo>
                <a:cubicBezTo>
                  <a:pt x="3391509" y="96926"/>
                  <a:pt x="3391662" y="96774"/>
                  <a:pt x="3391966" y="96469"/>
                </a:cubicBezTo>
                <a:cubicBezTo>
                  <a:pt x="3392271" y="96164"/>
                  <a:pt x="3392424" y="96012"/>
                  <a:pt x="3392424" y="96012"/>
                </a:cubicBezTo>
                <a:cubicBezTo>
                  <a:pt x="3394252" y="96621"/>
                  <a:pt x="3397300" y="96926"/>
                  <a:pt x="3401568" y="96926"/>
                </a:cubicBezTo>
                <a:cubicBezTo>
                  <a:pt x="3408883" y="96926"/>
                  <a:pt x="3414369" y="97840"/>
                  <a:pt x="3418027" y="99669"/>
                </a:cubicBezTo>
                <a:cubicBezTo>
                  <a:pt x="3420465" y="102108"/>
                  <a:pt x="3424275" y="104089"/>
                  <a:pt x="3429457" y="105613"/>
                </a:cubicBezTo>
                <a:cubicBezTo>
                  <a:pt x="3434638" y="107137"/>
                  <a:pt x="3438448" y="108204"/>
                  <a:pt x="3440887" y="108813"/>
                </a:cubicBezTo>
                <a:cubicBezTo>
                  <a:pt x="3442106" y="109423"/>
                  <a:pt x="3443477" y="110185"/>
                  <a:pt x="3445002" y="111099"/>
                </a:cubicBezTo>
                <a:cubicBezTo>
                  <a:pt x="3446526" y="112014"/>
                  <a:pt x="3447897" y="112471"/>
                  <a:pt x="3449116" y="112471"/>
                </a:cubicBezTo>
                <a:cubicBezTo>
                  <a:pt x="3455213" y="113080"/>
                  <a:pt x="3461003" y="115214"/>
                  <a:pt x="3466490" y="118872"/>
                </a:cubicBezTo>
                <a:cubicBezTo>
                  <a:pt x="3471976" y="122529"/>
                  <a:pt x="3475634" y="126492"/>
                  <a:pt x="3477463" y="130759"/>
                </a:cubicBezTo>
                <a:cubicBezTo>
                  <a:pt x="3477463" y="133197"/>
                  <a:pt x="3478072" y="135026"/>
                  <a:pt x="3479292" y="136245"/>
                </a:cubicBezTo>
                <a:cubicBezTo>
                  <a:pt x="3480511" y="137464"/>
                  <a:pt x="3482035" y="138684"/>
                  <a:pt x="3483864" y="139903"/>
                </a:cubicBezTo>
                <a:cubicBezTo>
                  <a:pt x="3485692" y="141122"/>
                  <a:pt x="3489197" y="142646"/>
                  <a:pt x="3494379" y="144475"/>
                </a:cubicBezTo>
                <a:cubicBezTo>
                  <a:pt x="3499561" y="146304"/>
                  <a:pt x="3503066" y="148132"/>
                  <a:pt x="3504895" y="149961"/>
                </a:cubicBezTo>
                <a:cubicBezTo>
                  <a:pt x="3507333" y="150571"/>
                  <a:pt x="3508857" y="151638"/>
                  <a:pt x="3509467" y="153162"/>
                </a:cubicBezTo>
                <a:cubicBezTo>
                  <a:pt x="3510076" y="154686"/>
                  <a:pt x="3510381" y="156362"/>
                  <a:pt x="3510381" y="158191"/>
                </a:cubicBezTo>
                <a:cubicBezTo>
                  <a:pt x="3510381" y="160629"/>
                  <a:pt x="3510991" y="162458"/>
                  <a:pt x="3512210" y="163677"/>
                </a:cubicBezTo>
                <a:cubicBezTo>
                  <a:pt x="3515868" y="165506"/>
                  <a:pt x="3519525" y="167030"/>
                  <a:pt x="3523183" y="168249"/>
                </a:cubicBezTo>
                <a:cubicBezTo>
                  <a:pt x="3528669" y="171297"/>
                  <a:pt x="3531413" y="176174"/>
                  <a:pt x="3531413" y="182880"/>
                </a:cubicBezTo>
                <a:lnTo>
                  <a:pt x="3531413" y="186537"/>
                </a:lnTo>
                <a:lnTo>
                  <a:pt x="3532327" y="199339"/>
                </a:lnTo>
                <a:cubicBezTo>
                  <a:pt x="3532937" y="199948"/>
                  <a:pt x="3532937" y="201015"/>
                  <a:pt x="3532327" y="202539"/>
                </a:cubicBezTo>
                <a:cubicBezTo>
                  <a:pt x="3531717" y="204063"/>
                  <a:pt x="3531413" y="205130"/>
                  <a:pt x="3531413" y="205740"/>
                </a:cubicBezTo>
                <a:lnTo>
                  <a:pt x="3524097" y="205740"/>
                </a:lnTo>
                <a:cubicBezTo>
                  <a:pt x="3522878" y="204520"/>
                  <a:pt x="3521049" y="204520"/>
                  <a:pt x="3518611" y="205740"/>
                </a:cubicBezTo>
                <a:cubicBezTo>
                  <a:pt x="3517392" y="208178"/>
                  <a:pt x="3516020" y="210769"/>
                  <a:pt x="3514496" y="213512"/>
                </a:cubicBezTo>
                <a:cubicBezTo>
                  <a:pt x="3512972" y="216255"/>
                  <a:pt x="3511905" y="218541"/>
                  <a:pt x="3511295" y="220370"/>
                </a:cubicBezTo>
                <a:lnTo>
                  <a:pt x="3505809" y="234086"/>
                </a:lnTo>
                <a:cubicBezTo>
                  <a:pt x="3505200" y="234696"/>
                  <a:pt x="3503066" y="237744"/>
                  <a:pt x="3499408" y="243230"/>
                </a:cubicBezTo>
                <a:cubicBezTo>
                  <a:pt x="3497580" y="248716"/>
                  <a:pt x="3494836" y="254812"/>
                  <a:pt x="3491179" y="261518"/>
                </a:cubicBezTo>
                <a:cubicBezTo>
                  <a:pt x="3487521" y="268224"/>
                  <a:pt x="3484778" y="273405"/>
                  <a:pt x="3482949" y="277063"/>
                </a:cubicBezTo>
                <a:cubicBezTo>
                  <a:pt x="3481730" y="281330"/>
                  <a:pt x="3477768" y="287731"/>
                  <a:pt x="3471062" y="296265"/>
                </a:cubicBezTo>
                <a:cubicBezTo>
                  <a:pt x="3471062" y="299923"/>
                  <a:pt x="3467100" y="305104"/>
                  <a:pt x="3459175" y="311810"/>
                </a:cubicBezTo>
                <a:lnTo>
                  <a:pt x="3458260" y="311810"/>
                </a:lnTo>
                <a:cubicBezTo>
                  <a:pt x="3458260" y="314858"/>
                  <a:pt x="3456889" y="317754"/>
                  <a:pt x="3454145" y="320497"/>
                </a:cubicBezTo>
                <a:cubicBezTo>
                  <a:pt x="3451402" y="323240"/>
                  <a:pt x="3449116" y="325831"/>
                  <a:pt x="3447288" y="328269"/>
                </a:cubicBezTo>
                <a:cubicBezTo>
                  <a:pt x="3444240" y="333146"/>
                  <a:pt x="3442106" y="337108"/>
                  <a:pt x="3440887" y="340156"/>
                </a:cubicBezTo>
                <a:cubicBezTo>
                  <a:pt x="3440887" y="340156"/>
                  <a:pt x="3440582" y="340309"/>
                  <a:pt x="3439972" y="340614"/>
                </a:cubicBezTo>
                <a:cubicBezTo>
                  <a:pt x="3439363" y="340918"/>
                  <a:pt x="3438448" y="341071"/>
                  <a:pt x="3437229" y="341071"/>
                </a:cubicBezTo>
                <a:cubicBezTo>
                  <a:pt x="3436619" y="342290"/>
                  <a:pt x="3435248" y="344424"/>
                  <a:pt x="3433114" y="347472"/>
                </a:cubicBezTo>
                <a:cubicBezTo>
                  <a:pt x="3430981" y="350520"/>
                  <a:pt x="3429609" y="353568"/>
                  <a:pt x="3429000" y="356616"/>
                </a:cubicBezTo>
                <a:cubicBezTo>
                  <a:pt x="3429000" y="357835"/>
                  <a:pt x="3427780" y="359816"/>
                  <a:pt x="3425342" y="362559"/>
                </a:cubicBezTo>
                <a:cubicBezTo>
                  <a:pt x="3422903" y="365302"/>
                  <a:pt x="3421684" y="367284"/>
                  <a:pt x="3421684" y="368503"/>
                </a:cubicBezTo>
                <a:cubicBezTo>
                  <a:pt x="3419246" y="370941"/>
                  <a:pt x="3417265" y="373532"/>
                  <a:pt x="3415741" y="376275"/>
                </a:cubicBezTo>
                <a:cubicBezTo>
                  <a:pt x="3414217" y="379018"/>
                  <a:pt x="3413150" y="380695"/>
                  <a:pt x="3412540" y="381304"/>
                </a:cubicBezTo>
                <a:cubicBezTo>
                  <a:pt x="3413150" y="381914"/>
                  <a:pt x="3413150" y="382981"/>
                  <a:pt x="3412540" y="384505"/>
                </a:cubicBezTo>
                <a:cubicBezTo>
                  <a:pt x="3411931" y="386029"/>
                  <a:pt x="3411626" y="387096"/>
                  <a:pt x="3411626" y="387705"/>
                </a:cubicBezTo>
                <a:lnTo>
                  <a:pt x="3411626" y="391363"/>
                </a:lnTo>
                <a:cubicBezTo>
                  <a:pt x="3411626" y="391972"/>
                  <a:pt x="3411931" y="392734"/>
                  <a:pt x="3412540" y="393649"/>
                </a:cubicBezTo>
                <a:cubicBezTo>
                  <a:pt x="3413150" y="394563"/>
                  <a:pt x="3413455" y="395325"/>
                  <a:pt x="3413455" y="395935"/>
                </a:cubicBezTo>
                <a:cubicBezTo>
                  <a:pt x="3414064" y="397154"/>
                  <a:pt x="3414369" y="398678"/>
                  <a:pt x="3414369" y="400507"/>
                </a:cubicBezTo>
                <a:cubicBezTo>
                  <a:pt x="3414369" y="404164"/>
                  <a:pt x="3411321" y="405993"/>
                  <a:pt x="3405225" y="405993"/>
                </a:cubicBezTo>
                <a:cubicBezTo>
                  <a:pt x="3397300" y="405993"/>
                  <a:pt x="3390900" y="406298"/>
                  <a:pt x="3386023" y="406908"/>
                </a:cubicBezTo>
                <a:cubicBezTo>
                  <a:pt x="3382975" y="406908"/>
                  <a:pt x="3381451" y="405993"/>
                  <a:pt x="3381451" y="404164"/>
                </a:cubicBezTo>
                <a:cubicBezTo>
                  <a:pt x="3370478" y="396849"/>
                  <a:pt x="3360419" y="390753"/>
                  <a:pt x="3351276" y="385876"/>
                </a:cubicBezTo>
                <a:lnTo>
                  <a:pt x="3332988" y="374904"/>
                </a:lnTo>
                <a:cubicBezTo>
                  <a:pt x="3328720" y="373684"/>
                  <a:pt x="3325368" y="370941"/>
                  <a:pt x="3322929" y="366674"/>
                </a:cubicBezTo>
                <a:lnTo>
                  <a:pt x="3315614" y="363016"/>
                </a:lnTo>
                <a:cubicBezTo>
                  <a:pt x="3313785" y="358749"/>
                  <a:pt x="3310432" y="358444"/>
                  <a:pt x="3305556" y="362102"/>
                </a:cubicBezTo>
                <a:cubicBezTo>
                  <a:pt x="3303117" y="363931"/>
                  <a:pt x="3299460" y="365607"/>
                  <a:pt x="3294583" y="367131"/>
                </a:cubicBezTo>
                <a:cubicBezTo>
                  <a:pt x="3289706" y="368655"/>
                  <a:pt x="3286048" y="370027"/>
                  <a:pt x="3283610" y="371246"/>
                </a:cubicBezTo>
                <a:cubicBezTo>
                  <a:pt x="3272637" y="372465"/>
                  <a:pt x="3265627" y="373075"/>
                  <a:pt x="3262579" y="373075"/>
                </a:cubicBezTo>
                <a:cubicBezTo>
                  <a:pt x="3261969" y="374294"/>
                  <a:pt x="3261055" y="375056"/>
                  <a:pt x="3259835" y="375361"/>
                </a:cubicBezTo>
                <a:cubicBezTo>
                  <a:pt x="3258616" y="375666"/>
                  <a:pt x="3257702" y="375208"/>
                  <a:pt x="3257092" y="373989"/>
                </a:cubicBezTo>
                <a:lnTo>
                  <a:pt x="3247948" y="373075"/>
                </a:lnTo>
                <a:lnTo>
                  <a:pt x="3236976" y="373989"/>
                </a:lnTo>
                <a:cubicBezTo>
                  <a:pt x="3236976" y="380695"/>
                  <a:pt x="3237280" y="385572"/>
                  <a:pt x="3237890" y="388620"/>
                </a:cubicBezTo>
                <a:lnTo>
                  <a:pt x="3237890" y="395935"/>
                </a:lnTo>
                <a:lnTo>
                  <a:pt x="3239719" y="398678"/>
                </a:lnTo>
                <a:cubicBezTo>
                  <a:pt x="3239719" y="401726"/>
                  <a:pt x="3239871" y="406450"/>
                  <a:pt x="3240176" y="412851"/>
                </a:cubicBezTo>
                <a:cubicBezTo>
                  <a:pt x="3240481" y="419252"/>
                  <a:pt x="3241548" y="424891"/>
                  <a:pt x="3243376" y="429768"/>
                </a:cubicBezTo>
                <a:cubicBezTo>
                  <a:pt x="3243376" y="432206"/>
                  <a:pt x="3243681" y="434035"/>
                  <a:pt x="3244291" y="435254"/>
                </a:cubicBezTo>
                <a:cubicBezTo>
                  <a:pt x="3245510" y="434644"/>
                  <a:pt x="3247644" y="433882"/>
                  <a:pt x="3250692" y="432968"/>
                </a:cubicBezTo>
                <a:cubicBezTo>
                  <a:pt x="3253740" y="432054"/>
                  <a:pt x="3255873" y="430987"/>
                  <a:pt x="3257092" y="429768"/>
                </a:cubicBezTo>
                <a:cubicBezTo>
                  <a:pt x="3260140" y="429158"/>
                  <a:pt x="3264712" y="427634"/>
                  <a:pt x="3270808" y="425196"/>
                </a:cubicBezTo>
                <a:cubicBezTo>
                  <a:pt x="3278124" y="423367"/>
                  <a:pt x="3283915" y="421233"/>
                  <a:pt x="3288182" y="418795"/>
                </a:cubicBezTo>
                <a:cubicBezTo>
                  <a:pt x="3290621" y="418185"/>
                  <a:pt x="3294278" y="415442"/>
                  <a:pt x="3299155" y="410565"/>
                </a:cubicBezTo>
                <a:cubicBezTo>
                  <a:pt x="3305860" y="403860"/>
                  <a:pt x="3309823" y="399592"/>
                  <a:pt x="3311042" y="397764"/>
                </a:cubicBezTo>
                <a:lnTo>
                  <a:pt x="3314700" y="396849"/>
                </a:lnTo>
                <a:lnTo>
                  <a:pt x="3314700" y="400507"/>
                </a:lnTo>
                <a:lnTo>
                  <a:pt x="3308299" y="407822"/>
                </a:lnTo>
                <a:lnTo>
                  <a:pt x="3304641" y="412394"/>
                </a:lnTo>
                <a:lnTo>
                  <a:pt x="3308299" y="412394"/>
                </a:lnTo>
                <a:cubicBezTo>
                  <a:pt x="3309518" y="411784"/>
                  <a:pt x="3310890" y="411327"/>
                  <a:pt x="3312414" y="411022"/>
                </a:cubicBezTo>
                <a:cubicBezTo>
                  <a:pt x="3313938" y="410718"/>
                  <a:pt x="3315309" y="409956"/>
                  <a:pt x="3316528" y="408736"/>
                </a:cubicBezTo>
                <a:cubicBezTo>
                  <a:pt x="3317747" y="408127"/>
                  <a:pt x="3318357" y="405993"/>
                  <a:pt x="3318357" y="402336"/>
                </a:cubicBezTo>
                <a:lnTo>
                  <a:pt x="3329330" y="395935"/>
                </a:lnTo>
                <a:lnTo>
                  <a:pt x="3338474" y="395935"/>
                </a:lnTo>
                <a:cubicBezTo>
                  <a:pt x="3344570" y="395935"/>
                  <a:pt x="3350514" y="397764"/>
                  <a:pt x="3356305" y="401421"/>
                </a:cubicBezTo>
                <a:cubicBezTo>
                  <a:pt x="3362096" y="405079"/>
                  <a:pt x="3365906" y="407517"/>
                  <a:pt x="3367735" y="408736"/>
                </a:cubicBezTo>
                <a:lnTo>
                  <a:pt x="3380536" y="413308"/>
                </a:lnTo>
                <a:cubicBezTo>
                  <a:pt x="3386632" y="416966"/>
                  <a:pt x="3389376" y="422148"/>
                  <a:pt x="3388766" y="428853"/>
                </a:cubicBezTo>
                <a:cubicBezTo>
                  <a:pt x="3388766" y="431901"/>
                  <a:pt x="3389985" y="433730"/>
                  <a:pt x="3392424" y="434340"/>
                </a:cubicBezTo>
                <a:cubicBezTo>
                  <a:pt x="3394252" y="434949"/>
                  <a:pt x="3396386" y="436016"/>
                  <a:pt x="3398824" y="437540"/>
                </a:cubicBezTo>
                <a:cubicBezTo>
                  <a:pt x="3401263" y="439064"/>
                  <a:pt x="3403701" y="440131"/>
                  <a:pt x="3406140" y="440740"/>
                </a:cubicBezTo>
                <a:lnTo>
                  <a:pt x="3411626" y="443484"/>
                </a:lnTo>
                <a:cubicBezTo>
                  <a:pt x="3414064" y="444703"/>
                  <a:pt x="3415893" y="447751"/>
                  <a:pt x="3417113" y="452628"/>
                </a:cubicBezTo>
                <a:cubicBezTo>
                  <a:pt x="3417113" y="458114"/>
                  <a:pt x="3419246" y="461772"/>
                  <a:pt x="3423513" y="463600"/>
                </a:cubicBezTo>
                <a:cubicBezTo>
                  <a:pt x="3424123" y="464210"/>
                  <a:pt x="3425342" y="466039"/>
                  <a:pt x="3427171" y="469087"/>
                </a:cubicBezTo>
                <a:cubicBezTo>
                  <a:pt x="3428390" y="472744"/>
                  <a:pt x="3428390" y="475792"/>
                  <a:pt x="3427171" y="478231"/>
                </a:cubicBezTo>
                <a:cubicBezTo>
                  <a:pt x="3426561" y="478840"/>
                  <a:pt x="3426256" y="479755"/>
                  <a:pt x="3426256" y="480974"/>
                </a:cubicBezTo>
                <a:cubicBezTo>
                  <a:pt x="3426256" y="482193"/>
                  <a:pt x="3425952" y="483413"/>
                  <a:pt x="3425342" y="484632"/>
                </a:cubicBezTo>
                <a:cubicBezTo>
                  <a:pt x="3425342" y="485241"/>
                  <a:pt x="3424885" y="485851"/>
                  <a:pt x="3423970" y="486461"/>
                </a:cubicBezTo>
                <a:cubicBezTo>
                  <a:pt x="3423056" y="487070"/>
                  <a:pt x="3421684" y="487070"/>
                  <a:pt x="3419856" y="486461"/>
                </a:cubicBezTo>
                <a:cubicBezTo>
                  <a:pt x="3418637" y="485851"/>
                  <a:pt x="3416198" y="485546"/>
                  <a:pt x="3412540" y="485546"/>
                </a:cubicBezTo>
                <a:cubicBezTo>
                  <a:pt x="3409492" y="485546"/>
                  <a:pt x="3405530" y="486156"/>
                  <a:pt x="3400653" y="487375"/>
                </a:cubicBezTo>
                <a:cubicBezTo>
                  <a:pt x="3400044" y="487984"/>
                  <a:pt x="3399282" y="488137"/>
                  <a:pt x="3398367" y="487832"/>
                </a:cubicBezTo>
                <a:cubicBezTo>
                  <a:pt x="3397453" y="487527"/>
                  <a:pt x="3396691" y="487375"/>
                  <a:pt x="3396081" y="487375"/>
                </a:cubicBezTo>
                <a:cubicBezTo>
                  <a:pt x="3393643" y="487375"/>
                  <a:pt x="3392119" y="487680"/>
                  <a:pt x="3391509" y="488289"/>
                </a:cubicBezTo>
                <a:cubicBezTo>
                  <a:pt x="3389680" y="488289"/>
                  <a:pt x="3386937" y="488899"/>
                  <a:pt x="3383280" y="490118"/>
                </a:cubicBezTo>
                <a:cubicBezTo>
                  <a:pt x="3377184" y="490118"/>
                  <a:pt x="3372611" y="491337"/>
                  <a:pt x="3369564" y="493776"/>
                </a:cubicBezTo>
                <a:cubicBezTo>
                  <a:pt x="3368954" y="494385"/>
                  <a:pt x="3367735" y="494690"/>
                  <a:pt x="3365906" y="494690"/>
                </a:cubicBezTo>
                <a:cubicBezTo>
                  <a:pt x="3364687" y="494081"/>
                  <a:pt x="3363163" y="493776"/>
                  <a:pt x="3361334" y="493776"/>
                </a:cubicBezTo>
                <a:lnTo>
                  <a:pt x="3353105" y="494690"/>
                </a:lnTo>
                <a:cubicBezTo>
                  <a:pt x="3351276" y="494690"/>
                  <a:pt x="3347313" y="495909"/>
                  <a:pt x="3341217" y="498348"/>
                </a:cubicBezTo>
                <a:lnTo>
                  <a:pt x="3334816" y="499262"/>
                </a:lnTo>
                <a:cubicBezTo>
                  <a:pt x="3334816" y="500481"/>
                  <a:pt x="3335121" y="501091"/>
                  <a:pt x="3335731" y="501091"/>
                </a:cubicBezTo>
                <a:cubicBezTo>
                  <a:pt x="3338779" y="502310"/>
                  <a:pt x="3341674" y="503377"/>
                  <a:pt x="3344418" y="504291"/>
                </a:cubicBezTo>
                <a:cubicBezTo>
                  <a:pt x="3347161" y="505206"/>
                  <a:pt x="3350056" y="506272"/>
                  <a:pt x="3353105" y="507492"/>
                </a:cubicBezTo>
                <a:lnTo>
                  <a:pt x="3362248" y="512064"/>
                </a:lnTo>
                <a:cubicBezTo>
                  <a:pt x="3364687" y="513283"/>
                  <a:pt x="3365906" y="513892"/>
                  <a:pt x="3365906" y="513892"/>
                </a:cubicBezTo>
                <a:cubicBezTo>
                  <a:pt x="3368954" y="513892"/>
                  <a:pt x="3370478" y="514502"/>
                  <a:pt x="3370478" y="515721"/>
                </a:cubicBezTo>
                <a:cubicBezTo>
                  <a:pt x="3372307" y="515721"/>
                  <a:pt x="3373831" y="516331"/>
                  <a:pt x="3375050" y="517550"/>
                </a:cubicBezTo>
                <a:lnTo>
                  <a:pt x="3375964" y="517550"/>
                </a:lnTo>
                <a:lnTo>
                  <a:pt x="3391509" y="525780"/>
                </a:lnTo>
                <a:lnTo>
                  <a:pt x="3397910" y="529437"/>
                </a:lnTo>
                <a:cubicBezTo>
                  <a:pt x="3402177" y="530657"/>
                  <a:pt x="3404616" y="532485"/>
                  <a:pt x="3405225" y="534924"/>
                </a:cubicBezTo>
                <a:cubicBezTo>
                  <a:pt x="3407054" y="536752"/>
                  <a:pt x="3409492" y="538277"/>
                  <a:pt x="3412540" y="539496"/>
                </a:cubicBezTo>
                <a:cubicBezTo>
                  <a:pt x="3413150" y="540105"/>
                  <a:pt x="3414217" y="540563"/>
                  <a:pt x="3415741" y="540867"/>
                </a:cubicBezTo>
                <a:cubicBezTo>
                  <a:pt x="3417265" y="541172"/>
                  <a:pt x="3418332" y="541629"/>
                  <a:pt x="3418941" y="542239"/>
                </a:cubicBezTo>
                <a:cubicBezTo>
                  <a:pt x="3422599" y="546506"/>
                  <a:pt x="3425952" y="550773"/>
                  <a:pt x="3429000" y="555040"/>
                </a:cubicBezTo>
                <a:cubicBezTo>
                  <a:pt x="3430219" y="555650"/>
                  <a:pt x="3430828" y="556260"/>
                  <a:pt x="3430828" y="556869"/>
                </a:cubicBezTo>
                <a:cubicBezTo>
                  <a:pt x="3430828" y="557479"/>
                  <a:pt x="3431133" y="558088"/>
                  <a:pt x="3431743" y="558698"/>
                </a:cubicBezTo>
                <a:cubicBezTo>
                  <a:pt x="3431743" y="562356"/>
                  <a:pt x="3432047" y="564794"/>
                  <a:pt x="3432657" y="566013"/>
                </a:cubicBezTo>
                <a:cubicBezTo>
                  <a:pt x="3432657" y="567232"/>
                  <a:pt x="3433267" y="567842"/>
                  <a:pt x="3434486" y="567842"/>
                </a:cubicBezTo>
                <a:lnTo>
                  <a:pt x="3436315" y="567842"/>
                </a:lnTo>
                <a:cubicBezTo>
                  <a:pt x="3438753" y="567842"/>
                  <a:pt x="3440887" y="568909"/>
                  <a:pt x="3442716" y="571042"/>
                </a:cubicBezTo>
                <a:cubicBezTo>
                  <a:pt x="3444544" y="573176"/>
                  <a:pt x="3445763" y="574548"/>
                  <a:pt x="3446373" y="575157"/>
                </a:cubicBezTo>
                <a:cubicBezTo>
                  <a:pt x="3448202" y="576986"/>
                  <a:pt x="3449116" y="578358"/>
                  <a:pt x="3449116" y="579272"/>
                </a:cubicBezTo>
                <a:cubicBezTo>
                  <a:pt x="3449116" y="580186"/>
                  <a:pt x="3448507" y="581863"/>
                  <a:pt x="3447288" y="584301"/>
                </a:cubicBezTo>
                <a:cubicBezTo>
                  <a:pt x="3446678" y="585521"/>
                  <a:pt x="3446373" y="587654"/>
                  <a:pt x="3446373" y="590702"/>
                </a:cubicBezTo>
                <a:lnTo>
                  <a:pt x="3446373" y="594360"/>
                </a:lnTo>
                <a:cubicBezTo>
                  <a:pt x="3446373" y="595579"/>
                  <a:pt x="3445763" y="596493"/>
                  <a:pt x="3444544" y="597103"/>
                </a:cubicBezTo>
                <a:cubicBezTo>
                  <a:pt x="3443325" y="597713"/>
                  <a:pt x="3441801" y="597713"/>
                  <a:pt x="3439972" y="597103"/>
                </a:cubicBezTo>
                <a:lnTo>
                  <a:pt x="3439058" y="596188"/>
                </a:lnTo>
                <a:cubicBezTo>
                  <a:pt x="3436010" y="594360"/>
                  <a:pt x="3433572" y="593445"/>
                  <a:pt x="3431743" y="593445"/>
                </a:cubicBezTo>
                <a:cubicBezTo>
                  <a:pt x="3429914" y="593445"/>
                  <a:pt x="3427171" y="594360"/>
                  <a:pt x="3423513" y="596188"/>
                </a:cubicBezTo>
                <a:lnTo>
                  <a:pt x="3418941" y="598017"/>
                </a:lnTo>
                <a:cubicBezTo>
                  <a:pt x="3415893" y="598017"/>
                  <a:pt x="3411931" y="599846"/>
                  <a:pt x="3407054" y="603504"/>
                </a:cubicBezTo>
                <a:lnTo>
                  <a:pt x="3403397" y="606247"/>
                </a:lnTo>
                <a:lnTo>
                  <a:pt x="3392424" y="608076"/>
                </a:lnTo>
                <a:cubicBezTo>
                  <a:pt x="3389985" y="609295"/>
                  <a:pt x="3388461" y="609905"/>
                  <a:pt x="3387852" y="609905"/>
                </a:cubicBezTo>
                <a:cubicBezTo>
                  <a:pt x="3384194" y="609905"/>
                  <a:pt x="3380384" y="610971"/>
                  <a:pt x="3376422" y="613105"/>
                </a:cubicBezTo>
                <a:cubicBezTo>
                  <a:pt x="3372459" y="615238"/>
                  <a:pt x="3369259" y="616610"/>
                  <a:pt x="3366820" y="617220"/>
                </a:cubicBezTo>
                <a:cubicBezTo>
                  <a:pt x="3364382" y="618439"/>
                  <a:pt x="3360419" y="620573"/>
                  <a:pt x="3354933" y="623620"/>
                </a:cubicBezTo>
                <a:lnTo>
                  <a:pt x="3351276" y="623620"/>
                </a:lnTo>
                <a:cubicBezTo>
                  <a:pt x="3348837" y="624230"/>
                  <a:pt x="3347008" y="626059"/>
                  <a:pt x="3345789" y="629107"/>
                </a:cubicBezTo>
                <a:lnTo>
                  <a:pt x="3343960" y="639165"/>
                </a:lnTo>
                <a:cubicBezTo>
                  <a:pt x="3343351" y="640994"/>
                  <a:pt x="3342436" y="642823"/>
                  <a:pt x="3341217" y="644652"/>
                </a:cubicBezTo>
                <a:cubicBezTo>
                  <a:pt x="3339998" y="646480"/>
                  <a:pt x="3339084" y="648919"/>
                  <a:pt x="3338474" y="651967"/>
                </a:cubicBezTo>
                <a:cubicBezTo>
                  <a:pt x="3337864" y="653796"/>
                  <a:pt x="3336798" y="656234"/>
                  <a:pt x="3335274" y="659282"/>
                </a:cubicBezTo>
                <a:cubicBezTo>
                  <a:pt x="3333750" y="662330"/>
                  <a:pt x="3332683" y="664769"/>
                  <a:pt x="3332073" y="666597"/>
                </a:cubicBezTo>
                <a:lnTo>
                  <a:pt x="3331159" y="672084"/>
                </a:lnTo>
                <a:lnTo>
                  <a:pt x="3327501" y="675741"/>
                </a:lnTo>
                <a:lnTo>
                  <a:pt x="3345789" y="670255"/>
                </a:lnTo>
                <a:cubicBezTo>
                  <a:pt x="3362248" y="670255"/>
                  <a:pt x="3382061" y="669036"/>
                  <a:pt x="3405225" y="666597"/>
                </a:cubicBezTo>
                <a:cubicBezTo>
                  <a:pt x="3408273" y="666597"/>
                  <a:pt x="3411321" y="666292"/>
                  <a:pt x="3414369" y="665683"/>
                </a:cubicBezTo>
                <a:cubicBezTo>
                  <a:pt x="3417417" y="665073"/>
                  <a:pt x="3420770" y="664769"/>
                  <a:pt x="3424427" y="664769"/>
                </a:cubicBezTo>
                <a:cubicBezTo>
                  <a:pt x="3426866" y="664769"/>
                  <a:pt x="3429457" y="664616"/>
                  <a:pt x="3432200" y="664311"/>
                </a:cubicBezTo>
                <a:cubicBezTo>
                  <a:pt x="3434943" y="664007"/>
                  <a:pt x="3438144" y="664159"/>
                  <a:pt x="3441801" y="664769"/>
                </a:cubicBezTo>
                <a:cubicBezTo>
                  <a:pt x="3446678" y="663549"/>
                  <a:pt x="3451860" y="662940"/>
                  <a:pt x="3457346" y="662940"/>
                </a:cubicBezTo>
                <a:cubicBezTo>
                  <a:pt x="3471367" y="662940"/>
                  <a:pt x="3482340" y="662635"/>
                  <a:pt x="3490264" y="662025"/>
                </a:cubicBezTo>
                <a:lnTo>
                  <a:pt x="3523183" y="660196"/>
                </a:lnTo>
                <a:cubicBezTo>
                  <a:pt x="3524402" y="659587"/>
                  <a:pt x="3525926" y="658520"/>
                  <a:pt x="3527755" y="656996"/>
                </a:cubicBezTo>
                <a:cubicBezTo>
                  <a:pt x="3529584" y="655472"/>
                  <a:pt x="3531717" y="654100"/>
                  <a:pt x="3534156" y="652881"/>
                </a:cubicBezTo>
                <a:cubicBezTo>
                  <a:pt x="3535984" y="652272"/>
                  <a:pt x="3537508" y="652119"/>
                  <a:pt x="3538727" y="652424"/>
                </a:cubicBezTo>
                <a:cubicBezTo>
                  <a:pt x="3539947" y="652729"/>
                  <a:pt x="3540861" y="652881"/>
                  <a:pt x="3541471" y="652881"/>
                </a:cubicBezTo>
                <a:cubicBezTo>
                  <a:pt x="3544519" y="653491"/>
                  <a:pt x="3547414" y="654558"/>
                  <a:pt x="3550158" y="656082"/>
                </a:cubicBezTo>
                <a:cubicBezTo>
                  <a:pt x="3552901" y="657606"/>
                  <a:pt x="3555187" y="658673"/>
                  <a:pt x="3557016" y="659282"/>
                </a:cubicBezTo>
                <a:cubicBezTo>
                  <a:pt x="3575303" y="669645"/>
                  <a:pt x="3587800" y="678180"/>
                  <a:pt x="3594506" y="684885"/>
                </a:cubicBezTo>
                <a:cubicBezTo>
                  <a:pt x="3598164" y="686105"/>
                  <a:pt x="3601059" y="688695"/>
                  <a:pt x="3603193" y="692658"/>
                </a:cubicBezTo>
                <a:cubicBezTo>
                  <a:pt x="3605326" y="696620"/>
                  <a:pt x="3605784" y="701040"/>
                  <a:pt x="3604564" y="705917"/>
                </a:cubicBezTo>
                <a:lnTo>
                  <a:pt x="3604564" y="707745"/>
                </a:lnTo>
                <a:cubicBezTo>
                  <a:pt x="3604564" y="711403"/>
                  <a:pt x="3605784" y="713841"/>
                  <a:pt x="3608222" y="715061"/>
                </a:cubicBezTo>
                <a:cubicBezTo>
                  <a:pt x="3608831" y="716280"/>
                  <a:pt x="3610508" y="717346"/>
                  <a:pt x="3613251" y="718261"/>
                </a:cubicBezTo>
                <a:cubicBezTo>
                  <a:pt x="3615994" y="719175"/>
                  <a:pt x="3617671" y="720242"/>
                  <a:pt x="3618280" y="721461"/>
                </a:cubicBezTo>
                <a:cubicBezTo>
                  <a:pt x="3626205" y="722680"/>
                  <a:pt x="3630168" y="725119"/>
                  <a:pt x="3630168" y="728776"/>
                </a:cubicBezTo>
                <a:cubicBezTo>
                  <a:pt x="3631387" y="729996"/>
                  <a:pt x="3631844" y="731520"/>
                  <a:pt x="3631539" y="733348"/>
                </a:cubicBezTo>
                <a:cubicBezTo>
                  <a:pt x="3631234" y="735177"/>
                  <a:pt x="3631082" y="736396"/>
                  <a:pt x="3631082" y="737006"/>
                </a:cubicBezTo>
                <a:cubicBezTo>
                  <a:pt x="3629863" y="738225"/>
                  <a:pt x="3629253" y="740054"/>
                  <a:pt x="3629253" y="742492"/>
                </a:cubicBezTo>
                <a:cubicBezTo>
                  <a:pt x="3629253" y="744931"/>
                  <a:pt x="3630472" y="748588"/>
                  <a:pt x="3632911" y="753465"/>
                </a:cubicBezTo>
                <a:cubicBezTo>
                  <a:pt x="3632911" y="754684"/>
                  <a:pt x="3633673" y="756361"/>
                  <a:pt x="3635197" y="758494"/>
                </a:cubicBezTo>
                <a:cubicBezTo>
                  <a:pt x="3636721" y="760628"/>
                  <a:pt x="3637788" y="762609"/>
                  <a:pt x="3638397" y="764438"/>
                </a:cubicBezTo>
                <a:lnTo>
                  <a:pt x="3638397" y="768096"/>
                </a:lnTo>
                <a:cubicBezTo>
                  <a:pt x="3638397" y="771144"/>
                  <a:pt x="3637788" y="773277"/>
                  <a:pt x="3636568" y="774496"/>
                </a:cubicBezTo>
                <a:cubicBezTo>
                  <a:pt x="3635349" y="775716"/>
                  <a:pt x="3633368" y="776935"/>
                  <a:pt x="3630625" y="778154"/>
                </a:cubicBezTo>
                <a:cubicBezTo>
                  <a:pt x="3627882" y="779373"/>
                  <a:pt x="3625595" y="780288"/>
                  <a:pt x="3623767" y="780897"/>
                </a:cubicBezTo>
                <a:cubicBezTo>
                  <a:pt x="3620719" y="783336"/>
                  <a:pt x="3616756" y="784555"/>
                  <a:pt x="3611880" y="784555"/>
                </a:cubicBezTo>
                <a:lnTo>
                  <a:pt x="3608222" y="784555"/>
                </a:lnTo>
                <a:lnTo>
                  <a:pt x="3596335" y="783640"/>
                </a:lnTo>
                <a:lnTo>
                  <a:pt x="3592677" y="783640"/>
                </a:lnTo>
                <a:cubicBezTo>
                  <a:pt x="3592068" y="781202"/>
                  <a:pt x="3589324" y="779983"/>
                  <a:pt x="3584448" y="779983"/>
                </a:cubicBezTo>
                <a:cubicBezTo>
                  <a:pt x="3578961" y="779983"/>
                  <a:pt x="3571189" y="781507"/>
                  <a:pt x="3561130" y="784555"/>
                </a:cubicBezTo>
                <a:cubicBezTo>
                  <a:pt x="3551072" y="787603"/>
                  <a:pt x="3543909" y="789736"/>
                  <a:pt x="3539642" y="790956"/>
                </a:cubicBezTo>
                <a:cubicBezTo>
                  <a:pt x="3541471" y="790346"/>
                  <a:pt x="3544214" y="788670"/>
                  <a:pt x="3547872" y="785927"/>
                </a:cubicBezTo>
                <a:cubicBezTo>
                  <a:pt x="3551529" y="783183"/>
                  <a:pt x="3553053" y="781507"/>
                  <a:pt x="3552444" y="780897"/>
                </a:cubicBezTo>
                <a:cubicBezTo>
                  <a:pt x="3551224" y="780288"/>
                  <a:pt x="3549700" y="779983"/>
                  <a:pt x="3547872" y="779983"/>
                </a:cubicBezTo>
                <a:cubicBezTo>
                  <a:pt x="3546043" y="779983"/>
                  <a:pt x="3543604" y="780288"/>
                  <a:pt x="3540556" y="780897"/>
                </a:cubicBezTo>
                <a:cubicBezTo>
                  <a:pt x="3537508" y="781507"/>
                  <a:pt x="3535375" y="781507"/>
                  <a:pt x="3534156" y="780897"/>
                </a:cubicBezTo>
                <a:cubicBezTo>
                  <a:pt x="3529279" y="781507"/>
                  <a:pt x="3521964" y="781812"/>
                  <a:pt x="3512210" y="781812"/>
                </a:cubicBezTo>
                <a:cubicBezTo>
                  <a:pt x="3504895" y="780592"/>
                  <a:pt x="3498799" y="779983"/>
                  <a:pt x="3493922" y="779983"/>
                </a:cubicBezTo>
                <a:lnTo>
                  <a:pt x="3479292" y="780897"/>
                </a:lnTo>
                <a:cubicBezTo>
                  <a:pt x="3474415" y="780897"/>
                  <a:pt x="3469233" y="780592"/>
                  <a:pt x="3463747" y="779983"/>
                </a:cubicBezTo>
                <a:cubicBezTo>
                  <a:pt x="3458260" y="779373"/>
                  <a:pt x="3452774" y="779069"/>
                  <a:pt x="3447288" y="779069"/>
                </a:cubicBezTo>
                <a:cubicBezTo>
                  <a:pt x="3443020" y="779069"/>
                  <a:pt x="3437991" y="778916"/>
                  <a:pt x="3432200" y="778611"/>
                </a:cubicBezTo>
                <a:cubicBezTo>
                  <a:pt x="3426409" y="778307"/>
                  <a:pt x="3419856" y="778459"/>
                  <a:pt x="3412540" y="779069"/>
                </a:cubicBezTo>
                <a:cubicBezTo>
                  <a:pt x="3407664" y="779069"/>
                  <a:pt x="3402329" y="778764"/>
                  <a:pt x="3396538" y="778154"/>
                </a:cubicBezTo>
                <a:cubicBezTo>
                  <a:pt x="3390747" y="777544"/>
                  <a:pt x="3386023" y="777544"/>
                  <a:pt x="3382365" y="778154"/>
                </a:cubicBezTo>
                <a:cubicBezTo>
                  <a:pt x="3365296" y="780592"/>
                  <a:pt x="3354019" y="781812"/>
                  <a:pt x="3348532" y="781812"/>
                </a:cubicBezTo>
                <a:lnTo>
                  <a:pt x="3337560" y="780897"/>
                </a:lnTo>
                <a:cubicBezTo>
                  <a:pt x="3334512" y="780897"/>
                  <a:pt x="3329940" y="781507"/>
                  <a:pt x="3323844" y="782726"/>
                </a:cubicBezTo>
                <a:lnTo>
                  <a:pt x="3315614" y="782726"/>
                </a:lnTo>
                <a:lnTo>
                  <a:pt x="3315614" y="780897"/>
                </a:lnTo>
                <a:cubicBezTo>
                  <a:pt x="3315004" y="780897"/>
                  <a:pt x="3314242" y="781050"/>
                  <a:pt x="3313328" y="781355"/>
                </a:cubicBezTo>
                <a:cubicBezTo>
                  <a:pt x="3312414" y="781659"/>
                  <a:pt x="3311956" y="782117"/>
                  <a:pt x="3311956" y="782726"/>
                </a:cubicBezTo>
                <a:lnTo>
                  <a:pt x="3292754" y="782726"/>
                </a:lnTo>
                <a:lnTo>
                  <a:pt x="3247948" y="784555"/>
                </a:lnTo>
                <a:cubicBezTo>
                  <a:pt x="3244291" y="784555"/>
                  <a:pt x="3238195" y="785774"/>
                  <a:pt x="3229660" y="788213"/>
                </a:cubicBezTo>
                <a:cubicBezTo>
                  <a:pt x="3225393" y="789432"/>
                  <a:pt x="3221888" y="790194"/>
                  <a:pt x="3219145" y="790498"/>
                </a:cubicBezTo>
                <a:cubicBezTo>
                  <a:pt x="3216402" y="790803"/>
                  <a:pt x="3214116" y="790956"/>
                  <a:pt x="3212287" y="790956"/>
                </a:cubicBezTo>
                <a:cubicBezTo>
                  <a:pt x="3203143" y="792784"/>
                  <a:pt x="3193999" y="793394"/>
                  <a:pt x="3184855" y="792784"/>
                </a:cubicBezTo>
                <a:lnTo>
                  <a:pt x="3180283" y="794613"/>
                </a:lnTo>
                <a:cubicBezTo>
                  <a:pt x="3179064" y="795832"/>
                  <a:pt x="3177540" y="796594"/>
                  <a:pt x="3175711" y="796899"/>
                </a:cubicBezTo>
                <a:cubicBezTo>
                  <a:pt x="3173882" y="797204"/>
                  <a:pt x="3172663" y="797052"/>
                  <a:pt x="3172053" y="796442"/>
                </a:cubicBezTo>
                <a:cubicBezTo>
                  <a:pt x="3171444" y="795223"/>
                  <a:pt x="3171291" y="794004"/>
                  <a:pt x="3171596" y="792784"/>
                </a:cubicBezTo>
                <a:cubicBezTo>
                  <a:pt x="3171901" y="791565"/>
                  <a:pt x="3171748" y="790651"/>
                  <a:pt x="3171139" y="790041"/>
                </a:cubicBezTo>
                <a:cubicBezTo>
                  <a:pt x="3163214" y="790041"/>
                  <a:pt x="3159252" y="790346"/>
                  <a:pt x="3159252" y="790956"/>
                </a:cubicBezTo>
                <a:cubicBezTo>
                  <a:pt x="3159252" y="792175"/>
                  <a:pt x="3159709" y="793242"/>
                  <a:pt x="3160623" y="794156"/>
                </a:cubicBezTo>
                <a:cubicBezTo>
                  <a:pt x="3161538" y="795071"/>
                  <a:pt x="3162605" y="795528"/>
                  <a:pt x="3163824" y="795528"/>
                </a:cubicBezTo>
                <a:cubicBezTo>
                  <a:pt x="3155289" y="800405"/>
                  <a:pt x="3147669" y="802843"/>
                  <a:pt x="3140964" y="802843"/>
                </a:cubicBezTo>
                <a:cubicBezTo>
                  <a:pt x="3139745" y="802233"/>
                  <a:pt x="3137916" y="801928"/>
                  <a:pt x="3135477" y="801928"/>
                </a:cubicBezTo>
                <a:cubicBezTo>
                  <a:pt x="3134258" y="801319"/>
                  <a:pt x="3133191" y="801167"/>
                  <a:pt x="3132277" y="801471"/>
                </a:cubicBezTo>
                <a:cubicBezTo>
                  <a:pt x="3131363" y="801776"/>
                  <a:pt x="3130600" y="801928"/>
                  <a:pt x="3129991" y="801928"/>
                </a:cubicBezTo>
                <a:lnTo>
                  <a:pt x="3123590" y="801928"/>
                </a:lnTo>
                <a:cubicBezTo>
                  <a:pt x="3119932" y="801928"/>
                  <a:pt x="3117494" y="801319"/>
                  <a:pt x="3116275" y="800100"/>
                </a:cubicBezTo>
                <a:cubicBezTo>
                  <a:pt x="3111398" y="797052"/>
                  <a:pt x="3107131" y="795223"/>
                  <a:pt x="3103473" y="794613"/>
                </a:cubicBezTo>
                <a:cubicBezTo>
                  <a:pt x="3102863" y="794613"/>
                  <a:pt x="3101644" y="794156"/>
                  <a:pt x="3099816" y="793242"/>
                </a:cubicBezTo>
                <a:cubicBezTo>
                  <a:pt x="3097987" y="792327"/>
                  <a:pt x="3096158" y="791870"/>
                  <a:pt x="3094329" y="791870"/>
                </a:cubicBezTo>
                <a:cubicBezTo>
                  <a:pt x="3093719" y="791261"/>
                  <a:pt x="3092500" y="790651"/>
                  <a:pt x="3090672" y="790041"/>
                </a:cubicBezTo>
                <a:cubicBezTo>
                  <a:pt x="3088843" y="789432"/>
                  <a:pt x="3087319" y="788517"/>
                  <a:pt x="3086100" y="787298"/>
                </a:cubicBezTo>
                <a:cubicBezTo>
                  <a:pt x="3083661" y="786688"/>
                  <a:pt x="3081832" y="785774"/>
                  <a:pt x="3080613" y="784555"/>
                </a:cubicBezTo>
                <a:cubicBezTo>
                  <a:pt x="3079394" y="783336"/>
                  <a:pt x="3078480" y="782726"/>
                  <a:pt x="3077870" y="782726"/>
                </a:cubicBezTo>
                <a:cubicBezTo>
                  <a:pt x="3077260" y="781507"/>
                  <a:pt x="3075889" y="780440"/>
                  <a:pt x="3073755" y="779526"/>
                </a:cubicBezTo>
                <a:cubicBezTo>
                  <a:pt x="3071622" y="778611"/>
                  <a:pt x="3069945" y="777544"/>
                  <a:pt x="3068726" y="776325"/>
                </a:cubicBezTo>
                <a:cubicBezTo>
                  <a:pt x="3068116" y="775716"/>
                  <a:pt x="3066592" y="774649"/>
                  <a:pt x="3064154" y="773125"/>
                </a:cubicBezTo>
                <a:cubicBezTo>
                  <a:pt x="3061716" y="771601"/>
                  <a:pt x="3060192" y="769925"/>
                  <a:pt x="3059582" y="768096"/>
                </a:cubicBezTo>
                <a:cubicBezTo>
                  <a:pt x="3057753" y="768096"/>
                  <a:pt x="3055620" y="766267"/>
                  <a:pt x="3053181" y="762609"/>
                </a:cubicBezTo>
                <a:cubicBezTo>
                  <a:pt x="3053181" y="761390"/>
                  <a:pt x="3051962" y="760780"/>
                  <a:pt x="3049524" y="760780"/>
                </a:cubicBezTo>
                <a:cubicBezTo>
                  <a:pt x="3047085" y="757732"/>
                  <a:pt x="3044190" y="753618"/>
                  <a:pt x="3040837" y="748436"/>
                </a:cubicBezTo>
                <a:cubicBezTo>
                  <a:pt x="3037484" y="743255"/>
                  <a:pt x="3034284" y="739140"/>
                  <a:pt x="3031235" y="736092"/>
                </a:cubicBezTo>
                <a:lnTo>
                  <a:pt x="3032150" y="725119"/>
                </a:lnTo>
                <a:cubicBezTo>
                  <a:pt x="3032150" y="720242"/>
                  <a:pt x="3030626" y="715975"/>
                  <a:pt x="3027578" y="712317"/>
                </a:cubicBezTo>
                <a:cubicBezTo>
                  <a:pt x="3030626" y="711098"/>
                  <a:pt x="3032760" y="710793"/>
                  <a:pt x="3033979" y="711403"/>
                </a:cubicBezTo>
                <a:cubicBezTo>
                  <a:pt x="3047390" y="712013"/>
                  <a:pt x="3060192" y="716280"/>
                  <a:pt x="3072384" y="724205"/>
                </a:cubicBezTo>
                <a:cubicBezTo>
                  <a:pt x="3076651" y="727252"/>
                  <a:pt x="3081223" y="727862"/>
                  <a:pt x="3086100" y="726033"/>
                </a:cubicBezTo>
                <a:cubicBezTo>
                  <a:pt x="3089757" y="726033"/>
                  <a:pt x="3093415" y="725424"/>
                  <a:pt x="3097072" y="724205"/>
                </a:cubicBezTo>
                <a:cubicBezTo>
                  <a:pt x="3100730" y="722985"/>
                  <a:pt x="3103778" y="722071"/>
                  <a:pt x="3106216" y="721461"/>
                </a:cubicBezTo>
                <a:cubicBezTo>
                  <a:pt x="3108045" y="720852"/>
                  <a:pt x="3110484" y="720242"/>
                  <a:pt x="3113532" y="719632"/>
                </a:cubicBezTo>
                <a:cubicBezTo>
                  <a:pt x="3116579" y="719023"/>
                  <a:pt x="3119932" y="717804"/>
                  <a:pt x="3123590" y="715975"/>
                </a:cubicBezTo>
                <a:lnTo>
                  <a:pt x="3142792" y="714146"/>
                </a:lnTo>
                <a:cubicBezTo>
                  <a:pt x="3150108" y="712927"/>
                  <a:pt x="3155289" y="711403"/>
                  <a:pt x="3158337" y="709574"/>
                </a:cubicBezTo>
                <a:lnTo>
                  <a:pt x="3181197" y="704088"/>
                </a:lnTo>
                <a:lnTo>
                  <a:pt x="3195827" y="702259"/>
                </a:lnTo>
                <a:lnTo>
                  <a:pt x="3195827" y="700430"/>
                </a:lnTo>
                <a:cubicBezTo>
                  <a:pt x="3195827" y="699821"/>
                  <a:pt x="3197352" y="699516"/>
                  <a:pt x="3200400" y="699516"/>
                </a:cubicBezTo>
                <a:lnTo>
                  <a:pt x="3206800" y="699516"/>
                </a:lnTo>
                <a:lnTo>
                  <a:pt x="3210458" y="699516"/>
                </a:lnTo>
                <a:cubicBezTo>
                  <a:pt x="3212287" y="699516"/>
                  <a:pt x="3213658" y="699059"/>
                  <a:pt x="3214573" y="698144"/>
                </a:cubicBezTo>
                <a:cubicBezTo>
                  <a:pt x="3215487" y="697230"/>
                  <a:pt x="3215944" y="695858"/>
                  <a:pt x="3215944" y="694029"/>
                </a:cubicBezTo>
                <a:lnTo>
                  <a:pt x="3218688" y="691286"/>
                </a:lnTo>
                <a:cubicBezTo>
                  <a:pt x="3218688" y="689457"/>
                  <a:pt x="3219297" y="688543"/>
                  <a:pt x="3220516" y="688543"/>
                </a:cubicBezTo>
                <a:lnTo>
                  <a:pt x="3213201" y="683971"/>
                </a:lnTo>
                <a:lnTo>
                  <a:pt x="3213201" y="683057"/>
                </a:lnTo>
                <a:lnTo>
                  <a:pt x="3221431" y="682142"/>
                </a:lnTo>
                <a:cubicBezTo>
                  <a:pt x="3222650" y="682142"/>
                  <a:pt x="3223564" y="681837"/>
                  <a:pt x="3224174" y="681228"/>
                </a:cubicBezTo>
                <a:cubicBezTo>
                  <a:pt x="3224784" y="680618"/>
                  <a:pt x="3225088" y="679399"/>
                  <a:pt x="3225088" y="677570"/>
                </a:cubicBezTo>
                <a:lnTo>
                  <a:pt x="3227832" y="672084"/>
                </a:lnTo>
                <a:cubicBezTo>
                  <a:pt x="3226003" y="672693"/>
                  <a:pt x="3222498" y="673150"/>
                  <a:pt x="3217316" y="673455"/>
                </a:cubicBezTo>
                <a:cubicBezTo>
                  <a:pt x="3212134" y="673760"/>
                  <a:pt x="3208019" y="675132"/>
                  <a:pt x="3204972" y="677570"/>
                </a:cubicBezTo>
                <a:cubicBezTo>
                  <a:pt x="3206191" y="677570"/>
                  <a:pt x="3206800" y="678484"/>
                  <a:pt x="3206800" y="680313"/>
                </a:cubicBezTo>
                <a:cubicBezTo>
                  <a:pt x="3206800" y="680923"/>
                  <a:pt x="3206800" y="681685"/>
                  <a:pt x="3206800" y="682599"/>
                </a:cubicBezTo>
                <a:cubicBezTo>
                  <a:pt x="3206800" y="683514"/>
                  <a:pt x="3206496" y="684276"/>
                  <a:pt x="3205886" y="684885"/>
                </a:cubicBezTo>
                <a:cubicBezTo>
                  <a:pt x="3202838" y="684885"/>
                  <a:pt x="3201314" y="684580"/>
                  <a:pt x="3201314" y="683971"/>
                </a:cubicBezTo>
                <a:lnTo>
                  <a:pt x="3194913" y="683057"/>
                </a:lnTo>
                <a:cubicBezTo>
                  <a:pt x="3191256" y="684885"/>
                  <a:pt x="3188208" y="683971"/>
                  <a:pt x="3185769" y="680313"/>
                </a:cubicBezTo>
                <a:cubicBezTo>
                  <a:pt x="3183331" y="680313"/>
                  <a:pt x="3181197" y="679399"/>
                  <a:pt x="3179368" y="677570"/>
                </a:cubicBezTo>
                <a:lnTo>
                  <a:pt x="3174797" y="677570"/>
                </a:lnTo>
                <a:lnTo>
                  <a:pt x="3169310" y="672998"/>
                </a:lnTo>
                <a:cubicBezTo>
                  <a:pt x="3166871" y="672388"/>
                  <a:pt x="3162909" y="669340"/>
                  <a:pt x="3157423" y="663854"/>
                </a:cubicBezTo>
                <a:lnTo>
                  <a:pt x="3148279" y="655624"/>
                </a:lnTo>
                <a:cubicBezTo>
                  <a:pt x="3145840" y="654405"/>
                  <a:pt x="3144011" y="652577"/>
                  <a:pt x="3142792" y="650138"/>
                </a:cubicBezTo>
                <a:cubicBezTo>
                  <a:pt x="3142183" y="648309"/>
                  <a:pt x="3141421" y="646633"/>
                  <a:pt x="3140506" y="645109"/>
                </a:cubicBezTo>
                <a:cubicBezTo>
                  <a:pt x="3139592" y="643585"/>
                  <a:pt x="3138830" y="641909"/>
                  <a:pt x="3138220" y="640080"/>
                </a:cubicBezTo>
                <a:cubicBezTo>
                  <a:pt x="3137001" y="638861"/>
                  <a:pt x="3136392" y="637794"/>
                  <a:pt x="3136392" y="636879"/>
                </a:cubicBezTo>
                <a:cubicBezTo>
                  <a:pt x="3136392" y="635965"/>
                  <a:pt x="3137001" y="634898"/>
                  <a:pt x="3138220" y="633679"/>
                </a:cubicBezTo>
                <a:cubicBezTo>
                  <a:pt x="3140049" y="631850"/>
                  <a:pt x="3140049" y="630326"/>
                  <a:pt x="3138220" y="629107"/>
                </a:cubicBezTo>
                <a:cubicBezTo>
                  <a:pt x="3137001" y="627888"/>
                  <a:pt x="3137001" y="626364"/>
                  <a:pt x="3138220" y="624535"/>
                </a:cubicBezTo>
                <a:cubicBezTo>
                  <a:pt x="3138830" y="623925"/>
                  <a:pt x="3140049" y="622859"/>
                  <a:pt x="3141878" y="621334"/>
                </a:cubicBezTo>
                <a:cubicBezTo>
                  <a:pt x="3143707" y="619811"/>
                  <a:pt x="3145535" y="618744"/>
                  <a:pt x="3147364" y="618134"/>
                </a:cubicBezTo>
                <a:cubicBezTo>
                  <a:pt x="3146145" y="618744"/>
                  <a:pt x="3145535" y="619658"/>
                  <a:pt x="3145535" y="620877"/>
                </a:cubicBezTo>
                <a:cubicBezTo>
                  <a:pt x="3147364" y="621487"/>
                  <a:pt x="3148584" y="621182"/>
                  <a:pt x="3149193" y="619963"/>
                </a:cubicBezTo>
                <a:cubicBezTo>
                  <a:pt x="3149803" y="618744"/>
                  <a:pt x="3150108" y="618134"/>
                  <a:pt x="3150108" y="618134"/>
                </a:cubicBezTo>
                <a:cubicBezTo>
                  <a:pt x="3157423" y="607161"/>
                  <a:pt x="3161080" y="601675"/>
                  <a:pt x="3161080" y="601675"/>
                </a:cubicBezTo>
                <a:cubicBezTo>
                  <a:pt x="3158642" y="601675"/>
                  <a:pt x="3157118" y="601370"/>
                  <a:pt x="3156508" y="600761"/>
                </a:cubicBezTo>
                <a:cubicBezTo>
                  <a:pt x="3155289" y="600151"/>
                  <a:pt x="3153461" y="599846"/>
                  <a:pt x="3151022" y="599846"/>
                </a:cubicBezTo>
                <a:cubicBezTo>
                  <a:pt x="3147364" y="599846"/>
                  <a:pt x="3143097" y="601065"/>
                  <a:pt x="3138220" y="603504"/>
                </a:cubicBezTo>
                <a:cubicBezTo>
                  <a:pt x="3137001" y="604113"/>
                  <a:pt x="3135020" y="605180"/>
                  <a:pt x="3132277" y="606704"/>
                </a:cubicBezTo>
                <a:cubicBezTo>
                  <a:pt x="3129534" y="608228"/>
                  <a:pt x="3127248" y="608685"/>
                  <a:pt x="3125419" y="608076"/>
                </a:cubicBezTo>
                <a:lnTo>
                  <a:pt x="3104388" y="598932"/>
                </a:lnTo>
                <a:cubicBezTo>
                  <a:pt x="3092196" y="590397"/>
                  <a:pt x="3083052" y="583692"/>
                  <a:pt x="3076956" y="578815"/>
                </a:cubicBezTo>
                <a:lnTo>
                  <a:pt x="3057753" y="564184"/>
                </a:lnTo>
                <a:cubicBezTo>
                  <a:pt x="3054095" y="561746"/>
                  <a:pt x="3048609" y="557479"/>
                  <a:pt x="3041294" y="551383"/>
                </a:cubicBezTo>
                <a:cubicBezTo>
                  <a:pt x="3033979" y="545287"/>
                  <a:pt x="3028492" y="541020"/>
                  <a:pt x="3024835" y="538581"/>
                </a:cubicBezTo>
                <a:lnTo>
                  <a:pt x="3022092" y="540410"/>
                </a:lnTo>
                <a:cubicBezTo>
                  <a:pt x="3023311" y="546506"/>
                  <a:pt x="3023006" y="553059"/>
                  <a:pt x="3021177" y="560070"/>
                </a:cubicBezTo>
                <a:cubicBezTo>
                  <a:pt x="3019348" y="567080"/>
                  <a:pt x="3018129" y="572414"/>
                  <a:pt x="3017519" y="576072"/>
                </a:cubicBezTo>
                <a:cubicBezTo>
                  <a:pt x="3017519" y="580948"/>
                  <a:pt x="3017215" y="584911"/>
                  <a:pt x="3016605" y="587959"/>
                </a:cubicBezTo>
                <a:cubicBezTo>
                  <a:pt x="3015995" y="591007"/>
                  <a:pt x="3015234" y="594817"/>
                  <a:pt x="3014319" y="599389"/>
                </a:cubicBezTo>
                <a:cubicBezTo>
                  <a:pt x="3013405" y="603961"/>
                  <a:pt x="3013252" y="608076"/>
                  <a:pt x="3013862" y="611733"/>
                </a:cubicBezTo>
                <a:lnTo>
                  <a:pt x="3013862" y="613562"/>
                </a:lnTo>
                <a:cubicBezTo>
                  <a:pt x="3013862" y="616610"/>
                  <a:pt x="3013252" y="620268"/>
                  <a:pt x="3012033" y="624535"/>
                </a:cubicBezTo>
                <a:cubicBezTo>
                  <a:pt x="3010814" y="628802"/>
                  <a:pt x="3010509" y="632155"/>
                  <a:pt x="3011119" y="634593"/>
                </a:cubicBezTo>
                <a:lnTo>
                  <a:pt x="3011119" y="640994"/>
                </a:lnTo>
                <a:cubicBezTo>
                  <a:pt x="3010509" y="641604"/>
                  <a:pt x="3010357" y="642366"/>
                  <a:pt x="3010661" y="643280"/>
                </a:cubicBezTo>
                <a:cubicBezTo>
                  <a:pt x="3010966" y="644194"/>
                  <a:pt x="3010814" y="645261"/>
                  <a:pt x="3010205" y="646480"/>
                </a:cubicBezTo>
                <a:cubicBezTo>
                  <a:pt x="3009595" y="648919"/>
                  <a:pt x="3008376" y="655015"/>
                  <a:pt x="3006547" y="664769"/>
                </a:cubicBezTo>
                <a:lnTo>
                  <a:pt x="3002889" y="693115"/>
                </a:lnTo>
                <a:cubicBezTo>
                  <a:pt x="3002279" y="695553"/>
                  <a:pt x="3001670" y="698601"/>
                  <a:pt x="3001060" y="702259"/>
                </a:cubicBezTo>
                <a:cubicBezTo>
                  <a:pt x="3000451" y="705917"/>
                  <a:pt x="3000146" y="710488"/>
                  <a:pt x="3000146" y="715975"/>
                </a:cubicBezTo>
                <a:cubicBezTo>
                  <a:pt x="3000146" y="718413"/>
                  <a:pt x="3000756" y="722680"/>
                  <a:pt x="3001975" y="728776"/>
                </a:cubicBezTo>
                <a:cubicBezTo>
                  <a:pt x="3003194" y="729996"/>
                  <a:pt x="3003194" y="731215"/>
                  <a:pt x="3001975" y="732434"/>
                </a:cubicBezTo>
                <a:cubicBezTo>
                  <a:pt x="3001365" y="733653"/>
                  <a:pt x="3001060" y="735177"/>
                  <a:pt x="3001060" y="737006"/>
                </a:cubicBezTo>
                <a:cubicBezTo>
                  <a:pt x="3001060" y="738225"/>
                  <a:pt x="3002279" y="741273"/>
                  <a:pt x="3004718" y="746150"/>
                </a:cubicBezTo>
                <a:cubicBezTo>
                  <a:pt x="3005328" y="747979"/>
                  <a:pt x="3006394" y="750722"/>
                  <a:pt x="3007918" y="754380"/>
                </a:cubicBezTo>
                <a:cubicBezTo>
                  <a:pt x="3009442" y="758037"/>
                  <a:pt x="3009900" y="762000"/>
                  <a:pt x="3009290" y="766267"/>
                </a:cubicBezTo>
                <a:lnTo>
                  <a:pt x="3009290" y="769010"/>
                </a:lnTo>
                <a:cubicBezTo>
                  <a:pt x="3009290" y="772058"/>
                  <a:pt x="3009595" y="774954"/>
                  <a:pt x="3010205" y="777697"/>
                </a:cubicBezTo>
                <a:cubicBezTo>
                  <a:pt x="3010814" y="780440"/>
                  <a:pt x="3011424" y="782726"/>
                  <a:pt x="3012033" y="784555"/>
                </a:cubicBezTo>
                <a:lnTo>
                  <a:pt x="3013862" y="808329"/>
                </a:lnTo>
                <a:cubicBezTo>
                  <a:pt x="3013862" y="811987"/>
                  <a:pt x="3014472" y="816864"/>
                  <a:pt x="3015691" y="822960"/>
                </a:cubicBezTo>
                <a:cubicBezTo>
                  <a:pt x="3016910" y="826617"/>
                  <a:pt x="3017519" y="829361"/>
                  <a:pt x="3017519" y="831189"/>
                </a:cubicBezTo>
                <a:cubicBezTo>
                  <a:pt x="3017519" y="837285"/>
                  <a:pt x="3015995" y="842772"/>
                  <a:pt x="3012948" y="847648"/>
                </a:cubicBezTo>
                <a:cubicBezTo>
                  <a:pt x="3012338" y="850696"/>
                  <a:pt x="3010966" y="852678"/>
                  <a:pt x="3008833" y="853592"/>
                </a:cubicBezTo>
                <a:cubicBezTo>
                  <a:pt x="3006699" y="854507"/>
                  <a:pt x="3004413" y="854049"/>
                  <a:pt x="3001975" y="852221"/>
                </a:cubicBezTo>
                <a:lnTo>
                  <a:pt x="2998317" y="846734"/>
                </a:lnTo>
                <a:cubicBezTo>
                  <a:pt x="2995269" y="843686"/>
                  <a:pt x="2991612" y="843077"/>
                  <a:pt x="2987344" y="844905"/>
                </a:cubicBezTo>
                <a:cubicBezTo>
                  <a:pt x="2986125" y="845515"/>
                  <a:pt x="2984297" y="845820"/>
                  <a:pt x="2981858" y="845820"/>
                </a:cubicBezTo>
                <a:cubicBezTo>
                  <a:pt x="2978810" y="845820"/>
                  <a:pt x="2975762" y="844296"/>
                  <a:pt x="2972714" y="841248"/>
                </a:cubicBezTo>
                <a:cubicBezTo>
                  <a:pt x="2969056" y="833932"/>
                  <a:pt x="2966008" y="828751"/>
                  <a:pt x="2963570" y="825703"/>
                </a:cubicBezTo>
                <a:cubicBezTo>
                  <a:pt x="2961741" y="823265"/>
                  <a:pt x="2958388" y="820521"/>
                  <a:pt x="2953511" y="817473"/>
                </a:cubicBezTo>
                <a:cubicBezTo>
                  <a:pt x="2951683" y="815644"/>
                  <a:pt x="2950768" y="814730"/>
                  <a:pt x="2950768" y="814730"/>
                </a:cubicBezTo>
                <a:cubicBezTo>
                  <a:pt x="2947721" y="811682"/>
                  <a:pt x="2943301" y="807567"/>
                  <a:pt x="2937510" y="802386"/>
                </a:cubicBezTo>
                <a:cubicBezTo>
                  <a:pt x="2931718" y="797204"/>
                  <a:pt x="2926384" y="793394"/>
                  <a:pt x="2921508" y="790956"/>
                </a:cubicBezTo>
                <a:cubicBezTo>
                  <a:pt x="2919679" y="789736"/>
                  <a:pt x="2918003" y="787603"/>
                  <a:pt x="2916478" y="784555"/>
                </a:cubicBezTo>
                <a:cubicBezTo>
                  <a:pt x="2914954" y="781507"/>
                  <a:pt x="2913888" y="779069"/>
                  <a:pt x="2913278" y="777240"/>
                </a:cubicBezTo>
                <a:cubicBezTo>
                  <a:pt x="2911449" y="774192"/>
                  <a:pt x="2909620" y="771601"/>
                  <a:pt x="2907792" y="769467"/>
                </a:cubicBezTo>
                <a:cubicBezTo>
                  <a:pt x="2905963" y="767334"/>
                  <a:pt x="2904439" y="765352"/>
                  <a:pt x="2903219" y="763524"/>
                </a:cubicBezTo>
                <a:lnTo>
                  <a:pt x="2891332" y="742492"/>
                </a:lnTo>
                <a:cubicBezTo>
                  <a:pt x="2890113" y="740664"/>
                  <a:pt x="2889199" y="738835"/>
                  <a:pt x="2888589" y="737006"/>
                </a:cubicBezTo>
                <a:cubicBezTo>
                  <a:pt x="2887979" y="735177"/>
                  <a:pt x="2887370" y="733653"/>
                  <a:pt x="2886760" y="732434"/>
                </a:cubicBezTo>
                <a:cubicBezTo>
                  <a:pt x="2882493" y="728167"/>
                  <a:pt x="2879750" y="721157"/>
                  <a:pt x="2878531" y="711403"/>
                </a:cubicBezTo>
                <a:lnTo>
                  <a:pt x="2875788" y="661111"/>
                </a:lnTo>
                <a:lnTo>
                  <a:pt x="2867558" y="636422"/>
                </a:lnTo>
                <a:lnTo>
                  <a:pt x="2860243" y="615391"/>
                </a:lnTo>
                <a:cubicBezTo>
                  <a:pt x="2859633" y="611733"/>
                  <a:pt x="2856280" y="600456"/>
                  <a:pt x="2850184" y="581558"/>
                </a:cubicBezTo>
                <a:cubicBezTo>
                  <a:pt x="2849575" y="582168"/>
                  <a:pt x="2848813" y="582473"/>
                  <a:pt x="2847898" y="582473"/>
                </a:cubicBezTo>
                <a:cubicBezTo>
                  <a:pt x="2846984" y="582473"/>
                  <a:pt x="2846222" y="582777"/>
                  <a:pt x="2845613" y="583387"/>
                </a:cubicBezTo>
                <a:cubicBezTo>
                  <a:pt x="2845003" y="583996"/>
                  <a:pt x="2844088" y="584149"/>
                  <a:pt x="2842869" y="583844"/>
                </a:cubicBezTo>
                <a:cubicBezTo>
                  <a:pt x="2841650" y="583539"/>
                  <a:pt x="2840736" y="583692"/>
                  <a:pt x="2840126" y="584301"/>
                </a:cubicBezTo>
                <a:cubicBezTo>
                  <a:pt x="2839516" y="584301"/>
                  <a:pt x="2839211" y="584454"/>
                  <a:pt x="2839211" y="584759"/>
                </a:cubicBezTo>
                <a:cubicBezTo>
                  <a:pt x="2839211" y="585063"/>
                  <a:pt x="2839211" y="585521"/>
                  <a:pt x="2839211" y="586130"/>
                </a:cubicBezTo>
                <a:cubicBezTo>
                  <a:pt x="2833725" y="587959"/>
                  <a:pt x="2828544" y="588873"/>
                  <a:pt x="2823667" y="588873"/>
                </a:cubicBezTo>
                <a:cubicBezTo>
                  <a:pt x="2823057" y="588873"/>
                  <a:pt x="2821685" y="589178"/>
                  <a:pt x="2819552" y="589788"/>
                </a:cubicBezTo>
                <a:cubicBezTo>
                  <a:pt x="2817418" y="590397"/>
                  <a:pt x="2815742" y="591312"/>
                  <a:pt x="2814523" y="592531"/>
                </a:cubicBezTo>
                <a:cubicBezTo>
                  <a:pt x="2810865" y="593750"/>
                  <a:pt x="2805988" y="595884"/>
                  <a:pt x="2799892" y="598932"/>
                </a:cubicBezTo>
                <a:cubicBezTo>
                  <a:pt x="2793796" y="601980"/>
                  <a:pt x="2788919" y="603504"/>
                  <a:pt x="2785262" y="603504"/>
                </a:cubicBezTo>
                <a:cubicBezTo>
                  <a:pt x="2782824" y="604723"/>
                  <a:pt x="2779776" y="606552"/>
                  <a:pt x="2776118" y="608990"/>
                </a:cubicBezTo>
                <a:cubicBezTo>
                  <a:pt x="2772460" y="611429"/>
                  <a:pt x="2769108" y="612038"/>
                  <a:pt x="2766060" y="610819"/>
                </a:cubicBezTo>
                <a:lnTo>
                  <a:pt x="2763316" y="610819"/>
                </a:lnTo>
                <a:cubicBezTo>
                  <a:pt x="2762707" y="610209"/>
                  <a:pt x="2760878" y="610514"/>
                  <a:pt x="2757830" y="611733"/>
                </a:cubicBezTo>
                <a:cubicBezTo>
                  <a:pt x="2754782" y="612952"/>
                  <a:pt x="2752648" y="613562"/>
                  <a:pt x="2751429" y="613562"/>
                </a:cubicBezTo>
                <a:cubicBezTo>
                  <a:pt x="2752039" y="612343"/>
                  <a:pt x="2752039" y="611733"/>
                  <a:pt x="2751429" y="611733"/>
                </a:cubicBezTo>
                <a:cubicBezTo>
                  <a:pt x="2750819" y="611733"/>
                  <a:pt x="2750210" y="612038"/>
                  <a:pt x="2749600" y="612648"/>
                </a:cubicBezTo>
                <a:cubicBezTo>
                  <a:pt x="2748991" y="612038"/>
                  <a:pt x="2734360" y="617524"/>
                  <a:pt x="2705709" y="629107"/>
                </a:cubicBezTo>
                <a:cubicBezTo>
                  <a:pt x="2714244" y="625449"/>
                  <a:pt x="2725521" y="617829"/>
                  <a:pt x="2739542" y="606247"/>
                </a:cubicBezTo>
                <a:cubicBezTo>
                  <a:pt x="2753563" y="594665"/>
                  <a:pt x="2765145" y="583387"/>
                  <a:pt x="2774289" y="572414"/>
                </a:cubicBezTo>
                <a:cubicBezTo>
                  <a:pt x="2778556" y="568147"/>
                  <a:pt x="2782824" y="563880"/>
                  <a:pt x="2787091" y="559613"/>
                </a:cubicBezTo>
                <a:cubicBezTo>
                  <a:pt x="2791358" y="555345"/>
                  <a:pt x="2795625" y="551078"/>
                  <a:pt x="2799892" y="546811"/>
                </a:cubicBezTo>
                <a:cubicBezTo>
                  <a:pt x="2801721" y="544373"/>
                  <a:pt x="2804312" y="541020"/>
                  <a:pt x="2807665" y="536752"/>
                </a:cubicBezTo>
                <a:cubicBezTo>
                  <a:pt x="2811018" y="532485"/>
                  <a:pt x="2813913" y="529437"/>
                  <a:pt x="2816352" y="527609"/>
                </a:cubicBezTo>
                <a:cubicBezTo>
                  <a:pt x="2817571" y="525170"/>
                  <a:pt x="2821228" y="519988"/>
                  <a:pt x="2827324" y="512064"/>
                </a:cubicBezTo>
                <a:cubicBezTo>
                  <a:pt x="2830982" y="508406"/>
                  <a:pt x="2834640" y="503834"/>
                  <a:pt x="2838297" y="498348"/>
                </a:cubicBezTo>
                <a:lnTo>
                  <a:pt x="2848356" y="482803"/>
                </a:lnTo>
                <a:cubicBezTo>
                  <a:pt x="2850794" y="479755"/>
                  <a:pt x="2853080" y="476402"/>
                  <a:pt x="2855214" y="472744"/>
                </a:cubicBezTo>
                <a:cubicBezTo>
                  <a:pt x="2857347" y="469087"/>
                  <a:pt x="2859328" y="466344"/>
                  <a:pt x="2861157" y="464515"/>
                </a:cubicBezTo>
                <a:cubicBezTo>
                  <a:pt x="2861157" y="462686"/>
                  <a:pt x="2861462" y="461467"/>
                  <a:pt x="2862072" y="460857"/>
                </a:cubicBezTo>
                <a:cubicBezTo>
                  <a:pt x="2863291" y="460857"/>
                  <a:pt x="2863900" y="459943"/>
                  <a:pt x="2863900" y="458114"/>
                </a:cubicBezTo>
                <a:lnTo>
                  <a:pt x="2872130" y="445312"/>
                </a:lnTo>
                <a:cubicBezTo>
                  <a:pt x="2862986" y="451408"/>
                  <a:pt x="2853385" y="457352"/>
                  <a:pt x="2843326" y="463143"/>
                </a:cubicBezTo>
                <a:cubicBezTo>
                  <a:pt x="2833268" y="468934"/>
                  <a:pt x="2827629" y="472135"/>
                  <a:pt x="2826410" y="472744"/>
                </a:cubicBezTo>
                <a:cubicBezTo>
                  <a:pt x="2823971" y="473354"/>
                  <a:pt x="2820314" y="474421"/>
                  <a:pt x="2815437" y="475945"/>
                </a:cubicBezTo>
                <a:cubicBezTo>
                  <a:pt x="2810561" y="477469"/>
                  <a:pt x="2806293" y="479145"/>
                  <a:pt x="2802635" y="480974"/>
                </a:cubicBezTo>
                <a:cubicBezTo>
                  <a:pt x="2799588" y="484022"/>
                  <a:pt x="2796540" y="485546"/>
                  <a:pt x="2793492" y="485546"/>
                </a:cubicBezTo>
                <a:cubicBezTo>
                  <a:pt x="2783738" y="486765"/>
                  <a:pt x="2776118" y="487375"/>
                  <a:pt x="2770632" y="487375"/>
                </a:cubicBezTo>
                <a:lnTo>
                  <a:pt x="2766060" y="489204"/>
                </a:lnTo>
                <a:cubicBezTo>
                  <a:pt x="2768498" y="490423"/>
                  <a:pt x="2770022" y="491032"/>
                  <a:pt x="2770632" y="491032"/>
                </a:cubicBezTo>
                <a:cubicBezTo>
                  <a:pt x="2774899" y="492861"/>
                  <a:pt x="2780995" y="494385"/>
                  <a:pt x="2788919" y="495605"/>
                </a:cubicBezTo>
                <a:lnTo>
                  <a:pt x="2794406" y="498348"/>
                </a:lnTo>
                <a:cubicBezTo>
                  <a:pt x="2793796" y="498957"/>
                  <a:pt x="2793034" y="499567"/>
                  <a:pt x="2792120" y="500176"/>
                </a:cubicBezTo>
                <a:cubicBezTo>
                  <a:pt x="2791206" y="500786"/>
                  <a:pt x="2790444" y="501091"/>
                  <a:pt x="2789834" y="501091"/>
                </a:cubicBezTo>
                <a:cubicBezTo>
                  <a:pt x="2785567" y="501091"/>
                  <a:pt x="2781300" y="500786"/>
                  <a:pt x="2777032" y="500176"/>
                </a:cubicBezTo>
                <a:cubicBezTo>
                  <a:pt x="2772765" y="499567"/>
                  <a:pt x="2768498" y="499262"/>
                  <a:pt x="2764231" y="499262"/>
                </a:cubicBezTo>
                <a:lnTo>
                  <a:pt x="2760573" y="498348"/>
                </a:lnTo>
                <a:cubicBezTo>
                  <a:pt x="2759354" y="498957"/>
                  <a:pt x="2757525" y="499262"/>
                  <a:pt x="2755087" y="499262"/>
                </a:cubicBezTo>
                <a:cubicBezTo>
                  <a:pt x="2751429" y="499262"/>
                  <a:pt x="2748229" y="498652"/>
                  <a:pt x="2745485" y="497433"/>
                </a:cubicBezTo>
                <a:cubicBezTo>
                  <a:pt x="2742742" y="496214"/>
                  <a:pt x="2740761" y="495300"/>
                  <a:pt x="2739542" y="494690"/>
                </a:cubicBezTo>
                <a:cubicBezTo>
                  <a:pt x="2733446" y="491032"/>
                  <a:pt x="2727045" y="486461"/>
                  <a:pt x="2720340" y="480974"/>
                </a:cubicBezTo>
                <a:cubicBezTo>
                  <a:pt x="2718511" y="479145"/>
                  <a:pt x="2716987" y="477469"/>
                  <a:pt x="2715768" y="475945"/>
                </a:cubicBezTo>
                <a:cubicBezTo>
                  <a:pt x="2714548" y="474421"/>
                  <a:pt x="2713329" y="473049"/>
                  <a:pt x="2712110" y="471830"/>
                </a:cubicBezTo>
                <a:cubicBezTo>
                  <a:pt x="2707843" y="468782"/>
                  <a:pt x="2705405" y="465734"/>
                  <a:pt x="2704795" y="462686"/>
                </a:cubicBezTo>
                <a:lnTo>
                  <a:pt x="2699308" y="451713"/>
                </a:lnTo>
                <a:lnTo>
                  <a:pt x="2694736" y="445312"/>
                </a:lnTo>
                <a:cubicBezTo>
                  <a:pt x="2692908" y="442264"/>
                  <a:pt x="2691841" y="440131"/>
                  <a:pt x="2691536" y="438912"/>
                </a:cubicBezTo>
                <a:cubicBezTo>
                  <a:pt x="2691231" y="437692"/>
                  <a:pt x="2691993" y="435864"/>
                  <a:pt x="2693822" y="433425"/>
                </a:cubicBezTo>
                <a:lnTo>
                  <a:pt x="2694736" y="431596"/>
                </a:lnTo>
                <a:lnTo>
                  <a:pt x="2694736" y="428853"/>
                </a:lnTo>
                <a:cubicBezTo>
                  <a:pt x="2694736" y="425805"/>
                  <a:pt x="2696261" y="422452"/>
                  <a:pt x="2699308" y="418795"/>
                </a:cubicBezTo>
                <a:cubicBezTo>
                  <a:pt x="2702356" y="415137"/>
                  <a:pt x="2704185" y="412394"/>
                  <a:pt x="2704795" y="410565"/>
                </a:cubicBezTo>
                <a:cubicBezTo>
                  <a:pt x="2705405" y="406298"/>
                  <a:pt x="2708757" y="399288"/>
                  <a:pt x="2714853" y="389534"/>
                </a:cubicBezTo>
                <a:lnTo>
                  <a:pt x="2732227" y="362102"/>
                </a:lnTo>
                <a:cubicBezTo>
                  <a:pt x="2732227" y="361492"/>
                  <a:pt x="2733141" y="360273"/>
                  <a:pt x="2734970" y="358444"/>
                </a:cubicBezTo>
                <a:cubicBezTo>
                  <a:pt x="2732532" y="364540"/>
                  <a:pt x="2728264" y="373075"/>
                  <a:pt x="2722168" y="384048"/>
                </a:cubicBezTo>
                <a:cubicBezTo>
                  <a:pt x="2714244" y="397459"/>
                  <a:pt x="2709062" y="408736"/>
                  <a:pt x="2706624" y="417880"/>
                </a:cubicBezTo>
                <a:lnTo>
                  <a:pt x="2716682" y="401421"/>
                </a:lnTo>
                <a:lnTo>
                  <a:pt x="2752344" y="338328"/>
                </a:lnTo>
                <a:lnTo>
                  <a:pt x="2748686" y="336499"/>
                </a:lnTo>
                <a:cubicBezTo>
                  <a:pt x="2749296" y="336499"/>
                  <a:pt x="2750667" y="336499"/>
                  <a:pt x="2752801" y="336499"/>
                </a:cubicBezTo>
                <a:cubicBezTo>
                  <a:pt x="2754934" y="336499"/>
                  <a:pt x="2756154" y="336042"/>
                  <a:pt x="2756458" y="335127"/>
                </a:cubicBezTo>
                <a:cubicBezTo>
                  <a:pt x="2756763" y="334213"/>
                  <a:pt x="2756306" y="332841"/>
                  <a:pt x="2755087" y="331012"/>
                </a:cubicBezTo>
                <a:lnTo>
                  <a:pt x="2756916" y="330098"/>
                </a:lnTo>
                <a:lnTo>
                  <a:pt x="2760573" y="331927"/>
                </a:lnTo>
                <a:lnTo>
                  <a:pt x="2760573" y="322783"/>
                </a:lnTo>
                <a:lnTo>
                  <a:pt x="2762402" y="322783"/>
                </a:lnTo>
                <a:cubicBezTo>
                  <a:pt x="2766060" y="322783"/>
                  <a:pt x="2768498" y="320344"/>
                  <a:pt x="2769717" y="315468"/>
                </a:cubicBezTo>
                <a:cubicBezTo>
                  <a:pt x="2769717" y="313639"/>
                  <a:pt x="2770327" y="312115"/>
                  <a:pt x="2771546" y="310896"/>
                </a:cubicBezTo>
                <a:lnTo>
                  <a:pt x="2776118" y="311810"/>
                </a:lnTo>
                <a:lnTo>
                  <a:pt x="2777032" y="304495"/>
                </a:lnTo>
                <a:cubicBezTo>
                  <a:pt x="2777642" y="304495"/>
                  <a:pt x="2778709" y="304952"/>
                  <a:pt x="2780233" y="305866"/>
                </a:cubicBezTo>
                <a:cubicBezTo>
                  <a:pt x="2781757" y="306781"/>
                  <a:pt x="2782214" y="305409"/>
                  <a:pt x="2781605" y="301752"/>
                </a:cubicBezTo>
                <a:cubicBezTo>
                  <a:pt x="2780995" y="300532"/>
                  <a:pt x="2780995" y="299313"/>
                  <a:pt x="2781605" y="298094"/>
                </a:cubicBezTo>
                <a:cubicBezTo>
                  <a:pt x="2782214" y="296875"/>
                  <a:pt x="2782519" y="295960"/>
                  <a:pt x="2782519" y="295351"/>
                </a:cubicBezTo>
                <a:lnTo>
                  <a:pt x="2784348" y="295351"/>
                </a:lnTo>
                <a:lnTo>
                  <a:pt x="2785262" y="299923"/>
                </a:lnTo>
                <a:lnTo>
                  <a:pt x="2786176" y="299923"/>
                </a:lnTo>
                <a:cubicBezTo>
                  <a:pt x="2789224" y="296265"/>
                  <a:pt x="2791815" y="292760"/>
                  <a:pt x="2793949" y="289407"/>
                </a:cubicBezTo>
                <a:cubicBezTo>
                  <a:pt x="2796082" y="286054"/>
                  <a:pt x="2798368" y="282854"/>
                  <a:pt x="2800807" y="279806"/>
                </a:cubicBezTo>
                <a:cubicBezTo>
                  <a:pt x="2802635" y="277977"/>
                  <a:pt x="2803855" y="276453"/>
                  <a:pt x="2804464" y="275234"/>
                </a:cubicBezTo>
                <a:cubicBezTo>
                  <a:pt x="2805074" y="274015"/>
                  <a:pt x="2805684" y="273100"/>
                  <a:pt x="2806293" y="272491"/>
                </a:cubicBezTo>
                <a:cubicBezTo>
                  <a:pt x="2807512" y="263956"/>
                  <a:pt x="2810865" y="259689"/>
                  <a:pt x="2816352" y="259689"/>
                </a:cubicBezTo>
                <a:lnTo>
                  <a:pt x="2821838" y="254203"/>
                </a:lnTo>
                <a:lnTo>
                  <a:pt x="2821838" y="253288"/>
                </a:lnTo>
                <a:cubicBezTo>
                  <a:pt x="2823667" y="248412"/>
                  <a:pt x="2825800" y="244754"/>
                  <a:pt x="2828239" y="242316"/>
                </a:cubicBezTo>
                <a:cubicBezTo>
                  <a:pt x="2828848" y="241096"/>
                  <a:pt x="2829915" y="239877"/>
                  <a:pt x="2831439" y="238658"/>
                </a:cubicBezTo>
                <a:cubicBezTo>
                  <a:pt x="2832963" y="237439"/>
                  <a:pt x="2834030" y="235915"/>
                  <a:pt x="2834640" y="234086"/>
                </a:cubicBezTo>
                <a:cubicBezTo>
                  <a:pt x="2835859" y="232257"/>
                  <a:pt x="2841040" y="228142"/>
                  <a:pt x="2850184" y="221742"/>
                </a:cubicBezTo>
                <a:cubicBezTo>
                  <a:pt x="2859328" y="215341"/>
                  <a:pt x="2866644" y="210616"/>
                  <a:pt x="2872130" y="207568"/>
                </a:cubicBezTo>
                <a:cubicBezTo>
                  <a:pt x="2873959" y="206959"/>
                  <a:pt x="2875788" y="204825"/>
                  <a:pt x="2877616" y="201168"/>
                </a:cubicBezTo>
                <a:cubicBezTo>
                  <a:pt x="2878226" y="200558"/>
                  <a:pt x="2879598" y="199339"/>
                  <a:pt x="2881731" y="197510"/>
                </a:cubicBezTo>
                <a:cubicBezTo>
                  <a:pt x="2883865" y="195681"/>
                  <a:pt x="2885236" y="193852"/>
                  <a:pt x="2885846" y="192024"/>
                </a:cubicBezTo>
                <a:cubicBezTo>
                  <a:pt x="2887675" y="188976"/>
                  <a:pt x="2888589" y="183489"/>
                  <a:pt x="2888589" y="175564"/>
                </a:cubicBezTo>
                <a:cubicBezTo>
                  <a:pt x="2888589" y="175564"/>
                  <a:pt x="2887370" y="174345"/>
                  <a:pt x="2884932" y="171907"/>
                </a:cubicBezTo>
                <a:cubicBezTo>
                  <a:pt x="2884932" y="170688"/>
                  <a:pt x="2883713" y="168249"/>
                  <a:pt x="2881274" y="164592"/>
                </a:cubicBezTo>
                <a:cubicBezTo>
                  <a:pt x="2880055" y="163372"/>
                  <a:pt x="2879445" y="162763"/>
                  <a:pt x="2879445" y="162763"/>
                </a:cubicBezTo>
                <a:cubicBezTo>
                  <a:pt x="2873959" y="159105"/>
                  <a:pt x="2870606" y="157276"/>
                  <a:pt x="2869387" y="157276"/>
                </a:cubicBezTo>
                <a:cubicBezTo>
                  <a:pt x="2865119" y="157276"/>
                  <a:pt x="2861767" y="155448"/>
                  <a:pt x="2859328" y="151790"/>
                </a:cubicBezTo>
                <a:cubicBezTo>
                  <a:pt x="2856890" y="148132"/>
                  <a:pt x="2855061" y="145694"/>
                  <a:pt x="2853842" y="144475"/>
                </a:cubicBezTo>
                <a:cubicBezTo>
                  <a:pt x="2851403" y="143256"/>
                  <a:pt x="2848965" y="141122"/>
                  <a:pt x="2846527" y="138074"/>
                </a:cubicBezTo>
                <a:cubicBezTo>
                  <a:pt x="2844088" y="135026"/>
                  <a:pt x="2841955" y="132892"/>
                  <a:pt x="2840126" y="131673"/>
                </a:cubicBezTo>
                <a:cubicBezTo>
                  <a:pt x="2835249" y="128016"/>
                  <a:pt x="2835249" y="124663"/>
                  <a:pt x="2840126" y="121615"/>
                </a:cubicBezTo>
                <a:cubicBezTo>
                  <a:pt x="2840126" y="121005"/>
                  <a:pt x="2840279" y="120548"/>
                  <a:pt x="2840583" y="120243"/>
                </a:cubicBezTo>
                <a:cubicBezTo>
                  <a:pt x="2840888" y="119938"/>
                  <a:pt x="2841345" y="119481"/>
                  <a:pt x="2841955" y="118872"/>
                </a:cubicBezTo>
                <a:cubicBezTo>
                  <a:pt x="2840126" y="118262"/>
                  <a:pt x="2837535" y="117348"/>
                  <a:pt x="2834182" y="116128"/>
                </a:cubicBezTo>
                <a:cubicBezTo>
                  <a:pt x="2830829" y="114909"/>
                  <a:pt x="2828086" y="113538"/>
                  <a:pt x="2825953" y="112014"/>
                </a:cubicBezTo>
                <a:cubicBezTo>
                  <a:pt x="2823819" y="110490"/>
                  <a:pt x="2822448" y="108204"/>
                  <a:pt x="2821838" y="105156"/>
                </a:cubicBezTo>
                <a:lnTo>
                  <a:pt x="2823667" y="104241"/>
                </a:lnTo>
                <a:cubicBezTo>
                  <a:pt x="2832811" y="106680"/>
                  <a:pt x="2838907" y="108204"/>
                  <a:pt x="2841955" y="108813"/>
                </a:cubicBezTo>
                <a:cubicBezTo>
                  <a:pt x="2846832" y="110032"/>
                  <a:pt x="2855366" y="111252"/>
                  <a:pt x="2867558" y="112471"/>
                </a:cubicBezTo>
                <a:cubicBezTo>
                  <a:pt x="2873654" y="113690"/>
                  <a:pt x="2879750" y="115519"/>
                  <a:pt x="2885846" y="117957"/>
                </a:cubicBezTo>
                <a:cubicBezTo>
                  <a:pt x="2887065" y="117957"/>
                  <a:pt x="2889047" y="118262"/>
                  <a:pt x="2891790" y="118872"/>
                </a:cubicBezTo>
                <a:cubicBezTo>
                  <a:pt x="2894533" y="119481"/>
                  <a:pt x="2896819" y="119481"/>
                  <a:pt x="2898648" y="118872"/>
                </a:cubicBezTo>
                <a:cubicBezTo>
                  <a:pt x="2901695" y="118872"/>
                  <a:pt x="2905658" y="116433"/>
                  <a:pt x="2910535" y="111556"/>
                </a:cubicBezTo>
                <a:cubicBezTo>
                  <a:pt x="2916021" y="106070"/>
                  <a:pt x="2921508" y="102108"/>
                  <a:pt x="2926994" y="99669"/>
                </a:cubicBezTo>
                <a:lnTo>
                  <a:pt x="2926994" y="100584"/>
                </a:lnTo>
                <a:cubicBezTo>
                  <a:pt x="2926994" y="103022"/>
                  <a:pt x="2925622" y="105460"/>
                  <a:pt x="2922879" y="107899"/>
                </a:cubicBezTo>
                <a:cubicBezTo>
                  <a:pt x="2920136" y="110337"/>
                  <a:pt x="2918460" y="112471"/>
                  <a:pt x="2917850" y="114300"/>
                </a:cubicBezTo>
                <a:lnTo>
                  <a:pt x="2920593" y="114300"/>
                </a:lnTo>
                <a:cubicBezTo>
                  <a:pt x="2929737" y="111861"/>
                  <a:pt x="2937662" y="108813"/>
                  <a:pt x="2944368" y="105156"/>
                </a:cubicBezTo>
                <a:cubicBezTo>
                  <a:pt x="2944977" y="105156"/>
                  <a:pt x="2948025" y="102412"/>
                  <a:pt x="2953511" y="96926"/>
                </a:cubicBezTo>
                <a:cubicBezTo>
                  <a:pt x="2957169" y="93268"/>
                  <a:pt x="2961132" y="91440"/>
                  <a:pt x="2965399" y="91440"/>
                </a:cubicBezTo>
                <a:close/>
                <a:moveTo>
                  <a:pt x="361188" y="9144"/>
                </a:moveTo>
                <a:cubicBezTo>
                  <a:pt x="362407" y="10363"/>
                  <a:pt x="364540" y="11277"/>
                  <a:pt x="367588" y="11887"/>
                </a:cubicBezTo>
                <a:cubicBezTo>
                  <a:pt x="370636" y="12496"/>
                  <a:pt x="373075" y="14325"/>
                  <a:pt x="374904" y="17373"/>
                </a:cubicBezTo>
                <a:cubicBezTo>
                  <a:pt x="376732" y="19812"/>
                  <a:pt x="379476" y="20726"/>
                  <a:pt x="383133" y="20116"/>
                </a:cubicBezTo>
                <a:lnTo>
                  <a:pt x="385876" y="20116"/>
                </a:lnTo>
                <a:cubicBezTo>
                  <a:pt x="389534" y="20116"/>
                  <a:pt x="391972" y="21640"/>
                  <a:pt x="393192" y="24688"/>
                </a:cubicBezTo>
                <a:lnTo>
                  <a:pt x="395935" y="29260"/>
                </a:lnTo>
                <a:cubicBezTo>
                  <a:pt x="398983" y="31089"/>
                  <a:pt x="402336" y="32461"/>
                  <a:pt x="405993" y="33375"/>
                </a:cubicBezTo>
                <a:cubicBezTo>
                  <a:pt x="409651" y="34290"/>
                  <a:pt x="412089" y="35052"/>
                  <a:pt x="413308" y="35661"/>
                </a:cubicBezTo>
                <a:cubicBezTo>
                  <a:pt x="415137" y="36271"/>
                  <a:pt x="418185" y="38709"/>
                  <a:pt x="422452" y="42976"/>
                </a:cubicBezTo>
                <a:cubicBezTo>
                  <a:pt x="424891" y="46634"/>
                  <a:pt x="427634" y="48768"/>
                  <a:pt x="430682" y="49377"/>
                </a:cubicBezTo>
                <a:cubicBezTo>
                  <a:pt x="435559" y="50596"/>
                  <a:pt x="439369" y="52120"/>
                  <a:pt x="442112" y="53949"/>
                </a:cubicBezTo>
                <a:cubicBezTo>
                  <a:pt x="444855" y="55778"/>
                  <a:pt x="446836" y="59131"/>
                  <a:pt x="448056" y="64008"/>
                </a:cubicBezTo>
                <a:cubicBezTo>
                  <a:pt x="449275" y="64617"/>
                  <a:pt x="449884" y="65532"/>
                  <a:pt x="449884" y="66751"/>
                </a:cubicBezTo>
                <a:cubicBezTo>
                  <a:pt x="458419" y="74066"/>
                  <a:pt x="465429" y="81381"/>
                  <a:pt x="470916" y="88696"/>
                </a:cubicBezTo>
                <a:lnTo>
                  <a:pt x="485546" y="104241"/>
                </a:lnTo>
                <a:cubicBezTo>
                  <a:pt x="489204" y="107899"/>
                  <a:pt x="492861" y="110337"/>
                  <a:pt x="496519" y="111556"/>
                </a:cubicBezTo>
                <a:cubicBezTo>
                  <a:pt x="498957" y="112166"/>
                  <a:pt x="500634" y="113538"/>
                  <a:pt x="501548" y="115671"/>
                </a:cubicBezTo>
                <a:cubicBezTo>
                  <a:pt x="502462" y="117805"/>
                  <a:pt x="502920" y="120091"/>
                  <a:pt x="502920" y="122529"/>
                </a:cubicBezTo>
                <a:lnTo>
                  <a:pt x="505663" y="138074"/>
                </a:lnTo>
                <a:cubicBezTo>
                  <a:pt x="521512" y="131978"/>
                  <a:pt x="535076" y="124968"/>
                  <a:pt x="546354" y="117043"/>
                </a:cubicBezTo>
                <a:cubicBezTo>
                  <a:pt x="557631" y="109118"/>
                  <a:pt x="566928" y="98755"/>
                  <a:pt x="574243" y="85953"/>
                </a:cubicBezTo>
                <a:cubicBezTo>
                  <a:pt x="574243" y="86563"/>
                  <a:pt x="574395" y="86715"/>
                  <a:pt x="574700" y="86410"/>
                </a:cubicBezTo>
                <a:cubicBezTo>
                  <a:pt x="575005" y="86106"/>
                  <a:pt x="575157" y="86258"/>
                  <a:pt x="575157" y="86868"/>
                </a:cubicBezTo>
                <a:cubicBezTo>
                  <a:pt x="575157" y="91135"/>
                  <a:pt x="573328" y="94792"/>
                  <a:pt x="569671" y="97840"/>
                </a:cubicBezTo>
                <a:lnTo>
                  <a:pt x="573328" y="99669"/>
                </a:lnTo>
                <a:cubicBezTo>
                  <a:pt x="576986" y="97840"/>
                  <a:pt x="580034" y="95859"/>
                  <a:pt x="582472" y="93726"/>
                </a:cubicBezTo>
                <a:cubicBezTo>
                  <a:pt x="584911" y="91592"/>
                  <a:pt x="587349" y="89611"/>
                  <a:pt x="589788" y="87782"/>
                </a:cubicBezTo>
                <a:lnTo>
                  <a:pt x="589788" y="85039"/>
                </a:lnTo>
                <a:cubicBezTo>
                  <a:pt x="590397" y="81381"/>
                  <a:pt x="591159" y="79248"/>
                  <a:pt x="592074" y="78638"/>
                </a:cubicBezTo>
                <a:cubicBezTo>
                  <a:pt x="592988" y="78028"/>
                  <a:pt x="594664" y="78028"/>
                  <a:pt x="597103" y="78638"/>
                </a:cubicBezTo>
                <a:cubicBezTo>
                  <a:pt x="600760" y="80467"/>
                  <a:pt x="604113" y="81686"/>
                  <a:pt x="607161" y="82296"/>
                </a:cubicBezTo>
                <a:cubicBezTo>
                  <a:pt x="610209" y="82905"/>
                  <a:pt x="612647" y="83515"/>
                  <a:pt x="614476" y="84124"/>
                </a:cubicBezTo>
                <a:cubicBezTo>
                  <a:pt x="619353" y="84124"/>
                  <a:pt x="622706" y="87477"/>
                  <a:pt x="624535" y="94183"/>
                </a:cubicBezTo>
                <a:cubicBezTo>
                  <a:pt x="626364" y="97840"/>
                  <a:pt x="629716" y="99669"/>
                  <a:pt x="634593" y="99669"/>
                </a:cubicBezTo>
                <a:cubicBezTo>
                  <a:pt x="640080" y="100888"/>
                  <a:pt x="644042" y="102717"/>
                  <a:pt x="646480" y="105156"/>
                </a:cubicBezTo>
                <a:cubicBezTo>
                  <a:pt x="647700" y="105156"/>
                  <a:pt x="648766" y="106222"/>
                  <a:pt x="649681" y="108356"/>
                </a:cubicBezTo>
                <a:cubicBezTo>
                  <a:pt x="650595" y="110490"/>
                  <a:pt x="651052" y="111861"/>
                  <a:pt x="651052" y="112471"/>
                </a:cubicBezTo>
                <a:cubicBezTo>
                  <a:pt x="652271" y="117957"/>
                  <a:pt x="654405" y="121005"/>
                  <a:pt x="657453" y="121615"/>
                </a:cubicBezTo>
                <a:cubicBezTo>
                  <a:pt x="658672" y="122834"/>
                  <a:pt x="660501" y="124358"/>
                  <a:pt x="662940" y="126187"/>
                </a:cubicBezTo>
                <a:cubicBezTo>
                  <a:pt x="665378" y="128016"/>
                  <a:pt x="666292" y="130454"/>
                  <a:pt x="665683" y="133502"/>
                </a:cubicBezTo>
                <a:cubicBezTo>
                  <a:pt x="665683" y="134112"/>
                  <a:pt x="666750" y="135026"/>
                  <a:pt x="668883" y="136245"/>
                </a:cubicBezTo>
                <a:cubicBezTo>
                  <a:pt x="671017" y="137464"/>
                  <a:pt x="672388" y="138379"/>
                  <a:pt x="672998" y="138988"/>
                </a:cubicBezTo>
                <a:cubicBezTo>
                  <a:pt x="677265" y="140817"/>
                  <a:pt x="679856" y="142494"/>
                  <a:pt x="680770" y="144018"/>
                </a:cubicBezTo>
                <a:cubicBezTo>
                  <a:pt x="681685" y="145542"/>
                  <a:pt x="682142" y="148742"/>
                  <a:pt x="682142" y="153619"/>
                </a:cubicBezTo>
                <a:lnTo>
                  <a:pt x="681228" y="154533"/>
                </a:lnTo>
                <a:cubicBezTo>
                  <a:pt x="681837" y="156362"/>
                  <a:pt x="682142" y="158800"/>
                  <a:pt x="682142" y="161848"/>
                </a:cubicBezTo>
                <a:cubicBezTo>
                  <a:pt x="682142" y="169164"/>
                  <a:pt x="679399" y="176784"/>
                  <a:pt x="673912" y="184708"/>
                </a:cubicBezTo>
                <a:cubicBezTo>
                  <a:pt x="670864" y="191414"/>
                  <a:pt x="664464" y="200863"/>
                  <a:pt x="654710" y="213055"/>
                </a:cubicBezTo>
                <a:cubicBezTo>
                  <a:pt x="651662" y="220370"/>
                  <a:pt x="647700" y="226771"/>
                  <a:pt x="642823" y="232257"/>
                </a:cubicBezTo>
                <a:cubicBezTo>
                  <a:pt x="642823" y="232257"/>
                  <a:pt x="642670" y="232410"/>
                  <a:pt x="642366" y="232714"/>
                </a:cubicBezTo>
                <a:cubicBezTo>
                  <a:pt x="642061" y="233019"/>
                  <a:pt x="641908" y="233172"/>
                  <a:pt x="641908" y="233172"/>
                </a:cubicBezTo>
                <a:lnTo>
                  <a:pt x="627278" y="240487"/>
                </a:lnTo>
                <a:cubicBezTo>
                  <a:pt x="627278" y="242925"/>
                  <a:pt x="627583" y="244754"/>
                  <a:pt x="628192" y="245973"/>
                </a:cubicBezTo>
                <a:lnTo>
                  <a:pt x="622706" y="245973"/>
                </a:lnTo>
                <a:lnTo>
                  <a:pt x="622706" y="246888"/>
                </a:lnTo>
                <a:cubicBezTo>
                  <a:pt x="622706" y="248107"/>
                  <a:pt x="621639" y="249021"/>
                  <a:pt x="619506" y="249631"/>
                </a:cubicBezTo>
                <a:cubicBezTo>
                  <a:pt x="617372" y="250241"/>
                  <a:pt x="615696" y="250850"/>
                  <a:pt x="614476" y="251460"/>
                </a:cubicBezTo>
                <a:cubicBezTo>
                  <a:pt x="612647" y="252069"/>
                  <a:pt x="610514" y="253288"/>
                  <a:pt x="608076" y="255117"/>
                </a:cubicBezTo>
                <a:cubicBezTo>
                  <a:pt x="605637" y="256946"/>
                  <a:pt x="603504" y="258165"/>
                  <a:pt x="601675" y="258775"/>
                </a:cubicBezTo>
                <a:lnTo>
                  <a:pt x="599846" y="261518"/>
                </a:lnTo>
                <a:lnTo>
                  <a:pt x="585216" y="267004"/>
                </a:lnTo>
                <a:cubicBezTo>
                  <a:pt x="575462" y="271881"/>
                  <a:pt x="569366" y="275844"/>
                  <a:pt x="566928" y="278892"/>
                </a:cubicBezTo>
                <a:cubicBezTo>
                  <a:pt x="565099" y="279501"/>
                  <a:pt x="562356" y="281025"/>
                  <a:pt x="558698" y="283464"/>
                </a:cubicBezTo>
                <a:cubicBezTo>
                  <a:pt x="555040" y="285902"/>
                  <a:pt x="551383" y="285902"/>
                  <a:pt x="547725" y="283464"/>
                </a:cubicBezTo>
                <a:cubicBezTo>
                  <a:pt x="547725" y="282854"/>
                  <a:pt x="547573" y="282549"/>
                  <a:pt x="547268" y="282549"/>
                </a:cubicBezTo>
                <a:cubicBezTo>
                  <a:pt x="546963" y="282549"/>
                  <a:pt x="546506" y="282549"/>
                  <a:pt x="545896" y="282549"/>
                </a:cubicBezTo>
                <a:cubicBezTo>
                  <a:pt x="544068" y="284378"/>
                  <a:pt x="542086" y="285292"/>
                  <a:pt x="539953" y="285292"/>
                </a:cubicBezTo>
                <a:cubicBezTo>
                  <a:pt x="537819" y="285292"/>
                  <a:pt x="536143" y="285292"/>
                  <a:pt x="534924" y="285292"/>
                </a:cubicBezTo>
                <a:cubicBezTo>
                  <a:pt x="533704" y="285292"/>
                  <a:pt x="527608" y="286207"/>
                  <a:pt x="516636" y="288036"/>
                </a:cubicBezTo>
                <a:cubicBezTo>
                  <a:pt x="513588" y="288645"/>
                  <a:pt x="509930" y="288950"/>
                  <a:pt x="505663" y="288950"/>
                </a:cubicBezTo>
                <a:cubicBezTo>
                  <a:pt x="499567" y="289560"/>
                  <a:pt x="491032" y="291084"/>
                  <a:pt x="480060" y="293522"/>
                </a:cubicBezTo>
                <a:cubicBezTo>
                  <a:pt x="477012" y="294132"/>
                  <a:pt x="473964" y="294741"/>
                  <a:pt x="470916" y="295351"/>
                </a:cubicBezTo>
                <a:cubicBezTo>
                  <a:pt x="467868" y="295960"/>
                  <a:pt x="464515" y="296570"/>
                  <a:pt x="460857" y="297180"/>
                </a:cubicBezTo>
                <a:cubicBezTo>
                  <a:pt x="456590" y="300228"/>
                  <a:pt x="451713" y="301752"/>
                  <a:pt x="446227" y="301752"/>
                </a:cubicBezTo>
                <a:lnTo>
                  <a:pt x="460857" y="294436"/>
                </a:lnTo>
                <a:cubicBezTo>
                  <a:pt x="474268" y="289560"/>
                  <a:pt x="484327" y="285292"/>
                  <a:pt x="491032" y="281635"/>
                </a:cubicBezTo>
                <a:cubicBezTo>
                  <a:pt x="492861" y="281025"/>
                  <a:pt x="495147" y="280568"/>
                  <a:pt x="497890" y="280263"/>
                </a:cubicBezTo>
                <a:cubicBezTo>
                  <a:pt x="500634" y="279958"/>
                  <a:pt x="502615" y="279501"/>
                  <a:pt x="503834" y="278892"/>
                </a:cubicBezTo>
                <a:cubicBezTo>
                  <a:pt x="503834" y="278892"/>
                  <a:pt x="505663" y="278282"/>
                  <a:pt x="509320" y="277063"/>
                </a:cubicBezTo>
                <a:cubicBezTo>
                  <a:pt x="508101" y="276453"/>
                  <a:pt x="507492" y="275539"/>
                  <a:pt x="507492" y="274320"/>
                </a:cubicBezTo>
                <a:cubicBezTo>
                  <a:pt x="497738" y="275539"/>
                  <a:pt x="488289" y="278130"/>
                  <a:pt x="479145" y="282092"/>
                </a:cubicBezTo>
                <a:cubicBezTo>
                  <a:pt x="470001" y="286054"/>
                  <a:pt x="461467" y="290017"/>
                  <a:pt x="453542" y="293979"/>
                </a:cubicBezTo>
                <a:cubicBezTo>
                  <a:pt x="445617" y="297942"/>
                  <a:pt x="440436" y="300532"/>
                  <a:pt x="437997" y="301752"/>
                </a:cubicBezTo>
                <a:cubicBezTo>
                  <a:pt x="439216" y="299923"/>
                  <a:pt x="442264" y="297484"/>
                  <a:pt x="447141" y="294436"/>
                </a:cubicBezTo>
                <a:lnTo>
                  <a:pt x="455371" y="287121"/>
                </a:lnTo>
                <a:cubicBezTo>
                  <a:pt x="459028" y="284073"/>
                  <a:pt x="464667" y="280263"/>
                  <a:pt x="472287" y="275691"/>
                </a:cubicBezTo>
                <a:cubicBezTo>
                  <a:pt x="479907" y="271119"/>
                  <a:pt x="485241" y="267614"/>
                  <a:pt x="488289" y="265176"/>
                </a:cubicBezTo>
                <a:cubicBezTo>
                  <a:pt x="490118" y="263347"/>
                  <a:pt x="492404" y="261975"/>
                  <a:pt x="495147" y="261061"/>
                </a:cubicBezTo>
                <a:cubicBezTo>
                  <a:pt x="497890" y="260146"/>
                  <a:pt x="499872" y="259384"/>
                  <a:pt x="501091" y="258775"/>
                </a:cubicBezTo>
                <a:lnTo>
                  <a:pt x="502920" y="256032"/>
                </a:lnTo>
                <a:cubicBezTo>
                  <a:pt x="504748" y="252984"/>
                  <a:pt x="507339" y="249631"/>
                  <a:pt x="510692" y="245973"/>
                </a:cubicBezTo>
                <a:cubicBezTo>
                  <a:pt x="514045" y="242316"/>
                  <a:pt x="516636" y="239572"/>
                  <a:pt x="518464" y="237744"/>
                </a:cubicBezTo>
                <a:cubicBezTo>
                  <a:pt x="519684" y="235915"/>
                  <a:pt x="521360" y="233934"/>
                  <a:pt x="523494" y="231800"/>
                </a:cubicBezTo>
                <a:cubicBezTo>
                  <a:pt x="525627" y="229666"/>
                  <a:pt x="526999" y="227685"/>
                  <a:pt x="527608" y="225856"/>
                </a:cubicBezTo>
                <a:lnTo>
                  <a:pt x="530352" y="223113"/>
                </a:lnTo>
                <a:cubicBezTo>
                  <a:pt x="535838" y="218846"/>
                  <a:pt x="539191" y="214884"/>
                  <a:pt x="540410" y="211226"/>
                </a:cubicBezTo>
                <a:lnTo>
                  <a:pt x="542239" y="208483"/>
                </a:lnTo>
                <a:lnTo>
                  <a:pt x="545896" y="203911"/>
                </a:lnTo>
                <a:cubicBezTo>
                  <a:pt x="546506" y="203301"/>
                  <a:pt x="546658" y="202692"/>
                  <a:pt x="546354" y="202082"/>
                </a:cubicBezTo>
                <a:cubicBezTo>
                  <a:pt x="546049" y="201472"/>
                  <a:pt x="546201" y="201168"/>
                  <a:pt x="546811" y="201168"/>
                </a:cubicBezTo>
                <a:cubicBezTo>
                  <a:pt x="548640" y="199339"/>
                  <a:pt x="549859" y="197815"/>
                  <a:pt x="550468" y="196596"/>
                </a:cubicBezTo>
                <a:cubicBezTo>
                  <a:pt x="551078" y="195376"/>
                  <a:pt x="551383" y="194157"/>
                  <a:pt x="551383" y="192938"/>
                </a:cubicBezTo>
                <a:lnTo>
                  <a:pt x="551383" y="191109"/>
                </a:lnTo>
                <a:lnTo>
                  <a:pt x="554126" y="189280"/>
                </a:lnTo>
                <a:lnTo>
                  <a:pt x="551383" y="187452"/>
                </a:lnTo>
                <a:lnTo>
                  <a:pt x="547725" y="187452"/>
                </a:lnTo>
                <a:cubicBezTo>
                  <a:pt x="543458" y="187452"/>
                  <a:pt x="541020" y="185623"/>
                  <a:pt x="540410" y="181965"/>
                </a:cubicBezTo>
                <a:cubicBezTo>
                  <a:pt x="539800" y="178917"/>
                  <a:pt x="537362" y="176479"/>
                  <a:pt x="533095" y="174650"/>
                </a:cubicBezTo>
                <a:cubicBezTo>
                  <a:pt x="528828" y="172821"/>
                  <a:pt x="525475" y="172516"/>
                  <a:pt x="523036" y="173736"/>
                </a:cubicBezTo>
                <a:cubicBezTo>
                  <a:pt x="519379" y="176174"/>
                  <a:pt x="516636" y="175869"/>
                  <a:pt x="514807" y="172821"/>
                </a:cubicBezTo>
                <a:lnTo>
                  <a:pt x="514807" y="171907"/>
                </a:lnTo>
                <a:cubicBezTo>
                  <a:pt x="506272" y="169468"/>
                  <a:pt x="500786" y="168249"/>
                  <a:pt x="498348" y="168249"/>
                </a:cubicBezTo>
                <a:cubicBezTo>
                  <a:pt x="497128" y="168249"/>
                  <a:pt x="495604" y="169316"/>
                  <a:pt x="493776" y="171450"/>
                </a:cubicBezTo>
                <a:cubicBezTo>
                  <a:pt x="491947" y="173583"/>
                  <a:pt x="491032" y="174650"/>
                  <a:pt x="491032" y="174650"/>
                </a:cubicBezTo>
                <a:cubicBezTo>
                  <a:pt x="488594" y="177089"/>
                  <a:pt x="487222" y="179527"/>
                  <a:pt x="486918" y="181965"/>
                </a:cubicBezTo>
                <a:cubicBezTo>
                  <a:pt x="486613" y="184404"/>
                  <a:pt x="486460" y="186232"/>
                  <a:pt x="486460" y="187452"/>
                </a:cubicBezTo>
                <a:cubicBezTo>
                  <a:pt x="485241" y="189280"/>
                  <a:pt x="483717" y="190652"/>
                  <a:pt x="481888" y="191566"/>
                </a:cubicBezTo>
                <a:cubicBezTo>
                  <a:pt x="480060" y="192481"/>
                  <a:pt x="478231" y="193852"/>
                  <a:pt x="476402" y="195681"/>
                </a:cubicBezTo>
                <a:cubicBezTo>
                  <a:pt x="474573" y="196291"/>
                  <a:pt x="473354" y="197510"/>
                  <a:pt x="472744" y="199339"/>
                </a:cubicBezTo>
                <a:cubicBezTo>
                  <a:pt x="472744" y="203606"/>
                  <a:pt x="471068" y="207264"/>
                  <a:pt x="467715" y="210312"/>
                </a:cubicBezTo>
                <a:cubicBezTo>
                  <a:pt x="464362" y="213360"/>
                  <a:pt x="461772" y="215798"/>
                  <a:pt x="459943" y="217627"/>
                </a:cubicBezTo>
                <a:cubicBezTo>
                  <a:pt x="458724" y="219456"/>
                  <a:pt x="457962" y="221284"/>
                  <a:pt x="457657" y="223113"/>
                </a:cubicBezTo>
                <a:cubicBezTo>
                  <a:pt x="457352" y="224942"/>
                  <a:pt x="456590" y="226466"/>
                  <a:pt x="455371" y="227685"/>
                </a:cubicBezTo>
                <a:cubicBezTo>
                  <a:pt x="454761" y="228904"/>
                  <a:pt x="453999" y="229819"/>
                  <a:pt x="453085" y="230428"/>
                </a:cubicBezTo>
                <a:cubicBezTo>
                  <a:pt x="452170" y="231038"/>
                  <a:pt x="451713" y="231648"/>
                  <a:pt x="451713" y="232257"/>
                </a:cubicBezTo>
                <a:lnTo>
                  <a:pt x="449884" y="235915"/>
                </a:lnTo>
                <a:cubicBezTo>
                  <a:pt x="447446" y="240182"/>
                  <a:pt x="445008" y="241096"/>
                  <a:pt x="442569" y="238658"/>
                </a:cubicBezTo>
                <a:lnTo>
                  <a:pt x="432511" y="240487"/>
                </a:lnTo>
                <a:lnTo>
                  <a:pt x="432511" y="251460"/>
                </a:lnTo>
                <a:lnTo>
                  <a:pt x="431596" y="254203"/>
                </a:lnTo>
                <a:lnTo>
                  <a:pt x="427939" y="254203"/>
                </a:lnTo>
                <a:cubicBezTo>
                  <a:pt x="424281" y="254203"/>
                  <a:pt x="421843" y="253898"/>
                  <a:pt x="420624" y="253288"/>
                </a:cubicBezTo>
                <a:cubicBezTo>
                  <a:pt x="418795" y="253288"/>
                  <a:pt x="417271" y="253898"/>
                  <a:pt x="416052" y="255117"/>
                </a:cubicBezTo>
                <a:lnTo>
                  <a:pt x="406908" y="259689"/>
                </a:lnTo>
                <a:cubicBezTo>
                  <a:pt x="408127" y="260299"/>
                  <a:pt x="408736" y="261518"/>
                  <a:pt x="408736" y="263347"/>
                </a:cubicBezTo>
                <a:cubicBezTo>
                  <a:pt x="409346" y="265176"/>
                  <a:pt x="409041" y="266700"/>
                  <a:pt x="407822" y="267919"/>
                </a:cubicBezTo>
                <a:cubicBezTo>
                  <a:pt x="406603" y="269138"/>
                  <a:pt x="405079" y="269138"/>
                  <a:pt x="403250" y="267919"/>
                </a:cubicBezTo>
                <a:cubicBezTo>
                  <a:pt x="400202" y="265480"/>
                  <a:pt x="396087" y="264566"/>
                  <a:pt x="390906" y="265176"/>
                </a:cubicBezTo>
                <a:cubicBezTo>
                  <a:pt x="385724" y="265785"/>
                  <a:pt x="382219" y="265785"/>
                  <a:pt x="380390" y="265176"/>
                </a:cubicBezTo>
                <a:lnTo>
                  <a:pt x="376732" y="265176"/>
                </a:lnTo>
                <a:cubicBezTo>
                  <a:pt x="374904" y="268224"/>
                  <a:pt x="372465" y="269900"/>
                  <a:pt x="369417" y="270205"/>
                </a:cubicBezTo>
                <a:cubicBezTo>
                  <a:pt x="366369" y="270510"/>
                  <a:pt x="364236" y="270662"/>
                  <a:pt x="363016" y="270662"/>
                </a:cubicBezTo>
                <a:lnTo>
                  <a:pt x="357530" y="271576"/>
                </a:lnTo>
                <a:cubicBezTo>
                  <a:pt x="356311" y="272796"/>
                  <a:pt x="354482" y="273405"/>
                  <a:pt x="352044" y="273405"/>
                </a:cubicBezTo>
                <a:lnTo>
                  <a:pt x="349300" y="274320"/>
                </a:lnTo>
                <a:lnTo>
                  <a:pt x="335584" y="276148"/>
                </a:lnTo>
                <a:lnTo>
                  <a:pt x="320040" y="281635"/>
                </a:lnTo>
                <a:cubicBezTo>
                  <a:pt x="319430" y="282244"/>
                  <a:pt x="318516" y="282244"/>
                  <a:pt x="317296" y="281635"/>
                </a:cubicBezTo>
                <a:cubicBezTo>
                  <a:pt x="316687" y="281025"/>
                  <a:pt x="315772" y="280720"/>
                  <a:pt x="314553" y="280720"/>
                </a:cubicBezTo>
                <a:cubicBezTo>
                  <a:pt x="312115" y="281940"/>
                  <a:pt x="308457" y="282549"/>
                  <a:pt x="303580" y="282549"/>
                </a:cubicBezTo>
                <a:cubicBezTo>
                  <a:pt x="296265" y="282549"/>
                  <a:pt x="291084" y="283159"/>
                  <a:pt x="288035" y="284378"/>
                </a:cubicBezTo>
                <a:cubicBezTo>
                  <a:pt x="289255" y="285597"/>
                  <a:pt x="291084" y="286816"/>
                  <a:pt x="293522" y="288036"/>
                </a:cubicBezTo>
                <a:cubicBezTo>
                  <a:pt x="293522" y="288645"/>
                  <a:pt x="293827" y="289255"/>
                  <a:pt x="294436" y="289864"/>
                </a:cubicBezTo>
                <a:cubicBezTo>
                  <a:pt x="295046" y="290474"/>
                  <a:pt x="295046" y="291693"/>
                  <a:pt x="294436" y="293522"/>
                </a:cubicBezTo>
                <a:cubicBezTo>
                  <a:pt x="293217" y="297180"/>
                  <a:pt x="294131" y="300228"/>
                  <a:pt x="297180" y="302666"/>
                </a:cubicBezTo>
                <a:cubicBezTo>
                  <a:pt x="298399" y="304495"/>
                  <a:pt x="301447" y="306933"/>
                  <a:pt x="306324" y="309981"/>
                </a:cubicBezTo>
                <a:cubicBezTo>
                  <a:pt x="308762" y="312420"/>
                  <a:pt x="309981" y="314858"/>
                  <a:pt x="309981" y="317296"/>
                </a:cubicBezTo>
                <a:lnTo>
                  <a:pt x="311810" y="320954"/>
                </a:lnTo>
                <a:cubicBezTo>
                  <a:pt x="317906" y="325831"/>
                  <a:pt x="322783" y="331622"/>
                  <a:pt x="326440" y="338328"/>
                </a:cubicBezTo>
                <a:cubicBezTo>
                  <a:pt x="326440" y="338328"/>
                  <a:pt x="328269" y="341071"/>
                  <a:pt x="331927" y="346557"/>
                </a:cubicBezTo>
                <a:cubicBezTo>
                  <a:pt x="333146" y="346557"/>
                  <a:pt x="333756" y="346862"/>
                  <a:pt x="333756" y="347472"/>
                </a:cubicBezTo>
                <a:cubicBezTo>
                  <a:pt x="334365" y="352958"/>
                  <a:pt x="336194" y="355549"/>
                  <a:pt x="339242" y="355244"/>
                </a:cubicBezTo>
                <a:cubicBezTo>
                  <a:pt x="342290" y="354939"/>
                  <a:pt x="344119" y="354787"/>
                  <a:pt x="344728" y="354787"/>
                </a:cubicBezTo>
                <a:cubicBezTo>
                  <a:pt x="346557" y="354787"/>
                  <a:pt x="348081" y="355396"/>
                  <a:pt x="349300" y="356616"/>
                </a:cubicBezTo>
                <a:cubicBezTo>
                  <a:pt x="351739" y="359054"/>
                  <a:pt x="355092" y="359664"/>
                  <a:pt x="359359" y="358444"/>
                </a:cubicBezTo>
                <a:cubicBezTo>
                  <a:pt x="363626" y="357225"/>
                  <a:pt x="369417" y="355092"/>
                  <a:pt x="376732" y="352044"/>
                </a:cubicBezTo>
                <a:cubicBezTo>
                  <a:pt x="384048" y="348996"/>
                  <a:pt x="390448" y="346862"/>
                  <a:pt x="395935" y="345643"/>
                </a:cubicBezTo>
                <a:cubicBezTo>
                  <a:pt x="413004" y="340156"/>
                  <a:pt x="432511" y="333451"/>
                  <a:pt x="454456" y="325526"/>
                </a:cubicBezTo>
                <a:cubicBezTo>
                  <a:pt x="471525" y="320649"/>
                  <a:pt x="490423" y="314248"/>
                  <a:pt x="511149" y="306324"/>
                </a:cubicBezTo>
                <a:lnTo>
                  <a:pt x="548640" y="290779"/>
                </a:lnTo>
                <a:cubicBezTo>
                  <a:pt x="554126" y="289560"/>
                  <a:pt x="560222" y="287426"/>
                  <a:pt x="566928" y="284378"/>
                </a:cubicBezTo>
                <a:cubicBezTo>
                  <a:pt x="573633" y="281330"/>
                  <a:pt x="579120" y="279196"/>
                  <a:pt x="583387" y="277977"/>
                </a:cubicBezTo>
                <a:lnTo>
                  <a:pt x="608076" y="269748"/>
                </a:lnTo>
                <a:cubicBezTo>
                  <a:pt x="612952" y="268528"/>
                  <a:pt x="616915" y="265480"/>
                  <a:pt x="619963" y="260604"/>
                </a:cubicBezTo>
                <a:cubicBezTo>
                  <a:pt x="621182" y="254508"/>
                  <a:pt x="623925" y="250545"/>
                  <a:pt x="628192" y="248716"/>
                </a:cubicBezTo>
                <a:lnTo>
                  <a:pt x="630021" y="249631"/>
                </a:lnTo>
                <a:cubicBezTo>
                  <a:pt x="629412" y="250850"/>
                  <a:pt x="628650" y="252984"/>
                  <a:pt x="627735" y="256032"/>
                </a:cubicBezTo>
                <a:cubicBezTo>
                  <a:pt x="626821" y="259080"/>
                  <a:pt x="625449" y="261823"/>
                  <a:pt x="623620" y="264261"/>
                </a:cubicBezTo>
                <a:lnTo>
                  <a:pt x="625449" y="265176"/>
                </a:lnTo>
                <a:cubicBezTo>
                  <a:pt x="626059" y="264566"/>
                  <a:pt x="628802" y="263347"/>
                  <a:pt x="633679" y="261518"/>
                </a:cubicBezTo>
                <a:cubicBezTo>
                  <a:pt x="635508" y="260299"/>
                  <a:pt x="636422" y="257860"/>
                  <a:pt x="636422" y="254203"/>
                </a:cubicBezTo>
                <a:cubicBezTo>
                  <a:pt x="636422" y="251764"/>
                  <a:pt x="638098" y="249783"/>
                  <a:pt x="641451" y="248259"/>
                </a:cubicBezTo>
                <a:cubicBezTo>
                  <a:pt x="644804" y="246735"/>
                  <a:pt x="647700" y="246583"/>
                  <a:pt x="650138" y="247802"/>
                </a:cubicBezTo>
                <a:cubicBezTo>
                  <a:pt x="653796" y="249631"/>
                  <a:pt x="659739" y="252984"/>
                  <a:pt x="667969" y="257860"/>
                </a:cubicBezTo>
                <a:cubicBezTo>
                  <a:pt x="676198" y="262737"/>
                  <a:pt x="683361" y="267614"/>
                  <a:pt x="689457" y="272491"/>
                </a:cubicBezTo>
                <a:cubicBezTo>
                  <a:pt x="691896" y="274320"/>
                  <a:pt x="694029" y="277672"/>
                  <a:pt x="695858" y="282549"/>
                </a:cubicBezTo>
                <a:cubicBezTo>
                  <a:pt x="696468" y="286207"/>
                  <a:pt x="697230" y="288950"/>
                  <a:pt x="698144" y="290779"/>
                </a:cubicBezTo>
                <a:cubicBezTo>
                  <a:pt x="699058" y="292608"/>
                  <a:pt x="701040" y="293827"/>
                  <a:pt x="704088" y="294436"/>
                </a:cubicBezTo>
                <a:cubicBezTo>
                  <a:pt x="710184" y="299923"/>
                  <a:pt x="714146" y="306628"/>
                  <a:pt x="715975" y="314553"/>
                </a:cubicBezTo>
                <a:cubicBezTo>
                  <a:pt x="716584" y="315163"/>
                  <a:pt x="718413" y="317296"/>
                  <a:pt x="721461" y="320954"/>
                </a:cubicBezTo>
                <a:lnTo>
                  <a:pt x="727862" y="327355"/>
                </a:lnTo>
                <a:cubicBezTo>
                  <a:pt x="732129" y="328574"/>
                  <a:pt x="734263" y="331622"/>
                  <a:pt x="734263" y="336499"/>
                </a:cubicBezTo>
                <a:cubicBezTo>
                  <a:pt x="735482" y="340156"/>
                  <a:pt x="736092" y="345033"/>
                  <a:pt x="736092" y="351129"/>
                </a:cubicBezTo>
                <a:cubicBezTo>
                  <a:pt x="734872" y="357225"/>
                  <a:pt x="733044" y="362407"/>
                  <a:pt x="730605" y="366674"/>
                </a:cubicBezTo>
                <a:cubicBezTo>
                  <a:pt x="723290" y="380695"/>
                  <a:pt x="719023" y="388924"/>
                  <a:pt x="717804" y="391363"/>
                </a:cubicBezTo>
                <a:cubicBezTo>
                  <a:pt x="714756" y="396240"/>
                  <a:pt x="712012" y="400812"/>
                  <a:pt x="709574" y="405079"/>
                </a:cubicBezTo>
                <a:cubicBezTo>
                  <a:pt x="707136" y="409346"/>
                  <a:pt x="705002" y="413004"/>
                  <a:pt x="703173" y="416052"/>
                </a:cubicBezTo>
                <a:cubicBezTo>
                  <a:pt x="702564" y="417271"/>
                  <a:pt x="701802" y="419100"/>
                  <a:pt x="700887" y="421538"/>
                </a:cubicBezTo>
                <a:cubicBezTo>
                  <a:pt x="699973" y="423976"/>
                  <a:pt x="698906" y="425805"/>
                  <a:pt x="697687" y="427024"/>
                </a:cubicBezTo>
                <a:cubicBezTo>
                  <a:pt x="694029" y="430682"/>
                  <a:pt x="690981" y="436778"/>
                  <a:pt x="688543" y="445312"/>
                </a:cubicBezTo>
                <a:cubicBezTo>
                  <a:pt x="684885" y="452628"/>
                  <a:pt x="680313" y="459028"/>
                  <a:pt x="674827" y="464515"/>
                </a:cubicBezTo>
                <a:cubicBezTo>
                  <a:pt x="669340" y="471830"/>
                  <a:pt x="666292" y="478536"/>
                  <a:pt x="665683" y="484632"/>
                </a:cubicBezTo>
                <a:cubicBezTo>
                  <a:pt x="664464" y="488289"/>
                  <a:pt x="662635" y="491642"/>
                  <a:pt x="660196" y="494690"/>
                </a:cubicBezTo>
                <a:cubicBezTo>
                  <a:pt x="657758" y="497738"/>
                  <a:pt x="655929" y="499872"/>
                  <a:pt x="654710" y="501091"/>
                </a:cubicBezTo>
                <a:cubicBezTo>
                  <a:pt x="651662" y="506577"/>
                  <a:pt x="648919" y="511454"/>
                  <a:pt x="646480" y="515721"/>
                </a:cubicBezTo>
                <a:cubicBezTo>
                  <a:pt x="644042" y="519988"/>
                  <a:pt x="641908" y="523646"/>
                  <a:pt x="640080" y="526694"/>
                </a:cubicBezTo>
                <a:cubicBezTo>
                  <a:pt x="638251" y="529132"/>
                  <a:pt x="636422" y="531419"/>
                  <a:pt x="634593" y="533552"/>
                </a:cubicBezTo>
                <a:cubicBezTo>
                  <a:pt x="632764" y="535686"/>
                  <a:pt x="631240" y="537362"/>
                  <a:pt x="630021" y="538581"/>
                </a:cubicBezTo>
                <a:cubicBezTo>
                  <a:pt x="624535" y="542848"/>
                  <a:pt x="621182" y="547725"/>
                  <a:pt x="619963" y="553212"/>
                </a:cubicBezTo>
                <a:cubicBezTo>
                  <a:pt x="619963" y="554431"/>
                  <a:pt x="619201" y="555955"/>
                  <a:pt x="617677" y="557784"/>
                </a:cubicBezTo>
                <a:cubicBezTo>
                  <a:pt x="616153" y="559613"/>
                  <a:pt x="614476" y="560832"/>
                  <a:pt x="612647" y="561441"/>
                </a:cubicBezTo>
                <a:cubicBezTo>
                  <a:pt x="612038" y="562051"/>
                  <a:pt x="610819" y="562356"/>
                  <a:pt x="608990" y="562356"/>
                </a:cubicBezTo>
                <a:cubicBezTo>
                  <a:pt x="607161" y="562356"/>
                  <a:pt x="604418" y="561746"/>
                  <a:pt x="600760" y="560527"/>
                </a:cubicBezTo>
                <a:cubicBezTo>
                  <a:pt x="597712" y="559308"/>
                  <a:pt x="593597" y="557479"/>
                  <a:pt x="588416" y="555040"/>
                </a:cubicBezTo>
                <a:cubicBezTo>
                  <a:pt x="583234" y="552602"/>
                  <a:pt x="578815" y="551688"/>
                  <a:pt x="575157" y="552297"/>
                </a:cubicBezTo>
                <a:lnTo>
                  <a:pt x="573328" y="551383"/>
                </a:lnTo>
                <a:cubicBezTo>
                  <a:pt x="570280" y="549554"/>
                  <a:pt x="566318" y="547116"/>
                  <a:pt x="561441" y="544068"/>
                </a:cubicBezTo>
                <a:cubicBezTo>
                  <a:pt x="556564" y="541020"/>
                  <a:pt x="551992" y="538581"/>
                  <a:pt x="547725" y="536752"/>
                </a:cubicBezTo>
                <a:cubicBezTo>
                  <a:pt x="545287" y="534314"/>
                  <a:pt x="542848" y="532485"/>
                  <a:pt x="540410" y="531266"/>
                </a:cubicBezTo>
                <a:lnTo>
                  <a:pt x="535838" y="528523"/>
                </a:lnTo>
                <a:cubicBezTo>
                  <a:pt x="537667" y="532790"/>
                  <a:pt x="541020" y="537362"/>
                  <a:pt x="545896" y="542239"/>
                </a:cubicBezTo>
                <a:cubicBezTo>
                  <a:pt x="546506" y="543458"/>
                  <a:pt x="546811" y="545592"/>
                  <a:pt x="546811" y="548640"/>
                </a:cubicBezTo>
                <a:cubicBezTo>
                  <a:pt x="547420" y="550469"/>
                  <a:pt x="548030" y="553059"/>
                  <a:pt x="548640" y="556412"/>
                </a:cubicBezTo>
                <a:cubicBezTo>
                  <a:pt x="549249" y="559765"/>
                  <a:pt x="550468" y="562356"/>
                  <a:pt x="552297" y="564184"/>
                </a:cubicBezTo>
                <a:lnTo>
                  <a:pt x="552297" y="566013"/>
                </a:lnTo>
                <a:lnTo>
                  <a:pt x="552297" y="568757"/>
                </a:lnTo>
                <a:cubicBezTo>
                  <a:pt x="552297" y="573633"/>
                  <a:pt x="553821" y="578053"/>
                  <a:pt x="556869" y="582015"/>
                </a:cubicBezTo>
                <a:cubicBezTo>
                  <a:pt x="559917" y="585978"/>
                  <a:pt x="562051" y="588569"/>
                  <a:pt x="563270" y="589788"/>
                </a:cubicBezTo>
                <a:lnTo>
                  <a:pt x="567842" y="607161"/>
                </a:lnTo>
                <a:cubicBezTo>
                  <a:pt x="569061" y="608990"/>
                  <a:pt x="569671" y="611733"/>
                  <a:pt x="569671" y="615391"/>
                </a:cubicBezTo>
                <a:cubicBezTo>
                  <a:pt x="569671" y="618439"/>
                  <a:pt x="569366" y="620877"/>
                  <a:pt x="568756" y="622706"/>
                </a:cubicBezTo>
                <a:cubicBezTo>
                  <a:pt x="569366" y="623316"/>
                  <a:pt x="568756" y="625449"/>
                  <a:pt x="566928" y="629107"/>
                </a:cubicBezTo>
                <a:cubicBezTo>
                  <a:pt x="565099" y="636422"/>
                  <a:pt x="564184" y="640689"/>
                  <a:pt x="564184" y="641909"/>
                </a:cubicBezTo>
                <a:lnTo>
                  <a:pt x="564184" y="643737"/>
                </a:lnTo>
                <a:cubicBezTo>
                  <a:pt x="564184" y="646176"/>
                  <a:pt x="563880" y="647852"/>
                  <a:pt x="563270" y="648767"/>
                </a:cubicBezTo>
                <a:cubicBezTo>
                  <a:pt x="562660" y="649681"/>
                  <a:pt x="562660" y="650748"/>
                  <a:pt x="563270" y="651967"/>
                </a:cubicBezTo>
                <a:lnTo>
                  <a:pt x="573328" y="658368"/>
                </a:lnTo>
                <a:cubicBezTo>
                  <a:pt x="570280" y="660196"/>
                  <a:pt x="568756" y="662330"/>
                  <a:pt x="568756" y="664769"/>
                </a:cubicBezTo>
                <a:cubicBezTo>
                  <a:pt x="568756" y="667207"/>
                  <a:pt x="569671" y="669340"/>
                  <a:pt x="571500" y="671169"/>
                </a:cubicBezTo>
                <a:cubicBezTo>
                  <a:pt x="575157" y="674217"/>
                  <a:pt x="579424" y="675741"/>
                  <a:pt x="584301" y="675741"/>
                </a:cubicBezTo>
                <a:lnTo>
                  <a:pt x="587044" y="675741"/>
                </a:lnTo>
                <a:lnTo>
                  <a:pt x="598932" y="676656"/>
                </a:lnTo>
                <a:lnTo>
                  <a:pt x="607161" y="679399"/>
                </a:lnTo>
                <a:lnTo>
                  <a:pt x="617220" y="680313"/>
                </a:lnTo>
                <a:cubicBezTo>
                  <a:pt x="619048" y="680313"/>
                  <a:pt x="621792" y="679704"/>
                  <a:pt x="625449" y="678484"/>
                </a:cubicBezTo>
                <a:lnTo>
                  <a:pt x="630021" y="678484"/>
                </a:lnTo>
                <a:cubicBezTo>
                  <a:pt x="632460" y="679094"/>
                  <a:pt x="634288" y="679246"/>
                  <a:pt x="635508" y="678942"/>
                </a:cubicBezTo>
                <a:cubicBezTo>
                  <a:pt x="636727" y="678637"/>
                  <a:pt x="637641" y="678484"/>
                  <a:pt x="638251" y="678484"/>
                </a:cubicBezTo>
                <a:lnTo>
                  <a:pt x="640080" y="678484"/>
                </a:lnTo>
                <a:cubicBezTo>
                  <a:pt x="641908" y="677875"/>
                  <a:pt x="645109" y="676808"/>
                  <a:pt x="649681" y="675284"/>
                </a:cubicBezTo>
                <a:cubicBezTo>
                  <a:pt x="654253" y="673760"/>
                  <a:pt x="658368" y="674217"/>
                  <a:pt x="662025" y="676656"/>
                </a:cubicBezTo>
                <a:lnTo>
                  <a:pt x="662940" y="676656"/>
                </a:lnTo>
                <a:cubicBezTo>
                  <a:pt x="664768" y="675436"/>
                  <a:pt x="672388" y="673608"/>
                  <a:pt x="685800" y="671169"/>
                </a:cubicBezTo>
                <a:cubicBezTo>
                  <a:pt x="689457" y="670560"/>
                  <a:pt x="694182" y="669493"/>
                  <a:pt x="699973" y="667969"/>
                </a:cubicBezTo>
                <a:cubicBezTo>
                  <a:pt x="705764" y="666445"/>
                  <a:pt x="708964" y="665378"/>
                  <a:pt x="709574" y="664769"/>
                </a:cubicBezTo>
                <a:lnTo>
                  <a:pt x="711403" y="661111"/>
                </a:lnTo>
                <a:cubicBezTo>
                  <a:pt x="712012" y="660501"/>
                  <a:pt x="713232" y="659587"/>
                  <a:pt x="715060" y="658368"/>
                </a:cubicBezTo>
                <a:cubicBezTo>
                  <a:pt x="716889" y="657148"/>
                  <a:pt x="717804" y="655624"/>
                  <a:pt x="717804" y="653796"/>
                </a:cubicBezTo>
                <a:cubicBezTo>
                  <a:pt x="717804" y="650748"/>
                  <a:pt x="718870" y="646785"/>
                  <a:pt x="721004" y="641909"/>
                </a:cubicBezTo>
                <a:cubicBezTo>
                  <a:pt x="723138" y="637032"/>
                  <a:pt x="724814" y="633374"/>
                  <a:pt x="726033" y="630936"/>
                </a:cubicBezTo>
                <a:cubicBezTo>
                  <a:pt x="726643" y="629717"/>
                  <a:pt x="728167" y="627888"/>
                  <a:pt x="730605" y="625449"/>
                </a:cubicBezTo>
                <a:cubicBezTo>
                  <a:pt x="733044" y="623011"/>
                  <a:pt x="734872" y="619658"/>
                  <a:pt x="736092" y="615391"/>
                </a:cubicBezTo>
                <a:cubicBezTo>
                  <a:pt x="736701" y="609905"/>
                  <a:pt x="737311" y="604571"/>
                  <a:pt x="737920" y="599389"/>
                </a:cubicBezTo>
                <a:cubicBezTo>
                  <a:pt x="738530" y="594207"/>
                  <a:pt x="739140" y="588873"/>
                  <a:pt x="739749" y="583387"/>
                </a:cubicBezTo>
                <a:cubicBezTo>
                  <a:pt x="738530" y="581558"/>
                  <a:pt x="738530" y="579729"/>
                  <a:pt x="739749" y="577900"/>
                </a:cubicBezTo>
                <a:cubicBezTo>
                  <a:pt x="740359" y="576681"/>
                  <a:pt x="740968" y="575615"/>
                  <a:pt x="741578" y="574700"/>
                </a:cubicBezTo>
                <a:cubicBezTo>
                  <a:pt x="742188" y="573786"/>
                  <a:pt x="742492" y="572414"/>
                  <a:pt x="742492" y="570585"/>
                </a:cubicBezTo>
                <a:lnTo>
                  <a:pt x="742492" y="544982"/>
                </a:lnTo>
                <a:lnTo>
                  <a:pt x="746150" y="491032"/>
                </a:lnTo>
                <a:cubicBezTo>
                  <a:pt x="747369" y="493471"/>
                  <a:pt x="747979" y="499262"/>
                  <a:pt x="747979" y="508406"/>
                </a:cubicBezTo>
                <a:cubicBezTo>
                  <a:pt x="749198" y="508406"/>
                  <a:pt x="749960" y="509016"/>
                  <a:pt x="750265" y="510235"/>
                </a:cubicBezTo>
                <a:cubicBezTo>
                  <a:pt x="750570" y="511454"/>
                  <a:pt x="750722" y="513283"/>
                  <a:pt x="750722" y="515721"/>
                </a:cubicBezTo>
                <a:cubicBezTo>
                  <a:pt x="750722" y="519379"/>
                  <a:pt x="754837" y="529132"/>
                  <a:pt x="763066" y="544982"/>
                </a:cubicBezTo>
                <a:cubicBezTo>
                  <a:pt x="771296" y="560832"/>
                  <a:pt x="780288" y="573938"/>
                  <a:pt x="790041" y="584301"/>
                </a:cubicBezTo>
                <a:cubicBezTo>
                  <a:pt x="789432" y="580644"/>
                  <a:pt x="788365" y="573938"/>
                  <a:pt x="786841" y="564184"/>
                </a:cubicBezTo>
                <a:cubicBezTo>
                  <a:pt x="785317" y="554431"/>
                  <a:pt x="784859" y="550164"/>
                  <a:pt x="785469" y="551383"/>
                </a:cubicBezTo>
                <a:cubicBezTo>
                  <a:pt x="786079" y="552602"/>
                  <a:pt x="787298" y="554126"/>
                  <a:pt x="789127" y="555955"/>
                </a:cubicBezTo>
                <a:cubicBezTo>
                  <a:pt x="790956" y="557784"/>
                  <a:pt x="792175" y="559613"/>
                  <a:pt x="792784" y="561441"/>
                </a:cubicBezTo>
                <a:lnTo>
                  <a:pt x="791870" y="566013"/>
                </a:lnTo>
                <a:cubicBezTo>
                  <a:pt x="799795" y="569671"/>
                  <a:pt x="803757" y="574852"/>
                  <a:pt x="803757" y="581558"/>
                </a:cubicBezTo>
                <a:lnTo>
                  <a:pt x="805586" y="587044"/>
                </a:lnTo>
                <a:cubicBezTo>
                  <a:pt x="812901" y="590702"/>
                  <a:pt x="816559" y="594969"/>
                  <a:pt x="816559" y="599846"/>
                </a:cubicBezTo>
                <a:lnTo>
                  <a:pt x="816559" y="603504"/>
                </a:lnTo>
                <a:cubicBezTo>
                  <a:pt x="821436" y="610819"/>
                  <a:pt x="825398" y="617524"/>
                  <a:pt x="828446" y="623620"/>
                </a:cubicBezTo>
                <a:cubicBezTo>
                  <a:pt x="829665" y="625449"/>
                  <a:pt x="831494" y="627583"/>
                  <a:pt x="833932" y="630021"/>
                </a:cubicBezTo>
                <a:cubicBezTo>
                  <a:pt x="836371" y="632460"/>
                  <a:pt x="838809" y="635508"/>
                  <a:pt x="841248" y="639165"/>
                </a:cubicBezTo>
                <a:lnTo>
                  <a:pt x="846734" y="649224"/>
                </a:lnTo>
                <a:cubicBezTo>
                  <a:pt x="849172" y="649224"/>
                  <a:pt x="850392" y="649528"/>
                  <a:pt x="850392" y="650138"/>
                </a:cubicBezTo>
                <a:lnTo>
                  <a:pt x="849477" y="657453"/>
                </a:lnTo>
                <a:cubicBezTo>
                  <a:pt x="851306" y="657453"/>
                  <a:pt x="852678" y="657758"/>
                  <a:pt x="853592" y="658368"/>
                </a:cubicBezTo>
                <a:cubicBezTo>
                  <a:pt x="854506" y="658977"/>
                  <a:pt x="855878" y="659282"/>
                  <a:pt x="857707" y="659282"/>
                </a:cubicBezTo>
                <a:cubicBezTo>
                  <a:pt x="862584" y="663549"/>
                  <a:pt x="866241" y="667359"/>
                  <a:pt x="868680" y="670712"/>
                </a:cubicBezTo>
                <a:cubicBezTo>
                  <a:pt x="871118" y="674065"/>
                  <a:pt x="872337" y="677875"/>
                  <a:pt x="872337" y="682142"/>
                </a:cubicBezTo>
                <a:cubicBezTo>
                  <a:pt x="872337" y="683361"/>
                  <a:pt x="873099" y="684885"/>
                  <a:pt x="874623" y="686714"/>
                </a:cubicBezTo>
                <a:cubicBezTo>
                  <a:pt x="876147" y="688543"/>
                  <a:pt x="877214" y="690067"/>
                  <a:pt x="877824" y="691286"/>
                </a:cubicBezTo>
                <a:cubicBezTo>
                  <a:pt x="878433" y="693724"/>
                  <a:pt x="878738" y="696620"/>
                  <a:pt x="878738" y="699973"/>
                </a:cubicBezTo>
                <a:cubicBezTo>
                  <a:pt x="878738" y="703326"/>
                  <a:pt x="879043" y="706526"/>
                  <a:pt x="879652" y="709574"/>
                </a:cubicBezTo>
                <a:lnTo>
                  <a:pt x="880567" y="714146"/>
                </a:lnTo>
                <a:cubicBezTo>
                  <a:pt x="880567" y="715975"/>
                  <a:pt x="879043" y="718109"/>
                  <a:pt x="875995" y="720547"/>
                </a:cubicBezTo>
                <a:cubicBezTo>
                  <a:pt x="875385" y="721157"/>
                  <a:pt x="875385" y="722376"/>
                  <a:pt x="875995" y="724205"/>
                </a:cubicBezTo>
                <a:cubicBezTo>
                  <a:pt x="877824" y="724814"/>
                  <a:pt x="878586" y="725729"/>
                  <a:pt x="878281" y="726948"/>
                </a:cubicBezTo>
                <a:cubicBezTo>
                  <a:pt x="877976" y="728167"/>
                  <a:pt x="876909" y="729081"/>
                  <a:pt x="875080" y="729691"/>
                </a:cubicBezTo>
                <a:cubicBezTo>
                  <a:pt x="875080" y="731520"/>
                  <a:pt x="874776" y="732739"/>
                  <a:pt x="874166" y="733348"/>
                </a:cubicBezTo>
                <a:lnTo>
                  <a:pt x="868680" y="746150"/>
                </a:lnTo>
                <a:lnTo>
                  <a:pt x="857707" y="764438"/>
                </a:lnTo>
                <a:cubicBezTo>
                  <a:pt x="857097" y="765048"/>
                  <a:pt x="856792" y="766267"/>
                  <a:pt x="856792" y="768096"/>
                </a:cubicBezTo>
                <a:cubicBezTo>
                  <a:pt x="856792" y="771144"/>
                  <a:pt x="855268" y="772973"/>
                  <a:pt x="852220" y="773582"/>
                </a:cubicBezTo>
                <a:lnTo>
                  <a:pt x="852220" y="775411"/>
                </a:lnTo>
                <a:cubicBezTo>
                  <a:pt x="851611" y="779069"/>
                  <a:pt x="849477" y="781964"/>
                  <a:pt x="845820" y="784098"/>
                </a:cubicBezTo>
                <a:cubicBezTo>
                  <a:pt x="842162" y="786231"/>
                  <a:pt x="838047" y="788213"/>
                  <a:pt x="833475" y="790041"/>
                </a:cubicBezTo>
                <a:cubicBezTo>
                  <a:pt x="828903" y="791870"/>
                  <a:pt x="825703" y="793089"/>
                  <a:pt x="823874" y="793699"/>
                </a:cubicBezTo>
                <a:cubicBezTo>
                  <a:pt x="821436" y="797966"/>
                  <a:pt x="816711" y="801776"/>
                  <a:pt x="809701" y="805129"/>
                </a:cubicBezTo>
                <a:cubicBezTo>
                  <a:pt x="802690" y="808482"/>
                  <a:pt x="797966" y="810768"/>
                  <a:pt x="795528" y="811987"/>
                </a:cubicBezTo>
                <a:cubicBezTo>
                  <a:pt x="794308" y="814425"/>
                  <a:pt x="789432" y="815035"/>
                  <a:pt x="780897" y="813816"/>
                </a:cubicBezTo>
                <a:cubicBezTo>
                  <a:pt x="776020" y="815035"/>
                  <a:pt x="752855" y="815644"/>
                  <a:pt x="711403" y="815644"/>
                </a:cubicBezTo>
                <a:cubicBezTo>
                  <a:pt x="669340" y="815644"/>
                  <a:pt x="646480" y="814730"/>
                  <a:pt x="642823" y="812901"/>
                </a:cubicBezTo>
                <a:cubicBezTo>
                  <a:pt x="641604" y="813511"/>
                  <a:pt x="640232" y="813511"/>
                  <a:pt x="638708" y="812901"/>
                </a:cubicBezTo>
                <a:cubicBezTo>
                  <a:pt x="637184" y="812292"/>
                  <a:pt x="635812" y="811987"/>
                  <a:pt x="634593" y="811987"/>
                </a:cubicBezTo>
                <a:cubicBezTo>
                  <a:pt x="630326" y="810768"/>
                  <a:pt x="625449" y="808939"/>
                  <a:pt x="619963" y="806500"/>
                </a:cubicBezTo>
                <a:cubicBezTo>
                  <a:pt x="614476" y="804062"/>
                  <a:pt x="609904" y="802538"/>
                  <a:pt x="606247" y="801928"/>
                </a:cubicBezTo>
                <a:cubicBezTo>
                  <a:pt x="604418" y="801319"/>
                  <a:pt x="601980" y="800709"/>
                  <a:pt x="598932" y="800100"/>
                </a:cubicBezTo>
                <a:cubicBezTo>
                  <a:pt x="595884" y="799490"/>
                  <a:pt x="593445" y="799185"/>
                  <a:pt x="591616" y="799185"/>
                </a:cubicBezTo>
                <a:lnTo>
                  <a:pt x="589788" y="799185"/>
                </a:lnTo>
                <a:lnTo>
                  <a:pt x="588873" y="800100"/>
                </a:lnTo>
                <a:lnTo>
                  <a:pt x="586130" y="798271"/>
                </a:lnTo>
                <a:lnTo>
                  <a:pt x="579729" y="794613"/>
                </a:lnTo>
                <a:lnTo>
                  <a:pt x="580644" y="791870"/>
                </a:lnTo>
                <a:cubicBezTo>
                  <a:pt x="580034" y="791261"/>
                  <a:pt x="579120" y="790651"/>
                  <a:pt x="577900" y="790041"/>
                </a:cubicBezTo>
                <a:cubicBezTo>
                  <a:pt x="576681" y="789432"/>
                  <a:pt x="575462" y="788822"/>
                  <a:pt x="574243" y="788213"/>
                </a:cubicBezTo>
                <a:cubicBezTo>
                  <a:pt x="570585" y="788213"/>
                  <a:pt x="566928" y="786384"/>
                  <a:pt x="563270" y="782726"/>
                </a:cubicBezTo>
                <a:cubicBezTo>
                  <a:pt x="540105" y="761390"/>
                  <a:pt x="526084" y="747674"/>
                  <a:pt x="521208" y="741578"/>
                </a:cubicBezTo>
                <a:cubicBezTo>
                  <a:pt x="514502" y="734872"/>
                  <a:pt x="506272" y="722985"/>
                  <a:pt x="496519" y="705917"/>
                </a:cubicBezTo>
                <a:cubicBezTo>
                  <a:pt x="494080" y="702259"/>
                  <a:pt x="491794" y="698144"/>
                  <a:pt x="489661" y="693572"/>
                </a:cubicBezTo>
                <a:cubicBezTo>
                  <a:pt x="487527" y="689000"/>
                  <a:pt x="484632" y="683971"/>
                  <a:pt x="480974" y="678484"/>
                </a:cubicBezTo>
                <a:cubicBezTo>
                  <a:pt x="479145" y="674827"/>
                  <a:pt x="477926" y="670712"/>
                  <a:pt x="477316" y="666140"/>
                </a:cubicBezTo>
                <a:cubicBezTo>
                  <a:pt x="476707" y="661568"/>
                  <a:pt x="476097" y="658063"/>
                  <a:pt x="475488" y="655624"/>
                </a:cubicBezTo>
                <a:cubicBezTo>
                  <a:pt x="476097" y="655624"/>
                  <a:pt x="476554" y="655472"/>
                  <a:pt x="476859" y="655167"/>
                </a:cubicBezTo>
                <a:cubicBezTo>
                  <a:pt x="477164" y="654863"/>
                  <a:pt x="477621" y="655015"/>
                  <a:pt x="478231" y="655624"/>
                </a:cubicBezTo>
                <a:lnTo>
                  <a:pt x="480060" y="655624"/>
                </a:lnTo>
                <a:cubicBezTo>
                  <a:pt x="480669" y="655624"/>
                  <a:pt x="481279" y="654710"/>
                  <a:pt x="481888" y="652881"/>
                </a:cubicBezTo>
                <a:cubicBezTo>
                  <a:pt x="482498" y="651052"/>
                  <a:pt x="482803" y="649833"/>
                  <a:pt x="482803" y="649224"/>
                </a:cubicBezTo>
                <a:lnTo>
                  <a:pt x="492861" y="602589"/>
                </a:lnTo>
                <a:cubicBezTo>
                  <a:pt x="494080" y="597103"/>
                  <a:pt x="496214" y="589940"/>
                  <a:pt x="499262" y="581101"/>
                </a:cubicBezTo>
                <a:cubicBezTo>
                  <a:pt x="502310" y="572262"/>
                  <a:pt x="504444" y="564489"/>
                  <a:pt x="505663" y="557784"/>
                </a:cubicBezTo>
                <a:cubicBezTo>
                  <a:pt x="506882" y="556565"/>
                  <a:pt x="506882" y="554736"/>
                  <a:pt x="505663" y="552297"/>
                </a:cubicBezTo>
                <a:lnTo>
                  <a:pt x="496519" y="547725"/>
                </a:lnTo>
                <a:cubicBezTo>
                  <a:pt x="497128" y="549554"/>
                  <a:pt x="497433" y="552297"/>
                  <a:pt x="497433" y="555955"/>
                </a:cubicBezTo>
                <a:cubicBezTo>
                  <a:pt x="497433" y="559613"/>
                  <a:pt x="496671" y="562356"/>
                  <a:pt x="495147" y="564184"/>
                </a:cubicBezTo>
                <a:cubicBezTo>
                  <a:pt x="493623" y="566013"/>
                  <a:pt x="491185" y="567842"/>
                  <a:pt x="487832" y="569671"/>
                </a:cubicBezTo>
                <a:cubicBezTo>
                  <a:pt x="484479" y="571500"/>
                  <a:pt x="482498" y="573938"/>
                  <a:pt x="481888" y="576986"/>
                </a:cubicBezTo>
                <a:cubicBezTo>
                  <a:pt x="481279" y="577596"/>
                  <a:pt x="480517" y="577900"/>
                  <a:pt x="479602" y="577900"/>
                </a:cubicBezTo>
                <a:cubicBezTo>
                  <a:pt x="478688" y="577900"/>
                  <a:pt x="477926" y="578205"/>
                  <a:pt x="477316" y="578815"/>
                </a:cubicBezTo>
                <a:cubicBezTo>
                  <a:pt x="471830" y="580034"/>
                  <a:pt x="467868" y="582473"/>
                  <a:pt x="465429" y="586130"/>
                </a:cubicBezTo>
                <a:cubicBezTo>
                  <a:pt x="464210" y="590397"/>
                  <a:pt x="462076" y="594969"/>
                  <a:pt x="459028" y="599846"/>
                </a:cubicBezTo>
                <a:cubicBezTo>
                  <a:pt x="455980" y="604723"/>
                  <a:pt x="453542" y="608685"/>
                  <a:pt x="451713" y="611733"/>
                </a:cubicBezTo>
                <a:lnTo>
                  <a:pt x="439826" y="644652"/>
                </a:lnTo>
                <a:lnTo>
                  <a:pt x="430682" y="662940"/>
                </a:lnTo>
                <a:cubicBezTo>
                  <a:pt x="425196" y="672693"/>
                  <a:pt x="421843" y="680618"/>
                  <a:pt x="420624" y="686714"/>
                </a:cubicBezTo>
                <a:cubicBezTo>
                  <a:pt x="420624" y="687324"/>
                  <a:pt x="416661" y="694334"/>
                  <a:pt x="408736" y="707745"/>
                </a:cubicBezTo>
                <a:cubicBezTo>
                  <a:pt x="406298" y="712013"/>
                  <a:pt x="402336" y="716889"/>
                  <a:pt x="396849" y="722376"/>
                </a:cubicBezTo>
                <a:cubicBezTo>
                  <a:pt x="396240" y="723595"/>
                  <a:pt x="394411" y="726338"/>
                  <a:pt x="391363" y="730605"/>
                </a:cubicBezTo>
                <a:cubicBezTo>
                  <a:pt x="390144" y="732434"/>
                  <a:pt x="387705" y="736092"/>
                  <a:pt x="384048" y="741578"/>
                </a:cubicBezTo>
                <a:cubicBezTo>
                  <a:pt x="380390" y="747065"/>
                  <a:pt x="376123" y="751941"/>
                  <a:pt x="371246" y="756209"/>
                </a:cubicBezTo>
                <a:cubicBezTo>
                  <a:pt x="370027" y="758037"/>
                  <a:pt x="368503" y="759561"/>
                  <a:pt x="366674" y="760780"/>
                </a:cubicBezTo>
                <a:cubicBezTo>
                  <a:pt x="363016" y="763219"/>
                  <a:pt x="360578" y="765352"/>
                  <a:pt x="359359" y="767181"/>
                </a:cubicBezTo>
                <a:lnTo>
                  <a:pt x="359359" y="765352"/>
                </a:lnTo>
                <a:cubicBezTo>
                  <a:pt x="359359" y="763524"/>
                  <a:pt x="358749" y="762305"/>
                  <a:pt x="357530" y="761695"/>
                </a:cubicBezTo>
                <a:cubicBezTo>
                  <a:pt x="356311" y="761085"/>
                  <a:pt x="355092" y="761390"/>
                  <a:pt x="353872" y="762609"/>
                </a:cubicBezTo>
                <a:lnTo>
                  <a:pt x="342900" y="768096"/>
                </a:lnTo>
                <a:cubicBezTo>
                  <a:pt x="341071" y="768705"/>
                  <a:pt x="338785" y="769315"/>
                  <a:pt x="336042" y="769925"/>
                </a:cubicBezTo>
                <a:cubicBezTo>
                  <a:pt x="333298" y="770534"/>
                  <a:pt x="331317" y="771448"/>
                  <a:pt x="330098" y="772668"/>
                </a:cubicBezTo>
                <a:lnTo>
                  <a:pt x="313639" y="780897"/>
                </a:lnTo>
                <a:cubicBezTo>
                  <a:pt x="309981" y="782726"/>
                  <a:pt x="303580" y="785165"/>
                  <a:pt x="294436" y="788213"/>
                </a:cubicBezTo>
                <a:lnTo>
                  <a:pt x="270662" y="795528"/>
                </a:lnTo>
                <a:cubicBezTo>
                  <a:pt x="262128" y="799185"/>
                  <a:pt x="254812" y="801319"/>
                  <a:pt x="248716" y="801928"/>
                </a:cubicBezTo>
                <a:cubicBezTo>
                  <a:pt x="254203" y="800100"/>
                  <a:pt x="259080" y="797509"/>
                  <a:pt x="263347" y="794156"/>
                </a:cubicBezTo>
                <a:cubicBezTo>
                  <a:pt x="267614" y="790803"/>
                  <a:pt x="270357" y="788517"/>
                  <a:pt x="271576" y="787298"/>
                </a:cubicBezTo>
                <a:lnTo>
                  <a:pt x="270662" y="787298"/>
                </a:lnTo>
                <a:cubicBezTo>
                  <a:pt x="267004" y="789736"/>
                  <a:pt x="262432" y="792480"/>
                  <a:pt x="256946" y="795528"/>
                </a:cubicBezTo>
                <a:cubicBezTo>
                  <a:pt x="251460" y="798576"/>
                  <a:pt x="245363" y="802538"/>
                  <a:pt x="238658" y="807415"/>
                </a:cubicBezTo>
                <a:lnTo>
                  <a:pt x="236829" y="805586"/>
                </a:lnTo>
                <a:cubicBezTo>
                  <a:pt x="236829" y="805586"/>
                  <a:pt x="240487" y="801928"/>
                  <a:pt x="247802" y="794613"/>
                </a:cubicBezTo>
                <a:lnTo>
                  <a:pt x="274320" y="771753"/>
                </a:lnTo>
                <a:cubicBezTo>
                  <a:pt x="274929" y="770534"/>
                  <a:pt x="275996" y="769010"/>
                  <a:pt x="277520" y="767181"/>
                </a:cubicBezTo>
                <a:cubicBezTo>
                  <a:pt x="279044" y="765352"/>
                  <a:pt x="279806" y="763524"/>
                  <a:pt x="279806" y="761695"/>
                </a:cubicBezTo>
                <a:cubicBezTo>
                  <a:pt x="279806" y="760476"/>
                  <a:pt x="280111" y="759409"/>
                  <a:pt x="280720" y="758494"/>
                </a:cubicBezTo>
                <a:cubicBezTo>
                  <a:pt x="281330" y="757580"/>
                  <a:pt x="281940" y="756818"/>
                  <a:pt x="282549" y="756209"/>
                </a:cubicBezTo>
                <a:cubicBezTo>
                  <a:pt x="286816" y="751941"/>
                  <a:pt x="290931" y="747065"/>
                  <a:pt x="294894" y="741578"/>
                </a:cubicBezTo>
                <a:cubicBezTo>
                  <a:pt x="298856" y="736092"/>
                  <a:pt x="301447" y="732434"/>
                  <a:pt x="302666" y="730605"/>
                </a:cubicBezTo>
                <a:cubicBezTo>
                  <a:pt x="313639" y="716584"/>
                  <a:pt x="321868" y="704088"/>
                  <a:pt x="327355" y="693115"/>
                </a:cubicBezTo>
                <a:cubicBezTo>
                  <a:pt x="327964" y="691286"/>
                  <a:pt x="331317" y="685190"/>
                  <a:pt x="337413" y="674827"/>
                </a:cubicBezTo>
                <a:lnTo>
                  <a:pt x="347472" y="657453"/>
                </a:lnTo>
                <a:cubicBezTo>
                  <a:pt x="351129" y="651967"/>
                  <a:pt x="354482" y="644347"/>
                  <a:pt x="357530" y="634593"/>
                </a:cubicBezTo>
                <a:cubicBezTo>
                  <a:pt x="358140" y="632765"/>
                  <a:pt x="358140" y="631545"/>
                  <a:pt x="357530" y="630936"/>
                </a:cubicBezTo>
                <a:cubicBezTo>
                  <a:pt x="356311" y="628497"/>
                  <a:pt x="354482" y="624840"/>
                  <a:pt x="352044" y="619963"/>
                </a:cubicBezTo>
                <a:cubicBezTo>
                  <a:pt x="349605" y="615086"/>
                  <a:pt x="345948" y="612038"/>
                  <a:pt x="341071" y="610819"/>
                </a:cubicBezTo>
                <a:cubicBezTo>
                  <a:pt x="339242" y="610209"/>
                  <a:pt x="336499" y="608076"/>
                  <a:pt x="332841" y="604418"/>
                </a:cubicBezTo>
                <a:cubicBezTo>
                  <a:pt x="329183" y="600761"/>
                  <a:pt x="327050" y="598932"/>
                  <a:pt x="326440" y="598932"/>
                </a:cubicBezTo>
                <a:cubicBezTo>
                  <a:pt x="322173" y="596493"/>
                  <a:pt x="318211" y="591312"/>
                  <a:pt x="314553" y="583387"/>
                </a:cubicBezTo>
                <a:lnTo>
                  <a:pt x="310896" y="578815"/>
                </a:lnTo>
                <a:cubicBezTo>
                  <a:pt x="306628" y="573938"/>
                  <a:pt x="302514" y="567385"/>
                  <a:pt x="298551" y="559155"/>
                </a:cubicBezTo>
                <a:cubicBezTo>
                  <a:pt x="294589" y="550926"/>
                  <a:pt x="291388" y="544677"/>
                  <a:pt x="288950" y="540410"/>
                </a:cubicBezTo>
                <a:lnTo>
                  <a:pt x="288950" y="551383"/>
                </a:lnTo>
                <a:cubicBezTo>
                  <a:pt x="289560" y="552602"/>
                  <a:pt x="290169" y="553669"/>
                  <a:pt x="290779" y="554583"/>
                </a:cubicBezTo>
                <a:cubicBezTo>
                  <a:pt x="291388" y="555498"/>
                  <a:pt x="291693" y="556869"/>
                  <a:pt x="291693" y="558698"/>
                </a:cubicBezTo>
                <a:lnTo>
                  <a:pt x="290779" y="558698"/>
                </a:lnTo>
                <a:lnTo>
                  <a:pt x="289864" y="560527"/>
                </a:lnTo>
                <a:cubicBezTo>
                  <a:pt x="289864" y="561746"/>
                  <a:pt x="290474" y="563575"/>
                  <a:pt x="291693" y="566013"/>
                </a:cubicBezTo>
                <a:cubicBezTo>
                  <a:pt x="291693" y="566013"/>
                  <a:pt x="291846" y="566471"/>
                  <a:pt x="292150" y="567385"/>
                </a:cubicBezTo>
                <a:cubicBezTo>
                  <a:pt x="292455" y="568299"/>
                  <a:pt x="291998" y="569061"/>
                  <a:pt x="290779" y="569671"/>
                </a:cubicBezTo>
                <a:cubicBezTo>
                  <a:pt x="290169" y="569671"/>
                  <a:pt x="289712" y="569823"/>
                  <a:pt x="289407" y="570128"/>
                </a:cubicBezTo>
                <a:cubicBezTo>
                  <a:pt x="289102" y="570433"/>
                  <a:pt x="288950" y="570585"/>
                  <a:pt x="288950" y="570585"/>
                </a:cubicBezTo>
                <a:cubicBezTo>
                  <a:pt x="288950" y="571805"/>
                  <a:pt x="289255" y="572871"/>
                  <a:pt x="289864" y="573786"/>
                </a:cubicBezTo>
                <a:cubicBezTo>
                  <a:pt x="290474" y="574700"/>
                  <a:pt x="291084" y="575462"/>
                  <a:pt x="291693" y="576072"/>
                </a:cubicBezTo>
                <a:lnTo>
                  <a:pt x="291693" y="577900"/>
                </a:lnTo>
                <a:cubicBezTo>
                  <a:pt x="289255" y="578510"/>
                  <a:pt x="289255" y="579729"/>
                  <a:pt x="291693" y="581558"/>
                </a:cubicBezTo>
                <a:lnTo>
                  <a:pt x="292608" y="584301"/>
                </a:lnTo>
                <a:lnTo>
                  <a:pt x="291693" y="587044"/>
                </a:lnTo>
                <a:cubicBezTo>
                  <a:pt x="291084" y="587654"/>
                  <a:pt x="290474" y="588264"/>
                  <a:pt x="289864" y="588873"/>
                </a:cubicBezTo>
                <a:cubicBezTo>
                  <a:pt x="289255" y="589483"/>
                  <a:pt x="289560" y="590092"/>
                  <a:pt x="290779" y="590702"/>
                </a:cubicBezTo>
                <a:cubicBezTo>
                  <a:pt x="291388" y="593140"/>
                  <a:pt x="291388" y="594969"/>
                  <a:pt x="290779" y="596188"/>
                </a:cubicBezTo>
                <a:lnTo>
                  <a:pt x="290779" y="601675"/>
                </a:lnTo>
                <a:cubicBezTo>
                  <a:pt x="291998" y="602284"/>
                  <a:pt x="291693" y="603504"/>
                  <a:pt x="289864" y="605332"/>
                </a:cubicBezTo>
                <a:lnTo>
                  <a:pt x="288950" y="607161"/>
                </a:lnTo>
                <a:cubicBezTo>
                  <a:pt x="291388" y="609600"/>
                  <a:pt x="291693" y="612343"/>
                  <a:pt x="289864" y="615391"/>
                </a:cubicBezTo>
                <a:lnTo>
                  <a:pt x="290779" y="619048"/>
                </a:lnTo>
                <a:lnTo>
                  <a:pt x="292608" y="622706"/>
                </a:lnTo>
                <a:cubicBezTo>
                  <a:pt x="291388" y="621487"/>
                  <a:pt x="290779" y="621487"/>
                  <a:pt x="290779" y="622706"/>
                </a:cubicBezTo>
                <a:cubicBezTo>
                  <a:pt x="287731" y="622706"/>
                  <a:pt x="286816" y="623925"/>
                  <a:pt x="288035" y="626364"/>
                </a:cubicBezTo>
                <a:cubicBezTo>
                  <a:pt x="288035" y="626364"/>
                  <a:pt x="289255" y="627583"/>
                  <a:pt x="291693" y="630021"/>
                </a:cubicBezTo>
                <a:cubicBezTo>
                  <a:pt x="291693" y="631240"/>
                  <a:pt x="291693" y="631850"/>
                  <a:pt x="291693" y="631850"/>
                </a:cubicBezTo>
                <a:cubicBezTo>
                  <a:pt x="291084" y="631850"/>
                  <a:pt x="290779" y="632155"/>
                  <a:pt x="290779" y="632765"/>
                </a:cubicBezTo>
                <a:cubicBezTo>
                  <a:pt x="290779" y="633374"/>
                  <a:pt x="291084" y="633984"/>
                  <a:pt x="291693" y="634593"/>
                </a:cubicBezTo>
                <a:lnTo>
                  <a:pt x="292608" y="642823"/>
                </a:lnTo>
                <a:cubicBezTo>
                  <a:pt x="291998" y="645261"/>
                  <a:pt x="291846" y="647242"/>
                  <a:pt x="292150" y="648767"/>
                </a:cubicBezTo>
                <a:cubicBezTo>
                  <a:pt x="292455" y="650290"/>
                  <a:pt x="292608" y="651967"/>
                  <a:pt x="292608" y="653796"/>
                </a:cubicBezTo>
                <a:cubicBezTo>
                  <a:pt x="293217" y="655015"/>
                  <a:pt x="293522" y="657453"/>
                  <a:pt x="293522" y="661111"/>
                </a:cubicBezTo>
                <a:lnTo>
                  <a:pt x="293522" y="670255"/>
                </a:lnTo>
                <a:lnTo>
                  <a:pt x="294436" y="672084"/>
                </a:lnTo>
                <a:lnTo>
                  <a:pt x="293522" y="677570"/>
                </a:lnTo>
                <a:cubicBezTo>
                  <a:pt x="292912" y="677570"/>
                  <a:pt x="293217" y="678180"/>
                  <a:pt x="294436" y="679399"/>
                </a:cubicBezTo>
                <a:cubicBezTo>
                  <a:pt x="295656" y="683057"/>
                  <a:pt x="295656" y="687019"/>
                  <a:pt x="294436" y="691286"/>
                </a:cubicBezTo>
                <a:cubicBezTo>
                  <a:pt x="294436" y="691896"/>
                  <a:pt x="293979" y="692200"/>
                  <a:pt x="293065" y="692200"/>
                </a:cubicBezTo>
                <a:cubicBezTo>
                  <a:pt x="292150" y="692200"/>
                  <a:pt x="291388" y="691896"/>
                  <a:pt x="290779" y="691286"/>
                </a:cubicBezTo>
                <a:cubicBezTo>
                  <a:pt x="288340" y="688848"/>
                  <a:pt x="287121" y="686409"/>
                  <a:pt x="287121" y="683971"/>
                </a:cubicBezTo>
                <a:cubicBezTo>
                  <a:pt x="288340" y="682752"/>
                  <a:pt x="288798" y="681685"/>
                  <a:pt x="288493" y="680771"/>
                </a:cubicBezTo>
                <a:cubicBezTo>
                  <a:pt x="288188" y="679856"/>
                  <a:pt x="287121" y="679094"/>
                  <a:pt x="285292" y="678484"/>
                </a:cubicBezTo>
                <a:lnTo>
                  <a:pt x="284378" y="683971"/>
                </a:lnTo>
                <a:cubicBezTo>
                  <a:pt x="283768" y="684580"/>
                  <a:pt x="283463" y="685800"/>
                  <a:pt x="283463" y="687628"/>
                </a:cubicBezTo>
                <a:cubicBezTo>
                  <a:pt x="282244" y="688238"/>
                  <a:pt x="281025" y="689762"/>
                  <a:pt x="279806" y="692200"/>
                </a:cubicBezTo>
                <a:cubicBezTo>
                  <a:pt x="276758" y="693420"/>
                  <a:pt x="274320" y="693115"/>
                  <a:pt x="272491" y="691286"/>
                </a:cubicBezTo>
                <a:cubicBezTo>
                  <a:pt x="271272" y="690067"/>
                  <a:pt x="270052" y="688543"/>
                  <a:pt x="268833" y="686714"/>
                </a:cubicBezTo>
                <a:cubicBezTo>
                  <a:pt x="267614" y="684885"/>
                  <a:pt x="266090" y="683057"/>
                  <a:pt x="264261" y="681228"/>
                </a:cubicBezTo>
                <a:cubicBezTo>
                  <a:pt x="264261" y="680009"/>
                  <a:pt x="263652" y="679399"/>
                  <a:pt x="262432" y="679399"/>
                </a:cubicBezTo>
                <a:cubicBezTo>
                  <a:pt x="261213" y="679399"/>
                  <a:pt x="259537" y="678942"/>
                  <a:pt x="257403" y="678027"/>
                </a:cubicBezTo>
                <a:cubicBezTo>
                  <a:pt x="255270" y="677113"/>
                  <a:pt x="253593" y="676351"/>
                  <a:pt x="252374" y="675741"/>
                </a:cubicBezTo>
                <a:cubicBezTo>
                  <a:pt x="251155" y="674522"/>
                  <a:pt x="249936" y="673303"/>
                  <a:pt x="248716" y="672084"/>
                </a:cubicBezTo>
                <a:cubicBezTo>
                  <a:pt x="247497" y="670865"/>
                  <a:pt x="246278" y="669645"/>
                  <a:pt x="245059" y="668426"/>
                </a:cubicBezTo>
                <a:cubicBezTo>
                  <a:pt x="245059" y="668426"/>
                  <a:pt x="242315" y="666597"/>
                  <a:pt x="236829" y="662940"/>
                </a:cubicBezTo>
                <a:cubicBezTo>
                  <a:pt x="233172" y="660501"/>
                  <a:pt x="230428" y="658063"/>
                  <a:pt x="228600" y="655624"/>
                </a:cubicBezTo>
                <a:cubicBezTo>
                  <a:pt x="227380" y="653796"/>
                  <a:pt x="225704" y="652119"/>
                  <a:pt x="223570" y="650595"/>
                </a:cubicBezTo>
                <a:cubicBezTo>
                  <a:pt x="221437" y="649071"/>
                  <a:pt x="219760" y="647395"/>
                  <a:pt x="218541" y="645566"/>
                </a:cubicBezTo>
                <a:lnTo>
                  <a:pt x="213055" y="638251"/>
                </a:lnTo>
                <a:cubicBezTo>
                  <a:pt x="213055" y="638251"/>
                  <a:pt x="207263" y="632460"/>
                  <a:pt x="195681" y="620877"/>
                </a:cubicBezTo>
                <a:cubicBezTo>
                  <a:pt x="194462" y="618439"/>
                  <a:pt x="192024" y="615391"/>
                  <a:pt x="188366" y="611733"/>
                </a:cubicBezTo>
                <a:cubicBezTo>
                  <a:pt x="186537" y="607466"/>
                  <a:pt x="182880" y="602589"/>
                  <a:pt x="177393" y="597103"/>
                </a:cubicBezTo>
                <a:lnTo>
                  <a:pt x="174650" y="593445"/>
                </a:lnTo>
                <a:lnTo>
                  <a:pt x="172821" y="592531"/>
                </a:lnTo>
                <a:lnTo>
                  <a:pt x="160020" y="598932"/>
                </a:lnTo>
                <a:cubicBezTo>
                  <a:pt x="158191" y="599541"/>
                  <a:pt x="156362" y="600151"/>
                  <a:pt x="154533" y="600761"/>
                </a:cubicBezTo>
                <a:cubicBezTo>
                  <a:pt x="152704" y="601370"/>
                  <a:pt x="151180" y="601980"/>
                  <a:pt x="149961" y="602589"/>
                </a:cubicBezTo>
                <a:cubicBezTo>
                  <a:pt x="148132" y="603199"/>
                  <a:pt x="146608" y="603961"/>
                  <a:pt x="145389" y="604875"/>
                </a:cubicBezTo>
                <a:cubicBezTo>
                  <a:pt x="144170" y="605790"/>
                  <a:pt x="143256" y="606552"/>
                  <a:pt x="142646" y="607161"/>
                </a:cubicBezTo>
                <a:cubicBezTo>
                  <a:pt x="142036" y="608380"/>
                  <a:pt x="139903" y="609600"/>
                  <a:pt x="136245" y="610819"/>
                </a:cubicBezTo>
                <a:cubicBezTo>
                  <a:pt x="135026" y="610209"/>
                  <a:pt x="132892" y="610819"/>
                  <a:pt x="129844" y="612648"/>
                </a:cubicBezTo>
                <a:cubicBezTo>
                  <a:pt x="129844" y="613867"/>
                  <a:pt x="129540" y="614476"/>
                  <a:pt x="128930" y="614476"/>
                </a:cubicBezTo>
                <a:lnTo>
                  <a:pt x="122529" y="617220"/>
                </a:lnTo>
                <a:lnTo>
                  <a:pt x="118872" y="619048"/>
                </a:lnTo>
                <a:cubicBezTo>
                  <a:pt x="117652" y="620268"/>
                  <a:pt x="116738" y="620877"/>
                  <a:pt x="116128" y="620877"/>
                </a:cubicBezTo>
                <a:cubicBezTo>
                  <a:pt x="114300" y="622706"/>
                  <a:pt x="112166" y="623925"/>
                  <a:pt x="109728" y="624535"/>
                </a:cubicBezTo>
                <a:cubicBezTo>
                  <a:pt x="109728" y="625144"/>
                  <a:pt x="109118" y="625449"/>
                  <a:pt x="107899" y="625449"/>
                </a:cubicBezTo>
                <a:cubicBezTo>
                  <a:pt x="109728" y="627278"/>
                  <a:pt x="110642" y="630326"/>
                  <a:pt x="110642" y="634593"/>
                </a:cubicBezTo>
                <a:lnTo>
                  <a:pt x="111556" y="638251"/>
                </a:lnTo>
                <a:lnTo>
                  <a:pt x="113385" y="640080"/>
                </a:lnTo>
                <a:cubicBezTo>
                  <a:pt x="113385" y="642518"/>
                  <a:pt x="112471" y="644042"/>
                  <a:pt x="110642" y="644652"/>
                </a:cubicBezTo>
                <a:cubicBezTo>
                  <a:pt x="110642" y="646480"/>
                  <a:pt x="110947" y="647700"/>
                  <a:pt x="111556" y="648309"/>
                </a:cubicBezTo>
                <a:cubicBezTo>
                  <a:pt x="113385" y="649528"/>
                  <a:pt x="114300" y="652272"/>
                  <a:pt x="114300" y="656539"/>
                </a:cubicBezTo>
                <a:cubicBezTo>
                  <a:pt x="114300" y="658368"/>
                  <a:pt x="114909" y="661721"/>
                  <a:pt x="116128" y="666597"/>
                </a:cubicBezTo>
                <a:cubicBezTo>
                  <a:pt x="116128" y="669645"/>
                  <a:pt x="116433" y="672084"/>
                  <a:pt x="117043" y="673913"/>
                </a:cubicBezTo>
                <a:lnTo>
                  <a:pt x="117043" y="676656"/>
                </a:lnTo>
                <a:lnTo>
                  <a:pt x="115214" y="683057"/>
                </a:lnTo>
                <a:lnTo>
                  <a:pt x="112471" y="684885"/>
                </a:lnTo>
                <a:cubicBezTo>
                  <a:pt x="109423" y="686714"/>
                  <a:pt x="106680" y="686409"/>
                  <a:pt x="104241" y="683971"/>
                </a:cubicBezTo>
                <a:lnTo>
                  <a:pt x="101498" y="679399"/>
                </a:lnTo>
                <a:lnTo>
                  <a:pt x="97840" y="676656"/>
                </a:lnTo>
                <a:lnTo>
                  <a:pt x="95097" y="677570"/>
                </a:lnTo>
                <a:lnTo>
                  <a:pt x="93268" y="679399"/>
                </a:lnTo>
                <a:cubicBezTo>
                  <a:pt x="90220" y="681228"/>
                  <a:pt x="87477" y="680618"/>
                  <a:pt x="85039" y="677570"/>
                </a:cubicBezTo>
                <a:cubicBezTo>
                  <a:pt x="83820" y="674522"/>
                  <a:pt x="82448" y="671779"/>
                  <a:pt x="80924" y="669340"/>
                </a:cubicBezTo>
                <a:cubicBezTo>
                  <a:pt x="79400" y="666902"/>
                  <a:pt x="78028" y="664159"/>
                  <a:pt x="76809" y="661111"/>
                </a:cubicBezTo>
                <a:cubicBezTo>
                  <a:pt x="73761" y="656844"/>
                  <a:pt x="70713" y="654100"/>
                  <a:pt x="67665" y="652881"/>
                </a:cubicBezTo>
                <a:cubicBezTo>
                  <a:pt x="64008" y="652272"/>
                  <a:pt x="60655" y="649833"/>
                  <a:pt x="57607" y="645566"/>
                </a:cubicBezTo>
                <a:cubicBezTo>
                  <a:pt x="55168" y="640080"/>
                  <a:pt x="50901" y="636422"/>
                  <a:pt x="44805" y="634593"/>
                </a:cubicBezTo>
                <a:cubicBezTo>
                  <a:pt x="40538" y="632765"/>
                  <a:pt x="37795" y="628802"/>
                  <a:pt x="36576" y="622706"/>
                </a:cubicBezTo>
                <a:cubicBezTo>
                  <a:pt x="33528" y="615391"/>
                  <a:pt x="29260" y="609905"/>
                  <a:pt x="23774" y="606247"/>
                </a:cubicBezTo>
                <a:cubicBezTo>
                  <a:pt x="20116" y="602589"/>
                  <a:pt x="17678" y="598017"/>
                  <a:pt x="16459" y="592531"/>
                </a:cubicBezTo>
                <a:lnTo>
                  <a:pt x="10058" y="579729"/>
                </a:lnTo>
                <a:cubicBezTo>
                  <a:pt x="5181" y="573633"/>
                  <a:pt x="2743" y="568147"/>
                  <a:pt x="2743" y="563270"/>
                </a:cubicBezTo>
                <a:cubicBezTo>
                  <a:pt x="3352" y="559613"/>
                  <a:pt x="3505" y="555193"/>
                  <a:pt x="3200" y="550011"/>
                </a:cubicBezTo>
                <a:cubicBezTo>
                  <a:pt x="2895" y="544830"/>
                  <a:pt x="2743" y="540715"/>
                  <a:pt x="2743" y="537667"/>
                </a:cubicBezTo>
                <a:lnTo>
                  <a:pt x="1828" y="521208"/>
                </a:lnTo>
                <a:cubicBezTo>
                  <a:pt x="2438" y="520598"/>
                  <a:pt x="2743" y="519379"/>
                  <a:pt x="2743" y="517550"/>
                </a:cubicBezTo>
                <a:lnTo>
                  <a:pt x="2743" y="512978"/>
                </a:lnTo>
                <a:cubicBezTo>
                  <a:pt x="1524" y="510540"/>
                  <a:pt x="1524" y="508406"/>
                  <a:pt x="2743" y="506577"/>
                </a:cubicBezTo>
                <a:lnTo>
                  <a:pt x="1828" y="502005"/>
                </a:lnTo>
                <a:lnTo>
                  <a:pt x="1828" y="498348"/>
                </a:lnTo>
                <a:cubicBezTo>
                  <a:pt x="2438" y="495909"/>
                  <a:pt x="2133" y="494385"/>
                  <a:pt x="914" y="493776"/>
                </a:cubicBezTo>
                <a:cubicBezTo>
                  <a:pt x="304" y="491947"/>
                  <a:pt x="304" y="490728"/>
                  <a:pt x="914" y="490118"/>
                </a:cubicBezTo>
                <a:cubicBezTo>
                  <a:pt x="2133" y="487070"/>
                  <a:pt x="2133" y="484936"/>
                  <a:pt x="914" y="483717"/>
                </a:cubicBezTo>
                <a:cubicBezTo>
                  <a:pt x="914" y="483717"/>
                  <a:pt x="762" y="483260"/>
                  <a:pt x="457" y="482346"/>
                </a:cubicBezTo>
                <a:cubicBezTo>
                  <a:pt x="152" y="481431"/>
                  <a:pt x="304" y="480669"/>
                  <a:pt x="914" y="480060"/>
                </a:cubicBezTo>
                <a:cubicBezTo>
                  <a:pt x="1524" y="479450"/>
                  <a:pt x="1828" y="478536"/>
                  <a:pt x="1828" y="477317"/>
                </a:cubicBezTo>
                <a:cubicBezTo>
                  <a:pt x="1828" y="476097"/>
                  <a:pt x="1828" y="475183"/>
                  <a:pt x="1828" y="474573"/>
                </a:cubicBezTo>
                <a:cubicBezTo>
                  <a:pt x="1219" y="473964"/>
                  <a:pt x="914" y="472440"/>
                  <a:pt x="914" y="470001"/>
                </a:cubicBezTo>
                <a:lnTo>
                  <a:pt x="914" y="469087"/>
                </a:lnTo>
                <a:cubicBezTo>
                  <a:pt x="304" y="467258"/>
                  <a:pt x="609" y="466344"/>
                  <a:pt x="1828" y="466344"/>
                </a:cubicBezTo>
                <a:cubicBezTo>
                  <a:pt x="3048" y="466344"/>
                  <a:pt x="3657" y="465734"/>
                  <a:pt x="3657" y="464515"/>
                </a:cubicBezTo>
                <a:lnTo>
                  <a:pt x="4571" y="463600"/>
                </a:lnTo>
                <a:lnTo>
                  <a:pt x="6400" y="464515"/>
                </a:lnTo>
                <a:cubicBezTo>
                  <a:pt x="5181" y="465734"/>
                  <a:pt x="4571" y="466953"/>
                  <a:pt x="4571" y="468172"/>
                </a:cubicBezTo>
                <a:cubicBezTo>
                  <a:pt x="3962" y="468782"/>
                  <a:pt x="3657" y="469696"/>
                  <a:pt x="3657" y="470916"/>
                </a:cubicBezTo>
                <a:cubicBezTo>
                  <a:pt x="3657" y="470306"/>
                  <a:pt x="4571" y="470001"/>
                  <a:pt x="6400" y="470001"/>
                </a:cubicBezTo>
                <a:cubicBezTo>
                  <a:pt x="7620" y="468782"/>
                  <a:pt x="9144" y="468477"/>
                  <a:pt x="10972" y="469087"/>
                </a:cubicBezTo>
                <a:lnTo>
                  <a:pt x="12801" y="469087"/>
                </a:lnTo>
                <a:cubicBezTo>
                  <a:pt x="14020" y="469087"/>
                  <a:pt x="14630" y="470306"/>
                  <a:pt x="14630" y="472744"/>
                </a:cubicBezTo>
                <a:cubicBezTo>
                  <a:pt x="14020" y="473354"/>
                  <a:pt x="14020" y="474421"/>
                  <a:pt x="14630" y="475945"/>
                </a:cubicBezTo>
                <a:cubicBezTo>
                  <a:pt x="15240" y="477469"/>
                  <a:pt x="15849" y="477926"/>
                  <a:pt x="16459" y="477317"/>
                </a:cubicBezTo>
                <a:cubicBezTo>
                  <a:pt x="17068" y="477317"/>
                  <a:pt x="17526" y="477164"/>
                  <a:pt x="17830" y="476859"/>
                </a:cubicBezTo>
                <a:cubicBezTo>
                  <a:pt x="18135" y="476555"/>
                  <a:pt x="18288" y="476097"/>
                  <a:pt x="18288" y="475488"/>
                </a:cubicBezTo>
                <a:cubicBezTo>
                  <a:pt x="20726" y="473049"/>
                  <a:pt x="21945" y="469087"/>
                  <a:pt x="21945" y="463600"/>
                </a:cubicBezTo>
                <a:lnTo>
                  <a:pt x="22860" y="441655"/>
                </a:lnTo>
                <a:cubicBezTo>
                  <a:pt x="22860" y="437997"/>
                  <a:pt x="23469" y="431901"/>
                  <a:pt x="24688" y="423367"/>
                </a:cubicBezTo>
                <a:lnTo>
                  <a:pt x="25603" y="402336"/>
                </a:lnTo>
                <a:cubicBezTo>
                  <a:pt x="26212" y="400507"/>
                  <a:pt x="26365" y="398678"/>
                  <a:pt x="26060" y="396849"/>
                </a:cubicBezTo>
                <a:cubicBezTo>
                  <a:pt x="25755" y="395020"/>
                  <a:pt x="25908" y="393192"/>
                  <a:pt x="26517" y="391363"/>
                </a:cubicBezTo>
                <a:lnTo>
                  <a:pt x="27432" y="374904"/>
                </a:lnTo>
                <a:lnTo>
                  <a:pt x="27432" y="363931"/>
                </a:lnTo>
                <a:cubicBezTo>
                  <a:pt x="28651" y="358444"/>
                  <a:pt x="29260" y="351129"/>
                  <a:pt x="29260" y="341985"/>
                </a:cubicBezTo>
                <a:lnTo>
                  <a:pt x="29260" y="327355"/>
                </a:lnTo>
                <a:cubicBezTo>
                  <a:pt x="30480" y="325526"/>
                  <a:pt x="31089" y="322783"/>
                  <a:pt x="31089" y="319125"/>
                </a:cubicBezTo>
                <a:lnTo>
                  <a:pt x="32004" y="302666"/>
                </a:lnTo>
                <a:lnTo>
                  <a:pt x="32004" y="301752"/>
                </a:lnTo>
                <a:cubicBezTo>
                  <a:pt x="32613" y="299313"/>
                  <a:pt x="32918" y="296722"/>
                  <a:pt x="32918" y="293979"/>
                </a:cubicBezTo>
                <a:cubicBezTo>
                  <a:pt x="32918" y="291236"/>
                  <a:pt x="32918" y="288950"/>
                  <a:pt x="32918" y="287121"/>
                </a:cubicBezTo>
                <a:lnTo>
                  <a:pt x="32918" y="273405"/>
                </a:lnTo>
                <a:lnTo>
                  <a:pt x="32918" y="269748"/>
                </a:lnTo>
                <a:cubicBezTo>
                  <a:pt x="32918" y="266090"/>
                  <a:pt x="32613" y="263652"/>
                  <a:pt x="32004" y="262432"/>
                </a:cubicBezTo>
                <a:cubicBezTo>
                  <a:pt x="31394" y="258775"/>
                  <a:pt x="31089" y="254203"/>
                  <a:pt x="31089" y="248716"/>
                </a:cubicBezTo>
                <a:lnTo>
                  <a:pt x="28346" y="243230"/>
                </a:lnTo>
                <a:cubicBezTo>
                  <a:pt x="27736" y="242011"/>
                  <a:pt x="26212" y="240792"/>
                  <a:pt x="23774" y="239572"/>
                </a:cubicBezTo>
                <a:lnTo>
                  <a:pt x="16459" y="228600"/>
                </a:lnTo>
                <a:cubicBezTo>
                  <a:pt x="16459" y="227990"/>
                  <a:pt x="16154" y="227685"/>
                  <a:pt x="15544" y="227685"/>
                </a:cubicBezTo>
                <a:cubicBezTo>
                  <a:pt x="14935" y="227685"/>
                  <a:pt x="14325" y="227380"/>
                  <a:pt x="13716" y="226771"/>
                </a:cubicBezTo>
                <a:lnTo>
                  <a:pt x="10972" y="225856"/>
                </a:lnTo>
                <a:cubicBezTo>
                  <a:pt x="10363" y="225247"/>
                  <a:pt x="9144" y="223113"/>
                  <a:pt x="7315" y="219456"/>
                </a:cubicBezTo>
                <a:lnTo>
                  <a:pt x="5486" y="215798"/>
                </a:lnTo>
                <a:cubicBezTo>
                  <a:pt x="5486" y="215188"/>
                  <a:pt x="4267" y="213664"/>
                  <a:pt x="1828" y="211226"/>
                </a:cubicBezTo>
                <a:cubicBezTo>
                  <a:pt x="609" y="210007"/>
                  <a:pt x="0" y="209397"/>
                  <a:pt x="0" y="209397"/>
                </a:cubicBezTo>
                <a:cubicBezTo>
                  <a:pt x="0" y="208178"/>
                  <a:pt x="914" y="208178"/>
                  <a:pt x="2743" y="209397"/>
                </a:cubicBezTo>
                <a:lnTo>
                  <a:pt x="6400" y="210312"/>
                </a:lnTo>
                <a:cubicBezTo>
                  <a:pt x="6400" y="210921"/>
                  <a:pt x="6858" y="211226"/>
                  <a:pt x="7772" y="211226"/>
                </a:cubicBezTo>
                <a:cubicBezTo>
                  <a:pt x="8686" y="211226"/>
                  <a:pt x="9448" y="211836"/>
                  <a:pt x="10058" y="213055"/>
                </a:cubicBezTo>
                <a:cubicBezTo>
                  <a:pt x="11277" y="214274"/>
                  <a:pt x="13716" y="214884"/>
                  <a:pt x="17373" y="214884"/>
                </a:cubicBezTo>
                <a:cubicBezTo>
                  <a:pt x="19202" y="214884"/>
                  <a:pt x="20726" y="215798"/>
                  <a:pt x="21945" y="217627"/>
                </a:cubicBezTo>
                <a:cubicBezTo>
                  <a:pt x="21945" y="219456"/>
                  <a:pt x="22555" y="220370"/>
                  <a:pt x="23774" y="220370"/>
                </a:cubicBezTo>
                <a:lnTo>
                  <a:pt x="33832" y="224942"/>
                </a:lnTo>
                <a:cubicBezTo>
                  <a:pt x="36880" y="226161"/>
                  <a:pt x="38709" y="227380"/>
                  <a:pt x="39319" y="228600"/>
                </a:cubicBezTo>
                <a:cubicBezTo>
                  <a:pt x="40538" y="230428"/>
                  <a:pt x="42367" y="231952"/>
                  <a:pt x="44805" y="233172"/>
                </a:cubicBezTo>
                <a:cubicBezTo>
                  <a:pt x="47244" y="233172"/>
                  <a:pt x="50596" y="234696"/>
                  <a:pt x="54863" y="237744"/>
                </a:cubicBezTo>
                <a:lnTo>
                  <a:pt x="59436" y="241401"/>
                </a:lnTo>
                <a:cubicBezTo>
                  <a:pt x="60045" y="241401"/>
                  <a:pt x="61264" y="242316"/>
                  <a:pt x="63093" y="244144"/>
                </a:cubicBezTo>
                <a:cubicBezTo>
                  <a:pt x="64312" y="247802"/>
                  <a:pt x="66446" y="250545"/>
                  <a:pt x="69494" y="252374"/>
                </a:cubicBezTo>
                <a:lnTo>
                  <a:pt x="78638" y="262432"/>
                </a:lnTo>
                <a:cubicBezTo>
                  <a:pt x="80467" y="264261"/>
                  <a:pt x="82296" y="266242"/>
                  <a:pt x="84124" y="268376"/>
                </a:cubicBezTo>
                <a:cubicBezTo>
                  <a:pt x="85953" y="270510"/>
                  <a:pt x="88087" y="272796"/>
                  <a:pt x="90525" y="275234"/>
                </a:cubicBezTo>
                <a:lnTo>
                  <a:pt x="93268" y="275234"/>
                </a:lnTo>
                <a:cubicBezTo>
                  <a:pt x="96316" y="275234"/>
                  <a:pt x="98145" y="277063"/>
                  <a:pt x="98755" y="280720"/>
                </a:cubicBezTo>
                <a:lnTo>
                  <a:pt x="99669" y="282549"/>
                </a:lnTo>
                <a:cubicBezTo>
                  <a:pt x="100888" y="283159"/>
                  <a:pt x="101650" y="283921"/>
                  <a:pt x="101955" y="284835"/>
                </a:cubicBezTo>
                <a:cubicBezTo>
                  <a:pt x="102260" y="285750"/>
                  <a:pt x="102717" y="286512"/>
                  <a:pt x="103327" y="287121"/>
                </a:cubicBezTo>
                <a:lnTo>
                  <a:pt x="106070" y="290779"/>
                </a:lnTo>
                <a:lnTo>
                  <a:pt x="107899" y="296265"/>
                </a:lnTo>
                <a:cubicBezTo>
                  <a:pt x="107899" y="297484"/>
                  <a:pt x="108204" y="298094"/>
                  <a:pt x="108813" y="298094"/>
                </a:cubicBezTo>
                <a:cubicBezTo>
                  <a:pt x="110032" y="299313"/>
                  <a:pt x="110642" y="301142"/>
                  <a:pt x="110642" y="303580"/>
                </a:cubicBezTo>
                <a:lnTo>
                  <a:pt x="112471" y="310896"/>
                </a:lnTo>
                <a:cubicBezTo>
                  <a:pt x="114300" y="310896"/>
                  <a:pt x="117348" y="309981"/>
                  <a:pt x="121615" y="308152"/>
                </a:cubicBezTo>
                <a:cubicBezTo>
                  <a:pt x="122224" y="307543"/>
                  <a:pt x="123444" y="307238"/>
                  <a:pt x="125272" y="307238"/>
                </a:cubicBezTo>
                <a:cubicBezTo>
                  <a:pt x="127101" y="307238"/>
                  <a:pt x="128930" y="306628"/>
                  <a:pt x="130759" y="305409"/>
                </a:cubicBezTo>
                <a:cubicBezTo>
                  <a:pt x="130759" y="305409"/>
                  <a:pt x="130911" y="305257"/>
                  <a:pt x="131216" y="304952"/>
                </a:cubicBezTo>
                <a:cubicBezTo>
                  <a:pt x="131521" y="304647"/>
                  <a:pt x="131673" y="304495"/>
                  <a:pt x="131673" y="304495"/>
                </a:cubicBezTo>
                <a:lnTo>
                  <a:pt x="131673" y="303580"/>
                </a:lnTo>
                <a:cubicBezTo>
                  <a:pt x="131673" y="302361"/>
                  <a:pt x="131978" y="301752"/>
                  <a:pt x="132588" y="301752"/>
                </a:cubicBezTo>
                <a:cubicBezTo>
                  <a:pt x="133197" y="299313"/>
                  <a:pt x="134721" y="298094"/>
                  <a:pt x="137160" y="298094"/>
                </a:cubicBezTo>
                <a:cubicBezTo>
                  <a:pt x="138379" y="296875"/>
                  <a:pt x="138988" y="296265"/>
                  <a:pt x="138988" y="296265"/>
                </a:cubicBezTo>
                <a:cubicBezTo>
                  <a:pt x="138988" y="295656"/>
                  <a:pt x="140512" y="294741"/>
                  <a:pt x="143560" y="293522"/>
                </a:cubicBezTo>
                <a:cubicBezTo>
                  <a:pt x="145389" y="293522"/>
                  <a:pt x="146304" y="292912"/>
                  <a:pt x="146304" y="291693"/>
                </a:cubicBezTo>
                <a:lnTo>
                  <a:pt x="149961" y="289864"/>
                </a:lnTo>
                <a:cubicBezTo>
                  <a:pt x="149961" y="289255"/>
                  <a:pt x="150266" y="288645"/>
                  <a:pt x="150876" y="288036"/>
                </a:cubicBezTo>
                <a:cubicBezTo>
                  <a:pt x="151485" y="287426"/>
                  <a:pt x="152095" y="287121"/>
                  <a:pt x="152704" y="287121"/>
                </a:cubicBezTo>
                <a:lnTo>
                  <a:pt x="154533" y="285292"/>
                </a:lnTo>
                <a:cubicBezTo>
                  <a:pt x="156362" y="286512"/>
                  <a:pt x="157886" y="285902"/>
                  <a:pt x="159105" y="283464"/>
                </a:cubicBezTo>
                <a:cubicBezTo>
                  <a:pt x="159715" y="282854"/>
                  <a:pt x="160324" y="282549"/>
                  <a:pt x="160934" y="282549"/>
                </a:cubicBezTo>
                <a:cubicBezTo>
                  <a:pt x="161544" y="282549"/>
                  <a:pt x="161848" y="282244"/>
                  <a:pt x="161848" y="281635"/>
                </a:cubicBezTo>
                <a:cubicBezTo>
                  <a:pt x="162458" y="281025"/>
                  <a:pt x="163220" y="280720"/>
                  <a:pt x="164134" y="280720"/>
                </a:cubicBezTo>
                <a:cubicBezTo>
                  <a:pt x="165049" y="280720"/>
                  <a:pt x="165506" y="280416"/>
                  <a:pt x="165506" y="279806"/>
                </a:cubicBezTo>
                <a:cubicBezTo>
                  <a:pt x="166116" y="279196"/>
                  <a:pt x="166725" y="278587"/>
                  <a:pt x="167335" y="277977"/>
                </a:cubicBezTo>
                <a:cubicBezTo>
                  <a:pt x="167944" y="277368"/>
                  <a:pt x="168554" y="277368"/>
                  <a:pt x="169163" y="277977"/>
                </a:cubicBezTo>
                <a:cubicBezTo>
                  <a:pt x="170992" y="277977"/>
                  <a:pt x="171907" y="277368"/>
                  <a:pt x="171907" y="276148"/>
                </a:cubicBezTo>
                <a:cubicBezTo>
                  <a:pt x="172516" y="274929"/>
                  <a:pt x="173278" y="274167"/>
                  <a:pt x="174193" y="273862"/>
                </a:cubicBezTo>
                <a:cubicBezTo>
                  <a:pt x="175107" y="273558"/>
                  <a:pt x="175869" y="273405"/>
                  <a:pt x="176479" y="273405"/>
                </a:cubicBezTo>
                <a:cubicBezTo>
                  <a:pt x="177088" y="273405"/>
                  <a:pt x="177546" y="273253"/>
                  <a:pt x="177850" y="272948"/>
                </a:cubicBezTo>
                <a:cubicBezTo>
                  <a:pt x="178155" y="272643"/>
                  <a:pt x="178308" y="272186"/>
                  <a:pt x="178308" y="271576"/>
                </a:cubicBezTo>
                <a:cubicBezTo>
                  <a:pt x="178308" y="270357"/>
                  <a:pt x="178765" y="269595"/>
                  <a:pt x="179679" y="269290"/>
                </a:cubicBezTo>
                <a:cubicBezTo>
                  <a:pt x="180593" y="268986"/>
                  <a:pt x="181356" y="268833"/>
                  <a:pt x="181965" y="268833"/>
                </a:cubicBezTo>
                <a:cubicBezTo>
                  <a:pt x="183794" y="268833"/>
                  <a:pt x="184708" y="267919"/>
                  <a:pt x="184708" y="266090"/>
                </a:cubicBezTo>
                <a:lnTo>
                  <a:pt x="189280" y="264261"/>
                </a:lnTo>
                <a:cubicBezTo>
                  <a:pt x="191109" y="264871"/>
                  <a:pt x="192024" y="264566"/>
                  <a:pt x="192024" y="263347"/>
                </a:cubicBezTo>
                <a:cubicBezTo>
                  <a:pt x="193852" y="261518"/>
                  <a:pt x="195072" y="260604"/>
                  <a:pt x="195681" y="260604"/>
                </a:cubicBezTo>
                <a:cubicBezTo>
                  <a:pt x="198120" y="260604"/>
                  <a:pt x="199339" y="259994"/>
                  <a:pt x="199339" y="258775"/>
                </a:cubicBezTo>
                <a:cubicBezTo>
                  <a:pt x="199339" y="258165"/>
                  <a:pt x="200253" y="257860"/>
                  <a:pt x="202082" y="257860"/>
                </a:cubicBezTo>
                <a:cubicBezTo>
                  <a:pt x="202692" y="257251"/>
                  <a:pt x="203606" y="256946"/>
                  <a:pt x="204825" y="256946"/>
                </a:cubicBezTo>
                <a:lnTo>
                  <a:pt x="206654" y="255117"/>
                </a:lnTo>
                <a:lnTo>
                  <a:pt x="211226" y="254203"/>
                </a:lnTo>
                <a:cubicBezTo>
                  <a:pt x="212445" y="254203"/>
                  <a:pt x="213664" y="252984"/>
                  <a:pt x="214884" y="250545"/>
                </a:cubicBezTo>
                <a:lnTo>
                  <a:pt x="216712" y="249631"/>
                </a:lnTo>
                <a:lnTo>
                  <a:pt x="217627" y="247802"/>
                </a:lnTo>
                <a:cubicBezTo>
                  <a:pt x="218846" y="245364"/>
                  <a:pt x="219913" y="243382"/>
                  <a:pt x="220827" y="241858"/>
                </a:cubicBezTo>
                <a:cubicBezTo>
                  <a:pt x="221742" y="240334"/>
                  <a:pt x="222808" y="238353"/>
                  <a:pt x="224028" y="235915"/>
                </a:cubicBezTo>
                <a:cubicBezTo>
                  <a:pt x="225247" y="234696"/>
                  <a:pt x="226771" y="235000"/>
                  <a:pt x="228600" y="236829"/>
                </a:cubicBezTo>
                <a:lnTo>
                  <a:pt x="229514" y="236829"/>
                </a:lnTo>
                <a:cubicBezTo>
                  <a:pt x="230124" y="236829"/>
                  <a:pt x="234086" y="238353"/>
                  <a:pt x="241401" y="241401"/>
                </a:cubicBezTo>
                <a:cubicBezTo>
                  <a:pt x="249326" y="246888"/>
                  <a:pt x="256336" y="250850"/>
                  <a:pt x="262432" y="253288"/>
                </a:cubicBezTo>
                <a:cubicBezTo>
                  <a:pt x="268528" y="258165"/>
                  <a:pt x="272491" y="262432"/>
                  <a:pt x="274320" y="266090"/>
                </a:cubicBezTo>
                <a:cubicBezTo>
                  <a:pt x="277977" y="263042"/>
                  <a:pt x="281635" y="259080"/>
                  <a:pt x="285292" y="254203"/>
                </a:cubicBezTo>
                <a:cubicBezTo>
                  <a:pt x="290779" y="251155"/>
                  <a:pt x="297484" y="246278"/>
                  <a:pt x="305409" y="239572"/>
                </a:cubicBezTo>
                <a:lnTo>
                  <a:pt x="316382" y="224942"/>
                </a:lnTo>
                <a:cubicBezTo>
                  <a:pt x="316382" y="224942"/>
                  <a:pt x="319125" y="220370"/>
                  <a:pt x="324612" y="211226"/>
                </a:cubicBezTo>
                <a:cubicBezTo>
                  <a:pt x="327050" y="208788"/>
                  <a:pt x="328269" y="207568"/>
                  <a:pt x="328269" y="207568"/>
                </a:cubicBezTo>
                <a:cubicBezTo>
                  <a:pt x="328879" y="207568"/>
                  <a:pt x="329488" y="206654"/>
                  <a:pt x="330098" y="204825"/>
                </a:cubicBezTo>
                <a:cubicBezTo>
                  <a:pt x="331317" y="203606"/>
                  <a:pt x="331622" y="202082"/>
                  <a:pt x="331012" y="200253"/>
                </a:cubicBezTo>
                <a:cubicBezTo>
                  <a:pt x="333451" y="198424"/>
                  <a:pt x="334670" y="196900"/>
                  <a:pt x="334670" y="195681"/>
                </a:cubicBezTo>
                <a:cubicBezTo>
                  <a:pt x="334670" y="195072"/>
                  <a:pt x="334975" y="194767"/>
                  <a:pt x="335584" y="194767"/>
                </a:cubicBezTo>
                <a:cubicBezTo>
                  <a:pt x="336194" y="192938"/>
                  <a:pt x="337565" y="190804"/>
                  <a:pt x="339699" y="188366"/>
                </a:cubicBezTo>
                <a:cubicBezTo>
                  <a:pt x="341833" y="185928"/>
                  <a:pt x="343509" y="184099"/>
                  <a:pt x="344728" y="182880"/>
                </a:cubicBezTo>
                <a:cubicBezTo>
                  <a:pt x="344728" y="182270"/>
                  <a:pt x="344881" y="181965"/>
                  <a:pt x="345185" y="181965"/>
                </a:cubicBezTo>
                <a:cubicBezTo>
                  <a:pt x="345490" y="181965"/>
                  <a:pt x="345948" y="181965"/>
                  <a:pt x="346557" y="181965"/>
                </a:cubicBezTo>
                <a:cubicBezTo>
                  <a:pt x="346557" y="179527"/>
                  <a:pt x="347472" y="176936"/>
                  <a:pt x="349300" y="174193"/>
                </a:cubicBezTo>
                <a:cubicBezTo>
                  <a:pt x="351129" y="171450"/>
                  <a:pt x="352348" y="169468"/>
                  <a:pt x="352958" y="168249"/>
                </a:cubicBezTo>
                <a:lnTo>
                  <a:pt x="355701" y="165506"/>
                </a:lnTo>
                <a:cubicBezTo>
                  <a:pt x="355701" y="164287"/>
                  <a:pt x="356615" y="162763"/>
                  <a:pt x="358444" y="160934"/>
                </a:cubicBezTo>
                <a:cubicBezTo>
                  <a:pt x="358444" y="159105"/>
                  <a:pt x="359359" y="157276"/>
                  <a:pt x="361188" y="155448"/>
                </a:cubicBezTo>
                <a:cubicBezTo>
                  <a:pt x="361188" y="154228"/>
                  <a:pt x="361797" y="153009"/>
                  <a:pt x="363016" y="151790"/>
                </a:cubicBezTo>
                <a:lnTo>
                  <a:pt x="363016" y="149961"/>
                </a:lnTo>
                <a:lnTo>
                  <a:pt x="371246" y="135331"/>
                </a:lnTo>
                <a:cubicBezTo>
                  <a:pt x="373075" y="135331"/>
                  <a:pt x="374142" y="134721"/>
                  <a:pt x="374446" y="133502"/>
                </a:cubicBezTo>
                <a:cubicBezTo>
                  <a:pt x="374751" y="132283"/>
                  <a:pt x="374904" y="131368"/>
                  <a:pt x="374904" y="130759"/>
                </a:cubicBezTo>
                <a:cubicBezTo>
                  <a:pt x="375513" y="130759"/>
                  <a:pt x="375818" y="130606"/>
                  <a:pt x="375818" y="130302"/>
                </a:cubicBezTo>
                <a:cubicBezTo>
                  <a:pt x="375818" y="129997"/>
                  <a:pt x="375818" y="129540"/>
                  <a:pt x="375818" y="128930"/>
                </a:cubicBezTo>
                <a:cubicBezTo>
                  <a:pt x="376428" y="127711"/>
                  <a:pt x="377190" y="126187"/>
                  <a:pt x="378104" y="124358"/>
                </a:cubicBezTo>
                <a:cubicBezTo>
                  <a:pt x="379018" y="122529"/>
                  <a:pt x="380390" y="120700"/>
                  <a:pt x="382219" y="118872"/>
                </a:cubicBezTo>
                <a:cubicBezTo>
                  <a:pt x="389534" y="106070"/>
                  <a:pt x="392582" y="100584"/>
                  <a:pt x="391363" y="102412"/>
                </a:cubicBezTo>
                <a:cubicBezTo>
                  <a:pt x="393801" y="96316"/>
                  <a:pt x="396849" y="91135"/>
                  <a:pt x="400507" y="86868"/>
                </a:cubicBezTo>
                <a:cubicBezTo>
                  <a:pt x="400507" y="86258"/>
                  <a:pt x="400659" y="85801"/>
                  <a:pt x="400964" y="85496"/>
                </a:cubicBezTo>
                <a:cubicBezTo>
                  <a:pt x="401269" y="85191"/>
                  <a:pt x="401421" y="84734"/>
                  <a:pt x="401421" y="84124"/>
                </a:cubicBezTo>
                <a:lnTo>
                  <a:pt x="403250" y="78638"/>
                </a:lnTo>
                <a:cubicBezTo>
                  <a:pt x="404469" y="77419"/>
                  <a:pt x="405079" y="75590"/>
                  <a:pt x="405079" y="73152"/>
                </a:cubicBezTo>
                <a:cubicBezTo>
                  <a:pt x="405079" y="70713"/>
                  <a:pt x="404164" y="67665"/>
                  <a:pt x="402336" y="64008"/>
                </a:cubicBezTo>
                <a:cubicBezTo>
                  <a:pt x="399897" y="62179"/>
                  <a:pt x="397459" y="59740"/>
                  <a:pt x="395020" y="56692"/>
                </a:cubicBezTo>
                <a:cubicBezTo>
                  <a:pt x="392582" y="53644"/>
                  <a:pt x="390753" y="51206"/>
                  <a:pt x="389534" y="49377"/>
                </a:cubicBezTo>
                <a:cubicBezTo>
                  <a:pt x="389534" y="49377"/>
                  <a:pt x="388315" y="48158"/>
                  <a:pt x="385876" y="45720"/>
                </a:cubicBezTo>
                <a:cubicBezTo>
                  <a:pt x="381000" y="38404"/>
                  <a:pt x="375513" y="31699"/>
                  <a:pt x="369417" y="25603"/>
                </a:cubicBezTo>
                <a:cubicBezTo>
                  <a:pt x="365150" y="21336"/>
                  <a:pt x="362407" y="17678"/>
                  <a:pt x="361188" y="14630"/>
                </a:cubicBezTo>
                <a:cubicBezTo>
                  <a:pt x="358749" y="14630"/>
                  <a:pt x="357225" y="13411"/>
                  <a:pt x="356615" y="10972"/>
                </a:cubicBezTo>
                <a:cubicBezTo>
                  <a:pt x="358444" y="9753"/>
                  <a:pt x="359968" y="9144"/>
                  <a:pt x="361188" y="9144"/>
                </a:cubicBezTo>
                <a:close/>
                <a:moveTo>
                  <a:pt x="1268272" y="0"/>
                </a:moveTo>
                <a:lnTo>
                  <a:pt x="1268272" y="3657"/>
                </a:lnTo>
                <a:cubicBezTo>
                  <a:pt x="1268272" y="5486"/>
                  <a:pt x="1268730" y="6705"/>
                  <a:pt x="1269644" y="7315"/>
                </a:cubicBezTo>
                <a:cubicBezTo>
                  <a:pt x="1270558" y="7924"/>
                  <a:pt x="1272235" y="8229"/>
                  <a:pt x="1274673" y="8229"/>
                </a:cubicBezTo>
                <a:cubicBezTo>
                  <a:pt x="1277721" y="8229"/>
                  <a:pt x="1279245" y="9144"/>
                  <a:pt x="1279245" y="10972"/>
                </a:cubicBezTo>
                <a:cubicBezTo>
                  <a:pt x="1280464" y="14630"/>
                  <a:pt x="1282598" y="16764"/>
                  <a:pt x="1285646" y="17373"/>
                </a:cubicBezTo>
                <a:cubicBezTo>
                  <a:pt x="1287475" y="17373"/>
                  <a:pt x="1289304" y="18288"/>
                  <a:pt x="1291132" y="20116"/>
                </a:cubicBezTo>
                <a:cubicBezTo>
                  <a:pt x="1297838" y="28041"/>
                  <a:pt x="1304239" y="33223"/>
                  <a:pt x="1310335" y="35661"/>
                </a:cubicBezTo>
                <a:cubicBezTo>
                  <a:pt x="1312773" y="38100"/>
                  <a:pt x="1313992" y="39624"/>
                  <a:pt x="1313992" y="40233"/>
                </a:cubicBezTo>
                <a:cubicBezTo>
                  <a:pt x="1314602" y="43891"/>
                  <a:pt x="1315974" y="46482"/>
                  <a:pt x="1318107" y="48006"/>
                </a:cubicBezTo>
                <a:cubicBezTo>
                  <a:pt x="1320241" y="49530"/>
                  <a:pt x="1321612" y="50596"/>
                  <a:pt x="1322222" y="51206"/>
                </a:cubicBezTo>
                <a:cubicBezTo>
                  <a:pt x="1323441" y="54254"/>
                  <a:pt x="1325575" y="56692"/>
                  <a:pt x="1328623" y="58521"/>
                </a:cubicBezTo>
                <a:cubicBezTo>
                  <a:pt x="1336548" y="73761"/>
                  <a:pt x="1342948" y="83820"/>
                  <a:pt x="1347825" y="88696"/>
                </a:cubicBezTo>
                <a:lnTo>
                  <a:pt x="1353312" y="96012"/>
                </a:lnTo>
                <a:cubicBezTo>
                  <a:pt x="1353312" y="97231"/>
                  <a:pt x="1353921" y="100126"/>
                  <a:pt x="1355140" y="104698"/>
                </a:cubicBezTo>
                <a:cubicBezTo>
                  <a:pt x="1356360" y="109270"/>
                  <a:pt x="1359103" y="112471"/>
                  <a:pt x="1363370" y="114300"/>
                </a:cubicBezTo>
                <a:cubicBezTo>
                  <a:pt x="1365199" y="115519"/>
                  <a:pt x="1366723" y="117652"/>
                  <a:pt x="1367942" y="120700"/>
                </a:cubicBezTo>
                <a:cubicBezTo>
                  <a:pt x="1369161" y="123748"/>
                  <a:pt x="1369771" y="125577"/>
                  <a:pt x="1369771" y="126187"/>
                </a:cubicBezTo>
                <a:cubicBezTo>
                  <a:pt x="1369771" y="131064"/>
                  <a:pt x="1369161" y="135026"/>
                  <a:pt x="1367942" y="138074"/>
                </a:cubicBezTo>
                <a:cubicBezTo>
                  <a:pt x="1371600" y="142951"/>
                  <a:pt x="1371600" y="145999"/>
                  <a:pt x="1367942" y="147218"/>
                </a:cubicBezTo>
                <a:cubicBezTo>
                  <a:pt x="1367942" y="147218"/>
                  <a:pt x="1367790" y="147370"/>
                  <a:pt x="1367485" y="147675"/>
                </a:cubicBezTo>
                <a:cubicBezTo>
                  <a:pt x="1367180" y="147980"/>
                  <a:pt x="1367028" y="148132"/>
                  <a:pt x="1367028" y="148132"/>
                </a:cubicBezTo>
                <a:cubicBezTo>
                  <a:pt x="1367028" y="150571"/>
                  <a:pt x="1366418" y="153314"/>
                  <a:pt x="1365199" y="156362"/>
                </a:cubicBezTo>
                <a:cubicBezTo>
                  <a:pt x="1363980" y="159410"/>
                  <a:pt x="1363065" y="161544"/>
                  <a:pt x="1362456" y="162763"/>
                </a:cubicBezTo>
                <a:cubicBezTo>
                  <a:pt x="1361236" y="165201"/>
                  <a:pt x="1359712" y="169316"/>
                  <a:pt x="1357884" y="175107"/>
                </a:cubicBezTo>
                <a:cubicBezTo>
                  <a:pt x="1356055" y="180898"/>
                  <a:pt x="1353616" y="185013"/>
                  <a:pt x="1350568" y="187452"/>
                </a:cubicBezTo>
                <a:cubicBezTo>
                  <a:pt x="1347520" y="189280"/>
                  <a:pt x="1345996" y="192328"/>
                  <a:pt x="1345996" y="196596"/>
                </a:cubicBezTo>
                <a:cubicBezTo>
                  <a:pt x="1344168" y="199034"/>
                  <a:pt x="1344472" y="201472"/>
                  <a:pt x="1346911" y="203911"/>
                </a:cubicBezTo>
                <a:cubicBezTo>
                  <a:pt x="1349959" y="206959"/>
                  <a:pt x="1362456" y="216103"/>
                  <a:pt x="1384401" y="231343"/>
                </a:cubicBezTo>
                <a:lnTo>
                  <a:pt x="1410919" y="250545"/>
                </a:lnTo>
                <a:lnTo>
                  <a:pt x="1411833" y="249631"/>
                </a:lnTo>
                <a:cubicBezTo>
                  <a:pt x="1417320" y="253288"/>
                  <a:pt x="1433474" y="261823"/>
                  <a:pt x="1460296" y="275234"/>
                </a:cubicBezTo>
                <a:cubicBezTo>
                  <a:pt x="1463954" y="277672"/>
                  <a:pt x="1467459" y="280568"/>
                  <a:pt x="1470812" y="283921"/>
                </a:cubicBezTo>
                <a:cubicBezTo>
                  <a:pt x="1474165" y="287274"/>
                  <a:pt x="1477365" y="289864"/>
                  <a:pt x="1480413" y="291693"/>
                </a:cubicBezTo>
                <a:cubicBezTo>
                  <a:pt x="1499311" y="300228"/>
                  <a:pt x="1520952" y="304800"/>
                  <a:pt x="1545336" y="305409"/>
                </a:cubicBezTo>
                <a:lnTo>
                  <a:pt x="1574596" y="301752"/>
                </a:lnTo>
                <a:cubicBezTo>
                  <a:pt x="1579473" y="300532"/>
                  <a:pt x="1583436" y="299008"/>
                  <a:pt x="1586484" y="297180"/>
                </a:cubicBezTo>
                <a:lnTo>
                  <a:pt x="1604772" y="293522"/>
                </a:lnTo>
                <a:lnTo>
                  <a:pt x="1612087" y="291693"/>
                </a:lnTo>
                <a:cubicBezTo>
                  <a:pt x="1620012" y="287426"/>
                  <a:pt x="1624736" y="284683"/>
                  <a:pt x="1626260" y="283464"/>
                </a:cubicBezTo>
                <a:cubicBezTo>
                  <a:pt x="1627784" y="282244"/>
                  <a:pt x="1631594" y="280416"/>
                  <a:pt x="1637690" y="277977"/>
                </a:cubicBezTo>
                <a:cubicBezTo>
                  <a:pt x="1640128" y="278587"/>
                  <a:pt x="1641805" y="278434"/>
                  <a:pt x="1642719" y="277520"/>
                </a:cubicBezTo>
                <a:cubicBezTo>
                  <a:pt x="1643634" y="276606"/>
                  <a:pt x="1644396" y="276148"/>
                  <a:pt x="1645005" y="276148"/>
                </a:cubicBezTo>
                <a:lnTo>
                  <a:pt x="1666036" y="261518"/>
                </a:lnTo>
                <a:cubicBezTo>
                  <a:pt x="1673352" y="259689"/>
                  <a:pt x="1680057" y="256032"/>
                  <a:pt x="1686153" y="250545"/>
                </a:cubicBezTo>
                <a:cubicBezTo>
                  <a:pt x="1689201" y="248716"/>
                  <a:pt x="1694840" y="245821"/>
                  <a:pt x="1703070" y="241858"/>
                </a:cubicBezTo>
                <a:cubicBezTo>
                  <a:pt x="1711299" y="237896"/>
                  <a:pt x="1717853" y="233781"/>
                  <a:pt x="1722729" y="229514"/>
                </a:cubicBezTo>
                <a:cubicBezTo>
                  <a:pt x="1737969" y="220980"/>
                  <a:pt x="1760372" y="208178"/>
                  <a:pt x="1789938" y="191109"/>
                </a:cubicBezTo>
                <a:cubicBezTo>
                  <a:pt x="1804721" y="182575"/>
                  <a:pt x="1818170" y="174726"/>
                  <a:pt x="1830286" y="167563"/>
                </a:cubicBezTo>
                <a:lnTo>
                  <a:pt x="1837317" y="163339"/>
                </a:lnTo>
                <a:lnTo>
                  <a:pt x="1836115" y="160934"/>
                </a:lnTo>
                <a:cubicBezTo>
                  <a:pt x="1836115" y="159715"/>
                  <a:pt x="1836420" y="158800"/>
                  <a:pt x="1837029" y="158191"/>
                </a:cubicBezTo>
                <a:lnTo>
                  <a:pt x="1839772" y="156362"/>
                </a:lnTo>
                <a:lnTo>
                  <a:pt x="1842516" y="159105"/>
                </a:lnTo>
                <a:lnTo>
                  <a:pt x="1845077" y="158678"/>
                </a:lnTo>
                <a:lnTo>
                  <a:pt x="1862632" y="148132"/>
                </a:lnTo>
                <a:cubicBezTo>
                  <a:pt x="1860042" y="149656"/>
                  <a:pt x="1856717" y="151762"/>
                  <a:pt x="1852660" y="154448"/>
                </a:cubicBezTo>
                <a:lnTo>
                  <a:pt x="1845461" y="159356"/>
                </a:lnTo>
                <a:lnTo>
                  <a:pt x="1846173" y="161848"/>
                </a:lnTo>
                <a:cubicBezTo>
                  <a:pt x="1846173" y="163068"/>
                  <a:pt x="1846326" y="164134"/>
                  <a:pt x="1846630" y="165049"/>
                </a:cubicBezTo>
                <a:cubicBezTo>
                  <a:pt x="1846935" y="165963"/>
                  <a:pt x="1847697" y="166116"/>
                  <a:pt x="1848916" y="165506"/>
                </a:cubicBezTo>
                <a:cubicBezTo>
                  <a:pt x="1851355" y="164287"/>
                  <a:pt x="1852574" y="165201"/>
                  <a:pt x="1852574" y="168249"/>
                </a:cubicBezTo>
                <a:cubicBezTo>
                  <a:pt x="1852574" y="168859"/>
                  <a:pt x="1852727" y="169316"/>
                  <a:pt x="1853031" y="169621"/>
                </a:cubicBezTo>
                <a:cubicBezTo>
                  <a:pt x="1853336" y="169926"/>
                  <a:pt x="1853793" y="170078"/>
                  <a:pt x="1854403" y="170078"/>
                </a:cubicBezTo>
                <a:cubicBezTo>
                  <a:pt x="1856841" y="170688"/>
                  <a:pt x="1858518" y="171754"/>
                  <a:pt x="1859432" y="173278"/>
                </a:cubicBezTo>
                <a:cubicBezTo>
                  <a:pt x="1860346" y="174802"/>
                  <a:pt x="1861108" y="175869"/>
                  <a:pt x="1861718" y="176479"/>
                </a:cubicBezTo>
                <a:cubicBezTo>
                  <a:pt x="1863547" y="178308"/>
                  <a:pt x="1865528" y="179679"/>
                  <a:pt x="1867662" y="180594"/>
                </a:cubicBezTo>
                <a:cubicBezTo>
                  <a:pt x="1869795" y="181508"/>
                  <a:pt x="1871472" y="182270"/>
                  <a:pt x="1872691" y="182880"/>
                </a:cubicBezTo>
                <a:cubicBezTo>
                  <a:pt x="1872691" y="182880"/>
                  <a:pt x="1873605" y="183794"/>
                  <a:pt x="1875434" y="185623"/>
                </a:cubicBezTo>
                <a:cubicBezTo>
                  <a:pt x="1876044" y="186232"/>
                  <a:pt x="1876653" y="186994"/>
                  <a:pt x="1877263" y="187909"/>
                </a:cubicBezTo>
                <a:cubicBezTo>
                  <a:pt x="1877873" y="188823"/>
                  <a:pt x="1878482" y="189280"/>
                  <a:pt x="1879092" y="189280"/>
                </a:cubicBezTo>
                <a:cubicBezTo>
                  <a:pt x="1882140" y="191719"/>
                  <a:pt x="1888845" y="194767"/>
                  <a:pt x="1899208" y="198424"/>
                </a:cubicBezTo>
                <a:cubicBezTo>
                  <a:pt x="1904695" y="200253"/>
                  <a:pt x="1912620" y="201168"/>
                  <a:pt x="1922983" y="201168"/>
                </a:cubicBezTo>
                <a:lnTo>
                  <a:pt x="1938528" y="202996"/>
                </a:lnTo>
                <a:cubicBezTo>
                  <a:pt x="1939747" y="202996"/>
                  <a:pt x="1941728" y="202844"/>
                  <a:pt x="1944471" y="202539"/>
                </a:cubicBezTo>
                <a:cubicBezTo>
                  <a:pt x="1947214" y="202234"/>
                  <a:pt x="1949500" y="202387"/>
                  <a:pt x="1951329" y="202996"/>
                </a:cubicBezTo>
                <a:lnTo>
                  <a:pt x="1954987" y="203911"/>
                </a:lnTo>
                <a:cubicBezTo>
                  <a:pt x="1958035" y="203911"/>
                  <a:pt x="1961388" y="202692"/>
                  <a:pt x="1965045" y="200253"/>
                </a:cubicBezTo>
                <a:cubicBezTo>
                  <a:pt x="1966874" y="199644"/>
                  <a:pt x="1968093" y="199948"/>
                  <a:pt x="1968703" y="201168"/>
                </a:cubicBezTo>
                <a:cubicBezTo>
                  <a:pt x="1968703" y="202387"/>
                  <a:pt x="1969617" y="202996"/>
                  <a:pt x="1971446" y="202996"/>
                </a:cubicBezTo>
                <a:lnTo>
                  <a:pt x="1987905" y="202996"/>
                </a:lnTo>
                <a:cubicBezTo>
                  <a:pt x="1989124" y="203606"/>
                  <a:pt x="1992477" y="204825"/>
                  <a:pt x="1997964" y="206654"/>
                </a:cubicBezTo>
                <a:lnTo>
                  <a:pt x="2015337" y="216712"/>
                </a:lnTo>
                <a:cubicBezTo>
                  <a:pt x="2017776" y="217932"/>
                  <a:pt x="2022957" y="221589"/>
                  <a:pt x="2030882" y="227685"/>
                </a:cubicBezTo>
                <a:lnTo>
                  <a:pt x="2049170" y="239572"/>
                </a:lnTo>
                <a:cubicBezTo>
                  <a:pt x="2057095" y="244449"/>
                  <a:pt x="2062276" y="249326"/>
                  <a:pt x="2064715" y="254203"/>
                </a:cubicBezTo>
                <a:lnTo>
                  <a:pt x="2076602" y="272491"/>
                </a:lnTo>
                <a:lnTo>
                  <a:pt x="2077516" y="275234"/>
                </a:lnTo>
                <a:cubicBezTo>
                  <a:pt x="2077516" y="280111"/>
                  <a:pt x="2079345" y="283768"/>
                  <a:pt x="2083003" y="286207"/>
                </a:cubicBezTo>
                <a:lnTo>
                  <a:pt x="2086660" y="286207"/>
                </a:lnTo>
                <a:cubicBezTo>
                  <a:pt x="2090928" y="286207"/>
                  <a:pt x="2096719" y="284988"/>
                  <a:pt x="2104034" y="282549"/>
                </a:cubicBezTo>
                <a:cubicBezTo>
                  <a:pt x="2111349" y="279501"/>
                  <a:pt x="2119274" y="277368"/>
                  <a:pt x="2127808" y="276148"/>
                </a:cubicBezTo>
                <a:cubicBezTo>
                  <a:pt x="2129637" y="275539"/>
                  <a:pt x="2132990" y="274777"/>
                  <a:pt x="2137867" y="273862"/>
                </a:cubicBezTo>
                <a:cubicBezTo>
                  <a:pt x="2142744" y="272948"/>
                  <a:pt x="2147011" y="271576"/>
                  <a:pt x="2150668" y="269748"/>
                </a:cubicBezTo>
                <a:lnTo>
                  <a:pt x="2220163" y="236829"/>
                </a:lnTo>
                <a:lnTo>
                  <a:pt x="2243937" y="224942"/>
                </a:lnTo>
                <a:cubicBezTo>
                  <a:pt x="2246376" y="223723"/>
                  <a:pt x="2248814" y="222199"/>
                  <a:pt x="2251252" y="220370"/>
                </a:cubicBezTo>
                <a:cubicBezTo>
                  <a:pt x="2253691" y="218541"/>
                  <a:pt x="2259787" y="214274"/>
                  <a:pt x="2269540" y="207568"/>
                </a:cubicBezTo>
                <a:cubicBezTo>
                  <a:pt x="2285390" y="195986"/>
                  <a:pt x="2294839" y="188061"/>
                  <a:pt x="2297887" y="183794"/>
                </a:cubicBezTo>
                <a:cubicBezTo>
                  <a:pt x="2296058" y="186232"/>
                  <a:pt x="2293467" y="189585"/>
                  <a:pt x="2290114" y="193852"/>
                </a:cubicBezTo>
                <a:cubicBezTo>
                  <a:pt x="2286761" y="198120"/>
                  <a:pt x="2283256" y="201472"/>
                  <a:pt x="2279599" y="203911"/>
                </a:cubicBezTo>
                <a:lnTo>
                  <a:pt x="2280513" y="204825"/>
                </a:lnTo>
                <a:cubicBezTo>
                  <a:pt x="2312213" y="185928"/>
                  <a:pt x="2326538" y="177393"/>
                  <a:pt x="2323490" y="179222"/>
                </a:cubicBezTo>
                <a:cubicBezTo>
                  <a:pt x="2322271" y="178612"/>
                  <a:pt x="2320442" y="178155"/>
                  <a:pt x="2318003" y="177850"/>
                </a:cubicBezTo>
                <a:cubicBezTo>
                  <a:pt x="2315565" y="177546"/>
                  <a:pt x="2313736" y="177089"/>
                  <a:pt x="2312517" y="176479"/>
                </a:cubicBezTo>
                <a:lnTo>
                  <a:pt x="2291486" y="171907"/>
                </a:lnTo>
                <a:cubicBezTo>
                  <a:pt x="2285390" y="171297"/>
                  <a:pt x="2277770" y="169773"/>
                  <a:pt x="2268626" y="167335"/>
                </a:cubicBezTo>
                <a:cubicBezTo>
                  <a:pt x="2252776" y="163068"/>
                  <a:pt x="2236622" y="157276"/>
                  <a:pt x="2220163" y="149961"/>
                </a:cubicBezTo>
                <a:cubicBezTo>
                  <a:pt x="2216505" y="148742"/>
                  <a:pt x="2212848" y="147066"/>
                  <a:pt x="2209190" y="144932"/>
                </a:cubicBezTo>
                <a:cubicBezTo>
                  <a:pt x="2205532" y="142798"/>
                  <a:pt x="2201265" y="141122"/>
                  <a:pt x="2196388" y="139903"/>
                </a:cubicBezTo>
                <a:cubicBezTo>
                  <a:pt x="2182977" y="137464"/>
                  <a:pt x="2177186" y="136245"/>
                  <a:pt x="2179015" y="136245"/>
                </a:cubicBezTo>
                <a:cubicBezTo>
                  <a:pt x="2175967" y="136245"/>
                  <a:pt x="2168956" y="137464"/>
                  <a:pt x="2157984" y="139903"/>
                </a:cubicBezTo>
                <a:cubicBezTo>
                  <a:pt x="2160422" y="138684"/>
                  <a:pt x="2162860" y="137617"/>
                  <a:pt x="2165299" y="136702"/>
                </a:cubicBezTo>
                <a:cubicBezTo>
                  <a:pt x="2167737" y="135788"/>
                  <a:pt x="2170176" y="134721"/>
                  <a:pt x="2172614" y="133502"/>
                </a:cubicBezTo>
                <a:cubicBezTo>
                  <a:pt x="2172614" y="131673"/>
                  <a:pt x="2172309" y="130759"/>
                  <a:pt x="2171700" y="130759"/>
                </a:cubicBezTo>
                <a:cubicBezTo>
                  <a:pt x="2168042" y="133197"/>
                  <a:pt x="2164537" y="135178"/>
                  <a:pt x="2161184" y="136702"/>
                </a:cubicBezTo>
                <a:cubicBezTo>
                  <a:pt x="2157831" y="138226"/>
                  <a:pt x="2155240" y="139293"/>
                  <a:pt x="2153412" y="139903"/>
                </a:cubicBezTo>
                <a:cubicBezTo>
                  <a:pt x="2153412" y="139903"/>
                  <a:pt x="2153259" y="139750"/>
                  <a:pt x="2152954" y="139446"/>
                </a:cubicBezTo>
                <a:cubicBezTo>
                  <a:pt x="2152650" y="139141"/>
                  <a:pt x="2152497" y="138988"/>
                  <a:pt x="2152497" y="138988"/>
                </a:cubicBezTo>
                <a:lnTo>
                  <a:pt x="2167128" y="129844"/>
                </a:lnTo>
                <a:cubicBezTo>
                  <a:pt x="2170176" y="128625"/>
                  <a:pt x="2171700" y="127406"/>
                  <a:pt x="2171700" y="126187"/>
                </a:cubicBezTo>
                <a:cubicBezTo>
                  <a:pt x="2171700" y="124968"/>
                  <a:pt x="2170176" y="123139"/>
                  <a:pt x="2167128" y="120700"/>
                </a:cubicBezTo>
                <a:cubicBezTo>
                  <a:pt x="2165299" y="117043"/>
                  <a:pt x="2163165" y="114300"/>
                  <a:pt x="2160727" y="112471"/>
                </a:cubicBezTo>
                <a:cubicBezTo>
                  <a:pt x="2160117" y="109423"/>
                  <a:pt x="2158898" y="107594"/>
                  <a:pt x="2157069" y="106984"/>
                </a:cubicBezTo>
                <a:cubicBezTo>
                  <a:pt x="2157069" y="106984"/>
                  <a:pt x="2151888" y="101803"/>
                  <a:pt x="2141524" y="91440"/>
                </a:cubicBezTo>
                <a:cubicBezTo>
                  <a:pt x="2140915" y="90830"/>
                  <a:pt x="2140763" y="89763"/>
                  <a:pt x="2141067" y="88239"/>
                </a:cubicBezTo>
                <a:cubicBezTo>
                  <a:pt x="2141372" y="86715"/>
                  <a:pt x="2141524" y="85648"/>
                  <a:pt x="2141524" y="85039"/>
                </a:cubicBezTo>
                <a:cubicBezTo>
                  <a:pt x="2140305" y="85039"/>
                  <a:pt x="2139086" y="85648"/>
                  <a:pt x="2137867" y="86868"/>
                </a:cubicBezTo>
                <a:cubicBezTo>
                  <a:pt x="2136648" y="85039"/>
                  <a:pt x="2136343" y="83820"/>
                  <a:pt x="2136952" y="83210"/>
                </a:cubicBezTo>
                <a:cubicBezTo>
                  <a:pt x="2138781" y="80162"/>
                  <a:pt x="2137562" y="78638"/>
                  <a:pt x="2133295" y="78638"/>
                </a:cubicBezTo>
                <a:lnTo>
                  <a:pt x="2131466" y="77724"/>
                </a:lnTo>
                <a:cubicBezTo>
                  <a:pt x="2130856" y="76504"/>
                  <a:pt x="2129942" y="72847"/>
                  <a:pt x="2128723" y="66751"/>
                </a:cubicBezTo>
                <a:cubicBezTo>
                  <a:pt x="2128113" y="66141"/>
                  <a:pt x="2127047" y="65379"/>
                  <a:pt x="2125522" y="64465"/>
                </a:cubicBezTo>
                <a:cubicBezTo>
                  <a:pt x="2123998" y="63550"/>
                  <a:pt x="2122627" y="62179"/>
                  <a:pt x="2121408" y="60350"/>
                </a:cubicBezTo>
                <a:cubicBezTo>
                  <a:pt x="2123236" y="60350"/>
                  <a:pt x="2124456" y="60655"/>
                  <a:pt x="2125065" y="61264"/>
                </a:cubicBezTo>
                <a:lnTo>
                  <a:pt x="2133295" y="64008"/>
                </a:lnTo>
                <a:cubicBezTo>
                  <a:pt x="2134514" y="64617"/>
                  <a:pt x="2135428" y="65532"/>
                  <a:pt x="2136038" y="66751"/>
                </a:cubicBezTo>
                <a:cubicBezTo>
                  <a:pt x="2136648" y="67970"/>
                  <a:pt x="2136648" y="70104"/>
                  <a:pt x="2136038" y="73152"/>
                </a:cubicBezTo>
                <a:cubicBezTo>
                  <a:pt x="2137867" y="73152"/>
                  <a:pt x="2138781" y="72847"/>
                  <a:pt x="2138781" y="72237"/>
                </a:cubicBezTo>
                <a:cubicBezTo>
                  <a:pt x="2144268" y="71018"/>
                  <a:pt x="2147315" y="72237"/>
                  <a:pt x="2147925" y="75895"/>
                </a:cubicBezTo>
                <a:cubicBezTo>
                  <a:pt x="2148535" y="77114"/>
                  <a:pt x="2149449" y="77724"/>
                  <a:pt x="2150668" y="77724"/>
                </a:cubicBezTo>
                <a:lnTo>
                  <a:pt x="2195474" y="86868"/>
                </a:lnTo>
                <a:cubicBezTo>
                  <a:pt x="2199132" y="86868"/>
                  <a:pt x="2203399" y="86258"/>
                  <a:pt x="2208276" y="85039"/>
                </a:cubicBezTo>
                <a:cubicBezTo>
                  <a:pt x="2208885" y="85039"/>
                  <a:pt x="2209800" y="85191"/>
                  <a:pt x="2211019" y="85496"/>
                </a:cubicBezTo>
                <a:cubicBezTo>
                  <a:pt x="2212238" y="85801"/>
                  <a:pt x="2214067" y="85953"/>
                  <a:pt x="2216505" y="85953"/>
                </a:cubicBezTo>
                <a:cubicBezTo>
                  <a:pt x="2217115" y="85953"/>
                  <a:pt x="2217572" y="86106"/>
                  <a:pt x="2217877" y="86410"/>
                </a:cubicBezTo>
                <a:cubicBezTo>
                  <a:pt x="2218181" y="86715"/>
                  <a:pt x="2218639" y="86563"/>
                  <a:pt x="2219248" y="85953"/>
                </a:cubicBezTo>
                <a:cubicBezTo>
                  <a:pt x="2233879" y="82296"/>
                  <a:pt x="2245461" y="78943"/>
                  <a:pt x="2253996" y="75895"/>
                </a:cubicBezTo>
                <a:lnTo>
                  <a:pt x="2267712" y="71323"/>
                </a:lnTo>
                <a:cubicBezTo>
                  <a:pt x="2270150" y="70104"/>
                  <a:pt x="2272588" y="70104"/>
                  <a:pt x="2275027" y="71323"/>
                </a:cubicBezTo>
                <a:cubicBezTo>
                  <a:pt x="2278074" y="73152"/>
                  <a:pt x="2281580" y="75285"/>
                  <a:pt x="2285542" y="77724"/>
                </a:cubicBezTo>
                <a:cubicBezTo>
                  <a:pt x="2289505" y="80162"/>
                  <a:pt x="2294229" y="82600"/>
                  <a:pt x="2299716" y="85039"/>
                </a:cubicBezTo>
                <a:cubicBezTo>
                  <a:pt x="2302154" y="87477"/>
                  <a:pt x="2303983" y="88696"/>
                  <a:pt x="2305202" y="88696"/>
                </a:cubicBezTo>
                <a:cubicBezTo>
                  <a:pt x="2310688" y="90525"/>
                  <a:pt x="2314346" y="94488"/>
                  <a:pt x="2316175" y="100584"/>
                </a:cubicBezTo>
                <a:cubicBezTo>
                  <a:pt x="2319223" y="106680"/>
                  <a:pt x="2321966" y="113995"/>
                  <a:pt x="2324404" y="122529"/>
                </a:cubicBezTo>
                <a:cubicBezTo>
                  <a:pt x="2324404" y="123748"/>
                  <a:pt x="2325319" y="125272"/>
                  <a:pt x="2327147" y="127101"/>
                </a:cubicBezTo>
                <a:cubicBezTo>
                  <a:pt x="2328976" y="128930"/>
                  <a:pt x="2331415" y="130606"/>
                  <a:pt x="2334463" y="132130"/>
                </a:cubicBezTo>
                <a:cubicBezTo>
                  <a:pt x="2337511" y="133654"/>
                  <a:pt x="2340254" y="135636"/>
                  <a:pt x="2342692" y="138074"/>
                </a:cubicBezTo>
                <a:cubicBezTo>
                  <a:pt x="2343911" y="139293"/>
                  <a:pt x="2344826" y="140970"/>
                  <a:pt x="2345435" y="143103"/>
                </a:cubicBezTo>
                <a:cubicBezTo>
                  <a:pt x="2346045" y="145237"/>
                  <a:pt x="2346045" y="146913"/>
                  <a:pt x="2345435" y="148132"/>
                </a:cubicBezTo>
                <a:lnTo>
                  <a:pt x="2343607" y="155448"/>
                </a:lnTo>
                <a:cubicBezTo>
                  <a:pt x="2343607" y="158496"/>
                  <a:pt x="2344826" y="162458"/>
                  <a:pt x="2347264" y="167335"/>
                </a:cubicBezTo>
                <a:lnTo>
                  <a:pt x="2367381" y="158191"/>
                </a:lnTo>
                <a:cubicBezTo>
                  <a:pt x="2371039" y="156362"/>
                  <a:pt x="2376525" y="153466"/>
                  <a:pt x="2383840" y="149504"/>
                </a:cubicBezTo>
                <a:cubicBezTo>
                  <a:pt x="2391156" y="145542"/>
                  <a:pt x="2402433" y="139903"/>
                  <a:pt x="2417673" y="132588"/>
                </a:cubicBezTo>
                <a:cubicBezTo>
                  <a:pt x="2419502" y="131978"/>
                  <a:pt x="2421940" y="131673"/>
                  <a:pt x="2424988" y="131673"/>
                </a:cubicBezTo>
                <a:cubicBezTo>
                  <a:pt x="2432303" y="131673"/>
                  <a:pt x="2438400" y="134112"/>
                  <a:pt x="2443276" y="138988"/>
                </a:cubicBezTo>
                <a:cubicBezTo>
                  <a:pt x="2444495" y="140208"/>
                  <a:pt x="2446324" y="141427"/>
                  <a:pt x="2448763" y="142646"/>
                </a:cubicBezTo>
                <a:lnTo>
                  <a:pt x="2468880" y="154533"/>
                </a:lnTo>
                <a:cubicBezTo>
                  <a:pt x="2470099" y="155752"/>
                  <a:pt x="2471318" y="157581"/>
                  <a:pt x="2472537" y="160020"/>
                </a:cubicBezTo>
                <a:cubicBezTo>
                  <a:pt x="2473756" y="162458"/>
                  <a:pt x="2474061" y="164896"/>
                  <a:pt x="2473452" y="167335"/>
                </a:cubicBezTo>
                <a:cubicBezTo>
                  <a:pt x="2472842" y="167944"/>
                  <a:pt x="2472537" y="168859"/>
                  <a:pt x="2472537" y="170078"/>
                </a:cubicBezTo>
                <a:cubicBezTo>
                  <a:pt x="2472537" y="173126"/>
                  <a:pt x="2474366" y="175869"/>
                  <a:pt x="2478024" y="178308"/>
                </a:cubicBezTo>
                <a:cubicBezTo>
                  <a:pt x="2487777" y="184404"/>
                  <a:pt x="2493568" y="193548"/>
                  <a:pt x="2495397" y="205740"/>
                </a:cubicBezTo>
                <a:cubicBezTo>
                  <a:pt x="2496616" y="206959"/>
                  <a:pt x="2498445" y="210007"/>
                  <a:pt x="2500884" y="214884"/>
                </a:cubicBezTo>
                <a:cubicBezTo>
                  <a:pt x="2501493" y="216103"/>
                  <a:pt x="2501798" y="217932"/>
                  <a:pt x="2501798" y="220370"/>
                </a:cubicBezTo>
                <a:cubicBezTo>
                  <a:pt x="2501798" y="222808"/>
                  <a:pt x="2500884" y="225552"/>
                  <a:pt x="2499055" y="228600"/>
                </a:cubicBezTo>
                <a:cubicBezTo>
                  <a:pt x="2496616" y="231038"/>
                  <a:pt x="2495397" y="232257"/>
                  <a:pt x="2495397" y="232257"/>
                </a:cubicBezTo>
                <a:cubicBezTo>
                  <a:pt x="2493568" y="234696"/>
                  <a:pt x="2491130" y="235305"/>
                  <a:pt x="2488082" y="234086"/>
                </a:cubicBezTo>
                <a:cubicBezTo>
                  <a:pt x="2485034" y="232257"/>
                  <a:pt x="2481986" y="232562"/>
                  <a:pt x="2478938" y="235000"/>
                </a:cubicBezTo>
                <a:cubicBezTo>
                  <a:pt x="2477719" y="235000"/>
                  <a:pt x="2476805" y="235305"/>
                  <a:pt x="2476195" y="235915"/>
                </a:cubicBezTo>
                <a:cubicBezTo>
                  <a:pt x="2475585" y="236524"/>
                  <a:pt x="2474976" y="236829"/>
                  <a:pt x="2474366" y="236829"/>
                </a:cubicBezTo>
                <a:cubicBezTo>
                  <a:pt x="2473147" y="236220"/>
                  <a:pt x="2471318" y="235915"/>
                  <a:pt x="2468880" y="235915"/>
                </a:cubicBezTo>
                <a:cubicBezTo>
                  <a:pt x="2465222" y="235915"/>
                  <a:pt x="2461107" y="236829"/>
                  <a:pt x="2456535" y="238658"/>
                </a:cubicBezTo>
                <a:cubicBezTo>
                  <a:pt x="2451963" y="240487"/>
                  <a:pt x="2448458" y="242011"/>
                  <a:pt x="2446019" y="243230"/>
                </a:cubicBezTo>
                <a:cubicBezTo>
                  <a:pt x="2444191" y="243840"/>
                  <a:pt x="2440229" y="244144"/>
                  <a:pt x="2434132" y="244144"/>
                </a:cubicBezTo>
                <a:cubicBezTo>
                  <a:pt x="2432303" y="244144"/>
                  <a:pt x="2429408" y="244602"/>
                  <a:pt x="2425445" y="245516"/>
                </a:cubicBezTo>
                <a:cubicBezTo>
                  <a:pt x="2421483" y="246430"/>
                  <a:pt x="2417978" y="246278"/>
                  <a:pt x="2414930" y="245059"/>
                </a:cubicBezTo>
                <a:lnTo>
                  <a:pt x="2414016" y="245059"/>
                </a:lnTo>
                <a:cubicBezTo>
                  <a:pt x="2410358" y="246278"/>
                  <a:pt x="2407919" y="246888"/>
                  <a:pt x="2406700" y="246888"/>
                </a:cubicBezTo>
                <a:cubicBezTo>
                  <a:pt x="2405481" y="246888"/>
                  <a:pt x="2402433" y="245668"/>
                  <a:pt x="2397556" y="243230"/>
                </a:cubicBezTo>
                <a:cubicBezTo>
                  <a:pt x="2397556" y="242620"/>
                  <a:pt x="2397404" y="242163"/>
                  <a:pt x="2397099" y="241858"/>
                </a:cubicBezTo>
                <a:cubicBezTo>
                  <a:pt x="2396795" y="241554"/>
                  <a:pt x="2396642" y="241401"/>
                  <a:pt x="2396642" y="241401"/>
                </a:cubicBezTo>
                <a:cubicBezTo>
                  <a:pt x="2392984" y="243840"/>
                  <a:pt x="2386584" y="245973"/>
                  <a:pt x="2377440" y="247802"/>
                </a:cubicBezTo>
                <a:cubicBezTo>
                  <a:pt x="2368295" y="249631"/>
                  <a:pt x="2362199" y="250850"/>
                  <a:pt x="2359152" y="251460"/>
                </a:cubicBezTo>
                <a:lnTo>
                  <a:pt x="2306116" y="276148"/>
                </a:lnTo>
                <a:lnTo>
                  <a:pt x="2303373" y="277063"/>
                </a:lnTo>
                <a:cubicBezTo>
                  <a:pt x="2296668" y="287426"/>
                  <a:pt x="2286000" y="297180"/>
                  <a:pt x="2271369" y="306324"/>
                </a:cubicBezTo>
                <a:cubicBezTo>
                  <a:pt x="2268321" y="306933"/>
                  <a:pt x="2266188" y="308457"/>
                  <a:pt x="2264968" y="310896"/>
                </a:cubicBezTo>
                <a:lnTo>
                  <a:pt x="2213762" y="415137"/>
                </a:lnTo>
                <a:cubicBezTo>
                  <a:pt x="2212543" y="414528"/>
                  <a:pt x="2211323" y="414375"/>
                  <a:pt x="2210104" y="414680"/>
                </a:cubicBezTo>
                <a:cubicBezTo>
                  <a:pt x="2208885" y="414985"/>
                  <a:pt x="2208276" y="415137"/>
                  <a:pt x="2208276" y="415137"/>
                </a:cubicBezTo>
                <a:lnTo>
                  <a:pt x="2209190" y="416966"/>
                </a:lnTo>
                <a:cubicBezTo>
                  <a:pt x="2207361" y="417576"/>
                  <a:pt x="2206447" y="418795"/>
                  <a:pt x="2206447" y="420624"/>
                </a:cubicBezTo>
                <a:lnTo>
                  <a:pt x="2202789" y="425196"/>
                </a:lnTo>
                <a:cubicBezTo>
                  <a:pt x="2203399" y="425196"/>
                  <a:pt x="2203856" y="425501"/>
                  <a:pt x="2204161" y="426110"/>
                </a:cubicBezTo>
                <a:cubicBezTo>
                  <a:pt x="2204465" y="426720"/>
                  <a:pt x="2205228" y="427024"/>
                  <a:pt x="2206447" y="427024"/>
                </a:cubicBezTo>
                <a:cubicBezTo>
                  <a:pt x="2210104" y="425805"/>
                  <a:pt x="2214676" y="424129"/>
                  <a:pt x="2220163" y="421995"/>
                </a:cubicBezTo>
                <a:cubicBezTo>
                  <a:pt x="2225649" y="419862"/>
                  <a:pt x="2232050" y="417880"/>
                  <a:pt x="2239365" y="416052"/>
                </a:cubicBezTo>
                <a:cubicBezTo>
                  <a:pt x="2247899" y="413004"/>
                  <a:pt x="2254910" y="409651"/>
                  <a:pt x="2260396" y="405993"/>
                </a:cubicBezTo>
                <a:cubicBezTo>
                  <a:pt x="2272588" y="401116"/>
                  <a:pt x="2281732" y="395630"/>
                  <a:pt x="2287828" y="389534"/>
                </a:cubicBezTo>
                <a:cubicBezTo>
                  <a:pt x="2294534" y="384048"/>
                  <a:pt x="2300325" y="373684"/>
                  <a:pt x="2305202" y="358444"/>
                </a:cubicBezTo>
                <a:cubicBezTo>
                  <a:pt x="2305202" y="355396"/>
                  <a:pt x="2305507" y="352958"/>
                  <a:pt x="2306116" y="351129"/>
                </a:cubicBezTo>
                <a:cubicBezTo>
                  <a:pt x="2306726" y="349300"/>
                  <a:pt x="2307031" y="347472"/>
                  <a:pt x="2307031" y="345643"/>
                </a:cubicBezTo>
                <a:lnTo>
                  <a:pt x="2307031" y="344728"/>
                </a:lnTo>
                <a:cubicBezTo>
                  <a:pt x="2304592" y="343509"/>
                  <a:pt x="2303678" y="340918"/>
                  <a:pt x="2304287" y="336956"/>
                </a:cubicBezTo>
                <a:cubicBezTo>
                  <a:pt x="2304897" y="332994"/>
                  <a:pt x="2304897" y="330403"/>
                  <a:pt x="2304287" y="329184"/>
                </a:cubicBezTo>
                <a:lnTo>
                  <a:pt x="2304287" y="325526"/>
                </a:lnTo>
                <a:cubicBezTo>
                  <a:pt x="2304287" y="322478"/>
                  <a:pt x="2303983" y="320040"/>
                  <a:pt x="2303373" y="318211"/>
                </a:cubicBezTo>
                <a:cubicBezTo>
                  <a:pt x="2303373" y="313944"/>
                  <a:pt x="2304592" y="311810"/>
                  <a:pt x="2307031" y="311810"/>
                </a:cubicBezTo>
                <a:cubicBezTo>
                  <a:pt x="2307640" y="311200"/>
                  <a:pt x="2308555" y="310743"/>
                  <a:pt x="2309774" y="310438"/>
                </a:cubicBezTo>
                <a:cubicBezTo>
                  <a:pt x="2310993" y="310134"/>
                  <a:pt x="2312213" y="309676"/>
                  <a:pt x="2313432" y="309067"/>
                </a:cubicBezTo>
                <a:lnTo>
                  <a:pt x="2308860" y="305409"/>
                </a:lnTo>
                <a:cubicBezTo>
                  <a:pt x="2314956" y="304190"/>
                  <a:pt x="2320137" y="303580"/>
                  <a:pt x="2324404" y="303580"/>
                </a:cubicBezTo>
                <a:lnTo>
                  <a:pt x="2351836" y="306324"/>
                </a:lnTo>
                <a:lnTo>
                  <a:pt x="2380183" y="311810"/>
                </a:lnTo>
                <a:cubicBezTo>
                  <a:pt x="2390546" y="312420"/>
                  <a:pt x="2399080" y="313944"/>
                  <a:pt x="2405786" y="316382"/>
                </a:cubicBezTo>
                <a:cubicBezTo>
                  <a:pt x="2417978" y="323697"/>
                  <a:pt x="2431084" y="331622"/>
                  <a:pt x="2445105" y="340156"/>
                </a:cubicBezTo>
                <a:lnTo>
                  <a:pt x="2456992" y="347472"/>
                </a:lnTo>
                <a:cubicBezTo>
                  <a:pt x="2463088" y="351129"/>
                  <a:pt x="2470404" y="359054"/>
                  <a:pt x="2478938" y="371246"/>
                </a:cubicBezTo>
                <a:cubicBezTo>
                  <a:pt x="2481986" y="374294"/>
                  <a:pt x="2484729" y="378104"/>
                  <a:pt x="2487168" y="382676"/>
                </a:cubicBezTo>
                <a:cubicBezTo>
                  <a:pt x="2489606" y="387248"/>
                  <a:pt x="2491740" y="391058"/>
                  <a:pt x="2493568" y="394106"/>
                </a:cubicBezTo>
                <a:cubicBezTo>
                  <a:pt x="2497836" y="400202"/>
                  <a:pt x="2502408" y="405384"/>
                  <a:pt x="2507284" y="409651"/>
                </a:cubicBezTo>
                <a:cubicBezTo>
                  <a:pt x="2513380" y="414528"/>
                  <a:pt x="2516428" y="420624"/>
                  <a:pt x="2516428" y="427939"/>
                </a:cubicBezTo>
                <a:cubicBezTo>
                  <a:pt x="2516428" y="430987"/>
                  <a:pt x="2515361" y="434492"/>
                  <a:pt x="2513228" y="438454"/>
                </a:cubicBezTo>
                <a:cubicBezTo>
                  <a:pt x="2511095" y="442417"/>
                  <a:pt x="2509723" y="445008"/>
                  <a:pt x="2509113" y="446227"/>
                </a:cubicBezTo>
                <a:cubicBezTo>
                  <a:pt x="2509113" y="447446"/>
                  <a:pt x="2508503" y="449275"/>
                  <a:pt x="2507284" y="451713"/>
                </a:cubicBezTo>
                <a:cubicBezTo>
                  <a:pt x="2506675" y="453542"/>
                  <a:pt x="2505151" y="454761"/>
                  <a:pt x="2502713" y="455371"/>
                </a:cubicBezTo>
                <a:cubicBezTo>
                  <a:pt x="2502103" y="455980"/>
                  <a:pt x="2501645" y="456742"/>
                  <a:pt x="2501341" y="457657"/>
                </a:cubicBezTo>
                <a:cubicBezTo>
                  <a:pt x="2501036" y="458571"/>
                  <a:pt x="2500274" y="459333"/>
                  <a:pt x="2499055" y="459943"/>
                </a:cubicBezTo>
                <a:cubicBezTo>
                  <a:pt x="2496007" y="459943"/>
                  <a:pt x="2493264" y="459638"/>
                  <a:pt x="2490825" y="459028"/>
                </a:cubicBezTo>
                <a:cubicBezTo>
                  <a:pt x="2490825" y="455980"/>
                  <a:pt x="2488387" y="454456"/>
                  <a:pt x="2483510" y="454456"/>
                </a:cubicBezTo>
                <a:lnTo>
                  <a:pt x="2478024" y="453542"/>
                </a:lnTo>
                <a:lnTo>
                  <a:pt x="2475280" y="452628"/>
                </a:lnTo>
                <a:lnTo>
                  <a:pt x="2453335" y="454456"/>
                </a:lnTo>
                <a:cubicBezTo>
                  <a:pt x="2450896" y="454456"/>
                  <a:pt x="2447848" y="453847"/>
                  <a:pt x="2444191" y="452628"/>
                </a:cubicBezTo>
                <a:lnTo>
                  <a:pt x="2435961" y="452628"/>
                </a:lnTo>
                <a:lnTo>
                  <a:pt x="2435961" y="453542"/>
                </a:lnTo>
                <a:lnTo>
                  <a:pt x="2438705" y="458114"/>
                </a:lnTo>
                <a:cubicBezTo>
                  <a:pt x="2438705" y="458114"/>
                  <a:pt x="2438857" y="458876"/>
                  <a:pt x="2439161" y="460400"/>
                </a:cubicBezTo>
                <a:cubicBezTo>
                  <a:pt x="2439466" y="461924"/>
                  <a:pt x="2439314" y="462991"/>
                  <a:pt x="2438705" y="463600"/>
                </a:cubicBezTo>
                <a:lnTo>
                  <a:pt x="2435047" y="465429"/>
                </a:lnTo>
                <a:cubicBezTo>
                  <a:pt x="2434437" y="465429"/>
                  <a:pt x="2433523" y="464972"/>
                  <a:pt x="2432303" y="464058"/>
                </a:cubicBezTo>
                <a:cubicBezTo>
                  <a:pt x="2431084" y="463143"/>
                  <a:pt x="2430170" y="461772"/>
                  <a:pt x="2429560" y="459943"/>
                </a:cubicBezTo>
                <a:cubicBezTo>
                  <a:pt x="2428951" y="459333"/>
                  <a:pt x="2429256" y="456895"/>
                  <a:pt x="2430475" y="452628"/>
                </a:cubicBezTo>
                <a:cubicBezTo>
                  <a:pt x="2429865" y="450799"/>
                  <a:pt x="2426817" y="449884"/>
                  <a:pt x="2421331" y="449884"/>
                </a:cubicBezTo>
                <a:lnTo>
                  <a:pt x="2404872" y="449884"/>
                </a:lnTo>
                <a:cubicBezTo>
                  <a:pt x="2407310" y="452932"/>
                  <a:pt x="2409444" y="456895"/>
                  <a:pt x="2411272" y="461772"/>
                </a:cubicBezTo>
                <a:cubicBezTo>
                  <a:pt x="2416759" y="473354"/>
                  <a:pt x="2420721" y="483108"/>
                  <a:pt x="2423160" y="491032"/>
                </a:cubicBezTo>
                <a:lnTo>
                  <a:pt x="2432303" y="507492"/>
                </a:lnTo>
                <a:cubicBezTo>
                  <a:pt x="2432913" y="508101"/>
                  <a:pt x="2433828" y="509168"/>
                  <a:pt x="2435047" y="510692"/>
                </a:cubicBezTo>
                <a:cubicBezTo>
                  <a:pt x="2436266" y="512216"/>
                  <a:pt x="2436266" y="514197"/>
                  <a:pt x="2435047" y="516636"/>
                </a:cubicBezTo>
                <a:lnTo>
                  <a:pt x="2435961" y="518465"/>
                </a:lnTo>
                <a:cubicBezTo>
                  <a:pt x="2441448" y="523951"/>
                  <a:pt x="2445105" y="530809"/>
                  <a:pt x="2446934" y="539038"/>
                </a:cubicBezTo>
                <a:cubicBezTo>
                  <a:pt x="2448763" y="547268"/>
                  <a:pt x="2449982" y="552907"/>
                  <a:pt x="2450592" y="555955"/>
                </a:cubicBezTo>
                <a:cubicBezTo>
                  <a:pt x="2453640" y="562051"/>
                  <a:pt x="2455164" y="568757"/>
                  <a:pt x="2455164" y="576072"/>
                </a:cubicBezTo>
                <a:lnTo>
                  <a:pt x="2459735" y="603504"/>
                </a:lnTo>
                <a:cubicBezTo>
                  <a:pt x="2460345" y="610819"/>
                  <a:pt x="2460650" y="621792"/>
                  <a:pt x="2460650" y="636422"/>
                </a:cubicBezTo>
                <a:cubicBezTo>
                  <a:pt x="2460040" y="639470"/>
                  <a:pt x="2459888" y="642823"/>
                  <a:pt x="2460193" y="646480"/>
                </a:cubicBezTo>
                <a:cubicBezTo>
                  <a:pt x="2460497" y="650138"/>
                  <a:pt x="2460650" y="652577"/>
                  <a:pt x="2460650" y="653796"/>
                </a:cubicBezTo>
                <a:cubicBezTo>
                  <a:pt x="2460650" y="656234"/>
                  <a:pt x="2460345" y="657453"/>
                  <a:pt x="2459735" y="657453"/>
                </a:cubicBezTo>
                <a:cubicBezTo>
                  <a:pt x="2457297" y="658063"/>
                  <a:pt x="2456078" y="659130"/>
                  <a:pt x="2456078" y="660654"/>
                </a:cubicBezTo>
                <a:cubicBezTo>
                  <a:pt x="2456078" y="662178"/>
                  <a:pt x="2456688" y="663854"/>
                  <a:pt x="2457907" y="665683"/>
                </a:cubicBezTo>
                <a:cubicBezTo>
                  <a:pt x="2457907" y="665683"/>
                  <a:pt x="2458059" y="665835"/>
                  <a:pt x="2458364" y="666140"/>
                </a:cubicBezTo>
                <a:cubicBezTo>
                  <a:pt x="2458669" y="666445"/>
                  <a:pt x="2458821" y="666597"/>
                  <a:pt x="2458821" y="666597"/>
                </a:cubicBezTo>
                <a:cubicBezTo>
                  <a:pt x="2452725" y="668426"/>
                  <a:pt x="2450287" y="672388"/>
                  <a:pt x="2451506" y="678484"/>
                </a:cubicBezTo>
                <a:cubicBezTo>
                  <a:pt x="2451506" y="679094"/>
                  <a:pt x="2451353" y="680771"/>
                  <a:pt x="2451049" y="683514"/>
                </a:cubicBezTo>
                <a:cubicBezTo>
                  <a:pt x="2450744" y="686257"/>
                  <a:pt x="2451201" y="688543"/>
                  <a:pt x="2452420" y="690372"/>
                </a:cubicBezTo>
                <a:cubicBezTo>
                  <a:pt x="2453030" y="691591"/>
                  <a:pt x="2454859" y="692200"/>
                  <a:pt x="2457907" y="692200"/>
                </a:cubicBezTo>
                <a:cubicBezTo>
                  <a:pt x="2460955" y="692200"/>
                  <a:pt x="2462784" y="692505"/>
                  <a:pt x="2463393" y="693115"/>
                </a:cubicBezTo>
                <a:lnTo>
                  <a:pt x="2463393" y="694029"/>
                </a:lnTo>
                <a:lnTo>
                  <a:pt x="2458821" y="696773"/>
                </a:lnTo>
                <a:lnTo>
                  <a:pt x="2453335" y="698601"/>
                </a:lnTo>
                <a:cubicBezTo>
                  <a:pt x="2452116" y="698601"/>
                  <a:pt x="2451049" y="698906"/>
                  <a:pt x="2450134" y="699516"/>
                </a:cubicBezTo>
                <a:cubicBezTo>
                  <a:pt x="2449220" y="700125"/>
                  <a:pt x="2448153" y="700735"/>
                  <a:pt x="2446934" y="701344"/>
                </a:cubicBezTo>
                <a:cubicBezTo>
                  <a:pt x="2449372" y="703173"/>
                  <a:pt x="2451506" y="705307"/>
                  <a:pt x="2453335" y="707745"/>
                </a:cubicBezTo>
                <a:lnTo>
                  <a:pt x="2454249" y="707745"/>
                </a:lnTo>
                <a:cubicBezTo>
                  <a:pt x="2460955" y="710793"/>
                  <a:pt x="2471623" y="713841"/>
                  <a:pt x="2486253" y="716889"/>
                </a:cubicBezTo>
                <a:cubicBezTo>
                  <a:pt x="2489911" y="720547"/>
                  <a:pt x="2491740" y="722376"/>
                  <a:pt x="2491740" y="722376"/>
                </a:cubicBezTo>
                <a:cubicBezTo>
                  <a:pt x="2495397" y="726033"/>
                  <a:pt x="2498750" y="727862"/>
                  <a:pt x="2501798" y="727862"/>
                </a:cubicBezTo>
                <a:cubicBezTo>
                  <a:pt x="2505456" y="728472"/>
                  <a:pt x="2507589" y="727557"/>
                  <a:pt x="2508199" y="725119"/>
                </a:cubicBezTo>
                <a:lnTo>
                  <a:pt x="2509113" y="724205"/>
                </a:lnTo>
                <a:cubicBezTo>
                  <a:pt x="2509723" y="724814"/>
                  <a:pt x="2510637" y="725119"/>
                  <a:pt x="2511856" y="725119"/>
                </a:cubicBezTo>
                <a:cubicBezTo>
                  <a:pt x="2514295" y="725119"/>
                  <a:pt x="2516885" y="723595"/>
                  <a:pt x="2519629" y="720547"/>
                </a:cubicBezTo>
                <a:cubicBezTo>
                  <a:pt x="2522372" y="717499"/>
                  <a:pt x="2524658" y="715975"/>
                  <a:pt x="2526487" y="715975"/>
                </a:cubicBezTo>
                <a:cubicBezTo>
                  <a:pt x="2528925" y="714756"/>
                  <a:pt x="2531668" y="711708"/>
                  <a:pt x="2534716" y="706831"/>
                </a:cubicBezTo>
                <a:cubicBezTo>
                  <a:pt x="2536545" y="703173"/>
                  <a:pt x="2539593" y="697687"/>
                  <a:pt x="2543860" y="690372"/>
                </a:cubicBezTo>
                <a:cubicBezTo>
                  <a:pt x="2548128" y="683057"/>
                  <a:pt x="2550566" y="676351"/>
                  <a:pt x="2551176" y="670255"/>
                </a:cubicBezTo>
                <a:cubicBezTo>
                  <a:pt x="2551176" y="667207"/>
                  <a:pt x="2551633" y="664159"/>
                  <a:pt x="2552547" y="661111"/>
                </a:cubicBezTo>
                <a:cubicBezTo>
                  <a:pt x="2553461" y="658063"/>
                  <a:pt x="2553919" y="655015"/>
                  <a:pt x="2553919" y="651967"/>
                </a:cubicBezTo>
                <a:cubicBezTo>
                  <a:pt x="2555138" y="647090"/>
                  <a:pt x="2556357" y="640384"/>
                  <a:pt x="2557576" y="631850"/>
                </a:cubicBezTo>
                <a:cubicBezTo>
                  <a:pt x="2560015" y="619658"/>
                  <a:pt x="2562148" y="610514"/>
                  <a:pt x="2563977" y="604418"/>
                </a:cubicBezTo>
                <a:cubicBezTo>
                  <a:pt x="2565806" y="592226"/>
                  <a:pt x="2566720" y="581253"/>
                  <a:pt x="2566720" y="571500"/>
                </a:cubicBezTo>
                <a:cubicBezTo>
                  <a:pt x="2567330" y="565404"/>
                  <a:pt x="2567635" y="555955"/>
                  <a:pt x="2567635" y="543153"/>
                </a:cubicBezTo>
                <a:lnTo>
                  <a:pt x="2568549" y="524865"/>
                </a:lnTo>
                <a:cubicBezTo>
                  <a:pt x="2569768" y="523036"/>
                  <a:pt x="2569768" y="521513"/>
                  <a:pt x="2568549" y="520293"/>
                </a:cubicBezTo>
                <a:cubicBezTo>
                  <a:pt x="2568549" y="519074"/>
                  <a:pt x="2568549" y="517550"/>
                  <a:pt x="2568549" y="515721"/>
                </a:cubicBezTo>
                <a:cubicBezTo>
                  <a:pt x="2568549" y="513892"/>
                  <a:pt x="2568854" y="512369"/>
                  <a:pt x="2569464" y="511149"/>
                </a:cubicBezTo>
                <a:lnTo>
                  <a:pt x="2569464" y="491947"/>
                </a:lnTo>
                <a:cubicBezTo>
                  <a:pt x="2569464" y="482193"/>
                  <a:pt x="2569616" y="468172"/>
                  <a:pt x="2569921" y="449884"/>
                </a:cubicBezTo>
                <a:cubicBezTo>
                  <a:pt x="2570226" y="431596"/>
                  <a:pt x="2570073" y="422148"/>
                  <a:pt x="2569464" y="421538"/>
                </a:cubicBezTo>
                <a:lnTo>
                  <a:pt x="2591409" y="488289"/>
                </a:lnTo>
                <a:lnTo>
                  <a:pt x="2592324" y="474573"/>
                </a:lnTo>
                <a:lnTo>
                  <a:pt x="2606954" y="520293"/>
                </a:lnTo>
                <a:cubicBezTo>
                  <a:pt x="2606344" y="520903"/>
                  <a:pt x="2606497" y="521665"/>
                  <a:pt x="2607411" y="522579"/>
                </a:cubicBezTo>
                <a:cubicBezTo>
                  <a:pt x="2608326" y="523494"/>
                  <a:pt x="2608783" y="524256"/>
                  <a:pt x="2608783" y="524865"/>
                </a:cubicBezTo>
                <a:cubicBezTo>
                  <a:pt x="2613660" y="528523"/>
                  <a:pt x="2615488" y="532180"/>
                  <a:pt x="2614269" y="535838"/>
                </a:cubicBezTo>
                <a:cubicBezTo>
                  <a:pt x="2613660" y="536448"/>
                  <a:pt x="2614269" y="537972"/>
                  <a:pt x="2616098" y="540410"/>
                </a:cubicBezTo>
                <a:cubicBezTo>
                  <a:pt x="2616708" y="541020"/>
                  <a:pt x="2617013" y="540715"/>
                  <a:pt x="2617013" y="539496"/>
                </a:cubicBezTo>
                <a:cubicBezTo>
                  <a:pt x="2617013" y="537057"/>
                  <a:pt x="2616708" y="534619"/>
                  <a:pt x="2616098" y="532180"/>
                </a:cubicBezTo>
                <a:cubicBezTo>
                  <a:pt x="2615488" y="529742"/>
                  <a:pt x="2614879" y="527304"/>
                  <a:pt x="2614269" y="524865"/>
                </a:cubicBezTo>
                <a:lnTo>
                  <a:pt x="2621584" y="544982"/>
                </a:lnTo>
                <a:cubicBezTo>
                  <a:pt x="2628900" y="563270"/>
                  <a:pt x="2633167" y="573938"/>
                  <a:pt x="2634386" y="576986"/>
                </a:cubicBezTo>
                <a:cubicBezTo>
                  <a:pt x="2634386" y="578205"/>
                  <a:pt x="2634691" y="580339"/>
                  <a:pt x="2635300" y="583387"/>
                </a:cubicBezTo>
                <a:cubicBezTo>
                  <a:pt x="2635910" y="586435"/>
                  <a:pt x="2637129" y="588873"/>
                  <a:pt x="2638958" y="590702"/>
                </a:cubicBezTo>
                <a:cubicBezTo>
                  <a:pt x="2640177" y="592531"/>
                  <a:pt x="2641092" y="594969"/>
                  <a:pt x="2641701" y="598017"/>
                </a:cubicBezTo>
                <a:cubicBezTo>
                  <a:pt x="2642311" y="601065"/>
                  <a:pt x="2642920" y="603504"/>
                  <a:pt x="2643530" y="605332"/>
                </a:cubicBezTo>
                <a:cubicBezTo>
                  <a:pt x="2647188" y="611429"/>
                  <a:pt x="2650235" y="615696"/>
                  <a:pt x="2652674" y="618134"/>
                </a:cubicBezTo>
                <a:cubicBezTo>
                  <a:pt x="2656332" y="622401"/>
                  <a:pt x="2658160" y="626364"/>
                  <a:pt x="2658160" y="630021"/>
                </a:cubicBezTo>
                <a:lnTo>
                  <a:pt x="2658160" y="631850"/>
                </a:lnTo>
                <a:cubicBezTo>
                  <a:pt x="2658160" y="631240"/>
                  <a:pt x="2658465" y="630783"/>
                  <a:pt x="2659075" y="630478"/>
                </a:cubicBezTo>
                <a:cubicBezTo>
                  <a:pt x="2659684" y="630174"/>
                  <a:pt x="2659989" y="630021"/>
                  <a:pt x="2659989" y="630021"/>
                </a:cubicBezTo>
                <a:lnTo>
                  <a:pt x="2666390" y="637336"/>
                </a:lnTo>
                <a:lnTo>
                  <a:pt x="2670048" y="643737"/>
                </a:lnTo>
                <a:cubicBezTo>
                  <a:pt x="2670657" y="644957"/>
                  <a:pt x="2673095" y="649224"/>
                  <a:pt x="2677363" y="656539"/>
                </a:cubicBezTo>
                <a:cubicBezTo>
                  <a:pt x="2678582" y="661416"/>
                  <a:pt x="2680411" y="665683"/>
                  <a:pt x="2682849" y="669340"/>
                </a:cubicBezTo>
                <a:lnTo>
                  <a:pt x="2683764" y="672998"/>
                </a:lnTo>
                <a:cubicBezTo>
                  <a:pt x="2686811" y="678484"/>
                  <a:pt x="2689555" y="689457"/>
                  <a:pt x="2691993" y="705917"/>
                </a:cubicBezTo>
                <a:lnTo>
                  <a:pt x="2692908" y="712317"/>
                </a:lnTo>
                <a:lnTo>
                  <a:pt x="2692908" y="722376"/>
                </a:lnTo>
                <a:cubicBezTo>
                  <a:pt x="2692908" y="726643"/>
                  <a:pt x="2693517" y="729996"/>
                  <a:pt x="2694736" y="732434"/>
                </a:cubicBezTo>
                <a:lnTo>
                  <a:pt x="2693822" y="735177"/>
                </a:lnTo>
                <a:cubicBezTo>
                  <a:pt x="2693822" y="736396"/>
                  <a:pt x="2693670" y="737921"/>
                  <a:pt x="2693365" y="739749"/>
                </a:cubicBezTo>
                <a:cubicBezTo>
                  <a:pt x="2693060" y="741578"/>
                  <a:pt x="2693213" y="743102"/>
                  <a:pt x="2693822" y="744321"/>
                </a:cubicBezTo>
                <a:cubicBezTo>
                  <a:pt x="2693822" y="745540"/>
                  <a:pt x="2694279" y="746607"/>
                  <a:pt x="2695194" y="747522"/>
                </a:cubicBezTo>
                <a:cubicBezTo>
                  <a:pt x="2696108" y="748436"/>
                  <a:pt x="2696870" y="749503"/>
                  <a:pt x="2697480" y="750722"/>
                </a:cubicBezTo>
                <a:cubicBezTo>
                  <a:pt x="2694431" y="752551"/>
                  <a:pt x="2692755" y="754075"/>
                  <a:pt x="2692450" y="755294"/>
                </a:cubicBezTo>
                <a:cubicBezTo>
                  <a:pt x="2692145" y="756513"/>
                  <a:pt x="2693517" y="758342"/>
                  <a:pt x="2696565" y="760780"/>
                </a:cubicBezTo>
                <a:lnTo>
                  <a:pt x="2691079" y="763524"/>
                </a:lnTo>
                <a:cubicBezTo>
                  <a:pt x="2689860" y="762914"/>
                  <a:pt x="2688640" y="763219"/>
                  <a:pt x="2687421" y="764438"/>
                </a:cubicBezTo>
                <a:cubicBezTo>
                  <a:pt x="2686202" y="765657"/>
                  <a:pt x="2685288" y="766876"/>
                  <a:pt x="2684678" y="768096"/>
                </a:cubicBezTo>
                <a:cubicBezTo>
                  <a:pt x="2684068" y="768705"/>
                  <a:pt x="2683764" y="769467"/>
                  <a:pt x="2683764" y="770382"/>
                </a:cubicBezTo>
                <a:cubicBezTo>
                  <a:pt x="2683764" y="771296"/>
                  <a:pt x="2683459" y="772058"/>
                  <a:pt x="2682849" y="772668"/>
                </a:cubicBezTo>
                <a:cubicBezTo>
                  <a:pt x="2679192" y="774496"/>
                  <a:pt x="2677972" y="778764"/>
                  <a:pt x="2679192" y="785469"/>
                </a:cubicBezTo>
                <a:lnTo>
                  <a:pt x="2680106" y="790041"/>
                </a:lnTo>
                <a:cubicBezTo>
                  <a:pt x="2680106" y="794918"/>
                  <a:pt x="2677668" y="799185"/>
                  <a:pt x="2672791" y="802843"/>
                </a:cubicBezTo>
                <a:lnTo>
                  <a:pt x="2670048" y="805586"/>
                </a:lnTo>
                <a:cubicBezTo>
                  <a:pt x="2669438" y="806805"/>
                  <a:pt x="2668829" y="808329"/>
                  <a:pt x="2668219" y="810158"/>
                </a:cubicBezTo>
                <a:cubicBezTo>
                  <a:pt x="2667609" y="811987"/>
                  <a:pt x="2666390" y="812901"/>
                  <a:pt x="2664561" y="812901"/>
                </a:cubicBezTo>
                <a:lnTo>
                  <a:pt x="2657246" y="813816"/>
                </a:lnTo>
                <a:cubicBezTo>
                  <a:pt x="2652979" y="813816"/>
                  <a:pt x="2649931" y="812596"/>
                  <a:pt x="2648102" y="810158"/>
                </a:cubicBezTo>
                <a:cubicBezTo>
                  <a:pt x="2648102" y="810158"/>
                  <a:pt x="2647950" y="810006"/>
                  <a:pt x="2647645" y="809701"/>
                </a:cubicBezTo>
                <a:cubicBezTo>
                  <a:pt x="2647340" y="809396"/>
                  <a:pt x="2647188" y="809244"/>
                  <a:pt x="2647188" y="809244"/>
                </a:cubicBezTo>
                <a:cubicBezTo>
                  <a:pt x="2645359" y="809853"/>
                  <a:pt x="2643530" y="810615"/>
                  <a:pt x="2641701" y="811530"/>
                </a:cubicBezTo>
                <a:cubicBezTo>
                  <a:pt x="2639872" y="812444"/>
                  <a:pt x="2638044" y="813206"/>
                  <a:pt x="2636215" y="813816"/>
                </a:cubicBezTo>
                <a:lnTo>
                  <a:pt x="2634386" y="814730"/>
                </a:lnTo>
                <a:cubicBezTo>
                  <a:pt x="2630728" y="816559"/>
                  <a:pt x="2628290" y="817473"/>
                  <a:pt x="2627071" y="817473"/>
                </a:cubicBezTo>
                <a:cubicBezTo>
                  <a:pt x="2624023" y="817473"/>
                  <a:pt x="2621584" y="815035"/>
                  <a:pt x="2619756" y="810158"/>
                </a:cubicBezTo>
                <a:cubicBezTo>
                  <a:pt x="2617317" y="806500"/>
                  <a:pt x="2613355" y="804672"/>
                  <a:pt x="2607868" y="804672"/>
                </a:cubicBezTo>
                <a:cubicBezTo>
                  <a:pt x="2605430" y="805891"/>
                  <a:pt x="2604516" y="807720"/>
                  <a:pt x="2605125" y="810158"/>
                </a:cubicBezTo>
                <a:cubicBezTo>
                  <a:pt x="2605125" y="811987"/>
                  <a:pt x="2605278" y="814273"/>
                  <a:pt x="2605582" y="817016"/>
                </a:cubicBezTo>
                <a:cubicBezTo>
                  <a:pt x="2605887" y="819759"/>
                  <a:pt x="2605735" y="822350"/>
                  <a:pt x="2605125" y="824788"/>
                </a:cubicBezTo>
                <a:cubicBezTo>
                  <a:pt x="2604516" y="826617"/>
                  <a:pt x="2602382" y="829361"/>
                  <a:pt x="2598724" y="833018"/>
                </a:cubicBezTo>
                <a:cubicBezTo>
                  <a:pt x="2589580" y="837895"/>
                  <a:pt x="2581351" y="840028"/>
                  <a:pt x="2574035" y="839419"/>
                </a:cubicBezTo>
                <a:cubicBezTo>
                  <a:pt x="2570988" y="839419"/>
                  <a:pt x="2568092" y="839724"/>
                  <a:pt x="2565349" y="840333"/>
                </a:cubicBezTo>
                <a:cubicBezTo>
                  <a:pt x="2562606" y="840943"/>
                  <a:pt x="2559710" y="841552"/>
                  <a:pt x="2556662" y="842162"/>
                </a:cubicBezTo>
                <a:lnTo>
                  <a:pt x="2553919" y="842162"/>
                </a:lnTo>
                <a:cubicBezTo>
                  <a:pt x="2547823" y="840943"/>
                  <a:pt x="2543556" y="840333"/>
                  <a:pt x="2541117" y="840333"/>
                </a:cubicBezTo>
                <a:lnTo>
                  <a:pt x="2532888" y="841248"/>
                </a:lnTo>
                <a:lnTo>
                  <a:pt x="2530144" y="841248"/>
                </a:lnTo>
                <a:cubicBezTo>
                  <a:pt x="2527097" y="841248"/>
                  <a:pt x="2524201" y="840943"/>
                  <a:pt x="2521458" y="840333"/>
                </a:cubicBezTo>
                <a:cubicBezTo>
                  <a:pt x="2518714" y="839724"/>
                  <a:pt x="2516428" y="839114"/>
                  <a:pt x="2514600" y="838505"/>
                </a:cubicBezTo>
                <a:lnTo>
                  <a:pt x="2508199" y="838505"/>
                </a:lnTo>
                <a:cubicBezTo>
                  <a:pt x="2507589" y="838505"/>
                  <a:pt x="2506980" y="838657"/>
                  <a:pt x="2506370" y="838962"/>
                </a:cubicBezTo>
                <a:cubicBezTo>
                  <a:pt x="2505760" y="839267"/>
                  <a:pt x="2505151" y="839114"/>
                  <a:pt x="2504541" y="838505"/>
                </a:cubicBezTo>
                <a:cubicBezTo>
                  <a:pt x="2503322" y="837285"/>
                  <a:pt x="2501493" y="836676"/>
                  <a:pt x="2499055" y="836676"/>
                </a:cubicBezTo>
                <a:cubicBezTo>
                  <a:pt x="2497226" y="836676"/>
                  <a:pt x="2495245" y="836980"/>
                  <a:pt x="2493111" y="837590"/>
                </a:cubicBezTo>
                <a:cubicBezTo>
                  <a:pt x="2490978" y="838200"/>
                  <a:pt x="2489301" y="838200"/>
                  <a:pt x="2488082" y="837590"/>
                </a:cubicBezTo>
                <a:cubicBezTo>
                  <a:pt x="2487472" y="837590"/>
                  <a:pt x="2486406" y="838047"/>
                  <a:pt x="2484882" y="838962"/>
                </a:cubicBezTo>
                <a:cubicBezTo>
                  <a:pt x="2483358" y="839876"/>
                  <a:pt x="2481986" y="840028"/>
                  <a:pt x="2480767" y="839419"/>
                </a:cubicBezTo>
                <a:cubicBezTo>
                  <a:pt x="2477719" y="838200"/>
                  <a:pt x="2473147" y="835152"/>
                  <a:pt x="2467051" y="830275"/>
                </a:cubicBezTo>
                <a:lnTo>
                  <a:pt x="2456992" y="826617"/>
                </a:lnTo>
                <a:lnTo>
                  <a:pt x="2446019" y="819302"/>
                </a:lnTo>
                <a:cubicBezTo>
                  <a:pt x="2442972" y="816254"/>
                  <a:pt x="2440838" y="814425"/>
                  <a:pt x="2439619" y="813816"/>
                </a:cubicBezTo>
                <a:cubicBezTo>
                  <a:pt x="2428646" y="806500"/>
                  <a:pt x="2419502" y="798576"/>
                  <a:pt x="2412187" y="790041"/>
                </a:cubicBezTo>
                <a:lnTo>
                  <a:pt x="2412187" y="789127"/>
                </a:lnTo>
                <a:cubicBezTo>
                  <a:pt x="2401214" y="781812"/>
                  <a:pt x="2389327" y="769925"/>
                  <a:pt x="2376525" y="753465"/>
                </a:cubicBezTo>
                <a:lnTo>
                  <a:pt x="2364638" y="739749"/>
                </a:lnTo>
                <a:cubicBezTo>
                  <a:pt x="2358542" y="731825"/>
                  <a:pt x="2354884" y="726948"/>
                  <a:pt x="2353665" y="725119"/>
                </a:cubicBezTo>
                <a:cubicBezTo>
                  <a:pt x="2351836" y="723290"/>
                  <a:pt x="2348788" y="718718"/>
                  <a:pt x="2344521" y="711403"/>
                </a:cubicBezTo>
                <a:lnTo>
                  <a:pt x="2341778" y="705917"/>
                </a:lnTo>
                <a:cubicBezTo>
                  <a:pt x="2338120" y="699821"/>
                  <a:pt x="2334768" y="700125"/>
                  <a:pt x="2331719" y="706831"/>
                </a:cubicBezTo>
                <a:lnTo>
                  <a:pt x="2316175" y="746150"/>
                </a:lnTo>
                <a:cubicBezTo>
                  <a:pt x="2314346" y="751027"/>
                  <a:pt x="2311907" y="754075"/>
                  <a:pt x="2308860" y="755294"/>
                </a:cubicBezTo>
                <a:cubicBezTo>
                  <a:pt x="2306421" y="755294"/>
                  <a:pt x="2305202" y="755904"/>
                  <a:pt x="2305202" y="757123"/>
                </a:cubicBezTo>
                <a:cubicBezTo>
                  <a:pt x="2302763" y="759561"/>
                  <a:pt x="2300020" y="760476"/>
                  <a:pt x="2296972" y="759866"/>
                </a:cubicBezTo>
                <a:cubicBezTo>
                  <a:pt x="2293924" y="759257"/>
                  <a:pt x="2292095" y="758952"/>
                  <a:pt x="2291486" y="758952"/>
                </a:cubicBezTo>
                <a:cubicBezTo>
                  <a:pt x="2286609" y="757123"/>
                  <a:pt x="2283561" y="755904"/>
                  <a:pt x="2282342" y="755294"/>
                </a:cubicBezTo>
                <a:cubicBezTo>
                  <a:pt x="2281732" y="754684"/>
                  <a:pt x="2280208" y="753770"/>
                  <a:pt x="2277770" y="752551"/>
                </a:cubicBezTo>
                <a:cubicBezTo>
                  <a:pt x="2275331" y="751332"/>
                  <a:pt x="2273503" y="749808"/>
                  <a:pt x="2272284" y="747979"/>
                </a:cubicBezTo>
                <a:cubicBezTo>
                  <a:pt x="2269236" y="743712"/>
                  <a:pt x="2265121" y="739902"/>
                  <a:pt x="2259939" y="736549"/>
                </a:cubicBezTo>
                <a:cubicBezTo>
                  <a:pt x="2254757" y="733196"/>
                  <a:pt x="2250643" y="730300"/>
                  <a:pt x="2247595" y="727862"/>
                </a:cubicBezTo>
                <a:cubicBezTo>
                  <a:pt x="2242718" y="721766"/>
                  <a:pt x="2239060" y="717499"/>
                  <a:pt x="2236622" y="715061"/>
                </a:cubicBezTo>
                <a:cubicBezTo>
                  <a:pt x="2234793" y="713232"/>
                  <a:pt x="2233422" y="711250"/>
                  <a:pt x="2232507" y="709117"/>
                </a:cubicBezTo>
                <a:cubicBezTo>
                  <a:pt x="2231593" y="706983"/>
                  <a:pt x="2230526" y="705002"/>
                  <a:pt x="2229307" y="703173"/>
                </a:cubicBezTo>
                <a:cubicBezTo>
                  <a:pt x="2228088" y="699516"/>
                  <a:pt x="2226868" y="697077"/>
                  <a:pt x="2225649" y="695858"/>
                </a:cubicBezTo>
                <a:cubicBezTo>
                  <a:pt x="2224430" y="692200"/>
                  <a:pt x="2222601" y="689152"/>
                  <a:pt x="2220163" y="686714"/>
                </a:cubicBezTo>
                <a:cubicBezTo>
                  <a:pt x="2218944" y="683057"/>
                  <a:pt x="2218334" y="680618"/>
                  <a:pt x="2218334" y="679399"/>
                </a:cubicBezTo>
                <a:cubicBezTo>
                  <a:pt x="2218334" y="678789"/>
                  <a:pt x="2218944" y="676046"/>
                  <a:pt x="2220163" y="671169"/>
                </a:cubicBezTo>
                <a:cubicBezTo>
                  <a:pt x="2222601" y="666292"/>
                  <a:pt x="2226564" y="655929"/>
                  <a:pt x="2232050" y="640080"/>
                </a:cubicBezTo>
                <a:cubicBezTo>
                  <a:pt x="2229611" y="640080"/>
                  <a:pt x="2227783" y="639470"/>
                  <a:pt x="2226564" y="638251"/>
                </a:cubicBezTo>
                <a:lnTo>
                  <a:pt x="2232050" y="627278"/>
                </a:lnTo>
                <a:cubicBezTo>
                  <a:pt x="2237536" y="613867"/>
                  <a:pt x="2240584" y="603199"/>
                  <a:pt x="2241194" y="595274"/>
                </a:cubicBezTo>
                <a:cubicBezTo>
                  <a:pt x="2241194" y="594055"/>
                  <a:pt x="2242108" y="585216"/>
                  <a:pt x="2243937" y="568757"/>
                </a:cubicBezTo>
                <a:lnTo>
                  <a:pt x="2244852" y="547725"/>
                </a:lnTo>
                <a:cubicBezTo>
                  <a:pt x="2245461" y="543458"/>
                  <a:pt x="2245766" y="537057"/>
                  <a:pt x="2245766" y="528523"/>
                </a:cubicBezTo>
                <a:lnTo>
                  <a:pt x="2245766" y="518465"/>
                </a:lnTo>
                <a:cubicBezTo>
                  <a:pt x="2245766" y="509930"/>
                  <a:pt x="2244852" y="503529"/>
                  <a:pt x="2243023" y="499262"/>
                </a:cubicBezTo>
                <a:cubicBezTo>
                  <a:pt x="2237536" y="492557"/>
                  <a:pt x="2233269" y="483108"/>
                  <a:pt x="2230221" y="470916"/>
                </a:cubicBezTo>
                <a:cubicBezTo>
                  <a:pt x="2221687" y="473964"/>
                  <a:pt x="2208885" y="479145"/>
                  <a:pt x="2191816" y="486461"/>
                </a:cubicBezTo>
                <a:cubicBezTo>
                  <a:pt x="2191207" y="488899"/>
                  <a:pt x="2191207" y="490728"/>
                  <a:pt x="2191816" y="491947"/>
                </a:cubicBezTo>
                <a:cubicBezTo>
                  <a:pt x="2196693" y="506577"/>
                  <a:pt x="2200046" y="517855"/>
                  <a:pt x="2201875" y="525780"/>
                </a:cubicBezTo>
                <a:lnTo>
                  <a:pt x="2208276" y="541325"/>
                </a:lnTo>
                <a:lnTo>
                  <a:pt x="2209190" y="543153"/>
                </a:lnTo>
                <a:cubicBezTo>
                  <a:pt x="2211019" y="544373"/>
                  <a:pt x="2212238" y="546201"/>
                  <a:pt x="2212848" y="548640"/>
                </a:cubicBezTo>
                <a:cubicBezTo>
                  <a:pt x="2213457" y="551078"/>
                  <a:pt x="2214067" y="552907"/>
                  <a:pt x="2214676" y="554126"/>
                </a:cubicBezTo>
                <a:cubicBezTo>
                  <a:pt x="2218334" y="558393"/>
                  <a:pt x="2219248" y="563270"/>
                  <a:pt x="2217420" y="568757"/>
                </a:cubicBezTo>
                <a:cubicBezTo>
                  <a:pt x="2215591" y="574852"/>
                  <a:pt x="2213610" y="582473"/>
                  <a:pt x="2211476" y="591617"/>
                </a:cubicBezTo>
                <a:cubicBezTo>
                  <a:pt x="2209342" y="600761"/>
                  <a:pt x="2207666" y="607466"/>
                  <a:pt x="2206447" y="611733"/>
                </a:cubicBezTo>
                <a:cubicBezTo>
                  <a:pt x="2203399" y="623316"/>
                  <a:pt x="2199132" y="634288"/>
                  <a:pt x="2193645" y="644652"/>
                </a:cubicBezTo>
                <a:cubicBezTo>
                  <a:pt x="2181453" y="672084"/>
                  <a:pt x="2173833" y="688543"/>
                  <a:pt x="2170785" y="694029"/>
                </a:cubicBezTo>
                <a:cubicBezTo>
                  <a:pt x="2162251" y="711098"/>
                  <a:pt x="2155850" y="722680"/>
                  <a:pt x="2151583" y="728776"/>
                </a:cubicBezTo>
                <a:cubicBezTo>
                  <a:pt x="2149144" y="733044"/>
                  <a:pt x="2145639" y="737921"/>
                  <a:pt x="2141067" y="743407"/>
                </a:cubicBezTo>
                <a:cubicBezTo>
                  <a:pt x="2136495" y="748893"/>
                  <a:pt x="2132990" y="753465"/>
                  <a:pt x="2130552" y="757123"/>
                </a:cubicBezTo>
                <a:cubicBezTo>
                  <a:pt x="2129332" y="759561"/>
                  <a:pt x="2124456" y="765657"/>
                  <a:pt x="2115921" y="775411"/>
                </a:cubicBezTo>
                <a:cubicBezTo>
                  <a:pt x="2115311" y="776021"/>
                  <a:pt x="2114702" y="776630"/>
                  <a:pt x="2114092" y="777240"/>
                </a:cubicBezTo>
                <a:cubicBezTo>
                  <a:pt x="2113483" y="777849"/>
                  <a:pt x="2113178" y="778459"/>
                  <a:pt x="2113178" y="779069"/>
                </a:cubicBezTo>
                <a:cubicBezTo>
                  <a:pt x="2108911" y="780288"/>
                  <a:pt x="2103424" y="783945"/>
                  <a:pt x="2096719" y="790041"/>
                </a:cubicBezTo>
                <a:cubicBezTo>
                  <a:pt x="2091842" y="796747"/>
                  <a:pt x="2087270" y="799185"/>
                  <a:pt x="2083003" y="797357"/>
                </a:cubicBezTo>
                <a:lnTo>
                  <a:pt x="2080260" y="798271"/>
                </a:lnTo>
                <a:cubicBezTo>
                  <a:pt x="2079040" y="800100"/>
                  <a:pt x="2076602" y="800709"/>
                  <a:pt x="2072944" y="800100"/>
                </a:cubicBezTo>
                <a:cubicBezTo>
                  <a:pt x="2072335" y="799490"/>
                  <a:pt x="2071116" y="799185"/>
                  <a:pt x="2069287" y="799185"/>
                </a:cubicBezTo>
                <a:cubicBezTo>
                  <a:pt x="2068068" y="799185"/>
                  <a:pt x="2066391" y="799795"/>
                  <a:pt x="2064258" y="801014"/>
                </a:cubicBezTo>
                <a:cubicBezTo>
                  <a:pt x="2062124" y="802233"/>
                  <a:pt x="2060143" y="803148"/>
                  <a:pt x="2058314" y="803757"/>
                </a:cubicBezTo>
                <a:cubicBezTo>
                  <a:pt x="2057095" y="804976"/>
                  <a:pt x="2054504" y="806196"/>
                  <a:pt x="2050542" y="807415"/>
                </a:cubicBezTo>
                <a:cubicBezTo>
                  <a:pt x="2046579" y="808634"/>
                  <a:pt x="2043379" y="808939"/>
                  <a:pt x="2040940" y="808329"/>
                </a:cubicBezTo>
                <a:cubicBezTo>
                  <a:pt x="2040331" y="808329"/>
                  <a:pt x="2039873" y="808177"/>
                  <a:pt x="2039569" y="807872"/>
                </a:cubicBezTo>
                <a:cubicBezTo>
                  <a:pt x="2039264" y="807567"/>
                  <a:pt x="2038807" y="807720"/>
                  <a:pt x="2038197" y="808329"/>
                </a:cubicBezTo>
                <a:lnTo>
                  <a:pt x="2022652" y="811987"/>
                </a:lnTo>
                <a:cubicBezTo>
                  <a:pt x="2020824" y="812596"/>
                  <a:pt x="2017776" y="812901"/>
                  <a:pt x="2013508" y="812901"/>
                </a:cubicBezTo>
                <a:cubicBezTo>
                  <a:pt x="2001316" y="812901"/>
                  <a:pt x="1992172" y="813206"/>
                  <a:pt x="1986076" y="813816"/>
                </a:cubicBezTo>
                <a:cubicBezTo>
                  <a:pt x="1983028" y="813816"/>
                  <a:pt x="1977847" y="814425"/>
                  <a:pt x="1970532" y="815644"/>
                </a:cubicBezTo>
                <a:lnTo>
                  <a:pt x="1967788" y="814730"/>
                </a:lnTo>
                <a:cubicBezTo>
                  <a:pt x="1965960" y="813511"/>
                  <a:pt x="1964740" y="813206"/>
                  <a:pt x="1964131" y="813816"/>
                </a:cubicBezTo>
                <a:cubicBezTo>
                  <a:pt x="1961083" y="814425"/>
                  <a:pt x="1959102" y="814425"/>
                  <a:pt x="1958187" y="813816"/>
                </a:cubicBezTo>
                <a:cubicBezTo>
                  <a:pt x="1957273" y="813206"/>
                  <a:pt x="1956816" y="811682"/>
                  <a:pt x="1956816" y="809244"/>
                </a:cubicBezTo>
                <a:lnTo>
                  <a:pt x="1954072" y="809244"/>
                </a:lnTo>
                <a:cubicBezTo>
                  <a:pt x="1954072" y="811682"/>
                  <a:pt x="1953463" y="813511"/>
                  <a:pt x="1952244" y="814730"/>
                </a:cubicBezTo>
                <a:cubicBezTo>
                  <a:pt x="1952244" y="812292"/>
                  <a:pt x="1951939" y="810768"/>
                  <a:pt x="1951329" y="810158"/>
                </a:cubicBezTo>
                <a:cubicBezTo>
                  <a:pt x="1948281" y="811377"/>
                  <a:pt x="1946148" y="811987"/>
                  <a:pt x="1944928" y="811987"/>
                </a:cubicBezTo>
                <a:cubicBezTo>
                  <a:pt x="1943709" y="811987"/>
                  <a:pt x="1942185" y="810768"/>
                  <a:pt x="1940356" y="808329"/>
                </a:cubicBezTo>
                <a:lnTo>
                  <a:pt x="1933041" y="803757"/>
                </a:lnTo>
                <a:cubicBezTo>
                  <a:pt x="1927555" y="802538"/>
                  <a:pt x="1923897" y="799795"/>
                  <a:pt x="1922068" y="795528"/>
                </a:cubicBezTo>
                <a:cubicBezTo>
                  <a:pt x="1919630" y="791261"/>
                  <a:pt x="1915668" y="787908"/>
                  <a:pt x="1910181" y="785469"/>
                </a:cubicBezTo>
                <a:cubicBezTo>
                  <a:pt x="1903476" y="782421"/>
                  <a:pt x="1897989" y="777849"/>
                  <a:pt x="1893722" y="771753"/>
                </a:cubicBezTo>
                <a:cubicBezTo>
                  <a:pt x="1884578" y="760780"/>
                  <a:pt x="1880311" y="755599"/>
                  <a:pt x="1880920" y="756209"/>
                </a:cubicBezTo>
                <a:cubicBezTo>
                  <a:pt x="1879701" y="754989"/>
                  <a:pt x="1878482" y="752551"/>
                  <a:pt x="1877263" y="748893"/>
                </a:cubicBezTo>
                <a:lnTo>
                  <a:pt x="1874520" y="744321"/>
                </a:lnTo>
                <a:cubicBezTo>
                  <a:pt x="1873910" y="741273"/>
                  <a:pt x="1872386" y="738835"/>
                  <a:pt x="1869948" y="737006"/>
                </a:cubicBezTo>
                <a:cubicBezTo>
                  <a:pt x="1869338" y="733958"/>
                  <a:pt x="1869948" y="731520"/>
                  <a:pt x="1871776" y="729691"/>
                </a:cubicBezTo>
                <a:lnTo>
                  <a:pt x="1880006" y="708660"/>
                </a:lnTo>
                <a:cubicBezTo>
                  <a:pt x="1882444" y="705002"/>
                  <a:pt x="1883664" y="701954"/>
                  <a:pt x="1883664" y="699516"/>
                </a:cubicBezTo>
                <a:cubicBezTo>
                  <a:pt x="1885492" y="696468"/>
                  <a:pt x="1885797" y="694334"/>
                  <a:pt x="1884578" y="693115"/>
                </a:cubicBezTo>
                <a:cubicBezTo>
                  <a:pt x="1883968" y="692505"/>
                  <a:pt x="1883816" y="692048"/>
                  <a:pt x="1884121" y="691743"/>
                </a:cubicBezTo>
                <a:cubicBezTo>
                  <a:pt x="1884426" y="691438"/>
                  <a:pt x="1884578" y="690981"/>
                  <a:pt x="1884578" y="690372"/>
                </a:cubicBezTo>
                <a:cubicBezTo>
                  <a:pt x="1885188" y="686105"/>
                  <a:pt x="1886407" y="682752"/>
                  <a:pt x="1888236" y="680313"/>
                </a:cubicBezTo>
                <a:lnTo>
                  <a:pt x="1898294" y="653796"/>
                </a:lnTo>
                <a:cubicBezTo>
                  <a:pt x="1898904" y="651357"/>
                  <a:pt x="1900732" y="646176"/>
                  <a:pt x="1903780" y="638251"/>
                </a:cubicBezTo>
                <a:lnTo>
                  <a:pt x="1904695" y="631850"/>
                </a:lnTo>
                <a:cubicBezTo>
                  <a:pt x="1905305" y="633679"/>
                  <a:pt x="1906524" y="634898"/>
                  <a:pt x="1908353" y="635508"/>
                </a:cubicBezTo>
                <a:lnTo>
                  <a:pt x="1911096" y="628192"/>
                </a:lnTo>
                <a:cubicBezTo>
                  <a:pt x="1912924" y="623925"/>
                  <a:pt x="1914144" y="620115"/>
                  <a:pt x="1914753" y="616763"/>
                </a:cubicBezTo>
                <a:cubicBezTo>
                  <a:pt x="1915363" y="613410"/>
                  <a:pt x="1915972" y="610819"/>
                  <a:pt x="1916582" y="608990"/>
                </a:cubicBezTo>
                <a:cubicBezTo>
                  <a:pt x="1917801" y="604723"/>
                  <a:pt x="1919325" y="600456"/>
                  <a:pt x="1921154" y="596188"/>
                </a:cubicBezTo>
                <a:cubicBezTo>
                  <a:pt x="1922983" y="591921"/>
                  <a:pt x="1924507" y="587349"/>
                  <a:pt x="1925726" y="582473"/>
                </a:cubicBezTo>
                <a:cubicBezTo>
                  <a:pt x="1929384" y="571500"/>
                  <a:pt x="1932431" y="563270"/>
                  <a:pt x="1934870" y="557784"/>
                </a:cubicBezTo>
                <a:lnTo>
                  <a:pt x="1933956" y="555955"/>
                </a:lnTo>
                <a:cubicBezTo>
                  <a:pt x="1933956" y="555955"/>
                  <a:pt x="1932736" y="557174"/>
                  <a:pt x="1930298" y="559613"/>
                </a:cubicBezTo>
                <a:cubicBezTo>
                  <a:pt x="1930298" y="558393"/>
                  <a:pt x="1930908" y="555955"/>
                  <a:pt x="1932127" y="552297"/>
                </a:cubicBezTo>
                <a:lnTo>
                  <a:pt x="1938528" y="534009"/>
                </a:lnTo>
                <a:cubicBezTo>
                  <a:pt x="1938528" y="532180"/>
                  <a:pt x="1937918" y="530657"/>
                  <a:pt x="1936699" y="529437"/>
                </a:cubicBezTo>
                <a:cubicBezTo>
                  <a:pt x="1936089" y="527609"/>
                  <a:pt x="1934870" y="527304"/>
                  <a:pt x="1933041" y="528523"/>
                </a:cubicBezTo>
                <a:cubicBezTo>
                  <a:pt x="1931822" y="529742"/>
                  <a:pt x="1931212" y="530352"/>
                  <a:pt x="1931212" y="530352"/>
                </a:cubicBezTo>
                <a:cubicBezTo>
                  <a:pt x="1929993" y="529742"/>
                  <a:pt x="1929384" y="529132"/>
                  <a:pt x="1929384" y="528523"/>
                </a:cubicBezTo>
                <a:cubicBezTo>
                  <a:pt x="1927555" y="523646"/>
                  <a:pt x="1924812" y="522427"/>
                  <a:pt x="1921154" y="524865"/>
                </a:cubicBezTo>
                <a:cubicBezTo>
                  <a:pt x="1915668" y="527304"/>
                  <a:pt x="1911705" y="526694"/>
                  <a:pt x="1909267" y="523036"/>
                </a:cubicBezTo>
                <a:cubicBezTo>
                  <a:pt x="1908657" y="522427"/>
                  <a:pt x="1907590" y="521970"/>
                  <a:pt x="1906066" y="521665"/>
                </a:cubicBezTo>
                <a:cubicBezTo>
                  <a:pt x="1904542" y="521360"/>
                  <a:pt x="1903476" y="520903"/>
                  <a:pt x="1902866" y="520293"/>
                </a:cubicBezTo>
                <a:lnTo>
                  <a:pt x="1893722" y="514807"/>
                </a:lnTo>
                <a:cubicBezTo>
                  <a:pt x="1891893" y="514197"/>
                  <a:pt x="1890369" y="513435"/>
                  <a:pt x="1889150" y="512521"/>
                </a:cubicBezTo>
                <a:cubicBezTo>
                  <a:pt x="1887931" y="511607"/>
                  <a:pt x="1887016" y="510844"/>
                  <a:pt x="1886407" y="510235"/>
                </a:cubicBezTo>
                <a:cubicBezTo>
                  <a:pt x="1885188" y="509016"/>
                  <a:pt x="1883359" y="507796"/>
                  <a:pt x="1880920" y="506577"/>
                </a:cubicBezTo>
                <a:cubicBezTo>
                  <a:pt x="1876044" y="503529"/>
                  <a:pt x="1872081" y="500481"/>
                  <a:pt x="1869033" y="497433"/>
                </a:cubicBezTo>
                <a:cubicBezTo>
                  <a:pt x="1865985" y="496214"/>
                  <a:pt x="1862328" y="492557"/>
                  <a:pt x="1858061" y="486461"/>
                </a:cubicBezTo>
                <a:cubicBezTo>
                  <a:pt x="1857451" y="484022"/>
                  <a:pt x="1855927" y="482193"/>
                  <a:pt x="1853488" y="480974"/>
                </a:cubicBezTo>
                <a:cubicBezTo>
                  <a:pt x="1850440" y="479145"/>
                  <a:pt x="1847850" y="476859"/>
                  <a:pt x="1845716" y="474116"/>
                </a:cubicBezTo>
                <a:cubicBezTo>
                  <a:pt x="1843582" y="471373"/>
                  <a:pt x="1842516" y="467868"/>
                  <a:pt x="1842516" y="463600"/>
                </a:cubicBezTo>
                <a:cubicBezTo>
                  <a:pt x="1842516" y="462991"/>
                  <a:pt x="1842058" y="462229"/>
                  <a:pt x="1841144" y="461314"/>
                </a:cubicBezTo>
                <a:cubicBezTo>
                  <a:pt x="1840230" y="460400"/>
                  <a:pt x="1839468" y="459333"/>
                  <a:pt x="1838858" y="458114"/>
                </a:cubicBezTo>
                <a:cubicBezTo>
                  <a:pt x="1836420" y="456285"/>
                  <a:pt x="1833981" y="453542"/>
                  <a:pt x="1831543" y="449884"/>
                </a:cubicBezTo>
                <a:cubicBezTo>
                  <a:pt x="1830933" y="449884"/>
                  <a:pt x="1830781" y="449427"/>
                  <a:pt x="1831086" y="448513"/>
                </a:cubicBezTo>
                <a:cubicBezTo>
                  <a:pt x="1831390" y="447598"/>
                  <a:pt x="1831848" y="446836"/>
                  <a:pt x="1832457" y="446227"/>
                </a:cubicBezTo>
                <a:cubicBezTo>
                  <a:pt x="1832457" y="445008"/>
                  <a:pt x="1833067" y="443179"/>
                  <a:pt x="1834286" y="440740"/>
                </a:cubicBezTo>
                <a:cubicBezTo>
                  <a:pt x="1836724" y="438302"/>
                  <a:pt x="1838858" y="434949"/>
                  <a:pt x="1840687" y="430682"/>
                </a:cubicBezTo>
                <a:cubicBezTo>
                  <a:pt x="1840687" y="430072"/>
                  <a:pt x="1840687" y="429615"/>
                  <a:pt x="1840687" y="429310"/>
                </a:cubicBezTo>
                <a:cubicBezTo>
                  <a:pt x="1840687" y="429006"/>
                  <a:pt x="1840382" y="428853"/>
                  <a:pt x="1839772" y="428853"/>
                </a:cubicBezTo>
                <a:cubicBezTo>
                  <a:pt x="1837944" y="427024"/>
                  <a:pt x="1837944" y="425501"/>
                  <a:pt x="1839772" y="424281"/>
                </a:cubicBezTo>
                <a:cubicBezTo>
                  <a:pt x="1841601" y="422452"/>
                  <a:pt x="1843278" y="419709"/>
                  <a:pt x="1844802" y="416052"/>
                </a:cubicBezTo>
                <a:cubicBezTo>
                  <a:pt x="1846326" y="412394"/>
                  <a:pt x="1847392" y="409651"/>
                  <a:pt x="1848002" y="407822"/>
                </a:cubicBezTo>
                <a:cubicBezTo>
                  <a:pt x="1849221" y="403555"/>
                  <a:pt x="1850745" y="400507"/>
                  <a:pt x="1852574" y="398678"/>
                </a:cubicBezTo>
                <a:lnTo>
                  <a:pt x="1855317" y="389534"/>
                </a:lnTo>
                <a:lnTo>
                  <a:pt x="1856232" y="387705"/>
                </a:lnTo>
                <a:lnTo>
                  <a:pt x="1858061" y="387705"/>
                </a:lnTo>
                <a:cubicBezTo>
                  <a:pt x="1858061" y="387705"/>
                  <a:pt x="1858213" y="388315"/>
                  <a:pt x="1858518" y="389534"/>
                </a:cubicBezTo>
                <a:cubicBezTo>
                  <a:pt x="1858822" y="390753"/>
                  <a:pt x="1858670" y="391668"/>
                  <a:pt x="1858061" y="392277"/>
                </a:cubicBezTo>
                <a:cubicBezTo>
                  <a:pt x="1855622" y="394716"/>
                  <a:pt x="1854403" y="397764"/>
                  <a:pt x="1854403" y="401421"/>
                </a:cubicBezTo>
                <a:lnTo>
                  <a:pt x="1853488" y="403250"/>
                </a:lnTo>
                <a:cubicBezTo>
                  <a:pt x="1852269" y="405079"/>
                  <a:pt x="1852269" y="407517"/>
                  <a:pt x="1853488" y="410565"/>
                </a:cubicBezTo>
                <a:cubicBezTo>
                  <a:pt x="1854708" y="409346"/>
                  <a:pt x="1855317" y="408432"/>
                  <a:pt x="1855317" y="407822"/>
                </a:cubicBezTo>
                <a:cubicBezTo>
                  <a:pt x="1855927" y="406603"/>
                  <a:pt x="1856384" y="405079"/>
                  <a:pt x="1856689" y="403250"/>
                </a:cubicBezTo>
                <a:cubicBezTo>
                  <a:pt x="1856994" y="401421"/>
                  <a:pt x="1857756" y="400202"/>
                  <a:pt x="1858975" y="399592"/>
                </a:cubicBezTo>
                <a:lnTo>
                  <a:pt x="1867204" y="375818"/>
                </a:lnTo>
                <a:cubicBezTo>
                  <a:pt x="1868424" y="373989"/>
                  <a:pt x="1872386" y="367284"/>
                  <a:pt x="1879092" y="355701"/>
                </a:cubicBezTo>
                <a:lnTo>
                  <a:pt x="1893722" y="334670"/>
                </a:lnTo>
                <a:cubicBezTo>
                  <a:pt x="1898599" y="326136"/>
                  <a:pt x="1901647" y="321259"/>
                  <a:pt x="1902866" y="320040"/>
                </a:cubicBezTo>
                <a:cubicBezTo>
                  <a:pt x="1903476" y="318820"/>
                  <a:pt x="1906219" y="315163"/>
                  <a:pt x="1911096" y="309067"/>
                </a:cubicBezTo>
                <a:lnTo>
                  <a:pt x="1916582" y="301752"/>
                </a:lnTo>
                <a:lnTo>
                  <a:pt x="1920240" y="296265"/>
                </a:lnTo>
                <a:lnTo>
                  <a:pt x="1922983" y="293522"/>
                </a:lnTo>
                <a:lnTo>
                  <a:pt x="1923897" y="291693"/>
                </a:lnTo>
                <a:cubicBezTo>
                  <a:pt x="1925726" y="291084"/>
                  <a:pt x="1927250" y="290169"/>
                  <a:pt x="1928469" y="288950"/>
                </a:cubicBezTo>
                <a:cubicBezTo>
                  <a:pt x="1928469" y="287731"/>
                  <a:pt x="1929079" y="287121"/>
                  <a:pt x="1930298" y="287121"/>
                </a:cubicBezTo>
                <a:cubicBezTo>
                  <a:pt x="1930298" y="287121"/>
                  <a:pt x="1930451" y="286969"/>
                  <a:pt x="1930755" y="286664"/>
                </a:cubicBezTo>
                <a:cubicBezTo>
                  <a:pt x="1931060" y="286359"/>
                  <a:pt x="1931212" y="286207"/>
                  <a:pt x="1931212" y="286207"/>
                </a:cubicBezTo>
                <a:cubicBezTo>
                  <a:pt x="1931212" y="286207"/>
                  <a:pt x="1933651" y="283768"/>
                  <a:pt x="1938528" y="278892"/>
                </a:cubicBezTo>
                <a:cubicBezTo>
                  <a:pt x="1939747" y="276453"/>
                  <a:pt x="1940356" y="274624"/>
                  <a:pt x="1940356" y="273405"/>
                </a:cubicBezTo>
                <a:cubicBezTo>
                  <a:pt x="1940356" y="268528"/>
                  <a:pt x="1939137" y="264871"/>
                  <a:pt x="1936699" y="262432"/>
                </a:cubicBezTo>
                <a:cubicBezTo>
                  <a:pt x="1934260" y="261823"/>
                  <a:pt x="1932736" y="260604"/>
                  <a:pt x="1932127" y="258775"/>
                </a:cubicBezTo>
                <a:cubicBezTo>
                  <a:pt x="1929688" y="256336"/>
                  <a:pt x="1927860" y="255117"/>
                  <a:pt x="1926640" y="255117"/>
                </a:cubicBezTo>
                <a:cubicBezTo>
                  <a:pt x="1926031" y="255117"/>
                  <a:pt x="1925116" y="254508"/>
                  <a:pt x="1923897" y="253288"/>
                </a:cubicBezTo>
                <a:cubicBezTo>
                  <a:pt x="1923897" y="252069"/>
                  <a:pt x="1923135" y="251155"/>
                  <a:pt x="1921611" y="250545"/>
                </a:cubicBezTo>
                <a:cubicBezTo>
                  <a:pt x="1920087" y="249936"/>
                  <a:pt x="1919020" y="249326"/>
                  <a:pt x="1918411" y="248716"/>
                </a:cubicBezTo>
                <a:lnTo>
                  <a:pt x="1900123" y="235915"/>
                </a:lnTo>
                <a:lnTo>
                  <a:pt x="1893722" y="232257"/>
                </a:lnTo>
                <a:cubicBezTo>
                  <a:pt x="1892503" y="231648"/>
                  <a:pt x="1891436" y="230581"/>
                  <a:pt x="1890522" y="229057"/>
                </a:cubicBezTo>
                <a:cubicBezTo>
                  <a:pt x="1889607" y="227533"/>
                  <a:pt x="1888845" y="226466"/>
                  <a:pt x="1888236" y="225856"/>
                </a:cubicBezTo>
                <a:lnTo>
                  <a:pt x="1882749" y="219456"/>
                </a:lnTo>
                <a:cubicBezTo>
                  <a:pt x="1879701" y="218846"/>
                  <a:pt x="1877568" y="217017"/>
                  <a:pt x="1876348" y="213969"/>
                </a:cubicBezTo>
                <a:cubicBezTo>
                  <a:pt x="1873910" y="211531"/>
                  <a:pt x="1872386" y="209702"/>
                  <a:pt x="1871776" y="208483"/>
                </a:cubicBezTo>
                <a:cubicBezTo>
                  <a:pt x="1871167" y="207873"/>
                  <a:pt x="1870405" y="207568"/>
                  <a:pt x="1869490" y="207568"/>
                </a:cubicBezTo>
                <a:cubicBezTo>
                  <a:pt x="1868576" y="207568"/>
                  <a:pt x="1867814" y="207264"/>
                  <a:pt x="1867204" y="206654"/>
                </a:cubicBezTo>
                <a:cubicBezTo>
                  <a:pt x="1865985" y="204825"/>
                  <a:pt x="1864614" y="202539"/>
                  <a:pt x="1863090" y="199796"/>
                </a:cubicBezTo>
                <a:cubicBezTo>
                  <a:pt x="1861566" y="197053"/>
                  <a:pt x="1859585" y="194157"/>
                  <a:pt x="1857146" y="191109"/>
                </a:cubicBezTo>
                <a:lnTo>
                  <a:pt x="1857146" y="189280"/>
                </a:lnTo>
                <a:cubicBezTo>
                  <a:pt x="1854708" y="188061"/>
                  <a:pt x="1852727" y="186385"/>
                  <a:pt x="1851203" y="184251"/>
                </a:cubicBezTo>
                <a:cubicBezTo>
                  <a:pt x="1849678" y="182118"/>
                  <a:pt x="1848307" y="180441"/>
                  <a:pt x="1847088" y="179222"/>
                </a:cubicBezTo>
                <a:cubicBezTo>
                  <a:pt x="1846478" y="178612"/>
                  <a:pt x="1846173" y="177850"/>
                  <a:pt x="1846173" y="176936"/>
                </a:cubicBezTo>
                <a:cubicBezTo>
                  <a:pt x="1846173" y="176022"/>
                  <a:pt x="1845869" y="175260"/>
                  <a:pt x="1845259" y="174650"/>
                </a:cubicBezTo>
                <a:lnTo>
                  <a:pt x="1841601" y="169164"/>
                </a:lnTo>
                <a:cubicBezTo>
                  <a:pt x="1841601" y="168554"/>
                  <a:pt x="1840992" y="168249"/>
                  <a:pt x="1839772" y="168249"/>
                </a:cubicBezTo>
                <a:lnTo>
                  <a:pt x="1837907" y="164518"/>
                </a:lnTo>
                <a:lnTo>
                  <a:pt x="1819513" y="177536"/>
                </a:lnTo>
                <a:cubicBezTo>
                  <a:pt x="1812521" y="182546"/>
                  <a:pt x="1804797" y="188137"/>
                  <a:pt x="1796338" y="194310"/>
                </a:cubicBezTo>
                <a:cubicBezTo>
                  <a:pt x="1762506" y="218998"/>
                  <a:pt x="1744675" y="233172"/>
                  <a:pt x="1742846" y="236829"/>
                </a:cubicBezTo>
                <a:cubicBezTo>
                  <a:pt x="1741017" y="241096"/>
                  <a:pt x="1751685" y="234696"/>
                  <a:pt x="1774850" y="217627"/>
                </a:cubicBezTo>
                <a:cubicBezTo>
                  <a:pt x="1779117" y="215188"/>
                  <a:pt x="1785975" y="210616"/>
                  <a:pt x="1795424" y="203911"/>
                </a:cubicBezTo>
                <a:cubicBezTo>
                  <a:pt x="1804873" y="197205"/>
                  <a:pt x="1811121" y="193548"/>
                  <a:pt x="1814169" y="192938"/>
                </a:cubicBezTo>
                <a:cubicBezTo>
                  <a:pt x="1795881" y="203301"/>
                  <a:pt x="1781860" y="214274"/>
                  <a:pt x="1772107" y="225856"/>
                </a:cubicBezTo>
                <a:cubicBezTo>
                  <a:pt x="1762353" y="237439"/>
                  <a:pt x="1756105" y="246735"/>
                  <a:pt x="1753362" y="253746"/>
                </a:cubicBezTo>
                <a:cubicBezTo>
                  <a:pt x="1750619" y="260756"/>
                  <a:pt x="1747723" y="270052"/>
                  <a:pt x="1744675" y="281635"/>
                </a:cubicBezTo>
                <a:lnTo>
                  <a:pt x="1742846" y="306324"/>
                </a:lnTo>
                <a:cubicBezTo>
                  <a:pt x="1742846" y="309372"/>
                  <a:pt x="1743151" y="311505"/>
                  <a:pt x="1743761" y="312724"/>
                </a:cubicBezTo>
                <a:cubicBezTo>
                  <a:pt x="1744980" y="312724"/>
                  <a:pt x="1746656" y="310134"/>
                  <a:pt x="1748790" y="304952"/>
                </a:cubicBezTo>
                <a:cubicBezTo>
                  <a:pt x="1750923" y="299770"/>
                  <a:pt x="1752600" y="295960"/>
                  <a:pt x="1753819" y="293522"/>
                </a:cubicBezTo>
                <a:cubicBezTo>
                  <a:pt x="1755648" y="293522"/>
                  <a:pt x="1757629" y="298399"/>
                  <a:pt x="1759762" y="308152"/>
                </a:cubicBezTo>
                <a:cubicBezTo>
                  <a:pt x="1761896" y="317906"/>
                  <a:pt x="1763573" y="322783"/>
                  <a:pt x="1764792" y="322783"/>
                </a:cubicBezTo>
                <a:cubicBezTo>
                  <a:pt x="1766620" y="322783"/>
                  <a:pt x="1767535" y="323240"/>
                  <a:pt x="1767535" y="324154"/>
                </a:cubicBezTo>
                <a:cubicBezTo>
                  <a:pt x="1767535" y="325069"/>
                  <a:pt x="1767230" y="326440"/>
                  <a:pt x="1766620" y="328269"/>
                </a:cubicBezTo>
                <a:cubicBezTo>
                  <a:pt x="1765401" y="329489"/>
                  <a:pt x="1764182" y="331012"/>
                  <a:pt x="1762963" y="332841"/>
                </a:cubicBezTo>
                <a:cubicBezTo>
                  <a:pt x="1761744" y="334670"/>
                  <a:pt x="1761439" y="336194"/>
                  <a:pt x="1762048" y="337413"/>
                </a:cubicBezTo>
                <a:cubicBezTo>
                  <a:pt x="1765096" y="339242"/>
                  <a:pt x="1765401" y="342595"/>
                  <a:pt x="1762963" y="347472"/>
                </a:cubicBezTo>
                <a:cubicBezTo>
                  <a:pt x="1764792" y="349910"/>
                  <a:pt x="1765859" y="353415"/>
                  <a:pt x="1766163" y="357987"/>
                </a:cubicBezTo>
                <a:cubicBezTo>
                  <a:pt x="1766468" y="362559"/>
                  <a:pt x="1766925" y="366064"/>
                  <a:pt x="1767535" y="368503"/>
                </a:cubicBezTo>
                <a:cubicBezTo>
                  <a:pt x="1767535" y="369722"/>
                  <a:pt x="1767687" y="370941"/>
                  <a:pt x="1767992" y="372160"/>
                </a:cubicBezTo>
                <a:cubicBezTo>
                  <a:pt x="1768297" y="373380"/>
                  <a:pt x="1768144" y="374599"/>
                  <a:pt x="1767535" y="375818"/>
                </a:cubicBezTo>
                <a:cubicBezTo>
                  <a:pt x="1767535" y="377647"/>
                  <a:pt x="1766925" y="379780"/>
                  <a:pt x="1765706" y="382219"/>
                </a:cubicBezTo>
                <a:cubicBezTo>
                  <a:pt x="1764487" y="384657"/>
                  <a:pt x="1762963" y="386486"/>
                  <a:pt x="1761134" y="387705"/>
                </a:cubicBezTo>
                <a:cubicBezTo>
                  <a:pt x="1756867" y="390144"/>
                  <a:pt x="1754124" y="392887"/>
                  <a:pt x="1752904" y="395935"/>
                </a:cubicBezTo>
                <a:cubicBezTo>
                  <a:pt x="1751685" y="398983"/>
                  <a:pt x="1751685" y="401421"/>
                  <a:pt x="1752904" y="403250"/>
                </a:cubicBezTo>
                <a:cubicBezTo>
                  <a:pt x="1752904" y="403860"/>
                  <a:pt x="1752752" y="404774"/>
                  <a:pt x="1752447" y="405993"/>
                </a:cubicBezTo>
                <a:cubicBezTo>
                  <a:pt x="1752143" y="407212"/>
                  <a:pt x="1751228" y="408279"/>
                  <a:pt x="1749704" y="409194"/>
                </a:cubicBezTo>
                <a:cubicBezTo>
                  <a:pt x="1748180" y="410108"/>
                  <a:pt x="1745894" y="410870"/>
                  <a:pt x="1742846" y="411480"/>
                </a:cubicBezTo>
                <a:cubicBezTo>
                  <a:pt x="1740408" y="412089"/>
                  <a:pt x="1738731" y="413308"/>
                  <a:pt x="1737817" y="415137"/>
                </a:cubicBezTo>
                <a:cubicBezTo>
                  <a:pt x="1736903" y="416966"/>
                  <a:pt x="1737055" y="418185"/>
                  <a:pt x="1738274" y="418795"/>
                </a:cubicBezTo>
                <a:cubicBezTo>
                  <a:pt x="1738884" y="419404"/>
                  <a:pt x="1739798" y="420471"/>
                  <a:pt x="1741017" y="421995"/>
                </a:cubicBezTo>
                <a:cubicBezTo>
                  <a:pt x="1742236" y="423519"/>
                  <a:pt x="1743761" y="424586"/>
                  <a:pt x="1745589" y="425196"/>
                </a:cubicBezTo>
                <a:cubicBezTo>
                  <a:pt x="1751685" y="428244"/>
                  <a:pt x="1754733" y="431292"/>
                  <a:pt x="1754733" y="434340"/>
                </a:cubicBezTo>
                <a:cubicBezTo>
                  <a:pt x="1754733" y="436168"/>
                  <a:pt x="1753819" y="439826"/>
                  <a:pt x="1751990" y="445312"/>
                </a:cubicBezTo>
                <a:cubicBezTo>
                  <a:pt x="1750771" y="450799"/>
                  <a:pt x="1744675" y="457504"/>
                  <a:pt x="1733702" y="465429"/>
                </a:cubicBezTo>
                <a:cubicBezTo>
                  <a:pt x="1733092" y="466648"/>
                  <a:pt x="1732483" y="468630"/>
                  <a:pt x="1731873" y="471373"/>
                </a:cubicBezTo>
                <a:cubicBezTo>
                  <a:pt x="1731264" y="474116"/>
                  <a:pt x="1730349" y="475792"/>
                  <a:pt x="1729130" y="476402"/>
                </a:cubicBezTo>
                <a:cubicBezTo>
                  <a:pt x="1724253" y="477621"/>
                  <a:pt x="1720139" y="478840"/>
                  <a:pt x="1716786" y="480060"/>
                </a:cubicBezTo>
                <a:cubicBezTo>
                  <a:pt x="1713433" y="481279"/>
                  <a:pt x="1710537" y="482193"/>
                  <a:pt x="1708099" y="482803"/>
                </a:cubicBezTo>
                <a:cubicBezTo>
                  <a:pt x="1697126" y="487680"/>
                  <a:pt x="1687677" y="489509"/>
                  <a:pt x="1679753" y="488289"/>
                </a:cubicBezTo>
                <a:lnTo>
                  <a:pt x="1678838" y="488289"/>
                </a:lnTo>
                <a:cubicBezTo>
                  <a:pt x="1664208" y="490118"/>
                  <a:pt x="1652016" y="491032"/>
                  <a:pt x="1642262" y="491032"/>
                </a:cubicBezTo>
                <a:cubicBezTo>
                  <a:pt x="1639824" y="491642"/>
                  <a:pt x="1636776" y="491947"/>
                  <a:pt x="1633118" y="491947"/>
                </a:cubicBezTo>
                <a:cubicBezTo>
                  <a:pt x="1625803" y="491947"/>
                  <a:pt x="1615744" y="489813"/>
                  <a:pt x="1602943" y="485546"/>
                </a:cubicBezTo>
                <a:cubicBezTo>
                  <a:pt x="1598066" y="484327"/>
                  <a:pt x="1593494" y="482346"/>
                  <a:pt x="1589227" y="479602"/>
                </a:cubicBezTo>
                <a:cubicBezTo>
                  <a:pt x="1584960" y="476859"/>
                  <a:pt x="1581912" y="474878"/>
                  <a:pt x="1580083" y="473659"/>
                </a:cubicBezTo>
                <a:cubicBezTo>
                  <a:pt x="1579473" y="473049"/>
                  <a:pt x="1578254" y="472135"/>
                  <a:pt x="1576425" y="470916"/>
                </a:cubicBezTo>
                <a:cubicBezTo>
                  <a:pt x="1574596" y="469696"/>
                  <a:pt x="1573072" y="468477"/>
                  <a:pt x="1571853" y="467258"/>
                </a:cubicBezTo>
                <a:cubicBezTo>
                  <a:pt x="1570634" y="466039"/>
                  <a:pt x="1565605" y="460248"/>
                  <a:pt x="1556766" y="449884"/>
                </a:cubicBezTo>
                <a:cubicBezTo>
                  <a:pt x="1547926" y="439521"/>
                  <a:pt x="1502664" y="396849"/>
                  <a:pt x="1420977" y="321868"/>
                </a:cubicBezTo>
                <a:cubicBezTo>
                  <a:pt x="1406957" y="306628"/>
                  <a:pt x="1396593" y="295960"/>
                  <a:pt x="1389888" y="289864"/>
                </a:cubicBezTo>
                <a:cubicBezTo>
                  <a:pt x="1386230" y="283768"/>
                  <a:pt x="1364589" y="261823"/>
                  <a:pt x="1324965" y="224028"/>
                </a:cubicBezTo>
                <a:lnTo>
                  <a:pt x="1320393" y="229514"/>
                </a:lnTo>
                <a:cubicBezTo>
                  <a:pt x="1313078" y="234391"/>
                  <a:pt x="1308811" y="238658"/>
                  <a:pt x="1307592" y="242316"/>
                </a:cubicBezTo>
                <a:cubicBezTo>
                  <a:pt x="1305153" y="247802"/>
                  <a:pt x="1302105" y="252374"/>
                  <a:pt x="1298448" y="256032"/>
                </a:cubicBezTo>
                <a:cubicBezTo>
                  <a:pt x="1292352" y="258470"/>
                  <a:pt x="1288084" y="262432"/>
                  <a:pt x="1285646" y="267919"/>
                </a:cubicBezTo>
                <a:cubicBezTo>
                  <a:pt x="1284427" y="269748"/>
                  <a:pt x="1282446" y="271576"/>
                  <a:pt x="1279702" y="273405"/>
                </a:cubicBezTo>
                <a:cubicBezTo>
                  <a:pt x="1276959" y="275234"/>
                  <a:pt x="1274673" y="277063"/>
                  <a:pt x="1272845" y="278892"/>
                </a:cubicBezTo>
                <a:lnTo>
                  <a:pt x="1270101" y="286207"/>
                </a:lnTo>
                <a:cubicBezTo>
                  <a:pt x="1268882" y="287426"/>
                  <a:pt x="1267358" y="288645"/>
                  <a:pt x="1265529" y="289864"/>
                </a:cubicBezTo>
                <a:cubicBezTo>
                  <a:pt x="1263700" y="291084"/>
                  <a:pt x="1261871" y="292912"/>
                  <a:pt x="1260043" y="295351"/>
                </a:cubicBezTo>
                <a:cubicBezTo>
                  <a:pt x="1258823" y="295351"/>
                  <a:pt x="1258214" y="295656"/>
                  <a:pt x="1258214" y="296265"/>
                </a:cubicBezTo>
                <a:cubicBezTo>
                  <a:pt x="1255775" y="299923"/>
                  <a:pt x="1252728" y="302971"/>
                  <a:pt x="1249070" y="305409"/>
                </a:cubicBezTo>
                <a:cubicBezTo>
                  <a:pt x="1249070" y="306019"/>
                  <a:pt x="1248765" y="306324"/>
                  <a:pt x="1248156" y="306324"/>
                </a:cubicBezTo>
                <a:cubicBezTo>
                  <a:pt x="1247546" y="306324"/>
                  <a:pt x="1247241" y="306628"/>
                  <a:pt x="1247241" y="307238"/>
                </a:cubicBezTo>
                <a:lnTo>
                  <a:pt x="1242669" y="311810"/>
                </a:lnTo>
                <a:lnTo>
                  <a:pt x="1239012" y="316382"/>
                </a:lnTo>
                <a:lnTo>
                  <a:pt x="1236268" y="316382"/>
                </a:lnTo>
                <a:lnTo>
                  <a:pt x="1227124" y="326440"/>
                </a:lnTo>
                <a:lnTo>
                  <a:pt x="1225296" y="327355"/>
                </a:lnTo>
                <a:cubicBezTo>
                  <a:pt x="1219200" y="331622"/>
                  <a:pt x="1214932" y="336804"/>
                  <a:pt x="1212494" y="342900"/>
                </a:cubicBezTo>
                <a:lnTo>
                  <a:pt x="1207008" y="345643"/>
                </a:lnTo>
                <a:cubicBezTo>
                  <a:pt x="1206398" y="346862"/>
                  <a:pt x="1206246" y="347929"/>
                  <a:pt x="1206550" y="348843"/>
                </a:cubicBezTo>
                <a:cubicBezTo>
                  <a:pt x="1206855" y="349758"/>
                  <a:pt x="1207922" y="350824"/>
                  <a:pt x="1209751" y="352044"/>
                </a:cubicBezTo>
                <a:cubicBezTo>
                  <a:pt x="1213408" y="354482"/>
                  <a:pt x="1217676" y="356311"/>
                  <a:pt x="1222553" y="357530"/>
                </a:cubicBezTo>
                <a:cubicBezTo>
                  <a:pt x="1227429" y="358749"/>
                  <a:pt x="1231087" y="359968"/>
                  <a:pt x="1233525" y="361188"/>
                </a:cubicBezTo>
                <a:lnTo>
                  <a:pt x="1241755" y="363931"/>
                </a:lnTo>
                <a:cubicBezTo>
                  <a:pt x="1242364" y="365150"/>
                  <a:pt x="1243126" y="365760"/>
                  <a:pt x="1244041" y="365760"/>
                </a:cubicBezTo>
                <a:cubicBezTo>
                  <a:pt x="1244955" y="365760"/>
                  <a:pt x="1246022" y="365150"/>
                  <a:pt x="1247241" y="363931"/>
                </a:cubicBezTo>
                <a:cubicBezTo>
                  <a:pt x="1253337" y="360883"/>
                  <a:pt x="1259586" y="356768"/>
                  <a:pt x="1265986" y="351586"/>
                </a:cubicBezTo>
                <a:cubicBezTo>
                  <a:pt x="1272387" y="346405"/>
                  <a:pt x="1277721" y="342290"/>
                  <a:pt x="1281989" y="339242"/>
                </a:cubicBezTo>
                <a:cubicBezTo>
                  <a:pt x="1281989" y="339242"/>
                  <a:pt x="1283512" y="337718"/>
                  <a:pt x="1286560" y="334670"/>
                </a:cubicBezTo>
                <a:cubicBezTo>
                  <a:pt x="1286560" y="334670"/>
                  <a:pt x="1286713" y="334822"/>
                  <a:pt x="1287017" y="335127"/>
                </a:cubicBezTo>
                <a:cubicBezTo>
                  <a:pt x="1287322" y="335432"/>
                  <a:pt x="1287475" y="335584"/>
                  <a:pt x="1287475" y="335584"/>
                </a:cubicBezTo>
                <a:cubicBezTo>
                  <a:pt x="1276502" y="347776"/>
                  <a:pt x="1267663" y="356920"/>
                  <a:pt x="1260957" y="363016"/>
                </a:cubicBezTo>
                <a:lnTo>
                  <a:pt x="1261871" y="363931"/>
                </a:lnTo>
                <a:cubicBezTo>
                  <a:pt x="1261871" y="363321"/>
                  <a:pt x="1262786" y="363016"/>
                  <a:pt x="1264615" y="363016"/>
                </a:cubicBezTo>
                <a:lnTo>
                  <a:pt x="1269187" y="361188"/>
                </a:lnTo>
                <a:cubicBezTo>
                  <a:pt x="1272235" y="357530"/>
                  <a:pt x="1277112" y="353568"/>
                  <a:pt x="1283817" y="349300"/>
                </a:cubicBezTo>
                <a:lnTo>
                  <a:pt x="1293875" y="345643"/>
                </a:lnTo>
                <a:lnTo>
                  <a:pt x="1296619" y="343814"/>
                </a:lnTo>
                <a:cubicBezTo>
                  <a:pt x="1297838" y="341376"/>
                  <a:pt x="1299057" y="339852"/>
                  <a:pt x="1300276" y="339242"/>
                </a:cubicBezTo>
                <a:lnTo>
                  <a:pt x="1302105" y="338328"/>
                </a:lnTo>
                <a:cubicBezTo>
                  <a:pt x="1305763" y="334670"/>
                  <a:pt x="1309116" y="332232"/>
                  <a:pt x="1312164" y="331012"/>
                </a:cubicBezTo>
                <a:lnTo>
                  <a:pt x="1321308" y="325526"/>
                </a:lnTo>
                <a:cubicBezTo>
                  <a:pt x="1323746" y="322478"/>
                  <a:pt x="1328013" y="321868"/>
                  <a:pt x="1334109" y="323697"/>
                </a:cubicBezTo>
                <a:cubicBezTo>
                  <a:pt x="1335938" y="324916"/>
                  <a:pt x="1338986" y="326440"/>
                  <a:pt x="1343253" y="328269"/>
                </a:cubicBezTo>
                <a:cubicBezTo>
                  <a:pt x="1347520" y="330098"/>
                  <a:pt x="1350568" y="332232"/>
                  <a:pt x="1352397" y="334670"/>
                </a:cubicBezTo>
                <a:cubicBezTo>
                  <a:pt x="1353616" y="335889"/>
                  <a:pt x="1355293" y="336804"/>
                  <a:pt x="1357427" y="337413"/>
                </a:cubicBezTo>
                <a:cubicBezTo>
                  <a:pt x="1359560" y="338023"/>
                  <a:pt x="1360932" y="338328"/>
                  <a:pt x="1361541" y="338328"/>
                </a:cubicBezTo>
                <a:cubicBezTo>
                  <a:pt x="1367028" y="339547"/>
                  <a:pt x="1370990" y="342138"/>
                  <a:pt x="1373428" y="346100"/>
                </a:cubicBezTo>
                <a:cubicBezTo>
                  <a:pt x="1375867" y="350062"/>
                  <a:pt x="1376781" y="355396"/>
                  <a:pt x="1376172" y="362102"/>
                </a:cubicBezTo>
                <a:cubicBezTo>
                  <a:pt x="1374953" y="363931"/>
                  <a:pt x="1374495" y="365455"/>
                  <a:pt x="1374800" y="366674"/>
                </a:cubicBezTo>
                <a:cubicBezTo>
                  <a:pt x="1375105" y="367893"/>
                  <a:pt x="1376172" y="368808"/>
                  <a:pt x="1378000" y="369417"/>
                </a:cubicBezTo>
                <a:cubicBezTo>
                  <a:pt x="1385316" y="370636"/>
                  <a:pt x="1391412" y="372770"/>
                  <a:pt x="1396288" y="375818"/>
                </a:cubicBezTo>
                <a:cubicBezTo>
                  <a:pt x="1399336" y="377037"/>
                  <a:pt x="1401165" y="378256"/>
                  <a:pt x="1401775" y="379476"/>
                </a:cubicBezTo>
                <a:cubicBezTo>
                  <a:pt x="1402385" y="380695"/>
                  <a:pt x="1402385" y="382828"/>
                  <a:pt x="1401775" y="385876"/>
                </a:cubicBezTo>
                <a:cubicBezTo>
                  <a:pt x="1401165" y="387096"/>
                  <a:pt x="1400861" y="388924"/>
                  <a:pt x="1400861" y="391363"/>
                </a:cubicBezTo>
                <a:cubicBezTo>
                  <a:pt x="1400861" y="393192"/>
                  <a:pt x="1402689" y="395630"/>
                  <a:pt x="1406347" y="398678"/>
                </a:cubicBezTo>
                <a:cubicBezTo>
                  <a:pt x="1411833" y="402336"/>
                  <a:pt x="1414577" y="405993"/>
                  <a:pt x="1414577" y="409651"/>
                </a:cubicBezTo>
                <a:cubicBezTo>
                  <a:pt x="1414577" y="412699"/>
                  <a:pt x="1412748" y="416052"/>
                  <a:pt x="1409090" y="419709"/>
                </a:cubicBezTo>
                <a:lnTo>
                  <a:pt x="1403604" y="422452"/>
                </a:lnTo>
                <a:cubicBezTo>
                  <a:pt x="1399336" y="424281"/>
                  <a:pt x="1394764" y="425805"/>
                  <a:pt x="1389888" y="427024"/>
                </a:cubicBezTo>
                <a:cubicBezTo>
                  <a:pt x="1387449" y="427634"/>
                  <a:pt x="1383182" y="429768"/>
                  <a:pt x="1377086" y="433425"/>
                </a:cubicBezTo>
                <a:cubicBezTo>
                  <a:pt x="1374648" y="435864"/>
                  <a:pt x="1370838" y="437692"/>
                  <a:pt x="1365656" y="438912"/>
                </a:cubicBezTo>
                <a:cubicBezTo>
                  <a:pt x="1360474" y="440131"/>
                  <a:pt x="1356665" y="441655"/>
                  <a:pt x="1354226" y="443484"/>
                </a:cubicBezTo>
                <a:cubicBezTo>
                  <a:pt x="1352397" y="444703"/>
                  <a:pt x="1350721" y="445465"/>
                  <a:pt x="1349197" y="445770"/>
                </a:cubicBezTo>
                <a:cubicBezTo>
                  <a:pt x="1347673" y="446074"/>
                  <a:pt x="1346606" y="446227"/>
                  <a:pt x="1345996" y="446227"/>
                </a:cubicBezTo>
                <a:cubicBezTo>
                  <a:pt x="1344168" y="446836"/>
                  <a:pt x="1341120" y="447598"/>
                  <a:pt x="1336852" y="448513"/>
                </a:cubicBezTo>
                <a:cubicBezTo>
                  <a:pt x="1332585" y="449427"/>
                  <a:pt x="1328318" y="450799"/>
                  <a:pt x="1324051" y="452628"/>
                </a:cubicBezTo>
                <a:cubicBezTo>
                  <a:pt x="1322832" y="452628"/>
                  <a:pt x="1321917" y="452932"/>
                  <a:pt x="1321308" y="453542"/>
                </a:cubicBezTo>
                <a:cubicBezTo>
                  <a:pt x="1320698" y="454152"/>
                  <a:pt x="1319784" y="454456"/>
                  <a:pt x="1318564" y="454456"/>
                </a:cubicBezTo>
                <a:cubicBezTo>
                  <a:pt x="1313078" y="456895"/>
                  <a:pt x="1306677" y="458114"/>
                  <a:pt x="1299362" y="458114"/>
                </a:cubicBezTo>
                <a:cubicBezTo>
                  <a:pt x="1298752" y="458114"/>
                  <a:pt x="1295400" y="456895"/>
                  <a:pt x="1289304" y="454456"/>
                </a:cubicBezTo>
                <a:cubicBezTo>
                  <a:pt x="1288084" y="453847"/>
                  <a:pt x="1286408" y="453085"/>
                  <a:pt x="1284274" y="452170"/>
                </a:cubicBezTo>
                <a:cubicBezTo>
                  <a:pt x="1282141" y="451256"/>
                  <a:pt x="1280464" y="451408"/>
                  <a:pt x="1279245" y="452628"/>
                </a:cubicBezTo>
                <a:cubicBezTo>
                  <a:pt x="1278026" y="453847"/>
                  <a:pt x="1275588" y="454152"/>
                  <a:pt x="1271930" y="453542"/>
                </a:cubicBezTo>
                <a:cubicBezTo>
                  <a:pt x="1270711" y="452932"/>
                  <a:pt x="1269492" y="453085"/>
                  <a:pt x="1268272" y="453999"/>
                </a:cubicBezTo>
                <a:cubicBezTo>
                  <a:pt x="1267053" y="454914"/>
                  <a:pt x="1266139" y="455676"/>
                  <a:pt x="1265529" y="456285"/>
                </a:cubicBezTo>
                <a:cubicBezTo>
                  <a:pt x="1262481" y="458724"/>
                  <a:pt x="1259738" y="460552"/>
                  <a:pt x="1257300" y="461772"/>
                </a:cubicBezTo>
                <a:cubicBezTo>
                  <a:pt x="1254861" y="462991"/>
                  <a:pt x="1253032" y="464210"/>
                  <a:pt x="1251813" y="465429"/>
                </a:cubicBezTo>
                <a:lnTo>
                  <a:pt x="1203350" y="475488"/>
                </a:lnTo>
                <a:cubicBezTo>
                  <a:pt x="1198473" y="480365"/>
                  <a:pt x="1196035" y="482803"/>
                  <a:pt x="1196035" y="482803"/>
                </a:cubicBezTo>
                <a:cubicBezTo>
                  <a:pt x="1195425" y="483413"/>
                  <a:pt x="1193292" y="484632"/>
                  <a:pt x="1189634" y="486461"/>
                </a:cubicBezTo>
                <a:cubicBezTo>
                  <a:pt x="1186586" y="491337"/>
                  <a:pt x="1182624" y="494995"/>
                  <a:pt x="1177747" y="497433"/>
                </a:cubicBezTo>
                <a:cubicBezTo>
                  <a:pt x="1177137" y="498043"/>
                  <a:pt x="1175613" y="498957"/>
                  <a:pt x="1173175" y="500176"/>
                </a:cubicBezTo>
                <a:cubicBezTo>
                  <a:pt x="1170736" y="501396"/>
                  <a:pt x="1169212" y="502615"/>
                  <a:pt x="1168603" y="503834"/>
                </a:cubicBezTo>
                <a:lnTo>
                  <a:pt x="1167688" y="507492"/>
                </a:lnTo>
                <a:cubicBezTo>
                  <a:pt x="1164031" y="511149"/>
                  <a:pt x="1159764" y="516331"/>
                  <a:pt x="1154887" y="523036"/>
                </a:cubicBezTo>
                <a:cubicBezTo>
                  <a:pt x="1154887" y="523036"/>
                  <a:pt x="1153972" y="523646"/>
                  <a:pt x="1152143" y="524865"/>
                </a:cubicBezTo>
                <a:lnTo>
                  <a:pt x="1148486" y="528523"/>
                </a:lnTo>
                <a:cubicBezTo>
                  <a:pt x="1148486" y="528523"/>
                  <a:pt x="1146352" y="530657"/>
                  <a:pt x="1142085" y="534924"/>
                </a:cubicBezTo>
                <a:cubicBezTo>
                  <a:pt x="1141476" y="534924"/>
                  <a:pt x="1141171" y="535533"/>
                  <a:pt x="1141171" y="536752"/>
                </a:cubicBezTo>
                <a:cubicBezTo>
                  <a:pt x="1141780" y="538581"/>
                  <a:pt x="1141476" y="539953"/>
                  <a:pt x="1140257" y="540867"/>
                </a:cubicBezTo>
                <a:cubicBezTo>
                  <a:pt x="1139037" y="541782"/>
                  <a:pt x="1138123" y="542544"/>
                  <a:pt x="1137513" y="543153"/>
                </a:cubicBezTo>
                <a:cubicBezTo>
                  <a:pt x="1132636" y="546811"/>
                  <a:pt x="1130198" y="550164"/>
                  <a:pt x="1130198" y="553212"/>
                </a:cubicBezTo>
                <a:cubicBezTo>
                  <a:pt x="1130198" y="554431"/>
                  <a:pt x="1130503" y="555498"/>
                  <a:pt x="1131112" y="556412"/>
                </a:cubicBezTo>
                <a:cubicBezTo>
                  <a:pt x="1131722" y="557326"/>
                  <a:pt x="1132636" y="557784"/>
                  <a:pt x="1133855" y="557784"/>
                </a:cubicBezTo>
                <a:cubicBezTo>
                  <a:pt x="1136904" y="557784"/>
                  <a:pt x="1139037" y="557479"/>
                  <a:pt x="1140257" y="556869"/>
                </a:cubicBezTo>
                <a:cubicBezTo>
                  <a:pt x="1143305" y="555040"/>
                  <a:pt x="1145743" y="554736"/>
                  <a:pt x="1147572" y="555955"/>
                </a:cubicBezTo>
                <a:cubicBezTo>
                  <a:pt x="1148791" y="557174"/>
                  <a:pt x="1149705" y="558850"/>
                  <a:pt x="1150315" y="560984"/>
                </a:cubicBezTo>
                <a:cubicBezTo>
                  <a:pt x="1150924" y="563118"/>
                  <a:pt x="1151229" y="564489"/>
                  <a:pt x="1151229" y="565099"/>
                </a:cubicBezTo>
                <a:cubicBezTo>
                  <a:pt x="1149400" y="565099"/>
                  <a:pt x="1148486" y="565404"/>
                  <a:pt x="1148486" y="566013"/>
                </a:cubicBezTo>
                <a:lnTo>
                  <a:pt x="1146657" y="566928"/>
                </a:lnTo>
                <a:cubicBezTo>
                  <a:pt x="1147876" y="568147"/>
                  <a:pt x="1148791" y="568757"/>
                  <a:pt x="1149400" y="568757"/>
                </a:cubicBezTo>
                <a:cubicBezTo>
                  <a:pt x="1153058" y="568147"/>
                  <a:pt x="1157020" y="567232"/>
                  <a:pt x="1161288" y="566013"/>
                </a:cubicBezTo>
                <a:cubicBezTo>
                  <a:pt x="1165555" y="564794"/>
                  <a:pt x="1170736" y="563575"/>
                  <a:pt x="1176832" y="562356"/>
                </a:cubicBezTo>
                <a:cubicBezTo>
                  <a:pt x="1184757" y="560527"/>
                  <a:pt x="1190853" y="558088"/>
                  <a:pt x="1195120" y="555040"/>
                </a:cubicBezTo>
                <a:lnTo>
                  <a:pt x="1202436" y="552297"/>
                </a:lnTo>
                <a:cubicBezTo>
                  <a:pt x="1217066" y="547421"/>
                  <a:pt x="1227429" y="544677"/>
                  <a:pt x="1233525" y="544068"/>
                </a:cubicBezTo>
                <a:cubicBezTo>
                  <a:pt x="1239012" y="542848"/>
                  <a:pt x="1242669" y="541629"/>
                  <a:pt x="1244498" y="540410"/>
                </a:cubicBezTo>
                <a:cubicBezTo>
                  <a:pt x="1257909" y="537362"/>
                  <a:pt x="1268882" y="534009"/>
                  <a:pt x="1277416" y="530352"/>
                </a:cubicBezTo>
                <a:cubicBezTo>
                  <a:pt x="1280464" y="530961"/>
                  <a:pt x="1283208" y="530961"/>
                  <a:pt x="1285646" y="530352"/>
                </a:cubicBezTo>
                <a:cubicBezTo>
                  <a:pt x="1297838" y="525475"/>
                  <a:pt x="1306677" y="521208"/>
                  <a:pt x="1312164" y="517550"/>
                </a:cubicBezTo>
                <a:cubicBezTo>
                  <a:pt x="1321308" y="513892"/>
                  <a:pt x="1338986" y="506272"/>
                  <a:pt x="1365199" y="494690"/>
                </a:cubicBezTo>
                <a:cubicBezTo>
                  <a:pt x="1367028" y="493471"/>
                  <a:pt x="1369161" y="492557"/>
                  <a:pt x="1371600" y="491947"/>
                </a:cubicBezTo>
                <a:cubicBezTo>
                  <a:pt x="1374038" y="491337"/>
                  <a:pt x="1375867" y="491032"/>
                  <a:pt x="1377086" y="491032"/>
                </a:cubicBezTo>
                <a:cubicBezTo>
                  <a:pt x="1374648" y="492861"/>
                  <a:pt x="1372209" y="494538"/>
                  <a:pt x="1369771" y="496062"/>
                </a:cubicBezTo>
                <a:cubicBezTo>
                  <a:pt x="1367332" y="497586"/>
                  <a:pt x="1365199" y="498957"/>
                  <a:pt x="1363370" y="500176"/>
                </a:cubicBezTo>
                <a:lnTo>
                  <a:pt x="1363370" y="501091"/>
                </a:lnTo>
                <a:cubicBezTo>
                  <a:pt x="1367637" y="498652"/>
                  <a:pt x="1371600" y="497128"/>
                  <a:pt x="1375257" y="496519"/>
                </a:cubicBezTo>
                <a:cubicBezTo>
                  <a:pt x="1380744" y="494081"/>
                  <a:pt x="1385620" y="492252"/>
                  <a:pt x="1389888" y="491032"/>
                </a:cubicBezTo>
                <a:cubicBezTo>
                  <a:pt x="1394155" y="489813"/>
                  <a:pt x="1397508" y="488899"/>
                  <a:pt x="1399946" y="488289"/>
                </a:cubicBezTo>
                <a:cubicBezTo>
                  <a:pt x="1412138" y="483413"/>
                  <a:pt x="1423111" y="479755"/>
                  <a:pt x="1432865" y="477317"/>
                </a:cubicBezTo>
                <a:cubicBezTo>
                  <a:pt x="1437741" y="474878"/>
                  <a:pt x="1444752" y="472744"/>
                  <a:pt x="1453896" y="470916"/>
                </a:cubicBezTo>
                <a:cubicBezTo>
                  <a:pt x="1457553" y="470916"/>
                  <a:pt x="1459687" y="471221"/>
                  <a:pt x="1460296" y="471830"/>
                </a:cubicBezTo>
                <a:lnTo>
                  <a:pt x="1482242" y="482803"/>
                </a:lnTo>
                <a:cubicBezTo>
                  <a:pt x="1485290" y="484022"/>
                  <a:pt x="1489253" y="485241"/>
                  <a:pt x="1494129" y="486461"/>
                </a:cubicBezTo>
                <a:lnTo>
                  <a:pt x="1502359" y="493776"/>
                </a:lnTo>
                <a:cubicBezTo>
                  <a:pt x="1506016" y="497433"/>
                  <a:pt x="1506931" y="501396"/>
                  <a:pt x="1505102" y="505663"/>
                </a:cubicBezTo>
                <a:cubicBezTo>
                  <a:pt x="1505102" y="509321"/>
                  <a:pt x="1506321" y="512064"/>
                  <a:pt x="1508760" y="513892"/>
                </a:cubicBezTo>
                <a:lnTo>
                  <a:pt x="1516989" y="516636"/>
                </a:lnTo>
                <a:cubicBezTo>
                  <a:pt x="1518818" y="517245"/>
                  <a:pt x="1520799" y="518160"/>
                  <a:pt x="1522933" y="519379"/>
                </a:cubicBezTo>
                <a:cubicBezTo>
                  <a:pt x="1525066" y="520598"/>
                  <a:pt x="1527352" y="521817"/>
                  <a:pt x="1529791" y="523036"/>
                </a:cubicBezTo>
                <a:cubicBezTo>
                  <a:pt x="1531620" y="523646"/>
                  <a:pt x="1531620" y="526389"/>
                  <a:pt x="1529791" y="531266"/>
                </a:cubicBezTo>
                <a:lnTo>
                  <a:pt x="1529791" y="533095"/>
                </a:lnTo>
                <a:cubicBezTo>
                  <a:pt x="1529791" y="536752"/>
                  <a:pt x="1532534" y="540105"/>
                  <a:pt x="1538021" y="543153"/>
                </a:cubicBezTo>
                <a:lnTo>
                  <a:pt x="1541678" y="547725"/>
                </a:lnTo>
                <a:cubicBezTo>
                  <a:pt x="1542897" y="548944"/>
                  <a:pt x="1542288" y="551688"/>
                  <a:pt x="1539849" y="555955"/>
                </a:cubicBezTo>
                <a:lnTo>
                  <a:pt x="1535277" y="561441"/>
                </a:lnTo>
                <a:cubicBezTo>
                  <a:pt x="1533448" y="563880"/>
                  <a:pt x="1531315" y="565099"/>
                  <a:pt x="1528876" y="565099"/>
                </a:cubicBezTo>
                <a:cubicBezTo>
                  <a:pt x="1527048" y="563880"/>
                  <a:pt x="1525219" y="562965"/>
                  <a:pt x="1523390" y="562356"/>
                </a:cubicBezTo>
                <a:cubicBezTo>
                  <a:pt x="1521561" y="561746"/>
                  <a:pt x="1519733" y="562051"/>
                  <a:pt x="1517904" y="563270"/>
                </a:cubicBezTo>
                <a:cubicBezTo>
                  <a:pt x="1516685" y="565099"/>
                  <a:pt x="1514246" y="565099"/>
                  <a:pt x="1510588" y="563270"/>
                </a:cubicBezTo>
                <a:cubicBezTo>
                  <a:pt x="1507540" y="561441"/>
                  <a:pt x="1505407" y="560832"/>
                  <a:pt x="1504188" y="561441"/>
                </a:cubicBezTo>
                <a:cubicBezTo>
                  <a:pt x="1501140" y="563880"/>
                  <a:pt x="1499006" y="564489"/>
                  <a:pt x="1497787" y="563270"/>
                </a:cubicBezTo>
                <a:cubicBezTo>
                  <a:pt x="1496568" y="562051"/>
                  <a:pt x="1494739" y="561441"/>
                  <a:pt x="1492300" y="561441"/>
                </a:cubicBezTo>
                <a:lnTo>
                  <a:pt x="1484985" y="563270"/>
                </a:lnTo>
                <a:cubicBezTo>
                  <a:pt x="1484376" y="563880"/>
                  <a:pt x="1483461" y="564184"/>
                  <a:pt x="1482242" y="564184"/>
                </a:cubicBezTo>
                <a:cubicBezTo>
                  <a:pt x="1480413" y="564184"/>
                  <a:pt x="1478432" y="564489"/>
                  <a:pt x="1476298" y="565099"/>
                </a:cubicBezTo>
                <a:cubicBezTo>
                  <a:pt x="1474165" y="565709"/>
                  <a:pt x="1472184" y="566013"/>
                  <a:pt x="1470355" y="566013"/>
                </a:cubicBezTo>
                <a:cubicBezTo>
                  <a:pt x="1470355" y="566013"/>
                  <a:pt x="1470050" y="566013"/>
                  <a:pt x="1469440" y="566013"/>
                </a:cubicBezTo>
                <a:cubicBezTo>
                  <a:pt x="1468831" y="566013"/>
                  <a:pt x="1468526" y="566013"/>
                  <a:pt x="1468526" y="566013"/>
                </a:cubicBezTo>
                <a:cubicBezTo>
                  <a:pt x="1467307" y="566623"/>
                  <a:pt x="1465935" y="567232"/>
                  <a:pt x="1464411" y="567842"/>
                </a:cubicBezTo>
                <a:cubicBezTo>
                  <a:pt x="1462887" y="568452"/>
                  <a:pt x="1461516" y="568757"/>
                  <a:pt x="1460296" y="568757"/>
                </a:cubicBezTo>
                <a:lnTo>
                  <a:pt x="1445666" y="568757"/>
                </a:lnTo>
                <a:cubicBezTo>
                  <a:pt x="1443228" y="568147"/>
                  <a:pt x="1438656" y="567842"/>
                  <a:pt x="1431950" y="567842"/>
                </a:cubicBezTo>
                <a:cubicBezTo>
                  <a:pt x="1430731" y="567842"/>
                  <a:pt x="1428902" y="567232"/>
                  <a:pt x="1426464" y="566013"/>
                </a:cubicBezTo>
                <a:lnTo>
                  <a:pt x="1424635" y="566928"/>
                </a:lnTo>
                <a:cubicBezTo>
                  <a:pt x="1419758" y="569366"/>
                  <a:pt x="1416710" y="568757"/>
                  <a:pt x="1415491" y="565099"/>
                </a:cubicBezTo>
                <a:cubicBezTo>
                  <a:pt x="1414272" y="562661"/>
                  <a:pt x="1412443" y="561441"/>
                  <a:pt x="1410005" y="561441"/>
                </a:cubicBezTo>
                <a:cubicBezTo>
                  <a:pt x="1407566" y="561441"/>
                  <a:pt x="1405433" y="561441"/>
                  <a:pt x="1403604" y="561441"/>
                </a:cubicBezTo>
                <a:cubicBezTo>
                  <a:pt x="1404823" y="563270"/>
                  <a:pt x="1405433" y="565099"/>
                  <a:pt x="1405433" y="566928"/>
                </a:cubicBezTo>
                <a:cubicBezTo>
                  <a:pt x="1406652" y="568147"/>
                  <a:pt x="1406652" y="569366"/>
                  <a:pt x="1405433" y="570585"/>
                </a:cubicBezTo>
                <a:cubicBezTo>
                  <a:pt x="1404823" y="571195"/>
                  <a:pt x="1403756" y="572414"/>
                  <a:pt x="1402232" y="574243"/>
                </a:cubicBezTo>
                <a:cubicBezTo>
                  <a:pt x="1400708" y="576072"/>
                  <a:pt x="1399336" y="576681"/>
                  <a:pt x="1398117" y="576072"/>
                </a:cubicBezTo>
                <a:lnTo>
                  <a:pt x="1395374" y="576072"/>
                </a:lnTo>
                <a:lnTo>
                  <a:pt x="1386230" y="576986"/>
                </a:lnTo>
                <a:cubicBezTo>
                  <a:pt x="1385620" y="576986"/>
                  <a:pt x="1384554" y="577443"/>
                  <a:pt x="1383030" y="578358"/>
                </a:cubicBezTo>
                <a:cubicBezTo>
                  <a:pt x="1381506" y="579272"/>
                  <a:pt x="1380134" y="579120"/>
                  <a:pt x="1378915" y="577900"/>
                </a:cubicBezTo>
                <a:lnTo>
                  <a:pt x="1375257" y="577900"/>
                </a:lnTo>
                <a:cubicBezTo>
                  <a:pt x="1372209" y="582168"/>
                  <a:pt x="1364894" y="584911"/>
                  <a:pt x="1353312" y="586130"/>
                </a:cubicBezTo>
                <a:cubicBezTo>
                  <a:pt x="1350873" y="587349"/>
                  <a:pt x="1348282" y="588264"/>
                  <a:pt x="1345539" y="588873"/>
                </a:cubicBezTo>
                <a:cubicBezTo>
                  <a:pt x="1342796" y="589483"/>
                  <a:pt x="1340205" y="590397"/>
                  <a:pt x="1337767" y="591617"/>
                </a:cubicBezTo>
                <a:cubicBezTo>
                  <a:pt x="1336548" y="592226"/>
                  <a:pt x="1334871" y="592683"/>
                  <a:pt x="1332738" y="592988"/>
                </a:cubicBezTo>
                <a:cubicBezTo>
                  <a:pt x="1330604" y="593293"/>
                  <a:pt x="1328623" y="594055"/>
                  <a:pt x="1326794" y="595274"/>
                </a:cubicBezTo>
                <a:cubicBezTo>
                  <a:pt x="1325575" y="596493"/>
                  <a:pt x="1323136" y="599846"/>
                  <a:pt x="1319479" y="605332"/>
                </a:cubicBezTo>
                <a:lnTo>
                  <a:pt x="1318564" y="607161"/>
                </a:lnTo>
                <a:cubicBezTo>
                  <a:pt x="1318564" y="608380"/>
                  <a:pt x="1318869" y="609447"/>
                  <a:pt x="1319479" y="610362"/>
                </a:cubicBezTo>
                <a:cubicBezTo>
                  <a:pt x="1320089" y="611276"/>
                  <a:pt x="1320393" y="612648"/>
                  <a:pt x="1320393" y="614476"/>
                </a:cubicBezTo>
                <a:cubicBezTo>
                  <a:pt x="1319784" y="616915"/>
                  <a:pt x="1318717" y="619658"/>
                  <a:pt x="1317193" y="622706"/>
                </a:cubicBezTo>
                <a:cubicBezTo>
                  <a:pt x="1315669" y="625754"/>
                  <a:pt x="1314602" y="628497"/>
                  <a:pt x="1313992" y="630936"/>
                </a:cubicBezTo>
                <a:cubicBezTo>
                  <a:pt x="1313992" y="631545"/>
                  <a:pt x="1313383" y="632460"/>
                  <a:pt x="1312164" y="633679"/>
                </a:cubicBezTo>
                <a:cubicBezTo>
                  <a:pt x="1309116" y="635508"/>
                  <a:pt x="1305763" y="639470"/>
                  <a:pt x="1302105" y="645566"/>
                </a:cubicBezTo>
                <a:cubicBezTo>
                  <a:pt x="1302105" y="645566"/>
                  <a:pt x="1301496" y="646176"/>
                  <a:pt x="1300276" y="647395"/>
                </a:cubicBezTo>
                <a:cubicBezTo>
                  <a:pt x="1298448" y="650443"/>
                  <a:pt x="1295704" y="653796"/>
                  <a:pt x="1292047" y="657453"/>
                </a:cubicBezTo>
                <a:lnTo>
                  <a:pt x="1283817" y="664769"/>
                </a:lnTo>
                <a:cubicBezTo>
                  <a:pt x="1282598" y="665988"/>
                  <a:pt x="1281989" y="666597"/>
                  <a:pt x="1281989" y="666597"/>
                </a:cubicBezTo>
                <a:lnTo>
                  <a:pt x="1281989" y="667512"/>
                </a:lnTo>
                <a:lnTo>
                  <a:pt x="1293875" y="665683"/>
                </a:lnTo>
                <a:cubicBezTo>
                  <a:pt x="1293875" y="665683"/>
                  <a:pt x="1294028" y="665835"/>
                  <a:pt x="1294333" y="666140"/>
                </a:cubicBezTo>
                <a:cubicBezTo>
                  <a:pt x="1294638" y="666445"/>
                  <a:pt x="1294790" y="666597"/>
                  <a:pt x="1294790" y="666597"/>
                </a:cubicBezTo>
                <a:lnTo>
                  <a:pt x="1283817" y="672998"/>
                </a:lnTo>
                <a:cubicBezTo>
                  <a:pt x="1273454" y="679094"/>
                  <a:pt x="1267053" y="683057"/>
                  <a:pt x="1264615" y="684885"/>
                </a:cubicBezTo>
                <a:cubicBezTo>
                  <a:pt x="1262786" y="685495"/>
                  <a:pt x="1261871" y="686714"/>
                  <a:pt x="1261871" y="688543"/>
                </a:cubicBezTo>
                <a:cubicBezTo>
                  <a:pt x="1261262" y="689762"/>
                  <a:pt x="1261262" y="690981"/>
                  <a:pt x="1261871" y="692200"/>
                </a:cubicBezTo>
                <a:cubicBezTo>
                  <a:pt x="1262481" y="693420"/>
                  <a:pt x="1263396" y="694029"/>
                  <a:pt x="1264615" y="694029"/>
                </a:cubicBezTo>
                <a:cubicBezTo>
                  <a:pt x="1271320" y="694029"/>
                  <a:pt x="1279245" y="692505"/>
                  <a:pt x="1288389" y="689457"/>
                </a:cubicBezTo>
                <a:lnTo>
                  <a:pt x="1292047" y="687628"/>
                </a:lnTo>
                <a:cubicBezTo>
                  <a:pt x="1293266" y="686409"/>
                  <a:pt x="1294790" y="685800"/>
                  <a:pt x="1296619" y="685800"/>
                </a:cubicBezTo>
                <a:cubicBezTo>
                  <a:pt x="1298448" y="685800"/>
                  <a:pt x="1299971" y="685800"/>
                  <a:pt x="1301191" y="685800"/>
                </a:cubicBezTo>
                <a:cubicBezTo>
                  <a:pt x="1304239" y="686409"/>
                  <a:pt x="1304544" y="687933"/>
                  <a:pt x="1302105" y="690372"/>
                </a:cubicBezTo>
                <a:cubicBezTo>
                  <a:pt x="1301496" y="691591"/>
                  <a:pt x="1301496" y="692810"/>
                  <a:pt x="1302105" y="694029"/>
                </a:cubicBezTo>
                <a:cubicBezTo>
                  <a:pt x="1302715" y="695248"/>
                  <a:pt x="1303629" y="695858"/>
                  <a:pt x="1304848" y="695858"/>
                </a:cubicBezTo>
                <a:cubicBezTo>
                  <a:pt x="1306068" y="697077"/>
                  <a:pt x="1307134" y="697077"/>
                  <a:pt x="1308049" y="695858"/>
                </a:cubicBezTo>
                <a:cubicBezTo>
                  <a:pt x="1308963" y="694639"/>
                  <a:pt x="1309725" y="693724"/>
                  <a:pt x="1310335" y="693115"/>
                </a:cubicBezTo>
                <a:cubicBezTo>
                  <a:pt x="1312164" y="694334"/>
                  <a:pt x="1314602" y="694029"/>
                  <a:pt x="1317650" y="692200"/>
                </a:cubicBezTo>
                <a:cubicBezTo>
                  <a:pt x="1317650" y="691591"/>
                  <a:pt x="1318564" y="691286"/>
                  <a:pt x="1320393" y="691286"/>
                </a:cubicBezTo>
                <a:cubicBezTo>
                  <a:pt x="1321612" y="690067"/>
                  <a:pt x="1323136" y="689457"/>
                  <a:pt x="1324965" y="689457"/>
                </a:cubicBezTo>
                <a:lnTo>
                  <a:pt x="1328623" y="686714"/>
                </a:lnTo>
                <a:cubicBezTo>
                  <a:pt x="1329842" y="686105"/>
                  <a:pt x="1330909" y="685952"/>
                  <a:pt x="1331823" y="686257"/>
                </a:cubicBezTo>
                <a:cubicBezTo>
                  <a:pt x="1332738" y="686562"/>
                  <a:pt x="1333500" y="686409"/>
                  <a:pt x="1334109" y="685800"/>
                </a:cubicBezTo>
                <a:lnTo>
                  <a:pt x="1337767" y="683971"/>
                </a:lnTo>
                <a:lnTo>
                  <a:pt x="1344168" y="680313"/>
                </a:lnTo>
                <a:lnTo>
                  <a:pt x="1346911" y="678484"/>
                </a:lnTo>
                <a:lnTo>
                  <a:pt x="1347825" y="678484"/>
                </a:lnTo>
                <a:cubicBezTo>
                  <a:pt x="1353921" y="673608"/>
                  <a:pt x="1357579" y="670560"/>
                  <a:pt x="1358798" y="669340"/>
                </a:cubicBezTo>
                <a:cubicBezTo>
                  <a:pt x="1359408" y="668731"/>
                  <a:pt x="1359865" y="668578"/>
                  <a:pt x="1360170" y="668883"/>
                </a:cubicBezTo>
                <a:cubicBezTo>
                  <a:pt x="1360474" y="669188"/>
                  <a:pt x="1360932" y="669036"/>
                  <a:pt x="1361541" y="668426"/>
                </a:cubicBezTo>
                <a:cubicBezTo>
                  <a:pt x="1363370" y="667207"/>
                  <a:pt x="1364284" y="665988"/>
                  <a:pt x="1364284" y="664769"/>
                </a:cubicBezTo>
                <a:lnTo>
                  <a:pt x="1365199" y="663854"/>
                </a:lnTo>
                <a:cubicBezTo>
                  <a:pt x="1368247" y="663854"/>
                  <a:pt x="1370533" y="662940"/>
                  <a:pt x="1372057" y="661111"/>
                </a:cubicBezTo>
                <a:cubicBezTo>
                  <a:pt x="1373581" y="659282"/>
                  <a:pt x="1374953" y="658063"/>
                  <a:pt x="1376172" y="657453"/>
                </a:cubicBezTo>
                <a:cubicBezTo>
                  <a:pt x="1378610" y="656234"/>
                  <a:pt x="1379677" y="654863"/>
                  <a:pt x="1379372" y="653338"/>
                </a:cubicBezTo>
                <a:cubicBezTo>
                  <a:pt x="1379067" y="651814"/>
                  <a:pt x="1378915" y="650748"/>
                  <a:pt x="1378915" y="650138"/>
                </a:cubicBezTo>
                <a:cubicBezTo>
                  <a:pt x="1378915" y="648919"/>
                  <a:pt x="1379067" y="646938"/>
                  <a:pt x="1379372" y="644194"/>
                </a:cubicBezTo>
                <a:cubicBezTo>
                  <a:pt x="1379677" y="641451"/>
                  <a:pt x="1378915" y="639470"/>
                  <a:pt x="1377086" y="638251"/>
                </a:cubicBezTo>
                <a:cubicBezTo>
                  <a:pt x="1373428" y="635203"/>
                  <a:pt x="1372514" y="631240"/>
                  <a:pt x="1374343" y="626364"/>
                </a:cubicBezTo>
                <a:cubicBezTo>
                  <a:pt x="1376781" y="623925"/>
                  <a:pt x="1376781" y="621792"/>
                  <a:pt x="1374343" y="619963"/>
                </a:cubicBezTo>
                <a:lnTo>
                  <a:pt x="1371600" y="616305"/>
                </a:lnTo>
                <a:cubicBezTo>
                  <a:pt x="1369161" y="616305"/>
                  <a:pt x="1367485" y="615848"/>
                  <a:pt x="1366570" y="614934"/>
                </a:cubicBezTo>
                <a:cubicBezTo>
                  <a:pt x="1365656" y="614019"/>
                  <a:pt x="1364894" y="612343"/>
                  <a:pt x="1364284" y="609905"/>
                </a:cubicBezTo>
                <a:cubicBezTo>
                  <a:pt x="1364284" y="610514"/>
                  <a:pt x="1364589" y="610971"/>
                  <a:pt x="1365199" y="611276"/>
                </a:cubicBezTo>
                <a:cubicBezTo>
                  <a:pt x="1365809" y="611581"/>
                  <a:pt x="1366113" y="611733"/>
                  <a:pt x="1366113" y="611733"/>
                </a:cubicBezTo>
                <a:cubicBezTo>
                  <a:pt x="1369771" y="614781"/>
                  <a:pt x="1372514" y="616000"/>
                  <a:pt x="1374343" y="615391"/>
                </a:cubicBezTo>
                <a:cubicBezTo>
                  <a:pt x="1375562" y="614781"/>
                  <a:pt x="1377696" y="614476"/>
                  <a:pt x="1380744" y="614476"/>
                </a:cubicBezTo>
                <a:cubicBezTo>
                  <a:pt x="1382572" y="611429"/>
                  <a:pt x="1385316" y="611733"/>
                  <a:pt x="1388973" y="615391"/>
                </a:cubicBezTo>
                <a:cubicBezTo>
                  <a:pt x="1391412" y="617829"/>
                  <a:pt x="1392631" y="619048"/>
                  <a:pt x="1392631" y="619048"/>
                </a:cubicBezTo>
                <a:cubicBezTo>
                  <a:pt x="1393240" y="619658"/>
                  <a:pt x="1395069" y="619963"/>
                  <a:pt x="1398117" y="619963"/>
                </a:cubicBezTo>
                <a:lnTo>
                  <a:pt x="1395374" y="616305"/>
                </a:lnTo>
                <a:cubicBezTo>
                  <a:pt x="1395374" y="615086"/>
                  <a:pt x="1394460" y="614172"/>
                  <a:pt x="1392631" y="613562"/>
                </a:cubicBezTo>
                <a:lnTo>
                  <a:pt x="1399032" y="608990"/>
                </a:lnTo>
                <a:lnTo>
                  <a:pt x="1400861" y="608076"/>
                </a:lnTo>
                <a:cubicBezTo>
                  <a:pt x="1402080" y="608076"/>
                  <a:pt x="1404061" y="607923"/>
                  <a:pt x="1406804" y="607619"/>
                </a:cubicBezTo>
                <a:cubicBezTo>
                  <a:pt x="1409547" y="607314"/>
                  <a:pt x="1411833" y="607466"/>
                  <a:pt x="1413662" y="608076"/>
                </a:cubicBezTo>
                <a:cubicBezTo>
                  <a:pt x="1415491" y="608685"/>
                  <a:pt x="1418082" y="608838"/>
                  <a:pt x="1421434" y="608533"/>
                </a:cubicBezTo>
                <a:cubicBezTo>
                  <a:pt x="1424787" y="608228"/>
                  <a:pt x="1427378" y="608076"/>
                  <a:pt x="1429207" y="608076"/>
                </a:cubicBezTo>
                <a:lnTo>
                  <a:pt x="1433779" y="608990"/>
                </a:lnTo>
                <a:cubicBezTo>
                  <a:pt x="1439265" y="612038"/>
                  <a:pt x="1446428" y="615848"/>
                  <a:pt x="1455267" y="620420"/>
                </a:cubicBezTo>
                <a:cubicBezTo>
                  <a:pt x="1464107" y="624992"/>
                  <a:pt x="1471574" y="629412"/>
                  <a:pt x="1477670" y="633679"/>
                </a:cubicBezTo>
                <a:cubicBezTo>
                  <a:pt x="1497787" y="647700"/>
                  <a:pt x="1516075" y="663854"/>
                  <a:pt x="1532534" y="682142"/>
                </a:cubicBezTo>
                <a:cubicBezTo>
                  <a:pt x="1534363" y="684580"/>
                  <a:pt x="1537259" y="687781"/>
                  <a:pt x="1541221" y="691743"/>
                </a:cubicBezTo>
                <a:cubicBezTo>
                  <a:pt x="1545183" y="695706"/>
                  <a:pt x="1548079" y="699211"/>
                  <a:pt x="1549908" y="702259"/>
                </a:cubicBezTo>
                <a:cubicBezTo>
                  <a:pt x="1551736" y="705307"/>
                  <a:pt x="1555699" y="709269"/>
                  <a:pt x="1561795" y="714146"/>
                </a:cubicBezTo>
                <a:cubicBezTo>
                  <a:pt x="1563624" y="717194"/>
                  <a:pt x="1566977" y="721157"/>
                  <a:pt x="1571853" y="726033"/>
                </a:cubicBezTo>
                <a:cubicBezTo>
                  <a:pt x="1573072" y="727862"/>
                  <a:pt x="1574596" y="730300"/>
                  <a:pt x="1576425" y="733348"/>
                </a:cubicBezTo>
                <a:cubicBezTo>
                  <a:pt x="1578254" y="736396"/>
                  <a:pt x="1580083" y="738835"/>
                  <a:pt x="1581912" y="740664"/>
                </a:cubicBezTo>
                <a:cubicBezTo>
                  <a:pt x="1588617" y="750417"/>
                  <a:pt x="1594104" y="760780"/>
                  <a:pt x="1598371" y="771753"/>
                </a:cubicBezTo>
                <a:cubicBezTo>
                  <a:pt x="1602638" y="777240"/>
                  <a:pt x="1605229" y="783336"/>
                  <a:pt x="1606143" y="790041"/>
                </a:cubicBezTo>
                <a:cubicBezTo>
                  <a:pt x="1607058" y="796747"/>
                  <a:pt x="1607515" y="801014"/>
                  <a:pt x="1607515" y="802843"/>
                </a:cubicBezTo>
                <a:lnTo>
                  <a:pt x="1607515" y="807415"/>
                </a:lnTo>
                <a:cubicBezTo>
                  <a:pt x="1607515" y="812901"/>
                  <a:pt x="1607820" y="816864"/>
                  <a:pt x="1608429" y="819302"/>
                </a:cubicBezTo>
                <a:cubicBezTo>
                  <a:pt x="1610868" y="821740"/>
                  <a:pt x="1611172" y="824179"/>
                  <a:pt x="1609344" y="826617"/>
                </a:cubicBezTo>
                <a:cubicBezTo>
                  <a:pt x="1608734" y="826617"/>
                  <a:pt x="1608429" y="826922"/>
                  <a:pt x="1608429" y="827532"/>
                </a:cubicBezTo>
                <a:cubicBezTo>
                  <a:pt x="1608429" y="828141"/>
                  <a:pt x="1608734" y="828751"/>
                  <a:pt x="1609344" y="829361"/>
                </a:cubicBezTo>
                <a:cubicBezTo>
                  <a:pt x="1609344" y="831189"/>
                  <a:pt x="1609648" y="832409"/>
                  <a:pt x="1610258" y="833018"/>
                </a:cubicBezTo>
                <a:cubicBezTo>
                  <a:pt x="1608429" y="833628"/>
                  <a:pt x="1607058" y="833475"/>
                  <a:pt x="1606143" y="832561"/>
                </a:cubicBezTo>
                <a:cubicBezTo>
                  <a:pt x="1605229" y="831646"/>
                  <a:pt x="1604467" y="830275"/>
                  <a:pt x="1603857" y="828446"/>
                </a:cubicBezTo>
                <a:cubicBezTo>
                  <a:pt x="1605076" y="826617"/>
                  <a:pt x="1603553" y="824788"/>
                  <a:pt x="1599285" y="822960"/>
                </a:cubicBezTo>
                <a:cubicBezTo>
                  <a:pt x="1598676" y="822350"/>
                  <a:pt x="1598066" y="822502"/>
                  <a:pt x="1597457" y="823417"/>
                </a:cubicBezTo>
                <a:cubicBezTo>
                  <a:pt x="1596847" y="824331"/>
                  <a:pt x="1596542" y="825093"/>
                  <a:pt x="1596542" y="825703"/>
                </a:cubicBezTo>
                <a:cubicBezTo>
                  <a:pt x="1595932" y="826313"/>
                  <a:pt x="1595475" y="827227"/>
                  <a:pt x="1595171" y="828446"/>
                </a:cubicBezTo>
                <a:cubicBezTo>
                  <a:pt x="1594866" y="829665"/>
                  <a:pt x="1594713" y="830884"/>
                  <a:pt x="1594713" y="832104"/>
                </a:cubicBezTo>
                <a:lnTo>
                  <a:pt x="1591056" y="844905"/>
                </a:lnTo>
                <a:lnTo>
                  <a:pt x="1589227" y="845820"/>
                </a:lnTo>
                <a:cubicBezTo>
                  <a:pt x="1586179" y="847648"/>
                  <a:pt x="1584655" y="850696"/>
                  <a:pt x="1584655" y="854964"/>
                </a:cubicBezTo>
                <a:lnTo>
                  <a:pt x="1580997" y="855878"/>
                </a:lnTo>
                <a:cubicBezTo>
                  <a:pt x="1580388" y="855878"/>
                  <a:pt x="1579321" y="855878"/>
                  <a:pt x="1577797" y="855878"/>
                </a:cubicBezTo>
                <a:cubicBezTo>
                  <a:pt x="1576273" y="855878"/>
                  <a:pt x="1575816" y="856792"/>
                  <a:pt x="1576425" y="858621"/>
                </a:cubicBezTo>
                <a:cubicBezTo>
                  <a:pt x="1576425" y="859231"/>
                  <a:pt x="1575206" y="860755"/>
                  <a:pt x="1572768" y="863193"/>
                </a:cubicBezTo>
                <a:cubicBezTo>
                  <a:pt x="1572158" y="863803"/>
                  <a:pt x="1571548" y="863955"/>
                  <a:pt x="1570939" y="863650"/>
                </a:cubicBezTo>
                <a:cubicBezTo>
                  <a:pt x="1570329" y="863346"/>
                  <a:pt x="1569720" y="863498"/>
                  <a:pt x="1569110" y="864108"/>
                </a:cubicBezTo>
                <a:lnTo>
                  <a:pt x="1559966" y="865936"/>
                </a:lnTo>
                <a:cubicBezTo>
                  <a:pt x="1559356" y="865936"/>
                  <a:pt x="1558594" y="865784"/>
                  <a:pt x="1557680" y="865479"/>
                </a:cubicBezTo>
                <a:cubicBezTo>
                  <a:pt x="1556766" y="865174"/>
                  <a:pt x="1555089" y="865327"/>
                  <a:pt x="1552651" y="865936"/>
                </a:cubicBezTo>
                <a:cubicBezTo>
                  <a:pt x="1549603" y="867765"/>
                  <a:pt x="1545640" y="868070"/>
                  <a:pt x="1540764" y="866851"/>
                </a:cubicBezTo>
                <a:cubicBezTo>
                  <a:pt x="1540154" y="867460"/>
                  <a:pt x="1539392" y="867765"/>
                  <a:pt x="1538478" y="867765"/>
                </a:cubicBezTo>
                <a:cubicBezTo>
                  <a:pt x="1537563" y="867765"/>
                  <a:pt x="1536801" y="868070"/>
                  <a:pt x="1536192" y="868680"/>
                </a:cubicBezTo>
                <a:cubicBezTo>
                  <a:pt x="1531315" y="868680"/>
                  <a:pt x="1528876" y="867460"/>
                  <a:pt x="1528876" y="865022"/>
                </a:cubicBezTo>
                <a:cubicBezTo>
                  <a:pt x="1527657" y="862584"/>
                  <a:pt x="1527962" y="860450"/>
                  <a:pt x="1529791" y="858621"/>
                </a:cubicBezTo>
                <a:cubicBezTo>
                  <a:pt x="1531010" y="858621"/>
                  <a:pt x="1532534" y="859536"/>
                  <a:pt x="1534363" y="861364"/>
                </a:cubicBezTo>
                <a:cubicBezTo>
                  <a:pt x="1535582" y="861974"/>
                  <a:pt x="1536801" y="861974"/>
                  <a:pt x="1538021" y="861364"/>
                </a:cubicBezTo>
                <a:cubicBezTo>
                  <a:pt x="1539240" y="860755"/>
                  <a:pt x="1539544" y="860145"/>
                  <a:pt x="1538935" y="859536"/>
                </a:cubicBezTo>
                <a:cubicBezTo>
                  <a:pt x="1539544" y="858926"/>
                  <a:pt x="1540002" y="858012"/>
                  <a:pt x="1540307" y="856792"/>
                </a:cubicBezTo>
                <a:cubicBezTo>
                  <a:pt x="1540611" y="855573"/>
                  <a:pt x="1541678" y="854659"/>
                  <a:pt x="1543507" y="854049"/>
                </a:cubicBezTo>
                <a:lnTo>
                  <a:pt x="1542593" y="853135"/>
                </a:lnTo>
                <a:cubicBezTo>
                  <a:pt x="1541983" y="853135"/>
                  <a:pt x="1540764" y="854049"/>
                  <a:pt x="1538935" y="855878"/>
                </a:cubicBezTo>
                <a:cubicBezTo>
                  <a:pt x="1537716" y="853440"/>
                  <a:pt x="1535277" y="852221"/>
                  <a:pt x="1531620" y="852221"/>
                </a:cubicBezTo>
                <a:cubicBezTo>
                  <a:pt x="1529791" y="853440"/>
                  <a:pt x="1525828" y="854049"/>
                  <a:pt x="1519733" y="854049"/>
                </a:cubicBezTo>
                <a:cubicBezTo>
                  <a:pt x="1518514" y="855269"/>
                  <a:pt x="1517294" y="855269"/>
                  <a:pt x="1516075" y="854049"/>
                </a:cubicBezTo>
                <a:cubicBezTo>
                  <a:pt x="1515465" y="855878"/>
                  <a:pt x="1516075" y="857707"/>
                  <a:pt x="1517904" y="859536"/>
                </a:cubicBezTo>
                <a:cubicBezTo>
                  <a:pt x="1519123" y="860755"/>
                  <a:pt x="1519733" y="862279"/>
                  <a:pt x="1519733" y="864108"/>
                </a:cubicBezTo>
                <a:cubicBezTo>
                  <a:pt x="1519123" y="864717"/>
                  <a:pt x="1518666" y="865479"/>
                  <a:pt x="1518361" y="866394"/>
                </a:cubicBezTo>
                <a:cubicBezTo>
                  <a:pt x="1518056" y="867308"/>
                  <a:pt x="1517599" y="867765"/>
                  <a:pt x="1516989" y="867765"/>
                </a:cubicBezTo>
                <a:cubicBezTo>
                  <a:pt x="1515161" y="867765"/>
                  <a:pt x="1514246" y="867460"/>
                  <a:pt x="1514246" y="866851"/>
                </a:cubicBezTo>
                <a:cubicBezTo>
                  <a:pt x="1514246" y="866851"/>
                  <a:pt x="1512417" y="864108"/>
                  <a:pt x="1508760" y="858621"/>
                </a:cubicBezTo>
                <a:lnTo>
                  <a:pt x="1512417" y="854964"/>
                </a:lnTo>
                <a:cubicBezTo>
                  <a:pt x="1509979" y="854354"/>
                  <a:pt x="1507998" y="853440"/>
                  <a:pt x="1506474" y="852221"/>
                </a:cubicBezTo>
                <a:cubicBezTo>
                  <a:pt x="1504950" y="851001"/>
                  <a:pt x="1503578" y="850087"/>
                  <a:pt x="1502359" y="849477"/>
                </a:cubicBezTo>
                <a:cubicBezTo>
                  <a:pt x="1501140" y="849477"/>
                  <a:pt x="1499920" y="850087"/>
                  <a:pt x="1498701" y="851306"/>
                </a:cubicBezTo>
                <a:cubicBezTo>
                  <a:pt x="1498092" y="852525"/>
                  <a:pt x="1498397" y="853744"/>
                  <a:pt x="1499616" y="854964"/>
                </a:cubicBezTo>
                <a:lnTo>
                  <a:pt x="1501444" y="855878"/>
                </a:lnTo>
                <a:cubicBezTo>
                  <a:pt x="1502054" y="856488"/>
                  <a:pt x="1502664" y="857250"/>
                  <a:pt x="1503273" y="858164"/>
                </a:cubicBezTo>
                <a:cubicBezTo>
                  <a:pt x="1503883" y="859078"/>
                  <a:pt x="1503883" y="859840"/>
                  <a:pt x="1503273" y="860450"/>
                </a:cubicBezTo>
                <a:cubicBezTo>
                  <a:pt x="1502054" y="862279"/>
                  <a:pt x="1499920" y="862584"/>
                  <a:pt x="1496872" y="861364"/>
                </a:cubicBezTo>
                <a:cubicBezTo>
                  <a:pt x="1495653" y="861364"/>
                  <a:pt x="1494129" y="860450"/>
                  <a:pt x="1492300" y="858621"/>
                </a:cubicBezTo>
                <a:cubicBezTo>
                  <a:pt x="1491691" y="858012"/>
                  <a:pt x="1491539" y="857250"/>
                  <a:pt x="1491843" y="856335"/>
                </a:cubicBezTo>
                <a:cubicBezTo>
                  <a:pt x="1492148" y="855421"/>
                  <a:pt x="1492300" y="854659"/>
                  <a:pt x="1492300" y="854049"/>
                </a:cubicBezTo>
                <a:lnTo>
                  <a:pt x="1492300" y="850392"/>
                </a:lnTo>
                <a:cubicBezTo>
                  <a:pt x="1488643" y="846734"/>
                  <a:pt x="1484681" y="846125"/>
                  <a:pt x="1480413" y="848563"/>
                </a:cubicBezTo>
                <a:lnTo>
                  <a:pt x="1477670" y="848563"/>
                </a:lnTo>
                <a:cubicBezTo>
                  <a:pt x="1475232" y="846125"/>
                  <a:pt x="1471574" y="845210"/>
                  <a:pt x="1466697" y="845820"/>
                </a:cubicBezTo>
                <a:lnTo>
                  <a:pt x="1462125" y="846734"/>
                </a:lnTo>
                <a:cubicBezTo>
                  <a:pt x="1459077" y="846734"/>
                  <a:pt x="1456182" y="846429"/>
                  <a:pt x="1453438" y="845820"/>
                </a:cubicBezTo>
                <a:cubicBezTo>
                  <a:pt x="1450695" y="845210"/>
                  <a:pt x="1448105" y="844600"/>
                  <a:pt x="1445666" y="843991"/>
                </a:cubicBezTo>
                <a:cubicBezTo>
                  <a:pt x="1443228" y="843991"/>
                  <a:pt x="1441399" y="843686"/>
                  <a:pt x="1440180" y="843077"/>
                </a:cubicBezTo>
                <a:lnTo>
                  <a:pt x="1437436" y="843077"/>
                </a:lnTo>
                <a:cubicBezTo>
                  <a:pt x="1434998" y="841248"/>
                  <a:pt x="1431950" y="840943"/>
                  <a:pt x="1428292" y="842162"/>
                </a:cubicBezTo>
                <a:lnTo>
                  <a:pt x="1425549" y="842162"/>
                </a:lnTo>
                <a:cubicBezTo>
                  <a:pt x="1423720" y="840333"/>
                  <a:pt x="1420673" y="839419"/>
                  <a:pt x="1416405" y="839419"/>
                </a:cubicBezTo>
                <a:cubicBezTo>
                  <a:pt x="1415186" y="839419"/>
                  <a:pt x="1414577" y="838809"/>
                  <a:pt x="1414577" y="837590"/>
                </a:cubicBezTo>
                <a:cubicBezTo>
                  <a:pt x="1414577" y="837590"/>
                  <a:pt x="1414729" y="837438"/>
                  <a:pt x="1415034" y="837133"/>
                </a:cubicBezTo>
                <a:cubicBezTo>
                  <a:pt x="1415338" y="836828"/>
                  <a:pt x="1415491" y="836676"/>
                  <a:pt x="1415491" y="836676"/>
                </a:cubicBezTo>
                <a:lnTo>
                  <a:pt x="1417320" y="837590"/>
                </a:lnTo>
                <a:cubicBezTo>
                  <a:pt x="1417320" y="837590"/>
                  <a:pt x="1418234" y="836676"/>
                  <a:pt x="1420063" y="834847"/>
                </a:cubicBezTo>
                <a:cubicBezTo>
                  <a:pt x="1420063" y="834237"/>
                  <a:pt x="1420215" y="833780"/>
                  <a:pt x="1420520" y="833475"/>
                </a:cubicBezTo>
                <a:cubicBezTo>
                  <a:pt x="1420825" y="833171"/>
                  <a:pt x="1420673" y="832713"/>
                  <a:pt x="1420063" y="832104"/>
                </a:cubicBezTo>
                <a:cubicBezTo>
                  <a:pt x="1418234" y="832104"/>
                  <a:pt x="1416710" y="831494"/>
                  <a:pt x="1415491" y="830275"/>
                </a:cubicBezTo>
                <a:cubicBezTo>
                  <a:pt x="1414272" y="830884"/>
                  <a:pt x="1413662" y="832104"/>
                  <a:pt x="1413662" y="833932"/>
                </a:cubicBezTo>
                <a:cubicBezTo>
                  <a:pt x="1410614" y="833932"/>
                  <a:pt x="1409243" y="833018"/>
                  <a:pt x="1409547" y="831189"/>
                </a:cubicBezTo>
                <a:cubicBezTo>
                  <a:pt x="1409852" y="829361"/>
                  <a:pt x="1409700" y="828446"/>
                  <a:pt x="1409090" y="828446"/>
                </a:cubicBezTo>
                <a:lnTo>
                  <a:pt x="1357884" y="833932"/>
                </a:lnTo>
                <a:cubicBezTo>
                  <a:pt x="1357884" y="833323"/>
                  <a:pt x="1363218" y="832104"/>
                  <a:pt x="1373886" y="830275"/>
                </a:cubicBezTo>
                <a:cubicBezTo>
                  <a:pt x="1384554" y="828446"/>
                  <a:pt x="1388973" y="826922"/>
                  <a:pt x="1387145" y="825703"/>
                </a:cubicBezTo>
                <a:cubicBezTo>
                  <a:pt x="1388364" y="825093"/>
                  <a:pt x="1391412" y="824331"/>
                  <a:pt x="1396288" y="823417"/>
                </a:cubicBezTo>
                <a:cubicBezTo>
                  <a:pt x="1401165" y="822502"/>
                  <a:pt x="1403604" y="821436"/>
                  <a:pt x="1403604" y="820217"/>
                </a:cubicBezTo>
                <a:cubicBezTo>
                  <a:pt x="1405433" y="821436"/>
                  <a:pt x="1407109" y="822045"/>
                  <a:pt x="1408633" y="822045"/>
                </a:cubicBezTo>
                <a:cubicBezTo>
                  <a:pt x="1410157" y="822045"/>
                  <a:pt x="1411224" y="821131"/>
                  <a:pt x="1411833" y="819302"/>
                </a:cubicBezTo>
                <a:cubicBezTo>
                  <a:pt x="1411833" y="818692"/>
                  <a:pt x="1412748" y="818388"/>
                  <a:pt x="1414577" y="818388"/>
                </a:cubicBezTo>
                <a:cubicBezTo>
                  <a:pt x="1418234" y="818388"/>
                  <a:pt x="1422196" y="817169"/>
                  <a:pt x="1426464" y="814730"/>
                </a:cubicBezTo>
                <a:cubicBezTo>
                  <a:pt x="1430731" y="812292"/>
                  <a:pt x="1433779" y="810768"/>
                  <a:pt x="1435608" y="810158"/>
                </a:cubicBezTo>
                <a:cubicBezTo>
                  <a:pt x="1444752" y="808939"/>
                  <a:pt x="1451153" y="806196"/>
                  <a:pt x="1454810" y="801928"/>
                </a:cubicBezTo>
                <a:cubicBezTo>
                  <a:pt x="1456029" y="800709"/>
                  <a:pt x="1457248" y="799642"/>
                  <a:pt x="1458468" y="798728"/>
                </a:cubicBezTo>
                <a:cubicBezTo>
                  <a:pt x="1459687" y="797814"/>
                  <a:pt x="1460906" y="796747"/>
                  <a:pt x="1462125" y="795528"/>
                </a:cubicBezTo>
                <a:cubicBezTo>
                  <a:pt x="1463954" y="793699"/>
                  <a:pt x="1465630" y="792175"/>
                  <a:pt x="1467155" y="790956"/>
                </a:cubicBezTo>
                <a:cubicBezTo>
                  <a:pt x="1468678" y="789736"/>
                  <a:pt x="1470050" y="788517"/>
                  <a:pt x="1471269" y="787298"/>
                </a:cubicBezTo>
                <a:cubicBezTo>
                  <a:pt x="1472488" y="786688"/>
                  <a:pt x="1473708" y="785774"/>
                  <a:pt x="1474927" y="784555"/>
                </a:cubicBezTo>
                <a:cubicBezTo>
                  <a:pt x="1476146" y="783336"/>
                  <a:pt x="1477670" y="782117"/>
                  <a:pt x="1479499" y="780897"/>
                </a:cubicBezTo>
                <a:cubicBezTo>
                  <a:pt x="1480109" y="780288"/>
                  <a:pt x="1482242" y="777544"/>
                  <a:pt x="1485900" y="772668"/>
                </a:cubicBezTo>
                <a:cubicBezTo>
                  <a:pt x="1488338" y="770839"/>
                  <a:pt x="1489862" y="767486"/>
                  <a:pt x="1490472" y="762609"/>
                </a:cubicBezTo>
                <a:cubicBezTo>
                  <a:pt x="1491081" y="760780"/>
                  <a:pt x="1491996" y="758799"/>
                  <a:pt x="1493215" y="756666"/>
                </a:cubicBezTo>
                <a:cubicBezTo>
                  <a:pt x="1494434" y="754532"/>
                  <a:pt x="1495348" y="752856"/>
                  <a:pt x="1495958" y="751636"/>
                </a:cubicBezTo>
                <a:cubicBezTo>
                  <a:pt x="1497177" y="745540"/>
                  <a:pt x="1497787" y="740359"/>
                  <a:pt x="1497787" y="736092"/>
                </a:cubicBezTo>
                <a:cubicBezTo>
                  <a:pt x="1497787" y="733044"/>
                  <a:pt x="1497177" y="728472"/>
                  <a:pt x="1495958" y="722376"/>
                </a:cubicBezTo>
                <a:cubicBezTo>
                  <a:pt x="1494739" y="720547"/>
                  <a:pt x="1493520" y="718261"/>
                  <a:pt x="1492300" y="715518"/>
                </a:cubicBezTo>
                <a:cubicBezTo>
                  <a:pt x="1491081" y="712774"/>
                  <a:pt x="1490167" y="710793"/>
                  <a:pt x="1489557" y="709574"/>
                </a:cubicBezTo>
                <a:lnTo>
                  <a:pt x="1474927" y="686714"/>
                </a:lnTo>
                <a:cubicBezTo>
                  <a:pt x="1474927" y="684885"/>
                  <a:pt x="1474012" y="683666"/>
                  <a:pt x="1472184" y="683057"/>
                </a:cubicBezTo>
                <a:cubicBezTo>
                  <a:pt x="1471574" y="683666"/>
                  <a:pt x="1470965" y="684733"/>
                  <a:pt x="1470355" y="686257"/>
                </a:cubicBezTo>
                <a:cubicBezTo>
                  <a:pt x="1469745" y="687781"/>
                  <a:pt x="1468831" y="687933"/>
                  <a:pt x="1467612" y="686714"/>
                </a:cubicBezTo>
                <a:cubicBezTo>
                  <a:pt x="1466393" y="684885"/>
                  <a:pt x="1465783" y="682752"/>
                  <a:pt x="1465783" y="680313"/>
                </a:cubicBezTo>
                <a:cubicBezTo>
                  <a:pt x="1463344" y="682142"/>
                  <a:pt x="1460906" y="683057"/>
                  <a:pt x="1458468" y="683057"/>
                </a:cubicBezTo>
                <a:cubicBezTo>
                  <a:pt x="1456639" y="683057"/>
                  <a:pt x="1454810" y="682142"/>
                  <a:pt x="1452981" y="680313"/>
                </a:cubicBezTo>
                <a:lnTo>
                  <a:pt x="1451153" y="685800"/>
                </a:lnTo>
                <a:cubicBezTo>
                  <a:pt x="1451153" y="687019"/>
                  <a:pt x="1450238" y="688238"/>
                  <a:pt x="1448409" y="689457"/>
                </a:cubicBezTo>
                <a:lnTo>
                  <a:pt x="1438351" y="694944"/>
                </a:lnTo>
                <a:cubicBezTo>
                  <a:pt x="1436522" y="696163"/>
                  <a:pt x="1434693" y="698296"/>
                  <a:pt x="1432865" y="701344"/>
                </a:cubicBezTo>
                <a:lnTo>
                  <a:pt x="1426464" y="709574"/>
                </a:lnTo>
                <a:cubicBezTo>
                  <a:pt x="1424635" y="710793"/>
                  <a:pt x="1422959" y="712622"/>
                  <a:pt x="1421434" y="715061"/>
                </a:cubicBezTo>
                <a:cubicBezTo>
                  <a:pt x="1419910" y="717499"/>
                  <a:pt x="1418844" y="719328"/>
                  <a:pt x="1418234" y="720547"/>
                </a:cubicBezTo>
                <a:cubicBezTo>
                  <a:pt x="1417015" y="722985"/>
                  <a:pt x="1414881" y="725729"/>
                  <a:pt x="1411833" y="728776"/>
                </a:cubicBezTo>
                <a:cubicBezTo>
                  <a:pt x="1408785" y="731825"/>
                  <a:pt x="1406347" y="734568"/>
                  <a:pt x="1404518" y="737006"/>
                </a:cubicBezTo>
                <a:cubicBezTo>
                  <a:pt x="1403299" y="738225"/>
                  <a:pt x="1402080" y="738530"/>
                  <a:pt x="1400861" y="737921"/>
                </a:cubicBezTo>
                <a:cubicBezTo>
                  <a:pt x="1400251" y="737311"/>
                  <a:pt x="1399336" y="737006"/>
                  <a:pt x="1398117" y="737006"/>
                </a:cubicBezTo>
                <a:cubicBezTo>
                  <a:pt x="1396898" y="737006"/>
                  <a:pt x="1395984" y="736701"/>
                  <a:pt x="1395374" y="736092"/>
                </a:cubicBezTo>
                <a:cubicBezTo>
                  <a:pt x="1395374" y="736701"/>
                  <a:pt x="1395069" y="737311"/>
                  <a:pt x="1394460" y="737921"/>
                </a:cubicBezTo>
                <a:cubicBezTo>
                  <a:pt x="1393850" y="738530"/>
                  <a:pt x="1394460" y="738530"/>
                  <a:pt x="1396288" y="737921"/>
                </a:cubicBezTo>
                <a:cubicBezTo>
                  <a:pt x="1396288" y="738530"/>
                  <a:pt x="1396441" y="739444"/>
                  <a:pt x="1396746" y="740664"/>
                </a:cubicBezTo>
                <a:cubicBezTo>
                  <a:pt x="1397050" y="741883"/>
                  <a:pt x="1396593" y="742797"/>
                  <a:pt x="1395374" y="743407"/>
                </a:cubicBezTo>
                <a:cubicBezTo>
                  <a:pt x="1393545" y="742797"/>
                  <a:pt x="1392326" y="742645"/>
                  <a:pt x="1391716" y="742950"/>
                </a:cubicBezTo>
                <a:cubicBezTo>
                  <a:pt x="1391107" y="743255"/>
                  <a:pt x="1391107" y="744626"/>
                  <a:pt x="1391716" y="747065"/>
                </a:cubicBezTo>
                <a:cubicBezTo>
                  <a:pt x="1388669" y="747674"/>
                  <a:pt x="1386840" y="746760"/>
                  <a:pt x="1386230" y="744321"/>
                </a:cubicBezTo>
                <a:lnTo>
                  <a:pt x="1385316" y="741578"/>
                </a:lnTo>
                <a:cubicBezTo>
                  <a:pt x="1384097" y="740359"/>
                  <a:pt x="1382877" y="740359"/>
                  <a:pt x="1381658" y="741578"/>
                </a:cubicBezTo>
                <a:lnTo>
                  <a:pt x="1374343" y="744321"/>
                </a:lnTo>
                <a:cubicBezTo>
                  <a:pt x="1374343" y="744931"/>
                  <a:pt x="1375562" y="745693"/>
                  <a:pt x="1378000" y="746607"/>
                </a:cubicBezTo>
                <a:cubicBezTo>
                  <a:pt x="1380439" y="747522"/>
                  <a:pt x="1381658" y="748893"/>
                  <a:pt x="1381658" y="750722"/>
                </a:cubicBezTo>
                <a:cubicBezTo>
                  <a:pt x="1379220" y="750113"/>
                  <a:pt x="1377543" y="750113"/>
                  <a:pt x="1376629" y="750722"/>
                </a:cubicBezTo>
                <a:cubicBezTo>
                  <a:pt x="1375714" y="751332"/>
                  <a:pt x="1375257" y="752551"/>
                  <a:pt x="1375257" y="754380"/>
                </a:cubicBezTo>
                <a:cubicBezTo>
                  <a:pt x="1373428" y="756209"/>
                  <a:pt x="1371905" y="756818"/>
                  <a:pt x="1370685" y="756209"/>
                </a:cubicBezTo>
                <a:cubicBezTo>
                  <a:pt x="1368247" y="754380"/>
                  <a:pt x="1367332" y="752246"/>
                  <a:pt x="1367942" y="749808"/>
                </a:cubicBezTo>
                <a:cubicBezTo>
                  <a:pt x="1368552" y="749198"/>
                  <a:pt x="1368704" y="748741"/>
                  <a:pt x="1368399" y="748436"/>
                </a:cubicBezTo>
                <a:cubicBezTo>
                  <a:pt x="1368095" y="748131"/>
                  <a:pt x="1367942" y="747674"/>
                  <a:pt x="1367942" y="747065"/>
                </a:cubicBezTo>
                <a:lnTo>
                  <a:pt x="1366113" y="747979"/>
                </a:lnTo>
                <a:lnTo>
                  <a:pt x="1360627" y="750722"/>
                </a:lnTo>
                <a:cubicBezTo>
                  <a:pt x="1358798" y="750722"/>
                  <a:pt x="1357579" y="751027"/>
                  <a:pt x="1356969" y="751636"/>
                </a:cubicBezTo>
                <a:cubicBezTo>
                  <a:pt x="1356360" y="752246"/>
                  <a:pt x="1356055" y="753465"/>
                  <a:pt x="1356055" y="755294"/>
                </a:cubicBezTo>
                <a:lnTo>
                  <a:pt x="1356055" y="763524"/>
                </a:lnTo>
                <a:cubicBezTo>
                  <a:pt x="1356055" y="764133"/>
                  <a:pt x="1355598" y="764743"/>
                  <a:pt x="1354683" y="765352"/>
                </a:cubicBezTo>
                <a:cubicBezTo>
                  <a:pt x="1353769" y="765962"/>
                  <a:pt x="1353007" y="766267"/>
                  <a:pt x="1352397" y="766267"/>
                </a:cubicBezTo>
                <a:cubicBezTo>
                  <a:pt x="1352397" y="766267"/>
                  <a:pt x="1351940" y="766267"/>
                  <a:pt x="1351026" y="766267"/>
                </a:cubicBezTo>
                <a:cubicBezTo>
                  <a:pt x="1350111" y="766267"/>
                  <a:pt x="1349959" y="766876"/>
                  <a:pt x="1350568" y="768096"/>
                </a:cubicBezTo>
                <a:cubicBezTo>
                  <a:pt x="1351178" y="769315"/>
                  <a:pt x="1351026" y="769925"/>
                  <a:pt x="1350111" y="769925"/>
                </a:cubicBezTo>
                <a:cubicBezTo>
                  <a:pt x="1349197" y="769925"/>
                  <a:pt x="1348130" y="769620"/>
                  <a:pt x="1346911" y="769010"/>
                </a:cubicBezTo>
                <a:cubicBezTo>
                  <a:pt x="1346301" y="769010"/>
                  <a:pt x="1345082" y="768096"/>
                  <a:pt x="1343253" y="766267"/>
                </a:cubicBezTo>
                <a:lnTo>
                  <a:pt x="1343253" y="758952"/>
                </a:lnTo>
                <a:cubicBezTo>
                  <a:pt x="1341424" y="758952"/>
                  <a:pt x="1340205" y="759561"/>
                  <a:pt x="1339596" y="760780"/>
                </a:cubicBezTo>
                <a:cubicBezTo>
                  <a:pt x="1338986" y="762000"/>
                  <a:pt x="1338377" y="762762"/>
                  <a:pt x="1337767" y="763067"/>
                </a:cubicBezTo>
                <a:cubicBezTo>
                  <a:pt x="1337157" y="763371"/>
                  <a:pt x="1336548" y="763524"/>
                  <a:pt x="1335938" y="763524"/>
                </a:cubicBezTo>
                <a:lnTo>
                  <a:pt x="1333195" y="763524"/>
                </a:lnTo>
                <a:cubicBezTo>
                  <a:pt x="1329537" y="763524"/>
                  <a:pt x="1326184" y="764438"/>
                  <a:pt x="1323136" y="766267"/>
                </a:cubicBezTo>
                <a:lnTo>
                  <a:pt x="1323136" y="767181"/>
                </a:lnTo>
                <a:lnTo>
                  <a:pt x="1331366" y="769010"/>
                </a:lnTo>
                <a:cubicBezTo>
                  <a:pt x="1335024" y="769620"/>
                  <a:pt x="1336243" y="771448"/>
                  <a:pt x="1335024" y="774496"/>
                </a:cubicBezTo>
                <a:cubicBezTo>
                  <a:pt x="1333804" y="776325"/>
                  <a:pt x="1331366" y="776935"/>
                  <a:pt x="1327708" y="776325"/>
                </a:cubicBezTo>
                <a:cubicBezTo>
                  <a:pt x="1326489" y="777544"/>
                  <a:pt x="1325575" y="778154"/>
                  <a:pt x="1324965" y="778154"/>
                </a:cubicBezTo>
                <a:cubicBezTo>
                  <a:pt x="1323746" y="779983"/>
                  <a:pt x="1322222" y="779983"/>
                  <a:pt x="1320393" y="778154"/>
                </a:cubicBezTo>
                <a:cubicBezTo>
                  <a:pt x="1319784" y="776935"/>
                  <a:pt x="1319784" y="775411"/>
                  <a:pt x="1320393" y="773582"/>
                </a:cubicBezTo>
                <a:cubicBezTo>
                  <a:pt x="1321003" y="772973"/>
                  <a:pt x="1321308" y="771753"/>
                  <a:pt x="1321308" y="769925"/>
                </a:cubicBezTo>
                <a:cubicBezTo>
                  <a:pt x="1320089" y="769315"/>
                  <a:pt x="1318564" y="769010"/>
                  <a:pt x="1316736" y="769010"/>
                </a:cubicBezTo>
                <a:cubicBezTo>
                  <a:pt x="1314907" y="769010"/>
                  <a:pt x="1313231" y="769772"/>
                  <a:pt x="1311706" y="771296"/>
                </a:cubicBezTo>
                <a:cubicBezTo>
                  <a:pt x="1310182" y="772820"/>
                  <a:pt x="1309116" y="773887"/>
                  <a:pt x="1308506" y="774496"/>
                </a:cubicBezTo>
                <a:cubicBezTo>
                  <a:pt x="1305458" y="775716"/>
                  <a:pt x="1304239" y="777849"/>
                  <a:pt x="1304848" y="780897"/>
                </a:cubicBezTo>
                <a:cubicBezTo>
                  <a:pt x="1305458" y="783945"/>
                  <a:pt x="1305458" y="786079"/>
                  <a:pt x="1304848" y="787298"/>
                </a:cubicBezTo>
                <a:cubicBezTo>
                  <a:pt x="1304239" y="786688"/>
                  <a:pt x="1303172" y="786231"/>
                  <a:pt x="1301648" y="785927"/>
                </a:cubicBezTo>
                <a:cubicBezTo>
                  <a:pt x="1300124" y="785622"/>
                  <a:pt x="1299057" y="785165"/>
                  <a:pt x="1298448" y="784555"/>
                </a:cubicBezTo>
                <a:cubicBezTo>
                  <a:pt x="1297838" y="785774"/>
                  <a:pt x="1297533" y="787908"/>
                  <a:pt x="1297533" y="790956"/>
                </a:cubicBezTo>
                <a:lnTo>
                  <a:pt x="1291132" y="790956"/>
                </a:lnTo>
                <a:lnTo>
                  <a:pt x="1289304" y="791870"/>
                </a:lnTo>
                <a:lnTo>
                  <a:pt x="1288389" y="794613"/>
                </a:lnTo>
                <a:cubicBezTo>
                  <a:pt x="1286560" y="794613"/>
                  <a:pt x="1285036" y="794004"/>
                  <a:pt x="1283817" y="792784"/>
                </a:cubicBezTo>
                <a:cubicBezTo>
                  <a:pt x="1283208" y="792175"/>
                  <a:pt x="1283055" y="791413"/>
                  <a:pt x="1283360" y="790498"/>
                </a:cubicBezTo>
                <a:cubicBezTo>
                  <a:pt x="1283665" y="789584"/>
                  <a:pt x="1283817" y="788822"/>
                  <a:pt x="1283817" y="788213"/>
                </a:cubicBezTo>
                <a:cubicBezTo>
                  <a:pt x="1283817" y="787603"/>
                  <a:pt x="1284122" y="786993"/>
                  <a:pt x="1284732" y="786384"/>
                </a:cubicBezTo>
                <a:cubicBezTo>
                  <a:pt x="1285341" y="785774"/>
                  <a:pt x="1285036" y="785165"/>
                  <a:pt x="1283817" y="784555"/>
                </a:cubicBezTo>
                <a:lnTo>
                  <a:pt x="1282903" y="784555"/>
                </a:lnTo>
                <a:cubicBezTo>
                  <a:pt x="1280464" y="784555"/>
                  <a:pt x="1277721" y="785317"/>
                  <a:pt x="1274673" y="786841"/>
                </a:cubicBezTo>
                <a:cubicBezTo>
                  <a:pt x="1271625" y="788365"/>
                  <a:pt x="1269796" y="790041"/>
                  <a:pt x="1269187" y="791870"/>
                </a:cubicBezTo>
                <a:cubicBezTo>
                  <a:pt x="1269796" y="792480"/>
                  <a:pt x="1271016" y="792784"/>
                  <a:pt x="1272845" y="792784"/>
                </a:cubicBezTo>
                <a:lnTo>
                  <a:pt x="1269187" y="800100"/>
                </a:lnTo>
                <a:lnTo>
                  <a:pt x="1264615" y="799185"/>
                </a:lnTo>
                <a:lnTo>
                  <a:pt x="1267358" y="791870"/>
                </a:lnTo>
                <a:cubicBezTo>
                  <a:pt x="1267358" y="791870"/>
                  <a:pt x="1267206" y="791718"/>
                  <a:pt x="1266901" y="791413"/>
                </a:cubicBezTo>
                <a:cubicBezTo>
                  <a:pt x="1266596" y="791108"/>
                  <a:pt x="1266444" y="790956"/>
                  <a:pt x="1266444" y="790956"/>
                </a:cubicBezTo>
                <a:cubicBezTo>
                  <a:pt x="1265224" y="792175"/>
                  <a:pt x="1263396" y="793394"/>
                  <a:pt x="1260957" y="794613"/>
                </a:cubicBezTo>
                <a:lnTo>
                  <a:pt x="1259128" y="794613"/>
                </a:lnTo>
                <a:cubicBezTo>
                  <a:pt x="1256080" y="795223"/>
                  <a:pt x="1253642" y="796442"/>
                  <a:pt x="1251813" y="798271"/>
                </a:cubicBezTo>
                <a:cubicBezTo>
                  <a:pt x="1250594" y="798880"/>
                  <a:pt x="1249680" y="798880"/>
                  <a:pt x="1249070" y="798271"/>
                </a:cubicBezTo>
                <a:cubicBezTo>
                  <a:pt x="1247241" y="798271"/>
                  <a:pt x="1246327" y="799795"/>
                  <a:pt x="1246327" y="802843"/>
                </a:cubicBezTo>
                <a:lnTo>
                  <a:pt x="1248156" y="802843"/>
                </a:lnTo>
                <a:cubicBezTo>
                  <a:pt x="1250594" y="802843"/>
                  <a:pt x="1252423" y="804367"/>
                  <a:pt x="1253642" y="807415"/>
                </a:cubicBezTo>
                <a:cubicBezTo>
                  <a:pt x="1253032" y="808024"/>
                  <a:pt x="1251966" y="808177"/>
                  <a:pt x="1250442" y="807872"/>
                </a:cubicBezTo>
                <a:cubicBezTo>
                  <a:pt x="1248918" y="807567"/>
                  <a:pt x="1247851" y="807415"/>
                  <a:pt x="1247241" y="807415"/>
                </a:cubicBezTo>
                <a:lnTo>
                  <a:pt x="1247241" y="808329"/>
                </a:lnTo>
                <a:cubicBezTo>
                  <a:pt x="1247241" y="809548"/>
                  <a:pt x="1246936" y="810463"/>
                  <a:pt x="1246327" y="811073"/>
                </a:cubicBezTo>
                <a:cubicBezTo>
                  <a:pt x="1245717" y="811682"/>
                  <a:pt x="1245412" y="812596"/>
                  <a:pt x="1245412" y="813816"/>
                </a:cubicBezTo>
                <a:cubicBezTo>
                  <a:pt x="1244193" y="814425"/>
                  <a:pt x="1242060" y="814121"/>
                  <a:pt x="1239012" y="812901"/>
                </a:cubicBezTo>
                <a:lnTo>
                  <a:pt x="1239012" y="807415"/>
                </a:lnTo>
                <a:lnTo>
                  <a:pt x="1239926" y="803757"/>
                </a:lnTo>
                <a:cubicBezTo>
                  <a:pt x="1237488" y="803757"/>
                  <a:pt x="1235659" y="804062"/>
                  <a:pt x="1234440" y="804672"/>
                </a:cubicBezTo>
                <a:lnTo>
                  <a:pt x="1228953" y="805586"/>
                </a:lnTo>
                <a:cubicBezTo>
                  <a:pt x="1229563" y="806196"/>
                  <a:pt x="1229258" y="806805"/>
                  <a:pt x="1228039" y="807415"/>
                </a:cubicBezTo>
                <a:lnTo>
                  <a:pt x="1237183" y="811987"/>
                </a:lnTo>
                <a:cubicBezTo>
                  <a:pt x="1237183" y="813816"/>
                  <a:pt x="1236878" y="815035"/>
                  <a:pt x="1236268" y="815644"/>
                </a:cubicBezTo>
                <a:lnTo>
                  <a:pt x="1235354" y="815644"/>
                </a:lnTo>
                <a:cubicBezTo>
                  <a:pt x="1232916" y="816864"/>
                  <a:pt x="1231696" y="818692"/>
                  <a:pt x="1231696" y="821131"/>
                </a:cubicBezTo>
                <a:cubicBezTo>
                  <a:pt x="1231696" y="821131"/>
                  <a:pt x="1230934" y="821283"/>
                  <a:pt x="1229410" y="821588"/>
                </a:cubicBezTo>
                <a:cubicBezTo>
                  <a:pt x="1227886" y="821893"/>
                  <a:pt x="1226515" y="821740"/>
                  <a:pt x="1225296" y="821131"/>
                </a:cubicBezTo>
                <a:cubicBezTo>
                  <a:pt x="1222247" y="819912"/>
                  <a:pt x="1220724" y="817778"/>
                  <a:pt x="1220724" y="814730"/>
                </a:cubicBezTo>
                <a:lnTo>
                  <a:pt x="1221638" y="813816"/>
                </a:lnTo>
                <a:cubicBezTo>
                  <a:pt x="1222247" y="813206"/>
                  <a:pt x="1222857" y="812444"/>
                  <a:pt x="1223467" y="811530"/>
                </a:cubicBezTo>
                <a:cubicBezTo>
                  <a:pt x="1224076" y="810615"/>
                  <a:pt x="1224076" y="809853"/>
                  <a:pt x="1223467" y="809244"/>
                </a:cubicBezTo>
                <a:cubicBezTo>
                  <a:pt x="1222857" y="806805"/>
                  <a:pt x="1221028" y="806805"/>
                  <a:pt x="1217980" y="809244"/>
                </a:cubicBezTo>
                <a:cubicBezTo>
                  <a:pt x="1217371" y="809244"/>
                  <a:pt x="1216152" y="809548"/>
                  <a:pt x="1214323" y="810158"/>
                </a:cubicBezTo>
                <a:cubicBezTo>
                  <a:pt x="1212494" y="810768"/>
                  <a:pt x="1210970" y="811682"/>
                  <a:pt x="1209751" y="812901"/>
                </a:cubicBezTo>
                <a:cubicBezTo>
                  <a:pt x="1206703" y="814730"/>
                  <a:pt x="1206703" y="816254"/>
                  <a:pt x="1209751" y="817473"/>
                </a:cubicBezTo>
                <a:cubicBezTo>
                  <a:pt x="1211580" y="817473"/>
                  <a:pt x="1213408" y="817930"/>
                  <a:pt x="1215237" y="818845"/>
                </a:cubicBezTo>
                <a:cubicBezTo>
                  <a:pt x="1217066" y="819759"/>
                  <a:pt x="1218590" y="820521"/>
                  <a:pt x="1219809" y="821131"/>
                </a:cubicBezTo>
                <a:lnTo>
                  <a:pt x="1215237" y="824788"/>
                </a:lnTo>
                <a:cubicBezTo>
                  <a:pt x="1214628" y="824788"/>
                  <a:pt x="1213866" y="825246"/>
                  <a:pt x="1212951" y="826160"/>
                </a:cubicBezTo>
                <a:cubicBezTo>
                  <a:pt x="1212037" y="827075"/>
                  <a:pt x="1210665" y="827532"/>
                  <a:pt x="1208836" y="827532"/>
                </a:cubicBezTo>
                <a:cubicBezTo>
                  <a:pt x="1202740" y="829970"/>
                  <a:pt x="1198168" y="830884"/>
                  <a:pt x="1195120" y="830275"/>
                </a:cubicBezTo>
                <a:cubicBezTo>
                  <a:pt x="1192072" y="831494"/>
                  <a:pt x="1187500" y="832104"/>
                  <a:pt x="1181404" y="832104"/>
                </a:cubicBezTo>
                <a:cubicBezTo>
                  <a:pt x="1180185" y="832104"/>
                  <a:pt x="1179576" y="832104"/>
                  <a:pt x="1179576" y="832104"/>
                </a:cubicBezTo>
                <a:lnTo>
                  <a:pt x="1175004" y="832104"/>
                </a:lnTo>
                <a:cubicBezTo>
                  <a:pt x="1170127" y="832104"/>
                  <a:pt x="1164640" y="830275"/>
                  <a:pt x="1158544" y="826617"/>
                </a:cubicBezTo>
                <a:cubicBezTo>
                  <a:pt x="1155496" y="825398"/>
                  <a:pt x="1152143" y="824179"/>
                  <a:pt x="1148486" y="822960"/>
                </a:cubicBezTo>
                <a:cubicBezTo>
                  <a:pt x="1143609" y="822960"/>
                  <a:pt x="1140257" y="820521"/>
                  <a:pt x="1138428" y="815644"/>
                </a:cubicBezTo>
                <a:cubicBezTo>
                  <a:pt x="1137818" y="814425"/>
                  <a:pt x="1136294" y="813206"/>
                  <a:pt x="1133855" y="811987"/>
                </a:cubicBezTo>
                <a:cubicBezTo>
                  <a:pt x="1131417" y="810768"/>
                  <a:pt x="1129588" y="809548"/>
                  <a:pt x="1128369" y="808329"/>
                </a:cubicBezTo>
                <a:cubicBezTo>
                  <a:pt x="1127150" y="807720"/>
                  <a:pt x="1125474" y="806958"/>
                  <a:pt x="1123340" y="806043"/>
                </a:cubicBezTo>
                <a:cubicBezTo>
                  <a:pt x="1121207" y="805129"/>
                  <a:pt x="1119530" y="804062"/>
                  <a:pt x="1118311" y="802843"/>
                </a:cubicBezTo>
                <a:cubicBezTo>
                  <a:pt x="1116482" y="799185"/>
                  <a:pt x="1113891" y="795375"/>
                  <a:pt x="1110538" y="791413"/>
                </a:cubicBezTo>
                <a:cubicBezTo>
                  <a:pt x="1107186" y="787450"/>
                  <a:pt x="1104900" y="783945"/>
                  <a:pt x="1103680" y="780897"/>
                </a:cubicBezTo>
                <a:cubicBezTo>
                  <a:pt x="1101852" y="778459"/>
                  <a:pt x="1100328" y="775716"/>
                  <a:pt x="1099108" y="772668"/>
                </a:cubicBezTo>
                <a:cubicBezTo>
                  <a:pt x="1097889" y="769620"/>
                  <a:pt x="1096365" y="766876"/>
                  <a:pt x="1094536" y="764438"/>
                </a:cubicBezTo>
                <a:cubicBezTo>
                  <a:pt x="1092708" y="763829"/>
                  <a:pt x="1091946" y="762914"/>
                  <a:pt x="1092250" y="761695"/>
                </a:cubicBezTo>
                <a:cubicBezTo>
                  <a:pt x="1092555" y="760476"/>
                  <a:pt x="1093622" y="759561"/>
                  <a:pt x="1095451" y="758952"/>
                </a:cubicBezTo>
                <a:lnTo>
                  <a:pt x="1111910" y="747065"/>
                </a:lnTo>
                <a:cubicBezTo>
                  <a:pt x="1110691" y="747065"/>
                  <a:pt x="1109167" y="746150"/>
                  <a:pt x="1107338" y="744321"/>
                </a:cubicBezTo>
                <a:lnTo>
                  <a:pt x="1110996" y="742492"/>
                </a:lnTo>
                <a:cubicBezTo>
                  <a:pt x="1112215" y="741273"/>
                  <a:pt x="1114044" y="740207"/>
                  <a:pt x="1116482" y="739292"/>
                </a:cubicBezTo>
                <a:cubicBezTo>
                  <a:pt x="1118920" y="738378"/>
                  <a:pt x="1120749" y="737311"/>
                  <a:pt x="1121969" y="736092"/>
                </a:cubicBezTo>
                <a:lnTo>
                  <a:pt x="1131112" y="726033"/>
                </a:lnTo>
                <a:lnTo>
                  <a:pt x="1132027" y="724205"/>
                </a:lnTo>
                <a:cubicBezTo>
                  <a:pt x="1135075" y="723595"/>
                  <a:pt x="1136904" y="722376"/>
                  <a:pt x="1137513" y="720547"/>
                </a:cubicBezTo>
                <a:lnTo>
                  <a:pt x="1138428" y="717804"/>
                </a:lnTo>
                <a:cubicBezTo>
                  <a:pt x="1139647" y="717194"/>
                  <a:pt x="1140561" y="716127"/>
                  <a:pt x="1141171" y="714603"/>
                </a:cubicBezTo>
                <a:cubicBezTo>
                  <a:pt x="1141780" y="713079"/>
                  <a:pt x="1142085" y="712013"/>
                  <a:pt x="1142085" y="711403"/>
                </a:cubicBezTo>
                <a:cubicBezTo>
                  <a:pt x="1142695" y="710184"/>
                  <a:pt x="1143457" y="709269"/>
                  <a:pt x="1144371" y="708660"/>
                </a:cubicBezTo>
                <a:cubicBezTo>
                  <a:pt x="1145286" y="708050"/>
                  <a:pt x="1146048" y="707136"/>
                  <a:pt x="1146657" y="705917"/>
                </a:cubicBezTo>
                <a:cubicBezTo>
                  <a:pt x="1148486" y="704088"/>
                  <a:pt x="1151229" y="701954"/>
                  <a:pt x="1154887" y="699516"/>
                </a:cubicBezTo>
                <a:lnTo>
                  <a:pt x="1163116" y="690372"/>
                </a:lnTo>
                <a:cubicBezTo>
                  <a:pt x="1166165" y="684885"/>
                  <a:pt x="1170736" y="681837"/>
                  <a:pt x="1176832" y="681228"/>
                </a:cubicBezTo>
                <a:lnTo>
                  <a:pt x="1177747" y="678484"/>
                </a:lnTo>
                <a:cubicBezTo>
                  <a:pt x="1178966" y="677265"/>
                  <a:pt x="1180033" y="676503"/>
                  <a:pt x="1180947" y="676198"/>
                </a:cubicBezTo>
                <a:cubicBezTo>
                  <a:pt x="1181862" y="675894"/>
                  <a:pt x="1182624" y="675436"/>
                  <a:pt x="1183233" y="674827"/>
                </a:cubicBezTo>
                <a:cubicBezTo>
                  <a:pt x="1183233" y="674827"/>
                  <a:pt x="1183386" y="674675"/>
                  <a:pt x="1183690" y="674370"/>
                </a:cubicBezTo>
                <a:cubicBezTo>
                  <a:pt x="1183995" y="674065"/>
                  <a:pt x="1184147" y="673913"/>
                  <a:pt x="1184147" y="673913"/>
                </a:cubicBezTo>
                <a:cubicBezTo>
                  <a:pt x="1187805" y="668426"/>
                  <a:pt x="1190243" y="665073"/>
                  <a:pt x="1191463" y="663854"/>
                </a:cubicBezTo>
                <a:cubicBezTo>
                  <a:pt x="1191463" y="663244"/>
                  <a:pt x="1191463" y="662787"/>
                  <a:pt x="1191463" y="662482"/>
                </a:cubicBezTo>
                <a:cubicBezTo>
                  <a:pt x="1191463" y="662178"/>
                  <a:pt x="1191768" y="662025"/>
                  <a:pt x="1192377" y="662025"/>
                </a:cubicBezTo>
                <a:cubicBezTo>
                  <a:pt x="1192377" y="661416"/>
                  <a:pt x="1192987" y="659892"/>
                  <a:pt x="1194206" y="657453"/>
                </a:cubicBezTo>
                <a:cubicBezTo>
                  <a:pt x="1194206" y="656234"/>
                  <a:pt x="1194511" y="655320"/>
                  <a:pt x="1195120" y="654710"/>
                </a:cubicBezTo>
                <a:cubicBezTo>
                  <a:pt x="1197559" y="654100"/>
                  <a:pt x="1198778" y="652881"/>
                  <a:pt x="1198778" y="651052"/>
                </a:cubicBezTo>
                <a:lnTo>
                  <a:pt x="1198778" y="650138"/>
                </a:lnTo>
                <a:cubicBezTo>
                  <a:pt x="1200607" y="649528"/>
                  <a:pt x="1202283" y="648005"/>
                  <a:pt x="1203807" y="645566"/>
                </a:cubicBezTo>
                <a:cubicBezTo>
                  <a:pt x="1205331" y="643128"/>
                  <a:pt x="1206398" y="641299"/>
                  <a:pt x="1207008" y="640080"/>
                </a:cubicBezTo>
                <a:cubicBezTo>
                  <a:pt x="1208227" y="638861"/>
                  <a:pt x="1208989" y="637489"/>
                  <a:pt x="1209293" y="635965"/>
                </a:cubicBezTo>
                <a:cubicBezTo>
                  <a:pt x="1209598" y="634441"/>
                  <a:pt x="1210056" y="633069"/>
                  <a:pt x="1210665" y="631850"/>
                </a:cubicBezTo>
                <a:lnTo>
                  <a:pt x="1203350" y="631850"/>
                </a:lnTo>
                <a:cubicBezTo>
                  <a:pt x="1199692" y="633069"/>
                  <a:pt x="1196949" y="632155"/>
                  <a:pt x="1195120" y="629107"/>
                </a:cubicBezTo>
                <a:cubicBezTo>
                  <a:pt x="1194511" y="626669"/>
                  <a:pt x="1193901" y="625449"/>
                  <a:pt x="1193292" y="625449"/>
                </a:cubicBezTo>
                <a:cubicBezTo>
                  <a:pt x="1192682" y="625449"/>
                  <a:pt x="1190853" y="626364"/>
                  <a:pt x="1187805" y="628192"/>
                </a:cubicBezTo>
                <a:cubicBezTo>
                  <a:pt x="1184147" y="629412"/>
                  <a:pt x="1180490" y="631545"/>
                  <a:pt x="1176832" y="634593"/>
                </a:cubicBezTo>
                <a:lnTo>
                  <a:pt x="1175918" y="629107"/>
                </a:lnTo>
                <a:cubicBezTo>
                  <a:pt x="1175308" y="629107"/>
                  <a:pt x="1174242" y="628802"/>
                  <a:pt x="1172718" y="628192"/>
                </a:cubicBezTo>
                <a:cubicBezTo>
                  <a:pt x="1171194" y="627583"/>
                  <a:pt x="1170127" y="627583"/>
                  <a:pt x="1169517" y="628192"/>
                </a:cubicBezTo>
                <a:cubicBezTo>
                  <a:pt x="1167079" y="628802"/>
                  <a:pt x="1163726" y="629107"/>
                  <a:pt x="1159459" y="629107"/>
                </a:cubicBezTo>
                <a:cubicBezTo>
                  <a:pt x="1153972" y="629107"/>
                  <a:pt x="1148181" y="628497"/>
                  <a:pt x="1142085" y="627278"/>
                </a:cubicBezTo>
                <a:lnTo>
                  <a:pt x="1135684" y="628192"/>
                </a:lnTo>
                <a:cubicBezTo>
                  <a:pt x="1133246" y="628192"/>
                  <a:pt x="1130198" y="627583"/>
                  <a:pt x="1126540" y="626364"/>
                </a:cubicBezTo>
                <a:cubicBezTo>
                  <a:pt x="1122883" y="625144"/>
                  <a:pt x="1119378" y="624078"/>
                  <a:pt x="1116025" y="623163"/>
                </a:cubicBezTo>
                <a:cubicBezTo>
                  <a:pt x="1112672" y="622249"/>
                  <a:pt x="1109167" y="621182"/>
                  <a:pt x="1105509" y="619963"/>
                </a:cubicBezTo>
                <a:cubicBezTo>
                  <a:pt x="1102461" y="619353"/>
                  <a:pt x="1098651" y="617220"/>
                  <a:pt x="1094079" y="613562"/>
                </a:cubicBezTo>
                <a:cubicBezTo>
                  <a:pt x="1089507" y="609905"/>
                  <a:pt x="1086002" y="607466"/>
                  <a:pt x="1083564" y="606247"/>
                </a:cubicBezTo>
                <a:cubicBezTo>
                  <a:pt x="1082344" y="606247"/>
                  <a:pt x="1081125" y="605332"/>
                  <a:pt x="1079906" y="603504"/>
                </a:cubicBezTo>
                <a:cubicBezTo>
                  <a:pt x="1078687" y="601675"/>
                  <a:pt x="1077772" y="600456"/>
                  <a:pt x="1077163" y="599846"/>
                </a:cubicBezTo>
                <a:cubicBezTo>
                  <a:pt x="1075944" y="599236"/>
                  <a:pt x="1075029" y="598322"/>
                  <a:pt x="1074420" y="597103"/>
                </a:cubicBezTo>
                <a:cubicBezTo>
                  <a:pt x="1073810" y="595884"/>
                  <a:pt x="1073200" y="594969"/>
                  <a:pt x="1072591" y="594360"/>
                </a:cubicBezTo>
                <a:cubicBezTo>
                  <a:pt x="1066495" y="589483"/>
                  <a:pt x="1063447" y="584606"/>
                  <a:pt x="1063447" y="579729"/>
                </a:cubicBezTo>
                <a:cubicBezTo>
                  <a:pt x="1063447" y="579120"/>
                  <a:pt x="1062837" y="578205"/>
                  <a:pt x="1061618" y="576986"/>
                </a:cubicBezTo>
                <a:cubicBezTo>
                  <a:pt x="1061618" y="575767"/>
                  <a:pt x="1061313" y="574852"/>
                  <a:pt x="1060704" y="574243"/>
                </a:cubicBezTo>
                <a:cubicBezTo>
                  <a:pt x="1060094" y="573633"/>
                  <a:pt x="1059789" y="573024"/>
                  <a:pt x="1059789" y="572414"/>
                </a:cubicBezTo>
                <a:cubicBezTo>
                  <a:pt x="1059789" y="569976"/>
                  <a:pt x="1060704" y="567842"/>
                  <a:pt x="1062532" y="566013"/>
                </a:cubicBezTo>
                <a:cubicBezTo>
                  <a:pt x="1065580" y="562965"/>
                  <a:pt x="1066799" y="560832"/>
                  <a:pt x="1066190" y="559613"/>
                </a:cubicBezTo>
                <a:cubicBezTo>
                  <a:pt x="1066190" y="558393"/>
                  <a:pt x="1066495" y="557479"/>
                  <a:pt x="1067104" y="556869"/>
                </a:cubicBezTo>
                <a:cubicBezTo>
                  <a:pt x="1068933" y="555650"/>
                  <a:pt x="1071219" y="553669"/>
                  <a:pt x="1073962" y="550926"/>
                </a:cubicBezTo>
                <a:cubicBezTo>
                  <a:pt x="1076706" y="548182"/>
                  <a:pt x="1078992" y="545592"/>
                  <a:pt x="1080820" y="543153"/>
                </a:cubicBezTo>
                <a:cubicBezTo>
                  <a:pt x="1086916" y="537057"/>
                  <a:pt x="1089965" y="534009"/>
                  <a:pt x="1089965" y="534009"/>
                </a:cubicBezTo>
                <a:cubicBezTo>
                  <a:pt x="1091184" y="532790"/>
                  <a:pt x="1092708" y="531876"/>
                  <a:pt x="1094536" y="531266"/>
                </a:cubicBezTo>
                <a:cubicBezTo>
                  <a:pt x="1096365" y="530657"/>
                  <a:pt x="1097280" y="529742"/>
                  <a:pt x="1097280" y="528523"/>
                </a:cubicBezTo>
                <a:lnTo>
                  <a:pt x="1100023" y="528523"/>
                </a:lnTo>
                <a:cubicBezTo>
                  <a:pt x="1100632" y="527304"/>
                  <a:pt x="1101242" y="526389"/>
                  <a:pt x="1101852" y="525780"/>
                </a:cubicBezTo>
                <a:cubicBezTo>
                  <a:pt x="1102461" y="525170"/>
                  <a:pt x="1103376" y="524865"/>
                  <a:pt x="1104595" y="524865"/>
                </a:cubicBezTo>
                <a:cubicBezTo>
                  <a:pt x="1105204" y="524256"/>
                  <a:pt x="1105509" y="523494"/>
                  <a:pt x="1105509" y="522579"/>
                </a:cubicBezTo>
                <a:cubicBezTo>
                  <a:pt x="1105509" y="521665"/>
                  <a:pt x="1105814" y="520903"/>
                  <a:pt x="1106424" y="520293"/>
                </a:cubicBezTo>
                <a:lnTo>
                  <a:pt x="1108252" y="520293"/>
                </a:lnTo>
                <a:cubicBezTo>
                  <a:pt x="1110081" y="520293"/>
                  <a:pt x="1111605" y="518160"/>
                  <a:pt x="1112824" y="513892"/>
                </a:cubicBezTo>
                <a:cubicBezTo>
                  <a:pt x="1113434" y="514502"/>
                  <a:pt x="1114653" y="514807"/>
                  <a:pt x="1116482" y="514807"/>
                </a:cubicBezTo>
                <a:lnTo>
                  <a:pt x="1116482" y="510235"/>
                </a:lnTo>
                <a:cubicBezTo>
                  <a:pt x="1118920" y="508406"/>
                  <a:pt x="1121663" y="507187"/>
                  <a:pt x="1124712" y="506577"/>
                </a:cubicBezTo>
                <a:cubicBezTo>
                  <a:pt x="1123492" y="502920"/>
                  <a:pt x="1124407" y="501091"/>
                  <a:pt x="1127455" y="501091"/>
                </a:cubicBezTo>
                <a:cubicBezTo>
                  <a:pt x="1128674" y="501091"/>
                  <a:pt x="1129588" y="500481"/>
                  <a:pt x="1130198" y="499262"/>
                </a:cubicBezTo>
                <a:cubicBezTo>
                  <a:pt x="1130808" y="498043"/>
                  <a:pt x="1132027" y="497128"/>
                  <a:pt x="1133855" y="496519"/>
                </a:cubicBezTo>
                <a:lnTo>
                  <a:pt x="1136599" y="492861"/>
                </a:lnTo>
                <a:lnTo>
                  <a:pt x="1141171" y="489204"/>
                </a:lnTo>
                <a:lnTo>
                  <a:pt x="1147572" y="481888"/>
                </a:lnTo>
                <a:cubicBezTo>
                  <a:pt x="1150010" y="480669"/>
                  <a:pt x="1152448" y="478840"/>
                  <a:pt x="1154887" y="476402"/>
                </a:cubicBezTo>
                <a:cubicBezTo>
                  <a:pt x="1158544" y="474573"/>
                  <a:pt x="1160678" y="473354"/>
                  <a:pt x="1161288" y="472744"/>
                </a:cubicBezTo>
                <a:lnTo>
                  <a:pt x="1167688" y="467258"/>
                </a:lnTo>
                <a:cubicBezTo>
                  <a:pt x="1169517" y="465429"/>
                  <a:pt x="1171194" y="464210"/>
                  <a:pt x="1172718" y="463600"/>
                </a:cubicBezTo>
                <a:cubicBezTo>
                  <a:pt x="1174242" y="462991"/>
                  <a:pt x="1175613" y="462381"/>
                  <a:pt x="1176832" y="461772"/>
                </a:cubicBezTo>
                <a:lnTo>
                  <a:pt x="1183233" y="457200"/>
                </a:lnTo>
                <a:cubicBezTo>
                  <a:pt x="1186891" y="452323"/>
                  <a:pt x="1189939" y="448665"/>
                  <a:pt x="1192377" y="446227"/>
                </a:cubicBezTo>
                <a:cubicBezTo>
                  <a:pt x="1194206" y="445008"/>
                  <a:pt x="1195882" y="443636"/>
                  <a:pt x="1197407" y="442112"/>
                </a:cubicBezTo>
                <a:cubicBezTo>
                  <a:pt x="1198930" y="440588"/>
                  <a:pt x="1200607" y="439216"/>
                  <a:pt x="1202436" y="437997"/>
                </a:cubicBezTo>
                <a:cubicBezTo>
                  <a:pt x="1204264" y="437388"/>
                  <a:pt x="1208531" y="434340"/>
                  <a:pt x="1215237" y="428853"/>
                </a:cubicBezTo>
                <a:lnTo>
                  <a:pt x="1220724" y="428853"/>
                </a:lnTo>
                <a:lnTo>
                  <a:pt x="1228039" y="423367"/>
                </a:lnTo>
                <a:cubicBezTo>
                  <a:pt x="1228648" y="422148"/>
                  <a:pt x="1229258" y="421538"/>
                  <a:pt x="1229868" y="421538"/>
                </a:cubicBezTo>
                <a:cubicBezTo>
                  <a:pt x="1230477" y="421538"/>
                  <a:pt x="1231087" y="421233"/>
                  <a:pt x="1231696" y="420624"/>
                </a:cubicBezTo>
                <a:cubicBezTo>
                  <a:pt x="1234744" y="417576"/>
                  <a:pt x="1235354" y="415137"/>
                  <a:pt x="1233525" y="413308"/>
                </a:cubicBezTo>
                <a:cubicBezTo>
                  <a:pt x="1229868" y="409651"/>
                  <a:pt x="1227734" y="405688"/>
                  <a:pt x="1227124" y="401421"/>
                </a:cubicBezTo>
                <a:cubicBezTo>
                  <a:pt x="1225905" y="400812"/>
                  <a:pt x="1224381" y="399592"/>
                  <a:pt x="1222553" y="397764"/>
                </a:cubicBezTo>
                <a:cubicBezTo>
                  <a:pt x="1220724" y="395935"/>
                  <a:pt x="1219200" y="395325"/>
                  <a:pt x="1217980" y="395935"/>
                </a:cubicBezTo>
                <a:cubicBezTo>
                  <a:pt x="1216152" y="395935"/>
                  <a:pt x="1215237" y="394716"/>
                  <a:pt x="1215237" y="392277"/>
                </a:cubicBezTo>
                <a:cubicBezTo>
                  <a:pt x="1214018" y="390448"/>
                  <a:pt x="1212189" y="388315"/>
                  <a:pt x="1209751" y="385876"/>
                </a:cubicBezTo>
                <a:cubicBezTo>
                  <a:pt x="1207312" y="383438"/>
                  <a:pt x="1205179" y="381304"/>
                  <a:pt x="1203350" y="379476"/>
                </a:cubicBezTo>
                <a:cubicBezTo>
                  <a:pt x="1197254" y="373380"/>
                  <a:pt x="1193901" y="368503"/>
                  <a:pt x="1193292" y="364845"/>
                </a:cubicBezTo>
                <a:cubicBezTo>
                  <a:pt x="1190853" y="363626"/>
                  <a:pt x="1189024" y="363016"/>
                  <a:pt x="1187805" y="363016"/>
                </a:cubicBezTo>
                <a:lnTo>
                  <a:pt x="1185062" y="363931"/>
                </a:lnTo>
                <a:lnTo>
                  <a:pt x="1184147" y="364845"/>
                </a:lnTo>
                <a:cubicBezTo>
                  <a:pt x="1181709" y="366674"/>
                  <a:pt x="1179880" y="369722"/>
                  <a:pt x="1178661" y="373989"/>
                </a:cubicBezTo>
                <a:cubicBezTo>
                  <a:pt x="1177442" y="375818"/>
                  <a:pt x="1175004" y="376428"/>
                  <a:pt x="1171346" y="375818"/>
                </a:cubicBezTo>
                <a:cubicBezTo>
                  <a:pt x="1170736" y="375818"/>
                  <a:pt x="1170127" y="376123"/>
                  <a:pt x="1169517" y="376732"/>
                </a:cubicBezTo>
                <a:cubicBezTo>
                  <a:pt x="1168908" y="377342"/>
                  <a:pt x="1168603" y="377952"/>
                  <a:pt x="1168603" y="378561"/>
                </a:cubicBezTo>
                <a:lnTo>
                  <a:pt x="1161288" y="388620"/>
                </a:lnTo>
                <a:cubicBezTo>
                  <a:pt x="1161288" y="389229"/>
                  <a:pt x="1160983" y="389534"/>
                  <a:pt x="1160373" y="389534"/>
                </a:cubicBezTo>
                <a:lnTo>
                  <a:pt x="1159459" y="389534"/>
                </a:lnTo>
                <a:cubicBezTo>
                  <a:pt x="1158849" y="389534"/>
                  <a:pt x="1157478" y="390296"/>
                  <a:pt x="1155344" y="391820"/>
                </a:cubicBezTo>
                <a:cubicBezTo>
                  <a:pt x="1153211" y="393344"/>
                  <a:pt x="1151534" y="394106"/>
                  <a:pt x="1150315" y="394106"/>
                </a:cubicBezTo>
                <a:cubicBezTo>
                  <a:pt x="1148486" y="394716"/>
                  <a:pt x="1147419" y="395630"/>
                  <a:pt x="1147114" y="396849"/>
                </a:cubicBezTo>
                <a:cubicBezTo>
                  <a:pt x="1146809" y="398068"/>
                  <a:pt x="1146962" y="399592"/>
                  <a:pt x="1147572" y="401421"/>
                </a:cubicBezTo>
                <a:cubicBezTo>
                  <a:pt x="1145133" y="400812"/>
                  <a:pt x="1143457" y="400812"/>
                  <a:pt x="1142542" y="401421"/>
                </a:cubicBezTo>
                <a:cubicBezTo>
                  <a:pt x="1141628" y="402031"/>
                  <a:pt x="1140866" y="403555"/>
                  <a:pt x="1140257" y="405993"/>
                </a:cubicBezTo>
                <a:cubicBezTo>
                  <a:pt x="1140257" y="405993"/>
                  <a:pt x="1140104" y="406146"/>
                  <a:pt x="1139799" y="406450"/>
                </a:cubicBezTo>
                <a:cubicBezTo>
                  <a:pt x="1139494" y="406755"/>
                  <a:pt x="1139342" y="406908"/>
                  <a:pt x="1139342" y="406908"/>
                </a:cubicBezTo>
                <a:lnTo>
                  <a:pt x="1136599" y="406908"/>
                </a:lnTo>
                <a:cubicBezTo>
                  <a:pt x="1132332" y="406908"/>
                  <a:pt x="1129588" y="406298"/>
                  <a:pt x="1128369" y="405079"/>
                </a:cubicBezTo>
                <a:cubicBezTo>
                  <a:pt x="1127150" y="403250"/>
                  <a:pt x="1125626" y="403250"/>
                  <a:pt x="1123797" y="405079"/>
                </a:cubicBezTo>
                <a:lnTo>
                  <a:pt x="1117396" y="407822"/>
                </a:lnTo>
                <a:cubicBezTo>
                  <a:pt x="1116787" y="407822"/>
                  <a:pt x="1116177" y="408432"/>
                  <a:pt x="1115568" y="409651"/>
                </a:cubicBezTo>
                <a:cubicBezTo>
                  <a:pt x="1114958" y="410870"/>
                  <a:pt x="1114653" y="411784"/>
                  <a:pt x="1114653" y="412394"/>
                </a:cubicBezTo>
                <a:cubicBezTo>
                  <a:pt x="1114653" y="412394"/>
                  <a:pt x="1114805" y="412851"/>
                  <a:pt x="1115111" y="413766"/>
                </a:cubicBezTo>
                <a:cubicBezTo>
                  <a:pt x="1115415" y="414680"/>
                  <a:pt x="1114958" y="415442"/>
                  <a:pt x="1113739" y="416052"/>
                </a:cubicBezTo>
                <a:cubicBezTo>
                  <a:pt x="1113739" y="417880"/>
                  <a:pt x="1112824" y="419709"/>
                  <a:pt x="1110996" y="421538"/>
                </a:cubicBezTo>
                <a:cubicBezTo>
                  <a:pt x="1109167" y="421538"/>
                  <a:pt x="1107033" y="420928"/>
                  <a:pt x="1104595" y="419709"/>
                </a:cubicBezTo>
                <a:cubicBezTo>
                  <a:pt x="1102766" y="417880"/>
                  <a:pt x="1100328" y="416966"/>
                  <a:pt x="1097280" y="416966"/>
                </a:cubicBezTo>
                <a:cubicBezTo>
                  <a:pt x="1093622" y="416966"/>
                  <a:pt x="1089659" y="419404"/>
                  <a:pt x="1085392" y="424281"/>
                </a:cubicBezTo>
                <a:cubicBezTo>
                  <a:pt x="1085392" y="424891"/>
                  <a:pt x="1085088" y="425196"/>
                  <a:pt x="1084478" y="425196"/>
                </a:cubicBezTo>
                <a:cubicBezTo>
                  <a:pt x="1083869" y="425196"/>
                  <a:pt x="1083259" y="425501"/>
                  <a:pt x="1082649" y="426110"/>
                </a:cubicBezTo>
                <a:cubicBezTo>
                  <a:pt x="1080211" y="426110"/>
                  <a:pt x="1078992" y="426415"/>
                  <a:pt x="1078992" y="427024"/>
                </a:cubicBezTo>
                <a:cubicBezTo>
                  <a:pt x="1078992" y="430072"/>
                  <a:pt x="1077467" y="431596"/>
                  <a:pt x="1074420" y="431596"/>
                </a:cubicBezTo>
                <a:cubicBezTo>
                  <a:pt x="1073200" y="430987"/>
                  <a:pt x="1072134" y="431292"/>
                  <a:pt x="1071219" y="432511"/>
                </a:cubicBezTo>
                <a:cubicBezTo>
                  <a:pt x="1070305" y="433730"/>
                  <a:pt x="1069848" y="434340"/>
                  <a:pt x="1069848" y="434340"/>
                </a:cubicBezTo>
                <a:cubicBezTo>
                  <a:pt x="1066799" y="434340"/>
                  <a:pt x="1064971" y="435254"/>
                  <a:pt x="1064361" y="437083"/>
                </a:cubicBezTo>
                <a:cubicBezTo>
                  <a:pt x="1063752" y="438302"/>
                  <a:pt x="1064056" y="440436"/>
                  <a:pt x="1065276" y="443484"/>
                </a:cubicBezTo>
                <a:cubicBezTo>
                  <a:pt x="1064666" y="442874"/>
                  <a:pt x="1064209" y="442417"/>
                  <a:pt x="1063904" y="442112"/>
                </a:cubicBezTo>
                <a:cubicBezTo>
                  <a:pt x="1063599" y="441807"/>
                  <a:pt x="1063142" y="441655"/>
                  <a:pt x="1062532" y="441655"/>
                </a:cubicBezTo>
                <a:cubicBezTo>
                  <a:pt x="1061313" y="441045"/>
                  <a:pt x="1059789" y="440740"/>
                  <a:pt x="1057960" y="440740"/>
                </a:cubicBezTo>
                <a:cubicBezTo>
                  <a:pt x="1054912" y="440740"/>
                  <a:pt x="1051255" y="442264"/>
                  <a:pt x="1046988" y="445312"/>
                </a:cubicBezTo>
                <a:cubicBezTo>
                  <a:pt x="1045768" y="445922"/>
                  <a:pt x="1044092" y="447751"/>
                  <a:pt x="1041958" y="450799"/>
                </a:cubicBezTo>
                <a:cubicBezTo>
                  <a:pt x="1039825" y="453847"/>
                  <a:pt x="1037539" y="455066"/>
                  <a:pt x="1035100" y="454456"/>
                </a:cubicBezTo>
                <a:cubicBezTo>
                  <a:pt x="1033271" y="454456"/>
                  <a:pt x="1032052" y="454761"/>
                  <a:pt x="1031443" y="455371"/>
                </a:cubicBezTo>
                <a:cubicBezTo>
                  <a:pt x="1030223" y="458419"/>
                  <a:pt x="1028090" y="458419"/>
                  <a:pt x="1025042" y="455371"/>
                </a:cubicBezTo>
                <a:cubicBezTo>
                  <a:pt x="1023213" y="454152"/>
                  <a:pt x="1020775" y="454152"/>
                  <a:pt x="1017727" y="455371"/>
                </a:cubicBezTo>
                <a:lnTo>
                  <a:pt x="996696" y="460857"/>
                </a:lnTo>
                <a:cubicBezTo>
                  <a:pt x="993648" y="462076"/>
                  <a:pt x="991209" y="462838"/>
                  <a:pt x="989380" y="463143"/>
                </a:cubicBezTo>
                <a:cubicBezTo>
                  <a:pt x="987552" y="463448"/>
                  <a:pt x="986028" y="463600"/>
                  <a:pt x="984808" y="463600"/>
                </a:cubicBezTo>
                <a:lnTo>
                  <a:pt x="982980" y="464515"/>
                </a:lnTo>
                <a:lnTo>
                  <a:pt x="980236" y="464515"/>
                </a:lnTo>
                <a:cubicBezTo>
                  <a:pt x="977188" y="464515"/>
                  <a:pt x="973226" y="465124"/>
                  <a:pt x="968349" y="466344"/>
                </a:cubicBezTo>
                <a:cubicBezTo>
                  <a:pt x="963472" y="467563"/>
                  <a:pt x="959510" y="468172"/>
                  <a:pt x="956462" y="468172"/>
                </a:cubicBezTo>
                <a:cubicBezTo>
                  <a:pt x="949147" y="471221"/>
                  <a:pt x="940612" y="473659"/>
                  <a:pt x="930859" y="475488"/>
                </a:cubicBezTo>
                <a:cubicBezTo>
                  <a:pt x="927811" y="476097"/>
                  <a:pt x="924153" y="477621"/>
                  <a:pt x="919886" y="480060"/>
                </a:cubicBezTo>
                <a:cubicBezTo>
                  <a:pt x="915619" y="482498"/>
                  <a:pt x="911352" y="484327"/>
                  <a:pt x="907084" y="485546"/>
                </a:cubicBezTo>
                <a:lnTo>
                  <a:pt x="884224" y="493776"/>
                </a:lnTo>
                <a:cubicBezTo>
                  <a:pt x="868375" y="499872"/>
                  <a:pt x="858316" y="503529"/>
                  <a:pt x="854049" y="504748"/>
                </a:cubicBezTo>
                <a:cubicBezTo>
                  <a:pt x="853440" y="505358"/>
                  <a:pt x="852982" y="505511"/>
                  <a:pt x="852678" y="505206"/>
                </a:cubicBezTo>
                <a:cubicBezTo>
                  <a:pt x="852373" y="504901"/>
                  <a:pt x="851916" y="504748"/>
                  <a:pt x="851306" y="504748"/>
                </a:cubicBezTo>
                <a:lnTo>
                  <a:pt x="851306" y="504162"/>
                </a:lnTo>
                <a:lnTo>
                  <a:pt x="856821" y="501352"/>
                </a:lnTo>
                <a:lnTo>
                  <a:pt x="869594" y="495605"/>
                </a:lnTo>
                <a:lnTo>
                  <a:pt x="886968" y="488289"/>
                </a:lnTo>
                <a:lnTo>
                  <a:pt x="886053" y="486461"/>
                </a:lnTo>
                <a:lnTo>
                  <a:pt x="856821" y="501352"/>
                </a:lnTo>
                <a:lnTo>
                  <a:pt x="851306" y="503834"/>
                </a:lnTo>
                <a:lnTo>
                  <a:pt x="851306" y="504162"/>
                </a:lnTo>
                <a:lnTo>
                  <a:pt x="837590" y="511149"/>
                </a:lnTo>
                <a:cubicBezTo>
                  <a:pt x="837590" y="511149"/>
                  <a:pt x="838809" y="509930"/>
                  <a:pt x="841248" y="507492"/>
                </a:cubicBezTo>
                <a:cubicBezTo>
                  <a:pt x="841857" y="506882"/>
                  <a:pt x="842619" y="506120"/>
                  <a:pt x="843534" y="505206"/>
                </a:cubicBezTo>
                <a:cubicBezTo>
                  <a:pt x="844448" y="504291"/>
                  <a:pt x="845515" y="503225"/>
                  <a:pt x="846734" y="502005"/>
                </a:cubicBezTo>
                <a:cubicBezTo>
                  <a:pt x="878433" y="480669"/>
                  <a:pt x="898550" y="466953"/>
                  <a:pt x="907084" y="460857"/>
                </a:cubicBezTo>
                <a:cubicBezTo>
                  <a:pt x="911352" y="459028"/>
                  <a:pt x="915923" y="455980"/>
                  <a:pt x="920800" y="451713"/>
                </a:cubicBezTo>
                <a:cubicBezTo>
                  <a:pt x="925677" y="447446"/>
                  <a:pt x="929639" y="444398"/>
                  <a:pt x="932688" y="442569"/>
                </a:cubicBezTo>
                <a:cubicBezTo>
                  <a:pt x="937564" y="440740"/>
                  <a:pt x="943051" y="436778"/>
                  <a:pt x="949147" y="430682"/>
                </a:cubicBezTo>
                <a:cubicBezTo>
                  <a:pt x="957071" y="424586"/>
                  <a:pt x="964387" y="420624"/>
                  <a:pt x="971092" y="418795"/>
                </a:cubicBezTo>
                <a:lnTo>
                  <a:pt x="976579" y="415137"/>
                </a:lnTo>
                <a:cubicBezTo>
                  <a:pt x="977798" y="413918"/>
                  <a:pt x="979170" y="412242"/>
                  <a:pt x="980694" y="410108"/>
                </a:cubicBezTo>
                <a:cubicBezTo>
                  <a:pt x="982217" y="407974"/>
                  <a:pt x="984199" y="405993"/>
                  <a:pt x="986637" y="404164"/>
                </a:cubicBezTo>
                <a:cubicBezTo>
                  <a:pt x="988466" y="402336"/>
                  <a:pt x="991209" y="400507"/>
                  <a:pt x="994867" y="398678"/>
                </a:cubicBezTo>
                <a:cubicBezTo>
                  <a:pt x="996086" y="396240"/>
                  <a:pt x="996391" y="394411"/>
                  <a:pt x="995781" y="393192"/>
                </a:cubicBezTo>
                <a:cubicBezTo>
                  <a:pt x="995781" y="393192"/>
                  <a:pt x="996696" y="392277"/>
                  <a:pt x="998524" y="390448"/>
                </a:cubicBezTo>
                <a:lnTo>
                  <a:pt x="1002182" y="387705"/>
                </a:lnTo>
                <a:cubicBezTo>
                  <a:pt x="1003401" y="386486"/>
                  <a:pt x="1004316" y="385876"/>
                  <a:pt x="1004925" y="385876"/>
                </a:cubicBezTo>
                <a:cubicBezTo>
                  <a:pt x="1006144" y="385267"/>
                  <a:pt x="1007363" y="383743"/>
                  <a:pt x="1008583" y="381304"/>
                </a:cubicBezTo>
                <a:cubicBezTo>
                  <a:pt x="1008583" y="381304"/>
                  <a:pt x="1012240" y="378561"/>
                  <a:pt x="1019556" y="373075"/>
                </a:cubicBezTo>
                <a:lnTo>
                  <a:pt x="1021384" y="373075"/>
                </a:lnTo>
                <a:cubicBezTo>
                  <a:pt x="1021994" y="371246"/>
                  <a:pt x="1023213" y="369570"/>
                  <a:pt x="1025042" y="368046"/>
                </a:cubicBezTo>
                <a:cubicBezTo>
                  <a:pt x="1026871" y="366522"/>
                  <a:pt x="1028395" y="365150"/>
                  <a:pt x="1029614" y="363931"/>
                </a:cubicBezTo>
                <a:lnTo>
                  <a:pt x="1035100" y="361188"/>
                </a:lnTo>
                <a:lnTo>
                  <a:pt x="1038758" y="358444"/>
                </a:lnTo>
                <a:lnTo>
                  <a:pt x="1040587" y="357530"/>
                </a:lnTo>
                <a:cubicBezTo>
                  <a:pt x="1041806" y="356920"/>
                  <a:pt x="1042873" y="355549"/>
                  <a:pt x="1043787" y="353415"/>
                </a:cubicBezTo>
                <a:cubicBezTo>
                  <a:pt x="1044702" y="351282"/>
                  <a:pt x="1045464" y="350215"/>
                  <a:pt x="1046073" y="350215"/>
                </a:cubicBezTo>
                <a:cubicBezTo>
                  <a:pt x="1047902" y="350215"/>
                  <a:pt x="1049426" y="348996"/>
                  <a:pt x="1050645" y="346557"/>
                </a:cubicBezTo>
                <a:cubicBezTo>
                  <a:pt x="1051864" y="344119"/>
                  <a:pt x="1053388" y="342900"/>
                  <a:pt x="1055217" y="342900"/>
                </a:cubicBezTo>
                <a:cubicBezTo>
                  <a:pt x="1056436" y="342900"/>
                  <a:pt x="1057046" y="341985"/>
                  <a:pt x="1057046" y="340156"/>
                </a:cubicBezTo>
                <a:cubicBezTo>
                  <a:pt x="1058265" y="337718"/>
                  <a:pt x="1059180" y="336499"/>
                  <a:pt x="1059789" y="336499"/>
                </a:cubicBezTo>
                <a:cubicBezTo>
                  <a:pt x="1062837" y="334670"/>
                  <a:pt x="1064666" y="332841"/>
                  <a:pt x="1065276" y="331012"/>
                </a:cubicBezTo>
                <a:cubicBezTo>
                  <a:pt x="1065276" y="329793"/>
                  <a:pt x="1065885" y="329184"/>
                  <a:pt x="1067104" y="329184"/>
                </a:cubicBezTo>
                <a:cubicBezTo>
                  <a:pt x="1070152" y="327964"/>
                  <a:pt x="1071981" y="327050"/>
                  <a:pt x="1072591" y="326440"/>
                </a:cubicBezTo>
                <a:cubicBezTo>
                  <a:pt x="1072591" y="326440"/>
                  <a:pt x="1073200" y="325831"/>
                  <a:pt x="1074420" y="324612"/>
                </a:cubicBezTo>
                <a:lnTo>
                  <a:pt x="1078992" y="320040"/>
                </a:lnTo>
                <a:lnTo>
                  <a:pt x="1078992" y="319125"/>
                </a:lnTo>
                <a:lnTo>
                  <a:pt x="1091793" y="309067"/>
                </a:lnTo>
                <a:cubicBezTo>
                  <a:pt x="1091793" y="307848"/>
                  <a:pt x="1092708" y="306933"/>
                  <a:pt x="1094536" y="306324"/>
                </a:cubicBezTo>
                <a:cubicBezTo>
                  <a:pt x="1095146" y="304495"/>
                  <a:pt x="1096975" y="302971"/>
                  <a:pt x="1100023" y="301752"/>
                </a:cubicBezTo>
                <a:cubicBezTo>
                  <a:pt x="1103071" y="298704"/>
                  <a:pt x="1105509" y="295046"/>
                  <a:pt x="1107338" y="290779"/>
                </a:cubicBezTo>
                <a:lnTo>
                  <a:pt x="1107338" y="289864"/>
                </a:lnTo>
                <a:cubicBezTo>
                  <a:pt x="1109167" y="289864"/>
                  <a:pt x="1110996" y="288645"/>
                  <a:pt x="1112824" y="286207"/>
                </a:cubicBezTo>
                <a:cubicBezTo>
                  <a:pt x="1114653" y="283768"/>
                  <a:pt x="1116177" y="282244"/>
                  <a:pt x="1117396" y="281635"/>
                </a:cubicBezTo>
                <a:lnTo>
                  <a:pt x="1120140" y="277063"/>
                </a:lnTo>
                <a:cubicBezTo>
                  <a:pt x="1122578" y="275844"/>
                  <a:pt x="1124102" y="274320"/>
                  <a:pt x="1124712" y="272491"/>
                </a:cubicBezTo>
                <a:lnTo>
                  <a:pt x="1134770" y="263347"/>
                </a:lnTo>
                <a:lnTo>
                  <a:pt x="1139342" y="259689"/>
                </a:lnTo>
                <a:lnTo>
                  <a:pt x="1143000" y="256946"/>
                </a:lnTo>
                <a:lnTo>
                  <a:pt x="1147572" y="253288"/>
                </a:lnTo>
                <a:cubicBezTo>
                  <a:pt x="1149400" y="250850"/>
                  <a:pt x="1150924" y="248716"/>
                  <a:pt x="1152143" y="246888"/>
                </a:cubicBezTo>
                <a:cubicBezTo>
                  <a:pt x="1153363" y="245059"/>
                  <a:pt x="1154277" y="243230"/>
                  <a:pt x="1154887" y="241401"/>
                </a:cubicBezTo>
                <a:cubicBezTo>
                  <a:pt x="1155496" y="241401"/>
                  <a:pt x="1155801" y="241096"/>
                  <a:pt x="1155801" y="240487"/>
                </a:cubicBezTo>
                <a:cubicBezTo>
                  <a:pt x="1155801" y="239877"/>
                  <a:pt x="1156106" y="239572"/>
                  <a:pt x="1156716" y="239572"/>
                </a:cubicBezTo>
                <a:cubicBezTo>
                  <a:pt x="1159764" y="238963"/>
                  <a:pt x="1161897" y="236524"/>
                  <a:pt x="1163116" y="232257"/>
                </a:cubicBezTo>
                <a:cubicBezTo>
                  <a:pt x="1163116" y="231648"/>
                  <a:pt x="1163726" y="231343"/>
                  <a:pt x="1164945" y="231343"/>
                </a:cubicBezTo>
                <a:cubicBezTo>
                  <a:pt x="1164945" y="230733"/>
                  <a:pt x="1165555" y="230428"/>
                  <a:pt x="1166774" y="230428"/>
                </a:cubicBezTo>
                <a:lnTo>
                  <a:pt x="1177747" y="217627"/>
                </a:lnTo>
                <a:lnTo>
                  <a:pt x="1177747" y="216712"/>
                </a:lnTo>
                <a:lnTo>
                  <a:pt x="1188720" y="209397"/>
                </a:lnTo>
                <a:lnTo>
                  <a:pt x="1189634" y="209397"/>
                </a:lnTo>
                <a:cubicBezTo>
                  <a:pt x="1190243" y="206959"/>
                  <a:pt x="1191768" y="204673"/>
                  <a:pt x="1194206" y="202539"/>
                </a:cubicBezTo>
                <a:cubicBezTo>
                  <a:pt x="1196644" y="200406"/>
                  <a:pt x="1198168" y="198729"/>
                  <a:pt x="1198778" y="197510"/>
                </a:cubicBezTo>
                <a:cubicBezTo>
                  <a:pt x="1198778" y="195072"/>
                  <a:pt x="1199692" y="193852"/>
                  <a:pt x="1201521" y="193852"/>
                </a:cubicBezTo>
                <a:lnTo>
                  <a:pt x="1205179" y="186537"/>
                </a:lnTo>
                <a:cubicBezTo>
                  <a:pt x="1205179" y="185928"/>
                  <a:pt x="1205636" y="185623"/>
                  <a:pt x="1206550" y="185623"/>
                </a:cubicBezTo>
                <a:cubicBezTo>
                  <a:pt x="1207465" y="185623"/>
                  <a:pt x="1208227" y="185318"/>
                  <a:pt x="1208836" y="184708"/>
                </a:cubicBezTo>
                <a:lnTo>
                  <a:pt x="1218895" y="173736"/>
                </a:lnTo>
                <a:cubicBezTo>
                  <a:pt x="1218895" y="173126"/>
                  <a:pt x="1219200" y="172821"/>
                  <a:pt x="1219809" y="172821"/>
                </a:cubicBezTo>
                <a:cubicBezTo>
                  <a:pt x="1220419" y="172821"/>
                  <a:pt x="1220724" y="172516"/>
                  <a:pt x="1220724" y="171907"/>
                </a:cubicBezTo>
                <a:cubicBezTo>
                  <a:pt x="1220724" y="171907"/>
                  <a:pt x="1221638" y="170992"/>
                  <a:pt x="1223467" y="169164"/>
                </a:cubicBezTo>
                <a:cubicBezTo>
                  <a:pt x="1225905" y="167335"/>
                  <a:pt x="1227734" y="164896"/>
                  <a:pt x="1228953" y="161848"/>
                </a:cubicBezTo>
                <a:lnTo>
                  <a:pt x="1231696" y="158191"/>
                </a:lnTo>
                <a:lnTo>
                  <a:pt x="1233525" y="157276"/>
                </a:lnTo>
                <a:lnTo>
                  <a:pt x="1246327" y="144475"/>
                </a:lnTo>
                <a:lnTo>
                  <a:pt x="1249070" y="139903"/>
                </a:lnTo>
                <a:cubicBezTo>
                  <a:pt x="1249070" y="138684"/>
                  <a:pt x="1249375" y="137769"/>
                  <a:pt x="1249984" y="137160"/>
                </a:cubicBezTo>
                <a:cubicBezTo>
                  <a:pt x="1249984" y="136550"/>
                  <a:pt x="1250594" y="135483"/>
                  <a:pt x="1251813" y="133959"/>
                </a:cubicBezTo>
                <a:cubicBezTo>
                  <a:pt x="1253032" y="132435"/>
                  <a:pt x="1254861" y="131368"/>
                  <a:pt x="1257300" y="130759"/>
                </a:cubicBezTo>
                <a:lnTo>
                  <a:pt x="1264615" y="121615"/>
                </a:lnTo>
                <a:lnTo>
                  <a:pt x="1264615" y="120700"/>
                </a:lnTo>
                <a:lnTo>
                  <a:pt x="1273759" y="108813"/>
                </a:lnTo>
                <a:cubicBezTo>
                  <a:pt x="1276197" y="106375"/>
                  <a:pt x="1278178" y="103936"/>
                  <a:pt x="1279702" y="101498"/>
                </a:cubicBezTo>
                <a:cubicBezTo>
                  <a:pt x="1281226" y="99060"/>
                  <a:pt x="1282903" y="96926"/>
                  <a:pt x="1284732" y="95097"/>
                </a:cubicBezTo>
                <a:lnTo>
                  <a:pt x="1285646" y="92354"/>
                </a:lnTo>
                <a:cubicBezTo>
                  <a:pt x="1290523" y="86258"/>
                  <a:pt x="1292961" y="78638"/>
                  <a:pt x="1292961" y="69494"/>
                </a:cubicBezTo>
                <a:cubicBezTo>
                  <a:pt x="1292961" y="65836"/>
                  <a:pt x="1292656" y="63093"/>
                  <a:pt x="1292047" y="61264"/>
                </a:cubicBezTo>
                <a:lnTo>
                  <a:pt x="1291132" y="59436"/>
                </a:lnTo>
                <a:cubicBezTo>
                  <a:pt x="1289304" y="56388"/>
                  <a:pt x="1287780" y="53187"/>
                  <a:pt x="1286560" y="49834"/>
                </a:cubicBezTo>
                <a:cubicBezTo>
                  <a:pt x="1285341" y="46482"/>
                  <a:pt x="1283817" y="43281"/>
                  <a:pt x="1281989" y="40233"/>
                </a:cubicBezTo>
                <a:cubicBezTo>
                  <a:pt x="1280769" y="39014"/>
                  <a:pt x="1279855" y="37490"/>
                  <a:pt x="1279245" y="35661"/>
                </a:cubicBezTo>
                <a:cubicBezTo>
                  <a:pt x="1278026" y="34442"/>
                  <a:pt x="1276807" y="32766"/>
                  <a:pt x="1275588" y="30632"/>
                </a:cubicBezTo>
                <a:cubicBezTo>
                  <a:pt x="1274368" y="28498"/>
                  <a:pt x="1272539" y="27127"/>
                  <a:pt x="1270101" y="26517"/>
                </a:cubicBezTo>
                <a:lnTo>
                  <a:pt x="1269187" y="23774"/>
                </a:lnTo>
                <a:lnTo>
                  <a:pt x="1269187" y="21945"/>
                </a:lnTo>
                <a:cubicBezTo>
                  <a:pt x="1269187" y="18897"/>
                  <a:pt x="1268577" y="16611"/>
                  <a:pt x="1267358" y="15087"/>
                </a:cubicBezTo>
                <a:cubicBezTo>
                  <a:pt x="1266139" y="13563"/>
                  <a:pt x="1265224" y="12496"/>
                  <a:pt x="1264615" y="11887"/>
                </a:cubicBezTo>
                <a:cubicBezTo>
                  <a:pt x="1264005" y="10058"/>
                  <a:pt x="1263700" y="7315"/>
                  <a:pt x="1263700" y="3657"/>
                </a:cubicBezTo>
                <a:cubicBezTo>
                  <a:pt x="1263700" y="2438"/>
                  <a:pt x="1265224" y="1219"/>
                  <a:pt x="1268272" y="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225" name="矩形 224">
            <a:extLst>
              <a:ext uri="{FF2B5EF4-FFF2-40B4-BE49-F238E27FC236}">
                <a16:creationId xmlns:a16="http://schemas.microsoft.com/office/drawing/2014/main" id="{EAF5F020-C916-4557-83DB-8464E4354B04}"/>
              </a:ext>
            </a:extLst>
          </p:cNvPr>
          <p:cNvSpPr/>
          <p:nvPr userDrawn="1"/>
        </p:nvSpPr>
        <p:spPr>
          <a:xfrm>
            <a:off x="462280" y="558276"/>
            <a:ext cx="101600" cy="800100"/>
          </a:xfrm>
          <a:prstGeom prst="rect">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 name="文本占位符 2">
            <a:extLst>
              <a:ext uri="{FF2B5EF4-FFF2-40B4-BE49-F238E27FC236}">
                <a16:creationId xmlns:a16="http://schemas.microsoft.com/office/drawing/2014/main" id="{B5E521BC-4E80-4FED-B88B-2594BEEC6E17}"/>
              </a:ext>
            </a:extLst>
          </p:cNvPr>
          <p:cNvSpPr>
            <a:spLocks noGrp="1"/>
          </p:cNvSpPr>
          <p:nvPr>
            <p:ph type="body" sz="quarter" idx="10" hasCustomPrompt="1"/>
          </p:nvPr>
        </p:nvSpPr>
        <p:spPr>
          <a:xfrm>
            <a:off x="755906" y="5783498"/>
            <a:ext cx="1894451" cy="480131"/>
          </a:xfrm>
        </p:spPr>
        <p:txBody>
          <a:bodyPr>
            <a:spAutoFit/>
          </a:bodyPr>
          <a:lstStyle>
            <a:lvl1pPr marL="0" marR="0" indent="0" algn="ctr" defTabSz="914400" rtl="0" eaLnBrk="1" fontAlgn="auto" latinLnBrk="0" hangingPunct="1">
              <a:lnSpc>
                <a:spcPct val="90000"/>
              </a:lnSpc>
              <a:spcBef>
                <a:spcPts val="1000"/>
              </a:spcBef>
              <a:spcAft>
                <a:spcPts val="0"/>
              </a:spcAft>
              <a:buClrTx/>
              <a:buSzTx/>
              <a:buFontTx/>
              <a:buNone/>
              <a:tabLst/>
              <a:defRPr kumimoji="0" lang="zh-CN" altLang="en-US" sz="2800" b="1" i="0" u="none" strike="noStrike" kern="1200" cap="none" spc="0" normalizeH="0" baseline="0" noProof="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zh-CN" altLang="en-US" sz="2800" b="1" i="0" u="none" strike="noStrike" kern="1200" cap="none" spc="0" normalizeH="0" baseline="0" noProof="0">
                <a:ln>
                  <a:noFill/>
                </a:ln>
                <a:gradFill flip="none" rotWithShape="1">
                  <a:gsLst>
                    <a:gs pos="100000">
                      <a:srgbClr val="F5E4C3"/>
                    </a:gs>
                    <a:gs pos="0">
                      <a:srgbClr val="A28458"/>
                    </a:gs>
                  </a:gsLst>
                  <a:lin ang="2700000" scaled="1"/>
                  <a:tileRect/>
                </a:gradFill>
                <a:effectLst/>
                <a:uLnTx/>
                <a:uFillTx/>
                <a:latin typeface="+mn-lt"/>
                <a:ea typeface="+mn-ea"/>
                <a:cs typeface="+mn-cs"/>
              </a:rPr>
              <a:t>工作回顾</a:t>
            </a:r>
          </a:p>
        </p:txBody>
      </p:sp>
      <p:sp>
        <p:nvSpPr>
          <p:cNvPr id="226" name="文本占位符 2">
            <a:extLst>
              <a:ext uri="{FF2B5EF4-FFF2-40B4-BE49-F238E27FC236}">
                <a16:creationId xmlns:a16="http://schemas.microsoft.com/office/drawing/2014/main" id="{E4379D85-1C19-4CF6-8925-ABC5C27E2001}"/>
              </a:ext>
            </a:extLst>
          </p:cNvPr>
          <p:cNvSpPr>
            <a:spLocks noGrp="1"/>
          </p:cNvSpPr>
          <p:nvPr>
            <p:ph type="body" sz="quarter" idx="11" hasCustomPrompt="1"/>
          </p:nvPr>
        </p:nvSpPr>
        <p:spPr>
          <a:xfrm>
            <a:off x="2369537" y="3725346"/>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zh-CN" altLang="en-US" sz="2800" b="1">
                <a:gradFill flip="none" rotWithShape="1">
                  <a:gsLst>
                    <a:gs pos="100000">
                      <a:srgbClr val="F5E4C3"/>
                    </a:gs>
                    <a:gs pos="0">
                      <a:srgbClr val="A28458"/>
                    </a:gs>
                  </a:gsLst>
                  <a:lin ang="2700000" scaled="1"/>
                  <a:tileRect/>
                </a:gradFill>
              </a:rPr>
              <a:t>表彰颁奖</a:t>
            </a:r>
          </a:p>
        </p:txBody>
      </p:sp>
      <p:sp>
        <p:nvSpPr>
          <p:cNvPr id="227" name="文本占位符 2">
            <a:extLst>
              <a:ext uri="{FF2B5EF4-FFF2-40B4-BE49-F238E27FC236}">
                <a16:creationId xmlns:a16="http://schemas.microsoft.com/office/drawing/2014/main" id="{630DE135-B1C5-40CD-ADA4-1EF4AC38254A}"/>
              </a:ext>
            </a:extLst>
          </p:cNvPr>
          <p:cNvSpPr>
            <a:spLocks noGrp="1"/>
          </p:cNvSpPr>
          <p:nvPr>
            <p:ph type="body" sz="quarter" idx="12" hasCustomPrompt="1"/>
          </p:nvPr>
        </p:nvSpPr>
        <p:spPr>
          <a:xfrm>
            <a:off x="4678905" y="5056390"/>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zh-CN" altLang="en-US" sz="2800" b="1">
                <a:gradFill flip="none" rotWithShape="1">
                  <a:gsLst>
                    <a:gs pos="100000">
                      <a:srgbClr val="F5E4C3"/>
                    </a:gs>
                    <a:gs pos="0">
                      <a:srgbClr val="A28458"/>
                    </a:gs>
                  </a:gsLst>
                  <a:lin ang="2700000" scaled="1"/>
                  <a:tileRect/>
                </a:gradFill>
              </a:rPr>
              <a:t>展望未来</a:t>
            </a:r>
          </a:p>
        </p:txBody>
      </p:sp>
      <p:sp>
        <p:nvSpPr>
          <p:cNvPr id="228" name="文本占位符 2">
            <a:extLst>
              <a:ext uri="{FF2B5EF4-FFF2-40B4-BE49-F238E27FC236}">
                <a16:creationId xmlns:a16="http://schemas.microsoft.com/office/drawing/2014/main" id="{597B8A00-E299-499D-833D-BA391C5CEA5E}"/>
              </a:ext>
            </a:extLst>
          </p:cNvPr>
          <p:cNvSpPr>
            <a:spLocks noGrp="1"/>
          </p:cNvSpPr>
          <p:nvPr>
            <p:ph type="body" sz="quarter" idx="13" hasCustomPrompt="1"/>
          </p:nvPr>
        </p:nvSpPr>
        <p:spPr>
          <a:xfrm>
            <a:off x="7285084" y="3745521"/>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zh-CN" altLang="en-US" sz="2800" b="1">
                <a:gradFill flip="none" rotWithShape="1">
                  <a:gsLst>
                    <a:gs pos="100000">
                      <a:srgbClr val="F5E4C3"/>
                    </a:gs>
                    <a:gs pos="0">
                      <a:srgbClr val="A28458"/>
                    </a:gs>
                  </a:gsLst>
                  <a:lin ang="2700000" scaled="1"/>
                  <a:tileRect/>
                </a:gradFill>
              </a:rPr>
              <a:t>节目表演</a:t>
            </a:r>
          </a:p>
        </p:txBody>
      </p:sp>
      <p:grpSp>
        <p:nvGrpSpPr>
          <p:cNvPr id="223" name="组合 222">
            <a:extLst>
              <a:ext uri="{FF2B5EF4-FFF2-40B4-BE49-F238E27FC236}">
                <a16:creationId xmlns:a16="http://schemas.microsoft.com/office/drawing/2014/main" id="{372A19E5-9477-4385-A0ED-5C969418F320}"/>
              </a:ext>
            </a:extLst>
          </p:cNvPr>
          <p:cNvGrpSpPr/>
          <p:nvPr userDrawn="1"/>
        </p:nvGrpSpPr>
        <p:grpSpPr>
          <a:xfrm>
            <a:off x="9954898" y="3209132"/>
            <a:ext cx="1435434" cy="1435434"/>
            <a:chOff x="1094406" y="3991911"/>
            <a:chExt cx="1435434" cy="1435434"/>
          </a:xfrm>
        </p:grpSpPr>
        <p:sp>
          <p:nvSpPr>
            <p:cNvPr id="229" name="椭圆 228">
              <a:extLst>
                <a:ext uri="{FF2B5EF4-FFF2-40B4-BE49-F238E27FC236}">
                  <a16:creationId xmlns:a16="http://schemas.microsoft.com/office/drawing/2014/main" id="{DBAE6230-E673-41FA-AFF6-DAA6CEA4E1BC}"/>
                </a:ext>
              </a:extLst>
            </p:cNvPr>
            <p:cNvSpPr/>
            <p:nvPr/>
          </p:nvSpPr>
          <p:spPr>
            <a:xfrm>
              <a:off x="1094406" y="3991911"/>
              <a:ext cx="1435434" cy="143543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30" name="椭圆 229">
              <a:extLst>
                <a:ext uri="{FF2B5EF4-FFF2-40B4-BE49-F238E27FC236}">
                  <a16:creationId xmlns:a16="http://schemas.microsoft.com/office/drawing/2014/main" id="{A89E4A97-3B98-44F3-AD72-98CF76A1C4D7}"/>
                </a:ext>
              </a:extLst>
            </p:cNvPr>
            <p:cNvSpPr/>
            <p:nvPr/>
          </p:nvSpPr>
          <p:spPr>
            <a:xfrm>
              <a:off x="1193466" y="4090971"/>
              <a:ext cx="1237314" cy="1237314"/>
            </a:xfrm>
            <a:prstGeom prst="ellipse">
              <a:avLst/>
            </a:prstGeom>
            <a:gradFill flip="none" rotWithShape="1">
              <a:gsLst>
                <a:gs pos="100000">
                  <a:srgbClr val="F5E4C3"/>
                </a:gs>
                <a:gs pos="61000">
                  <a:srgbClr val="A28458">
                    <a:alpha val="0"/>
                  </a:srgbClr>
                </a:gs>
              </a:gsLst>
              <a:path path="circle">
                <a:fillToRect l="50000" t="50000" r="50000" b="50000"/>
              </a:path>
              <a:tileRect/>
            </a:gradFill>
            <a:ln w="3175">
              <a:solidFill>
                <a:srgbClr val="BAA280">
                  <a:alpha val="50000"/>
                </a:srgbClr>
              </a:solid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31" name="椭圆 230">
              <a:extLst>
                <a:ext uri="{FF2B5EF4-FFF2-40B4-BE49-F238E27FC236}">
                  <a16:creationId xmlns:a16="http://schemas.microsoft.com/office/drawing/2014/main" id="{23B0F292-8776-47C5-B17E-0E98201737C4}"/>
                </a:ext>
              </a:extLst>
            </p:cNvPr>
            <p:cNvSpPr/>
            <p:nvPr/>
          </p:nvSpPr>
          <p:spPr>
            <a:xfrm>
              <a:off x="1353486" y="4250991"/>
              <a:ext cx="917274" cy="91727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32" name="文本框 231">
              <a:extLst>
                <a:ext uri="{FF2B5EF4-FFF2-40B4-BE49-F238E27FC236}">
                  <a16:creationId xmlns:a16="http://schemas.microsoft.com/office/drawing/2014/main" id="{BF242DA4-587E-4CF5-9C31-0D211BB9827F}"/>
                </a:ext>
              </a:extLst>
            </p:cNvPr>
            <p:cNvSpPr txBox="1"/>
            <p:nvPr/>
          </p:nvSpPr>
          <p:spPr>
            <a:xfrm>
              <a:off x="1432075" y="4417240"/>
              <a:ext cx="888215" cy="584775"/>
            </a:xfrm>
            <a:prstGeom prst="rect">
              <a:avLst/>
            </a:prstGeom>
            <a:noFill/>
          </p:spPr>
          <p:txBody>
            <a:bodyPr wrap="square" rtlCol="0">
              <a:spAutoFit/>
            </a:bodyPr>
            <a:lstStyle/>
            <a:p>
              <a:r>
                <a:rPr lang="en-US" altLang="zh-CN"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05</a:t>
              </a:r>
              <a:endParaRPr lang="zh-CN" altLang="en-US" sz="3200" b="1" i="1">
                <a:solidFill>
                  <a:schemeClr val="bg1"/>
                </a:soli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grpSp>
      <p:sp>
        <p:nvSpPr>
          <p:cNvPr id="233" name="文本占位符 2">
            <a:extLst>
              <a:ext uri="{FF2B5EF4-FFF2-40B4-BE49-F238E27FC236}">
                <a16:creationId xmlns:a16="http://schemas.microsoft.com/office/drawing/2014/main" id="{1D935CD8-093E-40C3-BC30-465AD253C23C}"/>
              </a:ext>
            </a:extLst>
          </p:cNvPr>
          <p:cNvSpPr>
            <a:spLocks noGrp="1"/>
          </p:cNvSpPr>
          <p:nvPr>
            <p:ph type="body" sz="quarter" idx="14" hasCustomPrompt="1"/>
          </p:nvPr>
        </p:nvSpPr>
        <p:spPr>
          <a:xfrm>
            <a:off x="9745658" y="4740415"/>
            <a:ext cx="1894451" cy="480131"/>
          </a:xfrm>
        </p:spPr>
        <p:txBody>
          <a:bodyPr>
            <a:spAutoFit/>
          </a:bodyPr>
          <a:lstStyle>
            <a:lvl1pPr marL="0" marR="0" indent="0" algn="l" defTabSz="914400" rtl="0" eaLnBrk="1" fontAlgn="auto" latinLnBrk="0" hangingPunct="1">
              <a:lnSpc>
                <a:spcPct val="100000"/>
              </a:lnSpc>
              <a:spcBef>
                <a:spcPts val="0"/>
              </a:spcBef>
              <a:spcAft>
                <a:spcPts val="0"/>
              </a:spcAft>
              <a:buClrTx/>
              <a:buSzTx/>
              <a:buFontTx/>
              <a:buNone/>
              <a:tabLst/>
              <a:defRPr kumimoji="0" lang="zh-CN" altLang="en-US" sz="2800" b="1" i="0" u="none" strike="noStrike" kern="1200" cap="none" spc="0" normalizeH="0" baseline="0">
                <a:ln>
                  <a:noFill/>
                </a:ln>
                <a:gradFill flip="none" rotWithShape="1">
                  <a:gsLst>
                    <a:gs pos="100000">
                      <a:srgbClr val="F5E4C3"/>
                    </a:gs>
                    <a:gs pos="0">
                      <a:srgbClr val="A28458"/>
                    </a:gs>
                  </a:gsLst>
                  <a:lin ang="2700000" scaled="1"/>
                  <a:tileRect/>
                </a:gradFill>
                <a:effectLst/>
                <a:uLnTx/>
                <a:uFillTx/>
                <a:latin typeface="+mn-lt"/>
                <a:ea typeface="+mn-ea"/>
                <a:cs typeface="+mn-cs"/>
              </a:defRPr>
            </a:lvl1p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zh-CN" altLang="en-US" sz="2800" b="1">
                <a:gradFill flip="none" rotWithShape="1">
                  <a:gsLst>
                    <a:gs pos="100000">
                      <a:srgbClr val="F5E4C3"/>
                    </a:gs>
                    <a:gs pos="0">
                      <a:srgbClr val="A28458"/>
                    </a:gs>
                  </a:gsLst>
                  <a:lin ang="2700000" scaled="1"/>
                  <a:tileRect/>
                </a:gradFill>
              </a:rPr>
              <a:t>总结回顾</a:t>
            </a:r>
          </a:p>
        </p:txBody>
      </p:sp>
    </p:spTree>
    <p:extLst>
      <p:ext uri="{BB962C8B-B14F-4D97-AF65-F5344CB8AC3E}">
        <p14:creationId xmlns:p14="http://schemas.microsoft.com/office/powerpoint/2010/main" val="22841093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转场页">
    <p:bg>
      <p:bgPr>
        <a:solidFill>
          <a:schemeClr val="tx1"/>
        </a:solidFill>
        <a:effectLst/>
      </p:bgPr>
    </p:bg>
    <p:spTree>
      <p:nvGrpSpPr>
        <p:cNvPr id="1" name=""/>
        <p:cNvGrpSpPr/>
        <p:nvPr/>
      </p:nvGrpSpPr>
      <p:grpSpPr>
        <a:xfrm>
          <a:off x="0" y="0"/>
          <a:ext cx="0" cy="0"/>
          <a:chOff x="0" y="0"/>
          <a:chExt cx="0" cy="0"/>
        </a:xfrm>
      </p:grpSpPr>
      <p:sp>
        <p:nvSpPr>
          <p:cNvPr id="31" name="矩形 30">
            <a:extLst>
              <a:ext uri="{FF2B5EF4-FFF2-40B4-BE49-F238E27FC236}">
                <a16:creationId xmlns:a16="http://schemas.microsoft.com/office/drawing/2014/main" id="{09D0EDE7-F3D4-43D6-8597-A945D31AB830}"/>
              </a:ext>
            </a:extLst>
          </p:cNvPr>
          <p:cNvSpPr/>
          <p:nvPr userDrawn="1"/>
        </p:nvSpPr>
        <p:spPr>
          <a:xfrm>
            <a:off x="0" y="-6740"/>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a:extLst>
              <a:ext uri="{FF2B5EF4-FFF2-40B4-BE49-F238E27FC236}">
                <a16:creationId xmlns:a16="http://schemas.microsoft.com/office/drawing/2014/main" id="{DD2DC6C2-9391-4A7B-AE3A-AD72FC36A567}"/>
              </a:ext>
            </a:extLst>
          </p:cNvPr>
          <p:cNvGrpSpPr/>
          <p:nvPr userDrawn="1"/>
        </p:nvGrpSpPr>
        <p:grpSpPr>
          <a:xfrm>
            <a:off x="451053" y="518008"/>
            <a:ext cx="11289894" cy="5904418"/>
            <a:chOff x="1939870" y="1736725"/>
            <a:chExt cx="7604716" cy="3747183"/>
          </a:xfrm>
          <a:solidFill>
            <a:srgbClr val="08080C"/>
          </a:solidFill>
        </p:grpSpPr>
        <p:sp>
          <p:nvSpPr>
            <p:cNvPr id="33" name="Freeform 4">
              <a:extLst>
                <a:ext uri="{FF2B5EF4-FFF2-40B4-BE49-F238E27FC236}">
                  <a16:creationId xmlns:a16="http://schemas.microsoft.com/office/drawing/2014/main" id="{2F18FB3F-1A73-4198-A0C6-4A75C4C620D4}"/>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
              <a:extLst>
                <a:ext uri="{FF2B5EF4-FFF2-40B4-BE49-F238E27FC236}">
                  <a16:creationId xmlns:a16="http://schemas.microsoft.com/office/drawing/2014/main" id="{19DCCD06-D18A-49DF-9DEC-FBC6AC72CFC1}"/>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6">
              <a:extLst>
                <a:ext uri="{FF2B5EF4-FFF2-40B4-BE49-F238E27FC236}">
                  <a16:creationId xmlns:a16="http://schemas.microsoft.com/office/drawing/2014/main" id="{E8D498AF-AF3B-45CB-81A0-6F0477BC9F8A}"/>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7">
              <a:extLst>
                <a:ext uri="{FF2B5EF4-FFF2-40B4-BE49-F238E27FC236}">
                  <a16:creationId xmlns:a16="http://schemas.microsoft.com/office/drawing/2014/main" id="{91FAFB22-D96B-4D54-A810-D41413D9AA3E}"/>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8">
              <a:extLst>
                <a:ext uri="{FF2B5EF4-FFF2-40B4-BE49-F238E27FC236}">
                  <a16:creationId xmlns:a16="http://schemas.microsoft.com/office/drawing/2014/main" id="{45BA6932-4359-4E03-B4DB-5E60EBA08815}"/>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9">
              <a:extLst>
                <a:ext uri="{FF2B5EF4-FFF2-40B4-BE49-F238E27FC236}">
                  <a16:creationId xmlns:a16="http://schemas.microsoft.com/office/drawing/2014/main" id="{E4B3729C-4C78-40EF-8895-5494CBC6FC21}"/>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0">
              <a:extLst>
                <a:ext uri="{FF2B5EF4-FFF2-40B4-BE49-F238E27FC236}">
                  <a16:creationId xmlns:a16="http://schemas.microsoft.com/office/drawing/2014/main" id="{39C967B0-3475-4E03-A24A-E7DC0C7811C8}"/>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1">
              <a:extLst>
                <a:ext uri="{FF2B5EF4-FFF2-40B4-BE49-F238E27FC236}">
                  <a16:creationId xmlns:a16="http://schemas.microsoft.com/office/drawing/2014/main" id="{53C7809E-BB9F-450B-AD22-53EB55237625}"/>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2">
              <a:extLst>
                <a:ext uri="{FF2B5EF4-FFF2-40B4-BE49-F238E27FC236}">
                  <a16:creationId xmlns:a16="http://schemas.microsoft.com/office/drawing/2014/main" id="{4DF55CAC-2E1D-4C49-9B56-C7A46A1AA7CE}"/>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13">
              <a:extLst>
                <a:ext uri="{FF2B5EF4-FFF2-40B4-BE49-F238E27FC236}">
                  <a16:creationId xmlns:a16="http://schemas.microsoft.com/office/drawing/2014/main" id="{FC903453-17FD-45B0-A9D8-9BD078A537F9}"/>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4">
              <a:extLst>
                <a:ext uri="{FF2B5EF4-FFF2-40B4-BE49-F238E27FC236}">
                  <a16:creationId xmlns:a16="http://schemas.microsoft.com/office/drawing/2014/main" id="{E58195CE-44CE-403E-AD9F-BFD2D0F46F22}"/>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5">
              <a:extLst>
                <a:ext uri="{FF2B5EF4-FFF2-40B4-BE49-F238E27FC236}">
                  <a16:creationId xmlns:a16="http://schemas.microsoft.com/office/drawing/2014/main" id="{640EC501-A95A-47D9-BA31-345A55BC4110}"/>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6">
              <a:extLst>
                <a:ext uri="{FF2B5EF4-FFF2-40B4-BE49-F238E27FC236}">
                  <a16:creationId xmlns:a16="http://schemas.microsoft.com/office/drawing/2014/main" id="{8FA47F9F-9B12-4F56-96BB-688398ED8109}"/>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7">
              <a:extLst>
                <a:ext uri="{FF2B5EF4-FFF2-40B4-BE49-F238E27FC236}">
                  <a16:creationId xmlns:a16="http://schemas.microsoft.com/office/drawing/2014/main" id="{F118D999-2D29-4EE5-9992-A53790518775}"/>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a:extLst>
                <a:ext uri="{FF2B5EF4-FFF2-40B4-BE49-F238E27FC236}">
                  <a16:creationId xmlns:a16="http://schemas.microsoft.com/office/drawing/2014/main" id="{DF3BAF9C-D391-4DD5-B100-5C639F632C3C}"/>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a:extLst>
                <a:ext uri="{FF2B5EF4-FFF2-40B4-BE49-F238E27FC236}">
                  <a16:creationId xmlns:a16="http://schemas.microsoft.com/office/drawing/2014/main" id="{77F4585C-F85F-43F3-90C5-7741858C07D9}"/>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a:extLst>
                <a:ext uri="{FF2B5EF4-FFF2-40B4-BE49-F238E27FC236}">
                  <a16:creationId xmlns:a16="http://schemas.microsoft.com/office/drawing/2014/main" id="{3820C8A1-23C2-447F-9694-F1102F22A75F}"/>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21">
              <a:extLst>
                <a:ext uri="{FF2B5EF4-FFF2-40B4-BE49-F238E27FC236}">
                  <a16:creationId xmlns:a16="http://schemas.microsoft.com/office/drawing/2014/main" id="{E3CA752E-3117-4C79-A1C7-2CC952586B9C}"/>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2">
              <a:extLst>
                <a:ext uri="{FF2B5EF4-FFF2-40B4-BE49-F238E27FC236}">
                  <a16:creationId xmlns:a16="http://schemas.microsoft.com/office/drawing/2014/main" id="{726FB822-4015-4268-B364-33927D425571}"/>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23">
              <a:extLst>
                <a:ext uri="{FF2B5EF4-FFF2-40B4-BE49-F238E27FC236}">
                  <a16:creationId xmlns:a16="http://schemas.microsoft.com/office/drawing/2014/main" id="{5D85C49C-FDD6-4030-97E7-D84224B0176E}"/>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24">
              <a:extLst>
                <a:ext uri="{FF2B5EF4-FFF2-40B4-BE49-F238E27FC236}">
                  <a16:creationId xmlns:a16="http://schemas.microsoft.com/office/drawing/2014/main" id="{55EE73AB-1440-4403-9784-F73B62940551}"/>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5">
              <a:extLst>
                <a:ext uri="{FF2B5EF4-FFF2-40B4-BE49-F238E27FC236}">
                  <a16:creationId xmlns:a16="http://schemas.microsoft.com/office/drawing/2014/main" id="{43F109D1-099D-4FDE-846C-4496F0CF67E0}"/>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6">
              <a:extLst>
                <a:ext uri="{FF2B5EF4-FFF2-40B4-BE49-F238E27FC236}">
                  <a16:creationId xmlns:a16="http://schemas.microsoft.com/office/drawing/2014/main" id="{339E97E7-CB40-4D6D-A468-2AA6060D12FC}"/>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27">
              <a:extLst>
                <a:ext uri="{FF2B5EF4-FFF2-40B4-BE49-F238E27FC236}">
                  <a16:creationId xmlns:a16="http://schemas.microsoft.com/office/drawing/2014/main" id="{EB7F963A-E66C-4C68-AEEF-839985E925AB}"/>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28">
              <a:extLst>
                <a:ext uri="{FF2B5EF4-FFF2-40B4-BE49-F238E27FC236}">
                  <a16:creationId xmlns:a16="http://schemas.microsoft.com/office/drawing/2014/main" id="{33770821-BFB5-4CE4-93C7-EAFDB87CB88B}"/>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29">
              <a:extLst>
                <a:ext uri="{FF2B5EF4-FFF2-40B4-BE49-F238E27FC236}">
                  <a16:creationId xmlns:a16="http://schemas.microsoft.com/office/drawing/2014/main" id="{8AC78047-0FE4-4A1E-B479-1F6C5D0B1B8F}"/>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30">
              <a:extLst>
                <a:ext uri="{FF2B5EF4-FFF2-40B4-BE49-F238E27FC236}">
                  <a16:creationId xmlns:a16="http://schemas.microsoft.com/office/drawing/2014/main" id="{6ABC066B-F045-4414-BCB9-D6B25968C05D}"/>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1">
              <a:extLst>
                <a:ext uri="{FF2B5EF4-FFF2-40B4-BE49-F238E27FC236}">
                  <a16:creationId xmlns:a16="http://schemas.microsoft.com/office/drawing/2014/main" id="{1CB895B7-66D7-41CE-8F2D-86A496A555B8}"/>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2">
              <a:extLst>
                <a:ext uri="{FF2B5EF4-FFF2-40B4-BE49-F238E27FC236}">
                  <a16:creationId xmlns:a16="http://schemas.microsoft.com/office/drawing/2014/main" id="{3F1496E9-D184-46F3-AD62-E2E21D3DD9A8}"/>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3">
              <a:extLst>
                <a:ext uri="{FF2B5EF4-FFF2-40B4-BE49-F238E27FC236}">
                  <a16:creationId xmlns:a16="http://schemas.microsoft.com/office/drawing/2014/main" id="{07692DFA-C910-4DEE-AEC7-52ECA96EA4F7}"/>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34">
              <a:extLst>
                <a:ext uri="{FF2B5EF4-FFF2-40B4-BE49-F238E27FC236}">
                  <a16:creationId xmlns:a16="http://schemas.microsoft.com/office/drawing/2014/main" id="{BC8E1B21-17B1-4E15-A5F2-C4A45A05D5F9}"/>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35">
              <a:extLst>
                <a:ext uri="{FF2B5EF4-FFF2-40B4-BE49-F238E27FC236}">
                  <a16:creationId xmlns:a16="http://schemas.microsoft.com/office/drawing/2014/main" id="{39519A31-056A-478B-AA85-32158286DDC6}"/>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6">
              <a:extLst>
                <a:ext uri="{FF2B5EF4-FFF2-40B4-BE49-F238E27FC236}">
                  <a16:creationId xmlns:a16="http://schemas.microsoft.com/office/drawing/2014/main" id="{A99A2FB2-2627-4EC0-BBE7-2DD84F5E195A}"/>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37">
              <a:extLst>
                <a:ext uri="{FF2B5EF4-FFF2-40B4-BE49-F238E27FC236}">
                  <a16:creationId xmlns:a16="http://schemas.microsoft.com/office/drawing/2014/main" id="{EB8A7283-4FD8-4232-9399-332835173A39}"/>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38">
              <a:extLst>
                <a:ext uri="{FF2B5EF4-FFF2-40B4-BE49-F238E27FC236}">
                  <a16:creationId xmlns:a16="http://schemas.microsoft.com/office/drawing/2014/main" id="{3049BD68-B95A-45F8-9F4C-31D2AAEC973E}"/>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39">
              <a:extLst>
                <a:ext uri="{FF2B5EF4-FFF2-40B4-BE49-F238E27FC236}">
                  <a16:creationId xmlns:a16="http://schemas.microsoft.com/office/drawing/2014/main" id="{1A7B2D08-C8D6-42E7-9E59-20E4BE322F19}"/>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40">
              <a:extLst>
                <a:ext uri="{FF2B5EF4-FFF2-40B4-BE49-F238E27FC236}">
                  <a16:creationId xmlns:a16="http://schemas.microsoft.com/office/drawing/2014/main" id="{9156AD5D-241E-4B31-A55D-50E6AC304BFF}"/>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41">
              <a:extLst>
                <a:ext uri="{FF2B5EF4-FFF2-40B4-BE49-F238E27FC236}">
                  <a16:creationId xmlns:a16="http://schemas.microsoft.com/office/drawing/2014/main" id="{C588D01F-F7C8-4140-A129-0AD27714E8D0}"/>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42">
              <a:extLst>
                <a:ext uri="{FF2B5EF4-FFF2-40B4-BE49-F238E27FC236}">
                  <a16:creationId xmlns:a16="http://schemas.microsoft.com/office/drawing/2014/main" id="{07A7E2D9-FF6F-4C98-9435-5EE0AAA05CBA}"/>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43">
              <a:extLst>
                <a:ext uri="{FF2B5EF4-FFF2-40B4-BE49-F238E27FC236}">
                  <a16:creationId xmlns:a16="http://schemas.microsoft.com/office/drawing/2014/main" id="{BD605687-0025-4C51-AE95-1720676CDF59}"/>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44">
              <a:extLst>
                <a:ext uri="{FF2B5EF4-FFF2-40B4-BE49-F238E27FC236}">
                  <a16:creationId xmlns:a16="http://schemas.microsoft.com/office/drawing/2014/main" id="{4CF1EEDD-1BDD-4293-895D-673C1D6B1776}"/>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45">
              <a:extLst>
                <a:ext uri="{FF2B5EF4-FFF2-40B4-BE49-F238E27FC236}">
                  <a16:creationId xmlns:a16="http://schemas.microsoft.com/office/drawing/2014/main" id="{8CDFEB90-4F1E-4ECA-AAA8-0BC9214768C0}"/>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46">
              <a:extLst>
                <a:ext uri="{FF2B5EF4-FFF2-40B4-BE49-F238E27FC236}">
                  <a16:creationId xmlns:a16="http://schemas.microsoft.com/office/drawing/2014/main" id="{5709B1AD-7959-4704-815E-CC56AEA89941}"/>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47">
              <a:extLst>
                <a:ext uri="{FF2B5EF4-FFF2-40B4-BE49-F238E27FC236}">
                  <a16:creationId xmlns:a16="http://schemas.microsoft.com/office/drawing/2014/main" id="{87491B29-7AE9-488E-B6F5-F1EC6D063628}"/>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48">
              <a:extLst>
                <a:ext uri="{FF2B5EF4-FFF2-40B4-BE49-F238E27FC236}">
                  <a16:creationId xmlns:a16="http://schemas.microsoft.com/office/drawing/2014/main" id="{AD14BBCF-73CD-4131-9828-0B1ACE17B8AB}"/>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49">
              <a:extLst>
                <a:ext uri="{FF2B5EF4-FFF2-40B4-BE49-F238E27FC236}">
                  <a16:creationId xmlns:a16="http://schemas.microsoft.com/office/drawing/2014/main" id="{78D18A0B-8FF6-4913-B304-4A62A3615009}"/>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50">
              <a:extLst>
                <a:ext uri="{FF2B5EF4-FFF2-40B4-BE49-F238E27FC236}">
                  <a16:creationId xmlns:a16="http://schemas.microsoft.com/office/drawing/2014/main" id="{6B31BB2D-615E-4C86-9244-A7F278E2CCB1}"/>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51">
              <a:extLst>
                <a:ext uri="{FF2B5EF4-FFF2-40B4-BE49-F238E27FC236}">
                  <a16:creationId xmlns:a16="http://schemas.microsoft.com/office/drawing/2014/main" id="{159CE6FB-7E28-450E-905F-9DC08F943CAF}"/>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2">
              <a:extLst>
                <a:ext uri="{FF2B5EF4-FFF2-40B4-BE49-F238E27FC236}">
                  <a16:creationId xmlns:a16="http://schemas.microsoft.com/office/drawing/2014/main" id="{5AB855E1-B781-4080-8C9B-F25C29458A2B}"/>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53">
              <a:extLst>
                <a:ext uri="{FF2B5EF4-FFF2-40B4-BE49-F238E27FC236}">
                  <a16:creationId xmlns:a16="http://schemas.microsoft.com/office/drawing/2014/main" id="{EE605819-DED5-4593-927F-A744536F9437}"/>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54">
              <a:extLst>
                <a:ext uri="{FF2B5EF4-FFF2-40B4-BE49-F238E27FC236}">
                  <a16:creationId xmlns:a16="http://schemas.microsoft.com/office/drawing/2014/main" id="{775B7063-A325-44F7-8B8A-2A220E217494}"/>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55">
              <a:extLst>
                <a:ext uri="{FF2B5EF4-FFF2-40B4-BE49-F238E27FC236}">
                  <a16:creationId xmlns:a16="http://schemas.microsoft.com/office/drawing/2014/main" id="{B294C3FF-F04F-4F53-9D3E-112866CDB288}"/>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56">
              <a:extLst>
                <a:ext uri="{FF2B5EF4-FFF2-40B4-BE49-F238E27FC236}">
                  <a16:creationId xmlns:a16="http://schemas.microsoft.com/office/drawing/2014/main" id="{5C8CCA7E-62CF-4B9F-AFC9-00CFA9CAC9C7}"/>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57">
              <a:extLst>
                <a:ext uri="{FF2B5EF4-FFF2-40B4-BE49-F238E27FC236}">
                  <a16:creationId xmlns:a16="http://schemas.microsoft.com/office/drawing/2014/main" id="{224293B5-F93F-4E10-A06B-121ACBE91CCB}"/>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58">
              <a:extLst>
                <a:ext uri="{FF2B5EF4-FFF2-40B4-BE49-F238E27FC236}">
                  <a16:creationId xmlns:a16="http://schemas.microsoft.com/office/drawing/2014/main" id="{8B029387-2810-4A92-8BD4-75A37377006D}"/>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59">
              <a:extLst>
                <a:ext uri="{FF2B5EF4-FFF2-40B4-BE49-F238E27FC236}">
                  <a16:creationId xmlns:a16="http://schemas.microsoft.com/office/drawing/2014/main" id="{A2A68F15-F5D5-4C37-97B9-1A2C6FC91B89}"/>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60">
              <a:extLst>
                <a:ext uri="{FF2B5EF4-FFF2-40B4-BE49-F238E27FC236}">
                  <a16:creationId xmlns:a16="http://schemas.microsoft.com/office/drawing/2014/main" id="{C3964AF2-CB9A-4F6B-82CC-51B3A99BF004}"/>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61">
              <a:extLst>
                <a:ext uri="{FF2B5EF4-FFF2-40B4-BE49-F238E27FC236}">
                  <a16:creationId xmlns:a16="http://schemas.microsoft.com/office/drawing/2014/main" id="{9D510F9D-B12E-42CD-8841-45F489014A0E}"/>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62">
              <a:extLst>
                <a:ext uri="{FF2B5EF4-FFF2-40B4-BE49-F238E27FC236}">
                  <a16:creationId xmlns:a16="http://schemas.microsoft.com/office/drawing/2014/main" id="{5870D7C1-DC53-4EAC-A668-E121D8E6AE67}"/>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63">
              <a:extLst>
                <a:ext uri="{FF2B5EF4-FFF2-40B4-BE49-F238E27FC236}">
                  <a16:creationId xmlns:a16="http://schemas.microsoft.com/office/drawing/2014/main" id="{3315C5A7-8699-4DFB-BD52-364FC3C0DB58}"/>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64">
              <a:extLst>
                <a:ext uri="{FF2B5EF4-FFF2-40B4-BE49-F238E27FC236}">
                  <a16:creationId xmlns:a16="http://schemas.microsoft.com/office/drawing/2014/main" id="{2C222CD3-4DCF-46C9-984E-D47EBAD38B9A}"/>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65">
              <a:extLst>
                <a:ext uri="{FF2B5EF4-FFF2-40B4-BE49-F238E27FC236}">
                  <a16:creationId xmlns:a16="http://schemas.microsoft.com/office/drawing/2014/main" id="{7E28028B-BB6E-448D-938E-BE1C3B3D4D26}"/>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66">
              <a:extLst>
                <a:ext uri="{FF2B5EF4-FFF2-40B4-BE49-F238E27FC236}">
                  <a16:creationId xmlns:a16="http://schemas.microsoft.com/office/drawing/2014/main" id="{44FE32A9-61D7-4849-9989-C9F221ED9673}"/>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67">
              <a:extLst>
                <a:ext uri="{FF2B5EF4-FFF2-40B4-BE49-F238E27FC236}">
                  <a16:creationId xmlns:a16="http://schemas.microsoft.com/office/drawing/2014/main" id="{851D45E1-E29C-4E46-8821-A886506EEA25}"/>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68">
              <a:extLst>
                <a:ext uri="{FF2B5EF4-FFF2-40B4-BE49-F238E27FC236}">
                  <a16:creationId xmlns:a16="http://schemas.microsoft.com/office/drawing/2014/main" id="{4ADCBB8C-598A-487A-AB08-02F2BABD9E0D}"/>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69">
              <a:extLst>
                <a:ext uri="{FF2B5EF4-FFF2-40B4-BE49-F238E27FC236}">
                  <a16:creationId xmlns:a16="http://schemas.microsoft.com/office/drawing/2014/main" id="{0CEFF87C-F67A-41A2-B991-66BE38492CB4}"/>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
              <a:extLst>
                <a:ext uri="{FF2B5EF4-FFF2-40B4-BE49-F238E27FC236}">
                  <a16:creationId xmlns:a16="http://schemas.microsoft.com/office/drawing/2014/main" id="{D4B74BC6-765A-4E25-9BBF-AC21FDABD4A2}"/>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1">
              <a:extLst>
                <a:ext uri="{FF2B5EF4-FFF2-40B4-BE49-F238E27FC236}">
                  <a16:creationId xmlns:a16="http://schemas.microsoft.com/office/drawing/2014/main" id="{5D47E7E3-941F-4A35-93E9-FE5D4B3FCA1E}"/>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2">
              <a:extLst>
                <a:ext uri="{FF2B5EF4-FFF2-40B4-BE49-F238E27FC236}">
                  <a16:creationId xmlns:a16="http://schemas.microsoft.com/office/drawing/2014/main" id="{800D501F-A812-405E-89A7-9B77F08FD538}"/>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3">
              <a:extLst>
                <a:ext uri="{FF2B5EF4-FFF2-40B4-BE49-F238E27FC236}">
                  <a16:creationId xmlns:a16="http://schemas.microsoft.com/office/drawing/2014/main" id="{AD87D661-FDD5-48F5-A45B-BA5DFFCA8CDB}"/>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4">
              <a:extLst>
                <a:ext uri="{FF2B5EF4-FFF2-40B4-BE49-F238E27FC236}">
                  <a16:creationId xmlns:a16="http://schemas.microsoft.com/office/drawing/2014/main" id="{5841FE76-86BA-4DFC-828D-C2B364A9F9CB}"/>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5">
              <a:extLst>
                <a:ext uri="{FF2B5EF4-FFF2-40B4-BE49-F238E27FC236}">
                  <a16:creationId xmlns:a16="http://schemas.microsoft.com/office/drawing/2014/main" id="{FCF6DB05-322E-4235-B5AE-14268B7DC06E}"/>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6">
              <a:extLst>
                <a:ext uri="{FF2B5EF4-FFF2-40B4-BE49-F238E27FC236}">
                  <a16:creationId xmlns:a16="http://schemas.microsoft.com/office/drawing/2014/main" id="{2308A496-E506-4C43-A408-0EDFFA81FCA4}"/>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7">
              <a:extLst>
                <a:ext uri="{FF2B5EF4-FFF2-40B4-BE49-F238E27FC236}">
                  <a16:creationId xmlns:a16="http://schemas.microsoft.com/office/drawing/2014/main" id="{C3A9F500-76F7-4F90-BC8C-223660168229}"/>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8">
              <a:extLst>
                <a:ext uri="{FF2B5EF4-FFF2-40B4-BE49-F238E27FC236}">
                  <a16:creationId xmlns:a16="http://schemas.microsoft.com/office/drawing/2014/main" id="{DAC448EC-2832-474A-9902-BCC300600830}"/>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9">
              <a:extLst>
                <a:ext uri="{FF2B5EF4-FFF2-40B4-BE49-F238E27FC236}">
                  <a16:creationId xmlns:a16="http://schemas.microsoft.com/office/drawing/2014/main" id="{55A37F7A-DE08-4D66-913E-F213CCFE4A95}"/>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80">
              <a:extLst>
                <a:ext uri="{FF2B5EF4-FFF2-40B4-BE49-F238E27FC236}">
                  <a16:creationId xmlns:a16="http://schemas.microsoft.com/office/drawing/2014/main" id="{74453548-8B11-486C-83F5-2A35219C8F29}"/>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81">
              <a:extLst>
                <a:ext uri="{FF2B5EF4-FFF2-40B4-BE49-F238E27FC236}">
                  <a16:creationId xmlns:a16="http://schemas.microsoft.com/office/drawing/2014/main" id="{990B7F34-E69A-4551-9437-FF9E1061EBA0}"/>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a:extLst>
                <a:ext uri="{FF2B5EF4-FFF2-40B4-BE49-F238E27FC236}">
                  <a16:creationId xmlns:a16="http://schemas.microsoft.com/office/drawing/2014/main" id="{2C30EFB5-78BB-44FA-A338-7C452A63D7EA}"/>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a:extLst>
                <a:ext uri="{FF2B5EF4-FFF2-40B4-BE49-F238E27FC236}">
                  <a16:creationId xmlns:a16="http://schemas.microsoft.com/office/drawing/2014/main" id="{B73779F1-8730-462C-9FEB-57636589E50B}"/>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a:extLst>
                <a:ext uri="{FF2B5EF4-FFF2-40B4-BE49-F238E27FC236}">
                  <a16:creationId xmlns:a16="http://schemas.microsoft.com/office/drawing/2014/main" id="{7F9761DB-C803-4AFD-8062-75CEB496A49D}"/>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a:extLst>
                <a:ext uri="{FF2B5EF4-FFF2-40B4-BE49-F238E27FC236}">
                  <a16:creationId xmlns:a16="http://schemas.microsoft.com/office/drawing/2014/main" id="{ADCE1622-6042-4987-8914-586D7C8F0331}"/>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86">
              <a:extLst>
                <a:ext uri="{FF2B5EF4-FFF2-40B4-BE49-F238E27FC236}">
                  <a16:creationId xmlns:a16="http://schemas.microsoft.com/office/drawing/2014/main" id="{2830A2C7-DCCF-45C4-B407-17979AAFC05F}"/>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87">
              <a:extLst>
                <a:ext uri="{FF2B5EF4-FFF2-40B4-BE49-F238E27FC236}">
                  <a16:creationId xmlns:a16="http://schemas.microsoft.com/office/drawing/2014/main" id="{CBB3317C-2E4B-49C8-896A-CC5C9AF9577F}"/>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88">
              <a:extLst>
                <a:ext uri="{FF2B5EF4-FFF2-40B4-BE49-F238E27FC236}">
                  <a16:creationId xmlns:a16="http://schemas.microsoft.com/office/drawing/2014/main" id="{CA62045D-70DE-489C-86D2-BC86165DF61A}"/>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89">
              <a:extLst>
                <a:ext uri="{FF2B5EF4-FFF2-40B4-BE49-F238E27FC236}">
                  <a16:creationId xmlns:a16="http://schemas.microsoft.com/office/drawing/2014/main" id="{17BF2D45-D593-4098-9423-7D0492863F3B}"/>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90">
              <a:extLst>
                <a:ext uri="{FF2B5EF4-FFF2-40B4-BE49-F238E27FC236}">
                  <a16:creationId xmlns:a16="http://schemas.microsoft.com/office/drawing/2014/main" id="{0A10C389-BD42-4AA1-98DA-4843E796B99F}"/>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91">
              <a:extLst>
                <a:ext uri="{FF2B5EF4-FFF2-40B4-BE49-F238E27FC236}">
                  <a16:creationId xmlns:a16="http://schemas.microsoft.com/office/drawing/2014/main" id="{6BC48362-5C53-4676-AFAD-592078E510C9}"/>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92">
              <a:extLst>
                <a:ext uri="{FF2B5EF4-FFF2-40B4-BE49-F238E27FC236}">
                  <a16:creationId xmlns:a16="http://schemas.microsoft.com/office/drawing/2014/main" id="{7D7CF377-6AA2-4903-9033-AA98A1ACD3E4}"/>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93">
              <a:extLst>
                <a:ext uri="{FF2B5EF4-FFF2-40B4-BE49-F238E27FC236}">
                  <a16:creationId xmlns:a16="http://schemas.microsoft.com/office/drawing/2014/main" id="{CB759C78-3115-4CA7-B9EB-7B24C3C990AA}"/>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94">
              <a:extLst>
                <a:ext uri="{FF2B5EF4-FFF2-40B4-BE49-F238E27FC236}">
                  <a16:creationId xmlns:a16="http://schemas.microsoft.com/office/drawing/2014/main" id="{9ABB2D44-EFAC-42E6-880D-5CD82A9D55AD}"/>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95">
              <a:extLst>
                <a:ext uri="{FF2B5EF4-FFF2-40B4-BE49-F238E27FC236}">
                  <a16:creationId xmlns:a16="http://schemas.microsoft.com/office/drawing/2014/main" id="{CA439D8C-4292-472D-B312-D4D4FFD1D565}"/>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96">
              <a:extLst>
                <a:ext uri="{FF2B5EF4-FFF2-40B4-BE49-F238E27FC236}">
                  <a16:creationId xmlns:a16="http://schemas.microsoft.com/office/drawing/2014/main" id="{39559957-4E2B-4DDF-9B9B-144C6631A886}"/>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97">
              <a:extLst>
                <a:ext uri="{FF2B5EF4-FFF2-40B4-BE49-F238E27FC236}">
                  <a16:creationId xmlns:a16="http://schemas.microsoft.com/office/drawing/2014/main" id="{C51C0AAF-A7B2-43A3-AFC7-19C6A15B2E6E}"/>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98">
              <a:extLst>
                <a:ext uri="{FF2B5EF4-FFF2-40B4-BE49-F238E27FC236}">
                  <a16:creationId xmlns:a16="http://schemas.microsoft.com/office/drawing/2014/main" id="{C8DF3570-57FD-4714-84DC-992B05FB404D}"/>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99">
              <a:extLst>
                <a:ext uri="{FF2B5EF4-FFF2-40B4-BE49-F238E27FC236}">
                  <a16:creationId xmlns:a16="http://schemas.microsoft.com/office/drawing/2014/main" id="{F6FB34BE-17C1-4675-B56B-88C6A5A7BA5B}"/>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00">
              <a:extLst>
                <a:ext uri="{FF2B5EF4-FFF2-40B4-BE49-F238E27FC236}">
                  <a16:creationId xmlns:a16="http://schemas.microsoft.com/office/drawing/2014/main" id="{DEA72559-CD79-41CD-BD5E-39065487CB12}"/>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01">
              <a:extLst>
                <a:ext uri="{FF2B5EF4-FFF2-40B4-BE49-F238E27FC236}">
                  <a16:creationId xmlns:a16="http://schemas.microsoft.com/office/drawing/2014/main" id="{794E35E8-49B4-4BCA-9F05-61E7D23CD647}"/>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02">
              <a:extLst>
                <a:ext uri="{FF2B5EF4-FFF2-40B4-BE49-F238E27FC236}">
                  <a16:creationId xmlns:a16="http://schemas.microsoft.com/office/drawing/2014/main" id="{D0B310ED-8B5A-40FE-A35E-EFA84431D520}"/>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03">
              <a:extLst>
                <a:ext uri="{FF2B5EF4-FFF2-40B4-BE49-F238E27FC236}">
                  <a16:creationId xmlns:a16="http://schemas.microsoft.com/office/drawing/2014/main" id="{A1640ED0-6D3B-4E18-B5C4-7FD60C8A0318}"/>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04">
              <a:extLst>
                <a:ext uri="{FF2B5EF4-FFF2-40B4-BE49-F238E27FC236}">
                  <a16:creationId xmlns:a16="http://schemas.microsoft.com/office/drawing/2014/main" id="{9071534C-1F92-47B5-8438-0DC3B755665A}"/>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05">
              <a:extLst>
                <a:ext uri="{FF2B5EF4-FFF2-40B4-BE49-F238E27FC236}">
                  <a16:creationId xmlns:a16="http://schemas.microsoft.com/office/drawing/2014/main" id="{B2F4C120-B399-44C5-866D-140B26B01F43}"/>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06">
              <a:extLst>
                <a:ext uri="{FF2B5EF4-FFF2-40B4-BE49-F238E27FC236}">
                  <a16:creationId xmlns:a16="http://schemas.microsoft.com/office/drawing/2014/main" id="{883EB208-FA43-4DB4-8B59-469019179719}"/>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07">
              <a:extLst>
                <a:ext uri="{FF2B5EF4-FFF2-40B4-BE49-F238E27FC236}">
                  <a16:creationId xmlns:a16="http://schemas.microsoft.com/office/drawing/2014/main" id="{F34E15B9-D4DB-40E9-B8F4-5081B5346AC2}"/>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08">
              <a:extLst>
                <a:ext uri="{FF2B5EF4-FFF2-40B4-BE49-F238E27FC236}">
                  <a16:creationId xmlns:a16="http://schemas.microsoft.com/office/drawing/2014/main" id="{3E0A95AD-6F51-4E72-A382-BD55501FD858}"/>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09">
              <a:extLst>
                <a:ext uri="{FF2B5EF4-FFF2-40B4-BE49-F238E27FC236}">
                  <a16:creationId xmlns:a16="http://schemas.microsoft.com/office/drawing/2014/main" id="{9157D0AB-40C8-41DE-A702-B0B0F9C915F8}"/>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10">
              <a:extLst>
                <a:ext uri="{FF2B5EF4-FFF2-40B4-BE49-F238E27FC236}">
                  <a16:creationId xmlns:a16="http://schemas.microsoft.com/office/drawing/2014/main" id="{7356DB2D-1210-4757-8D3F-625BDE0CA3AB}"/>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11">
              <a:extLst>
                <a:ext uri="{FF2B5EF4-FFF2-40B4-BE49-F238E27FC236}">
                  <a16:creationId xmlns:a16="http://schemas.microsoft.com/office/drawing/2014/main" id="{003F95CA-8D3A-4761-A1FC-4B6AEBE8937D}"/>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12">
              <a:extLst>
                <a:ext uri="{FF2B5EF4-FFF2-40B4-BE49-F238E27FC236}">
                  <a16:creationId xmlns:a16="http://schemas.microsoft.com/office/drawing/2014/main" id="{C4454746-B0A1-4393-822A-5F4E130A27DF}"/>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13">
              <a:extLst>
                <a:ext uri="{FF2B5EF4-FFF2-40B4-BE49-F238E27FC236}">
                  <a16:creationId xmlns:a16="http://schemas.microsoft.com/office/drawing/2014/main" id="{732AD4F6-73D2-482A-8963-C2D09E632137}"/>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14">
              <a:extLst>
                <a:ext uri="{FF2B5EF4-FFF2-40B4-BE49-F238E27FC236}">
                  <a16:creationId xmlns:a16="http://schemas.microsoft.com/office/drawing/2014/main" id="{975C04FF-9FE4-44A9-8D29-9240C57974C8}"/>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15">
              <a:extLst>
                <a:ext uri="{FF2B5EF4-FFF2-40B4-BE49-F238E27FC236}">
                  <a16:creationId xmlns:a16="http://schemas.microsoft.com/office/drawing/2014/main" id="{8B60A7E0-498B-4DED-9D61-6AFA633EE4F2}"/>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16">
              <a:extLst>
                <a:ext uri="{FF2B5EF4-FFF2-40B4-BE49-F238E27FC236}">
                  <a16:creationId xmlns:a16="http://schemas.microsoft.com/office/drawing/2014/main" id="{B0960CC9-CDE2-4ECB-814A-34B9963BC598}"/>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17">
              <a:extLst>
                <a:ext uri="{FF2B5EF4-FFF2-40B4-BE49-F238E27FC236}">
                  <a16:creationId xmlns:a16="http://schemas.microsoft.com/office/drawing/2014/main" id="{D01C66E6-9CF4-4561-8ABE-FF30A0D679E3}"/>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18">
              <a:extLst>
                <a:ext uri="{FF2B5EF4-FFF2-40B4-BE49-F238E27FC236}">
                  <a16:creationId xmlns:a16="http://schemas.microsoft.com/office/drawing/2014/main" id="{C03BC842-FCC0-41E1-8838-CFFED5EB6CE9}"/>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19">
              <a:extLst>
                <a:ext uri="{FF2B5EF4-FFF2-40B4-BE49-F238E27FC236}">
                  <a16:creationId xmlns:a16="http://schemas.microsoft.com/office/drawing/2014/main" id="{39E99A89-09A1-41F2-82E8-E30B0993DC3A}"/>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20">
              <a:extLst>
                <a:ext uri="{FF2B5EF4-FFF2-40B4-BE49-F238E27FC236}">
                  <a16:creationId xmlns:a16="http://schemas.microsoft.com/office/drawing/2014/main" id="{70B9A784-B50D-4702-BA4D-64FE162D1761}"/>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21">
              <a:extLst>
                <a:ext uri="{FF2B5EF4-FFF2-40B4-BE49-F238E27FC236}">
                  <a16:creationId xmlns:a16="http://schemas.microsoft.com/office/drawing/2014/main" id="{4141C568-4036-493F-9D32-876149AB5FEE}"/>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22">
              <a:extLst>
                <a:ext uri="{FF2B5EF4-FFF2-40B4-BE49-F238E27FC236}">
                  <a16:creationId xmlns:a16="http://schemas.microsoft.com/office/drawing/2014/main" id="{6D753F02-38B6-47E7-8833-C3F0DFF5D55F}"/>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23">
              <a:extLst>
                <a:ext uri="{FF2B5EF4-FFF2-40B4-BE49-F238E27FC236}">
                  <a16:creationId xmlns:a16="http://schemas.microsoft.com/office/drawing/2014/main" id="{561D1809-87AA-4D3A-9CB1-82DFB0929F3D}"/>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24">
              <a:extLst>
                <a:ext uri="{FF2B5EF4-FFF2-40B4-BE49-F238E27FC236}">
                  <a16:creationId xmlns:a16="http://schemas.microsoft.com/office/drawing/2014/main" id="{C3AA8771-531F-4D44-921C-A4D9E7EBAAC4}"/>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25">
              <a:extLst>
                <a:ext uri="{FF2B5EF4-FFF2-40B4-BE49-F238E27FC236}">
                  <a16:creationId xmlns:a16="http://schemas.microsoft.com/office/drawing/2014/main" id="{8DF6980B-B2A7-41AF-814E-8B1FACBC0979}"/>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26">
              <a:extLst>
                <a:ext uri="{FF2B5EF4-FFF2-40B4-BE49-F238E27FC236}">
                  <a16:creationId xmlns:a16="http://schemas.microsoft.com/office/drawing/2014/main" id="{4AFB60C6-0127-4872-819D-077A816A67C3}"/>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27">
              <a:extLst>
                <a:ext uri="{FF2B5EF4-FFF2-40B4-BE49-F238E27FC236}">
                  <a16:creationId xmlns:a16="http://schemas.microsoft.com/office/drawing/2014/main" id="{49415996-670B-466D-8FFC-40EA978C43C3}"/>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28">
              <a:extLst>
                <a:ext uri="{FF2B5EF4-FFF2-40B4-BE49-F238E27FC236}">
                  <a16:creationId xmlns:a16="http://schemas.microsoft.com/office/drawing/2014/main" id="{3BE95F20-6A0F-4F33-A9C1-866958D25C80}"/>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29">
              <a:extLst>
                <a:ext uri="{FF2B5EF4-FFF2-40B4-BE49-F238E27FC236}">
                  <a16:creationId xmlns:a16="http://schemas.microsoft.com/office/drawing/2014/main" id="{E2C15052-2CAB-4234-A9CC-FADB4C0E7D6A}"/>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30">
              <a:extLst>
                <a:ext uri="{FF2B5EF4-FFF2-40B4-BE49-F238E27FC236}">
                  <a16:creationId xmlns:a16="http://schemas.microsoft.com/office/drawing/2014/main" id="{A59CAA13-EAA0-46BE-BABE-3BA0879CE625}"/>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31">
              <a:extLst>
                <a:ext uri="{FF2B5EF4-FFF2-40B4-BE49-F238E27FC236}">
                  <a16:creationId xmlns:a16="http://schemas.microsoft.com/office/drawing/2014/main" id="{99C525E5-DFE5-4FFC-A324-D822F574FC01}"/>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32">
              <a:extLst>
                <a:ext uri="{FF2B5EF4-FFF2-40B4-BE49-F238E27FC236}">
                  <a16:creationId xmlns:a16="http://schemas.microsoft.com/office/drawing/2014/main" id="{1CD3FC7A-87C9-471E-B57E-733836002E10}"/>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33">
              <a:extLst>
                <a:ext uri="{FF2B5EF4-FFF2-40B4-BE49-F238E27FC236}">
                  <a16:creationId xmlns:a16="http://schemas.microsoft.com/office/drawing/2014/main" id="{BDD473CF-3423-45EE-AD33-A34914421020}"/>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34">
              <a:extLst>
                <a:ext uri="{FF2B5EF4-FFF2-40B4-BE49-F238E27FC236}">
                  <a16:creationId xmlns:a16="http://schemas.microsoft.com/office/drawing/2014/main" id="{C84949FD-419C-49A8-A636-1648BDBD6E8C}"/>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35">
              <a:extLst>
                <a:ext uri="{FF2B5EF4-FFF2-40B4-BE49-F238E27FC236}">
                  <a16:creationId xmlns:a16="http://schemas.microsoft.com/office/drawing/2014/main" id="{68D49AC4-7D42-4233-867D-2DBC57F32DB9}"/>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36">
              <a:extLst>
                <a:ext uri="{FF2B5EF4-FFF2-40B4-BE49-F238E27FC236}">
                  <a16:creationId xmlns:a16="http://schemas.microsoft.com/office/drawing/2014/main" id="{6AA268F7-6369-45C0-8A5C-D180FF3A4ECF}"/>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7">
              <a:extLst>
                <a:ext uri="{FF2B5EF4-FFF2-40B4-BE49-F238E27FC236}">
                  <a16:creationId xmlns:a16="http://schemas.microsoft.com/office/drawing/2014/main" id="{9D508FF4-C334-4920-B95D-10F97AF22C1D}"/>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8">
              <a:extLst>
                <a:ext uri="{FF2B5EF4-FFF2-40B4-BE49-F238E27FC236}">
                  <a16:creationId xmlns:a16="http://schemas.microsoft.com/office/drawing/2014/main" id="{A091081C-3D92-44DD-9D44-9986BFAE8170}"/>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9">
              <a:extLst>
                <a:ext uri="{FF2B5EF4-FFF2-40B4-BE49-F238E27FC236}">
                  <a16:creationId xmlns:a16="http://schemas.microsoft.com/office/drawing/2014/main" id="{7BEDE414-059D-4759-BDF2-35AFB99B80BF}"/>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40">
              <a:extLst>
                <a:ext uri="{FF2B5EF4-FFF2-40B4-BE49-F238E27FC236}">
                  <a16:creationId xmlns:a16="http://schemas.microsoft.com/office/drawing/2014/main" id="{44F49DB0-0538-4933-9BC4-5015E6243654}"/>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41">
              <a:extLst>
                <a:ext uri="{FF2B5EF4-FFF2-40B4-BE49-F238E27FC236}">
                  <a16:creationId xmlns:a16="http://schemas.microsoft.com/office/drawing/2014/main" id="{3CB33F4A-435C-4727-80CB-EA933CD35C6D}"/>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42">
              <a:extLst>
                <a:ext uri="{FF2B5EF4-FFF2-40B4-BE49-F238E27FC236}">
                  <a16:creationId xmlns:a16="http://schemas.microsoft.com/office/drawing/2014/main" id="{F51A72E5-EE20-4B00-B9DE-B93C8BC090C2}"/>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43">
              <a:extLst>
                <a:ext uri="{FF2B5EF4-FFF2-40B4-BE49-F238E27FC236}">
                  <a16:creationId xmlns:a16="http://schemas.microsoft.com/office/drawing/2014/main" id="{D0325199-C557-4F56-8370-877C46DA9836}"/>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44">
              <a:extLst>
                <a:ext uri="{FF2B5EF4-FFF2-40B4-BE49-F238E27FC236}">
                  <a16:creationId xmlns:a16="http://schemas.microsoft.com/office/drawing/2014/main" id="{0909B195-603A-40F7-B6C6-2CC25B24C017}"/>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45">
              <a:extLst>
                <a:ext uri="{FF2B5EF4-FFF2-40B4-BE49-F238E27FC236}">
                  <a16:creationId xmlns:a16="http://schemas.microsoft.com/office/drawing/2014/main" id="{A0F0E1B4-F660-409E-B417-3170F55C7707}"/>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46">
              <a:extLst>
                <a:ext uri="{FF2B5EF4-FFF2-40B4-BE49-F238E27FC236}">
                  <a16:creationId xmlns:a16="http://schemas.microsoft.com/office/drawing/2014/main" id="{B75E5EFD-ABDC-4F0C-904D-A37E120D19A9}"/>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7">
              <a:extLst>
                <a:ext uri="{FF2B5EF4-FFF2-40B4-BE49-F238E27FC236}">
                  <a16:creationId xmlns:a16="http://schemas.microsoft.com/office/drawing/2014/main" id="{E229EE42-6211-44B1-8C4D-3B849299A954}"/>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8">
              <a:extLst>
                <a:ext uri="{FF2B5EF4-FFF2-40B4-BE49-F238E27FC236}">
                  <a16:creationId xmlns:a16="http://schemas.microsoft.com/office/drawing/2014/main" id="{415071EB-6557-40B0-A1E0-E32FAAA424E7}"/>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9">
              <a:extLst>
                <a:ext uri="{FF2B5EF4-FFF2-40B4-BE49-F238E27FC236}">
                  <a16:creationId xmlns:a16="http://schemas.microsoft.com/office/drawing/2014/main" id="{95AFAE41-C330-4579-BE07-E4FF056EA7AD}"/>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50">
              <a:extLst>
                <a:ext uri="{FF2B5EF4-FFF2-40B4-BE49-F238E27FC236}">
                  <a16:creationId xmlns:a16="http://schemas.microsoft.com/office/drawing/2014/main" id="{2664124B-67E6-47C8-8C1A-4EC90470B387}"/>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51">
              <a:extLst>
                <a:ext uri="{FF2B5EF4-FFF2-40B4-BE49-F238E27FC236}">
                  <a16:creationId xmlns:a16="http://schemas.microsoft.com/office/drawing/2014/main" id="{FA6F9A91-128D-4D1C-8FCA-EA669ED59A51}"/>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52">
              <a:extLst>
                <a:ext uri="{FF2B5EF4-FFF2-40B4-BE49-F238E27FC236}">
                  <a16:creationId xmlns:a16="http://schemas.microsoft.com/office/drawing/2014/main" id="{ED12D5E8-BD0F-4887-9636-C860BF4844C9}"/>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53">
              <a:extLst>
                <a:ext uri="{FF2B5EF4-FFF2-40B4-BE49-F238E27FC236}">
                  <a16:creationId xmlns:a16="http://schemas.microsoft.com/office/drawing/2014/main" id="{E8B79709-0363-4040-8D92-3DEDDED524EF}"/>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54">
              <a:extLst>
                <a:ext uri="{FF2B5EF4-FFF2-40B4-BE49-F238E27FC236}">
                  <a16:creationId xmlns:a16="http://schemas.microsoft.com/office/drawing/2014/main" id="{91E9E480-8BCD-4230-AC96-57EDEECD52F9}"/>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55">
              <a:extLst>
                <a:ext uri="{FF2B5EF4-FFF2-40B4-BE49-F238E27FC236}">
                  <a16:creationId xmlns:a16="http://schemas.microsoft.com/office/drawing/2014/main" id="{933F1AD9-0B25-4EA7-9D84-118320E0B236}"/>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56">
              <a:extLst>
                <a:ext uri="{FF2B5EF4-FFF2-40B4-BE49-F238E27FC236}">
                  <a16:creationId xmlns:a16="http://schemas.microsoft.com/office/drawing/2014/main" id="{4B700502-87CB-40E0-9391-DA0136FBD5B6}"/>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58">
              <a:extLst>
                <a:ext uri="{FF2B5EF4-FFF2-40B4-BE49-F238E27FC236}">
                  <a16:creationId xmlns:a16="http://schemas.microsoft.com/office/drawing/2014/main" id="{E7F18C28-D9A1-45B0-9FC2-CE9FA5A7B602}"/>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59">
              <a:extLst>
                <a:ext uri="{FF2B5EF4-FFF2-40B4-BE49-F238E27FC236}">
                  <a16:creationId xmlns:a16="http://schemas.microsoft.com/office/drawing/2014/main" id="{B2D4D3A9-6900-4414-9953-10FCC6D54D72}"/>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60">
              <a:extLst>
                <a:ext uri="{FF2B5EF4-FFF2-40B4-BE49-F238E27FC236}">
                  <a16:creationId xmlns:a16="http://schemas.microsoft.com/office/drawing/2014/main" id="{74E30ED6-5B56-4C1C-8276-9D06B7A67045}"/>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61">
              <a:extLst>
                <a:ext uri="{FF2B5EF4-FFF2-40B4-BE49-F238E27FC236}">
                  <a16:creationId xmlns:a16="http://schemas.microsoft.com/office/drawing/2014/main" id="{867B4AE4-620B-44D5-A961-3CA7D6D47963}"/>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62">
              <a:extLst>
                <a:ext uri="{FF2B5EF4-FFF2-40B4-BE49-F238E27FC236}">
                  <a16:creationId xmlns:a16="http://schemas.microsoft.com/office/drawing/2014/main" id="{70ED02F6-DAF4-45D6-8FC8-21E543FE50AB}"/>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63">
              <a:extLst>
                <a:ext uri="{FF2B5EF4-FFF2-40B4-BE49-F238E27FC236}">
                  <a16:creationId xmlns:a16="http://schemas.microsoft.com/office/drawing/2014/main" id="{37B562AB-B3F7-4B4B-B633-B001DEF39273}"/>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64">
              <a:extLst>
                <a:ext uri="{FF2B5EF4-FFF2-40B4-BE49-F238E27FC236}">
                  <a16:creationId xmlns:a16="http://schemas.microsoft.com/office/drawing/2014/main" id="{73774D58-0CCF-4BCF-80CF-8C52B9973D93}"/>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65">
              <a:extLst>
                <a:ext uri="{FF2B5EF4-FFF2-40B4-BE49-F238E27FC236}">
                  <a16:creationId xmlns:a16="http://schemas.microsoft.com/office/drawing/2014/main" id="{ECE64D20-C0AB-4FA1-978B-7FCEB9F796CB}"/>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66">
              <a:extLst>
                <a:ext uri="{FF2B5EF4-FFF2-40B4-BE49-F238E27FC236}">
                  <a16:creationId xmlns:a16="http://schemas.microsoft.com/office/drawing/2014/main" id="{A8C813C7-94D1-4D10-90A6-8B061B10ECBA}"/>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67">
              <a:extLst>
                <a:ext uri="{FF2B5EF4-FFF2-40B4-BE49-F238E27FC236}">
                  <a16:creationId xmlns:a16="http://schemas.microsoft.com/office/drawing/2014/main" id="{26CBEB88-3A96-460E-BA4C-14378F4A1401}"/>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68">
              <a:extLst>
                <a:ext uri="{FF2B5EF4-FFF2-40B4-BE49-F238E27FC236}">
                  <a16:creationId xmlns:a16="http://schemas.microsoft.com/office/drawing/2014/main" id="{357A89A2-4597-43B5-B34D-622C3DC8714B}"/>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69">
              <a:extLst>
                <a:ext uri="{FF2B5EF4-FFF2-40B4-BE49-F238E27FC236}">
                  <a16:creationId xmlns:a16="http://schemas.microsoft.com/office/drawing/2014/main" id="{C068EC09-DD89-4BBD-B2BF-D5118B4FD3F6}"/>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
              <a:extLst>
                <a:ext uri="{FF2B5EF4-FFF2-40B4-BE49-F238E27FC236}">
                  <a16:creationId xmlns:a16="http://schemas.microsoft.com/office/drawing/2014/main" id="{4EA569C1-3376-4674-B565-6181EF938EA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171">
              <a:extLst>
                <a:ext uri="{FF2B5EF4-FFF2-40B4-BE49-F238E27FC236}">
                  <a16:creationId xmlns:a16="http://schemas.microsoft.com/office/drawing/2014/main" id="{47A195A4-9202-46AE-A34B-2C6F837FF097}"/>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172">
              <a:extLst>
                <a:ext uri="{FF2B5EF4-FFF2-40B4-BE49-F238E27FC236}">
                  <a16:creationId xmlns:a16="http://schemas.microsoft.com/office/drawing/2014/main" id="{F9512CE7-8292-4CBC-B2EF-89736580F25B}"/>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173">
              <a:extLst>
                <a:ext uri="{FF2B5EF4-FFF2-40B4-BE49-F238E27FC236}">
                  <a16:creationId xmlns:a16="http://schemas.microsoft.com/office/drawing/2014/main" id="{003C9AC6-973C-4B14-BDAA-EF52D0912186}"/>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74">
              <a:extLst>
                <a:ext uri="{FF2B5EF4-FFF2-40B4-BE49-F238E27FC236}">
                  <a16:creationId xmlns:a16="http://schemas.microsoft.com/office/drawing/2014/main" id="{24D0AA23-9C2E-4051-B430-B698AEB078AD}"/>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75">
              <a:extLst>
                <a:ext uri="{FF2B5EF4-FFF2-40B4-BE49-F238E27FC236}">
                  <a16:creationId xmlns:a16="http://schemas.microsoft.com/office/drawing/2014/main" id="{56CA8747-5FE2-4F79-B465-3E3876030049}"/>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176">
              <a:extLst>
                <a:ext uri="{FF2B5EF4-FFF2-40B4-BE49-F238E27FC236}">
                  <a16:creationId xmlns:a16="http://schemas.microsoft.com/office/drawing/2014/main" id="{1D60B8A3-D8FF-4A67-8449-DCB77E53BB02}"/>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5" name="矩形 24">
            <a:extLst>
              <a:ext uri="{FF2B5EF4-FFF2-40B4-BE49-F238E27FC236}">
                <a16:creationId xmlns:a16="http://schemas.microsoft.com/office/drawing/2014/main" id="{B0B1E215-CBD1-4ADD-811E-5CFA44285C37}"/>
              </a:ext>
            </a:extLst>
          </p:cNvPr>
          <p:cNvSpPr/>
          <p:nvPr userDrawn="1"/>
        </p:nvSpPr>
        <p:spPr>
          <a:xfrm rot="2700000">
            <a:off x="3550181" y="894840"/>
            <a:ext cx="5048684" cy="5048684"/>
          </a:xfrm>
          <a:prstGeom prst="rect">
            <a:avLst/>
          </a:prstGeom>
          <a:noFill/>
          <a:ln w="6350">
            <a:gradFill flip="none" rotWithShape="1">
              <a:gsLst>
                <a:gs pos="100000">
                  <a:srgbClr val="FFFFFF">
                    <a:alpha val="20000"/>
                  </a:srgbClr>
                </a:gs>
                <a:gs pos="0">
                  <a:schemeClr val="bg1">
                    <a:alpha val="20000"/>
                  </a:schemeClr>
                </a:gs>
                <a:gs pos="59290">
                  <a:srgbClr val="FFFFFF">
                    <a:alpha val="0"/>
                  </a:srgbClr>
                </a:gs>
                <a:gs pos="35000">
                  <a:schemeClr val="bg1">
                    <a:alpha val="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a:extLst>
              <a:ext uri="{FF2B5EF4-FFF2-40B4-BE49-F238E27FC236}">
                <a16:creationId xmlns:a16="http://schemas.microsoft.com/office/drawing/2014/main" id="{9EE2BE2C-12C4-4F09-ABC3-D7A1AD626361}"/>
              </a:ext>
            </a:extLst>
          </p:cNvPr>
          <p:cNvSpPr/>
          <p:nvPr userDrawn="1"/>
        </p:nvSpPr>
        <p:spPr>
          <a:xfrm rot="2700000">
            <a:off x="3145047" y="489706"/>
            <a:ext cx="5858952" cy="5858952"/>
          </a:xfrm>
          <a:prstGeom prst="rect">
            <a:avLst/>
          </a:prstGeom>
          <a:noFill/>
          <a:ln w="19050">
            <a:gradFill flip="none" rotWithShape="1">
              <a:gsLst>
                <a:gs pos="73000">
                  <a:srgbClr val="EDD18A">
                    <a:alpha val="0"/>
                  </a:srgbClr>
                </a:gs>
                <a:gs pos="0">
                  <a:srgbClr val="BAA280">
                    <a:alpha val="50000"/>
                  </a:srgbClr>
                </a:gs>
                <a:gs pos="27000">
                  <a:srgbClr val="F1D890">
                    <a:alpha val="0"/>
                  </a:srgbClr>
                </a:gs>
                <a:gs pos="100000">
                  <a:srgbClr val="BAA280">
                    <a:alpha val="50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a:extLst>
              <a:ext uri="{FF2B5EF4-FFF2-40B4-BE49-F238E27FC236}">
                <a16:creationId xmlns:a16="http://schemas.microsoft.com/office/drawing/2014/main" id="{6CADC16B-D162-47E8-B62F-63480F8509E3}"/>
              </a:ext>
            </a:extLst>
          </p:cNvPr>
          <p:cNvSpPr/>
          <p:nvPr userDrawn="1"/>
        </p:nvSpPr>
        <p:spPr>
          <a:xfrm rot="2700000">
            <a:off x="2760270" y="104929"/>
            <a:ext cx="6628506" cy="6628506"/>
          </a:xfrm>
          <a:prstGeom prst="rect">
            <a:avLst/>
          </a:prstGeom>
          <a:noFill/>
          <a:ln w="6350">
            <a:gradFill flip="none" rotWithShape="1">
              <a:gsLst>
                <a:gs pos="0">
                  <a:schemeClr val="bg1">
                    <a:alpha val="70000"/>
                  </a:schemeClr>
                </a:gs>
                <a:gs pos="59290">
                  <a:srgbClr val="FFFFFF">
                    <a:alpha val="0"/>
                  </a:srgbClr>
                </a:gs>
                <a:gs pos="35000">
                  <a:schemeClr val="bg1">
                    <a:alpha val="0"/>
                  </a:schemeClr>
                </a:gs>
                <a:gs pos="100000">
                  <a:schemeClr val="bg1">
                    <a:alpha val="70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81648AC7-661B-464E-8868-FEA54FDD3DA2}"/>
              </a:ext>
            </a:extLst>
          </p:cNvPr>
          <p:cNvSpPr/>
          <p:nvPr userDrawn="1"/>
        </p:nvSpPr>
        <p:spPr>
          <a:xfrm rot="2700000">
            <a:off x="2152348" y="-453927"/>
            <a:ext cx="7732000" cy="7732000"/>
          </a:xfrm>
          <a:prstGeom prst="rect">
            <a:avLst/>
          </a:prstGeom>
          <a:noFill/>
          <a:ln w="19050">
            <a:gradFill flip="none" rotWithShape="1">
              <a:gsLst>
                <a:gs pos="63719">
                  <a:srgbClr val="EDD18A">
                    <a:alpha val="0"/>
                  </a:srgbClr>
                </a:gs>
                <a:gs pos="0">
                  <a:srgbClr val="BAA280"/>
                </a:gs>
                <a:gs pos="37000">
                  <a:srgbClr val="F1D890">
                    <a:alpha val="0"/>
                  </a:srgbClr>
                </a:gs>
                <a:gs pos="100000">
                  <a:srgbClr val="BAA280"/>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a:extLst>
              <a:ext uri="{FF2B5EF4-FFF2-40B4-BE49-F238E27FC236}">
                <a16:creationId xmlns:a16="http://schemas.microsoft.com/office/drawing/2014/main" id="{D8F93C34-4530-4D7C-8449-2F166D6ACE94}"/>
              </a:ext>
            </a:extLst>
          </p:cNvPr>
          <p:cNvSpPr/>
          <p:nvPr userDrawn="1"/>
        </p:nvSpPr>
        <p:spPr>
          <a:xfrm rot="2700000">
            <a:off x="12477332"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a:extLst>
              <a:ext uri="{FF2B5EF4-FFF2-40B4-BE49-F238E27FC236}">
                <a16:creationId xmlns:a16="http://schemas.microsoft.com/office/drawing/2014/main" id="{7E19A5FD-D1F0-40E6-A964-38F1D8815551}"/>
              </a:ext>
            </a:extLst>
          </p:cNvPr>
          <p:cNvSpPr/>
          <p:nvPr userDrawn="1"/>
        </p:nvSpPr>
        <p:spPr>
          <a:xfrm rot="2700000">
            <a:off x="-8060286"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a:extLst>
              <a:ext uri="{FF2B5EF4-FFF2-40B4-BE49-F238E27FC236}">
                <a16:creationId xmlns:a16="http://schemas.microsoft.com/office/drawing/2014/main" id="{A3FE35F8-159E-4B81-B27F-3B8B13102E47}"/>
              </a:ext>
            </a:extLst>
          </p:cNvPr>
          <p:cNvSpPr/>
          <p:nvPr userDrawn="1"/>
        </p:nvSpPr>
        <p:spPr>
          <a:xfrm rot="2700000">
            <a:off x="13001851" y="126040"/>
            <a:ext cx="6628506" cy="6628506"/>
          </a:xfrm>
          <a:prstGeom prst="rect">
            <a:avLst/>
          </a:prstGeom>
          <a:noFill/>
          <a:ln w="6350">
            <a:gradFill flip="none" rotWithShape="1">
              <a:gsLst>
                <a:gs pos="0">
                  <a:schemeClr val="bg1">
                    <a:alpha val="50000"/>
                  </a:schemeClr>
                </a:gs>
                <a:gs pos="59290">
                  <a:srgbClr val="FFFFFF">
                    <a:alpha val="0"/>
                  </a:srgbClr>
                </a:gs>
                <a:gs pos="22000">
                  <a:schemeClr val="bg1">
                    <a:alpha val="0"/>
                  </a:schemeClr>
                </a:gs>
                <a:gs pos="100000">
                  <a:schemeClr val="bg1">
                    <a:alpha val="35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5350B90D-FEF2-4ECE-A047-0421ED6C2836}"/>
              </a:ext>
            </a:extLst>
          </p:cNvPr>
          <p:cNvSpPr/>
          <p:nvPr userDrawn="1"/>
        </p:nvSpPr>
        <p:spPr>
          <a:xfrm rot="2700000">
            <a:off x="-7550589" y="126040"/>
            <a:ext cx="6628506" cy="6628506"/>
          </a:xfrm>
          <a:prstGeom prst="rect">
            <a:avLst/>
          </a:prstGeom>
          <a:noFill/>
          <a:ln w="6350">
            <a:gradFill flip="none" rotWithShape="1">
              <a:gsLst>
                <a:gs pos="0">
                  <a:schemeClr val="bg1">
                    <a:alpha val="35000"/>
                  </a:schemeClr>
                </a:gs>
                <a:gs pos="59290">
                  <a:srgbClr val="FFFFFF">
                    <a:alpha val="0"/>
                  </a:srgbClr>
                </a:gs>
                <a:gs pos="22000">
                  <a:schemeClr val="bg1">
                    <a:alpha val="0"/>
                  </a:schemeClr>
                </a:gs>
                <a:gs pos="100000">
                  <a:schemeClr val="bg1">
                    <a:alpha val="44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11" name="图片 210" descr="图片包含 杯子, 桌子, 黄色, 一半&#10;&#10;描述已自动生成">
            <a:extLst>
              <a:ext uri="{FF2B5EF4-FFF2-40B4-BE49-F238E27FC236}">
                <a16:creationId xmlns:a16="http://schemas.microsoft.com/office/drawing/2014/main" id="{44E3D72A-DB24-4519-8A95-C0C34E30BB8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3608" t="15859" r="19769" b="70971"/>
          <a:stretch/>
        </p:blipFill>
        <p:spPr>
          <a:xfrm>
            <a:off x="0" y="3033793"/>
            <a:ext cx="12208304" cy="3843856"/>
          </a:xfrm>
          <a:prstGeom prst="rect">
            <a:avLst/>
          </a:prstGeom>
        </p:spPr>
      </p:pic>
      <p:grpSp>
        <p:nvGrpSpPr>
          <p:cNvPr id="213" name="组合 212">
            <a:extLst>
              <a:ext uri="{FF2B5EF4-FFF2-40B4-BE49-F238E27FC236}">
                <a16:creationId xmlns:a16="http://schemas.microsoft.com/office/drawing/2014/main" id="{1802FC41-BD0A-4C7A-9007-6C7540CB3AEC}"/>
              </a:ext>
            </a:extLst>
          </p:cNvPr>
          <p:cNvGrpSpPr/>
          <p:nvPr userDrawn="1"/>
        </p:nvGrpSpPr>
        <p:grpSpPr>
          <a:xfrm rot="1871833">
            <a:off x="7405338" y="3011515"/>
            <a:ext cx="955874" cy="1661168"/>
            <a:chOff x="-204234" y="-4045758"/>
            <a:chExt cx="1116352" cy="1940055"/>
          </a:xfrm>
        </p:grpSpPr>
        <p:sp>
          <p:nvSpPr>
            <p:cNvPr id="214" name="等腰三角形 213">
              <a:extLst>
                <a:ext uri="{FF2B5EF4-FFF2-40B4-BE49-F238E27FC236}">
                  <a16:creationId xmlns:a16="http://schemas.microsoft.com/office/drawing/2014/main" id="{92A92C22-76D3-4FDF-8713-56E36498C6AF}"/>
                </a:ext>
              </a:extLst>
            </p:cNvPr>
            <p:cNvSpPr/>
            <p:nvPr/>
          </p:nvSpPr>
          <p:spPr>
            <a:xfrm rot="566848">
              <a:off x="-204234" y="-3877770"/>
              <a:ext cx="1116352" cy="1772067"/>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椭圆 214">
              <a:extLst>
                <a:ext uri="{FF2B5EF4-FFF2-40B4-BE49-F238E27FC236}">
                  <a16:creationId xmlns:a16="http://schemas.microsoft.com/office/drawing/2014/main" id="{68430E33-92CC-491E-9547-0FD1FFFDA263}"/>
                </a:ext>
              </a:extLst>
            </p:cNvPr>
            <p:cNvSpPr/>
            <p:nvPr/>
          </p:nvSpPr>
          <p:spPr>
            <a:xfrm rot="756286">
              <a:off x="321856" y="-4045758"/>
              <a:ext cx="336954" cy="336950"/>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grpSp>
        <p:nvGrpSpPr>
          <p:cNvPr id="216" name="组合 215">
            <a:extLst>
              <a:ext uri="{FF2B5EF4-FFF2-40B4-BE49-F238E27FC236}">
                <a16:creationId xmlns:a16="http://schemas.microsoft.com/office/drawing/2014/main" id="{E695EAE6-25E5-4562-AD71-276CE37173D6}"/>
              </a:ext>
            </a:extLst>
          </p:cNvPr>
          <p:cNvGrpSpPr/>
          <p:nvPr userDrawn="1"/>
        </p:nvGrpSpPr>
        <p:grpSpPr>
          <a:xfrm rot="18606640">
            <a:off x="3609590" y="3151415"/>
            <a:ext cx="955874" cy="1661168"/>
            <a:chOff x="-204234" y="-4045758"/>
            <a:chExt cx="1116352" cy="1940055"/>
          </a:xfrm>
        </p:grpSpPr>
        <p:sp>
          <p:nvSpPr>
            <p:cNvPr id="217" name="等腰三角形 216">
              <a:extLst>
                <a:ext uri="{FF2B5EF4-FFF2-40B4-BE49-F238E27FC236}">
                  <a16:creationId xmlns:a16="http://schemas.microsoft.com/office/drawing/2014/main" id="{920D8D8C-CE5C-4FE9-8A37-62DE649A5E28}"/>
                </a:ext>
              </a:extLst>
            </p:cNvPr>
            <p:cNvSpPr/>
            <p:nvPr/>
          </p:nvSpPr>
          <p:spPr>
            <a:xfrm rot="566848">
              <a:off x="-204234" y="-3877770"/>
              <a:ext cx="1116352" cy="1772067"/>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椭圆 217">
              <a:extLst>
                <a:ext uri="{FF2B5EF4-FFF2-40B4-BE49-F238E27FC236}">
                  <a16:creationId xmlns:a16="http://schemas.microsoft.com/office/drawing/2014/main" id="{F7F7A787-FF7A-4661-961B-FA79A1BD8E5E}"/>
                </a:ext>
              </a:extLst>
            </p:cNvPr>
            <p:cNvSpPr/>
            <p:nvPr/>
          </p:nvSpPr>
          <p:spPr>
            <a:xfrm rot="756286">
              <a:off x="321856" y="-4045758"/>
              <a:ext cx="336954" cy="336950"/>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grpSp>
        <p:nvGrpSpPr>
          <p:cNvPr id="219" name="组合 218">
            <a:extLst>
              <a:ext uri="{FF2B5EF4-FFF2-40B4-BE49-F238E27FC236}">
                <a16:creationId xmlns:a16="http://schemas.microsoft.com/office/drawing/2014/main" id="{3D5917DE-7A87-4E71-ABAA-C6AAB7274639}"/>
              </a:ext>
            </a:extLst>
          </p:cNvPr>
          <p:cNvGrpSpPr/>
          <p:nvPr userDrawn="1"/>
        </p:nvGrpSpPr>
        <p:grpSpPr>
          <a:xfrm rot="1899879">
            <a:off x="7172822" y="2866463"/>
            <a:ext cx="344395" cy="598507"/>
            <a:chOff x="-204234" y="-4045758"/>
            <a:chExt cx="1116352" cy="1940055"/>
          </a:xfrm>
        </p:grpSpPr>
        <p:sp>
          <p:nvSpPr>
            <p:cNvPr id="220" name="等腰三角形 219">
              <a:extLst>
                <a:ext uri="{FF2B5EF4-FFF2-40B4-BE49-F238E27FC236}">
                  <a16:creationId xmlns:a16="http://schemas.microsoft.com/office/drawing/2014/main" id="{B3C5A622-FAD5-4C24-B0C4-73CF85DEB816}"/>
                </a:ext>
              </a:extLst>
            </p:cNvPr>
            <p:cNvSpPr/>
            <p:nvPr/>
          </p:nvSpPr>
          <p:spPr>
            <a:xfrm rot="566848">
              <a:off x="-204234" y="-3877770"/>
              <a:ext cx="1116352" cy="1772067"/>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椭圆 220">
              <a:extLst>
                <a:ext uri="{FF2B5EF4-FFF2-40B4-BE49-F238E27FC236}">
                  <a16:creationId xmlns:a16="http://schemas.microsoft.com/office/drawing/2014/main" id="{523E7E70-8BB2-4AF5-8668-1D1338339E38}"/>
                </a:ext>
              </a:extLst>
            </p:cNvPr>
            <p:cNvSpPr/>
            <p:nvPr/>
          </p:nvSpPr>
          <p:spPr>
            <a:xfrm rot="756286">
              <a:off x="321856" y="-4045758"/>
              <a:ext cx="336954" cy="336950"/>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grpSp>
        <p:nvGrpSpPr>
          <p:cNvPr id="222" name="组合 221">
            <a:extLst>
              <a:ext uri="{FF2B5EF4-FFF2-40B4-BE49-F238E27FC236}">
                <a16:creationId xmlns:a16="http://schemas.microsoft.com/office/drawing/2014/main" id="{4E052226-28BB-48E6-8CA3-29227BC127E7}"/>
              </a:ext>
            </a:extLst>
          </p:cNvPr>
          <p:cNvGrpSpPr/>
          <p:nvPr userDrawn="1"/>
        </p:nvGrpSpPr>
        <p:grpSpPr>
          <a:xfrm rot="19269145">
            <a:off x="4780422" y="2686801"/>
            <a:ext cx="523346" cy="909498"/>
            <a:chOff x="-204234" y="-4045758"/>
            <a:chExt cx="1116352" cy="1940055"/>
          </a:xfrm>
        </p:grpSpPr>
        <p:sp>
          <p:nvSpPr>
            <p:cNvPr id="223" name="等腰三角形 222">
              <a:extLst>
                <a:ext uri="{FF2B5EF4-FFF2-40B4-BE49-F238E27FC236}">
                  <a16:creationId xmlns:a16="http://schemas.microsoft.com/office/drawing/2014/main" id="{CA235954-A5ED-4518-9B45-198513D730C2}"/>
                </a:ext>
              </a:extLst>
            </p:cNvPr>
            <p:cNvSpPr/>
            <p:nvPr/>
          </p:nvSpPr>
          <p:spPr>
            <a:xfrm rot="566848">
              <a:off x="-204234" y="-3877770"/>
              <a:ext cx="1116352" cy="1772067"/>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椭圆 223">
              <a:extLst>
                <a:ext uri="{FF2B5EF4-FFF2-40B4-BE49-F238E27FC236}">
                  <a16:creationId xmlns:a16="http://schemas.microsoft.com/office/drawing/2014/main" id="{D0174064-8148-45BE-A255-AE732F46A590}"/>
                </a:ext>
              </a:extLst>
            </p:cNvPr>
            <p:cNvSpPr/>
            <p:nvPr/>
          </p:nvSpPr>
          <p:spPr>
            <a:xfrm rot="756286">
              <a:off x="321856" y="-4045758"/>
              <a:ext cx="336954" cy="336950"/>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sp>
        <p:nvSpPr>
          <p:cNvPr id="3" name="文本占位符 2">
            <a:extLst>
              <a:ext uri="{FF2B5EF4-FFF2-40B4-BE49-F238E27FC236}">
                <a16:creationId xmlns:a16="http://schemas.microsoft.com/office/drawing/2014/main" id="{395448FC-6FA1-4406-B3BB-8F8335A95289}"/>
              </a:ext>
            </a:extLst>
          </p:cNvPr>
          <p:cNvSpPr>
            <a:spLocks noGrp="1"/>
          </p:cNvSpPr>
          <p:nvPr>
            <p:ph type="body" sz="quarter" idx="10" hasCustomPrompt="1"/>
          </p:nvPr>
        </p:nvSpPr>
        <p:spPr>
          <a:xfrm>
            <a:off x="4667849" y="1236191"/>
            <a:ext cx="2856303" cy="2215991"/>
          </a:xfrm>
        </p:spPr>
        <p:txBody>
          <a:bodyPr wrap="square">
            <a:spAutoFit/>
          </a:bodyPr>
          <a:lstStyle>
            <a:lvl1pPr marL="0" marR="0" indent="0" algn="ctr" defTabSz="457200" rtl="0" eaLnBrk="1" fontAlgn="auto" latinLnBrk="0" hangingPunct="1">
              <a:lnSpc>
                <a:spcPct val="100000"/>
              </a:lnSpc>
              <a:spcBef>
                <a:spcPts val="0"/>
              </a:spcBef>
              <a:spcAft>
                <a:spcPts val="0"/>
              </a:spcAft>
              <a:buClrTx/>
              <a:buSzTx/>
              <a:buFontTx/>
              <a:buNone/>
              <a:tabLst/>
              <a:defRPr lang="en-US" altLang="zh-CN" sz="13800" b="1" kern="1200" noProof="0">
                <a:gradFill flip="none" rotWithShape="1">
                  <a:gsLst>
                    <a:gs pos="46000">
                      <a:schemeClr val="accent2"/>
                    </a:gs>
                    <a:gs pos="0">
                      <a:schemeClr val="accent1"/>
                    </a:gs>
                  </a:gsLst>
                  <a:lin ang="13500000" scaled="1"/>
                  <a:tileRect/>
                </a:gra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cs typeface="+mn-cs"/>
              </a:defRPr>
            </a:lvl1pPr>
          </a:lstStyle>
          <a:p>
            <a:r>
              <a:rPr lang="en-US" altLang="zh-CN" dirty="0">
                <a:gradFill flip="none" rotWithShape="1">
                  <a:gsLst>
                    <a:gs pos="46000">
                      <a:schemeClr val="accent2"/>
                    </a:gs>
                    <a:gs pos="0">
                      <a:schemeClr val="accent1"/>
                    </a:gs>
                  </a:gsLst>
                  <a:lin ang="13500000" scaled="1"/>
                  <a:tileRect/>
                </a:gradFill>
              </a:rPr>
              <a:t>01</a:t>
            </a:r>
          </a:p>
        </p:txBody>
      </p:sp>
      <p:sp>
        <p:nvSpPr>
          <p:cNvPr id="225" name="文本占位符 2">
            <a:extLst>
              <a:ext uri="{FF2B5EF4-FFF2-40B4-BE49-F238E27FC236}">
                <a16:creationId xmlns:a16="http://schemas.microsoft.com/office/drawing/2014/main" id="{DA2E4E89-5D2F-4AE6-AC43-10065C0C8F29}"/>
              </a:ext>
            </a:extLst>
          </p:cNvPr>
          <p:cNvSpPr>
            <a:spLocks noGrp="1"/>
          </p:cNvSpPr>
          <p:nvPr>
            <p:ph type="body" sz="quarter" idx="11" hasCustomPrompt="1"/>
          </p:nvPr>
        </p:nvSpPr>
        <p:spPr>
          <a:xfrm>
            <a:off x="4667849" y="3360729"/>
            <a:ext cx="2856303" cy="830997"/>
          </a:xfrm>
        </p:spPr>
        <p:txBody>
          <a:bodyPr wrap="square">
            <a:spAutoFit/>
          </a:bodyPr>
          <a:lstStyle>
            <a:lvl1pPr marL="0" marR="0" indent="0" algn="ctr" defTabSz="914400" rtl="0" eaLnBrk="1" fontAlgn="auto" latinLnBrk="0" hangingPunct="1">
              <a:lnSpc>
                <a:spcPct val="100000"/>
              </a:lnSpc>
              <a:spcBef>
                <a:spcPts val="0"/>
              </a:spcBef>
              <a:spcAft>
                <a:spcPts val="0"/>
              </a:spcAft>
              <a:buClrTx/>
              <a:buSzTx/>
              <a:buFontTx/>
              <a:buNone/>
              <a:tabLst/>
              <a:defRPr lang="zh-CN" altLang="en-US" sz="4800" b="1" kern="1200" noProof="0" dirty="0">
                <a:gradFill flip="none" rotWithShape="1">
                  <a:gsLst>
                    <a:gs pos="40000">
                      <a:schemeClr val="accent2"/>
                    </a:gs>
                    <a:gs pos="100000">
                      <a:schemeClr val="accent1"/>
                    </a:gs>
                  </a:gsLst>
                  <a:lin ang="2700000" scaled="1"/>
                  <a:tileRect/>
                </a:gradFill>
                <a:latin typeface="+mn-lt"/>
                <a:ea typeface="+mn-ea"/>
                <a:cs typeface="+mn-cs"/>
              </a:defRPr>
            </a:lvl1pPr>
          </a:lstStyle>
          <a:p>
            <a:r>
              <a:rPr lang="zh-CN" altLang="en-US" dirty="0">
                <a:gradFill flip="none" rotWithShape="1">
                  <a:gsLst>
                    <a:gs pos="40000">
                      <a:schemeClr val="accent2"/>
                    </a:gs>
                    <a:gs pos="100000">
                      <a:schemeClr val="accent1"/>
                    </a:gs>
                  </a:gsLst>
                  <a:lin ang="2700000" scaled="1"/>
                  <a:tileRect/>
                </a:gradFill>
              </a:rPr>
              <a:t>节目表演</a:t>
            </a:r>
          </a:p>
        </p:txBody>
      </p:sp>
    </p:spTree>
    <p:extLst>
      <p:ext uri="{BB962C8B-B14F-4D97-AF65-F5344CB8AC3E}">
        <p14:creationId xmlns:p14="http://schemas.microsoft.com/office/powerpoint/2010/main" val="7307599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正文页">
    <p:bg>
      <p:bgPr>
        <a:solidFill>
          <a:srgbClr val="08080C"/>
        </a:solidFill>
        <a:effectLst/>
      </p:bgPr>
    </p:bg>
    <p:spTree>
      <p:nvGrpSpPr>
        <p:cNvPr id="1" name=""/>
        <p:cNvGrpSpPr/>
        <p:nvPr/>
      </p:nvGrpSpPr>
      <p:grpSpPr>
        <a:xfrm>
          <a:off x="0" y="0"/>
          <a:ext cx="0" cy="0"/>
          <a:chOff x="0" y="0"/>
          <a:chExt cx="0" cy="0"/>
        </a:xfrm>
      </p:grpSpPr>
      <p:grpSp>
        <p:nvGrpSpPr>
          <p:cNvPr id="51" name="组合 50">
            <a:extLst>
              <a:ext uri="{FF2B5EF4-FFF2-40B4-BE49-F238E27FC236}">
                <a16:creationId xmlns:a16="http://schemas.microsoft.com/office/drawing/2014/main" id="{E969563B-7CF0-40EC-9123-582C1C388927}"/>
              </a:ext>
            </a:extLst>
          </p:cNvPr>
          <p:cNvGrpSpPr/>
          <p:nvPr userDrawn="1"/>
        </p:nvGrpSpPr>
        <p:grpSpPr>
          <a:xfrm>
            <a:off x="451053" y="518008"/>
            <a:ext cx="11289894" cy="5904418"/>
            <a:chOff x="1939870" y="1736725"/>
            <a:chExt cx="7604716" cy="3747183"/>
          </a:xfrm>
          <a:solidFill>
            <a:srgbClr val="08080C"/>
          </a:solidFill>
        </p:grpSpPr>
        <p:sp>
          <p:nvSpPr>
            <p:cNvPr id="52" name="Freeform 4">
              <a:extLst>
                <a:ext uri="{FF2B5EF4-FFF2-40B4-BE49-F238E27FC236}">
                  <a16:creationId xmlns:a16="http://schemas.microsoft.com/office/drawing/2014/main" id="{8A751319-1A00-480E-90C2-9C247DD8D5E1}"/>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
              <a:extLst>
                <a:ext uri="{FF2B5EF4-FFF2-40B4-BE49-F238E27FC236}">
                  <a16:creationId xmlns:a16="http://schemas.microsoft.com/office/drawing/2014/main" id="{DB3B96E4-CEC7-4238-8FAF-4C82071C7388}"/>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6">
              <a:extLst>
                <a:ext uri="{FF2B5EF4-FFF2-40B4-BE49-F238E27FC236}">
                  <a16:creationId xmlns:a16="http://schemas.microsoft.com/office/drawing/2014/main" id="{38BF0383-A1BE-4575-9FB7-CF4C56F631E5}"/>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7">
              <a:extLst>
                <a:ext uri="{FF2B5EF4-FFF2-40B4-BE49-F238E27FC236}">
                  <a16:creationId xmlns:a16="http://schemas.microsoft.com/office/drawing/2014/main" id="{04EAE1FC-2CEA-4422-A165-C3304BAB7230}"/>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8">
              <a:extLst>
                <a:ext uri="{FF2B5EF4-FFF2-40B4-BE49-F238E27FC236}">
                  <a16:creationId xmlns:a16="http://schemas.microsoft.com/office/drawing/2014/main" id="{A51172F0-C853-4351-A506-7D454736BD81}"/>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9">
              <a:extLst>
                <a:ext uri="{FF2B5EF4-FFF2-40B4-BE49-F238E27FC236}">
                  <a16:creationId xmlns:a16="http://schemas.microsoft.com/office/drawing/2014/main" id="{DA8609E4-7D14-4555-B28C-549F432DDA54}"/>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10">
              <a:extLst>
                <a:ext uri="{FF2B5EF4-FFF2-40B4-BE49-F238E27FC236}">
                  <a16:creationId xmlns:a16="http://schemas.microsoft.com/office/drawing/2014/main" id="{FB4B6B49-4136-480F-A1B7-7976ECDCD3C2}"/>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11">
              <a:extLst>
                <a:ext uri="{FF2B5EF4-FFF2-40B4-BE49-F238E27FC236}">
                  <a16:creationId xmlns:a16="http://schemas.microsoft.com/office/drawing/2014/main" id="{B8DC33E7-D698-4E95-B27A-AEBDA92AE423}"/>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12">
              <a:extLst>
                <a:ext uri="{FF2B5EF4-FFF2-40B4-BE49-F238E27FC236}">
                  <a16:creationId xmlns:a16="http://schemas.microsoft.com/office/drawing/2014/main" id="{EABFEE5C-9FA0-47C1-A60A-F504D2836D73}"/>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13">
              <a:extLst>
                <a:ext uri="{FF2B5EF4-FFF2-40B4-BE49-F238E27FC236}">
                  <a16:creationId xmlns:a16="http://schemas.microsoft.com/office/drawing/2014/main" id="{9EE339D8-6317-4939-942C-B6D8B39686F1}"/>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14">
              <a:extLst>
                <a:ext uri="{FF2B5EF4-FFF2-40B4-BE49-F238E27FC236}">
                  <a16:creationId xmlns:a16="http://schemas.microsoft.com/office/drawing/2014/main" id="{4B64A90F-789E-48FA-8B98-2D6DF18A6C8E}"/>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15">
              <a:extLst>
                <a:ext uri="{FF2B5EF4-FFF2-40B4-BE49-F238E27FC236}">
                  <a16:creationId xmlns:a16="http://schemas.microsoft.com/office/drawing/2014/main" id="{ADCDD52D-E5B3-405C-BF26-B8FD194B99AE}"/>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16">
              <a:extLst>
                <a:ext uri="{FF2B5EF4-FFF2-40B4-BE49-F238E27FC236}">
                  <a16:creationId xmlns:a16="http://schemas.microsoft.com/office/drawing/2014/main" id="{6DE5A1F2-2DB7-4300-B89C-E45060E6F80C}"/>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17">
              <a:extLst>
                <a:ext uri="{FF2B5EF4-FFF2-40B4-BE49-F238E27FC236}">
                  <a16:creationId xmlns:a16="http://schemas.microsoft.com/office/drawing/2014/main" id="{912913CB-7BA0-4EAA-A4E5-30CE79947408}"/>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18">
              <a:extLst>
                <a:ext uri="{FF2B5EF4-FFF2-40B4-BE49-F238E27FC236}">
                  <a16:creationId xmlns:a16="http://schemas.microsoft.com/office/drawing/2014/main" id="{DD81C972-854D-4965-9662-21EB091F5982}"/>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19">
              <a:extLst>
                <a:ext uri="{FF2B5EF4-FFF2-40B4-BE49-F238E27FC236}">
                  <a16:creationId xmlns:a16="http://schemas.microsoft.com/office/drawing/2014/main" id="{5F4BD21C-2A4F-4B8E-8B0D-4DDFCD25DE87}"/>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20">
              <a:extLst>
                <a:ext uri="{FF2B5EF4-FFF2-40B4-BE49-F238E27FC236}">
                  <a16:creationId xmlns:a16="http://schemas.microsoft.com/office/drawing/2014/main" id="{1CDA46E0-9106-459B-B308-24E027A35AB3}"/>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21">
              <a:extLst>
                <a:ext uri="{FF2B5EF4-FFF2-40B4-BE49-F238E27FC236}">
                  <a16:creationId xmlns:a16="http://schemas.microsoft.com/office/drawing/2014/main" id="{CBD74C88-DC52-45F6-830F-990F19B5610D}"/>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22">
              <a:extLst>
                <a:ext uri="{FF2B5EF4-FFF2-40B4-BE49-F238E27FC236}">
                  <a16:creationId xmlns:a16="http://schemas.microsoft.com/office/drawing/2014/main" id="{FEBE3A35-3A69-4727-A6FD-92CA6BD0E8C1}"/>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23">
              <a:extLst>
                <a:ext uri="{FF2B5EF4-FFF2-40B4-BE49-F238E27FC236}">
                  <a16:creationId xmlns:a16="http://schemas.microsoft.com/office/drawing/2014/main" id="{740A7B60-10F7-422C-B512-63C926A7B342}"/>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24">
              <a:extLst>
                <a:ext uri="{FF2B5EF4-FFF2-40B4-BE49-F238E27FC236}">
                  <a16:creationId xmlns:a16="http://schemas.microsoft.com/office/drawing/2014/main" id="{5907506E-A2EA-406D-818A-4BBB5E1959FB}"/>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25">
              <a:extLst>
                <a:ext uri="{FF2B5EF4-FFF2-40B4-BE49-F238E27FC236}">
                  <a16:creationId xmlns:a16="http://schemas.microsoft.com/office/drawing/2014/main" id="{921CFA66-3720-4A4A-A6A7-F22E7B24F708}"/>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26">
              <a:extLst>
                <a:ext uri="{FF2B5EF4-FFF2-40B4-BE49-F238E27FC236}">
                  <a16:creationId xmlns:a16="http://schemas.microsoft.com/office/drawing/2014/main" id="{D2D47D1A-B717-4991-B9C8-2230E52AD90B}"/>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7">
              <a:extLst>
                <a:ext uri="{FF2B5EF4-FFF2-40B4-BE49-F238E27FC236}">
                  <a16:creationId xmlns:a16="http://schemas.microsoft.com/office/drawing/2014/main" id="{524722C1-4FA4-4B3F-B90B-A69C5FFD381F}"/>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28">
              <a:extLst>
                <a:ext uri="{FF2B5EF4-FFF2-40B4-BE49-F238E27FC236}">
                  <a16:creationId xmlns:a16="http://schemas.microsoft.com/office/drawing/2014/main" id="{919F7018-6F94-4032-88F7-BF9A57BBE696}"/>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29">
              <a:extLst>
                <a:ext uri="{FF2B5EF4-FFF2-40B4-BE49-F238E27FC236}">
                  <a16:creationId xmlns:a16="http://schemas.microsoft.com/office/drawing/2014/main" id="{B4B5BA94-9048-4560-B664-483067D08A21}"/>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30">
              <a:extLst>
                <a:ext uri="{FF2B5EF4-FFF2-40B4-BE49-F238E27FC236}">
                  <a16:creationId xmlns:a16="http://schemas.microsoft.com/office/drawing/2014/main" id="{74AFBA15-A8EC-4D09-A18D-9E7AB53BCB88}"/>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31">
              <a:extLst>
                <a:ext uri="{FF2B5EF4-FFF2-40B4-BE49-F238E27FC236}">
                  <a16:creationId xmlns:a16="http://schemas.microsoft.com/office/drawing/2014/main" id="{1E59781C-CE52-4463-96DD-494BFC415E1E}"/>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32">
              <a:extLst>
                <a:ext uri="{FF2B5EF4-FFF2-40B4-BE49-F238E27FC236}">
                  <a16:creationId xmlns:a16="http://schemas.microsoft.com/office/drawing/2014/main" id="{D3DD0780-B818-4E06-9CEF-B47F5591412A}"/>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33">
              <a:extLst>
                <a:ext uri="{FF2B5EF4-FFF2-40B4-BE49-F238E27FC236}">
                  <a16:creationId xmlns:a16="http://schemas.microsoft.com/office/drawing/2014/main" id="{0041B16D-68E3-4CFC-B682-467AFA0E12AD}"/>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34">
              <a:extLst>
                <a:ext uri="{FF2B5EF4-FFF2-40B4-BE49-F238E27FC236}">
                  <a16:creationId xmlns:a16="http://schemas.microsoft.com/office/drawing/2014/main" id="{70CA2B04-6A05-460F-9FCE-8621A6D379A7}"/>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35">
              <a:extLst>
                <a:ext uri="{FF2B5EF4-FFF2-40B4-BE49-F238E27FC236}">
                  <a16:creationId xmlns:a16="http://schemas.microsoft.com/office/drawing/2014/main" id="{506EC967-23F5-4700-ABE2-C6166F94AD03}"/>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36">
              <a:extLst>
                <a:ext uri="{FF2B5EF4-FFF2-40B4-BE49-F238E27FC236}">
                  <a16:creationId xmlns:a16="http://schemas.microsoft.com/office/drawing/2014/main" id="{CF253DF4-8A22-434B-8EAF-43190851C44C}"/>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37">
              <a:extLst>
                <a:ext uri="{FF2B5EF4-FFF2-40B4-BE49-F238E27FC236}">
                  <a16:creationId xmlns:a16="http://schemas.microsoft.com/office/drawing/2014/main" id="{8BD4F573-0597-4D80-9E9C-0ADCD601C50A}"/>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38">
              <a:extLst>
                <a:ext uri="{FF2B5EF4-FFF2-40B4-BE49-F238E27FC236}">
                  <a16:creationId xmlns:a16="http://schemas.microsoft.com/office/drawing/2014/main" id="{53E99D79-DADE-48D4-9788-7CA62D737FEC}"/>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39">
              <a:extLst>
                <a:ext uri="{FF2B5EF4-FFF2-40B4-BE49-F238E27FC236}">
                  <a16:creationId xmlns:a16="http://schemas.microsoft.com/office/drawing/2014/main" id="{7AD9CDEB-F144-467E-B51B-0A02FFC0C2FF}"/>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40">
              <a:extLst>
                <a:ext uri="{FF2B5EF4-FFF2-40B4-BE49-F238E27FC236}">
                  <a16:creationId xmlns:a16="http://schemas.microsoft.com/office/drawing/2014/main" id="{07302F65-96B5-4ABC-AA22-63E13237AD3C}"/>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41">
              <a:extLst>
                <a:ext uri="{FF2B5EF4-FFF2-40B4-BE49-F238E27FC236}">
                  <a16:creationId xmlns:a16="http://schemas.microsoft.com/office/drawing/2014/main" id="{6A6598FF-23D2-4A44-BF09-85ABF0D42979}"/>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42">
              <a:extLst>
                <a:ext uri="{FF2B5EF4-FFF2-40B4-BE49-F238E27FC236}">
                  <a16:creationId xmlns:a16="http://schemas.microsoft.com/office/drawing/2014/main" id="{D3C67D5C-A1C3-48C4-AAED-769FEED69685}"/>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43">
              <a:extLst>
                <a:ext uri="{FF2B5EF4-FFF2-40B4-BE49-F238E27FC236}">
                  <a16:creationId xmlns:a16="http://schemas.microsoft.com/office/drawing/2014/main" id="{DC4A00AB-1AA0-49E0-B193-7EFE64E0F5A6}"/>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44">
              <a:extLst>
                <a:ext uri="{FF2B5EF4-FFF2-40B4-BE49-F238E27FC236}">
                  <a16:creationId xmlns:a16="http://schemas.microsoft.com/office/drawing/2014/main" id="{0F79A366-02EC-438F-9181-05C0E5B98844}"/>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45">
              <a:extLst>
                <a:ext uri="{FF2B5EF4-FFF2-40B4-BE49-F238E27FC236}">
                  <a16:creationId xmlns:a16="http://schemas.microsoft.com/office/drawing/2014/main" id="{30E14158-6D5A-4598-90BE-16978DD64C13}"/>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46">
              <a:extLst>
                <a:ext uri="{FF2B5EF4-FFF2-40B4-BE49-F238E27FC236}">
                  <a16:creationId xmlns:a16="http://schemas.microsoft.com/office/drawing/2014/main" id="{29B88C39-E129-462C-B8A1-C9634B3BF8D7}"/>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47">
              <a:extLst>
                <a:ext uri="{FF2B5EF4-FFF2-40B4-BE49-F238E27FC236}">
                  <a16:creationId xmlns:a16="http://schemas.microsoft.com/office/drawing/2014/main" id="{6E7D8AFA-1235-4327-973F-96DE9F807A31}"/>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48">
              <a:extLst>
                <a:ext uri="{FF2B5EF4-FFF2-40B4-BE49-F238E27FC236}">
                  <a16:creationId xmlns:a16="http://schemas.microsoft.com/office/drawing/2014/main" id="{3A415674-AF47-4495-860F-593F8E16B598}"/>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49">
              <a:extLst>
                <a:ext uri="{FF2B5EF4-FFF2-40B4-BE49-F238E27FC236}">
                  <a16:creationId xmlns:a16="http://schemas.microsoft.com/office/drawing/2014/main" id="{AA742E4D-B647-4D17-AF9C-CFEB09FBEA7B}"/>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50">
              <a:extLst>
                <a:ext uri="{FF2B5EF4-FFF2-40B4-BE49-F238E27FC236}">
                  <a16:creationId xmlns:a16="http://schemas.microsoft.com/office/drawing/2014/main" id="{AC6CDB6F-9F5C-4CC4-9A5A-49707196E7CA}"/>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51">
              <a:extLst>
                <a:ext uri="{FF2B5EF4-FFF2-40B4-BE49-F238E27FC236}">
                  <a16:creationId xmlns:a16="http://schemas.microsoft.com/office/drawing/2014/main" id="{68C8AA7E-93AD-49FC-BA39-D81154A55AF9}"/>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52">
              <a:extLst>
                <a:ext uri="{FF2B5EF4-FFF2-40B4-BE49-F238E27FC236}">
                  <a16:creationId xmlns:a16="http://schemas.microsoft.com/office/drawing/2014/main" id="{AC3ABEEC-05C5-4527-AEBF-25B43769F7B0}"/>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53">
              <a:extLst>
                <a:ext uri="{FF2B5EF4-FFF2-40B4-BE49-F238E27FC236}">
                  <a16:creationId xmlns:a16="http://schemas.microsoft.com/office/drawing/2014/main" id="{0A8D9B69-13E8-4829-9AF1-2198EC2E16B4}"/>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54">
              <a:extLst>
                <a:ext uri="{FF2B5EF4-FFF2-40B4-BE49-F238E27FC236}">
                  <a16:creationId xmlns:a16="http://schemas.microsoft.com/office/drawing/2014/main" id="{71BE5D91-47D4-4765-9E78-4363528843B8}"/>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55">
              <a:extLst>
                <a:ext uri="{FF2B5EF4-FFF2-40B4-BE49-F238E27FC236}">
                  <a16:creationId xmlns:a16="http://schemas.microsoft.com/office/drawing/2014/main" id="{91D390C1-71EA-4B5C-B798-3E00DAF5F2A9}"/>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56">
              <a:extLst>
                <a:ext uri="{FF2B5EF4-FFF2-40B4-BE49-F238E27FC236}">
                  <a16:creationId xmlns:a16="http://schemas.microsoft.com/office/drawing/2014/main" id="{035C4090-0F08-4F11-B02E-29EE2FBC3618}"/>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57">
              <a:extLst>
                <a:ext uri="{FF2B5EF4-FFF2-40B4-BE49-F238E27FC236}">
                  <a16:creationId xmlns:a16="http://schemas.microsoft.com/office/drawing/2014/main" id="{7F32A1E6-1ADF-4954-85E7-807D8F25F846}"/>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58">
              <a:extLst>
                <a:ext uri="{FF2B5EF4-FFF2-40B4-BE49-F238E27FC236}">
                  <a16:creationId xmlns:a16="http://schemas.microsoft.com/office/drawing/2014/main" id="{53135090-781C-4E00-B950-E670D95B9189}"/>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59">
              <a:extLst>
                <a:ext uri="{FF2B5EF4-FFF2-40B4-BE49-F238E27FC236}">
                  <a16:creationId xmlns:a16="http://schemas.microsoft.com/office/drawing/2014/main" id="{4121276A-8667-4005-AA95-8582C3373DC5}"/>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60">
              <a:extLst>
                <a:ext uri="{FF2B5EF4-FFF2-40B4-BE49-F238E27FC236}">
                  <a16:creationId xmlns:a16="http://schemas.microsoft.com/office/drawing/2014/main" id="{B3942B94-A9B1-4487-8CA8-37D3C8DC6B60}"/>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61">
              <a:extLst>
                <a:ext uri="{FF2B5EF4-FFF2-40B4-BE49-F238E27FC236}">
                  <a16:creationId xmlns:a16="http://schemas.microsoft.com/office/drawing/2014/main" id="{C68A1E28-D0F9-42CB-AC5C-A711C215C1B3}"/>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62">
              <a:extLst>
                <a:ext uri="{FF2B5EF4-FFF2-40B4-BE49-F238E27FC236}">
                  <a16:creationId xmlns:a16="http://schemas.microsoft.com/office/drawing/2014/main" id="{06A2CAF7-5D49-4ABE-A9E4-FB4A4525A1CE}"/>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63">
              <a:extLst>
                <a:ext uri="{FF2B5EF4-FFF2-40B4-BE49-F238E27FC236}">
                  <a16:creationId xmlns:a16="http://schemas.microsoft.com/office/drawing/2014/main" id="{F873EE32-4C8E-456B-9D8F-ADCD3544B337}"/>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64">
              <a:extLst>
                <a:ext uri="{FF2B5EF4-FFF2-40B4-BE49-F238E27FC236}">
                  <a16:creationId xmlns:a16="http://schemas.microsoft.com/office/drawing/2014/main" id="{A8806BC4-73BD-43E5-BAB6-CB5DC9E677C6}"/>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65">
              <a:extLst>
                <a:ext uri="{FF2B5EF4-FFF2-40B4-BE49-F238E27FC236}">
                  <a16:creationId xmlns:a16="http://schemas.microsoft.com/office/drawing/2014/main" id="{2CA6E195-2378-4A12-9B03-D5B7D7C1EB35}"/>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66">
              <a:extLst>
                <a:ext uri="{FF2B5EF4-FFF2-40B4-BE49-F238E27FC236}">
                  <a16:creationId xmlns:a16="http://schemas.microsoft.com/office/drawing/2014/main" id="{CA89FE6C-8D62-453D-B9C6-73BACE323639}"/>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67">
              <a:extLst>
                <a:ext uri="{FF2B5EF4-FFF2-40B4-BE49-F238E27FC236}">
                  <a16:creationId xmlns:a16="http://schemas.microsoft.com/office/drawing/2014/main" id="{E75F55A4-BAF7-4ED0-8142-DE6DBF86C99F}"/>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68">
              <a:extLst>
                <a:ext uri="{FF2B5EF4-FFF2-40B4-BE49-F238E27FC236}">
                  <a16:creationId xmlns:a16="http://schemas.microsoft.com/office/drawing/2014/main" id="{B14F8644-5E4B-49E4-9A9B-12082577F683}"/>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69">
              <a:extLst>
                <a:ext uri="{FF2B5EF4-FFF2-40B4-BE49-F238E27FC236}">
                  <a16:creationId xmlns:a16="http://schemas.microsoft.com/office/drawing/2014/main" id="{1D1D35E2-779F-4A8E-ABA8-441346E52790}"/>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70">
              <a:extLst>
                <a:ext uri="{FF2B5EF4-FFF2-40B4-BE49-F238E27FC236}">
                  <a16:creationId xmlns:a16="http://schemas.microsoft.com/office/drawing/2014/main" id="{8F93681C-8983-43EC-ADBA-F13BD93FFE36}"/>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71">
              <a:extLst>
                <a:ext uri="{FF2B5EF4-FFF2-40B4-BE49-F238E27FC236}">
                  <a16:creationId xmlns:a16="http://schemas.microsoft.com/office/drawing/2014/main" id="{69F84E80-42AF-4C57-A127-B1374F23D71C}"/>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72">
              <a:extLst>
                <a:ext uri="{FF2B5EF4-FFF2-40B4-BE49-F238E27FC236}">
                  <a16:creationId xmlns:a16="http://schemas.microsoft.com/office/drawing/2014/main" id="{6ACA4010-A33D-4981-8E91-B8DAAAEF8EF5}"/>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73">
              <a:extLst>
                <a:ext uri="{FF2B5EF4-FFF2-40B4-BE49-F238E27FC236}">
                  <a16:creationId xmlns:a16="http://schemas.microsoft.com/office/drawing/2014/main" id="{18D4BAC7-E7DF-45D8-8C01-BBB507C90961}"/>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74">
              <a:extLst>
                <a:ext uri="{FF2B5EF4-FFF2-40B4-BE49-F238E27FC236}">
                  <a16:creationId xmlns:a16="http://schemas.microsoft.com/office/drawing/2014/main" id="{C3AD3A16-23FF-40D5-B24F-3860ADC85BA6}"/>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75">
              <a:extLst>
                <a:ext uri="{FF2B5EF4-FFF2-40B4-BE49-F238E27FC236}">
                  <a16:creationId xmlns:a16="http://schemas.microsoft.com/office/drawing/2014/main" id="{068B9CFD-DE30-4E51-B1AC-B1569C951DF5}"/>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76">
              <a:extLst>
                <a:ext uri="{FF2B5EF4-FFF2-40B4-BE49-F238E27FC236}">
                  <a16:creationId xmlns:a16="http://schemas.microsoft.com/office/drawing/2014/main" id="{B31CED4F-79BC-444C-B27E-3030170D2077}"/>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77">
              <a:extLst>
                <a:ext uri="{FF2B5EF4-FFF2-40B4-BE49-F238E27FC236}">
                  <a16:creationId xmlns:a16="http://schemas.microsoft.com/office/drawing/2014/main" id="{6B6C59C3-9D58-436A-BFB9-B0396905EA58}"/>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78">
              <a:extLst>
                <a:ext uri="{FF2B5EF4-FFF2-40B4-BE49-F238E27FC236}">
                  <a16:creationId xmlns:a16="http://schemas.microsoft.com/office/drawing/2014/main" id="{1B2972E0-8E11-4C8B-91EA-C6A718C7C0A6}"/>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79">
              <a:extLst>
                <a:ext uri="{FF2B5EF4-FFF2-40B4-BE49-F238E27FC236}">
                  <a16:creationId xmlns:a16="http://schemas.microsoft.com/office/drawing/2014/main" id="{E98A786A-2EB6-41D6-BDAA-9D34E82A81ED}"/>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80">
              <a:extLst>
                <a:ext uri="{FF2B5EF4-FFF2-40B4-BE49-F238E27FC236}">
                  <a16:creationId xmlns:a16="http://schemas.microsoft.com/office/drawing/2014/main" id="{3AF60CFD-66D2-4B9E-B757-B3C7FB9CBFBD}"/>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81">
              <a:extLst>
                <a:ext uri="{FF2B5EF4-FFF2-40B4-BE49-F238E27FC236}">
                  <a16:creationId xmlns:a16="http://schemas.microsoft.com/office/drawing/2014/main" id="{D67B9E0C-5619-416A-975F-92B812801633}"/>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82">
              <a:extLst>
                <a:ext uri="{FF2B5EF4-FFF2-40B4-BE49-F238E27FC236}">
                  <a16:creationId xmlns:a16="http://schemas.microsoft.com/office/drawing/2014/main" id="{2389127E-6C8E-4BEA-8210-CB8B3A5D364D}"/>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83">
              <a:extLst>
                <a:ext uri="{FF2B5EF4-FFF2-40B4-BE49-F238E27FC236}">
                  <a16:creationId xmlns:a16="http://schemas.microsoft.com/office/drawing/2014/main" id="{E6E31701-7675-4E8F-91A0-E8E1908CE4ED}"/>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84">
              <a:extLst>
                <a:ext uri="{FF2B5EF4-FFF2-40B4-BE49-F238E27FC236}">
                  <a16:creationId xmlns:a16="http://schemas.microsoft.com/office/drawing/2014/main" id="{5132FBD2-B879-4E04-BEB2-E95246EA66F6}"/>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85">
              <a:extLst>
                <a:ext uri="{FF2B5EF4-FFF2-40B4-BE49-F238E27FC236}">
                  <a16:creationId xmlns:a16="http://schemas.microsoft.com/office/drawing/2014/main" id="{336A6478-EFD1-405F-B5FF-BBE66C98D385}"/>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86">
              <a:extLst>
                <a:ext uri="{FF2B5EF4-FFF2-40B4-BE49-F238E27FC236}">
                  <a16:creationId xmlns:a16="http://schemas.microsoft.com/office/drawing/2014/main" id="{48F65A0A-6228-44BD-B6C1-53CD48D3F63B}"/>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87">
              <a:extLst>
                <a:ext uri="{FF2B5EF4-FFF2-40B4-BE49-F238E27FC236}">
                  <a16:creationId xmlns:a16="http://schemas.microsoft.com/office/drawing/2014/main" id="{2637AF23-7E1A-4C49-9449-82E420FCCE96}"/>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88">
              <a:extLst>
                <a:ext uri="{FF2B5EF4-FFF2-40B4-BE49-F238E27FC236}">
                  <a16:creationId xmlns:a16="http://schemas.microsoft.com/office/drawing/2014/main" id="{F65A2502-2AFE-4428-B9C2-55375F5C3976}"/>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89">
              <a:extLst>
                <a:ext uri="{FF2B5EF4-FFF2-40B4-BE49-F238E27FC236}">
                  <a16:creationId xmlns:a16="http://schemas.microsoft.com/office/drawing/2014/main" id="{53C2900A-2941-4FEE-8D3D-F7B6F1ED133A}"/>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90">
              <a:extLst>
                <a:ext uri="{FF2B5EF4-FFF2-40B4-BE49-F238E27FC236}">
                  <a16:creationId xmlns:a16="http://schemas.microsoft.com/office/drawing/2014/main" id="{CA0F10C3-A26B-4256-BAB5-881A277ABAC8}"/>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91">
              <a:extLst>
                <a:ext uri="{FF2B5EF4-FFF2-40B4-BE49-F238E27FC236}">
                  <a16:creationId xmlns:a16="http://schemas.microsoft.com/office/drawing/2014/main" id="{023C2459-74E4-4F9D-ADB6-6243C374C76E}"/>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92">
              <a:extLst>
                <a:ext uri="{FF2B5EF4-FFF2-40B4-BE49-F238E27FC236}">
                  <a16:creationId xmlns:a16="http://schemas.microsoft.com/office/drawing/2014/main" id="{2C1C75EB-F20D-4587-A576-1D7308290A90}"/>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93">
              <a:extLst>
                <a:ext uri="{FF2B5EF4-FFF2-40B4-BE49-F238E27FC236}">
                  <a16:creationId xmlns:a16="http://schemas.microsoft.com/office/drawing/2014/main" id="{4965D588-BE05-4227-A76B-06D62062A54E}"/>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94">
              <a:extLst>
                <a:ext uri="{FF2B5EF4-FFF2-40B4-BE49-F238E27FC236}">
                  <a16:creationId xmlns:a16="http://schemas.microsoft.com/office/drawing/2014/main" id="{3E286DDF-2773-45A3-8751-2E17624DA740}"/>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95">
              <a:extLst>
                <a:ext uri="{FF2B5EF4-FFF2-40B4-BE49-F238E27FC236}">
                  <a16:creationId xmlns:a16="http://schemas.microsoft.com/office/drawing/2014/main" id="{2DB87A8F-C43F-4371-8083-1EC40EF4E9E7}"/>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96">
              <a:extLst>
                <a:ext uri="{FF2B5EF4-FFF2-40B4-BE49-F238E27FC236}">
                  <a16:creationId xmlns:a16="http://schemas.microsoft.com/office/drawing/2014/main" id="{38DD5685-05B2-4691-A60B-99C199F5347D}"/>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97">
              <a:extLst>
                <a:ext uri="{FF2B5EF4-FFF2-40B4-BE49-F238E27FC236}">
                  <a16:creationId xmlns:a16="http://schemas.microsoft.com/office/drawing/2014/main" id="{CE55F655-9CAD-4C50-B70A-396AB1776321}"/>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8">
              <a:extLst>
                <a:ext uri="{FF2B5EF4-FFF2-40B4-BE49-F238E27FC236}">
                  <a16:creationId xmlns:a16="http://schemas.microsoft.com/office/drawing/2014/main" id="{F8BD890C-3F45-41A2-B698-215FDBC0C7FE}"/>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9">
              <a:extLst>
                <a:ext uri="{FF2B5EF4-FFF2-40B4-BE49-F238E27FC236}">
                  <a16:creationId xmlns:a16="http://schemas.microsoft.com/office/drawing/2014/main" id="{962FE865-6637-4E34-8DB6-70AD175E2F12}"/>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00">
              <a:extLst>
                <a:ext uri="{FF2B5EF4-FFF2-40B4-BE49-F238E27FC236}">
                  <a16:creationId xmlns:a16="http://schemas.microsoft.com/office/drawing/2014/main" id="{D30AED07-2939-4463-ABB0-045B58FD8A27}"/>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01">
              <a:extLst>
                <a:ext uri="{FF2B5EF4-FFF2-40B4-BE49-F238E27FC236}">
                  <a16:creationId xmlns:a16="http://schemas.microsoft.com/office/drawing/2014/main" id="{5C894006-596B-4422-89A6-AD6EDC442C18}"/>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02">
              <a:extLst>
                <a:ext uri="{FF2B5EF4-FFF2-40B4-BE49-F238E27FC236}">
                  <a16:creationId xmlns:a16="http://schemas.microsoft.com/office/drawing/2014/main" id="{7CEE3E21-B6C9-40C6-AC6E-35B32C87DC2D}"/>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03">
              <a:extLst>
                <a:ext uri="{FF2B5EF4-FFF2-40B4-BE49-F238E27FC236}">
                  <a16:creationId xmlns:a16="http://schemas.microsoft.com/office/drawing/2014/main" id="{C06F55CA-1999-4EBB-9DD7-D961F021AECC}"/>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04">
              <a:extLst>
                <a:ext uri="{FF2B5EF4-FFF2-40B4-BE49-F238E27FC236}">
                  <a16:creationId xmlns:a16="http://schemas.microsoft.com/office/drawing/2014/main" id="{1387D2D5-0F70-40EA-B01B-34940D0D84CF}"/>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05">
              <a:extLst>
                <a:ext uri="{FF2B5EF4-FFF2-40B4-BE49-F238E27FC236}">
                  <a16:creationId xmlns:a16="http://schemas.microsoft.com/office/drawing/2014/main" id="{9622D246-3F49-48AF-A219-33B08D21E2FC}"/>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06">
              <a:extLst>
                <a:ext uri="{FF2B5EF4-FFF2-40B4-BE49-F238E27FC236}">
                  <a16:creationId xmlns:a16="http://schemas.microsoft.com/office/drawing/2014/main" id="{B5F2B357-C099-461E-87AD-94478217FB29}"/>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07">
              <a:extLst>
                <a:ext uri="{FF2B5EF4-FFF2-40B4-BE49-F238E27FC236}">
                  <a16:creationId xmlns:a16="http://schemas.microsoft.com/office/drawing/2014/main" id="{9AED0CE9-152E-4E55-919E-87E07D910133}"/>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08">
              <a:extLst>
                <a:ext uri="{FF2B5EF4-FFF2-40B4-BE49-F238E27FC236}">
                  <a16:creationId xmlns:a16="http://schemas.microsoft.com/office/drawing/2014/main" id="{66DAD9A1-740E-4D4A-B0CD-DE9A6A040F6E}"/>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09">
              <a:extLst>
                <a:ext uri="{FF2B5EF4-FFF2-40B4-BE49-F238E27FC236}">
                  <a16:creationId xmlns:a16="http://schemas.microsoft.com/office/drawing/2014/main" id="{DE3DC21F-2CF6-4665-8A5E-845274A68917}"/>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10">
              <a:extLst>
                <a:ext uri="{FF2B5EF4-FFF2-40B4-BE49-F238E27FC236}">
                  <a16:creationId xmlns:a16="http://schemas.microsoft.com/office/drawing/2014/main" id="{0C99CAB6-1CFF-474F-A8FD-BC8AF6AFA5B9}"/>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11">
              <a:extLst>
                <a:ext uri="{FF2B5EF4-FFF2-40B4-BE49-F238E27FC236}">
                  <a16:creationId xmlns:a16="http://schemas.microsoft.com/office/drawing/2014/main" id="{BE2409CB-ADA4-4813-B823-A10CD2E79F1B}"/>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12">
              <a:extLst>
                <a:ext uri="{FF2B5EF4-FFF2-40B4-BE49-F238E27FC236}">
                  <a16:creationId xmlns:a16="http://schemas.microsoft.com/office/drawing/2014/main" id="{8EC239C1-E303-431F-9D0D-755DCC09D620}"/>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13">
              <a:extLst>
                <a:ext uri="{FF2B5EF4-FFF2-40B4-BE49-F238E27FC236}">
                  <a16:creationId xmlns:a16="http://schemas.microsoft.com/office/drawing/2014/main" id="{89066357-42E9-4A53-88B5-9E2D6F1EFD0A}"/>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14">
              <a:extLst>
                <a:ext uri="{FF2B5EF4-FFF2-40B4-BE49-F238E27FC236}">
                  <a16:creationId xmlns:a16="http://schemas.microsoft.com/office/drawing/2014/main" id="{819D8125-35F3-47F4-8BEB-5EF911DD1FBC}"/>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15">
              <a:extLst>
                <a:ext uri="{FF2B5EF4-FFF2-40B4-BE49-F238E27FC236}">
                  <a16:creationId xmlns:a16="http://schemas.microsoft.com/office/drawing/2014/main" id="{94E8F3B0-4CCB-4666-A90B-B1C75716F1CC}"/>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16">
              <a:extLst>
                <a:ext uri="{FF2B5EF4-FFF2-40B4-BE49-F238E27FC236}">
                  <a16:creationId xmlns:a16="http://schemas.microsoft.com/office/drawing/2014/main" id="{1F0F9F03-AC12-45FA-ADB6-DFFED7A2BAD1}"/>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17">
              <a:extLst>
                <a:ext uri="{FF2B5EF4-FFF2-40B4-BE49-F238E27FC236}">
                  <a16:creationId xmlns:a16="http://schemas.microsoft.com/office/drawing/2014/main" id="{FF69EB1F-331D-4CBF-92FE-A7AD319687F6}"/>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18">
              <a:extLst>
                <a:ext uri="{FF2B5EF4-FFF2-40B4-BE49-F238E27FC236}">
                  <a16:creationId xmlns:a16="http://schemas.microsoft.com/office/drawing/2014/main" id="{521766D1-DDFD-4168-B176-3CC88E9395F6}"/>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19">
              <a:extLst>
                <a:ext uri="{FF2B5EF4-FFF2-40B4-BE49-F238E27FC236}">
                  <a16:creationId xmlns:a16="http://schemas.microsoft.com/office/drawing/2014/main" id="{AAD68017-8964-443E-9AE8-1346DEF5F9C4}"/>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20">
              <a:extLst>
                <a:ext uri="{FF2B5EF4-FFF2-40B4-BE49-F238E27FC236}">
                  <a16:creationId xmlns:a16="http://schemas.microsoft.com/office/drawing/2014/main" id="{F5B55D64-D3A0-4B06-BE66-8AC18812F21C}"/>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21">
              <a:extLst>
                <a:ext uri="{FF2B5EF4-FFF2-40B4-BE49-F238E27FC236}">
                  <a16:creationId xmlns:a16="http://schemas.microsoft.com/office/drawing/2014/main" id="{3C04A4D5-40C6-4439-A2D8-537B7B463DE0}"/>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2">
              <a:extLst>
                <a:ext uri="{FF2B5EF4-FFF2-40B4-BE49-F238E27FC236}">
                  <a16:creationId xmlns:a16="http://schemas.microsoft.com/office/drawing/2014/main" id="{880E72DD-1F16-432C-8B77-C8A6437185C6}"/>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23">
              <a:extLst>
                <a:ext uri="{FF2B5EF4-FFF2-40B4-BE49-F238E27FC236}">
                  <a16:creationId xmlns:a16="http://schemas.microsoft.com/office/drawing/2014/main" id="{0CEADEBB-4C7A-4B62-B54C-9D6482BD6E95}"/>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24">
              <a:extLst>
                <a:ext uri="{FF2B5EF4-FFF2-40B4-BE49-F238E27FC236}">
                  <a16:creationId xmlns:a16="http://schemas.microsoft.com/office/drawing/2014/main" id="{4844769A-BD05-4961-8C6E-46D915759BA7}"/>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25">
              <a:extLst>
                <a:ext uri="{FF2B5EF4-FFF2-40B4-BE49-F238E27FC236}">
                  <a16:creationId xmlns:a16="http://schemas.microsoft.com/office/drawing/2014/main" id="{B5C8A078-7B11-4D66-8C97-634F6C425B0B}"/>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26">
              <a:extLst>
                <a:ext uri="{FF2B5EF4-FFF2-40B4-BE49-F238E27FC236}">
                  <a16:creationId xmlns:a16="http://schemas.microsoft.com/office/drawing/2014/main" id="{D0A1B12D-85F9-46B4-8774-00B5E921B00B}"/>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27">
              <a:extLst>
                <a:ext uri="{FF2B5EF4-FFF2-40B4-BE49-F238E27FC236}">
                  <a16:creationId xmlns:a16="http://schemas.microsoft.com/office/drawing/2014/main" id="{D9B96B9C-FAD8-492C-82E0-262066CB2B39}"/>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28">
              <a:extLst>
                <a:ext uri="{FF2B5EF4-FFF2-40B4-BE49-F238E27FC236}">
                  <a16:creationId xmlns:a16="http://schemas.microsoft.com/office/drawing/2014/main" id="{9F6E3B87-CDA9-4F0C-82F2-57FFA22C2A52}"/>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29">
              <a:extLst>
                <a:ext uri="{FF2B5EF4-FFF2-40B4-BE49-F238E27FC236}">
                  <a16:creationId xmlns:a16="http://schemas.microsoft.com/office/drawing/2014/main" id="{077F1755-90FD-42B7-B0C3-D812CB69069A}"/>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0">
              <a:extLst>
                <a:ext uri="{FF2B5EF4-FFF2-40B4-BE49-F238E27FC236}">
                  <a16:creationId xmlns:a16="http://schemas.microsoft.com/office/drawing/2014/main" id="{B81665F6-B901-4CB9-A26C-D9E5088CE57C}"/>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1">
              <a:extLst>
                <a:ext uri="{FF2B5EF4-FFF2-40B4-BE49-F238E27FC236}">
                  <a16:creationId xmlns:a16="http://schemas.microsoft.com/office/drawing/2014/main" id="{80D9AC00-6D50-4FB9-801F-82D6CA20F826}"/>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2">
              <a:extLst>
                <a:ext uri="{FF2B5EF4-FFF2-40B4-BE49-F238E27FC236}">
                  <a16:creationId xmlns:a16="http://schemas.microsoft.com/office/drawing/2014/main" id="{DCBFDCFF-B4CB-42F3-97ED-596496AC7461}"/>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33">
              <a:extLst>
                <a:ext uri="{FF2B5EF4-FFF2-40B4-BE49-F238E27FC236}">
                  <a16:creationId xmlns:a16="http://schemas.microsoft.com/office/drawing/2014/main" id="{0A8851A9-DE5E-465D-BCA7-88CEA329756E}"/>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34">
              <a:extLst>
                <a:ext uri="{FF2B5EF4-FFF2-40B4-BE49-F238E27FC236}">
                  <a16:creationId xmlns:a16="http://schemas.microsoft.com/office/drawing/2014/main" id="{DFF34E17-4FB8-4E34-A0DC-B3FB394E236E}"/>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35">
              <a:extLst>
                <a:ext uri="{FF2B5EF4-FFF2-40B4-BE49-F238E27FC236}">
                  <a16:creationId xmlns:a16="http://schemas.microsoft.com/office/drawing/2014/main" id="{6E77D4C4-7721-4C2A-ACA6-78AFDAFEC06E}"/>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36">
              <a:extLst>
                <a:ext uri="{FF2B5EF4-FFF2-40B4-BE49-F238E27FC236}">
                  <a16:creationId xmlns:a16="http://schemas.microsoft.com/office/drawing/2014/main" id="{C534919D-EDD0-47EC-ADA8-7485CD1D602C}"/>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37">
              <a:extLst>
                <a:ext uri="{FF2B5EF4-FFF2-40B4-BE49-F238E27FC236}">
                  <a16:creationId xmlns:a16="http://schemas.microsoft.com/office/drawing/2014/main" id="{C1983AD6-0ECA-4D06-AC4C-51AF165090EA}"/>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38">
              <a:extLst>
                <a:ext uri="{FF2B5EF4-FFF2-40B4-BE49-F238E27FC236}">
                  <a16:creationId xmlns:a16="http://schemas.microsoft.com/office/drawing/2014/main" id="{C93412F0-32F4-4A40-9E9C-5AA03AEEFD0B}"/>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39">
              <a:extLst>
                <a:ext uri="{FF2B5EF4-FFF2-40B4-BE49-F238E27FC236}">
                  <a16:creationId xmlns:a16="http://schemas.microsoft.com/office/drawing/2014/main" id="{5008CB4A-385B-4AC4-A230-3565DFFD77BE}"/>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40">
              <a:extLst>
                <a:ext uri="{FF2B5EF4-FFF2-40B4-BE49-F238E27FC236}">
                  <a16:creationId xmlns:a16="http://schemas.microsoft.com/office/drawing/2014/main" id="{8B7A45AC-E5F1-40C0-9D01-9CF09585E8E9}"/>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41">
              <a:extLst>
                <a:ext uri="{FF2B5EF4-FFF2-40B4-BE49-F238E27FC236}">
                  <a16:creationId xmlns:a16="http://schemas.microsoft.com/office/drawing/2014/main" id="{53097C05-11DC-4AFA-ACB4-CE3C52B745E4}"/>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42">
              <a:extLst>
                <a:ext uri="{FF2B5EF4-FFF2-40B4-BE49-F238E27FC236}">
                  <a16:creationId xmlns:a16="http://schemas.microsoft.com/office/drawing/2014/main" id="{23E7376A-89CF-41AE-A73A-9C8A6AA614C9}"/>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43">
              <a:extLst>
                <a:ext uri="{FF2B5EF4-FFF2-40B4-BE49-F238E27FC236}">
                  <a16:creationId xmlns:a16="http://schemas.microsoft.com/office/drawing/2014/main" id="{3A81E908-0BC0-4D08-839F-75EBDF02822E}"/>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44">
              <a:extLst>
                <a:ext uri="{FF2B5EF4-FFF2-40B4-BE49-F238E27FC236}">
                  <a16:creationId xmlns:a16="http://schemas.microsoft.com/office/drawing/2014/main" id="{C76270A5-2FDA-4778-9339-6B64E73E0317}"/>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45">
              <a:extLst>
                <a:ext uri="{FF2B5EF4-FFF2-40B4-BE49-F238E27FC236}">
                  <a16:creationId xmlns:a16="http://schemas.microsoft.com/office/drawing/2014/main" id="{AD78BABA-4B4B-473E-ACE9-BF9D02C3F935}"/>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46">
              <a:extLst>
                <a:ext uri="{FF2B5EF4-FFF2-40B4-BE49-F238E27FC236}">
                  <a16:creationId xmlns:a16="http://schemas.microsoft.com/office/drawing/2014/main" id="{62AAB9FF-8895-4426-A3F0-7F8B6DD5F5D5}"/>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47">
              <a:extLst>
                <a:ext uri="{FF2B5EF4-FFF2-40B4-BE49-F238E27FC236}">
                  <a16:creationId xmlns:a16="http://schemas.microsoft.com/office/drawing/2014/main" id="{97507273-7B6E-46FD-8C89-A8C0461B087E}"/>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48">
              <a:extLst>
                <a:ext uri="{FF2B5EF4-FFF2-40B4-BE49-F238E27FC236}">
                  <a16:creationId xmlns:a16="http://schemas.microsoft.com/office/drawing/2014/main" id="{99B94F12-B352-4BA5-A820-44A30152FE80}"/>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49">
              <a:extLst>
                <a:ext uri="{FF2B5EF4-FFF2-40B4-BE49-F238E27FC236}">
                  <a16:creationId xmlns:a16="http://schemas.microsoft.com/office/drawing/2014/main" id="{39B8158B-9BB9-4E57-8A52-B8B7B7B18B08}"/>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50">
              <a:extLst>
                <a:ext uri="{FF2B5EF4-FFF2-40B4-BE49-F238E27FC236}">
                  <a16:creationId xmlns:a16="http://schemas.microsoft.com/office/drawing/2014/main" id="{C15D3CC9-D9CA-469B-91E2-5302EA565E86}"/>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51">
              <a:extLst>
                <a:ext uri="{FF2B5EF4-FFF2-40B4-BE49-F238E27FC236}">
                  <a16:creationId xmlns:a16="http://schemas.microsoft.com/office/drawing/2014/main" id="{10DC652D-29AE-43E1-857F-FE551B7CA1C2}"/>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52">
              <a:extLst>
                <a:ext uri="{FF2B5EF4-FFF2-40B4-BE49-F238E27FC236}">
                  <a16:creationId xmlns:a16="http://schemas.microsoft.com/office/drawing/2014/main" id="{6DEA8402-7B86-40E2-B25D-1F13EDB3D75E}"/>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53">
              <a:extLst>
                <a:ext uri="{FF2B5EF4-FFF2-40B4-BE49-F238E27FC236}">
                  <a16:creationId xmlns:a16="http://schemas.microsoft.com/office/drawing/2014/main" id="{7408049F-BF47-4F50-8124-E6513D18C0AC}"/>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54">
              <a:extLst>
                <a:ext uri="{FF2B5EF4-FFF2-40B4-BE49-F238E27FC236}">
                  <a16:creationId xmlns:a16="http://schemas.microsoft.com/office/drawing/2014/main" id="{D0CBD0BC-DE26-4D02-A0E8-16EAC9E42E44}"/>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55">
              <a:extLst>
                <a:ext uri="{FF2B5EF4-FFF2-40B4-BE49-F238E27FC236}">
                  <a16:creationId xmlns:a16="http://schemas.microsoft.com/office/drawing/2014/main" id="{81527656-9E96-403C-9C4E-3C1E1CDB50A3}"/>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156">
              <a:extLst>
                <a:ext uri="{FF2B5EF4-FFF2-40B4-BE49-F238E27FC236}">
                  <a16:creationId xmlns:a16="http://schemas.microsoft.com/office/drawing/2014/main" id="{B19AAB48-6584-4E4E-8E41-9DFA3B6D2E9A}"/>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158">
              <a:extLst>
                <a:ext uri="{FF2B5EF4-FFF2-40B4-BE49-F238E27FC236}">
                  <a16:creationId xmlns:a16="http://schemas.microsoft.com/office/drawing/2014/main" id="{CA9780A8-BE2A-4741-B72B-A24183B66C5D}"/>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159">
              <a:extLst>
                <a:ext uri="{FF2B5EF4-FFF2-40B4-BE49-F238E27FC236}">
                  <a16:creationId xmlns:a16="http://schemas.microsoft.com/office/drawing/2014/main" id="{8032BB16-6E3F-466F-B17C-F433BC42469A}"/>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60">
              <a:extLst>
                <a:ext uri="{FF2B5EF4-FFF2-40B4-BE49-F238E27FC236}">
                  <a16:creationId xmlns:a16="http://schemas.microsoft.com/office/drawing/2014/main" id="{758430E1-88D8-4889-97AB-235CCB1590D4}"/>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61">
              <a:extLst>
                <a:ext uri="{FF2B5EF4-FFF2-40B4-BE49-F238E27FC236}">
                  <a16:creationId xmlns:a16="http://schemas.microsoft.com/office/drawing/2014/main" id="{8C9D0D23-D37C-43FF-92F9-2511155AE5CB}"/>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162">
              <a:extLst>
                <a:ext uri="{FF2B5EF4-FFF2-40B4-BE49-F238E27FC236}">
                  <a16:creationId xmlns:a16="http://schemas.microsoft.com/office/drawing/2014/main" id="{731B2F53-377D-4CC3-B114-915B5FD2469D}"/>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63">
              <a:extLst>
                <a:ext uri="{FF2B5EF4-FFF2-40B4-BE49-F238E27FC236}">
                  <a16:creationId xmlns:a16="http://schemas.microsoft.com/office/drawing/2014/main" id="{3EB365AF-5B12-44B6-A084-3459DB8DF606}"/>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64">
              <a:extLst>
                <a:ext uri="{FF2B5EF4-FFF2-40B4-BE49-F238E27FC236}">
                  <a16:creationId xmlns:a16="http://schemas.microsoft.com/office/drawing/2014/main" id="{CCA613BC-092C-438F-9F44-789426149641}"/>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5">
              <a:extLst>
                <a:ext uri="{FF2B5EF4-FFF2-40B4-BE49-F238E27FC236}">
                  <a16:creationId xmlns:a16="http://schemas.microsoft.com/office/drawing/2014/main" id="{0714875A-2A6E-46AE-ADC5-A18B9725620F}"/>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66">
              <a:extLst>
                <a:ext uri="{FF2B5EF4-FFF2-40B4-BE49-F238E27FC236}">
                  <a16:creationId xmlns:a16="http://schemas.microsoft.com/office/drawing/2014/main" id="{2C3B2670-85EB-4BDC-A887-3E21A4BE6FD8}"/>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67">
              <a:extLst>
                <a:ext uri="{FF2B5EF4-FFF2-40B4-BE49-F238E27FC236}">
                  <a16:creationId xmlns:a16="http://schemas.microsoft.com/office/drawing/2014/main" id="{60B8CFCE-C929-4602-82F5-38C7093AD73F}"/>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68">
              <a:extLst>
                <a:ext uri="{FF2B5EF4-FFF2-40B4-BE49-F238E27FC236}">
                  <a16:creationId xmlns:a16="http://schemas.microsoft.com/office/drawing/2014/main" id="{53059BB6-94D0-4A9D-AB0C-696297AA9061}"/>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169">
              <a:extLst>
                <a:ext uri="{FF2B5EF4-FFF2-40B4-BE49-F238E27FC236}">
                  <a16:creationId xmlns:a16="http://schemas.microsoft.com/office/drawing/2014/main" id="{F02EEB80-94DE-4669-A2B6-DB5ADFC4AA97}"/>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170">
              <a:extLst>
                <a:ext uri="{FF2B5EF4-FFF2-40B4-BE49-F238E27FC236}">
                  <a16:creationId xmlns:a16="http://schemas.microsoft.com/office/drawing/2014/main" id="{E00ABE93-61A0-4412-8D3E-358519601BC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171">
              <a:extLst>
                <a:ext uri="{FF2B5EF4-FFF2-40B4-BE49-F238E27FC236}">
                  <a16:creationId xmlns:a16="http://schemas.microsoft.com/office/drawing/2014/main" id="{D5F1F6A3-05BA-44E7-9BE1-A5E325AC68B7}"/>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172">
              <a:extLst>
                <a:ext uri="{FF2B5EF4-FFF2-40B4-BE49-F238E27FC236}">
                  <a16:creationId xmlns:a16="http://schemas.microsoft.com/office/drawing/2014/main" id="{4E0E82AA-6542-4FF9-9D3E-DEBB62BA9BE9}"/>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173">
              <a:extLst>
                <a:ext uri="{FF2B5EF4-FFF2-40B4-BE49-F238E27FC236}">
                  <a16:creationId xmlns:a16="http://schemas.microsoft.com/office/drawing/2014/main" id="{B7799014-C79B-46F5-93C3-B0F5650C86A0}"/>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174">
              <a:extLst>
                <a:ext uri="{FF2B5EF4-FFF2-40B4-BE49-F238E27FC236}">
                  <a16:creationId xmlns:a16="http://schemas.microsoft.com/office/drawing/2014/main" id="{DF7244E2-451F-4479-8C19-BD0ADB3BB26B}"/>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175">
              <a:extLst>
                <a:ext uri="{FF2B5EF4-FFF2-40B4-BE49-F238E27FC236}">
                  <a16:creationId xmlns:a16="http://schemas.microsoft.com/office/drawing/2014/main" id="{11FA24DA-3A44-41F8-97C2-2D7D9D12AB66}"/>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176">
              <a:extLst>
                <a:ext uri="{FF2B5EF4-FFF2-40B4-BE49-F238E27FC236}">
                  <a16:creationId xmlns:a16="http://schemas.microsoft.com/office/drawing/2014/main" id="{179CDA3B-30DB-4177-BF21-ECA76372AACE}"/>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pic>
        <p:nvPicPr>
          <p:cNvPr id="6" name="图片 5">
            <a:extLst>
              <a:ext uri="{FF2B5EF4-FFF2-40B4-BE49-F238E27FC236}">
                <a16:creationId xmlns:a16="http://schemas.microsoft.com/office/drawing/2014/main" id="{21382FEC-A1D7-4937-BDC2-AB1F94EFB553}"/>
              </a:ext>
            </a:extLst>
          </p:cNvPr>
          <p:cNvPicPr>
            <a:picLocks noChangeAspect="1"/>
          </p:cNvPicPr>
          <p:nvPr userDrawn="1"/>
        </p:nvPicPr>
        <p:blipFill>
          <a:blip r:embed="rId2">
            <a:alphaModFix amt="17000"/>
          </a:blip>
          <a:stretch>
            <a:fillRect/>
          </a:stretch>
        </p:blipFill>
        <p:spPr>
          <a:xfrm>
            <a:off x="0" y="-41919"/>
            <a:ext cx="12192000" cy="6894066"/>
          </a:xfrm>
          <a:prstGeom prst="rect">
            <a:avLst/>
          </a:prstGeom>
          <a:gradFill>
            <a:gsLst>
              <a:gs pos="100000">
                <a:srgbClr val="0B0C10">
                  <a:alpha val="80000"/>
                </a:srgbClr>
              </a:gs>
              <a:gs pos="0">
                <a:schemeClr val="tx1">
                  <a:alpha val="0"/>
                </a:schemeClr>
              </a:gs>
            </a:gsLst>
            <a:path path="circle">
              <a:fillToRect l="50000" t="50000" r="50000" b="50000"/>
            </a:path>
          </a:gradFill>
        </p:spPr>
      </p:pic>
      <p:grpSp>
        <p:nvGrpSpPr>
          <p:cNvPr id="44" name="组合 43">
            <a:extLst>
              <a:ext uri="{FF2B5EF4-FFF2-40B4-BE49-F238E27FC236}">
                <a16:creationId xmlns:a16="http://schemas.microsoft.com/office/drawing/2014/main" id="{DD7A5A27-E941-4871-B02F-C092ACE377D1}"/>
              </a:ext>
            </a:extLst>
          </p:cNvPr>
          <p:cNvGrpSpPr/>
          <p:nvPr/>
        </p:nvGrpSpPr>
        <p:grpSpPr>
          <a:xfrm>
            <a:off x="-758835" y="4367372"/>
            <a:ext cx="3481953" cy="4483744"/>
            <a:chOff x="-778002" y="4036634"/>
            <a:chExt cx="3481953" cy="4483744"/>
          </a:xfrm>
        </p:grpSpPr>
        <p:sp>
          <p:nvSpPr>
            <p:cNvPr id="48" name="等腰三角形 47">
              <a:extLst>
                <a:ext uri="{FF2B5EF4-FFF2-40B4-BE49-F238E27FC236}">
                  <a16:creationId xmlns:a16="http://schemas.microsoft.com/office/drawing/2014/main" id="{717C4977-B1EB-4337-9394-B6D78ECA5E36}"/>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等腰三角形 48">
              <a:extLst>
                <a:ext uri="{FF2B5EF4-FFF2-40B4-BE49-F238E27FC236}">
                  <a16:creationId xmlns:a16="http://schemas.microsoft.com/office/drawing/2014/main" id="{3DE6794A-F053-4A6E-B797-32ACD18DBDA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a:extLst>
              <a:ext uri="{FF2B5EF4-FFF2-40B4-BE49-F238E27FC236}">
                <a16:creationId xmlns:a16="http://schemas.microsoft.com/office/drawing/2014/main" id="{B2249485-F435-4BC8-B25E-AB8F655226C6}"/>
              </a:ext>
            </a:extLst>
          </p:cNvPr>
          <p:cNvGrpSpPr/>
          <p:nvPr/>
        </p:nvGrpSpPr>
        <p:grpSpPr>
          <a:xfrm flipH="1" flipV="1">
            <a:off x="-758835" y="-1993115"/>
            <a:ext cx="3481953" cy="4483744"/>
            <a:chOff x="-778002" y="4036634"/>
            <a:chExt cx="3481953" cy="4483744"/>
          </a:xfrm>
        </p:grpSpPr>
        <p:sp>
          <p:nvSpPr>
            <p:cNvPr id="46" name="等腰三角形 45">
              <a:extLst>
                <a:ext uri="{FF2B5EF4-FFF2-40B4-BE49-F238E27FC236}">
                  <a16:creationId xmlns:a16="http://schemas.microsoft.com/office/drawing/2014/main" id="{9B672678-5F28-4118-A38D-BFD87DFBCCB1}"/>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等腰三角形 46">
              <a:extLst>
                <a:ext uri="{FF2B5EF4-FFF2-40B4-BE49-F238E27FC236}">
                  <a16:creationId xmlns:a16="http://schemas.microsoft.com/office/drawing/2014/main" id="{09E35B37-A019-4CD4-8BE2-FDDB2E1A9198}"/>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8" name="组合 37">
            <a:extLst>
              <a:ext uri="{FF2B5EF4-FFF2-40B4-BE49-F238E27FC236}">
                <a16:creationId xmlns:a16="http://schemas.microsoft.com/office/drawing/2014/main" id="{8EE26544-5215-487F-A585-6FA0AD9DFC1E}"/>
              </a:ext>
            </a:extLst>
          </p:cNvPr>
          <p:cNvGrpSpPr/>
          <p:nvPr/>
        </p:nvGrpSpPr>
        <p:grpSpPr>
          <a:xfrm>
            <a:off x="9451090" y="4367372"/>
            <a:ext cx="3481953" cy="4483744"/>
            <a:chOff x="-778002" y="4036634"/>
            <a:chExt cx="3481953" cy="4483744"/>
          </a:xfrm>
        </p:grpSpPr>
        <p:sp>
          <p:nvSpPr>
            <p:cNvPr id="42" name="等腰三角形 41">
              <a:extLst>
                <a:ext uri="{FF2B5EF4-FFF2-40B4-BE49-F238E27FC236}">
                  <a16:creationId xmlns:a16="http://schemas.microsoft.com/office/drawing/2014/main" id="{0B73AF71-1A97-4282-9AB5-46BC52400A0F}"/>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等腰三角形 42">
              <a:extLst>
                <a:ext uri="{FF2B5EF4-FFF2-40B4-BE49-F238E27FC236}">
                  <a16:creationId xmlns:a16="http://schemas.microsoft.com/office/drawing/2014/main" id="{8C1FD36F-81F8-45EB-A063-C30279EB8137}"/>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a:extLst>
              <a:ext uri="{FF2B5EF4-FFF2-40B4-BE49-F238E27FC236}">
                <a16:creationId xmlns:a16="http://schemas.microsoft.com/office/drawing/2014/main" id="{F55DD8DD-A658-4965-902E-012176682D51}"/>
              </a:ext>
            </a:extLst>
          </p:cNvPr>
          <p:cNvGrpSpPr/>
          <p:nvPr/>
        </p:nvGrpSpPr>
        <p:grpSpPr>
          <a:xfrm flipH="1" flipV="1">
            <a:off x="9451090" y="-1993115"/>
            <a:ext cx="3481953" cy="4483744"/>
            <a:chOff x="-778002" y="4036634"/>
            <a:chExt cx="3481953" cy="4483744"/>
          </a:xfrm>
        </p:grpSpPr>
        <p:sp>
          <p:nvSpPr>
            <p:cNvPr id="40" name="等腰三角形 39">
              <a:extLst>
                <a:ext uri="{FF2B5EF4-FFF2-40B4-BE49-F238E27FC236}">
                  <a16:creationId xmlns:a16="http://schemas.microsoft.com/office/drawing/2014/main" id="{D0D42461-51F6-4210-8288-F34D10A9290B}"/>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等腰三角形 40">
              <a:extLst>
                <a:ext uri="{FF2B5EF4-FFF2-40B4-BE49-F238E27FC236}">
                  <a16:creationId xmlns:a16="http://schemas.microsoft.com/office/drawing/2014/main" id="{312E8B7A-CCE4-41A6-B85C-C9A1842A22A1}"/>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矩形 8">
            <a:extLst>
              <a:ext uri="{FF2B5EF4-FFF2-40B4-BE49-F238E27FC236}">
                <a16:creationId xmlns:a16="http://schemas.microsoft.com/office/drawing/2014/main" id="{B3B89F9B-6456-4D7D-B7A6-1737F162AFE1}"/>
              </a:ext>
            </a:extLst>
          </p:cNvPr>
          <p:cNvSpPr/>
          <p:nvPr/>
        </p:nvSpPr>
        <p:spPr>
          <a:xfrm>
            <a:off x="225643" y="6378832"/>
            <a:ext cx="11740715" cy="230832"/>
          </a:xfrm>
          <a:prstGeom prst="rect">
            <a:avLst/>
          </a:prstGeom>
        </p:spPr>
        <p:txBody>
          <a:bodyPr wrap="none">
            <a:spAutoFit/>
          </a:bodyPr>
          <a:lstStyle/>
          <a:p>
            <a:r>
              <a:rPr lang="zh-CN" altLang="en-US" sz="900" spc="1600">
                <a:solidFill>
                  <a:srgbClr val="E6BB66">
                    <a:alpha val="40000"/>
                  </a:srgbClr>
                </a:solidFill>
              </a:rPr>
              <a:t>BID FAREWELL TO THE OLD AND WELCOME THE NEW</a:t>
            </a:r>
          </a:p>
        </p:txBody>
      </p:sp>
      <p:sp>
        <p:nvSpPr>
          <p:cNvPr id="11" name="矩形 10">
            <a:extLst>
              <a:ext uri="{FF2B5EF4-FFF2-40B4-BE49-F238E27FC236}">
                <a16:creationId xmlns:a16="http://schemas.microsoft.com/office/drawing/2014/main" id="{3B3B3DE1-4B12-45C9-8EF0-84BB7A5BE191}"/>
              </a:ext>
            </a:extLst>
          </p:cNvPr>
          <p:cNvSpPr/>
          <p:nvPr/>
        </p:nvSpPr>
        <p:spPr>
          <a:xfrm>
            <a:off x="225643" y="200564"/>
            <a:ext cx="11740715" cy="230832"/>
          </a:xfrm>
          <a:prstGeom prst="rect">
            <a:avLst/>
          </a:prstGeom>
        </p:spPr>
        <p:txBody>
          <a:bodyPr wrap="none">
            <a:spAutoFit/>
          </a:bodyPr>
          <a:lstStyle/>
          <a:p>
            <a:r>
              <a:rPr lang="zh-CN" altLang="en-US" sz="900" spc="1600">
                <a:solidFill>
                  <a:srgbClr val="E6BB66">
                    <a:alpha val="40000"/>
                  </a:srgbClr>
                </a:solidFill>
              </a:rPr>
              <a:t>BID FAREWELL TO THE OLD AND WELCOME THE NEW</a:t>
            </a:r>
          </a:p>
        </p:txBody>
      </p:sp>
      <p:sp>
        <p:nvSpPr>
          <p:cNvPr id="12" name="矩形 11">
            <a:extLst>
              <a:ext uri="{FF2B5EF4-FFF2-40B4-BE49-F238E27FC236}">
                <a16:creationId xmlns:a16="http://schemas.microsoft.com/office/drawing/2014/main" id="{EAF5C6AD-D7B8-46EF-BCEB-37C718694454}"/>
              </a:ext>
            </a:extLst>
          </p:cNvPr>
          <p:cNvSpPr/>
          <p:nvPr/>
        </p:nvSpPr>
        <p:spPr>
          <a:xfrm rot="2700000">
            <a:off x="3571658" y="932158"/>
            <a:ext cx="5048684" cy="5048684"/>
          </a:xfrm>
          <a:prstGeom prst="rect">
            <a:avLst/>
          </a:prstGeom>
          <a:noFill/>
          <a:ln w="6350">
            <a:gradFill flip="none" rotWithShape="1">
              <a:gsLst>
                <a:gs pos="100000">
                  <a:srgbClr val="FFFFFF">
                    <a:alpha val="20000"/>
                  </a:srgbClr>
                </a:gs>
                <a:gs pos="0">
                  <a:schemeClr val="bg1">
                    <a:alpha val="20000"/>
                  </a:schemeClr>
                </a:gs>
                <a:gs pos="59290">
                  <a:srgbClr val="FFFFFF">
                    <a:alpha val="0"/>
                  </a:srgbClr>
                </a:gs>
                <a:gs pos="35000">
                  <a:schemeClr val="bg1">
                    <a:alpha val="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2208D548-C29D-4622-ABE9-070198E749B4}"/>
              </a:ext>
            </a:extLst>
          </p:cNvPr>
          <p:cNvSpPr/>
          <p:nvPr/>
        </p:nvSpPr>
        <p:spPr>
          <a:xfrm rot="2700000">
            <a:off x="3166524" y="527024"/>
            <a:ext cx="5858952" cy="5858952"/>
          </a:xfrm>
          <a:prstGeom prst="rect">
            <a:avLst/>
          </a:prstGeom>
          <a:noFill/>
          <a:ln w="19050">
            <a:gradFill flip="none" rotWithShape="1">
              <a:gsLst>
                <a:gs pos="73000">
                  <a:srgbClr val="EDD18A">
                    <a:alpha val="0"/>
                  </a:srgbClr>
                </a:gs>
                <a:gs pos="0">
                  <a:srgbClr val="BAA280">
                    <a:alpha val="50000"/>
                  </a:srgbClr>
                </a:gs>
                <a:gs pos="27000">
                  <a:srgbClr val="F1D890">
                    <a:alpha val="0"/>
                  </a:srgbClr>
                </a:gs>
                <a:gs pos="100000">
                  <a:srgbClr val="BAA280">
                    <a:alpha val="50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a:extLst>
              <a:ext uri="{FF2B5EF4-FFF2-40B4-BE49-F238E27FC236}">
                <a16:creationId xmlns:a16="http://schemas.microsoft.com/office/drawing/2014/main" id="{94BD88F5-627B-4FDC-B400-877D1C25C19C}"/>
              </a:ext>
            </a:extLst>
          </p:cNvPr>
          <p:cNvSpPr/>
          <p:nvPr/>
        </p:nvSpPr>
        <p:spPr>
          <a:xfrm rot="2700000">
            <a:off x="2781747" y="142247"/>
            <a:ext cx="6628506" cy="6628506"/>
          </a:xfrm>
          <a:prstGeom prst="rect">
            <a:avLst/>
          </a:prstGeom>
          <a:noFill/>
          <a:ln w="6350">
            <a:gradFill flip="none" rotWithShape="1">
              <a:gsLst>
                <a:gs pos="0">
                  <a:schemeClr val="bg1">
                    <a:alpha val="70000"/>
                  </a:schemeClr>
                </a:gs>
                <a:gs pos="59290">
                  <a:srgbClr val="FFFFFF">
                    <a:alpha val="0"/>
                  </a:srgbClr>
                </a:gs>
                <a:gs pos="35000">
                  <a:schemeClr val="bg1">
                    <a:alpha val="0"/>
                  </a:schemeClr>
                </a:gs>
                <a:gs pos="100000">
                  <a:schemeClr val="bg1">
                    <a:alpha val="70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a:extLst>
              <a:ext uri="{FF2B5EF4-FFF2-40B4-BE49-F238E27FC236}">
                <a16:creationId xmlns:a16="http://schemas.microsoft.com/office/drawing/2014/main" id="{3AA348A6-7BDA-4CB0-9FFB-A605EF2391A2}"/>
              </a:ext>
            </a:extLst>
          </p:cNvPr>
          <p:cNvSpPr/>
          <p:nvPr/>
        </p:nvSpPr>
        <p:spPr>
          <a:xfrm rot="2700000">
            <a:off x="2173825" y="-416609"/>
            <a:ext cx="7732000" cy="7732000"/>
          </a:xfrm>
          <a:prstGeom prst="rect">
            <a:avLst/>
          </a:prstGeom>
          <a:noFill/>
          <a:ln w="19050">
            <a:gradFill flip="none" rotWithShape="1">
              <a:gsLst>
                <a:gs pos="63719">
                  <a:srgbClr val="EDD18A">
                    <a:alpha val="0"/>
                  </a:srgbClr>
                </a:gs>
                <a:gs pos="0">
                  <a:srgbClr val="BAA280"/>
                </a:gs>
                <a:gs pos="37000">
                  <a:srgbClr val="F1D890">
                    <a:alpha val="0"/>
                  </a:srgbClr>
                </a:gs>
                <a:gs pos="100000">
                  <a:srgbClr val="BAA280"/>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等腰三角形 15">
            <a:extLst>
              <a:ext uri="{FF2B5EF4-FFF2-40B4-BE49-F238E27FC236}">
                <a16:creationId xmlns:a16="http://schemas.microsoft.com/office/drawing/2014/main" id="{DE9968BA-E4DD-4C10-8213-373184947273}"/>
              </a:ext>
            </a:extLst>
          </p:cNvPr>
          <p:cNvSpPr/>
          <p:nvPr/>
        </p:nvSpPr>
        <p:spPr>
          <a:xfrm rot="19492536">
            <a:off x="3048828" y="4584417"/>
            <a:ext cx="1116352" cy="1772067"/>
          </a:xfrm>
          <a:prstGeom prst="triangle">
            <a:avLst/>
          </a:prstGeom>
          <a:gradFill>
            <a:gsLst>
              <a:gs pos="0">
                <a:srgbClr val="E3BD7A">
                  <a:alpha val="45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等腰三角形 16">
            <a:extLst>
              <a:ext uri="{FF2B5EF4-FFF2-40B4-BE49-F238E27FC236}">
                <a16:creationId xmlns:a16="http://schemas.microsoft.com/office/drawing/2014/main" id="{2CD2555C-35EB-4C10-A3A6-3070475DDC58}"/>
              </a:ext>
            </a:extLst>
          </p:cNvPr>
          <p:cNvSpPr/>
          <p:nvPr/>
        </p:nvSpPr>
        <p:spPr>
          <a:xfrm rot="2885504">
            <a:off x="7945354" y="4210484"/>
            <a:ext cx="1116352" cy="1772067"/>
          </a:xfrm>
          <a:prstGeom prst="triangle">
            <a:avLst/>
          </a:prstGeom>
          <a:gradFill>
            <a:gsLst>
              <a:gs pos="0">
                <a:srgbClr val="E3BD7A">
                  <a:alpha val="6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形状 17">
            <a:extLst>
              <a:ext uri="{FF2B5EF4-FFF2-40B4-BE49-F238E27FC236}">
                <a16:creationId xmlns:a16="http://schemas.microsoft.com/office/drawing/2014/main" id="{8A57FC66-2D09-42F5-A52E-BFB335451983}"/>
              </a:ext>
            </a:extLst>
          </p:cNvPr>
          <p:cNvSpPr/>
          <p:nvPr/>
        </p:nvSpPr>
        <p:spPr>
          <a:xfrm>
            <a:off x="5791200" y="1433439"/>
            <a:ext cx="3200400" cy="3038475"/>
          </a:xfrm>
          <a:custGeom>
            <a:avLst/>
            <a:gdLst>
              <a:gd name="connsiteX0" fmla="*/ 209550 w 3200400"/>
              <a:gd name="connsiteY0" fmla="*/ 95250 h 3038475"/>
              <a:gd name="connsiteX1" fmla="*/ 742950 w 3200400"/>
              <a:gd name="connsiteY1" fmla="*/ 0 h 3038475"/>
              <a:gd name="connsiteX2" fmla="*/ 1571625 w 3200400"/>
              <a:gd name="connsiteY2" fmla="*/ 723900 h 3038475"/>
              <a:gd name="connsiteX3" fmla="*/ 0 w 3200400"/>
              <a:gd name="connsiteY3" fmla="*/ 1543050 h 3038475"/>
              <a:gd name="connsiteX4" fmla="*/ 361950 w 3200400"/>
              <a:gd name="connsiteY4" fmla="*/ 2686050 h 3038475"/>
              <a:gd name="connsiteX5" fmla="*/ 733425 w 3200400"/>
              <a:gd name="connsiteY5" fmla="*/ 2638425 h 3038475"/>
              <a:gd name="connsiteX6" fmla="*/ 3200400 w 3200400"/>
              <a:gd name="connsiteY6" fmla="*/ 3038475 h 303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0400" h="3038475">
                <a:moveTo>
                  <a:pt x="209550" y="95250"/>
                </a:moveTo>
                <a:lnTo>
                  <a:pt x="742950" y="0"/>
                </a:lnTo>
                <a:lnTo>
                  <a:pt x="1571625" y="723900"/>
                </a:lnTo>
                <a:lnTo>
                  <a:pt x="0" y="1543050"/>
                </a:lnTo>
                <a:lnTo>
                  <a:pt x="361950" y="2686050"/>
                </a:lnTo>
                <a:lnTo>
                  <a:pt x="733425" y="2638425"/>
                </a:lnTo>
                <a:lnTo>
                  <a:pt x="3200400" y="3038475"/>
                </a:lnTo>
              </a:path>
            </a:pathLst>
          </a:custGeom>
          <a:noFill/>
          <a:ln w="3175">
            <a:solidFill>
              <a:schemeClr val="accent2">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a:extLst>
              <a:ext uri="{FF2B5EF4-FFF2-40B4-BE49-F238E27FC236}">
                <a16:creationId xmlns:a16="http://schemas.microsoft.com/office/drawing/2014/main" id="{83B168C4-7E83-4332-9D73-C5397F385D74}"/>
              </a:ext>
            </a:extLst>
          </p:cNvPr>
          <p:cNvSpPr/>
          <p:nvPr/>
        </p:nvSpPr>
        <p:spPr>
          <a:xfrm>
            <a:off x="8843584" y="4311520"/>
            <a:ext cx="474121" cy="474115"/>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nvGrpSpPr>
          <p:cNvPr id="20" name="组合 19">
            <a:extLst>
              <a:ext uri="{FF2B5EF4-FFF2-40B4-BE49-F238E27FC236}">
                <a16:creationId xmlns:a16="http://schemas.microsoft.com/office/drawing/2014/main" id="{3871D2DF-C7A6-4D6D-BA1A-EDD6C49830F6}"/>
              </a:ext>
            </a:extLst>
          </p:cNvPr>
          <p:cNvGrpSpPr/>
          <p:nvPr/>
        </p:nvGrpSpPr>
        <p:grpSpPr>
          <a:xfrm>
            <a:off x="6425368" y="1191905"/>
            <a:ext cx="607107" cy="1307199"/>
            <a:chOff x="5796603" y="1279100"/>
            <a:chExt cx="151005" cy="325138"/>
          </a:xfrm>
        </p:grpSpPr>
        <p:sp>
          <p:nvSpPr>
            <p:cNvPr id="36" name="等腰三角形 35">
              <a:extLst>
                <a:ext uri="{FF2B5EF4-FFF2-40B4-BE49-F238E27FC236}">
                  <a16:creationId xmlns:a16="http://schemas.microsoft.com/office/drawing/2014/main" id="{306A3821-5CD9-436B-9CDC-1199C557B1BD}"/>
                </a:ext>
              </a:extLst>
            </p:cNvPr>
            <p:cNvSpPr/>
            <p:nvPr/>
          </p:nvSpPr>
          <p:spPr>
            <a:xfrm rot="20603276">
              <a:off x="5825113" y="1323907"/>
              <a:ext cx="122495" cy="280331"/>
            </a:xfrm>
            <a:prstGeom prst="triangle">
              <a:avLst/>
            </a:prstGeom>
            <a:gradFill>
              <a:gsLst>
                <a:gs pos="0">
                  <a:srgbClr val="E3BD7A">
                    <a:alpha val="3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a:extLst>
                <a:ext uri="{FF2B5EF4-FFF2-40B4-BE49-F238E27FC236}">
                  <a16:creationId xmlns:a16="http://schemas.microsoft.com/office/drawing/2014/main" id="{40E5C5BB-0B23-4078-A602-A2059909AF1A}"/>
                </a:ext>
              </a:extLst>
            </p:cNvPr>
            <p:cNvSpPr/>
            <p:nvPr/>
          </p:nvSpPr>
          <p:spPr>
            <a:xfrm>
              <a:off x="5796603" y="1279100"/>
              <a:ext cx="102808" cy="102806"/>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grpSp>
        <p:nvGrpSpPr>
          <p:cNvPr id="21" name="组合 20">
            <a:extLst>
              <a:ext uri="{FF2B5EF4-FFF2-40B4-BE49-F238E27FC236}">
                <a16:creationId xmlns:a16="http://schemas.microsoft.com/office/drawing/2014/main" id="{D80B722D-E458-4F1C-BCB0-4C0F3389496B}"/>
              </a:ext>
            </a:extLst>
          </p:cNvPr>
          <p:cNvGrpSpPr/>
          <p:nvPr/>
        </p:nvGrpSpPr>
        <p:grpSpPr>
          <a:xfrm rot="2817600">
            <a:off x="5743138" y="1427230"/>
            <a:ext cx="235252" cy="506534"/>
            <a:chOff x="5796603" y="1279100"/>
            <a:chExt cx="151005" cy="325138"/>
          </a:xfrm>
        </p:grpSpPr>
        <p:sp>
          <p:nvSpPr>
            <p:cNvPr id="34" name="等腰三角形 33">
              <a:extLst>
                <a:ext uri="{FF2B5EF4-FFF2-40B4-BE49-F238E27FC236}">
                  <a16:creationId xmlns:a16="http://schemas.microsoft.com/office/drawing/2014/main" id="{FE858E00-600A-4B30-9905-7543421B96AD}"/>
                </a:ext>
              </a:extLst>
            </p:cNvPr>
            <p:cNvSpPr/>
            <p:nvPr/>
          </p:nvSpPr>
          <p:spPr>
            <a:xfrm rot="20603276">
              <a:off x="5825113" y="1323907"/>
              <a:ext cx="122495" cy="280331"/>
            </a:xfrm>
            <a:prstGeom prst="triangle">
              <a:avLst/>
            </a:prstGeom>
            <a:gradFill>
              <a:gsLst>
                <a:gs pos="0">
                  <a:srgbClr val="E3BD7A">
                    <a:alpha val="3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a:extLst>
                <a:ext uri="{FF2B5EF4-FFF2-40B4-BE49-F238E27FC236}">
                  <a16:creationId xmlns:a16="http://schemas.microsoft.com/office/drawing/2014/main" id="{06D3B1C9-DC46-4812-B535-ED9A592C0BD3}"/>
                </a:ext>
              </a:extLst>
            </p:cNvPr>
            <p:cNvSpPr/>
            <p:nvPr/>
          </p:nvSpPr>
          <p:spPr>
            <a:xfrm>
              <a:off x="5796603" y="1279100"/>
              <a:ext cx="102808" cy="102806"/>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grpSp>
      <p:sp>
        <p:nvSpPr>
          <p:cNvPr id="22" name="任意多边形: 形状 21">
            <a:extLst>
              <a:ext uri="{FF2B5EF4-FFF2-40B4-BE49-F238E27FC236}">
                <a16:creationId xmlns:a16="http://schemas.microsoft.com/office/drawing/2014/main" id="{209D04C7-6382-4530-88DD-679FB96D2415}"/>
              </a:ext>
            </a:extLst>
          </p:cNvPr>
          <p:cNvSpPr/>
          <p:nvPr/>
        </p:nvSpPr>
        <p:spPr>
          <a:xfrm>
            <a:off x="3149600" y="4101074"/>
            <a:ext cx="2997200" cy="711200"/>
          </a:xfrm>
          <a:custGeom>
            <a:avLst/>
            <a:gdLst>
              <a:gd name="connsiteX0" fmla="*/ 2997200 w 2997200"/>
              <a:gd name="connsiteY0" fmla="*/ 0 h 711200"/>
              <a:gd name="connsiteX1" fmla="*/ 2153920 w 2997200"/>
              <a:gd name="connsiteY1" fmla="*/ 101600 h 711200"/>
              <a:gd name="connsiteX2" fmla="*/ 0 w 2997200"/>
              <a:gd name="connsiteY2" fmla="*/ 711200 h 711200"/>
            </a:gdLst>
            <a:ahLst/>
            <a:cxnLst>
              <a:cxn ang="0">
                <a:pos x="connsiteX0" y="connsiteY0"/>
              </a:cxn>
              <a:cxn ang="0">
                <a:pos x="connsiteX1" y="connsiteY1"/>
              </a:cxn>
              <a:cxn ang="0">
                <a:pos x="connsiteX2" y="connsiteY2"/>
              </a:cxn>
            </a:cxnLst>
            <a:rect l="l" t="t" r="r" b="b"/>
            <a:pathLst>
              <a:path w="2997200" h="711200">
                <a:moveTo>
                  <a:pt x="2997200" y="0"/>
                </a:moveTo>
                <a:lnTo>
                  <a:pt x="2153920" y="101600"/>
                </a:lnTo>
                <a:lnTo>
                  <a:pt x="0" y="711200"/>
                </a:lnTo>
              </a:path>
            </a:pathLst>
          </a:custGeom>
          <a:noFill/>
          <a:ln w="3175">
            <a:solidFill>
              <a:schemeClr val="accent2">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3" name="等腰三角形 22">
            <a:extLst>
              <a:ext uri="{FF2B5EF4-FFF2-40B4-BE49-F238E27FC236}">
                <a16:creationId xmlns:a16="http://schemas.microsoft.com/office/drawing/2014/main" id="{B387646F-9C05-45F5-83B9-6CF51B8C8E11}"/>
              </a:ext>
            </a:extLst>
          </p:cNvPr>
          <p:cNvSpPr/>
          <p:nvPr/>
        </p:nvSpPr>
        <p:spPr>
          <a:xfrm rot="362847">
            <a:off x="6067847" y="4090123"/>
            <a:ext cx="126851" cy="395148"/>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等腰三角形 23">
            <a:extLst>
              <a:ext uri="{FF2B5EF4-FFF2-40B4-BE49-F238E27FC236}">
                <a16:creationId xmlns:a16="http://schemas.microsoft.com/office/drawing/2014/main" id="{C4EEC60F-DA96-4C9A-80EB-0C8B2994B6B0}"/>
              </a:ext>
            </a:extLst>
          </p:cNvPr>
          <p:cNvSpPr/>
          <p:nvPr/>
        </p:nvSpPr>
        <p:spPr>
          <a:xfrm rot="566848">
            <a:off x="5894194" y="4092649"/>
            <a:ext cx="1116352" cy="1772067"/>
          </a:xfrm>
          <a:prstGeom prst="triangle">
            <a:avLst/>
          </a:prstGeom>
          <a:gradFill>
            <a:gsLst>
              <a:gs pos="0">
                <a:srgbClr val="E3BD7A">
                  <a:alpha val="25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等腰三角形 24">
            <a:extLst>
              <a:ext uri="{FF2B5EF4-FFF2-40B4-BE49-F238E27FC236}">
                <a16:creationId xmlns:a16="http://schemas.microsoft.com/office/drawing/2014/main" id="{BE151E4B-9C82-4EAD-AB8B-8215C987ACE5}"/>
              </a:ext>
            </a:extLst>
          </p:cNvPr>
          <p:cNvSpPr/>
          <p:nvPr/>
        </p:nvSpPr>
        <p:spPr>
          <a:xfrm rot="20416529">
            <a:off x="5219409" y="4135253"/>
            <a:ext cx="568374" cy="1133934"/>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a:extLst>
              <a:ext uri="{FF2B5EF4-FFF2-40B4-BE49-F238E27FC236}">
                <a16:creationId xmlns:a16="http://schemas.microsoft.com/office/drawing/2014/main" id="{DC16A1F2-EC2B-4E6C-A03F-CBFD7C5ED48C}"/>
              </a:ext>
            </a:extLst>
          </p:cNvPr>
          <p:cNvSpPr/>
          <p:nvPr/>
        </p:nvSpPr>
        <p:spPr>
          <a:xfrm>
            <a:off x="2804940" y="4356558"/>
            <a:ext cx="802064" cy="80205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sp>
        <p:nvSpPr>
          <p:cNvPr id="27" name="椭圆 26">
            <a:extLst>
              <a:ext uri="{FF2B5EF4-FFF2-40B4-BE49-F238E27FC236}">
                <a16:creationId xmlns:a16="http://schemas.microsoft.com/office/drawing/2014/main" id="{4AB17093-3CA4-4B46-BBA9-2CD4D6D4372B}"/>
              </a:ext>
            </a:extLst>
          </p:cNvPr>
          <p:cNvSpPr/>
          <p:nvPr/>
        </p:nvSpPr>
        <p:spPr>
          <a:xfrm rot="756286">
            <a:off x="6420284" y="3924661"/>
            <a:ext cx="336954" cy="336950"/>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p>
        </p:txBody>
      </p:sp>
      <p:sp>
        <p:nvSpPr>
          <p:cNvPr id="28" name="椭圆 27">
            <a:extLst>
              <a:ext uri="{FF2B5EF4-FFF2-40B4-BE49-F238E27FC236}">
                <a16:creationId xmlns:a16="http://schemas.microsoft.com/office/drawing/2014/main" id="{D7934646-C68A-47E6-BFE2-9BA3DB911AB8}"/>
              </a:ext>
            </a:extLst>
          </p:cNvPr>
          <p:cNvSpPr/>
          <p:nvPr/>
        </p:nvSpPr>
        <p:spPr>
          <a:xfrm>
            <a:off x="6113897" y="4065953"/>
            <a:ext cx="80254" cy="80254"/>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9" name="椭圆 28">
            <a:extLst>
              <a:ext uri="{FF2B5EF4-FFF2-40B4-BE49-F238E27FC236}">
                <a16:creationId xmlns:a16="http://schemas.microsoft.com/office/drawing/2014/main" id="{4B77DFE1-C74F-4663-B0A3-D4AC205D1A32}"/>
              </a:ext>
            </a:extLst>
          </p:cNvPr>
          <p:cNvSpPr/>
          <p:nvPr/>
        </p:nvSpPr>
        <p:spPr>
          <a:xfrm rot="20700000">
            <a:off x="5228934" y="4092974"/>
            <a:ext cx="190448" cy="190446"/>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0" name="矩形 29">
            <a:extLst>
              <a:ext uri="{FF2B5EF4-FFF2-40B4-BE49-F238E27FC236}">
                <a16:creationId xmlns:a16="http://schemas.microsoft.com/office/drawing/2014/main" id="{5A855EF2-61C5-4B63-B78C-04A74C54CAD9}"/>
              </a:ext>
            </a:extLst>
          </p:cNvPr>
          <p:cNvSpPr/>
          <p:nvPr/>
        </p:nvSpPr>
        <p:spPr>
          <a:xfrm rot="2700000">
            <a:off x="12498809" y="-399683"/>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a:extLst>
              <a:ext uri="{FF2B5EF4-FFF2-40B4-BE49-F238E27FC236}">
                <a16:creationId xmlns:a16="http://schemas.microsoft.com/office/drawing/2014/main" id="{220799EF-32A8-41DA-B7E9-D50337951ED6}"/>
              </a:ext>
            </a:extLst>
          </p:cNvPr>
          <p:cNvSpPr/>
          <p:nvPr/>
        </p:nvSpPr>
        <p:spPr>
          <a:xfrm rot="2700000">
            <a:off x="-8038809" y="-399683"/>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a16="http://schemas.microsoft.com/office/drawing/2014/main" id="{46DDDC01-AB78-4185-9F5B-4AC193BD97D1}"/>
              </a:ext>
            </a:extLst>
          </p:cNvPr>
          <p:cNvSpPr/>
          <p:nvPr/>
        </p:nvSpPr>
        <p:spPr>
          <a:xfrm rot="2700000">
            <a:off x="13023328" y="163358"/>
            <a:ext cx="6628506" cy="6628506"/>
          </a:xfrm>
          <a:prstGeom prst="rect">
            <a:avLst/>
          </a:prstGeom>
          <a:noFill/>
          <a:ln w="6350">
            <a:gradFill flip="none" rotWithShape="1">
              <a:gsLst>
                <a:gs pos="0">
                  <a:schemeClr val="bg1">
                    <a:alpha val="50000"/>
                  </a:schemeClr>
                </a:gs>
                <a:gs pos="59290">
                  <a:srgbClr val="FFFFFF">
                    <a:alpha val="0"/>
                  </a:srgbClr>
                </a:gs>
                <a:gs pos="22000">
                  <a:schemeClr val="bg1">
                    <a:alpha val="0"/>
                  </a:schemeClr>
                </a:gs>
                <a:gs pos="100000">
                  <a:schemeClr val="bg1">
                    <a:alpha val="35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a16="http://schemas.microsoft.com/office/drawing/2014/main" id="{73B8853A-BC9C-4F46-9C1A-7F5C1FF6E5EE}"/>
              </a:ext>
            </a:extLst>
          </p:cNvPr>
          <p:cNvSpPr/>
          <p:nvPr/>
        </p:nvSpPr>
        <p:spPr>
          <a:xfrm rot="2700000">
            <a:off x="-7529112" y="163358"/>
            <a:ext cx="6628506" cy="6628506"/>
          </a:xfrm>
          <a:prstGeom prst="rect">
            <a:avLst/>
          </a:prstGeom>
          <a:noFill/>
          <a:ln w="6350">
            <a:gradFill flip="none" rotWithShape="1">
              <a:gsLst>
                <a:gs pos="0">
                  <a:schemeClr val="bg1">
                    <a:alpha val="35000"/>
                  </a:schemeClr>
                </a:gs>
                <a:gs pos="59290">
                  <a:srgbClr val="FFFFFF">
                    <a:alpha val="0"/>
                  </a:srgbClr>
                </a:gs>
                <a:gs pos="22000">
                  <a:schemeClr val="bg1">
                    <a:alpha val="0"/>
                  </a:schemeClr>
                </a:gs>
                <a:gs pos="100000">
                  <a:schemeClr val="bg1">
                    <a:alpha val="44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099250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正文页2">
    <p:bg>
      <p:bgPr>
        <a:solidFill>
          <a:schemeClr val="tx1"/>
        </a:solidFill>
        <a:effectLst/>
      </p:bgPr>
    </p:bg>
    <p:spTree>
      <p:nvGrpSpPr>
        <p:cNvPr id="1" name=""/>
        <p:cNvGrpSpPr/>
        <p:nvPr/>
      </p:nvGrpSpPr>
      <p:grpSpPr>
        <a:xfrm>
          <a:off x="0" y="0"/>
          <a:ext cx="0" cy="0"/>
          <a:chOff x="0" y="0"/>
          <a:chExt cx="0" cy="0"/>
        </a:xfrm>
      </p:grpSpPr>
      <p:sp>
        <p:nvSpPr>
          <p:cNvPr id="31" name="矩形 30">
            <a:extLst>
              <a:ext uri="{FF2B5EF4-FFF2-40B4-BE49-F238E27FC236}">
                <a16:creationId xmlns:a16="http://schemas.microsoft.com/office/drawing/2014/main" id="{09D0EDE7-F3D4-43D6-8597-A945D31AB830}"/>
              </a:ext>
            </a:extLst>
          </p:cNvPr>
          <p:cNvSpPr/>
          <p:nvPr userDrawn="1"/>
        </p:nvSpPr>
        <p:spPr>
          <a:xfrm>
            <a:off x="0" y="-6740"/>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a:extLst>
              <a:ext uri="{FF2B5EF4-FFF2-40B4-BE49-F238E27FC236}">
                <a16:creationId xmlns:a16="http://schemas.microsoft.com/office/drawing/2014/main" id="{DD2DC6C2-9391-4A7B-AE3A-AD72FC36A567}"/>
              </a:ext>
            </a:extLst>
          </p:cNvPr>
          <p:cNvGrpSpPr/>
          <p:nvPr userDrawn="1"/>
        </p:nvGrpSpPr>
        <p:grpSpPr>
          <a:xfrm>
            <a:off x="451053" y="518008"/>
            <a:ext cx="11289894" cy="5904418"/>
            <a:chOff x="1939870" y="1736725"/>
            <a:chExt cx="7604716" cy="3747183"/>
          </a:xfrm>
          <a:solidFill>
            <a:srgbClr val="08080C"/>
          </a:solidFill>
        </p:grpSpPr>
        <p:sp>
          <p:nvSpPr>
            <p:cNvPr id="33" name="Freeform 4">
              <a:extLst>
                <a:ext uri="{FF2B5EF4-FFF2-40B4-BE49-F238E27FC236}">
                  <a16:creationId xmlns:a16="http://schemas.microsoft.com/office/drawing/2014/main" id="{2F18FB3F-1A73-4198-A0C6-4A75C4C620D4}"/>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
              <a:extLst>
                <a:ext uri="{FF2B5EF4-FFF2-40B4-BE49-F238E27FC236}">
                  <a16:creationId xmlns:a16="http://schemas.microsoft.com/office/drawing/2014/main" id="{19DCCD06-D18A-49DF-9DEC-FBC6AC72CFC1}"/>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6">
              <a:extLst>
                <a:ext uri="{FF2B5EF4-FFF2-40B4-BE49-F238E27FC236}">
                  <a16:creationId xmlns:a16="http://schemas.microsoft.com/office/drawing/2014/main" id="{E8D498AF-AF3B-45CB-81A0-6F0477BC9F8A}"/>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7">
              <a:extLst>
                <a:ext uri="{FF2B5EF4-FFF2-40B4-BE49-F238E27FC236}">
                  <a16:creationId xmlns:a16="http://schemas.microsoft.com/office/drawing/2014/main" id="{91FAFB22-D96B-4D54-A810-D41413D9AA3E}"/>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8">
              <a:extLst>
                <a:ext uri="{FF2B5EF4-FFF2-40B4-BE49-F238E27FC236}">
                  <a16:creationId xmlns:a16="http://schemas.microsoft.com/office/drawing/2014/main" id="{45BA6932-4359-4E03-B4DB-5E60EBA08815}"/>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9">
              <a:extLst>
                <a:ext uri="{FF2B5EF4-FFF2-40B4-BE49-F238E27FC236}">
                  <a16:creationId xmlns:a16="http://schemas.microsoft.com/office/drawing/2014/main" id="{E4B3729C-4C78-40EF-8895-5494CBC6FC21}"/>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0">
              <a:extLst>
                <a:ext uri="{FF2B5EF4-FFF2-40B4-BE49-F238E27FC236}">
                  <a16:creationId xmlns:a16="http://schemas.microsoft.com/office/drawing/2014/main" id="{39C967B0-3475-4E03-A24A-E7DC0C7811C8}"/>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1">
              <a:extLst>
                <a:ext uri="{FF2B5EF4-FFF2-40B4-BE49-F238E27FC236}">
                  <a16:creationId xmlns:a16="http://schemas.microsoft.com/office/drawing/2014/main" id="{53C7809E-BB9F-450B-AD22-53EB55237625}"/>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2">
              <a:extLst>
                <a:ext uri="{FF2B5EF4-FFF2-40B4-BE49-F238E27FC236}">
                  <a16:creationId xmlns:a16="http://schemas.microsoft.com/office/drawing/2014/main" id="{4DF55CAC-2E1D-4C49-9B56-C7A46A1AA7CE}"/>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13">
              <a:extLst>
                <a:ext uri="{FF2B5EF4-FFF2-40B4-BE49-F238E27FC236}">
                  <a16:creationId xmlns:a16="http://schemas.microsoft.com/office/drawing/2014/main" id="{FC903453-17FD-45B0-A9D8-9BD078A537F9}"/>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4">
              <a:extLst>
                <a:ext uri="{FF2B5EF4-FFF2-40B4-BE49-F238E27FC236}">
                  <a16:creationId xmlns:a16="http://schemas.microsoft.com/office/drawing/2014/main" id="{E58195CE-44CE-403E-AD9F-BFD2D0F46F22}"/>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5">
              <a:extLst>
                <a:ext uri="{FF2B5EF4-FFF2-40B4-BE49-F238E27FC236}">
                  <a16:creationId xmlns:a16="http://schemas.microsoft.com/office/drawing/2014/main" id="{640EC501-A95A-47D9-BA31-345A55BC4110}"/>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6">
              <a:extLst>
                <a:ext uri="{FF2B5EF4-FFF2-40B4-BE49-F238E27FC236}">
                  <a16:creationId xmlns:a16="http://schemas.microsoft.com/office/drawing/2014/main" id="{8FA47F9F-9B12-4F56-96BB-688398ED8109}"/>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7">
              <a:extLst>
                <a:ext uri="{FF2B5EF4-FFF2-40B4-BE49-F238E27FC236}">
                  <a16:creationId xmlns:a16="http://schemas.microsoft.com/office/drawing/2014/main" id="{F118D999-2D29-4EE5-9992-A53790518775}"/>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a:extLst>
                <a:ext uri="{FF2B5EF4-FFF2-40B4-BE49-F238E27FC236}">
                  <a16:creationId xmlns:a16="http://schemas.microsoft.com/office/drawing/2014/main" id="{DF3BAF9C-D391-4DD5-B100-5C639F632C3C}"/>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a:extLst>
                <a:ext uri="{FF2B5EF4-FFF2-40B4-BE49-F238E27FC236}">
                  <a16:creationId xmlns:a16="http://schemas.microsoft.com/office/drawing/2014/main" id="{77F4585C-F85F-43F3-90C5-7741858C07D9}"/>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a:extLst>
                <a:ext uri="{FF2B5EF4-FFF2-40B4-BE49-F238E27FC236}">
                  <a16:creationId xmlns:a16="http://schemas.microsoft.com/office/drawing/2014/main" id="{3820C8A1-23C2-447F-9694-F1102F22A75F}"/>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21">
              <a:extLst>
                <a:ext uri="{FF2B5EF4-FFF2-40B4-BE49-F238E27FC236}">
                  <a16:creationId xmlns:a16="http://schemas.microsoft.com/office/drawing/2014/main" id="{E3CA752E-3117-4C79-A1C7-2CC952586B9C}"/>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2">
              <a:extLst>
                <a:ext uri="{FF2B5EF4-FFF2-40B4-BE49-F238E27FC236}">
                  <a16:creationId xmlns:a16="http://schemas.microsoft.com/office/drawing/2014/main" id="{726FB822-4015-4268-B364-33927D425571}"/>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23">
              <a:extLst>
                <a:ext uri="{FF2B5EF4-FFF2-40B4-BE49-F238E27FC236}">
                  <a16:creationId xmlns:a16="http://schemas.microsoft.com/office/drawing/2014/main" id="{5D85C49C-FDD6-4030-97E7-D84224B0176E}"/>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24">
              <a:extLst>
                <a:ext uri="{FF2B5EF4-FFF2-40B4-BE49-F238E27FC236}">
                  <a16:creationId xmlns:a16="http://schemas.microsoft.com/office/drawing/2014/main" id="{55EE73AB-1440-4403-9784-F73B62940551}"/>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5">
              <a:extLst>
                <a:ext uri="{FF2B5EF4-FFF2-40B4-BE49-F238E27FC236}">
                  <a16:creationId xmlns:a16="http://schemas.microsoft.com/office/drawing/2014/main" id="{43F109D1-099D-4FDE-846C-4496F0CF67E0}"/>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6">
              <a:extLst>
                <a:ext uri="{FF2B5EF4-FFF2-40B4-BE49-F238E27FC236}">
                  <a16:creationId xmlns:a16="http://schemas.microsoft.com/office/drawing/2014/main" id="{339E97E7-CB40-4D6D-A468-2AA6060D12FC}"/>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27">
              <a:extLst>
                <a:ext uri="{FF2B5EF4-FFF2-40B4-BE49-F238E27FC236}">
                  <a16:creationId xmlns:a16="http://schemas.microsoft.com/office/drawing/2014/main" id="{EB7F963A-E66C-4C68-AEEF-839985E925AB}"/>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28">
              <a:extLst>
                <a:ext uri="{FF2B5EF4-FFF2-40B4-BE49-F238E27FC236}">
                  <a16:creationId xmlns:a16="http://schemas.microsoft.com/office/drawing/2014/main" id="{33770821-BFB5-4CE4-93C7-EAFDB87CB88B}"/>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29">
              <a:extLst>
                <a:ext uri="{FF2B5EF4-FFF2-40B4-BE49-F238E27FC236}">
                  <a16:creationId xmlns:a16="http://schemas.microsoft.com/office/drawing/2014/main" id="{8AC78047-0FE4-4A1E-B479-1F6C5D0B1B8F}"/>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30">
              <a:extLst>
                <a:ext uri="{FF2B5EF4-FFF2-40B4-BE49-F238E27FC236}">
                  <a16:creationId xmlns:a16="http://schemas.microsoft.com/office/drawing/2014/main" id="{6ABC066B-F045-4414-BCB9-D6B25968C05D}"/>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1">
              <a:extLst>
                <a:ext uri="{FF2B5EF4-FFF2-40B4-BE49-F238E27FC236}">
                  <a16:creationId xmlns:a16="http://schemas.microsoft.com/office/drawing/2014/main" id="{1CB895B7-66D7-41CE-8F2D-86A496A555B8}"/>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2">
              <a:extLst>
                <a:ext uri="{FF2B5EF4-FFF2-40B4-BE49-F238E27FC236}">
                  <a16:creationId xmlns:a16="http://schemas.microsoft.com/office/drawing/2014/main" id="{3F1496E9-D184-46F3-AD62-E2E21D3DD9A8}"/>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3">
              <a:extLst>
                <a:ext uri="{FF2B5EF4-FFF2-40B4-BE49-F238E27FC236}">
                  <a16:creationId xmlns:a16="http://schemas.microsoft.com/office/drawing/2014/main" id="{07692DFA-C910-4DEE-AEC7-52ECA96EA4F7}"/>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34">
              <a:extLst>
                <a:ext uri="{FF2B5EF4-FFF2-40B4-BE49-F238E27FC236}">
                  <a16:creationId xmlns:a16="http://schemas.microsoft.com/office/drawing/2014/main" id="{BC8E1B21-17B1-4E15-A5F2-C4A45A05D5F9}"/>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35">
              <a:extLst>
                <a:ext uri="{FF2B5EF4-FFF2-40B4-BE49-F238E27FC236}">
                  <a16:creationId xmlns:a16="http://schemas.microsoft.com/office/drawing/2014/main" id="{39519A31-056A-478B-AA85-32158286DDC6}"/>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6">
              <a:extLst>
                <a:ext uri="{FF2B5EF4-FFF2-40B4-BE49-F238E27FC236}">
                  <a16:creationId xmlns:a16="http://schemas.microsoft.com/office/drawing/2014/main" id="{A99A2FB2-2627-4EC0-BBE7-2DD84F5E195A}"/>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37">
              <a:extLst>
                <a:ext uri="{FF2B5EF4-FFF2-40B4-BE49-F238E27FC236}">
                  <a16:creationId xmlns:a16="http://schemas.microsoft.com/office/drawing/2014/main" id="{EB8A7283-4FD8-4232-9399-332835173A39}"/>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38">
              <a:extLst>
                <a:ext uri="{FF2B5EF4-FFF2-40B4-BE49-F238E27FC236}">
                  <a16:creationId xmlns:a16="http://schemas.microsoft.com/office/drawing/2014/main" id="{3049BD68-B95A-45F8-9F4C-31D2AAEC973E}"/>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39">
              <a:extLst>
                <a:ext uri="{FF2B5EF4-FFF2-40B4-BE49-F238E27FC236}">
                  <a16:creationId xmlns:a16="http://schemas.microsoft.com/office/drawing/2014/main" id="{1A7B2D08-C8D6-42E7-9E59-20E4BE322F19}"/>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40">
              <a:extLst>
                <a:ext uri="{FF2B5EF4-FFF2-40B4-BE49-F238E27FC236}">
                  <a16:creationId xmlns:a16="http://schemas.microsoft.com/office/drawing/2014/main" id="{9156AD5D-241E-4B31-A55D-50E6AC304BFF}"/>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41">
              <a:extLst>
                <a:ext uri="{FF2B5EF4-FFF2-40B4-BE49-F238E27FC236}">
                  <a16:creationId xmlns:a16="http://schemas.microsoft.com/office/drawing/2014/main" id="{C588D01F-F7C8-4140-A129-0AD27714E8D0}"/>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42">
              <a:extLst>
                <a:ext uri="{FF2B5EF4-FFF2-40B4-BE49-F238E27FC236}">
                  <a16:creationId xmlns:a16="http://schemas.microsoft.com/office/drawing/2014/main" id="{07A7E2D9-FF6F-4C98-9435-5EE0AAA05CBA}"/>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43">
              <a:extLst>
                <a:ext uri="{FF2B5EF4-FFF2-40B4-BE49-F238E27FC236}">
                  <a16:creationId xmlns:a16="http://schemas.microsoft.com/office/drawing/2014/main" id="{BD605687-0025-4C51-AE95-1720676CDF59}"/>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44">
              <a:extLst>
                <a:ext uri="{FF2B5EF4-FFF2-40B4-BE49-F238E27FC236}">
                  <a16:creationId xmlns:a16="http://schemas.microsoft.com/office/drawing/2014/main" id="{4CF1EEDD-1BDD-4293-895D-673C1D6B1776}"/>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45">
              <a:extLst>
                <a:ext uri="{FF2B5EF4-FFF2-40B4-BE49-F238E27FC236}">
                  <a16:creationId xmlns:a16="http://schemas.microsoft.com/office/drawing/2014/main" id="{8CDFEB90-4F1E-4ECA-AAA8-0BC9214768C0}"/>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46">
              <a:extLst>
                <a:ext uri="{FF2B5EF4-FFF2-40B4-BE49-F238E27FC236}">
                  <a16:creationId xmlns:a16="http://schemas.microsoft.com/office/drawing/2014/main" id="{5709B1AD-7959-4704-815E-CC56AEA89941}"/>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47">
              <a:extLst>
                <a:ext uri="{FF2B5EF4-FFF2-40B4-BE49-F238E27FC236}">
                  <a16:creationId xmlns:a16="http://schemas.microsoft.com/office/drawing/2014/main" id="{87491B29-7AE9-488E-B6F5-F1EC6D063628}"/>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48">
              <a:extLst>
                <a:ext uri="{FF2B5EF4-FFF2-40B4-BE49-F238E27FC236}">
                  <a16:creationId xmlns:a16="http://schemas.microsoft.com/office/drawing/2014/main" id="{AD14BBCF-73CD-4131-9828-0B1ACE17B8AB}"/>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49">
              <a:extLst>
                <a:ext uri="{FF2B5EF4-FFF2-40B4-BE49-F238E27FC236}">
                  <a16:creationId xmlns:a16="http://schemas.microsoft.com/office/drawing/2014/main" id="{78D18A0B-8FF6-4913-B304-4A62A3615009}"/>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50">
              <a:extLst>
                <a:ext uri="{FF2B5EF4-FFF2-40B4-BE49-F238E27FC236}">
                  <a16:creationId xmlns:a16="http://schemas.microsoft.com/office/drawing/2014/main" id="{6B31BB2D-615E-4C86-9244-A7F278E2CCB1}"/>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51">
              <a:extLst>
                <a:ext uri="{FF2B5EF4-FFF2-40B4-BE49-F238E27FC236}">
                  <a16:creationId xmlns:a16="http://schemas.microsoft.com/office/drawing/2014/main" id="{159CE6FB-7E28-450E-905F-9DC08F943CAF}"/>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2">
              <a:extLst>
                <a:ext uri="{FF2B5EF4-FFF2-40B4-BE49-F238E27FC236}">
                  <a16:creationId xmlns:a16="http://schemas.microsoft.com/office/drawing/2014/main" id="{5AB855E1-B781-4080-8C9B-F25C29458A2B}"/>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53">
              <a:extLst>
                <a:ext uri="{FF2B5EF4-FFF2-40B4-BE49-F238E27FC236}">
                  <a16:creationId xmlns:a16="http://schemas.microsoft.com/office/drawing/2014/main" id="{EE605819-DED5-4593-927F-A744536F9437}"/>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54">
              <a:extLst>
                <a:ext uri="{FF2B5EF4-FFF2-40B4-BE49-F238E27FC236}">
                  <a16:creationId xmlns:a16="http://schemas.microsoft.com/office/drawing/2014/main" id="{775B7063-A325-44F7-8B8A-2A220E217494}"/>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55">
              <a:extLst>
                <a:ext uri="{FF2B5EF4-FFF2-40B4-BE49-F238E27FC236}">
                  <a16:creationId xmlns:a16="http://schemas.microsoft.com/office/drawing/2014/main" id="{B294C3FF-F04F-4F53-9D3E-112866CDB288}"/>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56">
              <a:extLst>
                <a:ext uri="{FF2B5EF4-FFF2-40B4-BE49-F238E27FC236}">
                  <a16:creationId xmlns:a16="http://schemas.microsoft.com/office/drawing/2014/main" id="{5C8CCA7E-62CF-4B9F-AFC9-00CFA9CAC9C7}"/>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57">
              <a:extLst>
                <a:ext uri="{FF2B5EF4-FFF2-40B4-BE49-F238E27FC236}">
                  <a16:creationId xmlns:a16="http://schemas.microsoft.com/office/drawing/2014/main" id="{224293B5-F93F-4E10-A06B-121ACBE91CCB}"/>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58">
              <a:extLst>
                <a:ext uri="{FF2B5EF4-FFF2-40B4-BE49-F238E27FC236}">
                  <a16:creationId xmlns:a16="http://schemas.microsoft.com/office/drawing/2014/main" id="{8B029387-2810-4A92-8BD4-75A37377006D}"/>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59">
              <a:extLst>
                <a:ext uri="{FF2B5EF4-FFF2-40B4-BE49-F238E27FC236}">
                  <a16:creationId xmlns:a16="http://schemas.microsoft.com/office/drawing/2014/main" id="{A2A68F15-F5D5-4C37-97B9-1A2C6FC91B89}"/>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60">
              <a:extLst>
                <a:ext uri="{FF2B5EF4-FFF2-40B4-BE49-F238E27FC236}">
                  <a16:creationId xmlns:a16="http://schemas.microsoft.com/office/drawing/2014/main" id="{C3964AF2-CB9A-4F6B-82CC-51B3A99BF004}"/>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61">
              <a:extLst>
                <a:ext uri="{FF2B5EF4-FFF2-40B4-BE49-F238E27FC236}">
                  <a16:creationId xmlns:a16="http://schemas.microsoft.com/office/drawing/2014/main" id="{9D510F9D-B12E-42CD-8841-45F489014A0E}"/>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62">
              <a:extLst>
                <a:ext uri="{FF2B5EF4-FFF2-40B4-BE49-F238E27FC236}">
                  <a16:creationId xmlns:a16="http://schemas.microsoft.com/office/drawing/2014/main" id="{5870D7C1-DC53-4EAC-A668-E121D8E6AE67}"/>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63">
              <a:extLst>
                <a:ext uri="{FF2B5EF4-FFF2-40B4-BE49-F238E27FC236}">
                  <a16:creationId xmlns:a16="http://schemas.microsoft.com/office/drawing/2014/main" id="{3315C5A7-8699-4DFB-BD52-364FC3C0DB58}"/>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64">
              <a:extLst>
                <a:ext uri="{FF2B5EF4-FFF2-40B4-BE49-F238E27FC236}">
                  <a16:creationId xmlns:a16="http://schemas.microsoft.com/office/drawing/2014/main" id="{2C222CD3-4DCF-46C9-984E-D47EBAD38B9A}"/>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65">
              <a:extLst>
                <a:ext uri="{FF2B5EF4-FFF2-40B4-BE49-F238E27FC236}">
                  <a16:creationId xmlns:a16="http://schemas.microsoft.com/office/drawing/2014/main" id="{7E28028B-BB6E-448D-938E-BE1C3B3D4D26}"/>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66">
              <a:extLst>
                <a:ext uri="{FF2B5EF4-FFF2-40B4-BE49-F238E27FC236}">
                  <a16:creationId xmlns:a16="http://schemas.microsoft.com/office/drawing/2014/main" id="{44FE32A9-61D7-4849-9989-C9F221ED9673}"/>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67">
              <a:extLst>
                <a:ext uri="{FF2B5EF4-FFF2-40B4-BE49-F238E27FC236}">
                  <a16:creationId xmlns:a16="http://schemas.microsoft.com/office/drawing/2014/main" id="{851D45E1-E29C-4E46-8821-A886506EEA25}"/>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68">
              <a:extLst>
                <a:ext uri="{FF2B5EF4-FFF2-40B4-BE49-F238E27FC236}">
                  <a16:creationId xmlns:a16="http://schemas.microsoft.com/office/drawing/2014/main" id="{4ADCBB8C-598A-487A-AB08-02F2BABD9E0D}"/>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69">
              <a:extLst>
                <a:ext uri="{FF2B5EF4-FFF2-40B4-BE49-F238E27FC236}">
                  <a16:creationId xmlns:a16="http://schemas.microsoft.com/office/drawing/2014/main" id="{0CEFF87C-F67A-41A2-B991-66BE38492CB4}"/>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
              <a:extLst>
                <a:ext uri="{FF2B5EF4-FFF2-40B4-BE49-F238E27FC236}">
                  <a16:creationId xmlns:a16="http://schemas.microsoft.com/office/drawing/2014/main" id="{D4B74BC6-765A-4E25-9BBF-AC21FDABD4A2}"/>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1">
              <a:extLst>
                <a:ext uri="{FF2B5EF4-FFF2-40B4-BE49-F238E27FC236}">
                  <a16:creationId xmlns:a16="http://schemas.microsoft.com/office/drawing/2014/main" id="{5D47E7E3-941F-4A35-93E9-FE5D4B3FCA1E}"/>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2">
              <a:extLst>
                <a:ext uri="{FF2B5EF4-FFF2-40B4-BE49-F238E27FC236}">
                  <a16:creationId xmlns:a16="http://schemas.microsoft.com/office/drawing/2014/main" id="{800D501F-A812-405E-89A7-9B77F08FD538}"/>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3">
              <a:extLst>
                <a:ext uri="{FF2B5EF4-FFF2-40B4-BE49-F238E27FC236}">
                  <a16:creationId xmlns:a16="http://schemas.microsoft.com/office/drawing/2014/main" id="{AD87D661-FDD5-48F5-A45B-BA5DFFCA8CDB}"/>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4">
              <a:extLst>
                <a:ext uri="{FF2B5EF4-FFF2-40B4-BE49-F238E27FC236}">
                  <a16:creationId xmlns:a16="http://schemas.microsoft.com/office/drawing/2014/main" id="{5841FE76-86BA-4DFC-828D-C2B364A9F9CB}"/>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5">
              <a:extLst>
                <a:ext uri="{FF2B5EF4-FFF2-40B4-BE49-F238E27FC236}">
                  <a16:creationId xmlns:a16="http://schemas.microsoft.com/office/drawing/2014/main" id="{FCF6DB05-322E-4235-B5AE-14268B7DC06E}"/>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6">
              <a:extLst>
                <a:ext uri="{FF2B5EF4-FFF2-40B4-BE49-F238E27FC236}">
                  <a16:creationId xmlns:a16="http://schemas.microsoft.com/office/drawing/2014/main" id="{2308A496-E506-4C43-A408-0EDFFA81FCA4}"/>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7">
              <a:extLst>
                <a:ext uri="{FF2B5EF4-FFF2-40B4-BE49-F238E27FC236}">
                  <a16:creationId xmlns:a16="http://schemas.microsoft.com/office/drawing/2014/main" id="{C3A9F500-76F7-4F90-BC8C-223660168229}"/>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8">
              <a:extLst>
                <a:ext uri="{FF2B5EF4-FFF2-40B4-BE49-F238E27FC236}">
                  <a16:creationId xmlns:a16="http://schemas.microsoft.com/office/drawing/2014/main" id="{DAC448EC-2832-474A-9902-BCC300600830}"/>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9">
              <a:extLst>
                <a:ext uri="{FF2B5EF4-FFF2-40B4-BE49-F238E27FC236}">
                  <a16:creationId xmlns:a16="http://schemas.microsoft.com/office/drawing/2014/main" id="{55A37F7A-DE08-4D66-913E-F213CCFE4A95}"/>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80">
              <a:extLst>
                <a:ext uri="{FF2B5EF4-FFF2-40B4-BE49-F238E27FC236}">
                  <a16:creationId xmlns:a16="http://schemas.microsoft.com/office/drawing/2014/main" id="{74453548-8B11-486C-83F5-2A35219C8F29}"/>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81">
              <a:extLst>
                <a:ext uri="{FF2B5EF4-FFF2-40B4-BE49-F238E27FC236}">
                  <a16:creationId xmlns:a16="http://schemas.microsoft.com/office/drawing/2014/main" id="{990B7F34-E69A-4551-9437-FF9E1061EBA0}"/>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a:extLst>
                <a:ext uri="{FF2B5EF4-FFF2-40B4-BE49-F238E27FC236}">
                  <a16:creationId xmlns:a16="http://schemas.microsoft.com/office/drawing/2014/main" id="{2C30EFB5-78BB-44FA-A338-7C452A63D7EA}"/>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a:extLst>
                <a:ext uri="{FF2B5EF4-FFF2-40B4-BE49-F238E27FC236}">
                  <a16:creationId xmlns:a16="http://schemas.microsoft.com/office/drawing/2014/main" id="{B73779F1-8730-462C-9FEB-57636589E50B}"/>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a:extLst>
                <a:ext uri="{FF2B5EF4-FFF2-40B4-BE49-F238E27FC236}">
                  <a16:creationId xmlns:a16="http://schemas.microsoft.com/office/drawing/2014/main" id="{7F9761DB-C803-4AFD-8062-75CEB496A49D}"/>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a:extLst>
                <a:ext uri="{FF2B5EF4-FFF2-40B4-BE49-F238E27FC236}">
                  <a16:creationId xmlns:a16="http://schemas.microsoft.com/office/drawing/2014/main" id="{ADCE1622-6042-4987-8914-586D7C8F0331}"/>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86">
              <a:extLst>
                <a:ext uri="{FF2B5EF4-FFF2-40B4-BE49-F238E27FC236}">
                  <a16:creationId xmlns:a16="http://schemas.microsoft.com/office/drawing/2014/main" id="{2830A2C7-DCCF-45C4-B407-17979AAFC05F}"/>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87">
              <a:extLst>
                <a:ext uri="{FF2B5EF4-FFF2-40B4-BE49-F238E27FC236}">
                  <a16:creationId xmlns:a16="http://schemas.microsoft.com/office/drawing/2014/main" id="{CBB3317C-2E4B-49C8-896A-CC5C9AF9577F}"/>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88">
              <a:extLst>
                <a:ext uri="{FF2B5EF4-FFF2-40B4-BE49-F238E27FC236}">
                  <a16:creationId xmlns:a16="http://schemas.microsoft.com/office/drawing/2014/main" id="{CA62045D-70DE-489C-86D2-BC86165DF61A}"/>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89">
              <a:extLst>
                <a:ext uri="{FF2B5EF4-FFF2-40B4-BE49-F238E27FC236}">
                  <a16:creationId xmlns:a16="http://schemas.microsoft.com/office/drawing/2014/main" id="{17BF2D45-D593-4098-9423-7D0492863F3B}"/>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90">
              <a:extLst>
                <a:ext uri="{FF2B5EF4-FFF2-40B4-BE49-F238E27FC236}">
                  <a16:creationId xmlns:a16="http://schemas.microsoft.com/office/drawing/2014/main" id="{0A10C389-BD42-4AA1-98DA-4843E796B99F}"/>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91">
              <a:extLst>
                <a:ext uri="{FF2B5EF4-FFF2-40B4-BE49-F238E27FC236}">
                  <a16:creationId xmlns:a16="http://schemas.microsoft.com/office/drawing/2014/main" id="{6BC48362-5C53-4676-AFAD-592078E510C9}"/>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92">
              <a:extLst>
                <a:ext uri="{FF2B5EF4-FFF2-40B4-BE49-F238E27FC236}">
                  <a16:creationId xmlns:a16="http://schemas.microsoft.com/office/drawing/2014/main" id="{7D7CF377-6AA2-4903-9033-AA98A1ACD3E4}"/>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93">
              <a:extLst>
                <a:ext uri="{FF2B5EF4-FFF2-40B4-BE49-F238E27FC236}">
                  <a16:creationId xmlns:a16="http://schemas.microsoft.com/office/drawing/2014/main" id="{CB759C78-3115-4CA7-B9EB-7B24C3C990AA}"/>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94">
              <a:extLst>
                <a:ext uri="{FF2B5EF4-FFF2-40B4-BE49-F238E27FC236}">
                  <a16:creationId xmlns:a16="http://schemas.microsoft.com/office/drawing/2014/main" id="{9ABB2D44-EFAC-42E6-880D-5CD82A9D55AD}"/>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95">
              <a:extLst>
                <a:ext uri="{FF2B5EF4-FFF2-40B4-BE49-F238E27FC236}">
                  <a16:creationId xmlns:a16="http://schemas.microsoft.com/office/drawing/2014/main" id="{CA439D8C-4292-472D-B312-D4D4FFD1D565}"/>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96">
              <a:extLst>
                <a:ext uri="{FF2B5EF4-FFF2-40B4-BE49-F238E27FC236}">
                  <a16:creationId xmlns:a16="http://schemas.microsoft.com/office/drawing/2014/main" id="{39559957-4E2B-4DDF-9B9B-144C6631A886}"/>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97">
              <a:extLst>
                <a:ext uri="{FF2B5EF4-FFF2-40B4-BE49-F238E27FC236}">
                  <a16:creationId xmlns:a16="http://schemas.microsoft.com/office/drawing/2014/main" id="{C51C0AAF-A7B2-43A3-AFC7-19C6A15B2E6E}"/>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98">
              <a:extLst>
                <a:ext uri="{FF2B5EF4-FFF2-40B4-BE49-F238E27FC236}">
                  <a16:creationId xmlns:a16="http://schemas.microsoft.com/office/drawing/2014/main" id="{C8DF3570-57FD-4714-84DC-992B05FB404D}"/>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99">
              <a:extLst>
                <a:ext uri="{FF2B5EF4-FFF2-40B4-BE49-F238E27FC236}">
                  <a16:creationId xmlns:a16="http://schemas.microsoft.com/office/drawing/2014/main" id="{F6FB34BE-17C1-4675-B56B-88C6A5A7BA5B}"/>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00">
              <a:extLst>
                <a:ext uri="{FF2B5EF4-FFF2-40B4-BE49-F238E27FC236}">
                  <a16:creationId xmlns:a16="http://schemas.microsoft.com/office/drawing/2014/main" id="{DEA72559-CD79-41CD-BD5E-39065487CB12}"/>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01">
              <a:extLst>
                <a:ext uri="{FF2B5EF4-FFF2-40B4-BE49-F238E27FC236}">
                  <a16:creationId xmlns:a16="http://schemas.microsoft.com/office/drawing/2014/main" id="{794E35E8-49B4-4BCA-9F05-61E7D23CD647}"/>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02">
              <a:extLst>
                <a:ext uri="{FF2B5EF4-FFF2-40B4-BE49-F238E27FC236}">
                  <a16:creationId xmlns:a16="http://schemas.microsoft.com/office/drawing/2014/main" id="{D0B310ED-8B5A-40FE-A35E-EFA84431D520}"/>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03">
              <a:extLst>
                <a:ext uri="{FF2B5EF4-FFF2-40B4-BE49-F238E27FC236}">
                  <a16:creationId xmlns:a16="http://schemas.microsoft.com/office/drawing/2014/main" id="{A1640ED0-6D3B-4E18-B5C4-7FD60C8A0318}"/>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04">
              <a:extLst>
                <a:ext uri="{FF2B5EF4-FFF2-40B4-BE49-F238E27FC236}">
                  <a16:creationId xmlns:a16="http://schemas.microsoft.com/office/drawing/2014/main" id="{9071534C-1F92-47B5-8438-0DC3B755665A}"/>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05">
              <a:extLst>
                <a:ext uri="{FF2B5EF4-FFF2-40B4-BE49-F238E27FC236}">
                  <a16:creationId xmlns:a16="http://schemas.microsoft.com/office/drawing/2014/main" id="{B2F4C120-B399-44C5-866D-140B26B01F43}"/>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06">
              <a:extLst>
                <a:ext uri="{FF2B5EF4-FFF2-40B4-BE49-F238E27FC236}">
                  <a16:creationId xmlns:a16="http://schemas.microsoft.com/office/drawing/2014/main" id="{883EB208-FA43-4DB4-8B59-469019179719}"/>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07">
              <a:extLst>
                <a:ext uri="{FF2B5EF4-FFF2-40B4-BE49-F238E27FC236}">
                  <a16:creationId xmlns:a16="http://schemas.microsoft.com/office/drawing/2014/main" id="{F34E15B9-D4DB-40E9-B8F4-5081B5346AC2}"/>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08">
              <a:extLst>
                <a:ext uri="{FF2B5EF4-FFF2-40B4-BE49-F238E27FC236}">
                  <a16:creationId xmlns:a16="http://schemas.microsoft.com/office/drawing/2014/main" id="{3E0A95AD-6F51-4E72-A382-BD55501FD858}"/>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09">
              <a:extLst>
                <a:ext uri="{FF2B5EF4-FFF2-40B4-BE49-F238E27FC236}">
                  <a16:creationId xmlns:a16="http://schemas.microsoft.com/office/drawing/2014/main" id="{9157D0AB-40C8-41DE-A702-B0B0F9C915F8}"/>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10">
              <a:extLst>
                <a:ext uri="{FF2B5EF4-FFF2-40B4-BE49-F238E27FC236}">
                  <a16:creationId xmlns:a16="http://schemas.microsoft.com/office/drawing/2014/main" id="{7356DB2D-1210-4757-8D3F-625BDE0CA3AB}"/>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11">
              <a:extLst>
                <a:ext uri="{FF2B5EF4-FFF2-40B4-BE49-F238E27FC236}">
                  <a16:creationId xmlns:a16="http://schemas.microsoft.com/office/drawing/2014/main" id="{003F95CA-8D3A-4761-A1FC-4B6AEBE8937D}"/>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12">
              <a:extLst>
                <a:ext uri="{FF2B5EF4-FFF2-40B4-BE49-F238E27FC236}">
                  <a16:creationId xmlns:a16="http://schemas.microsoft.com/office/drawing/2014/main" id="{C4454746-B0A1-4393-822A-5F4E130A27DF}"/>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13">
              <a:extLst>
                <a:ext uri="{FF2B5EF4-FFF2-40B4-BE49-F238E27FC236}">
                  <a16:creationId xmlns:a16="http://schemas.microsoft.com/office/drawing/2014/main" id="{732AD4F6-73D2-482A-8963-C2D09E632137}"/>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14">
              <a:extLst>
                <a:ext uri="{FF2B5EF4-FFF2-40B4-BE49-F238E27FC236}">
                  <a16:creationId xmlns:a16="http://schemas.microsoft.com/office/drawing/2014/main" id="{975C04FF-9FE4-44A9-8D29-9240C57974C8}"/>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15">
              <a:extLst>
                <a:ext uri="{FF2B5EF4-FFF2-40B4-BE49-F238E27FC236}">
                  <a16:creationId xmlns:a16="http://schemas.microsoft.com/office/drawing/2014/main" id="{8B60A7E0-498B-4DED-9D61-6AFA633EE4F2}"/>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16">
              <a:extLst>
                <a:ext uri="{FF2B5EF4-FFF2-40B4-BE49-F238E27FC236}">
                  <a16:creationId xmlns:a16="http://schemas.microsoft.com/office/drawing/2014/main" id="{B0960CC9-CDE2-4ECB-814A-34B9963BC598}"/>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17">
              <a:extLst>
                <a:ext uri="{FF2B5EF4-FFF2-40B4-BE49-F238E27FC236}">
                  <a16:creationId xmlns:a16="http://schemas.microsoft.com/office/drawing/2014/main" id="{D01C66E6-9CF4-4561-8ABE-FF30A0D679E3}"/>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18">
              <a:extLst>
                <a:ext uri="{FF2B5EF4-FFF2-40B4-BE49-F238E27FC236}">
                  <a16:creationId xmlns:a16="http://schemas.microsoft.com/office/drawing/2014/main" id="{C03BC842-FCC0-41E1-8838-CFFED5EB6CE9}"/>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19">
              <a:extLst>
                <a:ext uri="{FF2B5EF4-FFF2-40B4-BE49-F238E27FC236}">
                  <a16:creationId xmlns:a16="http://schemas.microsoft.com/office/drawing/2014/main" id="{39E99A89-09A1-41F2-82E8-E30B0993DC3A}"/>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20">
              <a:extLst>
                <a:ext uri="{FF2B5EF4-FFF2-40B4-BE49-F238E27FC236}">
                  <a16:creationId xmlns:a16="http://schemas.microsoft.com/office/drawing/2014/main" id="{70B9A784-B50D-4702-BA4D-64FE162D1761}"/>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21">
              <a:extLst>
                <a:ext uri="{FF2B5EF4-FFF2-40B4-BE49-F238E27FC236}">
                  <a16:creationId xmlns:a16="http://schemas.microsoft.com/office/drawing/2014/main" id="{4141C568-4036-493F-9D32-876149AB5FEE}"/>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22">
              <a:extLst>
                <a:ext uri="{FF2B5EF4-FFF2-40B4-BE49-F238E27FC236}">
                  <a16:creationId xmlns:a16="http://schemas.microsoft.com/office/drawing/2014/main" id="{6D753F02-38B6-47E7-8833-C3F0DFF5D55F}"/>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23">
              <a:extLst>
                <a:ext uri="{FF2B5EF4-FFF2-40B4-BE49-F238E27FC236}">
                  <a16:creationId xmlns:a16="http://schemas.microsoft.com/office/drawing/2014/main" id="{561D1809-87AA-4D3A-9CB1-82DFB0929F3D}"/>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24">
              <a:extLst>
                <a:ext uri="{FF2B5EF4-FFF2-40B4-BE49-F238E27FC236}">
                  <a16:creationId xmlns:a16="http://schemas.microsoft.com/office/drawing/2014/main" id="{C3AA8771-531F-4D44-921C-A4D9E7EBAAC4}"/>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25">
              <a:extLst>
                <a:ext uri="{FF2B5EF4-FFF2-40B4-BE49-F238E27FC236}">
                  <a16:creationId xmlns:a16="http://schemas.microsoft.com/office/drawing/2014/main" id="{8DF6980B-B2A7-41AF-814E-8B1FACBC0979}"/>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26">
              <a:extLst>
                <a:ext uri="{FF2B5EF4-FFF2-40B4-BE49-F238E27FC236}">
                  <a16:creationId xmlns:a16="http://schemas.microsoft.com/office/drawing/2014/main" id="{4AFB60C6-0127-4872-819D-077A816A67C3}"/>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27">
              <a:extLst>
                <a:ext uri="{FF2B5EF4-FFF2-40B4-BE49-F238E27FC236}">
                  <a16:creationId xmlns:a16="http://schemas.microsoft.com/office/drawing/2014/main" id="{49415996-670B-466D-8FFC-40EA978C43C3}"/>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28">
              <a:extLst>
                <a:ext uri="{FF2B5EF4-FFF2-40B4-BE49-F238E27FC236}">
                  <a16:creationId xmlns:a16="http://schemas.microsoft.com/office/drawing/2014/main" id="{3BE95F20-6A0F-4F33-A9C1-866958D25C80}"/>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29">
              <a:extLst>
                <a:ext uri="{FF2B5EF4-FFF2-40B4-BE49-F238E27FC236}">
                  <a16:creationId xmlns:a16="http://schemas.microsoft.com/office/drawing/2014/main" id="{E2C15052-2CAB-4234-A9CC-FADB4C0E7D6A}"/>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30">
              <a:extLst>
                <a:ext uri="{FF2B5EF4-FFF2-40B4-BE49-F238E27FC236}">
                  <a16:creationId xmlns:a16="http://schemas.microsoft.com/office/drawing/2014/main" id="{A59CAA13-EAA0-46BE-BABE-3BA0879CE625}"/>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31">
              <a:extLst>
                <a:ext uri="{FF2B5EF4-FFF2-40B4-BE49-F238E27FC236}">
                  <a16:creationId xmlns:a16="http://schemas.microsoft.com/office/drawing/2014/main" id="{99C525E5-DFE5-4FFC-A324-D822F574FC01}"/>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32">
              <a:extLst>
                <a:ext uri="{FF2B5EF4-FFF2-40B4-BE49-F238E27FC236}">
                  <a16:creationId xmlns:a16="http://schemas.microsoft.com/office/drawing/2014/main" id="{1CD3FC7A-87C9-471E-B57E-733836002E10}"/>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33">
              <a:extLst>
                <a:ext uri="{FF2B5EF4-FFF2-40B4-BE49-F238E27FC236}">
                  <a16:creationId xmlns:a16="http://schemas.microsoft.com/office/drawing/2014/main" id="{BDD473CF-3423-45EE-AD33-A34914421020}"/>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34">
              <a:extLst>
                <a:ext uri="{FF2B5EF4-FFF2-40B4-BE49-F238E27FC236}">
                  <a16:creationId xmlns:a16="http://schemas.microsoft.com/office/drawing/2014/main" id="{C84949FD-419C-49A8-A636-1648BDBD6E8C}"/>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35">
              <a:extLst>
                <a:ext uri="{FF2B5EF4-FFF2-40B4-BE49-F238E27FC236}">
                  <a16:creationId xmlns:a16="http://schemas.microsoft.com/office/drawing/2014/main" id="{68D49AC4-7D42-4233-867D-2DBC57F32DB9}"/>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36">
              <a:extLst>
                <a:ext uri="{FF2B5EF4-FFF2-40B4-BE49-F238E27FC236}">
                  <a16:creationId xmlns:a16="http://schemas.microsoft.com/office/drawing/2014/main" id="{6AA268F7-6369-45C0-8A5C-D180FF3A4ECF}"/>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7">
              <a:extLst>
                <a:ext uri="{FF2B5EF4-FFF2-40B4-BE49-F238E27FC236}">
                  <a16:creationId xmlns:a16="http://schemas.microsoft.com/office/drawing/2014/main" id="{9D508FF4-C334-4920-B95D-10F97AF22C1D}"/>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8">
              <a:extLst>
                <a:ext uri="{FF2B5EF4-FFF2-40B4-BE49-F238E27FC236}">
                  <a16:creationId xmlns:a16="http://schemas.microsoft.com/office/drawing/2014/main" id="{A091081C-3D92-44DD-9D44-9986BFAE8170}"/>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9">
              <a:extLst>
                <a:ext uri="{FF2B5EF4-FFF2-40B4-BE49-F238E27FC236}">
                  <a16:creationId xmlns:a16="http://schemas.microsoft.com/office/drawing/2014/main" id="{7BEDE414-059D-4759-BDF2-35AFB99B80BF}"/>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40">
              <a:extLst>
                <a:ext uri="{FF2B5EF4-FFF2-40B4-BE49-F238E27FC236}">
                  <a16:creationId xmlns:a16="http://schemas.microsoft.com/office/drawing/2014/main" id="{44F49DB0-0538-4933-9BC4-5015E6243654}"/>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41">
              <a:extLst>
                <a:ext uri="{FF2B5EF4-FFF2-40B4-BE49-F238E27FC236}">
                  <a16:creationId xmlns:a16="http://schemas.microsoft.com/office/drawing/2014/main" id="{3CB33F4A-435C-4727-80CB-EA933CD35C6D}"/>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42">
              <a:extLst>
                <a:ext uri="{FF2B5EF4-FFF2-40B4-BE49-F238E27FC236}">
                  <a16:creationId xmlns:a16="http://schemas.microsoft.com/office/drawing/2014/main" id="{F51A72E5-EE20-4B00-B9DE-B93C8BC090C2}"/>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43">
              <a:extLst>
                <a:ext uri="{FF2B5EF4-FFF2-40B4-BE49-F238E27FC236}">
                  <a16:creationId xmlns:a16="http://schemas.microsoft.com/office/drawing/2014/main" id="{D0325199-C557-4F56-8370-877C46DA9836}"/>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44">
              <a:extLst>
                <a:ext uri="{FF2B5EF4-FFF2-40B4-BE49-F238E27FC236}">
                  <a16:creationId xmlns:a16="http://schemas.microsoft.com/office/drawing/2014/main" id="{0909B195-603A-40F7-B6C6-2CC25B24C017}"/>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45">
              <a:extLst>
                <a:ext uri="{FF2B5EF4-FFF2-40B4-BE49-F238E27FC236}">
                  <a16:creationId xmlns:a16="http://schemas.microsoft.com/office/drawing/2014/main" id="{A0F0E1B4-F660-409E-B417-3170F55C7707}"/>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46">
              <a:extLst>
                <a:ext uri="{FF2B5EF4-FFF2-40B4-BE49-F238E27FC236}">
                  <a16:creationId xmlns:a16="http://schemas.microsoft.com/office/drawing/2014/main" id="{B75E5EFD-ABDC-4F0C-904D-A37E120D19A9}"/>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7">
              <a:extLst>
                <a:ext uri="{FF2B5EF4-FFF2-40B4-BE49-F238E27FC236}">
                  <a16:creationId xmlns:a16="http://schemas.microsoft.com/office/drawing/2014/main" id="{E229EE42-6211-44B1-8C4D-3B849299A954}"/>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8">
              <a:extLst>
                <a:ext uri="{FF2B5EF4-FFF2-40B4-BE49-F238E27FC236}">
                  <a16:creationId xmlns:a16="http://schemas.microsoft.com/office/drawing/2014/main" id="{415071EB-6557-40B0-A1E0-E32FAAA424E7}"/>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9">
              <a:extLst>
                <a:ext uri="{FF2B5EF4-FFF2-40B4-BE49-F238E27FC236}">
                  <a16:creationId xmlns:a16="http://schemas.microsoft.com/office/drawing/2014/main" id="{95AFAE41-C330-4579-BE07-E4FF056EA7AD}"/>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50">
              <a:extLst>
                <a:ext uri="{FF2B5EF4-FFF2-40B4-BE49-F238E27FC236}">
                  <a16:creationId xmlns:a16="http://schemas.microsoft.com/office/drawing/2014/main" id="{2664124B-67E6-47C8-8C1A-4EC90470B387}"/>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51">
              <a:extLst>
                <a:ext uri="{FF2B5EF4-FFF2-40B4-BE49-F238E27FC236}">
                  <a16:creationId xmlns:a16="http://schemas.microsoft.com/office/drawing/2014/main" id="{FA6F9A91-128D-4D1C-8FCA-EA669ED59A51}"/>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52">
              <a:extLst>
                <a:ext uri="{FF2B5EF4-FFF2-40B4-BE49-F238E27FC236}">
                  <a16:creationId xmlns:a16="http://schemas.microsoft.com/office/drawing/2014/main" id="{ED12D5E8-BD0F-4887-9636-C860BF4844C9}"/>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53">
              <a:extLst>
                <a:ext uri="{FF2B5EF4-FFF2-40B4-BE49-F238E27FC236}">
                  <a16:creationId xmlns:a16="http://schemas.microsoft.com/office/drawing/2014/main" id="{E8B79709-0363-4040-8D92-3DEDDED524EF}"/>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54">
              <a:extLst>
                <a:ext uri="{FF2B5EF4-FFF2-40B4-BE49-F238E27FC236}">
                  <a16:creationId xmlns:a16="http://schemas.microsoft.com/office/drawing/2014/main" id="{91E9E480-8BCD-4230-AC96-57EDEECD52F9}"/>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55">
              <a:extLst>
                <a:ext uri="{FF2B5EF4-FFF2-40B4-BE49-F238E27FC236}">
                  <a16:creationId xmlns:a16="http://schemas.microsoft.com/office/drawing/2014/main" id="{933F1AD9-0B25-4EA7-9D84-118320E0B236}"/>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56">
              <a:extLst>
                <a:ext uri="{FF2B5EF4-FFF2-40B4-BE49-F238E27FC236}">
                  <a16:creationId xmlns:a16="http://schemas.microsoft.com/office/drawing/2014/main" id="{4B700502-87CB-40E0-9391-DA0136FBD5B6}"/>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58">
              <a:extLst>
                <a:ext uri="{FF2B5EF4-FFF2-40B4-BE49-F238E27FC236}">
                  <a16:creationId xmlns:a16="http://schemas.microsoft.com/office/drawing/2014/main" id="{E7F18C28-D9A1-45B0-9FC2-CE9FA5A7B602}"/>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59">
              <a:extLst>
                <a:ext uri="{FF2B5EF4-FFF2-40B4-BE49-F238E27FC236}">
                  <a16:creationId xmlns:a16="http://schemas.microsoft.com/office/drawing/2014/main" id="{B2D4D3A9-6900-4414-9953-10FCC6D54D72}"/>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60">
              <a:extLst>
                <a:ext uri="{FF2B5EF4-FFF2-40B4-BE49-F238E27FC236}">
                  <a16:creationId xmlns:a16="http://schemas.microsoft.com/office/drawing/2014/main" id="{74E30ED6-5B56-4C1C-8276-9D06B7A67045}"/>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61">
              <a:extLst>
                <a:ext uri="{FF2B5EF4-FFF2-40B4-BE49-F238E27FC236}">
                  <a16:creationId xmlns:a16="http://schemas.microsoft.com/office/drawing/2014/main" id="{867B4AE4-620B-44D5-A961-3CA7D6D47963}"/>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62">
              <a:extLst>
                <a:ext uri="{FF2B5EF4-FFF2-40B4-BE49-F238E27FC236}">
                  <a16:creationId xmlns:a16="http://schemas.microsoft.com/office/drawing/2014/main" id="{70ED02F6-DAF4-45D6-8FC8-21E543FE50AB}"/>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63">
              <a:extLst>
                <a:ext uri="{FF2B5EF4-FFF2-40B4-BE49-F238E27FC236}">
                  <a16:creationId xmlns:a16="http://schemas.microsoft.com/office/drawing/2014/main" id="{37B562AB-B3F7-4B4B-B633-B001DEF39273}"/>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64">
              <a:extLst>
                <a:ext uri="{FF2B5EF4-FFF2-40B4-BE49-F238E27FC236}">
                  <a16:creationId xmlns:a16="http://schemas.microsoft.com/office/drawing/2014/main" id="{73774D58-0CCF-4BCF-80CF-8C52B9973D93}"/>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65">
              <a:extLst>
                <a:ext uri="{FF2B5EF4-FFF2-40B4-BE49-F238E27FC236}">
                  <a16:creationId xmlns:a16="http://schemas.microsoft.com/office/drawing/2014/main" id="{ECE64D20-C0AB-4FA1-978B-7FCEB9F796CB}"/>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66">
              <a:extLst>
                <a:ext uri="{FF2B5EF4-FFF2-40B4-BE49-F238E27FC236}">
                  <a16:creationId xmlns:a16="http://schemas.microsoft.com/office/drawing/2014/main" id="{A8C813C7-94D1-4D10-90A6-8B061B10ECBA}"/>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67">
              <a:extLst>
                <a:ext uri="{FF2B5EF4-FFF2-40B4-BE49-F238E27FC236}">
                  <a16:creationId xmlns:a16="http://schemas.microsoft.com/office/drawing/2014/main" id="{26CBEB88-3A96-460E-BA4C-14378F4A1401}"/>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68">
              <a:extLst>
                <a:ext uri="{FF2B5EF4-FFF2-40B4-BE49-F238E27FC236}">
                  <a16:creationId xmlns:a16="http://schemas.microsoft.com/office/drawing/2014/main" id="{357A89A2-4597-43B5-B34D-622C3DC8714B}"/>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69">
              <a:extLst>
                <a:ext uri="{FF2B5EF4-FFF2-40B4-BE49-F238E27FC236}">
                  <a16:creationId xmlns:a16="http://schemas.microsoft.com/office/drawing/2014/main" id="{C068EC09-DD89-4BBD-B2BF-D5118B4FD3F6}"/>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
              <a:extLst>
                <a:ext uri="{FF2B5EF4-FFF2-40B4-BE49-F238E27FC236}">
                  <a16:creationId xmlns:a16="http://schemas.microsoft.com/office/drawing/2014/main" id="{4EA569C1-3376-4674-B565-6181EF938EA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171">
              <a:extLst>
                <a:ext uri="{FF2B5EF4-FFF2-40B4-BE49-F238E27FC236}">
                  <a16:creationId xmlns:a16="http://schemas.microsoft.com/office/drawing/2014/main" id="{47A195A4-9202-46AE-A34B-2C6F837FF097}"/>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172">
              <a:extLst>
                <a:ext uri="{FF2B5EF4-FFF2-40B4-BE49-F238E27FC236}">
                  <a16:creationId xmlns:a16="http://schemas.microsoft.com/office/drawing/2014/main" id="{F9512CE7-8292-4CBC-B2EF-89736580F25B}"/>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173">
              <a:extLst>
                <a:ext uri="{FF2B5EF4-FFF2-40B4-BE49-F238E27FC236}">
                  <a16:creationId xmlns:a16="http://schemas.microsoft.com/office/drawing/2014/main" id="{003C9AC6-973C-4B14-BDAA-EF52D0912186}"/>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74">
              <a:extLst>
                <a:ext uri="{FF2B5EF4-FFF2-40B4-BE49-F238E27FC236}">
                  <a16:creationId xmlns:a16="http://schemas.microsoft.com/office/drawing/2014/main" id="{24D0AA23-9C2E-4051-B430-B698AEB078AD}"/>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75">
              <a:extLst>
                <a:ext uri="{FF2B5EF4-FFF2-40B4-BE49-F238E27FC236}">
                  <a16:creationId xmlns:a16="http://schemas.microsoft.com/office/drawing/2014/main" id="{56CA8747-5FE2-4F79-B465-3E3876030049}"/>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176">
              <a:extLst>
                <a:ext uri="{FF2B5EF4-FFF2-40B4-BE49-F238E27FC236}">
                  <a16:creationId xmlns:a16="http://schemas.microsoft.com/office/drawing/2014/main" id="{1D60B8A3-D8FF-4A67-8449-DCB77E53BB02}"/>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5" name="矩形 24">
            <a:extLst>
              <a:ext uri="{FF2B5EF4-FFF2-40B4-BE49-F238E27FC236}">
                <a16:creationId xmlns:a16="http://schemas.microsoft.com/office/drawing/2014/main" id="{B0B1E215-CBD1-4ADD-811E-5CFA44285C37}"/>
              </a:ext>
            </a:extLst>
          </p:cNvPr>
          <p:cNvSpPr/>
          <p:nvPr userDrawn="1"/>
        </p:nvSpPr>
        <p:spPr>
          <a:xfrm rot="2700000">
            <a:off x="3550181" y="894840"/>
            <a:ext cx="5048684" cy="5048684"/>
          </a:xfrm>
          <a:prstGeom prst="rect">
            <a:avLst/>
          </a:prstGeom>
          <a:noFill/>
          <a:ln w="6350">
            <a:gradFill flip="none" rotWithShape="1">
              <a:gsLst>
                <a:gs pos="100000">
                  <a:srgbClr val="FFFFFF">
                    <a:alpha val="20000"/>
                  </a:srgbClr>
                </a:gs>
                <a:gs pos="0">
                  <a:schemeClr val="bg1">
                    <a:alpha val="20000"/>
                  </a:schemeClr>
                </a:gs>
                <a:gs pos="59290">
                  <a:srgbClr val="FFFFFF">
                    <a:alpha val="0"/>
                  </a:srgbClr>
                </a:gs>
                <a:gs pos="35000">
                  <a:schemeClr val="bg1">
                    <a:alpha val="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a:extLst>
              <a:ext uri="{FF2B5EF4-FFF2-40B4-BE49-F238E27FC236}">
                <a16:creationId xmlns:a16="http://schemas.microsoft.com/office/drawing/2014/main" id="{9EE2BE2C-12C4-4F09-ABC3-D7A1AD626361}"/>
              </a:ext>
            </a:extLst>
          </p:cNvPr>
          <p:cNvSpPr/>
          <p:nvPr userDrawn="1"/>
        </p:nvSpPr>
        <p:spPr>
          <a:xfrm rot="2700000">
            <a:off x="3145047" y="489706"/>
            <a:ext cx="5858952" cy="5858952"/>
          </a:xfrm>
          <a:prstGeom prst="rect">
            <a:avLst/>
          </a:prstGeom>
          <a:noFill/>
          <a:ln w="19050">
            <a:gradFill flip="none" rotWithShape="1">
              <a:gsLst>
                <a:gs pos="73000">
                  <a:srgbClr val="EDD18A">
                    <a:alpha val="0"/>
                  </a:srgbClr>
                </a:gs>
                <a:gs pos="0">
                  <a:srgbClr val="BAA280">
                    <a:alpha val="50000"/>
                  </a:srgbClr>
                </a:gs>
                <a:gs pos="27000">
                  <a:srgbClr val="F1D890">
                    <a:alpha val="0"/>
                  </a:srgbClr>
                </a:gs>
                <a:gs pos="100000">
                  <a:srgbClr val="BAA280">
                    <a:alpha val="50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a:extLst>
              <a:ext uri="{FF2B5EF4-FFF2-40B4-BE49-F238E27FC236}">
                <a16:creationId xmlns:a16="http://schemas.microsoft.com/office/drawing/2014/main" id="{6CADC16B-D162-47E8-B62F-63480F8509E3}"/>
              </a:ext>
            </a:extLst>
          </p:cNvPr>
          <p:cNvSpPr/>
          <p:nvPr userDrawn="1"/>
        </p:nvSpPr>
        <p:spPr>
          <a:xfrm rot="2700000">
            <a:off x="2760270" y="104929"/>
            <a:ext cx="6628506" cy="6628506"/>
          </a:xfrm>
          <a:prstGeom prst="rect">
            <a:avLst/>
          </a:prstGeom>
          <a:noFill/>
          <a:ln w="6350">
            <a:gradFill flip="none" rotWithShape="1">
              <a:gsLst>
                <a:gs pos="0">
                  <a:schemeClr val="bg1">
                    <a:alpha val="70000"/>
                  </a:schemeClr>
                </a:gs>
                <a:gs pos="59290">
                  <a:srgbClr val="FFFFFF">
                    <a:alpha val="0"/>
                  </a:srgbClr>
                </a:gs>
                <a:gs pos="35000">
                  <a:schemeClr val="bg1">
                    <a:alpha val="0"/>
                  </a:schemeClr>
                </a:gs>
                <a:gs pos="100000">
                  <a:schemeClr val="bg1">
                    <a:alpha val="70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81648AC7-661B-464E-8868-FEA54FDD3DA2}"/>
              </a:ext>
            </a:extLst>
          </p:cNvPr>
          <p:cNvSpPr/>
          <p:nvPr userDrawn="1"/>
        </p:nvSpPr>
        <p:spPr>
          <a:xfrm rot="2700000">
            <a:off x="2152348" y="-453927"/>
            <a:ext cx="7732000" cy="7732000"/>
          </a:xfrm>
          <a:prstGeom prst="rect">
            <a:avLst/>
          </a:prstGeom>
          <a:noFill/>
          <a:ln w="19050">
            <a:gradFill flip="none" rotWithShape="1">
              <a:gsLst>
                <a:gs pos="63719">
                  <a:srgbClr val="EDD18A">
                    <a:alpha val="0"/>
                  </a:srgbClr>
                </a:gs>
                <a:gs pos="0">
                  <a:srgbClr val="BAA280"/>
                </a:gs>
                <a:gs pos="37000">
                  <a:srgbClr val="F1D890">
                    <a:alpha val="0"/>
                  </a:srgbClr>
                </a:gs>
                <a:gs pos="100000">
                  <a:srgbClr val="BAA280"/>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a:extLst>
              <a:ext uri="{FF2B5EF4-FFF2-40B4-BE49-F238E27FC236}">
                <a16:creationId xmlns:a16="http://schemas.microsoft.com/office/drawing/2014/main" id="{D8F93C34-4530-4D7C-8449-2F166D6ACE94}"/>
              </a:ext>
            </a:extLst>
          </p:cNvPr>
          <p:cNvSpPr/>
          <p:nvPr userDrawn="1"/>
        </p:nvSpPr>
        <p:spPr>
          <a:xfrm rot="2700000">
            <a:off x="12477332"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a:extLst>
              <a:ext uri="{FF2B5EF4-FFF2-40B4-BE49-F238E27FC236}">
                <a16:creationId xmlns:a16="http://schemas.microsoft.com/office/drawing/2014/main" id="{7E19A5FD-D1F0-40E6-A964-38F1D8815551}"/>
              </a:ext>
            </a:extLst>
          </p:cNvPr>
          <p:cNvSpPr/>
          <p:nvPr userDrawn="1"/>
        </p:nvSpPr>
        <p:spPr>
          <a:xfrm rot="2700000">
            <a:off x="-8060286"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a:extLst>
              <a:ext uri="{FF2B5EF4-FFF2-40B4-BE49-F238E27FC236}">
                <a16:creationId xmlns:a16="http://schemas.microsoft.com/office/drawing/2014/main" id="{A3FE35F8-159E-4B81-B27F-3B8B13102E47}"/>
              </a:ext>
            </a:extLst>
          </p:cNvPr>
          <p:cNvSpPr/>
          <p:nvPr userDrawn="1"/>
        </p:nvSpPr>
        <p:spPr>
          <a:xfrm rot="2700000">
            <a:off x="13001851" y="126040"/>
            <a:ext cx="6628506" cy="6628506"/>
          </a:xfrm>
          <a:prstGeom prst="rect">
            <a:avLst/>
          </a:prstGeom>
          <a:noFill/>
          <a:ln w="6350">
            <a:gradFill flip="none" rotWithShape="1">
              <a:gsLst>
                <a:gs pos="0">
                  <a:schemeClr val="bg1">
                    <a:alpha val="50000"/>
                  </a:schemeClr>
                </a:gs>
                <a:gs pos="59290">
                  <a:srgbClr val="FFFFFF">
                    <a:alpha val="0"/>
                  </a:srgbClr>
                </a:gs>
                <a:gs pos="22000">
                  <a:schemeClr val="bg1">
                    <a:alpha val="0"/>
                  </a:schemeClr>
                </a:gs>
                <a:gs pos="100000">
                  <a:schemeClr val="bg1">
                    <a:alpha val="35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5350B90D-FEF2-4ECE-A047-0421ED6C2836}"/>
              </a:ext>
            </a:extLst>
          </p:cNvPr>
          <p:cNvSpPr/>
          <p:nvPr userDrawn="1"/>
        </p:nvSpPr>
        <p:spPr>
          <a:xfrm rot="2700000">
            <a:off x="-7550589" y="126040"/>
            <a:ext cx="6628506" cy="6628506"/>
          </a:xfrm>
          <a:prstGeom prst="rect">
            <a:avLst/>
          </a:prstGeom>
          <a:noFill/>
          <a:ln w="6350">
            <a:gradFill flip="none" rotWithShape="1">
              <a:gsLst>
                <a:gs pos="0">
                  <a:schemeClr val="bg1">
                    <a:alpha val="35000"/>
                  </a:schemeClr>
                </a:gs>
                <a:gs pos="59290">
                  <a:srgbClr val="FFFFFF">
                    <a:alpha val="0"/>
                  </a:srgbClr>
                </a:gs>
                <a:gs pos="22000">
                  <a:schemeClr val="bg1">
                    <a:alpha val="0"/>
                  </a:schemeClr>
                </a:gs>
                <a:gs pos="100000">
                  <a:schemeClr val="bg1">
                    <a:alpha val="44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5397238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颁奖页">
    <p:bg>
      <p:bgPr>
        <a:solidFill>
          <a:schemeClr val="tx1"/>
        </a:solidFill>
        <a:effectLst/>
      </p:bgPr>
    </p:bg>
    <p:spTree>
      <p:nvGrpSpPr>
        <p:cNvPr id="1" name=""/>
        <p:cNvGrpSpPr/>
        <p:nvPr/>
      </p:nvGrpSpPr>
      <p:grpSpPr>
        <a:xfrm>
          <a:off x="0" y="0"/>
          <a:ext cx="0" cy="0"/>
          <a:chOff x="0" y="0"/>
          <a:chExt cx="0" cy="0"/>
        </a:xfrm>
      </p:grpSpPr>
      <p:pic>
        <p:nvPicPr>
          <p:cNvPr id="226" name="图片 225">
            <a:extLst>
              <a:ext uri="{FF2B5EF4-FFF2-40B4-BE49-F238E27FC236}">
                <a16:creationId xmlns:a16="http://schemas.microsoft.com/office/drawing/2014/main" id="{06959F1E-4BD9-4300-9E29-4CE91E0F798F}"/>
              </a:ext>
            </a:extLst>
          </p:cNvPr>
          <p:cNvPicPr>
            <a:picLocks noChangeAspect="1"/>
          </p:cNvPicPr>
          <p:nvPr userDrawn="1"/>
        </p:nvPicPr>
        <p:blipFill>
          <a:blip r:embed="rId2">
            <a:alphaModFix amt="38000"/>
          </a:blip>
          <a:stretch>
            <a:fillRect/>
          </a:stretch>
        </p:blipFill>
        <p:spPr>
          <a:xfrm>
            <a:off x="444518" y="322620"/>
            <a:ext cx="11302964" cy="5919729"/>
          </a:xfrm>
          <a:prstGeom prst="rect">
            <a:avLst/>
          </a:prstGeom>
        </p:spPr>
      </p:pic>
      <p:pic>
        <p:nvPicPr>
          <p:cNvPr id="223" name="图片 222">
            <a:extLst>
              <a:ext uri="{FF2B5EF4-FFF2-40B4-BE49-F238E27FC236}">
                <a16:creationId xmlns:a16="http://schemas.microsoft.com/office/drawing/2014/main" id="{14241F89-C4D3-4661-B5F2-7D37A8A53422}"/>
              </a:ext>
            </a:extLst>
          </p:cNvPr>
          <p:cNvPicPr>
            <a:picLocks noChangeAspect="1"/>
          </p:cNvPicPr>
          <p:nvPr userDrawn="1"/>
        </p:nvPicPr>
        <p:blipFill rotWithShape="1">
          <a:blip r:embed="rId3"/>
          <a:srcRect l="9014" t="845" r="2498" b="2260"/>
          <a:stretch/>
        </p:blipFill>
        <p:spPr>
          <a:xfrm>
            <a:off x="0" y="-18033"/>
            <a:ext cx="12192000" cy="6876033"/>
          </a:xfrm>
          <a:prstGeom prst="rect">
            <a:avLst/>
          </a:prstGeom>
        </p:spPr>
      </p:pic>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98" name="组合 197">
            <a:extLst>
              <a:ext uri="{FF2B5EF4-FFF2-40B4-BE49-F238E27FC236}">
                <a16:creationId xmlns:a16="http://schemas.microsoft.com/office/drawing/2014/main" id="{993A911D-5927-49E7-91D4-57C2DF0D0B96}"/>
              </a:ext>
            </a:extLst>
          </p:cNvPr>
          <p:cNvGrpSpPr/>
          <p:nvPr userDrawn="1"/>
        </p:nvGrpSpPr>
        <p:grpSpPr>
          <a:xfrm flipH="1">
            <a:off x="6842267" y="-295353"/>
            <a:ext cx="5400532" cy="7200704"/>
            <a:chOff x="762275" y="409928"/>
            <a:chExt cx="4267140" cy="5689516"/>
          </a:xfrm>
        </p:grpSpPr>
        <p:sp>
          <p:nvSpPr>
            <p:cNvPr id="199" name="任意多边形: 形状 198">
              <a:extLst>
                <a:ext uri="{FF2B5EF4-FFF2-40B4-BE49-F238E27FC236}">
                  <a16:creationId xmlns:a16="http://schemas.microsoft.com/office/drawing/2014/main" id="{5782A0D2-6DBD-4A7D-B162-9AC8D7A8F26A}"/>
                </a:ext>
              </a:extLst>
            </p:cNvPr>
            <p:cNvSpPr/>
            <p:nvPr/>
          </p:nvSpPr>
          <p:spPr>
            <a:xfrm>
              <a:off x="3014620" y="1023872"/>
              <a:ext cx="168897" cy="211121"/>
            </a:xfrm>
            <a:custGeom>
              <a:avLst/>
              <a:gdLst>
                <a:gd name="connsiteX0" fmla="*/ 0 w 133350"/>
                <a:gd name="connsiteY0" fmla="*/ 0 h 166687"/>
                <a:gd name="connsiteX1" fmla="*/ 133350 w 133350"/>
                <a:gd name="connsiteY1" fmla="*/ 14287 h 166687"/>
                <a:gd name="connsiteX2" fmla="*/ 128588 w 133350"/>
                <a:gd name="connsiteY2" fmla="*/ 23812 h 166687"/>
                <a:gd name="connsiteX3" fmla="*/ 85725 w 133350"/>
                <a:gd name="connsiteY3" fmla="*/ 166687 h 166687"/>
                <a:gd name="connsiteX4" fmla="*/ 19050 w 133350"/>
                <a:gd name="connsiteY4" fmla="*/ 85725 h 166687"/>
                <a:gd name="connsiteX5" fmla="*/ 0 w 133350"/>
                <a:gd name="connsiteY5" fmla="*/ 0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166687">
                  <a:moveTo>
                    <a:pt x="0" y="0"/>
                  </a:moveTo>
                  <a:lnTo>
                    <a:pt x="133350" y="14287"/>
                  </a:lnTo>
                  <a:lnTo>
                    <a:pt x="128588" y="23812"/>
                  </a:lnTo>
                  <a:lnTo>
                    <a:pt x="85725" y="166687"/>
                  </a:lnTo>
                  <a:lnTo>
                    <a:pt x="19050" y="85725"/>
                  </a:lnTo>
                  <a:lnTo>
                    <a:pt x="0" y="0"/>
                  </a:lnTo>
                  <a:close/>
                </a:path>
              </a:pathLst>
            </a:custGeom>
            <a:solidFill>
              <a:srgbClr val="FFFF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00" name="图片 199">
              <a:extLst>
                <a:ext uri="{FF2B5EF4-FFF2-40B4-BE49-F238E27FC236}">
                  <a16:creationId xmlns:a16="http://schemas.microsoft.com/office/drawing/2014/main" id="{1B86AC7E-3264-412D-86BB-EA50DA55DD86}"/>
                </a:ext>
              </a:extLst>
            </p:cNvPr>
            <p:cNvPicPr>
              <a:picLocks noChangeAspect="1"/>
            </p:cNvPicPr>
            <p:nvPr/>
          </p:nvPicPr>
          <p:blipFill>
            <a:blip r:embed="rId4">
              <a:extLst>
                <a:ext uri="{BEBA8EAE-BF5A-486C-A8C5-ECC9F3942E4B}">
                  <a14:imgProps xmlns:a14="http://schemas.microsoft.com/office/drawing/2010/main">
                    <a14:imgLayer r:embed="rId5">
                      <a14:imgEffect>
                        <a14:colorTemperature colorTemp="6000"/>
                      </a14:imgEffect>
                    </a14:imgLayer>
                  </a14:imgProps>
                </a:ext>
                <a:ext uri="{28A0092B-C50C-407E-A947-70E740481C1C}">
                  <a14:useLocalDpi xmlns:a14="http://schemas.microsoft.com/office/drawing/2010/main" val="0"/>
                </a:ext>
              </a:extLst>
            </a:blip>
            <a:srcRect/>
            <a:stretch>
              <a:fillRect/>
            </a:stretch>
          </p:blipFill>
          <p:spPr>
            <a:xfrm flipH="1">
              <a:off x="762275" y="409928"/>
              <a:ext cx="4267140" cy="5689516"/>
            </a:xfrm>
            <a:custGeom>
              <a:avLst/>
              <a:gdLst>
                <a:gd name="connsiteX0" fmla="*/ 2892226 w 4267140"/>
                <a:gd name="connsiteY0" fmla="*/ 528815 h 5689516"/>
                <a:gd name="connsiteX1" fmla="*/ 2957652 w 4267140"/>
                <a:gd name="connsiteY1" fmla="*/ 550453 h 5689516"/>
                <a:gd name="connsiteX2" fmla="*/ 2891623 w 4267140"/>
                <a:gd name="connsiteY2" fmla="*/ 750100 h 5689516"/>
                <a:gd name="connsiteX3" fmla="*/ 2826197 w 4267140"/>
                <a:gd name="connsiteY3" fmla="*/ 728462 h 5689516"/>
                <a:gd name="connsiteX4" fmla="*/ 4267140 w 4267140"/>
                <a:gd name="connsiteY4" fmla="*/ 0 h 5689516"/>
                <a:gd name="connsiteX5" fmla="*/ 0 w 4267140"/>
                <a:gd name="connsiteY5" fmla="*/ 0 h 5689516"/>
                <a:gd name="connsiteX6" fmla="*/ 0 w 4267140"/>
                <a:gd name="connsiteY6" fmla="*/ 5689516 h 5689516"/>
                <a:gd name="connsiteX7" fmla="*/ 4267140 w 4267140"/>
                <a:gd name="connsiteY7" fmla="*/ 5689516 h 568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7140" h="5689516">
                  <a:moveTo>
                    <a:pt x="2892226" y="528815"/>
                  </a:moveTo>
                  <a:lnTo>
                    <a:pt x="2957652" y="550453"/>
                  </a:lnTo>
                  <a:lnTo>
                    <a:pt x="2891623" y="750100"/>
                  </a:lnTo>
                  <a:lnTo>
                    <a:pt x="2826197" y="728462"/>
                  </a:lnTo>
                  <a:close/>
                  <a:moveTo>
                    <a:pt x="4267140" y="0"/>
                  </a:moveTo>
                  <a:lnTo>
                    <a:pt x="0" y="0"/>
                  </a:lnTo>
                  <a:lnTo>
                    <a:pt x="0" y="5689516"/>
                  </a:lnTo>
                  <a:lnTo>
                    <a:pt x="4267140" y="5689516"/>
                  </a:lnTo>
                  <a:close/>
                </a:path>
              </a:pathLst>
            </a:custGeom>
          </p:spPr>
        </p:pic>
      </p:grpSp>
      <p:sp>
        <p:nvSpPr>
          <p:cNvPr id="202" name="任意多边形: 形状 201">
            <a:extLst>
              <a:ext uri="{FF2B5EF4-FFF2-40B4-BE49-F238E27FC236}">
                <a16:creationId xmlns:a16="http://schemas.microsoft.com/office/drawing/2014/main" id="{899B5B37-10FC-4EB6-B821-8B59D3024A94}"/>
              </a:ext>
            </a:extLst>
          </p:cNvPr>
          <p:cNvSpPr/>
          <p:nvPr userDrawn="1"/>
        </p:nvSpPr>
        <p:spPr>
          <a:xfrm>
            <a:off x="1770743" y="3640600"/>
            <a:ext cx="5281748" cy="653143"/>
          </a:xfrm>
          <a:custGeom>
            <a:avLst/>
            <a:gdLst>
              <a:gd name="connsiteX0" fmla="*/ 0 w 5617028"/>
              <a:gd name="connsiteY0" fmla="*/ 653143 h 653143"/>
              <a:gd name="connsiteX1" fmla="*/ 1669143 w 5617028"/>
              <a:gd name="connsiteY1" fmla="*/ 174172 h 653143"/>
              <a:gd name="connsiteX2" fmla="*/ 3817257 w 5617028"/>
              <a:gd name="connsiteY2" fmla="*/ 0 h 653143"/>
              <a:gd name="connsiteX3" fmla="*/ 5617028 w 5617028"/>
              <a:gd name="connsiteY3" fmla="*/ 566057 h 653143"/>
              <a:gd name="connsiteX0" fmla="*/ 0 w 5281748"/>
              <a:gd name="connsiteY0" fmla="*/ 653143 h 653143"/>
              <a:gd name="connsiteX1" fmla="*/ 1669143 w 5281748"/>
              <a:gd name="connsiteY1" fmla="*/ 174172 h 653143"/>
              <a:gd name="connsiteX2" fmla="*/ 3817257 w 5281748"/>
              <a:gd name="connsiteY2" fmla="*/ 0 h 653143"/>
              <a:gd name="connsiteX3" fmla="*/ 5281748 w 5281748"/>
              <a:gd name="connsiteY3" fmla="*/ 497477 h 653143"/>
            </a:gdLst>
            <a:ahLst/>
            <a:cxnLst>
              <a:cxn ang="0">
                <a:pos x="connsiteX0" y="connsiteY0"/>
              </a:cxn>
              <a:cxn ang="0">
                <a:pos x="connsiteX1" y="connsiteY1"/>
              </a:cxn>
              <a:cxn ang="0">
                <a:pos x="connsiteX2" y="connsiteY2"/>
              </a:cxn>
              <a:cxn ang="0">
                <a:pos x="connsiteX3" y="connsiteY3"/>
              </a:cxn>
            </a:cxnLst>
            <a:rect l="l" t="t" r="r" b="b"/>
            <a:pathLst>
              <a:path w="5281748" h="653143">
                <a:moveTo>
                  <a:pt x="0" y="653143"/>
                </a:moveTo>
                <a:lnTo>
                  <a:pt x="1669143" y="174172"/>
                </a:lnTo>
                <a:lnTo>
                  <a:pt x="3817257" y="0"/>
                </a:lnTo>
                <a:cubicBezTo>
                  <a:pt x="4417181" y="188686"/>
                  <a:pt x="4681824" y="308791"/>
                  <a:pt x="5281748" y="497477"/>
                </a:cubicBezTo>
              </a:path>
            </a:pathLst>
          </a:custGeom>
          <a:noFill/>
          <a:ln w="3175">
            <a:solidFill>
              <a:srgbClr val="F5E4C3">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3" name="组合 202">
            <a:extLst>
              <a:ext uri="{FF2B5EF4-FFF2-40B4-BE49-F238E27FC236}">
                <a16:creationId xmlns:a16="http://schemas.microsoft.com/office/drawing/2014/main" id="{DD88EE99-3519-4F9C-A186-D7E1996C2BFC}"/>
              </a:ext>
            </a:extLst>
          </p:cNvPr>
          <p:cNvGrpSpPr/>
          <p:nvPr userDrawn="1"/>
        </p:nvGrpSpPr>
        <p:grpSpPr>
          <a:xfrm>
            <a:off x="5616180" y="3884573"/>
            <a:ext cx="1772067" cy="1343174"/>
            <a:chOff x="1519068" y="-3658899"/>
            <a:chExt cx="1772067" cy="1343174"/>
          </a:xfrm>
        </p:grpSpPr>
        <p:sp>
          <p:nvSpPr>
            <p:cNvPr id="204" name="等腰三角形 203">
              <a:extLst>
                <a:ext uri="{FF2B5EF4-FFF2-40B4-BE49-F238E27FC236}">
                  <a16:creationId xmlns:a16="http://schemas.microsoft.com/office/drawing/2014/main" id="{093CF9AB-DE36-4BA0-A980-7B0F0C5C915B}"/>
                </a:ext>
              </a:extLst>
            </p:cNvPr>
            <p:cNvSpPr/>
            <p:nvPr/>
          </p:nvSpPr>
          <p:spPr>
            <a:xfrm rot="2885504">
              <a:off x="1846926" y="-3759935"/>
              <a:ext cx="1116352" cy="1772067"/>
            </a:xfrm>
            <a:prstGeom prst="triangle">
              <a:avLst/>
            </a:prstGeom>
            <a:gradFill>
              <a:gsLst>
                <a:gs pos="0">
                  <a:srgbClr val="E3BD7A">
                    <a:alpha val="4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椭圆 204">
              <a:extLst>
                <a:ext uri="{FF2B5EF4-FFF2-40B4-BE49-F238E27FC236}">
                  <a16:creationId xmlns:a16="http://schemas.microsoft.com/office/drawing/2014/main" id="{6F5F2E0B-4B8B-472E-9B6A-DC4F91EF73DA}"/>
                </a:ext>
              </a:extLst>
            </p:cNvPr>
            <p:cNvSpPr/>
            <p:nvPr/>
          </p:nvSpPr>
          <p:spPr>
            <a:xfrm>
              <a:off x="2745156" y="-3658899"/>
              <a:ext cx="474121" cy="474115"/>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206" name="组合 205">
            <a:extLst>
              <a:ext uri="{FF2B5EF4-FFF2-40B4-BE49-F238E27FC236}">
                <a16:creationId xmlns:a16="http://schemas.microsoft.com/office/drawing/2014/main" id="{3FBE3F35-17DD-4678-A473-9C6A8D8264C9}"/>
              </a:ext>
            </a:extLst>
          </p:cNvPr>
          <p:cNvGrpSpPr/>
          <p:nvPr userDrawn="1"/>
        </p:nvGrpSpPr>
        <p:grpSpPr>
          <a:xfrm rot="20758662">
            <a:off x="1535395" y="3960488"/>
            <a:ext cx="1024848" cy="1506808"/>
            <a:chOff x="-3293488" y="-3613861"/>
            <a:chExt cx="1360240" cy="1999926"/>
          </a:xfrm>
        </p:grpSpPr>
        <p:sp>
          <p:nvSpPr>
            <p:cNvPr id="207" name="等腰三角形 206">
              <a:extLst>
                <a:ext uri="{FF2B5EF4-FFF2-40B4-BE49-F238E27FC236}">
                  <a16:creationId xmlns:a16="http://schemas.microsoft.com/office/drawing/2014/main" id="{AFDB1251-E48C-4898-81E4-EAB2C716201F}"/>
                </a:ext>
              </a:extLst>
            </p:cNvPr>
            <p:cNvSpPr/>
            <p:nvPr/>
          </p:nvSpPr>
          <p:spPr>
            <a:xfrm rot="19492536">
              <a:off x="-3049600" y="-3386002"/>
              <a:ext cx="1116352" cy="1772067"/>
            </a:xfrm>
            <a:prstGeom prst="triangle">
              <a:avLst/>
            </a:prstGeom>
            <a:gradFill>
              <a:gsLst>
                <a:gs pos="0">
                  <a:srgbClr val="E3BD7A">
                    <a:alpha val="3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椭圆 207">
              <a:extLst>
                <a:ext uri="{FF2B5EF4-FFF2-40B4-BE49-F238E27FC236}">
                  <a16:creationId xmlns:a16="http://schemas.microsoft.com/office/drawing/2014/main" id="{0B4C6D32-B940-4B27-8559-D38DBB54BDCD}"/>
                </a:ext>
              </a:extLst>
            </p:cNvPr>
            <p:cNvSpPr/>
            <p:nvPr/>
          </p:nvSpPr>
          <p:spPr>
            <a:xfrm>
              <a:off x="-3293488" y="-3613861"/>
              <a:ext cx="802064" cy="802054"/>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209" name="组合 208">
            <a:extLst>
              <a:ext uri="{FF2B5EF4-FFF2-40B4-BE49-F238E27FC236}">
                <a16:creationId xmlns:a16="http://schemas.microsoft.com/office/drawing/2014/main" id="{A7501D93-656A-4C72-AD33-B58B6DAFEEC8}"/>
              </a:ext>
            </a:extLst>
          </p:cNvPr>
          <p:cNvGrpSpPr/>
          <p:nvPr userDrawn="1"/>
        </p:nvGrpSpPr>
        <p:grpSpPr>
          <a:xfrm rot="1032235">
            <a:off x="4860854" y="3451505"/>
            <a:ext cx="902943" cy="1569182"/>
            <a:chOff x="-204234" y="-4045758"/>
            <a:chExt cx="1116352" cy="1940055"/>
          </a:xfrm>
        </p:grpSpPr>
        <p:sp>
          <p:nvSpPr>
            <p:cNvPr id="210" name="等腰三角形 209">
              <a:extLst>
                <a:ext uri="{FF2B5EF4-FFF2-40B4-BE49-F238E27FC236}">
                  <a16:creationId xmlns:a16="http://schemas.microsoft.com/office/drawing/2014/main" id="{23F73001-1CEB-4B92-8B66-BE0896662E4D}"/>
                </a:ext>
              </a:extLst>
            </p:cNvPr>
            <p:cNvSpPr/>
            <p:nvPr/>
          </p:nvSpPr>
          <p:spPr>
            <a:xfrm rot="566848">
              <a:off x="-204234" y="-3877770"/>
              <a:ext cx="1116352" cy="1772067"/>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椭圆 210">
              <a:extLst>
                <a:ext uri="{FF2B5EF4-FFF2-40B4-BE49-F238E27FC236}">
                  <a16:creationId xmlns:a16="http://schemas.microsoft.com/office/drawing/2014/main" id="{8923C0AF-0653-4546-911E-CDBE4070B68C}"/>
                </a:ext>
              </a:extLst>
            </p:cNvPr>
            <p:cNvSpPr/>
            <p:nvPr/>
          </p:nvSpPr>
          <p:spPr>
            <a:xfrm rot="756286">
              <a:off x="321856" y="-4045758"/>
              <a:ext cx="336954" cy="336950"/>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212" name="组合 211">
            <a:extLst>
              <a:ext uri="{FF2B5EF4-FFF2-40B4-BE49-F238E27FC236}">
                <a16:creationId xmlns:a16="http://schemas.microsoft.com/office/drawing/2014/main" id="{9C67354D-E9B1-4D52-AD3D-64F0D02B905D}"/>
              </a:ext>
            </a:extLst>
          </p:cNvPr>
          <p:cNvGrpSpPr/>
          <p:nvPr userDrawn="1"/>
        </p:nvGrpSpPr>
        <p:grpSpPr>
          <a:xfrm rot="1402459">
            <a:off x="4112460" y="3308968"/>
            <a:ext cx="125817" cy="260369"/>
            <a:chOff x="-879019" y="-3877445"/>
            <a:chExt cx="568374" cy="1176213"/>
          </a:xfrm>
        </p:grpSpPr>
        <p:sp>
          <p:nvSpPr>
            <p:cNvPr id="213" name="等腰三角形 212">
              <a:extLst>
                <a:ext uri="{FF2B5EF4-FFF2-40B4-BE49-F238E27FC236}">
                  <a16:creationId xmlns:a16="http://schemas.microsoft.com/office/drawing/2014/main" id="{5897045B-AAA4-4C04-AA19-F3D5FBC5E224}"/>
                </a:ext>
              </a:extLst>
            </p:cNvPr>
            <p:cNvSpPr/>
            <p:nvPr/>
          </p:nvSpPr>
          <p:spPr>
            <a:xfrm rot="20416529">
              <a:off x="-879019" y="-3835166"/>
              <a:ext cx="568374" cy="1133934"/>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椭圆 213">
              <a:extLst>
                <a:ext uri="{FF2B5EF4-FFF2-40B4-BE49-F238E27FC236}">
                  <a16:creationId xmlns:a16="http://schemas.microsoft.com/office/drawing/2014/main" id="{83DF1CFB-6233-4124-9631-32503EF0E418}"/>
                </a:ext>
              </a:extLst>
            </p:cNvPr>
            <p:cNvSpPr/>
            <p:nvPr/>
          </p:nvSpPr>
          <p:spPr>
            <a:xfrm rot="20700000">
              <a:off x="-869494" y="-3877445"/>
              <a:ext cx="190448" cy="190446"/>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cxnSp>
        <p:nvCxnSpPr>
          <p:cNvPr id="215" name="直接连接符 214">
            <a:extLst>
              <a:ext uri="{FF2B5EF4-FFF2-40B4-BE49-F238E27FC236}">
                <a16:creationId xmlns:a16="http://schemas.microsoft.com/office/drawing/2014/main" id="{5B8455A8-D535-4C97-B69C-90715B3DBF3E}"/>
              </a:ext>
            </a:extLst>
          </p:cNvPr>
          <p:cNvCxnSpPr>
            <a:cxnSpLocks/>
            <a:stCxn id="218" idx="6"/>
            <a:endCxn id="214" idx="7"/>
          </p:cNvCxnSpPr>
          <p:nvPr userDrawn="1"/>
        </p:nvCxnSpPr>
        <p:spPr>
          <a:xfrm flipV="1">
            <a:off x="3469169" y="3310667"/>
            <a:ext cx="729942" cy="475814"/>
          </a:xfrm>
          <a:prstGeom prst="line">
            <a:avLst/>
          </a:prstGeom>
          <a:noFill/>
          <a:ln w="3175">
            <a:solidFill>
              <a:srgbClr val="F5E4C3">
                <a:alpha val="25000"/>
              </a:srgbClr>
            </a:solidFill>
          </a:ln>
        </p:spPr>
        <p:style>
          <a:lnRef idx="2">
            <a:schemeClr val="accent1">
              <a:shade val="50000"/>
            </a:schemeClr>
          </a:lnRef>
          <a:fillRef idx="1">
            <a:schemeClr val="accent1"/>
          </a:fillRef>
          <a:effectRef idx="0">
            <a:schemeClr val="accent1"/>
          </a:effectRef>
          <a:fontRef idx="minor">
            <a:schemeClr val="lt1"/>
          </a:fontRef>
        </p:style>
      </p:cxnSp>
      <p:grpSp>
        <p:nvGrpSpPr>
          <p:cNvPr id="216" name="组合 215">
            <a:extLst>
              <a:ext uri="{FF2B5EF4-FFF2-40B4-BE49-F238E27FC236}">
                <a16:creationId xmlns:a16="http://schemas.microsoft.com/office/drawing/2014/main" id="{C015DCE2-5DCC-4000-82BC-651EA9B05144}"/>
              </a:ext>
            </a:extLst>
          </p:cNvPr>
          <p:cNvGrpSpPr/>
          <p:nvPr userDrawn="1"/>
        </p:nvGrpSpPr>
        <p:grpSpPr>
          <a:xfrm rot="21052987">
            <a:off x="3406736" y="3737447"/>
            <a:ext cx="306351" cy="633973"/>
            <a:chOff x="-879019" y="-3877445"/>
            <a:chExt cx="568374" cy="1176213"/>
          </a:xfrm>
        </p:grpSpPr>
        <p:sp>
          <p:nvSpPr>
            <p:cNvPr id="217" name="等腰三角形 216">
              <a:extLst>
                <a:ext uri="{FF2B5EF4-FFF2-40B4-BE49-F238E27FC236}">
                  <a16:creationId xmlns:a16="http://schemas.microsoft.com/office/drawing/2014/main" id="{49F622CC-DEE2-4F38-AD9C-CF68FF201C4C}"/>
                </a:ext>
              </a:extLst>
            </p:cNvPr>
            <p:cNvSpPr/>
            <p:nvPr/>
          </p:nvSpPr>
          <p:spPr>
            <a:xfrm rot="20416529">
              <a:off x="-879019" y="-3835166"/>
              <a:ext cx="568374" cy="1133934"/>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椭圆 217">
              <a:extLst>
                <a:ext uri="{FF2B5EF4-FFF2-40B4-BE49-F238E27FC236}">
                  <a16:creationId xmlns:a16="http://schemas.microsoft.com/office/drawing/2014/main" id="{A4748B8E-C032-4F1C-8C4E-B6DD86D414D6}"/>
                </a:ext>
              </a:extLst>
            </p:cNvPr>
            <p:cNvSpPr/>
            <p:nvPr/>
          </p:nvSpPr>
          <p:spPr>
            <a:xfrm rot="20700000">
              <a:off x="-869494" y="-3877445"/>
              <a:ext cx="190448" cy="190446"/>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pic>
        <p:nvPicPr>
          <p:cNvPr id="222" name="图片 221">
            <a:extLst>
              <a:ext uri="{FF2B5EF4-FFF2-40B4-BE49-F238E27FC236}">
                <a16:creationId xmlns:a16="http://schemas.microsoft.com/office/drawing/2014/main" id="{216CE75D-6C07-493A-8D71-EF3CB57483A5}"/>
              </a:ext>
            </a:extLst>
          </p:cNvPr>
          <p:cNvPicPr>
            <a:picLocks noChangeAspect="1"/>
          </p:cNvPicPr>
          <p:nvPr userDrawn="1"/>
        </p:nvPicPr>
        <p:blipFill rotWithShape="1">
          <a:blip r:embed="rId6"/>
          <a:srcRect l="5392" t="27190" r="11316" b="50841"/>
          <a:stretch/>
        </p:blipFill>
        <p:spPr>
          <a:xfrm>
            <a:off x="1" y="6410134"/>
            <a:ext cx="12192000" cy="472781"/>
          </a:xfrm>
          <a:prstGeom prst="rect">
            <a:avLst/>
          </a:prstGeom>
        </p:spPr>
      </p:pic>
      <p:sp>
        <p:nvSpPr>
          <p:cNvPr id="3" name="文本占位符 2">
            <a:extLst>
              <a:ext uri="{FF2B5EF4-FFF2-40B4-BE49-F238E27FC236}">
                <a16:creationId xmlns:a16="http://schemas.microsoft.com/office/drawing/2014/main" id="{FB781767-E420-425A-BED3-805CAEE90139}"/>
              </a:ext>
            </a:extLst>
          </p:cNvPr>
          <p:cNvSpPr>
            <a:spLocks noGrp="1"/>
          </p:cNvSpPr>
          <p:nvPr>
            <p:ph type="body" sz="quarter" idx="10" hasCustomPrompt="1"/>
          </p:nvPr>
        </p:nvSpPr>
        <p:spPr>
          <a:xfrm>
            <a:off x="558505" y="1357793"/>
            <a:ext cx="6899396" cy="1446550"/>
          </a:xfrm>
        </p:spPr>
        <p:txBody>
          <a:bodyPr>
            <a:spAutoFit/>
          </a:bodyPr>
          <a:lstStyle>
            <a:lvl1pPr marL="0" marR="0" indent="0" algn="ctr" defTabSz="457200" rtl="0" eaLnBrk="1" fontAlgn="auto" latinLnBrk="0" hangingPunct="1">
              <a:lnSpc>
                <a:spcPct val="100000"/>
              </a:lnSpc>
              <a:spcBef>
                <a:spcPts val="0"/>
              </a:spcBef>
              <a:spcAft>
                <a:spcPts val="0"/>
              </a:spcAft>
              <a:buClrTx/>
              <a:buSzTx/>
              <a:buFontTx/>
              <a:buNone/>
              <a:tabLst/>
              <a:defRPr lang="zh-CN" altLang="en-US" sz="8800" b="1" kern="1200" noProof="0">
                <a:gradFill flip="none" rotWithShape="1">
                  <a:gsLst>
                    <a:gs pos="63000">
                      <a:schemeClr val="accent2"/>
                    </a:gs>
                    <a:gs pos="0">
                      <a:schemeClr val="accent1"/>
                    </a:gs>
                  </a:gsLst>
                  <a:lin ang="13500000" scaled="1"/>
                  <a:tileRect/>
                </a:gradFill>
                <a:effectLst>
                  <a:outerShdw dist="38100" dir="5400000" algn="t" rotWithShape="0">
                    <a:srgbClr val="D28C3F">
                      <a:alpha val="40000"/>
                    </a:srgbClr>
                  </a:outerShdw>
                </a:effectLst>
                <a:latin typeface="微软雅黑" panose="020B0503020204020204" pitchFamily="34" charset="-122"/>
                <a:ea typeface="微软雅黑" panose="020B0503020204020204" pitchFamily="34" charset="-122"/>
                <a:cs typeface="+mn-cs"/>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8800" b="1" i="0" u="none" strike="noStrike" kern="1200" cap="none" spc="0" normalizeH="0" baseline="0" noProof="0">
                <a:ln>
                  <a:noFill/>
                </a:ln>
                <a:gradFill flip="none" rotWithShape="1">
                  <a:gsLst>
                    <a:gs pos="63000">
                      <a:srgbClr val="F5E4C3"/>
                    </a:gs>
                    <a:gs pos="0">
                      <a:srgbClr val="A7692E"/>
                    </a:gs>
                  </a:gsLst>
                  <a:lin ang="13500000" scaled="1"/>
                  <a:tileRect/>
                </a:gradFill>
                <a:effectLst>
                  <a:outerShdw dist="38100" dir="5400000" algn="t" rotWithShape="0">
                    <a:srgbClr val="D28C3F">
                      <a:alpha val="40000"/>
                    </a:srgbClr>
                  </a:outerShdw>
                </a:effectLst>
                <a:uLnTx/>
                <a:uFillTx/>
                <a:latin typeface="微软雅黑" panose="020B0503020204020204" pitchFamily="34" charset="-122"/>
                <a:ea typeface="微软雅黑" panose="020B0503020204020204" pitchFamily="34" charset="-122"/>
                <a:cs typeface="+mn-cs"/>
              </a:rPr>
              <a:t>最佳团队奖</a:t>
            </a:r>
          </a:p>
        </p:txBody>
      </p:sp>
      <p:sp>
        <p:nvSpPr>
          <p:cNvPr id="224" name="文本占位符 2">
            <a:extLst>
              <a:ext uri="{FF2B5EF4-FFF2-40B4-BE49-F238E27FC236}">
                <a16:creationId xmlns:a16="http://schemas.microsoft.com/office/drawing/2014/main" id="{67B8F407-8766-4B94-93DD-632E2AE060DE}"/>
              </a:ext>
            </a:extLst>
          </p:cNvPr>
          <p:cNvSpPr>
            <a:spLocks noGrp="1"/>
          </p:cNvSpPr>
          <p:nvPr>
            <p:ph type="body" sz="quarter" idx="11" hasCustomPrompt="1"/>
          </p:nvPr>
        </p:nvSpPr>
        <p:spPr>
          <a:xfrm>
            <a:off x="558505" y="3928122"/>
            <a:ext cx="6899396" cy="707886"/>
          </a:xfrm>
        </p:spPr>
        <p:txBody>
          <a:bodyPr>
            <a:spAutoFit/>
          </a:bodyPr>
          <a:lstStyle>
            <a:lvl1pPr marL="0" marR="0" indent="0" algn="ctr" defTabSz="457200" rtl="0" eaLnBrk="1" fontAlgn="auto" latinLnBrk="0" hangingPunct="1">
              <a:lnSpc>
                <a:spcPct val="100000"/>
              </a:lnSpc>
              <a:spcBef>
                <a:spcPts val="0"/>
              </a:spcBef>
              <a:spcAft>
                <a:spcPts val="0"/>
              </a:spcAft>
              <a:buClrTx/>
              <a:buSzTx/>
              <a:buFontTx/>
              <a:buNone/>
              <a:tabLst/>
              <a:defRPr lang="zh-CN" altLang="en-US" sz="4000" b="1" kern="1200" spc="600" noProof="0">
                <a:gradFill flip="none" rotWithShape="1">
                  <a:gsLst>
                    <a:gs pos="100000">
                      <a:schemeClr val="accent1"/>
                    </a:gs>
                    <a:gs pos="0">
                      <a:schemeClr val="accent2"/>
                    </a:gs>
                  </a:gsLst>
                  <a:lin ang="2700000" scaled="1"/>
                  <a:tileRect/>
                </a:gra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cs typeface="+mn-cs"/>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4000" b="1" i="0" u="none" strike="noStrike" kern="1200" cap="none" spc="600" normalizeH="0" baseline="0" noProof="0">
                <a:ln>
                  <a:noFill/>
                </a:ln>
                <a:gradFill flip="none" rotWithShape="1">
                  <a:gsLst>
                    <a:gs pos="100000">
                      <a:srgbClr val="A7692E"/>
                    </a:gs>
                    <a:gs pos="0">
                      <a:srgbClr val="F5E4C3"/>
                    </a:gs>
                  </a:gsLst>
                  <a:lin ang="2700000" scaled="1"/>
                  <a:tileRect/>
                </a:gradFill>
                <a:effectLst>
                  <a:outerShdw blurRad="63500" sx="102000" sy="102000" algn="ctr" rotWithShape="0">
                    <a:prstClr val="black">
                      <a:alpha val="40000"/>
                    </a:prstClr>
                  </a:outerShdw>
                </a:effectLst>
                <a:uLnTx/>
                <a:uFillTx/>
                <a:latin typeface="微软雅黑" panose="020B0503020204020204" pitchFamily="34" charset="-122"/>
                <a:ea typeface="微软雅黑" panose="020B0503020204020204" pitchFamily="34" charset="-122"/>
                <a:cs typeface="+mn-cs"/>
              </a:rPr>
              <a:t>勇往直前团队</a:t>
            </a:r>
          </a:p>
        </p:txBody>
      </p:sp>
      <p:sp>
        <p:nvSpPr>
          <p:cNvPr id="4" name="矩形: 圆角 3">
            <a:extLst>
              <a:ext uri="{FF2B5EF4-FFF2-40B4-BE49-F238E27FC236}">
                <a16:creationId xmlns:a16="http://schemas.microsoft.com/office/drawing/2014/main" id="{22E7C514-8609-432E-AD55-DE6480FFE4B4}"/>
              </a:ext>
            </a:extLst>
          </p:cNvPr>
          <p:cNvSpPr/>
          <p:nvPr userDrawn="1"/>
        </p:nvSpPr>
        <p:spPr>
          <a:xfrm>
            <a:off x="723900" y="3012841"/>
            <a:ext cx="6762351" cy="96163"/>
          </a:xfrm>
          <a:prstGeom prst="roundRect">
            <a:avLst/>
          </a:prstGeom>
          <a:gradFill>
            <a:gsLst>
              <a:gs pos="100000">
                <a:srgbClr val="A7692E"/>
              </a:gs>
              <a:gs pos="0">
                <a:srgbClr val="F5E4C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矩形: 圆角 224">
            <a:extLst>
              <a:ext uri="{FF2B5EF4-FFF2-40B4-BE49-F238E27FC236}">
                <a16:creationId xmlns:a16="http://schemas.microsoft.com/office/drawing/2014/main" id="{A8F289AA-B8F3-4E31-9908-BE26AAA861BA}"/>
              </a:ext>
            </a:extLst>
          </p:cNvPr>
          <p:cNvSpPr/>
          <p:nvPr userDrawn="1"/>
        </p:nvSpPr>
        <p:spPr>
          <a:xfrm>
            <a:off x="723900" y="3165241"/>
            <a:ext cx="6762351" cy="45719"/>
          </a:xfrm>
          <a:prstGeom prst="roundRect">
            <a:avLst/>
          </a:prstGeom>
          <a:gradFill>
            <a:gsLst>
              <a:gs pos="100000">
                <a:srgbClr val="A7692E"/>
              </a:gs>
              <a:gs pos="0">
                <a:srgbClr val="F5E4C3"/>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3892000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文版式1">
    <p:bg>
      <p:bgPr>
        <a:solidFill>
          <a:schemeClr val="tx1"/>
        </a:solidFill>
        <a:effectLst/>
      </p:bgPr>
    </p:bg>
    <p:spTree>
      <p:nvGrpSpPr>
        <p:cNvPr id="1" name=""/>
        <p:cNvGrpSpPr/>
        <p:nvPr/>
      </p:nvGrpSpPr>
      <p:grpSpPr>
        <a:xfrm>
          <a:off x="0" y="0"/>
          <a:ext cx="0" cy="0"/>
          <a:chOff x="0" y="0"/>
          <a:chExt cx="0" cy="0"/>
        </a:xfrm>
      </p:grpSpPr>
      <p:sp>
        <p:nvSpPr>
          <p:cNvPr id="31" name="矩形 30">
            <a:extLst>
              <a:ext uri="{FF2B5EF4-FFF2-40B4-BE49-F238E27FC236}">
                <a16:creationId xmlns:a16="http://schemas.microsoft.com/office/drawing/2014/main" id="{09D0EDE7-F3D4-43D6-8597-A945D31AB830}"/>
              </a:ext>
            </a:extLst>
          </p:cNvPr>
          <p:cNvSpPr/>
          <p:nvPr userDrawn="1"/>
        </p:nvSpPr>
        <p:spPr>
          <a:xfrm>
            <a:off x="0" y="-6740"/>
            <a:ext cx="12192000" cy="6894066"/>
          </a:xfrm>
          <a:prstGeom prst="rect">
            <a:avLst/>
          </a:prstGeom>
          <a:gradFill>
            <a:gsLst>
              <a:gs pos="100000">
                <a:srgbClr val="0B0C10">
                  <a:alpha val="90000"/>
                </a:srgbClr>
              </a:gs>
              <a:gs pos="0">
                <a:schemeClr val="tx1">
                  <a:alpha val="0"/>
                </a:schemeClr>
              </a:gs>
            </a:gsLst>
            <a:path path="circle">
              <a:fillToRect l="50000" t="50000" r="50000" b="50000"/>
            </a:path>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a:extLst>
              <a:ext uri="{FF2B5EF4-FFF2-40B4-BE49-F238E27FC236}">
                <a16:creationId xmlns:a16="http://schemas.microsoft.com/office/drawing/2014/main" id="{DD2DC6C2-9391-4A7B-AE3A-AD72FC36A567}"/>
              </a:ext>
            </a:extLst>
          </p:cNvPr>
          <p:cNvGrpSpPr/>
          <p:nvPr userDrawn="1"/>
        </p:nvGrpSpPr>
        <p:grpSpPr>
          <a:xfrm>
            <a:off x="451053" y="518008"/>
            <a:ext cx="11289894" cy="5904418"/>
            <a:chOff x="1939870" y="1736725"/>
            <a:chExt cx="7604716" cy="3747183"/>
          </a:xfrm>
          <a:solidFill>
            <a:srgbClr val="08080C"/>
          </a:solidFill>
        </p:grpSpPr>
        <p:sp>
          <p:nvSpPr>
            <p:cNvPr id="33" name="Freeform 4">
              <a:extLst>
                <a:ext uri="{FF2B5EF4-FFF2-40B4-BE49-F238E27FC236}">
                  <a16:creationId xmlns:a16="http://schemas.microsoft.com/office/drawing/2014/main" id="{2F18FB3F-1A73-4198-A0C6-4A75C4C620D4}"/>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
              <a:extLst>
                <a:ext uri="{FF2B5EF4-FFF2-40B4-BE49-F238E27FC236}">
                  <a16:creationId xmlns:a16="http://schemas.microsoft.com/office/drawing/2014/main" id="{19DCCD06-D18A-49DF-9DEC-FBC6AC72CFC1}"/>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6">
              <a:extLst>
                <a:ext uri="{FF2B5EF4-FFF2-40B4-BE49-F238E27FC236}">
                  <a16:creationId xmlns:a16="http://schemas.microsoft.com/office/drawing/2014/main" id="{E8D498AF-AF3B-45CB-81A0-6F0477BC9F8A}"/>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7">
              <a:extLst>
                <a:ext uri="{FF2B5EF4-FFF2-40B4-BE49-F238E27FC236}">
                  <a16:creationId xmlns:a16="http://schemas.microsoft.com/office/drawing/2014/main" id="{91FAFB22-D96B-4D54-A810-D41413D9AA3E}"/>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8">
              <a:extLst>
                <a:ext uri="{FF2B5EF4-FFF2-40B4-BE49-F238E27FC236}">
                  <a16:creationId xmlns:a16="http://schemas.microsoft.com/office/drawing/2014/main" id="{45BA6932-4359-4E03-B4DB-5E60EBA08815}"/>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9">
              <a:extLst>
                <a:ext uri="{FF2B5EF4-FFF2-40B4-BE49-F238E27FC236}">
                  <a16:creationId xmlns:a16="http://schemas.microsoft.com/office/drawing/2014/main" id="{E4B3729C-4C78-40EF-8895-5494CBC6FC21}"/>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0">
              <a:extLst>
                <a:ext uri="{FF2B5EF4-FFF2-40B4-BE49-F238E27FC236}">
                  <a16:creationId xmlns:a16="http://schemas.microsoft.com/office/drawing/2014/main" id="{39C967B0-3475-4E03-A24A-E7DC0C7811C8}"/>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11">
              <a:extLst>
                <a:ext uri="{FF2B5EF4-FFF2-40B4-BE49-F238E27FC236}">
                  <a16:creationId xmlns:a16="http://schemas.microsoft.com/office/drawing/2014/main" id="{53C7809E-BB9F-450B-AD22-53EB55237625}"/>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12">
              <a:extLst>
                <a:ext uri="{FF2B5EF4-FFF2-40B4-BE49-F238E27FC236}">
                  <a16:creationId xmlns:a16="http://schemas.microsoft.com/office/drawing/2014/main" id="{4DF55CAC-2E1D-4C49-9B56-C7A46A1AA7CE}"/>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13">
              <a:extLst>
                <a:ext uri="{FF2B5EF4-FFF2-40B4-BE49-F238E27FC236}">
                  <a16:creationId xmlns:a16="http://schemas.microsoft.com/office/drawing/2014/main" id="{FC903453-17FD-45B0-A9D8-9BD078A537F9}"/>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4">
              <a:extLst>
                <a:ext uri="{FF2B5EF4-FFF2-40B4-BE49-F238E27FC236}">
                  <a16:creationId xmlns:a16="http://schemas.microsoft.com/office/drawing/2014/main" id="{E58195CE-44CE-403E-AD9F-BFD2D0F46F22}"/>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15">
              <a:extLst>
                <a:ext uri="{FF2B5EF4-FFF2-40B4-BE49-F238E27FC236}">
                  <a16:creationId xmlns:a16="http://schemas.microsoft.com/office/drawing/2014/main" id="{640EC501-A95A-47D9-BA31-345A55BC4110}"/>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16">
              <a:extLst>
                <a:ext uri="{FF2B5EF4-FFF2-40B4-BE49-F238E27FC236}">
                  <a16:creationId xmlns:a16="http://schemas.microsoft.com/office/drawing/2014/main" id="{8FA47F9F-9B12-4F56-96BB-688398ED8109}"/>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7">
              <a:extLst>
                <a:ext uri="{FF2B5EF4-FFF2-40B4-BE49-F238E27FC236}">
                  <a16:creationId xmlns:a16="http://schemas.microsoft.com/office/drawing/2014/main" id="{F118D999-2D29-4EE5-9992-A53790518775}"/>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18">
              <a:extLst>
                <a:ext uri="{FF2B5EF4-FFF2-40B4-BE49-F238E27FC236}">
                  <a16:creationId xmlns:a16="http://schemas.microsoft.com/office/drawing/2014/main" id="{DF3BAF9C-D391-4DD5-B100-5C639F632C3C}"/>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19">
              <a:extLst>
                <a:ext uri="{FF2B5EF4-FFF2-40B4-BE49-F238E27FC236}">
                  <a16:creationId xmlns:a16="http://schemas.microsoft.com/office/drawing/2014/main" id="{77F4585C-F85F-43F3-90C5-7741858C07D9}"/>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20">
              <a:extLst>
                <a:ext uri="{FF2B5EF4-FFF2-40B4-BE49-F238E27FC236}">
                  <a16:creationId xmlns:a16="http://schemas.microsoft.com/office/drawing/2014/main" id="{3820C8A1-23C2-447F-9694-F1102F22A75F}"/>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21">
              <a:extLst>
                <a:ext uri="{FF2B5EF4-FFF2-40B4-BE49-F238E27FC236}">
                  <a16:creationId xmlns:a16="http://schemas.microsoft.com/office/drawing/2014/main" id="{E3CA752E-3117-4C79-A1C7-2CC952586B9C}"/>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22">
              <a:extLst>
                <a:ext uri="{FF2B5EF4-FFF2-40B4-BE49-F238E27FC236}">
                  <a16:creationId xmlns:a16="http://schemas.microsoft.com/office/drawing/2014/main" id="{726FB822-4015-4268-B364-33927D425571}"/>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23">
              <a:extLst>
                <a:ext uri="{FF2B5EF4-FFF2-40B4-BE49-F238E27FC236}">
                  <a16:creationId xmlns:a16="http://schemas.microsoft.com/office/drawing/2014/main" id="{5D85C49C-FDD6-4030-97E7-D84224B0176E}"/>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24">
              <a:extLst>
                <a:ext uri="{FF2B5EF4-FFF2-40B4-BE49-F238E27FC236}">
                  <a16:creationId xmlns:a16="http://schemas.microsoft.com/office/drawing/2014/main" id="{55EE73AB-1440-4403-9784-F73B62940551}"/>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25">
              <a:extLst>
                <a:ext uri="{FF2B5EF4-FFF2-40B4-BE49-F238E27FC236}">
                  <a16:creationId xmlns:a16="http://schemas.microsoft.com/office/drawing/2014/main" id="{43F109D1-099D-4FDE-846C-4496F0CF67E0}"/>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26">
              <a:extLst>
                <a:ext uri="{FF2B5EF4-FFF2-40B4-BE49-F238E27FC236}">
                  <a16:creationId xmlns:a16="http://schemas.microsoft.com/office/drawing/2014/main" id="{339E97E7-CB40-4D6D-A468-2AA6060D12FC}"/>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27">
              <a:extLst>
                <a:ext uri="{FF2B5EF4-FFF2-40B4-BE49-F238E27FC236}">
                  <a16:creationId xmlns:a16="http://schemas.microsoft.com/office/drawing/2014/main" id="{EB7F963A-E66C-4C68-AEEF-839985E925AB}"/>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28">
              <a:extLst>
                <a:ext uri="{FF2B5EF4-FFF2-40B4-BE49-F238E27FC236}">
                  <a16:creationId xmlns:a16="http://schemas.microsoft.com/office/drawing/2014/main" id="{33770821-BFB5-4CE4-93C7-EAFDB87CB88B}"/>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29">
              <a:extLst>
                <a:ext uri="{FF2B5EF4-FFF2-40B4-BE49-F238E27FC236}">
                  <a16:creationId xmlns:a16="http://schemas.microsoft.com/office/drawing/2014/main" id="{8AC78047-0FE4-4A1E-B479-1F6C5D0B1B8F}"/>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30">
              <a:extLst>
                <a:ext uri="{FF2B5EF4-FFF2-40B4-BE49-F238E27FC236}">
                  <a16:creationId xmlns:a16="http://schemas.microsoft.com/office/drawing/2014/main" id="{6ABC066B-F045-4414-BCB9-D6B25968C05D}"/>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31">
              <a:extLst>
                <a:ext uri="{FF2B5EF4-FFF2-40B4-BE49-F238E27FC236}">
                  <a16:creationId xmlns:a16="http://schemas.microsoft.com/office/drawing/2014/main" id="{1CB895B7-66D7-41CE-8F2D-86A496A555B8}"/>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32">
              <a:extLst>
                <a:ext uri="{FF2B5EF4-FFF2-40B4-BE49-F238E27FC236}">
                  <a16:creationId xmlns:a16="http://schemas.microsoft.com/office/drawing/2014/main" id="{3F1496E9-D184-46F3-AD62-E2E21D3DD9A8}"/>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33">
              <a:extLst>
                <a:ext uri="{FF2B5EF4-FFF2-40B4-BE49-F238E27FC236}">
                  <a16:creationId xmlns:a16="http://schemas.microsoft.com/office/drawing/2014/main" id="{07692DFA-C910-4DEE-AEC7-52ECA96EA4F7}"/>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34">
              <a:extLst>
                <a:ext uri="{FF2B5EF4-FFF2-40B4-BE49-F238E27FC236}">
                  <a16:creationId xmlns:a16="http://schemas.microsoft.com/office/drawing/2014/main" id="{BC8E1B21-17B1-4E15-A5F2-C4A45A05D5F9}"/>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35">
              <a:extLst>
                <a:ext uri="{FF2B5EF4-FFF2-40B4-BE49-F238E27FC236}">
                  <a16:creationId xmlns:a16="http://schemas.microsoft.com/office/drawing/2014/main" id="{39519A31-056A-478B-AA85-32158286DDC6}"/>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36">
              <a:extLst>
                <a:ext uri="{FF2B5EF4-FFF2-40B4-BE49-F238E27FC236}">
                  <a16:creationId xmlns:a16="http://schemas.microsoft.com/office/drawing/2014/main" id="{A99A2FB2-2627-4EC0-BBE7-2DD84F5E195A}"/>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37">
              <a:extLst>
                <a:ext uri="{FF2B5EF4-FFF2-40B4-BE49-F238E27FC236}">
                  <a16:creationId xmlns:a16="http://schemas.microsoft.com/office/drawing/2014/main" id="{EB8A7283-4FD8-4232-9399-332835173A39}"/>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38">
              <a:extLst>
                <a:ext uri="{FF2B5EF4-FFF2-40B4-BE49-F238E27FC236}">
                  <a16:creationId xmlns:a16="http://schemas.microsoft.com/office/drawing/2014/main" id="{3049BD68-B95A-45F8-9F4C-31D2AAEC973E}"/>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39">
              <a:extLst>
                <a:ext uri="{FF2B5EF4-FFF2-40B4-BE49-F238E27FC236}">
                  <a16:creationId xmlns:a16="http://schemas.microsoft.com/office/drawing/2014/main" id="{1A7B2D08-C8D6-42E7-9E59-20E4BE322F19}"/>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40">
              <a:extLst>
                <a:ext uri="{FF2B5EF4-FFF2-40B4-BE49-F238E27FC236}">
                  <a16:creationId xmlns:a16="http://schemas.microsoft.com/office/drawing/2014/main" id="{9156AD5D-241E-4B31-A55D-50E6AC304BFF}"/>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41">
              <a:extLst>
                <a:ext uri="{FF2B5EF4-FFF2-40B4-BE49-F238E27FC236}">
                  <a16:creationId xmlns:a16="http://schemas.microsoft.com/office/drawing/2014/main" id="{C588D01F-F7C8-4140-A129-0AD27714E8D0}"/>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42">
              <a:extLst>
                <a:ext uri="{FF2B5EF4-FFF2-40B4-BE49-F238E27FC236}">
                  <a16:creationId xmlns:a16="http://schemas.microsoft.com/office/drawing/2014/main" id="{07A7E2D9-FF6F-4C98-9435-5EE0AAA05CBA}"/>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43">
              <a:extLst>
                <a:ext uri="{FF2B5EF4-FFF2-40B4-BE49-F238E27FC236}">
                  <a16:creationId xmlns:a16="http://schemas.microsoft.com/office/drawing/2014/main" id="{BD605687-0025-4C51-AE95-1720676CDF59}"/>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44">
              <a:extLst>
                <a:ext uri="{FF2B5EF4-FFF2-40B4-BE49-F238E27FC236}">
                  <a16:creationId xmlns:a16="http://schemas.microsoft.com/office/drawing/2014/main" id="{4CF1EEDD-1BDD-4293-895D-673C1D6B1776}"/>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45">
              <a:extLst>
                <a:ext uri="{FF2B5EF4-FFF2-40B4-BE49-F238E27FC236}">
                  <a16:creationId xmlns:a16="http://schemas.microsoft.com/office/drawing/2014/main" id="{8CDFEB90-4F1E-4ECA-AAA8-0BC9214768C0}"/>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46">
              <a:extLst>
                <a:ext uri="{FF2B5EF4-FFF2-40B4-BE49-F238E27FC236}">
                  <a16:creationId xmlns:a16="http://schemas.microsoft.com/office/drawing/2014/main" id="{5709B1AD-7959-4704-815E-CC56AEA89941}"/>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47">
              <a:extLst>
                <a:ext uri="{FF2B5EF4-FFF2-40B4-BE49-F238E27FC236}">
                  <a16:creationId xmlns:a16="http://schemas.microsoft.com/office/drawing/2014/main" id="{87491B29-7AE9-488E-B6F5-F1EC6D063628}"/>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48">
              <a:extLst>
                <a:ext uri="{FF2B5EF4-FFF2-40B4-BE49-F238E27FC236}">
                  <a16:creationId xmlns:a16="http://schemas.microsoft.com/office/drawing/2014/main" id="{AD14BBCF-73CD-4131-9828-0B1ACE17B8AB}"/>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49">
              <a:extLst>
                <a:ext uri="{FF2B5EF4-FFF2-40B4-BE49-F238E27FC236}">
                  <a16:creationId xmlns:a16="http://schemas.microsoft.com/office/drawing/2014/main" id="{78D18A0B-8FF6-4913-B304-4A62A3615009}"/>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50">
              <a:extLst>
                <a:ext uri="{FF2B5EF4-FFF2-40B4-BE49-F238E27FC236}">
                  <a16:creationId xmlns:a16="http://schemas.microsoft.com/office/drawing/2014/main" id="{6B31BB2D-615E-4C86-9244-A7F278E2CCB1}"/>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51">
              <a:extLst>
                <a:ext uri="{FF2B5EF4-FFF2-40B4-BE49-F238E27FC236}">
                  <a16:creationId xmlns:a16="http://schemas.microsoft.com/office/drawing/2014/main" id="{159CE6FB-7E28-450E-905F-9DC08F943CAF}"/>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2">
              <a:extLst>
                <a:ext uri="{FF2B5EF4-FFF2-40B4-BE49-F238E27FC236}">
                  <a16:creationId xmlns:a16="http://schemas.microsoft.com/office/drawing/2014/main" id="{5AB855E1-B781-4080-8C9B-F25C29458A2B}"/>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53">
              <a:extLst>
                <a:ext uri="{FF2B5EF4-FFF2-40B4-BE49-F238E27FC236}">
                  <a16:creationId xmlns:a16="http://schemas.microsoft.com/office/drawing/2014/main" id="{EE605819-DED5-4593-927F-A744536F9437}"/>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54">
              <a:extLst>
                <a:ext uri="{FF2B5EF4-FFF2-40B4-BE49-F238E27FC236}">
                  <a16:creationId xmlns:a16="http://schemas.microsoft.com/office/drawing/2014/main" id="{775B7063-A325-44F7-8B8A-2A220E217494}"/>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55">
              <a:extLst>
                <a:ext uri="{FF2B5EF4-FFF2-40B4-BE49-F238E27FC236}">
                  <a16:creationId xmlns:a16="http://schemas.microsoft.com/office/drawing/2014/main" id="{B294C3FF-F04F-4F53-9D3E-112866CDB288}"/>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56">
              <a:extLst>
                <a:ext uri="{FF2B5EF4-FFF2-40B4-BE49-F238E27FC236}">
                  <a16:creationId xmlns:a16="http://schemas.microsoft.com/office/drawing/2014/main" id="{5C8CCA7E-62CF-4B9F-AFC9-00CFA9CAC9C7}"/>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57">
              <a:extLst>
                <a:ext uri="{FF2B5EF4-FFF2-40B4-BE49-F238E27FC236}">
                  <a16:creationId xmlns:a16="http://schemas.microsoft.com/office/drawing/2014/main" id="{224293B5-F93F-4E10-A06B-121ACBE91CCB}"/>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58">
              <a:extLst>
                <a:ext uri="{FF2B5EF4-FFF2-40B4-BE49-F238E27FC236}">
                  <a16:creationId xmlns:a16="http://schemas.microsoft.com/office/drawing/2014/main" id="{8B029387-2810-4A92-8BD4-75A37377006D}"/>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59">
              <a:extLst>
                <a:ext uri="{FF2B5EF4-FFF2-40B4-BE49-F238E27FC236}">
                  <a16:creationId xmlns:a16="http://schemas.microsoft.com/office/drawing/2014/main" id="{A2A68F15-F5D5-4C37-97B9-1A2C6FC91B89}"/>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60">
              <a:extLst>
                <a:ext uri="{FF2B5EF4-FFF2-40B4-BE49-F238E27FC236}">
                  <a16:creationId xmlns:a16="http://schemas.microsoft.com/office/drawing/2014/main" id="{C3964AF2-CB9A-4F6B-82CC-51B3A99BF004}"/>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61">
              <a:extLst>
                <a:ext uri="{FF2B5EF4-FFF2-40B4-BE49-F238E27FC236}">
                  <a16:creationId xmlns:a16="http://schemas.microsoft.com/office/drawing/2014/main" id="{9D510F9D-B12E-42CD-8841-45F489014A0E}"/>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62">
              <a:extLst>
                <a:ext uri="{FF2B5EF4-FFF2-40B4-BE49-F238E27FC236}">
                  <a16:creationId xmlns:a16="http://schemas.microsoft.com/office/drawing/2014/main" id="{5870D7C1-DC53-4EAC-A668-E121D8E6AE67}"/>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63">
              <a:extLst>
                <a:ext uri="{FF2B5EF4-FFF2-40B4-BE49-F238E27FC236}">
                  <a16:creationId xmlns:a16="http://schemas.microsoft.com/office/drawing/2014/main" id="{3315C5A7-8699-4DFB-BD52-364FC3C0DB58}"/>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64">
              <a:extLst>
                <a:ext uri="{FF2B5EF4-FFF2-40B4-BE49-F238E27FC236}">
                  <a16:creationId xmlns:a16="http://schemas.microsoft.com/office/drawing/2014/main" id="{2C222CD3-4DCF-46C9-984E-D47EBAD38B9A}"/>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65">
              <a:extLst>
                <a:ext uri="{FF2B5EF4-FFF2-40B4-BE49-F238E27FC236}">
                  <a16:creationId xmlns:a16="http://schemas.microsoft.com/office/drawing/2014/main" id="{7E28028B-BB6E-448D-938E-BE1C3B3D4D26}"/>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66">
              <a:extLst>
                <a:ext uri="{FF2B5EF4-FFF2-40B4-BE49-F238E27FC236}">
                  <a16:creationId xmlns:a16="http://schemas.microsoft.com/office/drawing/2014/main" id="{44FE32A9-61D7-4849-9989-C9F221ED9673}"/>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67">
              <a:extLst>
                <a:ext uri="{FF2B5EF4-FFF2-40B4-BE49-F238E27FC236}">
                  <a16:creationId xmlns:a16="http://schemas.microsoft.com/office/drawing/2014/main" id="{851D45E1-E29C-4E46-8821-A886506EEA25}"/>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68">
              <a:extLst>
                <a:ext uri="{FF2B5EF4-FFF2-40B4-BE49-F238E27FC236}">
                  <a16:creationId xmlns:a16="http://schemas.microsoft.com/office/drawing/2014/main" id="{4ADCBB8C-598A-487A-AB08-02F2BABD9E0D}"/>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69">
              <a:extLst>
                <a:ext uri="{FF2B5EF4-FFF2-40B4-BE49-F238E27FC236}">
                  <a16:creationId xmlns:a16="http://schemas.microsoft.com/office/drawing/2014/main" id="{0CEFF87C-F67A-41A2-B991-66BE38492CB4}"/>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70">
              <a:extLst>
                <a:ext uri="{FF2B5EF4-FFF2-40B4-BE49-F238E27FC236}">
                  <a16:creationId xmlns:a16="http://schemas.microsoft.com/office/drawing/2014/main" id="{D4B74BC6-765A-4E25-9BBF-AC21FDABD4A2}"/>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71">
              <a:extLst>
                <a:ext uri="{FF2B5EF4-FFF2-40B4-BE49-F238E27FC236}">
                  <a16:creationId xmlns:a16="http://schemas.microsoft.com/office/drawing/2014/main" id="{5D47E7E3-941F-4A35-93E9-FE5D4B3FCA1E}"/>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72">
              <a:extLst>
                <a:ext uri="{FF2B5EF4-FFF2-40B4-BE49-F238E27FC236}">
                  <a16:creationId xmlns:a16="http://schemas.microsoft.com/office/drawing/2014/main" id="{800D501F-A812-405E-89A7-9B77F08FD538}"/>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73">
              <a:extLst>
                <a:ext uri="{FF2B5EF4-FFF2-40B4-BE49-F238E27FC236}">
                  <a16:creationId xmlns:a16="http://schemas.microsoft.com/office/drawing/2014/main" id="{AD87D661-FDD5-48F5-A45B-BA5DFFCA8CDB}"/>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74">
              <a:extLst>
                <a:ext uri="{FF2B5EF4-FFF2-40B4-BE49-F238E27FC236}">
                  <a16:creationId xmlns:a16="http://schemas.microsoft.com/office/drawing/2014/main" id="{5841FE76-86BA-4DFC-828D-C2B364A9F9CB}"/>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75">
              <a:extLst>
                <a:ext uri="{FF2B5EF4-FFF2-40B4-BE49-F238E27FC236}">
                  <a16:creationId xmlns:a16="http://schemas.microsoft.com/office/drawing/2014/main" id="{FCF6DB05-322E-4235-B5AE-14268B7DC06E}"/>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6">
              <a:extLst>
                <a:ext uri="{FF2B5EF4-FFF2-40B4-BE49-F238E27FC236}">
                  <a16:creationId xmlns:a16="http://schemas.microsoft.com/office/drawing/2014/main" id="{2308A496-E506-4C43-A408-0EDFFA81FCA4}"/>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7">
              <a:extLst>
                <a:ext uri="{FF2B5EF4-FFF2-40B4-BE49-F238E27FC236}">
                  <a16:creationId xmlns:a16="http://schemas.microsoft.com/office/drawing/2014/main" id="{C3A9F500-76F7-4F90-BC8C-223660168229}"/>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8">
              <a:extLst>
                <a:ext uri="{FF2B5EF4-FFF2-40B4-BE49-F238E27FC236}">
                  <a16:creationId xmlns:a16="http://schemas.microsoft.com/office/drawing/2014/main" id="{DAC448EC-2832-474A-9902-BCC300600830}"/>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79">
              <a:extLst>
                <a:ext uri="{FF2B5EF4-FFF2-40B4-BE49-F238E27FC236}">
                  <a16:creationId xmlns:a16="http://schemas.microsoft.com/office/drawing/2014/main" id="{55A37F7A-DE08-4D66-913E-F213CCFE4A95}"/>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80">
              <a:extLst>
                <a:ext uri="{FF2B5EF4-FFF2-40B4-BE49-F238E27FC236}">
                  <a16:creationId xmlns:a16="http://schemas.microsoft.com/office/drawing/2014/main" id="{74453548-8B11-486C-83F5-2A35219C8F29}"/>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81">
              <a:extLst>
                <a:ext uri="{FF2B5EF4-FFF2-40B4-BE49-F238E27FC236}">
                  <a16:creationId xmlns:a16="http://schemas.microsoft.com/office/drawing/2014/main" id="{990B7F34-E69A-4551-9437-FF9E1061EBA0}"/>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a:extLst>
                <a:ext uri="{FF2B5EF4-FFF2-40B4-BE49-F238E27FC236}">
                  <a16:creationId xmlns:a16="http://schemas.microsoft.com/office/drawing/2014/main" id="{2C30EFB5-78BB-44FA-A338-7C452A63D7EA}"/>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a:extLst>
                <a:ext uri="{FF2B5EF4-FFF2-40B4-BE49-F238E27FC236}">
                  <a16:creationId xmlns:a16="http://schemas.microsoft.com/office/drawing/2014/main" id="{B73779F1-8730-462C-9FEB-57636589E50B}"/>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a:extLst>
                <a:ext uri="{FF2B5EF4-FFF2-40B4-BE49-F238E27FC236}">
                  <a16:creationId xmlns:a16="http://schemas.microsoft.com/office/drawing/2014/main" id="{7F9761DB-C803-4AFD-8062-75CEB496A49D}"/>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a:extLst>
                <a:ext uri="{FF2B5EF4-FFF2-40B4-BE49-F238E27FC236}">
                  <a16:creationId xmlns:a16="http://schemas.microsoft.com/office/drawing/2014/main" id="{ADCE1622-6042-4987-8914-586D7C8F0331}"/>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86">
              <a:extLst>
                <a:ext uri="{FF2B5EF4-FFF2-40B4-BE49-F238E27FC236}">
                  <a16:creationId xmlns:a16="http://schemas.microsoft.com/office/drawing/2014/main" id="{2830A2C7-DCCF-45C4-B407-17979AAFC05F}"/>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87">
              <a:extLst>
                <a:ext uri="{FF2B5EF4-FFF2-40B4-BE49-F238E27FC236}">
                  <a16:creationId xmlns:a16="http://schemas.microsoft.com/office/drawing/2014/main" id="{CBB3317C-2E4B-49C8-896A-CC5C9AF9577F}"/>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88">
              <a:extLst>
                <a:ext uri="{FF2B5EF4-FFF2-40B4-BE49-F238E27FC236}">
                  <a16:creationId xmlns:a16="http://schemas.microsoft.com/office/drawing/2014/main" id="{CA62045D-70DE-489C-86D2-BC86165DF61A}"/>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89">
              <a:extLst>
                <a:ext uri="{FF2B5EF4-FFF2-40B4-BE49-F238E27FC236}">
                  <a16:creationId xmlns:a16="http://schemas.microsoft.com/office/drawing/2014/main" id="{17BF2D45-D593-4098-9423-7D0492863F3B}"/>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90">
              <a:extLst>
                <a:ext uri="{FF2B5EF4-FFF2-40B4-BE49-F238E27FC236}">
                  <a16:creationId xmlns:a16="http://schemas.microsoft.com/office/drawing/2014/main" id="{0A10C389-BD42-4AA1-98DA-4843E796B99F}"/>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91">
              <a:extLst>
                <a:ext uri="{FF2B5EF4-FFF2-40B4-BE49-F238E27FC236}">
                  <a16:creationId xmlns:a16="http://schemas.microsoft.com/office/drawing/2014/main" id="{6BC48362-5C53-4676-AFAD-592078E510C9}"/>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92">
              <a:extLst>
                <a:ext uri="{FF2B5EF4-FFF2-40B4-BE49-F238E27FC236}">
                  <a16:creationId xmlns:a16="http://schemas.microsoft.com/office/drawing/2014/main" id="{7D7CF377-6AA2-4903-9033-AA98A1ACD3E4}"/>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93">
              <a:extLst>
                <a:ext uri="{FF2B5EF4-FFF2-40B4-BE49-F238E27FC236}">
                  <a16:creationId xmlns:a16="http://schemas.microsoft.com/office/drawing/2014/main" id="{CB759C78-3115-4CA7-B9EB-7B24C3C990AA}"/>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94">
              <a:extLst>
                <a:ext uri="{FF2B5EF4-FFF2-40B4-BE49-F238E27FC236}">
                  <a16:creationId xmlns:a16="http://schemas.microsoft.com/office/drawing/2014/main" id="{9ABB2D44-EFAC-42E6-880D-5CD82A9D55AD}"/>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95">
              <a:extLst>
                <a:ext uri="{FF2B5EF4-FFF2-40B4-BE49-F238E27FC236}">
                  <a16:creationId xmlns:a16="http://schemas.microsoft.com/office/drawing/2014/main" id="{CA439D8C-4292-472D-B312-D4D4FFD1D565}"/>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96">
              <a:extLst>
                <a:ext uri="{FF2B5EF4-FFF2-40B4-BE49-F238E27FC236}">
                  <a16:creationId xmlns:a16="http://schemas.microsoft.com/office/drawing/2014/main" id="{39559957-4E2B-4DDF-9B9B-144C6631A886}"/>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97">
              <a:extLst>
                <a:ext uri="{FF2B5EF4-FFF2-40B4-BE49-F238E27FC236}">
                  <a16:creationId xmlns:a16="http://schemas.microsoft.com/office/drawing/2014/main" id="{C51C0AAF-A7B2-43A3-AFC7-19C6A15B2E6E}"/>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98">
              <a:extLst>
                <a:ext uri="{FF2B5EF4-FFF2-40B4-BE49-F238E27FC236}">
                  <a16:creationId xmlns:a16="http://schemas.microsoft.com/office/drawing/2014/main" id="{C8DF3570-57FD-4714-84DC-992B05FB404D}"/>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99">
              <a:extLst>
                <a:ext uri="{FF2B5EF4-FFF2-40B4-BE49-F238E27FC236}">
                  <a16:creationId xmlns:a16="http://schemas.microsoft.com/office/drawing/2014/main" id="{F6FB34BE-17C1-4675-B56B-88C6A5A7BA5B}"/>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00">
              <a:extLst>
                <a:ext uri="{FF2B5EF4-FFF2-40B4-BE49-F238E27FC236}">
                  <a16:creationId xmlns:a16="http://schemas.microsoft.com/office/drawing/2014/main" id="{DEA72559-CD79-41CD-BD5E-39065487CB12}"/>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01">
              <a:extLst>
                <a:ext uri="{FF2B5EF4-FFF2-40B4-BE49-F238E27FC236}">
                  <a16:creationId xmlns:a16="http://schemas.microsoft.com/office/drawing/2014/main" id="{794E35E8-49B4-4BCA-9F05-61E7D23CD647}"/>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02">
              <a:extLst>
                <a:ext uri="{FF2B5EF4-FFF2-40B4-BE49-F238E27FC236}">
                  <a16:creationId xmlns:a16="http://schemas.microsoft.com/office/drawing/2014/main" id="{D0B310ED-8B5A-40FE-A35E-EFA84431D520}"/>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03">
              <a:extLst>
                <a:ext uri="{FF2B5EF4-FFF2-40B4-BE49-F238E27FC236}">
                  <a16:creationId xmlns:a16="http://schemas.microsoft.com/office/drawing/2014/main" id="{A1640ED0-6D3B-4E18-B5C4-7FD60C8A0318}"/>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04">
              <a:extLst>
                <a:ext uri="{FF2B5EF4-FFF2-40B4-BE49-F238E27FC236}">
                  <a16:creationId xmlns:a16="http://schemas.microsoft.com/office/drawing/2014/main" id="{9071534C-1F92-47B5-8438-0DC3B755665A}"/>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05">
              <a:extLst>
                <a:ext uri="{FF2B5EF4-FFF2-40B4-BE49-F238E27FC236}">
                  <a16:creationId xmlns:a16="http://schemas.microsoft.com/office/drawing/2014/main" id="{B2F4C120-B399-44C5-866D-140B26B01F43}"/>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06">
              <a:extLst>
                <a:ext uri="{FF2B5EF4-FFF2-40B4-BE49-F238E27FC236}">
                  <a16:creationId xmlns:a16="http://schemas.microsoft.com/office/drawing/2014/main" id="{883EB208-FA43-4DB4-8B59-469019179719}"/>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07">
              <a:extLst>
                <a:ext uri="{FF2B5EF4-FFF2-40B4-BE49-F238E27FC236}">
                  <a16:creationId xmlns:a16="http://schemas.microsoft.com/office/drawing/2014/main" id="{F34E15B9-D4DB-40E9-B8F4-5081B5346AC2}"/>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08">
              <a:extLst>
                <a:ext uri="{FF2B5EF4-FFF2-40B4-BE49-F238E27FC236}">
                  <a16:creationId xmlns:a16="http://schemas.microsoft.com/office/drawing/2014/main" id="{3E0A95AD-6F51-4E72-A382-BD55501FD858}"/>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09">
              <a:extLst>
                <a:ext uri="{FF2B5EF4-FFF2-40B4-BE49-F238E27FC236}">
                  <a16:creationId xmlns:a16="http://schemas.microsoft.com/office/drawing/2014/main" id="{9157D0AB-40C8-41DE-A702-B0B0F9C915F8}"/>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10">
              <a:extLst>
                <a:ext uri="{FF2B5EF4-FFF2-40B4-BE49-F238E27FC236}">
                  <a16:creationId xmlns:a16="http://schemas.microsoft.com/office/drawing/2014/main" id="{7356DB2D-1210-4757-8D3F-625BDE0CA3AB}"/>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11">
              <a:extLst>
                <a:ext uri="{FF2B5EF4-FFF2-40B4-BE49-F238E27FC236}">
                  <a16:creationId xmlns:a16="http://schemas.microsoft.com/office/drawing/2014/main" id="{003F95CA-8D3A-4761-A1FC-4B6AEBE8937D}"/>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12">
              <a:extLst>
                <a:ext uri="{FF2B5EF4-FFF2-40B4-BE49-F238E27FC236}">
                  <a16:creationId xmlns:a16="http://schemas.microsoft.com/office/drawing/2014/main" id="{C4454746-B0A1-4393-822A-5F4E130A27DF}"/>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13">
              <a:extLst>
                <a:ext uri="{FF2B5EF4-FFF2-40B4-BE49-F238E27FC236}">
                  <a16:creationId xmlns:a16="http://schemas.microsoft.com/office/drawing/2014/main" id="{732AD4F6-73D2-482A-8963-C2D09E632137}"/>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14">
              <a:extLst>
                <a:ext uri="{FF2B5EF4-FFF2-40B4-BE49-F238E27FC236}">
                  <a16:creationId xmlns:a16="http://schemas.microsoft.com/office/drawing/2014/main" id="{975C04FF-9FE4-44A9-8D29-9240C57974C8}"/>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15">
              <a:extLst>
                <a:ext uri="{FF2B5EF4-FFF2-40B4-BE49-F238E27FC236}">
                  <a16:creationId xmlns:a16="http://schemas.microsoft.com/office/drawing/2014/main" id="{8B60A7E0-498B-4DED-9D61-6AFA633EE4F2}"/>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16">
              <a:extLst>
                <a:ext uri="{FF2B5EF4-FFF2-40B4-BE49-F238E27FC236}">
                  <a16:creationId xmlns:a16="http://schemas.microsoft.com/office/drawing/2014/main" id="{B0960CC9-CDE2-4ECB-814A-34B9963BC598}"/>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17">
              <a:extLst>
                <a:ext uri="{FF2B5EF4-FFF2-40B4-BE49-F238E27FC236}">
                  <a16:creationId xmlns:a16="http://schemas.microsoft.com/office/drawing/2014/main" id="{D01C66E6-9CF4-4561-8ABE-FF30A0D679E3}"/>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18">
              <a:extLst>
                <a:ext uri="{FF2B5EF4-FFF2-40B4-BE49-F238E27FC236}">
                  <a16:creationId xmlns:a16="http://schemas.microsoft.com/office/drawing/2014/main" id="{C03BC842-FCC0-41E1-8838-CFFED5EB6CE9}"/>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19">
              <a:extLst>
                <a:ext uri="{FF2B5EF4-FFF2-40B4-BE49-F238E27FC236}">
                  <a16:creationId xmlns:a16="http://schemas.microsoft.com/office/drawing/2014/main" id="{39E99A89-09A1-41F2-82E8-E30B0993DC3A}"/>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20">
              <a:extLst>
                <a:ext uri="{FF2B5EF4-FFF2-40B4-BE49-F238E27FC236}">
                  <a16:creationId xmlns:a16="http://schemas.microsoft.com/office/drawing/2014/main" id="{70B9A784-B50D-4702-BA4D-64FE162D1761}"/>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21">
              <a:extLst>
                <a:ext uri="{FF2B5EF4-FFF2-40B4-BE49-F238E27FC236}">
                  <a16:creationId xmlns:a16="http://schemas.microsoft.com/office/drawing/2014/main" id="{4141C568-4036-493F-9D32-876149AB5FEE}"/>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22">
              <a:extLst>
                <a:ext uri="{FF2B5EF4-FFF2-40B4-BE49-F238E27FC236}">
                  <a16:creationId xmlns:a16="http://schemas.microsoft.com/office/drawing/2014/main" id="{6D753F02-38B6-47E7-8833-C3F0DFF5D55F}"/>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23">
              <a:extLst>
                <a:ext uri="{FF2B5EF4-FFF2-40B4-BE49-F238E27FC236}">
                  <a16:creationId xmlns:a16="http://schemas.microsoft.com/office/drawing/2014/main" id="{561D1809-87AA-4D3A-9CB1-82DFB0929F3D}"/>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24">
              <a:extLst>
                <a:ext uri="{FF2B5EF4-FFF2-40B4-BE49-F238E27FC236}">
                  <a16:creationId xmlns:a16="http://schemas.microsoft.com/office/drawing/2014/main" id="{C3AA8771-531F-4D44-921C-A4D9E7EBAAC4}"/>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25">
              <a:extLst>
                <a:ext uri="{FF2B5EF4-FFF2-40B4-BE49-F238E27FC236}">
                  <a16:creationId xmlns:a16="http://schemas.microsoft.com/office/drawing/2014/main" id="{8DF6980B-B2A7-41AF-814E-8B1FACBC0979}"/>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26">
              <a:extLst>
                <a:ext uri="{FF2B5EF4-FFF2-40B4-BE49-F238E27FC236}">
                  <a16:creationId xmlns:a16="http://schemas.microsoft.com/office/drawing/2014/main" id="{4AFB60C6-0127-4872-819D-077A816A67C3}"/>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27">
              <a:extLst>
                <a:ext uri="{FF2B5EF4-FFF2-40B4-BE49-F238E27FC236}">
                  <a16:creationId xmlns:a16="http://schemas.microsoft.com/office/drawing/2014/main" id="{49415996-670B-466D-8FFC-40EA978C43C3}"/>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28">
              <a:extLst>
                <a:ext uri="{FF2B5EF4-FFF2-40B4-BE49-F238E27FC236}">
                  <a16:creationId xmlns:a16="http://schemas.microsoft.com/office/drawing/2014/main" id="{3BE95F20-6A0F-4F33-A9C1-866958D25C80}"/>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29">
              <a:extLst>
                <a:ext uri="{FF2B5EF4-FFF2-40B4-BE49-F238E27FC236}">
                  <a16:creationId xmlns:a16="http://schemas.microsoft.com/office/drawing/2014/main" id="{E2C15052-2CAB-4234-A9CC-FADB4C0E7D6A}"/>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30">
              <a:extLst>
                <a:ext uri="{FF2B5EF4-FFF2-40B4-BE49-F238E27FC236}">
                  <a16:creationId xmlns:a16="http://schemas.microsoft.com/office/drawing/2014/main" id="{A59CAA13-EAA0-46BE-BABE-3BA0879CE625}"/>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31">
              <a:extLst>
                <a:ext uri="{FF2B5EF4-FFF2-40B4-BE49-F238E27FC236}">
                  <a16:creationId xmlns:a16="http://schemas.microsoft.com/office/drawing/2014/main" id="{99C525E5-DFE5-4FFC-A324-D822F574FC01}"/>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32">
              <a:extLst>
                <a:ext uri="{FF2B5EF4-FFF2-40B4-BE49-F238E27FC236}">
                  <a16:creationId xmlns:a16="http://schemas.microsoft.com/office/drawing/2014/main" id="{1CD3FC7A-87C9-471E-B57E-733836002E10}"/>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33">
              <a:extLst>
                <a:ext uri="{FF2B5EF4-FFF2-40B4-BE49-F238E27FC236}">
                  <a16:creationId xmlns:a16="http://schemas.microsoft.com/office/drawing/2014/main" id="{BDD473CF-3423-45EE-AD33-A34914421020}"/>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34">
              <a:extLst>
                <a:ext uri="{FF2B5EF4-FFF2-40B4-BE49-F238E27FC236}">
                  <a16:creationId xmlns:a16="http://schemas.microsoft.com/office/drawing/2014/main" id="{C84949FD-419C-49A8-A636-1648BDBD6E8C}"/>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35">
              <a:extLst>
                <a:ext uri="{FF2B5EF4-FFF2-40B4-BE49-F238E27FC236}">
                  <a16:creationId xmlns:a16="http://schemas.microsoft.com/office/drawing/2014/main" id="{68D49AC4-7D42-4233-867D-2DBC57F32DB9}"/>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36">
              <a:extLst>
                <a:ext uri="{FF2B5EF4-FFF2-40B4-BE49-F238E27FC236}">
                  <a16:creationId xmlns:a16="http://schemas.microsoft.com/office/drawing/2014/main" id="{6AA268F7-6369-45C0-8A5C-D180FF3A4ECF}"/>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7">
              <a:extLst>
                <a:ext uri="{FF2B5EF4-FFF2-40B4-BE49-F238E27FC236}">
                  <a16:creationId xmlns:a16="http://schemas.microsoft.com/office/drawing/2014/main" id="{9D508FF4-C334-4920-B95D-10F97AF22C1D}"/>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8">
              <a:extLst>
                <a:ext uri="{FF2B5EF4-FFF2-40B4-BE49-F238E27FC236}">
                  <a16:creationId xmlns:a16="http://schemas.microsoft.com/office/drawing/2014/main" id="{A091081C-3D92-44DD-9D44-9986BFAE8170}"/>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9">
              <a:extLst>
                <a:ext uri="{FF2B5EF4-FFF2-40B4-BE49-F238E27FC236}">
                  <a16:creationId xmlns:a16="http://schemas.microsoft.com/office/drawing/2014/main" id="{7BEDE414-059D-4759-BDF2-35AFB99B80BF}"/>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40">
              <a:extLst>
                <a:ext uri="{FF2B5EF4-FFF2-40B4-BE49-F238E27FC236}">
                  <a16:creationId xmlns:a16="http://schemas.microsoft.com/office/drawing/2014/main" id="{44F49DB0-0538-4933-9BC4-5015E6243654}"/>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41">
              <a:extLst>
                <a:ext uri="{FF2B5EF4-FFF2-40B4-BE49-F238E27FC236}">
                  <a16:creationId xmlns:a16="http://schemas.microsoft.com/office/drawing/2014/main" id="{3CB33F4A-435C-4727-80CB-EA933CD35C6D}"/>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42">
              <a:extLst>
                <a:ext uri="{FF2B5EF4-FFF2-40B4-BE49-F238E27FC236}">
                  <a16:creationId xmlns:a16="http://schemas.microsoft.com/office/drawing/2014/main" id="{F51A72E5-EE20-4B00-B9DE-B93C8BC090C2}"/>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43">
              <a:extLst>
                <a:ext uri="{FF2B5EF4-FFF2-40B4-BE49-F238E27FC236}">
                  <a16:creationId xmlns:a16="http://schemas.microsoft.com/office/drawing/2014/main" id="{D0325199-C557-4F56-8370-877C46DA9836}"/>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44">
              <a:extLst>
                <a:ext uri="{FF2B5EF4-FFF2-40B4-BE49-F238E27FC236}">
                  <a16:creationId xmlns:a16="http://schemas.microsoft.com/office/drawing/2014/main" id="{0909B195-603A-40F7-B6C6-2CC25B24C017}"/>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45">
              <a:extLst>
                <a:ext uri="{FF2B5EF4-FFF2-40B4-BE49-F238E27FC236}">
                  <a16:creationId xmlns:a16="http://schemas.microsoft.com/office/drawing/2014/main" id="{A0F0E1B4-F660-409E-B417-3170F55C7707}"/>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46">
              <a:extLst>
                <a:ext uri="{FF2B5EF4-FFF2-40B4-BE49-F238E27FC236}">
                  <a16:creationId xmlns:a16="http://schemas.microsoft.com/office/drawing/2014/main" id="{B75E5EFD-ABDC-4F0C-904D-A37E120D19A9}"/>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7">
              <a:extLst>
                <a:ext uri="{FF2B5EF4-FFF2-40B4-BE49-F238E27FC236}">
                  <a16:creationId xmlns:a16="http://schemas.microsoft.com/office/drawing/2014/main" id="{E229EE42-6211-44B1-8C4D-3B849299A954}"/>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8">
              <a:extLst>
                <a:ext uri="{FF2B5EF4-FFF2-40B4-BE49-F238E27FC236}">
                  <a16:creationId xmlns:a16="http://schemas.microsoft.com/office/drawing/2014/main" id="{415071EB-6557-40B0-A1E0-E32FAAA424E7}"/>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9">
              <a:extLst>
                <a:ext uri="{FF2B5EF4-FFF2-40B4-BE49-F238E27FC236}">
                  <a16:creationId xmlns:a16="http://schemas.microsoft.com/office/drawing/2014/main" id="{95AFAE41-C330-4579-BE07-E4FF056EA7AD}"/>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50">
              <a:extLst>
                <a:ext uri="{FF2B5EF4-FFF2-40B4-BE49-F238E27FC236}">
                  <a16:creationId xmlns:a16="http://schemas.microsoft.com/office/drawing/2014/main" id="{2664124B-67E6-47C8-8C1A-4EC90470B387}"/>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51">
              <a:extLst>
                <a:ext uri="{FF2B5EF4-FFF2-40B4-BE49-F238E27FC236}">
                  <a16:creationId xmlns:a16="http://schemas.microsoft.com/office/drawing/2014/main" id="{FA6F9A91-128D-4D1C-8FCA-EA669ED59A51}"/>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52">
              <a:extLst>
                <a:ext uri="{FF2B5EF4-FFF2-40B4-BE49-F238E27FC236}">
                  <a16:creationId xmlns:a16="http://schemas.microsoft.com/office/drawing/2014/main" id="{ED12D5E8-BD0F-4887-9636-C860BF4844C9}"/>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53">
              <a:extLst>
                <a:ext uri="{FF2B5EF4-FFF2-40B4-BE49-F238E27FC236}">
                  <a16:creationId xmlns:a16="http://schemas.microsoft.com/office/drawing/2014/main" id="{E8B79709-0363-4040-8D92-3DEDDED524EF}"/>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54">
              <a:extLst>
                <a:ext uri="{FF2B5EF4-FFF2-40B4-BE49-F238E27FC236}">
                  <a16:creationId xmlns:a16="http://schemas.microsoft.com/office/drawing/2014/main" id="{91E9E480-8BCD-4230-AC96-57EDEECD52F9}"/>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55">
              <a:extLst>
                <a:ext uri="{FF2B5EF4-FFF2-40B4-BE49-F238E27FC236}">
                  <a16:creationId xmlns:a16="http://schemas.microsoft.com/office/drawing/2014/main" id="{933F1AD9-0B25-4EA7-9D84-118320E0B236}"/>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56">
              <a:extLst>
                <a:ext uri="{FF2B5EF4-FFF2-40B4-BE49-F238E27FC236}">
                  <a16:creationId xmlns:a16="http://schemas.microsoft.com/office/drawing/2014/main" id="{4B700502-87CB-40E0-9391-DA0136FBD5B6}"/>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solidFill>
                <a:srgbClr val="E5D2AE">
                  <a:alpha val="9000"/>
                </a:srgb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58">
              <a:extLst>
                <a:ext uri="{FF2B5EF4-FFF2-40B4-BE49-F238E27FC236}">
                  <a16:creationId xmlns:a16="http://schemas.microsoft.com/office/drawing/2014/main" id="{E7F18C28-D9A1-45B0-9FC2-CE9FA5A7B602}"/>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59">
              <a:extLst>
                <a:ext uri="{FF2B5EF4-FFF2-40B4-BE49-F238E27FC236}">
                  <a16:creationId xmlns:a16="http://schemas.microsoft.com/office/drawing/2014/main" id="{B2D4D3A9-6900-4414-9953-10FCC6D54D72}"/>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60">
              <a:extLst>
                <a:ext uri="{FF2B5EF4-FFF2-40B4-BE49-F238E27FC236}">
                  <a16:creationId xmlns:a16="http://schemas.microsoft.com/office/drawing/2014/main" id="{74E30ED6-5B56-4C1C-8276-9D06B7A67045}"/>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61">
              <a:extLst>
                <a:ext uri="{FF2B5EF4-FFF2-40B4-BE49-F238E27FC236}">
                  <a16:creationId xmlns:a16="http://schemas.microsoft.com/office/drawing/2014/main" id="{867B4AE4-620B-44D5-A961-3CA7D6D47963}"/>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62">
              <a:extLst>
                <a:ext uri="{FF2B5EF4-FFF2-40B4-BE49-F238E27FC236}">
                  <a16:creationId xmlns:a16="http://schemas.microsoft.com/office/drawing/2014/main" id="{70ED02F6-DAF4-45D6-8FC8-21E543FE50AB}"/>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63">
              <a:extLst>
                <a:ext uri="{FF2B5EF4-FFF2-40B4-BE49-F238E27FC236}">
                  <a16:creationId xmlns:a16="http://schemas.microsoft.com/office/drawing/2014/main" id="{37B562AB-B3F7-4B4B-B633-B001DEF39273}"/>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64">
              <a:extLst>
                <a:ext uri="{FF2B5EF4-FFF2-40B4-BE49-F238E27FC236}">
                  <a16:creationId xmlns:a16="http://schemas.microsoft.com/office/drawing/2014/main" id="{73774D58-0CCF-4BCF-80CF-8C52B9973D93}"/>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65">
              <a:extLst>
                <a:ext uri="{FF2B5EF4-FFF2-40B4-BE49-F238E27FC236}">
                  <a16:creationId xmlns:a16="http://schemas.microsoft.com/office/drawing/2014/main" id="{ECE64D20-C0AB-4FA1-978B-7FCEB9F796CB}"/>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66">
              <a:extLst>
                <a:ext uri="{FF2B5EF4-FFF2-40B4-BE49-F238E27FC236}">
                  <a16:creationId xmlns:a16="http://schemas.microsoft.com/office/drawing/2014/main" id="{A8C813C7-94D1-4D10-90A6-8B061B10ECBA}"/>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67">
              <a:extLst>
                <a:ext uri="{FF2B5EF4-FFF2-40B4-BE49-F238E27FC236}">
                  <a16:creationId xmlns:a16="http://schemas.microsoft.com/office/drawing/2014/main" id="{26CBEB88-3A96-460E-BA4C-14378F4A1401}"/>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68">
              <a:extLst>
                <a:ext uri="{FF2B5EF4-FFF2-40B4-BE49-F238E27FC236}">
                  <a16:creationId xmlns:a16="http://schemas.microsoft.com/office/drawing/2014/main" id="{357A89A2-4597-43B5-B34D-622C3DC8714B}"/>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69">
              <a:extLst>
                <a:ext uri="{FF2B5EF4-FFF2-40B4-BE49-F238E27FC236}">
                  <a16:creationId xmlns:a16="http://schemas.microsoft.com/office/drawing/2014/main" id="{C068EC09-DD89-4BBD-B2BF-D5118B4FD3F6}"/>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70">
              <a:extLst>
                <a:ext uri="{FF2B5EF4-FFF2-40B4-BE49-F238E27FC236}">
                  <a16:creationId xmlns:a16="http://schemas.microsoft.com/office/drawing/2014/main" id="{4EA569C1-3376-4674-B565-6181EF938EA6}"/>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171">
              <a:extLst>
                <a:ext uri="{FF2B5EF4-FFF2-40B4-BE49-F238E27FC236}">
                  <a16:creationId xmlns:a16="http://schemas.microsoft.com/office/drawing/2014/main" id="{47A195A4-9202-46AE-A34B-2C6F837FF097}"/>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172">
              <a:extLst>
                <a:ext uri="{FF2B5EF4-FFF2-40B4-BE49-F238E27FC236}">
                  <a16:creationId xmlns:a16="http://schemas.microsoft.com/office/drawing/2014/main" id="{F9512CE7-8292-4CBC-B2EF-89736580F25B}"/>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173">
              <a:extLst>
                <a:ext uri="{FF2B5EF4-FFF2-40B4-BE49-F238E27FC236}">
                  <a16:creationId xmlns:a16="http://schemas.microsoft.com/office/drawing/2014/main" id="{003C9AC6-973C-4B14-BDAA-EF52D0912186}"/>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74">
              <a:extLst>
                <a:ext uri="{FF2B5EF4-FFF2-40B4-BE49-F238E27FC236}">
                  <a16:creationId xmlns:a16="http://schemas.microsoft.com/office/drawing/2014/main" id="{24D0AA23-9C2E-4051-B430-B698AEB078AD}"/>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75">
              <a:extLst>
                <a:ext uri="{FF2B5EF4-FFF2-40B4-BE49-F238E27FC236}">
                  <a16:creationId xmlns:a16="http://schemas.microsoft.com/office/drawing/2014/main" id="{56CA8747-5FE2-4F79-B465-3E3876030049}"/>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176">
              <a:extLst>
                <a:ext uri="{FF2B5EF4-FFF2-40B4-BE49-F238E27FC236}">
                  <a16:creationId xmlns:a16="http://schemas.microsoft.com/office/drawing/2014/main" id="{1D60B8A3-D8FF-4A67-8449-DCB77E53BB02}"/>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9525" cap="flat">
              <a:solidFill>
                <a:srgbClr val="E5D2AE">
                  <a:alpha val="9000"/>
                </a:srgb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a:extLst>
              <a:ext uri="{FF2B5EF4-FFF2-40B4-BE49-F238E27FC236}">
                <a16:creationId xmlns:a16="http://schemas.microsoft.com/office/drawing/2014/main" id="{FA0E801D-22E3-4945-93E2-F5E33DDD5848}"/>
              </a:ext>
            </a:extLst>
          </p:cNvPr>
          <p:cNvGrpSpPr/>
          <p:nvPr userDrawn="1"/>
        </p:nvGrpSpPr>
        <p:grpSpPr>
          <a:xfrm>
            <a:off x="-780312" y="-2030433"/>
            <a:ext cx="3481953" cy="10844231"/>
            <a:chOff x="-789315" y="-2323853"/>
            <a:chExt cx="3481953" cy="10844231"/>
          </a:xfrm>
        </p:grpSpPr>
        <p:grpSp>
          <p:nvGrpSpPr>
            <p:cNvPr id="10" name="组合 9">
              <a:extLst>
                <a:ext uri="{FF2B5EF4-FFF2-40B4-BE49-F238E27FC236}">
                  <a16:creationId xmlns:a16="http://schemas.microsoft.com/office/drawing/2014/main" id="{B39C36C8-005E-4799-BF56-25F4F1837984}"/>
                </a:ext>
              </a:extLst>
            </p:cNvPr>
            <p:cNvGrpSpPr/>
            <p:nvPr/>
          </p:nvGrpSpPr>
          <p:grpSpPr>
            <a:xfrm>
              <a:off x="-789315" y="4036634"/>
              <a:ext cx="3481953" cy="4483744"/>
              <a:chOff x="-778002" y="4036634"/>
              <a:chExt cx="3481953" cy="4483744"/>
            </a:xfrm>
          </p:grpSpPr>
          <p:sp>
            <p:nvSpPr>
              <p:cNvPr id="14" name="等腰三角形 13">
                <a:extLst>
                  <a:ext uri="{FF2B5EF4-FFF2-40B4-BE49-F238E27FC236}">
                    <a16:creationId xmlns:a16="http://schemas.microsoft.com/office/drawing/2014/main" id="{83D4BE92-ABF8-431B-A0D1-AE48B1E6112D}"/>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CF1CA23E-35D4-4FBC-9C6C-D4115F82F38E}"/>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10">
              <a:extLst>
                <a:ext uri="{FF2B5EF4-FFF2-40B4-BE49-F238E27FC236}">
                  <a16:creationId xmlns:a16="http://schemas.microsoft.com/office/drawing/2014/main" id="{175EC33F-289D-4F2E-9D3E-22107D21C334}"/>
                </a:ext>
              </a:extLst>
            </p:cNvPr>
            <p:cNvGrpSpPr/>
            <p:nvPr/>
          </p:nvGrpSpPr>
          <p:grpSpPr>
            <a:xfrm flipH="1" flipV="1">
              <a:off x="-789315" y="-2323853"/>
              <a:ext cx="3481953" cy="4483744"/>
              <a:chOff x="-778002" y="4036634"/>
              <a:chExt cx="3481953" cy="4483744"/>
            </a:xfrm>
          </p:grpSpPr>
          <p:sp>
            <p:nvSpPr>
              <p:cNvPr id="12" name="等腰三角形 11">
                <a:extLst>
                  <a:ext uri="{FF2B5EF4-FFF2-40B4-BE49-F238E27FC236}">
                    <a16:creationId xmlns:a16="http://schemas.microsoft.com/office/drawing/2014/main" id="{CCBD337F-23FA-43DD-9EA4-4873A2EB7B72}"/>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BA9C5F1C-5997-4585-B8D5-E2DB76639180}"/>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a:extLst>
              <a:ext uri="{FF2B5EF4-FFF2-40B4-BE49-F238E27FC236}">
                <a16:creationId xmlns:a16="http://schemas.microsoft.com/office/drawing/2014/main" id="{81A2DCFD-4FA4-4AD7-8C6F-B947B7EB4A3C}"/>
              </a:ext>
            </a:extLst>
          </p:cNvPr>
          <p:cNvGrpSpPr/>
          <p:nvPr userDrawn="1"/>
        </p:nvGrpSpPr>
        <p:grpSpPr>
          <a:xfrm>
            <a:off x="9429613" y="-2030433"/>
            <a:ext cx="3481953" cy="10844231"/>
            <a:chOff x="-789315" y="-2323853"/>
            <a:chExt cx="3481953" cy="10844231"/>
          </a:xfrm>
        </p:grpSpPr>
        <p:grpSp>
          <p:nvGrpSpPr>
            <p:cNvPr id="17" name="组合 16">
              <a:extLst>
                <a:ext uri="{FF2B5EF4-FFF2-40B4-BE49-F238E27FC236}">
                  <a16:creationId xmlns:a16="http://schemas.microsoft.com/office/drawing/2014/main" id="{CBDF4465-FDFD-439C-B08F-0C64DBB6CE23}"/>
                </a:ext>
              </a:extLst>
            </p:cNvPr>
            <p:cNvGrpSpPr/>
            <p:nvPr/>
          </p:nvGrpSpPr>
          <p:grpSpPr>
            <a:xfrm>
              <a:off x="-789315" y="4036634"/>
              <a:ext cx="3481953" cy="4483744"/>
              <a:chOff x="-778002" y="4036634"/>
              <a:chExt cx="3481953" cy="4483744"/>
            </a:xfrm>
          </p:grpSpPr>
          <p:sp>
            <p:nvSpPr>
              <p:cNvPr id="21" name="等腰三角形 20">
                <a:extLst>
                  <a:ext uri="{FF2B5EF4-FFF2-40B4-BE49-F238E27FC236}">
                    <a16:creationId xmlns:a16="http://schemas.microsoft.com/office/drawing/2014/main" id="{FEFC5DB8-AE88-4A41-A364-DAC38EFDBC8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E52B34BE-0954-4BA2-B594-93F32C2655B2}"/>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20064135-5F44-4D8F-8DB3-B468B3329760}"/>
                </a:ext>
              </a:extLst>
            </p:cNvPr>
            <p:cNvGrpSpPr/>
            <p:nvPr/>
          </p:nvGrpSpPr>
          <p:grpSpPr>
            <a:xfrm flipH="1" flipV="1">
              <a:off x="-789315" y="-2323853"/>
              <a:ext cx="3481953" cy="4483744"/>
              <a:chOff x="-778002" y="4036634"/>
              <a:chExt cx="3481953" cy="4483744"/>
            </a:xfrm>
          </p:grpSpPr>
          <p:sp>
            <p:nvSpPr>
              <p:cNvPr id="19" name="等腰三角形 18">
                <a:extLst>
                  <a:ext uri="{FF2B5EF4-FFF2-40B4-BE49-F238E27FC236}">
                    <a16:creationId xmlns:a16="http://schemas.microsoft.com/office/drawing/2014/main" id="{1072EAE2-37D5-446F-895A-BC7E39F14CA5}"/>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等腰三角形 19">
                <a:extLst>
                  <a:ext uri="{FF2B5EF4-FFF2-40B4-BE49-F238E27FC236}">
                    <a16:creationId xmlns:a16="http://schemas.microsoft.com/office/drawing/2014/main" id="{FC9ED951-C147-436D-B103-18E8FE37711D}"/>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5" name="矩形 24">
            <a:extLst>
              <a:ext uri="{FF2B5EF4-FFF2-40B4-BE49-F238E27FC236}">
                <a16:creationId xmlns:a16="http://schemas.microsoft.com/office/drawing/2014/main" id="{B0B1E215-CBD1-4ADD-811E-5CFA44285C37}"/>
              </a:ext>
            </a:extLst>
          </p:cNvPr>
          <p:cNvSpPr/>
          <p:nvPr userDrawn="1"/>
        </p:nvSpPr>
        <p:spPr>
          <a:xfrm rot="2700000">
            <a:off x="3550181" y="894840"/>
            <a:ext cx="5048684" cy="5048684"/>
          </a:xfrm>
          <a:prstGeom prst="rect">
            <a:avLst/>
          </a:prstGeom>
          <a:noFill/>
          <a:ln w="6350">
            <a:gradFill flip="none" rotWithShape="1">
              <a:gsLst>
                <a:gs pos="100000">
                  <a:srgbClr val="FFFFFF">
                    <a:alpha val="20000"/>
                  </a:srgbClr>
                </a:gs>
                <a:gs pos="0">
                  <a:schemeClr val="bg1">
                    <a:alpha val="20000"/>
                  </a:schemeClr>
                </a:gs>
                <a:gs pos="59290">
                  <a:srgbClr val="FFFFFF">
                    <a:alpha val="0"/>
                  </a:srgbClr>
                </a:gs>
                <a:gs pos="35000">
                  <a:schemeClr val="bg1">
                    <a:alpha val="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a:extLst>
              <a:ext uri="{FF2B5EF4-FFF2-40B4-BE49-F238E27FC236}">
                <a16:creationId xmlns:a16="http://schemas.microsoft.com/office/drawing/2014/main" id="{9EE2BE2C-12C4-4F09-ABC3-D7A1AD626361}"/>
              </a:ext>
            </a:extLst>
          </p:cNvPr>
          <p:cNvSpPr/>
          <p:nvPr userDrawn="1"/>
        </p:nvSpPr>
        <p:spPr>
          <a:xfrm rot="2700000">
            <a:off x="3145047" y="489706"/>
            <a:ext cx="5858952" cy="5858952"/>
          </a:xfrm>
          <a:prstGeom prst="rect">
            <a:avLst/>
          </a:prstGeom>
          <a:noFill/>
          <a:ln w="19050">
            <a:gradFill flip="none" rotWithShape="1">
              <a:gsLst>
                <a:gs pos="73000">
                  <a:srgbClr val="EDD18A">
                    <a:alpha val="0"/>
                  </a:srgbClr>
                </a:gs>
                <a:gs pos="0">
                  <a:srgbClr val="BAA280">
                    <a:alpha val="50000"/>
                  </a:srgbClr>
                </a:gs>
                <a:gs pos="27000">
                  <a:srgbClr val="F1D890">
                    <a:alpha val="0"/>
                  </a:srgbClr>
                </a:gs>
                <a:gs pos="100000">
                  <a:srgbClr val="BAA280">
                    <a:alpha val="50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a:extLst>
              <a:ext uri="{FF2B5EF4-FFF2-40B4-BE49-F238E27FC236}">
                <a16:creationId xmlns:a16="http://schemas.microsoft.com/office/drawing/2014/main" id="{6CADC16B-D162-47E8-B62F-63480F8509E3}"/>
              </a:ext>
            </a:extLst>
          </p:cNvPr>
          <p:cNvSpPr/>
          <p:nvPr userDrawn="1"/>
        </p:nvSpPr>
        <p:spPr>
          <a:xfrm rot="2700000">
            <a:off x="2760270" y="104929"/>
            <a:ext cx="6628506" cy="6628506"/>
          </a:xfrm>
          <a:prstGeom prst="rect">
            <a:avLst/>
          </a:prstGeom>
          <a:noFill/>
          <a:ln w="6350">
            <a:gradFill flip="none" rotWithShape="1">
              <a:gsLst>
                <a:gs pos="0">
                  <a:schemeClr val="bg1">
                    <a:alpha val="70000"/>
                  </a:schemeClr>
                </a:gs>
                <a:gs pos="59290">
                  <a:srgbClr val="FFFFFF">
                    <a:alpha val="0"/>
                  </a:srgbClr>
                </a:gs>
                <a:gs pos="35000">
                  <a:schemeClr val="bg1">
                    <a:alpha val="0"/>
                  </a:schemeClr>
                </a:gs>
                <a:gs pos="100000">
                  <a:schemeClr val="bg1">
                    <a:alpha val="70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81648AC7-661B-464E-8868-FEA54FDD3DA2}"/>
              </a:ext>
            </a:extLst>
          </p:cNvPr>
          <p:cNvSpPr/>
          <p:nvPr userDrawn="1"/>
        </p:nvSpPr>
        <p:spPr>
          <a:xfrm rot="2700000">
            <a:off x="2152348" y="-453927"/>
            <a:ext cx="7732000" cy="7732000"/>
          </a:xfrm>
          <a:prstGeom prst="rect">
            <a:avLst/>
          </a:prstGeom>
          <a:noFill/>
          <a:ln w="19050">
            <a:gradFill flip="none" rotWithShape="1">
              <a:gsLst>
                <a:gs pos="63719">
                  <a:srgbClr val="EDD18A">
                    <a:alpha val="0"/>
                  </a:srgbClr>
                </a:gs>
                <a:gs pos="0">
                  <a:srgbClr val="BAA280"/>
                </a:gs>
                <a:gs pos="37000">
                  <a:srgbClr val="F1D890">
                    <a:alpha val="0"/>
                  </a:srgbClr>
                </a:gs>
                <a:gs pos="100000">
                  <a:srgbClr val="BAA280"/>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a:extLst>
              <a:ext uri="{FF2B5EF4-FFF2-40B4-BE49-F238E27FC236}">
                <a16:creationId xmlns:a16="http://schemas.microsoft.com/office/drawing/2014/main" id="{D8F93C34-4530-4D7C-8449-2F166D6ACE94}"/>
              </a:ext>
            </a:extLst>
          </p:cNvPr>
          <p:cNvSpPr/>
          <p:nvPr userDrawn="1"/>
        </p:nvSpPr>
        <p:spPr>
          <a:xfrm rot="2700000">
            <a:off x="12477332"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a:extLst>
              <a:ext uri="{FF2B5EF4-FFF2-40B4-BE49-F238E27FC236}">
                <a16:creationId xmlns:a16="http://schemas.microsoft.com/office/drawing/2014/main" id="{7E19A5FD-D1F0-40E6-A964-38F1D8815551}"/>
              </a:ext>
            </a:extLst>
          </p:cNvPr>
          <p:cNvSpPr/>
          <p:nvPr userDrawn="1"/>
        </p:nvSpPr>
        <p:spPr>
          <a:xfrm rot="2700000">
            <a:off x="-8060286" y="-437001"/>
            <a:ext cx="7732000" cy="7732000"/>
          </a:xfrm>
          <a:prstGeom prst="rect">
            <a:avLst/>
          </a:prstGeom>
          <a:noFill/>
          <a:ln w="19050">
            <a:gradFill flip="none" rotWithShape="1">
              <a:gsLst>
                <a:gs pos="63719">
                  <a:srgbClr val="EDD18A">
                    <a:alpha val="0"/>
                  </a:srgbClr>
                </a:gs>
                <a:gs pos="0">
                  <a:srgbClr val="BAA280">
                    <a:alpha val="56000"/>
                  </a:srgbClr>
                </a:gs>
                <a:gs pos="37000">
                  <a:srgbClr val="F1D890">
                    <a:alpha val="0"/>
                  </a:srgbClr>
                </a:gs>
                <a:gs pos="100000">
                  <a:srgbClr val="BAA280">
                    <a:alpha val="49000"/>
                  </a:srgb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a:extLst>
              <a:ext uri="{FF2B5EF4-FFF2-40B4-BE49-F238E27FC236}">
                <a16:creationId xmlns:a16="http://schemas.microsoft.com/office/drawing/2014/main" id="{A3FE35F8-159E-4B81-B27F-3B8B13102E47}"/>
              </a:ext>
            </a:extLst>
          </p:cNvPr>
          <p:cNvSpPr/>
          <p:nvPr userDrawn="1"/>
        </p:nvSpPr>
        <p:spPr>
          <a:xfrm rot="2700000">
            <a:off x="13001851" y="126040"/>
            <a:ext cx="6628506" cy="6628506"/>
          </a:xfrm>
          <a:prstGeom prst="rect">
            <a:avLst/>
          </a:prstGeom>
          <a:noFill/>
          <a:ln w="6350">
            <a:gradFill flip="none" rotWithShape="1">
              <a:gsLst>
                <a:gs pos="0">
                  <a:schemeClr val="bg1">
                    <a:alpha val="50000"/>
                  </a:schemeClr>
                </a:gs>
                <a:gs pos="59290">
                  <a:srgbClr val="FFFFFF">
                    <a:alpha val="0"/>
                  </a:srgbClr>
                </a:gs>
                <a:gs pos="22000">
                  <a:schemeClr val="bg1">
                    <a:alpha val="0"/>
                  </a:schemeClr>
                </a:gs>
                <a:gs pos="100000">
                  <a:schemeClr val="bg1">
                    <a:alpha val="35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5350B90D-FEF2-4ECE-A047-0421ED6C2836}"/>
              </a:ext>
            </a:extLst>
          </p:cNvPr>
          <p:cNvSpPr/>
          <p:nvPr userDrawn="1"/>
        </p:nvSpPr>
        <p:spPr>
          <a:xfrm rot="2700000">
            <a:off x="-7550589" y="126040"/>
            <a:ext cx="6628506" cy="6628506"/>
          </a:xfrm>
          <a:prstGeom prst="rect">
            <a:avLst/>
          </a:prstGeom>
          <a:noFill/>
          <a:ln w="6350">
            <a:gradFill flip="none" rotWithShape="1">
              <a:gsLst>
                <a:gs pos="0">
                  <a:schemeClr val="bg1">
                    <a:alpha val="35000"/>
                  </a:schemeClr>
                </a:gs>
                <a:gs pos="59290">
                  <a:srgbClr val="FFFFFF">
                    <a:alpha val="0"/>
                  </a:srgbClr>
                </a:gs>
                <a:gs pos="22000">
                  <a:schemeClr val="bg1">
                    <a:alpha val="0"/>
                  </a:schemeClr>
                </a:gs>
                <a:gs pos="100000">
                  <a:schemeClr val="bg1">
                    <a:alpha val="44000"/>
                  </a:schemeClr>
                </a:gs>
              </a:gsLst>
              <a:lin ang="81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文本占位符 3">
            <a:extLst>
              <a:ext uri="{FF2B5EF4-FFF2-40B4-BE49-F238E27FC236}">
                <a16:creationId xmlns:a16="http://schemas.microsoft.com/office/drawing/2014/main" id="{9EAB0173-557E-4A29-A232-B3102190C8A2}"/>
              </a:ext>
            </a:extLst>
          </p:cNvPr>
          <p:cNvSpPr>
            <a:spLocks noGrp="1"/>
          </p:cNvSpPr>
          <p:nvPr>
            <p:ph type="body" sz="quarter" idx="14" hasCustomPrompt="1"/>
          </p:nvPr>
        </p:nvSpPr>
        <p:spPr>
          <a:xfrm>
            <a:off x="3001911" y="870119"/>
            <a:ext cx="6082308" cy="707886"/>
          </a:xfrm>
        </p:spPr>
        <p:txBody>
          <a:bodyPr wrap="square">
            <a:spAutoFit/>
          </a:bodyPr>
          <a:lstStyle>
            <a:lvl1pPr marL="0" marR="0" indent="0" algn="ctr" defTabSz="457200" rtl="0" eaLnBrk="1" fontAlgn="auto" latinLnBrk="0" hangingPunct="1">
              <a:lnSpc>
                <a:spcPct val="100000"/>
              </a:lnSpc>
              <a:spcBef>
                <a:spcPts val="0"/>
              </a:spcBef>
              <a:spcAft>
                <a:spcPts val="0"/>
              </a:spcAft>
              <a:buClrTx/>
              <a:buSzTx/>
              <a:buFontTx/>
              <a:buNone/>
              <a:tabLst/>
              <a:defRPr lang="zh-CN" altLang="en-US" sz="4000" b="1" kern="1200" noProof="0">
                <a:gradFill flip="none" rotWithShape="1">
                  <a:gsLst>
                    <a:gs pos="56000">
                      <a:srgbClr val="F5E4C3"/>
                    </a:gs>
                    <a:gs pos="0">
                      <a:srgbClr val="A7692E"/>
                    </a:gs>
                    <a:gs pos="33000">
                      <a:srgbClr val="BAA280"/>
                    </a:gs>
                  </a:gsLst>
                  <a:lin ang="13500000" scaled="1"/>
                  <a:tileRect/>
                </a:gradFill>
                <a:effectLst>
                  <a:outerShdw dist="38100" dir="5400000" algn="t" rotWithShape="0">
                    <a:srgbClr val="D28C3F">
                      <a:alpha val="44000"/>
                    </a:srgbClr>
                  </a:outerShdw>
                </a:effectLst>
                <a:latin typeface="微软雅黑" panose="020B0503020204020204" pitchFamily="34" charset="-122"/>
                <a:ea typeface="微软雅黑" panose="020B0503020204020204" pitchFamily="34" charset="-122"/>
                <a:cs typeface="+mn-cs"/>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4000" b="1" i="0" u="none" strike="noStrike" kern="1200" cap="none" spc="0" normalizeH="0" baseline="0" noProof="0">
                <a:ln>
                  <a:noFill/>
                </a:ln>
                <a:gradFill flip="none" rotWithShape="1">
                  <a:gsLst>
                    <a:gs pos="56000">
                      <a:srgbClr val="F5E4C3"/>
                    </a:gs>
                    <a:gs pos="0">
                      <a:srgbClr val="A7692E"/>
                    </a:gs>
                    <a:gs pos="33000">
                      <a:srgbClr val="BAA280"/>
                    </a:gs>
                  </a:gsLst>
                  <a:lin ang="13500000" scaled="1"/>
                  <a:tileRect/>
                </a:gradFill>
                <a:effectLst>
                  <a:outerShdw dist="38100" dir="5400000" algn="t" rotWithShape="0">
                    <a:srgbClr val="D28C3F">
                      <a:alpha val="44000"/>
                    </a:srgbClr>
                  </a:outerShdw>
                </a:effectLst>
                <a:uLnTx/>
                <a:uFillTx/>
                <a:latin typeface="微软雅黑" panose="020B0503020204020204" pitchFamily="34" charset="-122"/>
                <a:ea typeface="微软雅黑" panose="020B0503020204020204" pitchFamily="34" charset="-122"/>
                <a:cs typeface="+mn-cs"/>
              </a:rPr>
              <a:t>感恩有你</a:t>
            </a:r>
          </a:p>
        </p:txBody>
      </p:sp>
      <p:sp>
        <p:nvSpPr>
          <p:cNvPr id="211" name="图片占位符 8">
            <a:extLst>
              <a:ext uri="{FF2B5EF4-FFF2-40B4-BE49-F238E27FC236}">
                <a16:creationId xmlns:a16="http://schemas.microsoft.com/office/drawing/2014/main" id="{8EE51FC8-ADAB-4DC7-A949-681BE98E94DE}"/>
              </a:ext>
            </a:extLst>
          </p:cNvPr>
          <p:cNvSpPr>
            <a:spLocks noGrp="1"/>
          </p:cNvSpPr>
          <p:nvPr>
            <p:ph type="pic" sz="quarter" idx="10"/>
          </p:nvPr>
        </p:nvSpPr>
        <p:spPr>
          <a:xfrm>
            <a:off x="726850" y="1908712"/>
            <a:ext cx="3042100" cy="1849824"/>
          </a:xfrm>
          <a:custGeom>
            <a:avLst/>
            <a:gdLst>
              <a:gd name="connsiteX0" fmla="*/ 200062 w 3042100"/>
              <a:gd name="connsiteY0" fmla="*/ 0 h 2071248"/>
              <a:gd name="connsiteX1" fmla="*/ 2842038 w 3042100"/>
              <a:gd name="connsiteY1" fmla="*/ 0 h 2071248"/>
              <a:gd name="connsiteX2" fmla="*/ 3042100 w 3042100"/>
              <a:gd name="connsiteY2" fmla="*/ 200062 h 2071248"/>
              <a:gd name="connsiteX3" fmla="*/ 3042100 w 3042100"/>
              <a:gd name="connsiteY3" fmla="*/ 1871186 h 2071248"/>
              <a:gd name="connsiteX4" fmla="*/ 2842038 w 3042100"/>
              <a:gd name="connsiteY4" fmla="*/ 2071248 h 2071248"/>
              <a:gd name="connsiteX5" fmla="*/ 200062 w 3042100"/>
              <a:gd name="connsiteY5" fmla="*/ 2071248 h 2071248"/>
              <a:gd name="connsiteX6" fmla="*/ 0 w 3042100"/>
              <a:gd name="connsiteY6" fmla="*/ 1871186 h 2071248"/>
              <a:gd name="connsiteX7" fmla="*/ 0 w 3042100"/>
              <a:gd name="connsiteY7" fmla="*/ 200062 h 2071248"/>
              <a:gd name="connsiteX8" fmla="*/ 200062 w 3042100"/>
              <a:gd name="connsiteY8" fmla="*/ 0 h 207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2100" h="2071248">
                <a:moveTo>
                  <a:pt x="200062" y="0"/>
                </a:moveTo>
                <a:lnTo>
                  <a:pt x="2842038" y="0"/>
                </a:lnTo>
                <a:cubicBezTo>
                  <a:pt x="2952529" y="0"/>
                  <a:pt x="3042100" y="89571"/>
                  <a:pt x="3042100" y="200062"/>
                </a:cubicBezTo>
                <a:lnTo>
                  <a:pt x="3042100" y="1871186"/>
                </a:lnTo>
                <a:cubicBezTo>
                  <a:pt x="3042100" y="1981677"/>
                  <a:pt x="2952529" y="2071248"/>
                  <a:pt x="2842038" y="2071248"/>
                </a:cubicBezTo>
                <a:lnTo>
                  <a:pt x="200062" y="2071248"/>
                </a:lnTo>
                <a:cubicBezTo>
                  <a:pt x="89571" y="2071248"/>
                  <a:pt x="0" y="1981677"/>
                  <a:pt x="0" y="1871186"/>
                </a:cubicBezTo>
                <a:lnTo>
                  <a:pt x="0" y="200062"/>
                </a:lnTo>
                <a:cubicBezTo>
                  <a:pt x="0" y="89571"/>
                  <a:pt x="89571" y="0"/>
                  <a:pt x="200062"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a:noAutofit/>
          </a:bodyPr>
          <a:lstStyle/>
          <a:p>
            <a:endParaRPr lang="zh-CN" altLang="en-US"/>
          </a:p>
        </p:txBody>
      </p:sp>
      <p:sp>
        <p:nvSpPr>
          <p:cNvPr id="212" name="图片占位符 9">
            <a:extLst>
              <a:ext uri="{FF2B5EF4-FFF2-40B4-BE49-F238E27FC236}">
                <a16:creationId xmlns:a16="http://schemas.microsoft.com/office/drawing/2014/main" id="{3902831C-9859-43B1-8A20-C9D05C787BB8}"/>
              </a:ext>
            </a:extLst>
          </p:cNvPr>
          <p:cNvSpPr>
            <a:spLocks noGrp="1"/>
          </p:cNvSpPr>
          <p:nvPr>
            <p:ph type="pic" sz="quarter" idx="11"/>
          </p:nvPr>
        </p:nvSpPr>
        <p:spPr>
          <a:xfrm>
            <a:off x="3927250" y="1908712"/>
            <a:ext cx="3042100" cy="1849824"/>
          </a:xfrm>
          <a:custGeom>
            <a:avLst/>
            <a:gdLst>
              <a:gd name="connsiteX0" fmla="*/ 200062 w 3042100"/>
              <a:gd name="connsiteY0" fmla="*/ 0 h 2071248"/>
              <a:gd name="connsiteX1" fmla="*/ 2842038 w 3042100"/>
              <a:gd name="connsiteY1" fmla="*/ 0 h 2071248"/>
              <a:gd name="connsiteX2" fmla="*/ 3042100 w 3042100"/>
              <a:gd name="connsiteY2" fmla="*/ 200062 h 2071248"/>
              <a:gd name="connsiteX3" fmla="*/ 3042100 w 3042100"/>
              <a:gd name="connsiteY3" fmla="*/ 1871186 h 2071248"/>
              <a:gd name="connsiteX4" fmla="*/ 2842038 w 3042100"/>
              <a:gd name="connsiteY4" fmla="*/ 2071248 h 2071248"/>
              <a:gd name="connsiteX5" fmla="*/ 200062 w 3042100"/>
              <a:gd name="connsiteY5" fmla="*/ 2071248 h 2071248"/>
              <a:gd name="connsiteX6" fmla="*/ 0 w 3042100"/>
              <a:gd name="connsiteY6" fmla="*/ 1871186 h 2071248"/>
              <a:gd name="connsiteX7" fmla="*/ 0 w 3042100"/>
              <a:gd name="connsiteY7" fmla="*/ 200062 h 2071248"/>
              <a:gd name="connsiteX8" fmla="*/ 200062 w 3042100"/>
              <a:gd name="connsiteY8" fmla="*/ 0 h 207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2100" h="2071248">
                <a:moveTo>
                  <a:pt x="200062" y="0"/>
                </a:moveTo>
                <a:lnTo>
                  <a:pt x="2842038" y="0"/>
                </a:lnTo>
                <a:cubicBezTo>
                  <a:pt x="2952529" y="0"/>
                  <a:pt x="3042100" y="89571"/>
                  <a:pt x="3042100" y="200062"/>
                </a:cubicBezTo>
                <a:lnTo>
                  <a:pt x="3042100" y="1871186"/>
                </a:lnTo>
                <a:cubicBezTo>
                  <a:pt x="3042100" y="1981677"/>
                  <a:pt x="2952529" y="2071248"/>
                  <a:pt x="2842038" y="2071248"/>
                </a:cubicBezTo>
                <a:lnTo>
                  <a:pt x="200062" y="2071248"/>
                </a:lnTo>
                <a:cubicBezTo>
                  <a:pt x="89571" y="2071248"/>
                  <a:pt x="0" y="1981677"/>
                  <a:pt x="0" y="1871186"/>
                </a:cubicBezTo>
                <a:lnTo>
                  <a:pt x="0" y="200062"/>
                </a:lnTo>
                <a:cubicBezTo>
                  <a:pt x="0" y="89571"/>
                  <a:pt x="89571" y="0"/>
                  <a:pt x="200062"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a:noAutofit/>
          </a:bodyPr>
          <a:lstStyle/>
          <a:p>
            <a:endParaRPr lang="zh-CN" altLang="en-US"/>
          </a:p>
        </p:txBody>
      </p:sp>
      <p:sp>
        <p:nvSpPr>
          <p:cNvPr id="213" name="图片占位符 10">
            <a:extLst>
              <a:ext uri="{FF2B5EF4-FFF2-40B4-BE49-F238E27FC236}">
                <a16:creationId xmlns:a16="http://schemas.microsoft.com/office/drawing/2014/main" id="{ADF1DECF-5C29-4603-B5E9-A3709EA2838E}"/>
              </a:ext>
            </a:extLst>
          </p:cNvPr>
          <p:cNvSpPr>
            <a:spLocks noGrp="1"/>
          </p:cNvSpPr>
          <p:nvPr>
            <p:ph type="pic" sz="quarter" idx="12"/>
          </p:nvPr>
        </p:nvSpPr>
        <p:spPr>
          <a:xfrm>
            <a:off x="3927250" y="3928158"/>
            <a:ext cx="3042100" cy="1849824"/>
          </a:xfrm>
          <a:custGeom>
            <a:avLst/>
            <a:gdLst>
              <a:gd name="connsiteX0" fmla="*/ 200062 w 3042100"/>
              <a:gd name="connsiteY0" fmla="*/ 0 h 2071248"/>
              <a:gd name="connsiteX1" fmla="*/ 2842038 w 3042100"/>
              <a:gd name="connsiteY1" fmla="*/ 0 h 2071248"/>
              <a:gd name="connsiteX2" fmla="*/ 3042100 w 3042100"/>
              <a:gd name="connsiteY2" fmla="*/ 200062 h 2071248"/>
              <a:gd name="connsiteX3" fmla="*/ 3042100 w 3042100"/>
              <a:gd name="connsiteY3" fmla="*/ 1871186 h 2071248"/>
              <a:gd name="connsiteX4" fmla="*/ 2842038 w 3042100"/>
              <a:gd name="connsiteY4" fmla="*/ 2071248 h 2071248"/>
              <a:gd name="connsiteX5" fmla="*/ 200062 w 3042100"/>
              <a:gd name="connsiteY5" fmla="*/ 2071248 h 2071248"/>
              <a:gd name="connsiteX6" fmla="*/ 0 w 3042100"/>
              <a:gd name="connsiteY6" fmla="*/ 1871186 h 2071248"/>
              <a:gd name="connsiteX7" fmla="*/ 0 w 3042100"/>
              <a:gd name="connsiteY7" fmla="*/ 200062 h 2071248"/>
              <a:gd name="connsiteX8" fmla="*/ 200062 w 3042100"/>
              <a:gd name="connsiteY8" fmla="*/ 0 h 207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2100" h="2071248">
                <a:moveTo>
                  <a:pt x="200062" y="0"/>
                </a:moveTo>
                <a:lnTo>
                  <a:pt x="2842038" y="0"/>
                </a:lnTo>
                <a:cubicBezTo>
                  <a:pt x="2952529" y="0"/>
                  <a:pt x="3042100" y="89571"/>
                  <a:pt x="3042100" y="200062"/>
                </a:cubicBezTo>
                <a:lnTo>
                  <a:pt x="3042100" y="1871186"/>
                </a:lnTo>
                <a:cubicBezTo>
                  <a:pt x="3042100" y="1981677"/>
                  <a:pt x="2952529" y="2071248"/>
                  <a:pt x="2842038" y="2071248"/>
                </a:cubicBezTo>
                <a:lnTo>
                  <a:pt x="200062" y="2071248"/>
                </a:lnTo>
                <a:cubicBezTo>
                  <a:pt x="89571" y="2071248"/>
                  <a:pt x="0" y="1981677"/>
                  <a:pt x="0" y="1871186"/>
                </a:cubicBezTo>
                <a:lnTo>
                  <a:pt x="0" y="200062"/>
                </a:lnTo>
                <a:cubicBezTo>
                  <a:pt x="0" y="89571"/>
                  <a:pt x="89571" y="0"/>
                  <a:pt x="200062"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a:noAutofit/>
          </a:bodyPr>
          <a:lstStyle/>
          <a:p>
            <a:endParaRPr lang="zh-CN" altLang="en-US"/>
          </a:p>
        </p:txBody>
      </p:sp>
      <p:sp>
        <p:nvSpPr>
          <p:cNvPr id="214" name="矩形: 圆角 213">
            <a:extLst>
              <a:ext uri="{FF2B5EF4-FFF2-40B4-BE49-F238E27FC236}">
                <a16:creationId xmlns:a16="http://schemas.microsoft.com/office/drawing/2014/main" id="{2E2D992F-72A2-4F5D-A554-CD4F74716377}"/>
              </a:ext>
            </a:extLst>
          </p:cNvPr>
          <p:cNvSpPr/>
          <p:nvPr userDrawn="1"/>
        </p:nvSpPr>
        <p:spPr>
          <a:xfrm>
            <a:off x="726850" y="3928158"/>
            <a:ext cx="3042100" cy="1849824"/>
          </a:xfrm>
          <a:prstGeom prst="roundRect">
            <a:avLst>
              <a:gd name="adj" fmla="val 9659"/>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5" name="图片占位符 13">
            <a:extLst>
              <a:ext uri="{FF2B5EF4-FFF2-40B4-BE49-F238E27FC236}">
                <a16:creationId xmlns:a16="http://schemas.microsoft.com/office/drawing/2014/main" id="{E542909E-FF60-45BD-A63A-748771A1F56E}"/>
              </a:ext>
            </a:extLst>
          </p:cNvPr>
          <p:cNvSpPr>
            <a:spLocks noGrp="1"/>
          </p:cNvSpPr>
          <p:nvPr>
            <p:ph type="pic" sz="quarter" idx="13"/>
          </p:nvPr>
        </p:nvSpPr>
        <p:spPr>
          <a:xfrm>
            <a:off x="7127650" y="1908712"/>
            <a:ext cx="4337500" cy="3869270"/>
          </a:xfrm>
          <a:custGeom>
            <a:avLst/>
            <a:gdLst>
              <a:gd name="connsiteX0" fmla="*/ 243136 w 4337500"/>
              <a:gd name="connsiteY0" fmla="*/ 0 h 4332422"/>
              <a:gd name="connsiteX1" fmla="*/ 4094364 w 4337500"/>
              <a:gd name="connsiteY1" fmla="*/ 0 h 4332422"/>
              <a:gd name="connsiteX2" fmla="*/ 4337500 w 4337500"/>
              <a:gd name="connsiteY2" fmla="*/ 243136 h 4332422"/>
              <a:gd name="connsiteX3" fmla="*/ 4337500 w 4337500"/>
              <a:gd name="connsiteY3" fmla="*/ 4089286 h 4332422"/>
              <a:gd name="connsiteX4" fmla="*/ 4094364 w 4337500"/>
              <a:gd name="connsiteY4" fmla="*/ 4332422 h 4332422"/>
              <a:gd name="connsiteX5" fmla="*/ 243136 w 4337500"/>
              <a:gd name="connsiteY5" fmla="*/ 4332422 h 4332422"/>
              <a:gd name="connsiteX6" fmla="*/ 0 w 4337500"/>
              <a:gd name="connsiteY6" fmla="*/ 4089286 h 4332422"/>
              <a:gd name="connsiteX7" fmla="*/ 0 w 4337500"/>
              <a:gd name="connsiteY7" fmla="*/ 243136 h 4332422"/>
              <a:gd name="connsiteX8" fmla="*/ 243136 w 4337500"/>
              <a:gd name="connsiteY8" fmla="*/ 0 h 4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7500" h="4332422">
                <a:moveTo>
                  <a:pt x="243136" y="0"/>
                </a:moveTo>
                <a:lnTo>
                  <a:pt x="4094364" y="0"/>
                </a:lnTo>
                <a:cubicBezTo>
                  <a:pt x="4228644" y="0"/>
                  <a:pt x="4337500" y="108856"/>
                  <a:pt x="4337500" y="243136"/>
                </a:cubicBezTo>
                <a:lnTo>
                  <a:pt x="4337500" y="4089286"/>
                </a:lnTo>
                <a:cubicBezTo>
                  <a:pt x="4337500" y="4223566"/>
                  <a:pt x="4228644" y="4332422"/>
                  <a:pt x="4094364" y="4332422"/>
                </a:cubicBezTo>
                <a:lnTo>
                  <a:pt x="243136" y="4332422"/>
                </a:lnTo>
                <a:cubicBezTo>
                  <a:pt x="108856" y="4332422"/>
                  <a:pt x="0" y="4223566"/>
                  <a:pt x="0" y="4089286"/>
                </a:cubicBezTo>
                <a:lnTo>
                  <a:pt x="0" y="243136"/>
                </a:lnTo>
                <a:cubicBezTo>
                  <a:pt x="0" y="108856"/>
                  <a:pt x="108856" y="0"/>
                  <a:pt x="243136" y="0"/>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a:noAutofit/>
          </a:bodyPr>
          <a:lstStyle/>
          <a:p>
            <a:endParaRPr lang="zh-CN" altLang="en-US"/>
          </a:p>
        </p:txBody>
      </p:sp>
    </p:spTree>
    <p:extLst>
      <p:ext uri="{BB962C8B-B14F-4D97-AF65-F5344CB8AC3E}">
        <p14:creationId xmlns:p14="http://schemas.microsoft.com/office/powerpoint/2010/main" val="85424784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theme" Target="../theme/theme2.xml"/><Relationship Id="rId5" Type="http://schemas.openxmlformats.org/officeDocument/2006/relationships/slideLayout" Target="../slideLayouts/slideLayout18.xml"/><Relationship Id="rId4"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BD4750E4-5D6A-4898-B173-8549F8B301A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552EA865-F935-4B2B-BF6B-0BD22014935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2C44FAA5-655B-4057-A040-CC3A7653B19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8E8E18E-86F4-4B28-86C8-CB15FE4E356F}" type="datetimeFigureOut">
              <a:rPr lang="zh-CN" altLang="en-US" smtClean="0"/>
              <a:t>2019/12/5</a:t>
            </a:fld>
            <a:endParaRPr lang="zh-CN" altLang="en-US"/>
          </a:p>
        </p:txBody>
      </p:sp>
      <p:sp>
        <p:nvSpPr>
          <p:cNvPr id="5" name="页脚占位符 4">
            <a:extLst>
              <a:ext uri="{FF2B5EF4-FFF2-40B4-BE49-F238E27FC236}">
                <a16:creationId xmlns:a16="http://schemas.microsoft.com/office/drawing/2014/main" id="{8F0E77F7-FDE2-4572-A50A-AF531C99038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24D9B1A6-CF58-463F-98A8-764039782BF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000405C-9C46-466C-A55A-7679C228C184}" type="slidenum">
              <a:rPr lang="zh-CN" altLang="en-US" smtClean="0"/>
              <a:t>‹#›</a:t>
            </a:fld>
            <a:endParaRPr lang="zh-CN" altLang="en-US"/>
          </a:p>
        </p:txBody>
      </p:sp>
    </p:spTree>
    <p:extLst>
      <p:ext uri="{BB962C8B-B14F-4D97-AF65-F5344CB8AC3E}">
        <p14:creationId xmlns:p14="http://schemas.microsoft.com/office/powerpoint/2010/main" val="1272619972"/>
      </p:ext>
    </p:extLst>
  </p:cSld>
  <p:clrMap bg1="lt1" tx1="dk1" bg2="lt2" tx2="dk2" accent1="accent1" accent2="accent2" accent3="accent3" accent4="accent4" accent5="accent5" accent6="accent6" hlink="hlink" folHlink="folHlink"/>
  <p:sldLayoutIdLst>
    <p:sldLayoutId id="2147483674" r:id="rId1"/>
    <p:sldLayoutId id="2147483676" r:id="rId2"/>
    <p:sldLayoutId id="2147483675" r:id="rId3"/>
    <p:sldLayoutId id="2147483677" r:id="rId4"/>
    <p:sldLayoutId id="2147483666" r:id="rId5"/>
    <p:sldLayoutId id="2147483655" r:id="rId6"/>
    <p:sldLayoutId id="2147483663" r:id="rId7"/>
    <p:sldLayoutId id="2147483673" r:id="rId8"/>
    <p:sldLayoutId id="2147483671" r:id="rId9"/>
    <p:sldLayoutId id="2147483672" r:id="rId10"/>
    <p:sldLayoutId id="2147483670" r:id="rId11"/>
    <p:sldLayoutId id="2147483662" r:id="rId12"/>
    <p:sldLayoutId id="2147483678"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51805616"/>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1.xml"/><Relationship Id="rId1" Type="http://schemas.openxmlformats.org/officeDocument/2006/relationships/tags" Target="../tags/tag12.xm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1.xml"/><Relationship Id="rId5" Type="http://schemas.openxmlformats.org/officeDocument/2006/relationships/image" Target="../media/image24.png"/><Relationship Id="rId4" Type="http://schemas.openxmlformats.org/officeDocument/2006/relationships/image" Target="../media/image23.png"/></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0.xml"/><Relationship Id="rId5" Type="http://schemas.openxmlformats.org/officeDocument/2006/relationships/image" Target="../media/image28.png"/><Relationship Id="rId4" Type="http://schemas.openxmlformats.org/officeDocument/2006/relationships/image" Target="../media/image27.png"/></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1.png"/><Relationship Id="rId1" Type="http://schemas.openxmlformats.org/officeDocument/2006/relationships/slideLayout" Target="../slideLayouts/slideLayout9.xml"/><Relationship Id="rId5" Type="http://schemas.openxmlformats.org/officeDocument/2006/relationships/image" Target="../media/image30.png"/><Relationship Id="rId4" Type="http://schemas.openxmlformats.org/officeDocument/2006/relationships/image" Target="../media/image2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0.png"/><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1.xml"/><Relationship Id="rId1" Type="http://schemas.openxmlformats.org/officeDocument/2006/relationships/tags" Target="../tags/tag2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8" Type="http://schemas.openxmlformats.org/officeDocument/2006/relationships/tags" Target="../tags/tag20.xml"/><Relationship Id="rId3" Type="http://schemas.openxmlformats.org/officeDocument/2006/relationships/tags" Target="../tags/tag15.xml"/><Relationship Id="rId7" Type="http://schemas.openxmlformats.org/officeDocument/2006/relationships/tags" Target="../tags/tag19.xml"/><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tags" Target="../tags/tag18.xml"/><Relationship Id="rId5" Type="http://schemas.openxmlformats.org/officeDocument/2006/relationships/tags" Target="../tags/tag17.xml"/><Relationship Id="rId4" Type="http://schemas.openxmlformats.org/officeDocument/2006/relationships/tags" Target="../tags/tag16.xml"/><Relationship Id="rId9"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0.png"/><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9.png"/><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20.png"/><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A-图片 6">
            <a:extLst>
              <a:ext uri="{FF2B5EF4-FFF2-40B4-BE49-F238E27FC236}">
                <a16:creationId xmlns:a16="http://schemas.microsoft.com/office/drawing/2014/main" id="{E6F35435-E493-456B-99CC-1C781089C0FA}"/>
              </a:ext>
            </a:extLst>
          </p:cNvPr>
          <p:cNvPicPr>
            <a:picLocks noChangeAspect="1"/>
          </p:cNvPicPr>
          <p:nvPr>
            <p:custDataLst>
              <p:tags r:id="rId1"/>
            </p:custDataLst>
          </p:nvPr>
        </p:nvPicPr>
        <p:blipFill>
          <a:blip r:embed="rId3">
            <a:alphaModFix amt="50000"/>
            <a:extLst>
              <a:ext uri="{28A0092B-C50C-407E-A947-70E740481C1C}">
                <a14:useLocalDpi xmlns:a14="http://schemas.microsoft.com/office/drawing/2010/main" val="0"/>
              </a:ext>
            </a:extLst>
          </a:blip>
          <a:stretch>
            <a:fillRect/>
          </a:stretch>
        </p:blipFill>
        <p:spPr>
          <a:xfrm rot="20809858">
            <a:off x="1949037" y="2747976"/>
            <a:ext cx="2863482" cy="1523194"/>
          </a:xfrm>
          <a:prstGeom prst="rect">
            <a:avLst/>
          </a:prstGeom>
        </p:spPr>
      </p:pic>
      <p:sp>
        <p:nvSpPr>
          <p:cNvPr id="43" name="文本占位符 42">
            <a:extLst>
              <a:ext uri="{FF2B5EF4-FFF2-40B4-BE49-F238E27FC236}">
                <a16:creationId xmlns:a16="http://schemas.microsoft.com/office/drawing/2014/main" id="{7F434809-6911-4E7E-A760-AE3015166925}"/>
              </a:ext>
            </a:extLst>
          </p:cNvPr>
          <p:cNvSpPr>
            <a:spLocks noGrp="1"/>
          </p:cNvSpPr>
          <p:nvPr>
            <p:ph type="body" sz="quarter" idx="10"/>
          </p:nvPr>
        </p:nvSpPr>
        <p:spPr>
          <a:xfrm>
            <a:off x="3555901" y="5055098"/>
            <a:ext cx="5080198" cy="400110"/>
          </a:xfrm>
        </p:spPr>
        <p:txBody>
          <a:bodyPr/>
          <a:lstStyle/>
          <a:p>
            <a:pPr lvl="0"/>
            <a:r>
              <a:rPr lang="en-US" altLang="zh-CN"/>
              <a:t>XXX</a:t>
            </a:r>
            <a:r>
              <a:rPr lang="zh-CN" altLang="en-US"/>
              <a:t>有限责任公司年会模板</a:t>
            </a:r>
          </a:p>
        </p:txBody>
      </p:sp>
      <p:sp>
        <p:nvSpPr>
          <p:cNvPr id="45" name="文本占位符 44">
            <a:extLst>
              <a:ext uri="{FF2B5EF4-FFF2-40B4-BE49-F238E27FC236}">
                <a16:creationId xmlns:a16="http://schemas.microsoft.com/office/drawing/2014/main" id="{686360B7-7BBA-437A-B2AC-187C9D4C0339}"/>
              </a:ext>
            </a:extLst>
          </p:cNvPr>
          <p:cNvSpPr>
            <a:spLocks noGrp="1"/>
          </p:cNvSpPr>
          <p:nvPr>
            <p:ph type="body" sz="quarter" idx="11"/>
          </p:nvPr>
        </p:nvSpPr>
        <p:spPr>
          <a:xfrm>
            <a:off x="4855658" y="2063228"/>
            <a:ext cx="773276" cy="327536"/>
          </a:xfrm>
        </p:spPr>
        <p:txBody>
          <a:bodyPr>
            <a:normAutofit fontScale="92500" lnSpcReduction="10000"/>
          </a:bodyPr>
          <a:lstStyle/>
          <a:p>
            <a:r>
              <a:rPr lang="en-US" altLang="zh-CN"/>
              <a:t>2019</a:t>
            </a:r>
            <a:endParaRPr lang="zh-CN" altLang="en-US"/>
          </a:p>
        </p:txBody>
      </p:sp>
      <p:sp>
        <p:nvSpPr>
          <p:cNvPr id="46" name="文本占位符 45">
            <a:extLst>
              <a:ext uri="{FF2B5EF4-FFF2-40B4-BE49-F238E27FC236}">
                <a16:creationId xmlns:a16="http://schemas.microsoft.com/office/drawing/2014/main" id="{543980F5-02F7-4DE6-9B05-6BE78D88654C}"/>
              </a:ext>
            </a:extLst>
          </p:cNvPr>
          <p:cNvSpPr>
            <a:spLocks noGrp="1"/>
          </p:cNvSpPr>
          <p:nvPr>
            <p:ph type="body" sz="quarter" idx="12"/>
          </p:nvPr>
        </p:nvSpPr>
        <p:spPr>
          <a:xfrm>
            <a:off x="8543883" y="3666921"/>
            <a:ext cx="773276" cy="327536"/>
          </a:xfrm>
        </p:spPr>
        <p:txBody>
          <a:bodyPr/>
          <a:lstStyle/>
          <a:p>
            <a:r>
              <a:rPr lang="en-US" altLang="zh-CN"/>
              <a:t>2020</a:t>
            </a:r>
            <a:endParaRPr lang="zh-CN" altLang="en-US"/>
          </a:p>
        </p:txBody>
      </p:sp>
    </p:spTree>
    <p:extLst>
      <p:ext uri="{BB962C8B-B14F-4D97-AF65-F5344CB8AC3E}">
        <p14:creationId xmlns:p14="http://schemas.microsoft.com/office/powerpoint/2010/main" val="300720312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占位符 16" descr="图片包含 室内, 人, 天花板, 桌子&#10;&#10;描述已自动生成">
            <a:extLst>
              <a:ext uri="{FF2B5EF4-FFF2-40B4-BE49-F238E27FC236}">
                <a16:creationId xmlns:a16="http://schemas.microsoft.com/office/drawing/2014/main" id="{13A95485-5E28-4E59-B88D-73DCDC007F14}"/>
              </a:ext>
            </a:extLst>
          </p:cNvPr>
          <p:cNvPicPr>
            <a:picLocks noGrp="1" noChangeAspect="1"/>
          </p:cNvPicPr>
          <p:nvPr>
            <p:ph type="pic" sz="quarter" idx="13"/>
          </p:nvPr>
        </p:nvPicPr>
        <p:blipFill rotWithShape="1">
          <a:blip r:embed="rId2">
            <a:extLst>
              <a:ext uri="{28A0092B-C50C-407E-A947-70E740481C1C}">
                <a14:useLocalDpi xmlns:a14="http://schemas.microsoft.com/office/drawing/2010/main" val="0"/>
              </a:ext>
            </a:extLst>
          </a:blip>
          <a:srcRect l="18970" r="18970"/>
          <a:stretch/>
        </p:blipFill>
        <p:spPr/>
      </p:pic>
      <p:pic>
        <p:nvPicPr>
          <p:cNvPr id="22" name="图片占位符 21" descr="人拿着笔记本电脑&#10;&#10;描述已自动生成">
            <a:extLst>
              <a:ext uri="{FF2B5EF4-FFF2-40B4-BE49-F238E27FC236}">
                <a16:creationId xmlns:a16="http://schemas.microsoft.com/office/drawing/2014/main" id="{508C636E-EEBF-44F8-8C2C-C17F379AAB5C}"/>
              </a:ext>
            </a:extLst>
          </p:cNvPr>
          <p:cNvPicPr>
            <a:picLocks noGrp="1" noChangeAspect="1"/>
          </p:cNvPicPr>
          <p:nvPr>
            <p:ph type="pic" sz="quarter" idx="15"/>
          </p:nvPr>
        </p:nvPicPr>
        <p:blipFill rotWithShape="1">
          <a:blip r:embed="rId3">
            <a:extLst>
              <a:ext uri="{28A0092B-C50C-407E-A947-70E740481C1C}">
                <a14:useLocalDpi xmlns:a14="http://schemas.microsoft.com/office/drawing/2010/main" val="0"/>
              </a:ext>
            </a:extLst>
          </a:blip>
          <a:srcRect l="18970" r="18970"/>
          <a:stretch/>
        </p:blipFill>
        <p:spPr/>
      </p:pic>
      <p:pic>
        <p:nvPicPr>
          <p:cNvPr id="24" name="图片占位符 23" descr="桌子上放着笔记本电脑前的人们&#10;&#10;描述已自动生成">
            <a:extLst>
              <a:ext uri="{FF2B5EF4-FFF2-40B4-BE49-F238E27FC236}">
                <a16:creationId xmlns:a16="http://schemas.microsoft.com/office/drawing/2014/main" id="{FE4B1418-CEC6-49C5-9FF3-4D9244E19712}"/>
              </a:ext>
            </a:extLst>
          </p:cNvPr>
          <p:cNvPicPr>
            <a:picLocks noGrp="1" noChangeAspect="1"/>
          </p:cNvPicPr>
          <p:nvPr>
            <p:ph type="pic" sz="quarter" idx="16"/>
          </p:nvPr>
        </p:nvPicPr>
        <p:blipFill rotWithShape="1">
          <a:blip r:embed="rId4">
            <a:extLst>
              <a:ext uri="{28A0092B-C50C-407E-A947-70E740481C1C}">
                <a14:useLocalDpi xmlns:a14="http://schemas.microsoft.com/office/drawing/2010/main" val="0"/>
              </a:ext>
            </a:extLst>
          </a:blip>
          <a:srcRect l="18970" r="18970"/>
          <a:stretch/>
        </p:blipFill>
        <p:spPr/>
      </p:pic>
      <p:sp>
        <p:nvSpPr>
          <p:cNvPr id="19" name="文本占位符 3">
            <a:extLst>
              <a:ext uri="{FF2B5EF4-FFF2-40B4-BE49-F238E27FC236}">
                <a16:creationId xmlns:a16="http://schemas.microsoft.com/office/drawing/2014/main" id="{D5832A4B-3843-4A1A-98FA-1E495734B86E}"/>
              </a:ext>
            </a:extLst>
          </p:cNvPr>
          <p:cNvSpPr>
            <a:spLocks noGrp="1"/>
          </p:cNvSpPr>
          <p:nvPr>
            <p:ph type="body" sz="quarter" idx="14"/>
          </p:nvPr>
        </p:nvSpPr>
        <p:spPr/>
        <p:txBody>
          <a:bodyPr/>
          <a:lstStyle>
            <a:lvl1pPr marL="0" marR="0" indent="0" algn="ctr" defTabSz="914400" rtl="0" eaLnBrk="1" fontAlgn="auto" latinLnBrk="0" hangingPunct="1">
              <a:lnSpc>
                <a:spcPct val="100000"/>
              </a:lnSpc>
              <a:spcBef>
                <a:spcPts val="0"/>
              </a:spcBef>
              <a:spcAft>
                <a:spcPts val="0"/>
              </a:spcAft>
              <a:buClrTx/>
              <a:buSzTx/>
              <a:buFontTx/>
              <a:buNone/>
              <a:tabLst/>
              <a:defRPr lang="zh-CN" altLang="en-US" sz="4000" b="1" kern="1200" spc="600" noProof="0">
                <a:blipFill dpi="0" rotWithShape="1">
                  <a:blip r:embed="rId5"/>
                  <a:srcRect/>
                  <a:stretch>
                    <a:fillRect/>
                  </a:stretch>
                </a:blipFill>
                <a:effectLst>
                  <a:outerShdw blurRad="63500" sx="102000" sy="102000" algn="ctr" rotWithShape="0">
                    <a:prstClr val="black">
                      <a:alpha val="23000"/>
                    </a:prstClr>
                  </a:outerShdw>
                </a:effectLst>
                <a:latin typeface="微软雅黑" panose="020B0503020204020204" pitchFamily="34" charset="-122"/>
                <a:ea typeface="微软雅黑" panose="020B0503020204020204" pitchFamily="34" charset="-122"/>
                <a:cs typeface="+mn-cs"/>
              </a:defRPr>
            </a:lvl1pPr>
          </a:lstStyle>
          <a:p>
            <a:pPr lvl="0"/>
            <a:r>
              <a:rPr lang="zh-CN" altLang="en-US" noProof="0">
                <a:gradFill flip="none" rotWithShape="1">
                  <a:gsLst>
                    <a:gs pos="100000">
                      <a:schemeClr val="accent1"/>
                    </a:gs>
                    <a:gs pos="0">
                      <a:schemeClr val="accent2"/>
                    </a:gs>
                  </a:gsLst>
                  <a:lin ang="2700000" scaled="1"/>
                  <a:tileRect/>
                </a:gradFill>
              </a:rPr>
              <a:t>感恩有你</a:t>
            </a:r>
          </a:p>
        </p:txBody>
      </p:sp>
    </p:spTree>
    <p:extLst>
      <p:ext uri="{BB962C8B-B14F-4D97-AF65-F5344CB8AC3E}">
        <p14:creationId xmlns:p14="http://schemas.microsoft.com/office/powerpoint/2010/main" val="38102409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占位符 15" descr="图片包含 人, 男人, 窗户, 桌子&#10;&#10;描述已自动生成">
            <a:extLst>
              <a:ext uri="{FF2B5EF4-FFF2-40B4-BE49-F238E27FC236}">
                <a16:creationId xmlns:a16="http://schemas.microsoft.com/office/drawing/2014/main" id="{FE792CE0-5533-4B8F-B595-9931F12499C8}"/>
              </a:ext>
            </a:extLst>
          </p:cNvPr>
          <p:cNvPicPr>
            <a:picLocks noGrp="1" noChangeAspect="1"/>
          </p:cNvPicPr>
          <p:nvPr>
            <p:ph type="pic" sz="quarter" idx="12"/>
          </p:nvPr>
        </p:nvPicPr>
        <p:blipFill rotWithShape="1">
          <a:blip r:embed="rId2">
            <a:extLst>
              <a:ext uri="{28A0092B-C50C-407E-A947-70E740481C1C}">
                <a14:useLocalDpi xmlns:a14="http://schemas.microsoft.com/office/drawing/2010/main" val="0"/>
              </a:ext>
            </a:extLst>
          </a:blip>
          <a:srcRect t="17723" b="17723"/>
          <a:stretch/>
        </p:blipFill>
        <p:spPr/>
      </p:pic>
      <p:pic>
        <p:nvPicPr>
          <p:cNvPr id="12" name="图片占位符 11" descr="男人坐在桌子前&#10;&#10;描述已自动生成">
            <a:extLst>
              <a:ext uri="{FF2B5EF4-FFF2-40B4-BE49-F238E27FC236}">
                <a16:creationId xmlns:a16="http://schemas.microsoft.com/office/drawing/2014/main" id="{50855258-219C-4E6B-BE4B-EF421B51C01B}"/>
              </a:ext>
            </a:extLst>
          </p:cNvPr>
          <p:cNvPicPr>
            <a:picLocks noGrp="1" noChangeAspect="1"/>
          </p:cNvPicPr>
          <p:nvPr>
            <p:ph type="pic" sz="quarter" idx="10"/>
          </p:nvPr>
        </p:nvPicPr>
        <p:blipFill rotWithShape="1">
          <a:blip r:embed="rId3">
            <a:extLst>
              <a:ext uri="{28A0092B-C50C-407E-A947-70E740481C1C}">
                <a14:useLocalDpi xmlns:a14="http://schemas.microsoft.com/office/drawing/2010/main" val="0"/>
              </a:ext>
            </a:extLst>
          </a:blip>
          <a:srcRect l="3379" r="3379"/>
          <a:stretch/>
        </p:blipFill>
        <p:spPr/>
      </p:pic>
      <p:pic>
        <p:nvPicPr>
          <p:cNvPr id="14" name="图片占位符 13" descr="图片包含 书, 人, 室内, 架子&#10;&#10;描述已自动生成">
            <a:extLst>
              <a:ext uri="{FF2B5EF4-FFF2-40B4-BE49-F238E27FC236}">
                <a16:creationId xmlns:a16="http://schemas.microsoft.com/office/drawing/2014/main" id="{6DD3A713-1960-4375-9884-0E91FC2B9113}"/>
              </a:ext>
            </a:extLst>
          </p:cNvPr>
          <p:cNvPicPr>
            <a:picLocks noGrp="1" noChangeAspect="1"/>
          </p:cNvPicPr>
          <p:nvPr>
            <p:ph type="pic" sz="quarter" idx="11"/>
          </p:nvPr>
        </p:nvPicPr>
        <p:blipFill rotWithShape="1">
          <a:blip r:embed="rId4">
            <a:extLst>
              <a:ext uri="{28A0092B-C50C-407E-A947-70E740481C1C}">
                <a14:useLocalDpi xmlns:a14="http://schemas.microsoft.com/office/drawing/2010/main" val="0"/>
              </a:ext>
            </a:extLst>
          </a:blip>
          <a:srcRect l="3371" r="3371"/>
          <a:stretch/>
        </p:blipFill>
        <p:spPr/>
      </p:pic>
      <p:pic>
        <p:nvPicPr>
          <p:cNvPr id="18" name="图片占位符 17" descr="桌子上放着笔记本电脑的女人&#10;&#10;描述已自动生成">
            <a:extLst>
              <a:ext uri="{FF2B5EF4-FFF2-40B4-BE49-F238E27FC236}">
                <a16:creationId xmlns:a16="http://schemas.microsoft.com/office/drawing/2014/main" id="{439DA600-C296-4E44-984D-730B5A1B8B25}"/>
              </a:ext>
            </a:extLst>
          </p:cNvPr>
          <p:cNvPicPr>
            <a:picLocks noGrp="1" noChangeAspect="1"/>
          </p:cNvPicPr>
          <p:nvPr>
            <p:ph type="pic" sz="quarter" idx="15"/>
          </p:nvPr>
        </p:nvPicPr>
        <p:blipFill rotWithShape="1">
          <a:blip r:embed="rId5">
            <a:extLst>
              <a:ext uri="{28A0092B-C50C-407E-A947-70E740481C1C}">
                <a14:useLocalDpi xmlns:a14="http://schemas.microsoft.com/office/drawing/2010/main" val="0"/>
              </a:ext>
            </a:extLst>
          </a:blip>
          <a:srcRect l="5741" r="5741"/>
          <a:stretch/>
        </p:blipFill>
        <p:spPr/>
      </p:pic>
      <p:sp>
        <p:nvSpPr>
          <p:cNvPr id="9" name="文本占位符 8">
            <a:extLst>
              <a:ext uri="{FF2B5EF4-FFF2-40B4-BE49-F238E27FC236}">
                <a16:creationId xmlns:a16="http://schemas.microsoft.com/office/drawing/2014/main" id="{FFF9D48C-BE25-4F9B-8452-2E9BB7FB3A59}"/>
              </a:ext>
            </a:extLst>
          </p:cNvPr>
          <p:cNvSpPr>
            <a:spLocks noGrp="1"/>
          </p:cNvSpPr>
          <p:nvPr>
            <p:ph type="body" sz="quarter" idx="14"/>
          </p:nvPr>
        </p:nvSpPr>
        <p:spPr/>
        <p:txBody>
          <a:bodyPr/>
          <a:lstStyle/>
          <a:p>
            <a:r>
              <a:rPr lang="zh-CN" altLang="en-US"/>
              <a:t>感恩有你</a:t>
            </a:r>
          </a:p>
        </p:txBody>
      </p:sp>
      <p:sp>
        <p:nvSpPr>
          <p:cNvPr id="19" name="文本框 18">
            <a:extLst>
              <a:ext uri="{FF2B5EF4-FFF2-40B4-BE49-F238E27FC236}">
                <a16:creationId xmlns:a16="http://schemas.microsoft.com/office/drawing/2014/main" id="{3A689D08-9D09-47DD-AEFC-7DBDF85CA20E}"/>
              </a:ext>
            </a:extLst>
          </p:cNvPr>
          <p:cNvSpPr txBox="1"/>
          <p:nvPr/>
        </p:nvSpPr>
        <p:spPr>
          <a:xfrm>
            <a:off x="931203" y="4923845"/>
            <a:ext cx="261517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2000" b="1">
                <a:solidFill>
                  <a:schemeClr val="accent2"/>
                </a:solidFill>
                <a:latin typeface="微软雅黑" panose="020B0503020204020204" pitchFamily="34" charset="-122"/>
                <a:ea typeface="微软雅黑" panose="020B0503020204020204" pitchFamily="34" charset="-122"/>
              </a:rPr>
              <a:t>请输入标题</a:t>
            </a:r>
            <a:endParaRPr kumimoji="0" lang="en-US" altLang="zh-CN" sz="2000" b="1" i="0" u="none" strike="noStrike" kern="1200" cap="none" spc="0" normalizeH="0" baseline="0" noProof="0">
              <a:ln>
                <a:noFill/>
              </a:ln>
              <a:solidFill>
                <a:schemeClr val="accent2"/>
              </a:solidFill>
              <a:effectLst/>
              <a:uLnTx/>
              <a:uFillTx/>
              <a:latin typeface="微软雅黑" panose="020B0503020204020204" pitchFamily="34" charset="-122"/>
              <a:ea typeface="微软雅黑" panose="020B0503020204020204" pitchFamily="34" charset="-122"/>
            </a:endParaRPr>
          </a:p>
        </p:txBody>
      </p:sp>
      <p:sp>
        <p:nvSpPr>
          <p:cNvPr id="20" name="文本框 19">
            <a:extLst>
              <a:ext uri="{FF2B5EF4-FFF2-40B4-BE49-F238E27FC236}">
                <a16:creationId xmlns:a16="http://schemas.microsoft.com/office/drawing/2014/main" id="{E9D67631-5A45-483C-80E0-44AFA64F41AE}"/>
              </a:ext>
            </a:extLst>
          </p:cNvPr>
          <p:cNvSpPr txBox="1"/>
          <p:nvPr/>
        </p:nvSpPr>
        <p:spPr>
          <a:xfrm>
            <a:off x="4853194" y="1966983"/>
            <a:ext cx="261517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2000" b="1">
                <a:solidFill>
                  <a:schemeClr val="accent2"/>
                </a:solidFill>
                <a:latin typeface="微软雅黑" panose="020B0503020204020204" pitchFamily="34" charset="-122"/>
                <a:ea typeface="微软雅黑" panose="020B0503020204020204" pitchFamily="34" charset="-122"/>
              </a:rPr>
              <a:t>请输入标题</a:t>
            </a:r>
            <a:endParaRPr kumimoji="0" lang="en-US" altLang="zh-CN" sz="2000" b="1" i="0" u="none" strike="noStrike" kern="1200" cap="none" spc="0" normalizeH="0" baseline="0" noProof="0">
              <a:ln>
                <a:noFill/>
              </a:ln>
              <a:solidFill>
                <a:schemeClr val="accent2"/>
              </a:solidFill>
              <a:effectLst/>
              <a:uLnTx/>
              <a:uFillTx/>
              <a:latin typeface="微软雅黑" panose="020B0503020204020204" pitchFamily="34" charset="-122"/>
              <a:ea typeface="微软雅黑" panose="020B0503020204020204" pitchFamily="34" charset="-122"/>
            </a:endParaRPr>
          </a:p>
        </p:txBody>
      </p:sp>
      <p:sp>
        <p:nvSpPr>
          <p:cNvPr id="21" name="文本框 20">
            <a:extLst>
              <a:ext uri="{FF2B5EF4-FFF2-40B4-BE49-F238E27FC236}">
                <a16:creationId xmlns:a16="http://schemas.microsoft.com/office/drawing/2014/main" id="{3800A7DC-B639-4650-961B-DDBA3C6B6C62}"/>
              </a:ext>
            </a:extLst>
          </p:cNvPr>
          <p:cNvSpPr txBox="1"/>
          <p:nvPr/>
        </p:nvSpPr>
        <p:spPr>
          <a:xfrm>
            <a:off x="4864049" y="2367093"/>
            <a:ext cx="2587992" cy="673005"/>
          </a:xfrm>
          <a:prstGeom prst="rect">
            <a:avLst/>
          </a:prstGeom>
          <a:noFill/>
        </p:spPr>
        <p:txBody>
          <a:bodyPr wrap="square" rtlCol="0">
            <a:spAutoFit/>
          </a:bodyPr>
          <a:lstStyle/>
          <a:p>
            <a:pPr lvl="0">
              <a:lnSpc>
                <a:spcPct val="130000"/>
              </a:lnSpc>
              <a:defRPr/>
            </a:pPr>
            <a:r>
              <a:rPr lang="zh-CN" altLang="en-US" sz="1000" b="1">
                <a:solidFill>
                  <a:schemeClr val="accent2"/>
                </a:solidFill>
                <a:latin typeface="微软雅黑" panose="020B0503020204020204" pitchFamily="34" charset="-122"/>
                <a:ea typeface="微软雅黑" panose="020B0503020204020204" pitchFamily="34" charset="-122"/>
              </a:rPr>
              <a:t>点击输入您的具体内容用简洁的语言文字进行阐述精准的词汇表达胜过长篇大论的文字表述</a:t>
            </a:r>
          </a:p>
        </p:txBody>
      </p:sp>
      <p:sp>
        <p:nvSpPr>
          <p:cNvPr id="22" name="文本框 21">
            <a:extLst>
              <a:ext uri="{FF2B5EF4-FFF2-40B4-BE49-F238E27FC236}">
                <a16:creationId xmlns:a16="http://schemas.microsoft.com/office/drawing/2014/main" id="{CF71F560-9AC0-47EF-A993-DD3833B1E2A2}"/>
              </a:ext>
            </a:extLst>
          </p:cNvPr>
          <p:cNvSpPr txBox="1"/>
          <p:nvPr/>
        </p:nvSpPr>
        <p:spPr>
          <a:xfrm>
            <a:off x="7817347" y="3700944"/>
            <a:ext cx="925301" cy="1673279"/>
          </a:xfrm>
          <a:prstGeom prst="rect">
            <a:avLst/>
          </a:prstGeom>
          <a:noFill/>
        </p:spPr>
        <p:txBody>
          <a:bodyPr wrap="square" rtlCol="0">
            <a:spAutoFit/>
          </a:bodyPr>
          <a:lstStyle/>
          <a:p>
            <a:pPr lvl="0">
              <a:lnSpc>
                <a:spcPct val="130000"/>
              </a:lnSpc>
              <a:defRPr/>
            </a:pPr>
            <a:r>
              <a:rPr lang="zh-CN" altLang="en-US" sz="1000" b="1">
                <a:solidFill>
                  <a:schemeClr val="accent2"/>
                </a:solidFill>
                <a:latin typeface="微软雅黑" panose="020B0503020204020204" pitchFamily="34" charset="-122"/>
                <a:ea typeface="微软雅黑" panose="020B0503020204020204" pitchFamily="34" charset="-122"/>
              </a:rPr>
              <a:t>点击输入您的具体内容用简洁的语言文字进行阐述精准的词汇表达胜过长篇大论的文字表述</a:t>
            </a:r>
          </a:p>
        </p:txBody>
      </p:sp>
    </p:spTree>
    <p:extLst>
      <p:ext uri="{BB962C8B-B14F-4D97-AF65-F5344CB8AC3E}">
        <p14:creationId xmlns:p14="http://schemas.microsoft.com/office/powerpoint/2010/main" val="15792404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占位符 9">
            <a:extLst>
              <a:ext uri="{FF2B5EF4-FFF2-40B4-BE49-F238E27FC236}">
                <a16:creationId xmlns:a16="http://schemas.microsoft.com/office/drawing/2014/main" id="{3AF10C37-A29F-4642-8CA0-564A796CB1F9}"/>
              </a:ext>
            </a:extLst>
          </p:cNvPr>
          <p:cNvSpPr>
            <a:spLocks noGrp="1"/>
          </p:cNvSpPr>
          <p:nvPr>
            <p:ph type="body" sz="quarter" idx="14"/>
          </p:nvPr>
        </p:nvSpPr>
        <p:spPr/>
        <p:txBody>
          <a:bodyPr/>
          <a:lstStyle/>
          <a:p>
            <a:r>
              <a:rPr lang="zh-CN" altLang="en-US"/>
              <a:t>感恩有你</a:t>
            </a:r>
          </a:p>
        </p:txBody>
      </p:sp>
      <p:pic>
        <p:nvPicPr>
          <p:cNvPr id="12" name="图片占位符 11" descr="图片包含 室内, 人, 天花板, 桌子&#10;&#10;描述已自动生成">
            <a:extLst>
              <a:ext uri="{FF2B5EF4-FFF2-40B4-BE49-F238E27FC236}">
                <a16:creationId xmlns:a16="http://schemas.microsoft.com/office/drawing/2014/main" id="{17CFB404-3F49-4602-BF20-84199DD692CF}"/>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t="4358" b="4358"/>
          <a:stretch/>
        </p:blipFill>
        <p:spPr/>
      </p:pic>
      <p:pic>
        <p:nvPicPr>
          <p:cNvPr id="14" name="图片占位符 13" descr="桌子上放着笔记本电脑前的人们&#10;&#10;描述已自动生成">
            <a:extLst>
              <a:ext uri="{FF2B5EF4-FFF2-40B4-BE49-F238E27FC236}">
                <a16:creationId xmlns:a16="http://schemas.microsoft.com/office/drawing/2014/main" id="{F6EDF2E9-1A5A-4B44-8B03-8013A6697B12}"/>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t="4358" b="4358"/>
          <a:stretch/>
        </p:blipFill>
        <p:spPr/>
      </p:pic>
      <p:pic>
        <p:nvPicPr>
          <p:cNvPr id="16" name="图片占位符 15" descr="图片包含 桌子, 人, 室内, 电脑&#10;&#10;描述已自动生成">
            <a:extLst>
              <a:ext uri="{FF2B5EF4-FFF2-40B4-BE49-F238E27FC236}">
                <a16:creationId xmlns:a16="http://schemas.microsoft.com/office/drawing/2014/main" id="{C7A355B1-7DC6-4FB5-84A6-A81176CF7AD1}"/>
              </a:ext>
            </a:extLst>
          </p:cNvPr>
          <p:cNvPicPr>
            <a:picLocks noGrp="1" noChangeAspect="1"/>
          </p:cNvPicPr>
          <p:nvPr>
            <p:ph type="pic" sz="quarter" idx="12"/>
          </p:nvPr>
        </p:nvPicPr>
        <p:blipFill rotWithShape="1">
          <a:blip r:embed="rId4">
            <a:extLst>
              <a:ext uri="{28A0092B-C50C-407E-A947-70E740481C1C}">
                <a14:useLocalDpi xmlns:a14="http://schemas.microsoft.com/office/drawing/2010/main" val="0"/>
              </a:ext>
            </a:extLst>
          </a:blip>
          <a:srcRect t="4358" b="4358"/>
          <a:stretch/>
        </p:blipFill>
        <p:spPr/>
      </p:pic>
      <p:pic>
        <p:nvPicPr>
          <p:cNvPr id="18" name="图片占位符 17" descr="图片包含 人, 桌子, 人们, 小&#10;&#10;描述已自动生成">
            <a:extLst>
              <a:ext uri="{FF2B5EF4-FFF2-40B4-BE49-F238E27FC236}">
                <a16:creationId xmlns:a16="http://schemas.microsoft.com/office/drawing/2014/main" id="{4ECC4BA6-720E-4047-9BD6-BE40D037C8F6}"/>
              </a:ext>
            </a:extLst>
          </p:cNvPr>
          <p:cNvPicPr>
            <a:picLocks noGrp="1" noChangeAspect="1"/>
          </p:cNvPicPr>
          <p:nvPr>
            <p:ph type="pic" sz="quarter" idx="13"/>
          </p:nvPr>
        </p:nvPicPr>
        <p:blipFill rotWithShape="1">
          <a:blip r:embed="rId5">
            <a:extLst>
              <a:ext uri="{28A0092B-C50C-407E-A947-70E740481C1C}">
                <a14:useLocalDpi xmlns:a14="http://schemas.microsoft.com/office/drawing/2010/main" val="0"/>
              </a:ext>
            </a:extLst>
          </a:blip>
          <a:srcRect l="12647" r="12647"/>
          <a:stretch/>
        </p:blipFill>
        <p:spPr/>
      </p:pic>
      <p:sp>
        <p:nvSpPr>
          <p:cNvPr id="19" name="文本框 18">
            <a:extLst>
              <a:ext uri="{FF2B5EF4-FFF2-40B4-BE49-F238E27FC236}">
                <a16:creationId xmlns:a16="http://schemas.microsoft.com/office/drawing/2014/main" id="{6D9565A7-3C7A-4A27-86B0-EE67D6047FA7}"/>
              </a:ext>
            </a:extLst>
          </p:cNvPr>
          <p:cNvSpPr txBox="1"/>
          <p:nvPr/>
        </p:nvSpPr>
        <p:spPr>
          <a:xfrm>
            <a:off x="921264" y="4297680"/>
            <a:ext cx="261517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2000" b="1">
                <a:solidFill>
                  <a:schemeClr val="accent2"/>
                </a:solidFill>
                <a:latin typeface="微软雅黑" panose="020B0503020204020204" pitchFamily="34" charset="-122"/>
                <a:ea typeface="微软雅黑" panose="020B0503020204020204" pitchFamily="34" charset="-122"/>
              </a:rPr>
              <a:t>请输入标题</a:t>
            </a:r>
            <a:endParaRPr kumimoji="0" lang="en-US" altLang="zh-CN" sz="2000" b="1" i="0" u="none" strike="noStrike" kern="1200" cap="none" spc="0" normalizeH="0" baseline="0" noProof="0">
              <a:ln>
                <a:noFill/>
              </a:ln>
              <a:solidFill>
                <a:schemeClr val="accent2"/>
              </a:solidFill>
              <a:effectLst/>
              <a:uLnTx/>
              <a:uFillTx/>
              <a:latin typeface="微软雅黑" panose="020B0503020204020204" pitchFamily="34" charset="-122"/>
              <a:ea typeface="微软雅黑" panose="020B0503020204020204" pitchFamily="34" charset="-122"/>
            </a:endParaRPr>
          </a:p>
        </p:txBody>
      </p:sp>
      <p:sp>
        <p:nvSpPr>
          <p:cNvPr id="20" name="文本框 19">
            <a:extLst>
              <a:ext uri="{FF2B5EF4-FFF2-40B4-BE49-F238E27FC236}">
                <a16:creationId xmlns:a16="http://schemas.microsoft.com/office/drawing/2014/main" id="{1B343C87-2EE9-4B19-9F94-EB37B9C088D5}"/>
              </a:ext>
            </a:extLst>
          </p:cNvPr>
          <p:cNvSpPr txBox="1"/>
          <p:nvPr/>
        </p:nvSpPr>
        <p:spPr>
          <a:xfrm>
            <a:off x="921264" y="4697790"/>
            <a:ext cx="2615172" cy="673005"/>
          </a:xfrm>
          <a:prstGeom prst="rect">
            <a:avLst/>
          </a:prstGeom>
          <a:noFill/>
        </p:spPr>
        <p:txBody>
          <a:bodyPr wrap="square" rtlCol="0">
            <a:spAutoFit/>
          </a:bodyPr>
          <a:lstStyle/>
          <a:p>
            <a:pPr lvl="0">
              <a:lnSpc>
                <a:spcPct val="130000"/>
              </a:lnSpc>
              <a:defRPr/>
            </a:pPr>
            <a:r>
              <a:rPr lang="zh-CN" altLang="en-US" sz="1000" b="1">
                <a:solidFill>
                  <a:schemeClr val="accent2"/>
                </a:solidFill>
                <a:latin typeface="微软雅黑" panose="020B0503020204020204" pitchFamily="34" charset="-122"/>
                <a:ea typeface="微软雅黑" panose="020B0503020204020204" pitchFamily="34" charset="-122"/>
              </a:rPr>
              <a:t>点击输入您的具体内容用简洁的语言文字进行阐述精准的词汇表达胜过长篇大论的文字表述</a:t>
            </a:r>
          </a:p>
        </p:txBody>
      </p:sp>
    </p:spTree>
    <p:extLst>
      <p:ext uri="{BB962C8B-B14F-4D97-AF65-F5344CB8AC3E}">
        <p14:creationId xmlns:p14="http://schemas.microsoft.com/office/powerpoint/2010/main" val="48230851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05499F94-C705-44DE-B4E7-1C63CFDA6E19}"/>
              </a:ext>
            </a:extLst>
          </p:cNvPr>
          <p:cNvSpPr>
            <a:spLocks noGrp="1"/>
          </p:cNvSpPr>
          <p:nvPr>
            <p:ph type="body" sz="quarter" idx="10"/>
          </p:nvPr>
        </p:nvSpPr>
        <p:spPr/>
        <p:txBody>
          <a:bodyPr/>
          <a:lstStyle/>
          <a:p>
            <a:r>
              <a:rPr lang="en-US" altLang="zh-CN"/>
              <a:t>03</a:t>
            </a:r>
            <a:endParaRPr lang="zh-CN" altLang="en-US"/>
          </a:p>
        </p:txBody>
      </p:sp>
      <p:sp>
        <p:nvSpPr>
          <p:cNvPr id="3" name="文本占位符 2">
            <a:extLst>
              <a:ext uri="{FF2B5EF4-FFF2-40B4-BE49-F238E27FC236}">
                <a16:creationId xmlns:a16="http://schemas.microsoft.com/office/drawing/2014/main" id="{C19F0069-F53E-4DEB-8B04-54B08CB3129C}"/>
              </a:ext>
            </a:extLst>
          </p:cNvPr>
          <p:cNvSpPr>
            <a:spLocks noGrp="1"/>
          </p:cNvSpPr>
          <p:nvPr>
            <p:ph type="body" sz="quarter" idx="11"/>
          </p:nvPr>
        </p:nvSpPr>
        <p:spPr>
          <a:xfrm>
            <a:off x="4667849" y="3360729"/>
            <a:ext cx="2856303" cy="830997"/>
          </a:xfrm>
        </p:spPr>
        <p:txBody>
          <a:bodyPr/>
          <a:lstStyle/>
          <a:p>
            <a:r>
              <a:rPr lang="zh-CN" altLang="en-US"/>
              <a:t>展望未来</a:t>
            </a:r>
          </a:p>
        </p:txBody>
      </p:sp>
    </p:spTree>
    <p:extLst>
      <p:ext uri="{BB962C8B-B14F-4D97-AF65-F5344CB8AC3E}">
        <p14:creationId xmlns:p14="http://schemas.microsoft.com/office/powerpoint/2010/main" val="60639671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B0C10"/>
        </a:solidFill>
        <a:effectLst/>
      </p:bgPr>
    </p:bg>
    <p:spTree>
      <p:nvGrpSpPr>
        <p:cNvPr id="1" name=""/>
        <p:cNvGrpSpPr/>
        <p:nvPr/>
      </p:nvGrpSpPr>
      <p:grpSpPr>
        <a:xfrm>
          <a:off x="0" y="0"/>
          <a:ext cx="0" cy="0"/>
          <a:chOff x="0" y="0"/>
          <a:chExt cx="0" cy="0"/>
        </a:xfrm>
      </p:grpSpPr>
      <p:pic>
        <p:nvPicPr>
          <p:cNvPr id="116" name="图片 115">
            <a:extLst>
              <a:ext uri="{FF2B5EF4-FFF2-40B4-BE49-F238E27FC236}">
                <a16:creationId xmlns:a16="http://schemas.microsoft.com/office/drawing/2014/main" id="{DBA142BD-2B17-42E2-8D1C-1BAD4267E531}"/>
              </a:ext>
            </a:extLst>
          </p:cNvPr>
          <p:cNvPicPr>
            <a:picLocks noChangeAspect="1"/>
          </p:cNvPicPr>
          <p:nvPr/>
        </p:nvPicPr>
        <p:blipFill>
          <a:blip r:embed="rId2">
            <a:alphaModFix amt="50000"/>
            <a:duotone>
              <a:prstClr val="black"/>
              <a:schemeClr val="accent4">
                <a:tint val="45000"/>
                <a:satMod val="400000"/>
              </a:schemeClr>
            </a:duotone>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flipH="1" flipV="1">
            <a:off x="15375135" y="13825019"/>
            <a:ext cx="1979348" cy="1494608"/>
          </a:xfrm>
          <a:prstGeom prst="rect">
            <a:avLst/>
          </a:prstGeom>
        </p:spPr>
      </p:pic>
      <p:grpSp>
        <p:nvGrpSpPr>
          <p:cNvPr id="107" name="组合 106">
            <a:extLst>
              <a:ext uri="{FF2B5EF4-FFF2-40B4-BE49-F238E27FC236}">
                <a16:creationId xmlns:a16="http://schemas.microsoft.com/office/drawing/2014/main" id="{5435BDCB-EDE0-47A6-9E7E-CDFC6747A170}"/>
              </a:ext>
            </a:extLst>
          </p:cNvPr>
          <p:cNvGrpSpPr/>
          <p:nvPr/>
        </p:nvGrpSpPr>
        <p:grpSpPr>
          <a:xfrm>
            <a:off x="14564858" y="-8878530"/>
            <a:ext cx="3481953" cy="10844231"/>
            <a:chOff x="-789315" y="-2323853"/>
            <a:chExt cx="3481953" cy="10844231"/>
          </a:xfrm>
        </p:grpSpPr>
        <p:grpSp>
          <p:nvGrpSpPr>
            <p:cNvPr id="111" name="组合 110">
              <a:extLst>
                <a:ext uri="{FF2B5EF4-FFF2-40B4-BE49-F238E27FC236}">
                  <a16:creationId xmlns:a16="http://schemas.microsoft.com/office/drawing/2014/main" id="{E6B3B516-B9F1-4137-9DD6-FE2B2BC3C671}"/>
                </a:ext>
              </a:extLst>
            </p:cNvPr>
            <p:cNvGrpSpPr/>
            <p:nvPr/>
          </p:nvGrpSpPr>
          <p:grpSpPr>
            <a:xfrm>
              <a:off x="-789315" y="4036634"/>
              <a:ext cx="3481953" cy="4483744"/>
              <a:chOff x="-778002" y="4036634"/>
              <a:chExt cx="3481953" cy="4483744"/>
            </a:xfrm>
          </p:grpSpPr>
          <p:sp>
            <p:nvSpPr>
              <p:cNvPr id="118" name="等腰三角形 117">
                <a:extLst>
                  <a:ext uri="{FF2B5EF4-FFF2-40B4-BE49-F238E27FC236}">
                    <a16:creationId xmlns:a16="http://schemas.microsoft.com/office/drawing/2014/main" id="{567C19B7-6015-4FBE-BB0E-77056DF69DFB}"/>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等腰三角形 118">
                <a:extLst>
                  <a:ext uri="{FF2B5EF4-FFF2-40B4-BE49-F238E27FC236}">
                    <a16:creationId xmlns:a16="http://schemas.microsoft.com/office/drawing/2014/main" id="{19FE73EB-9C79-4593-B100-66F23E23773B}"/>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 name="组合 111">
              <a:extLst>
                <a:ext uri="{FF2B5EF4-FFF2-40B4-BE49-F238E27FC236}">
                  <a16:creationId xmlns:a16="http://schemas.microsoft.com/office/drawing/2014/main" id="{DA9F25E6-FD86-4905-BE70-129FC078964F}"/>
                </a:ext>
              </a:extLst>
            </p:cNvPr>
            <p:cNvGrpSpPr/>
            <p:nvPr/>
          </p:nvGrpSpPr>
          <p:grpSpPr>
            <a:xfrm flipH="1" flipV="1">
              <a:off x="-789315" y="-2323853"/>
              <a:ext cx="3481953" cy="4483744"/>
              <a:chOff x="-778002" y="4036634"/>
              <a:chExt cx="3481953" cy="4483744"/>
            </a:xfrm>
          </p:grpSpPr>
          <p:sp>
            <p:nvSpPr>
              <p:cNvPr id="113" name="等腰三角形 112">
                <a:extLst>
                  <a:ext uri="{FF2B5EF4-FFF2-40B4-BE49-F238E27FC236}">
                    <a16:creationId xmlns:a16="http://schemas.microsoft.com/office/drawing/2014/main" id="{E853537C-2863-4BF9-BB7C-4D62E27B124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等腰三角形 114">
                <a:extLst>
                  <a:ext uri="{FF2B5EF4-FFF2-40B4-BE49-F238E27FC236}">
                    <a16:creationId xmlns:a16="http://schemas.microsoft.com/office/drawing/2014/main" id="{0084353D-D793-4CE9-9417-5FEA1A85F481}"/>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 name="组合 1">
            <a:extLst>
              <a:ext uri="{FF2B5EF4-FFF2-40B4-BE49-F238E27FC236}">
                <a16:creationId xmlns:a16="http://schemas.microsoft.com/office/drawing/2014/main" id="{6330CEB5-71F2-4891-B0FE-62D0707E36DD}"/>
              </a:ext>
            </a:extLst>
          </p:cNvPr>
          <p:cNvGrpSpPr/>
          <p:nvPr/>
        </p:nvGrpSpPr>
        <p:grpSpPr>
          <a:xfrm>
            <a:off x="7362755" y="1450592"/>
            <a:ext cx="1772067" cy="1343174"/>
            <a:chOff x="1519068" y="-3658899"/>
            <a:chExt cx="1772067" cy="1343174"/>
          </a:xfrm>
        </p:grpSpPr>
        <p:sp>
          <p:nvSpPr>
            <p:cNvPr id="82" name="等腰三角形 81">
              <a:extLst>
                <a:ext uri="{FF2B5EF4-FFF2-40B4-BE49-F238E27FC236}">
                  <a16:creationId xmlns:a16="http://schemas.microsoft.com/office/drawing/2014/main" id="{1E650D63-0590-4655-B582-53937B5E0C21}"/>
                </a:ext>
              </a:extLst>
            </p:cNvPr>
            <p:cNvSpPr/>
            <p:nvPr/>
          </p:nvSpPr>
          <p:spPr>
            <a:xfrm rot="2885504">
              <a:off x="1846926" y="-3759935"/>
              <a:ext cx="1116352" cy="1772067"/>
            </a:xfrm>
            <a:prstGeom prst="triangle">
              <a:avLst/>
            </a:prstGeom>
            <a:gradFill>
              <a:gsLst>
                <a:gs pos="0">
                  <a:srgbClr val="E3BD7A">
                    <a:alpha val="4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0CB48496-5DD7-4900-807C-EB3E2377B5B7}"/>
                </a:ext>
              </a:extLst>
            </p:cNvPr>
            <p:cNvSpPr/>
            <p:nvPr/>
          </p:nvSpPr>
          <p:spPr>
            <a:xfrm>
              <a:off x="2745156" y="-3658899"/>
              <a:ext cx="474121" cy="474115"/>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pic>
        <p:nvPicPr>
          <p:cNvPr id="94" name="图片 93">
            <a:extLst>
              <a:ext uri="{FF2B5EF4-FFF2-40B4-BE49-F238E27FC236}">
                <a16:creationId xmlns:a16="http://schemas.microsoft.com/office/drawing/2014/main" id="{E9C3DF11-EEE3-4D9D-9844-7AA33A6DC428}"/>
              </a:ext>
            </a:extLst>
          </p:cNvPr>
          <p:cNvPicPr>
            <a:picLocks noChangeAspect="1"/>
          </p:cNvPicPr>
          <p:nvPr/>
        </p:nvPicPr>
        <p:blipFill>
          <a:blip r:embed="rId4">
            <a:alphaModFix amt="50000"/>
            <a:extLst>
              <a:ext uri="{28A0092B-C50C-407E-A947-70E740481C1C}">
                <a14:useLocalDpi xmlns:a14="http://schemas.microsoft.com/office/drawing/2010/main" val="0"/>
              </a:ext>
            </a:extLst>
          </a:blip>
          <a:stretch>
            <a:fillRect/>
          </a:stretch>
        </p:blipFill>
        <p:spPr>
          <a:xfrm rot="20809858">
            <a:off x="5875682" y="3067198"/>
            <a:ext cx="2863482" cy="1523194"/>
          </a:xfrm>
          <a:prstGeom prst="rect">
            <a:avLst/>
          </a:prstGeom>
        </p:spPr>
      </p:pic>
      <p:grpSp>
        <p:nvGrpSpPr>
          <p:cNvPr id="3" name="组合 2">
            <a:extLst>
              <a:ext uri="{FF2B5EF4-FFF2-40B4-BE49-F238E27FC236}">
                <a16:creationId xmlns:a16="http://schemas.microsoft.com/office/drawing/2014/main" id="{E871139B-18FA-4C8A-A792-C044413D8620}"/>
              </a:ext>
            </a:extLst>
          </p:cNvPr>
          <p:cNvGrpSpPr/>
          <p:nvPr/>
        </p:nvGrpSpPr>
        <p:grpSpPr>
          <a:xfrm rot="20700000">
            <a:off x="2550869" y="1410451"/>
            <a:ext cx="1360240" cy="1999926"/>
            <a:chOff x="-3293488" y="-3613861"/>
            <a:chExt cx="1360240" cy="1999926"/>
          </a:xfrm>
        </p:grpSpPr>
        <p:sp>
          <p:nvSpPr>
            <p:cNvPr id="81" name="等腰三角形 80">
              <a:extLst>
                <a:ext uri="{FF2B5EF4-FFF2-40B4-BE49-F238E27FC236}">
                  <a16:creationId xmlns:a16="http://schemas.microsoft.com/office/drawing/2014/main" id="{CBF75780-D597-4422-9EA3-8316AA2AEE19}"/>
                </a:ext>
              </a:extLst>
            </p:cNvPr>
            <p:cNvSpPr/>
            <p:nvPr/>
          </p:nvSpPr>
          <p:spPr>
            <a:xfrm rot="19492536">
              <a:off x="-3049600" y="-3386002"/>
              <a:ext cx="1116352" cy="1772067"/>
            </a:xfrm>
            <a:prstGeom prst="triangle">
              <a:avLst/>
            </a:prstGeom>
            <a:gradFill>
              <a:gsLst>
                <a:gs pos="0">
                  <a:srgbClr val="E3BD7A">
                    <a:alpha val="3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F6EE654E-7D88-44A8-920C-9A820114B31C}"/>
                </a:ext>
              </a:extLst>
            </p:cNvPr>
            <p:cNvSpPr/>
            <p:nvPr/>
          </p:nvSpPr>
          <p:spPr>
            <a:xfrm>
              <a:off x="-3293488" y="-3613861"/>
              <a:ext cx="802064" cy="80205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4" name="组合 3">
            <a:extLst>
              <a:ext uri="{FF2B5EF4-FFF2-40B4-BE49-F238E27FC236}">
                <a16:creationId xmlns:a16="http://schemas.microsoft.com/office/drawing/2014/main" id="{60EC6755-4213-49AC-9168-1C9D96020DAF}"/>
              </a:ext>
            </a:extLst>
          </p:cNvPr>
          <p:cNvGrpSpPr/>
          <p:nvPr/>
        </p:nvGrpSpPr>
        <p:grpSpPr>
          <a:xfrm>
            <a:off x="5697967" y="717798"/>
            <a:ext cx="1116352" cy="1940055"/>
            <a:chOff x="-204234" y="-4045758"/>
            <a:chExt cx="1116352" cy="1940055"/>
          </a:xfrm>
        </p:grpSpPr>
        <p:sp>
          <p:nvSpPr>
            <p:cNvPr id="97" name="等腰三角形 96">
              <a:extLst>
                <a:ext uri="{FF2B5EF4-FFF2-40B4-BE49-F238E27FC236}">
                  <a16:creationId xmlns:a16="http://schemas.microsoft.com/office/drawing/2014/main" id="{99516B78-050C-4173-84FE-C3C57E0C1AC4}"/>
                </a:ext>
              </a:extLst>
            </p:cNvPr>
            <p:cNvSpPr/>
            <p:nvPr/>
          </p:nvSpPr>
          <p:spPr>
            <a:xfrm rot="566848">
              <a:off x="-204234" y="-3877770"/>
              <a:ext cx="1116352" cy="1772067"/>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id="{AB30EFD7-97D9-4806-8552-CC275E6E25A2}"/>
                </a:ext>
              </a:extLst>
            </p:cNvPr>
            <p:cNvSpPr/>
            <p:nvPr/>
          </p:nvSpPr>
          <p:spPr>
            <a:xfrm rot="756286">
              <a:off x="321856" y="-4045758"/>
              <a:ext cx="336954" cy="336950"/>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5" name="组合 4">
            <a:extLst>
              <a:ext uri="{FF2B5EF4-FFF2-40B4-BE49-F238E27FC236}">
                <a16:creationId xmlns:a16="http://schemas.microsoft.com/office/drawing/2014/main" id="{BBE7BF51-E403-4CFB-AAD2-0C8794E28694}"/>
              </a:ext>
            </a:extLst>
          </p:cNvPr>
          <p:cNvGrpSpPr/>
          <p:nvPr/>
        </p:nvGrpSpPr>
        <p:grpSpPr>
          <a:xfrm>
            <a:off x="5425794" y="4287303"/>
            <a:ext cx="568374" cy="1176213"/>
            <a:chOff x="-879019" y="-3877445"/>
            <a:chExt cx="568374" cy="1176213"/>
          </a:xfrm>
        </p:grpSpPr>
        <p:sp>
          <p:nvSpPr>
            <p:cNvPr id="98" name="等腰三角形 97">
              <a:extLst>
                <a:ext uri="{FF2B5EF4-FFF2-40B4-BE49-F238E27FC236}">
                  <a16:creationId xmlns:a16="http://schemas.microsoft.com/office/drawing/2014/main" id="{8C48340F-3C03-4477-84F1-4609B07079CC}"/>
                </a:ext>
              </a:extLst>
            </p:cNvPr>
            <p:cNvSpPr/>
            <p:nvPr/>
          </p:nvSpPr>
          <p:spPr>
            <a:xfrm rot="20416529">
              <a:off x="-879019" y="-3835166"/>
              <a:ext cx="568374" cy="1133934"/>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7A1913AB-7318-4708-99A9-8BED7BDA1C13}"/>
                </a:ext>
              </a:extLst>
            </p:cNvPr>
            <p:cNvSpPr/>
            <p:nvPr/>
          </p:nvSpPr>
          <p:spPr>
            <a:xfrm rot="20700000">
              <a:off x="-869494" y="-3877445"/>
              <a:ext cx="190448" cy="190446"/>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pic>
        <p:nvPicPr>
          <p:cNvPr id="8" name="图片 7" descr="图片包含 杯子, 游戏机, 桌子, 空气&#10;&#10;描述已自动生成">
            <a:extLst>
              <a:ext uri="{FF2B5EF4-FFF2-40B4-BE49-F238E27FC236}">
                <a16:creationId xmlns:a16="http://schemas.microsoft.com/office/drawing/2014/main" id="{52596161-9772-4E8A-8EDD-899A9950677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29207" y="3387662"/>
            <a:ext cx="2013698" cy="1856105"/>
          </a:xfrm>
          <a:prstGeom prst="rect">
            <a:avLst/>
          </a:prstGeom>
        </p:spPr>
      </p:pic>
      <p:pic>
        <p:nvPicPr>
          <p:cNvPr id="26" name="图片 25" descr="图片包含 杯子, 桌子, 黄色, 一半&#10;&#10;描述已自动生成">
            <a:extLst>
              <a:ext uri="{FF2B5EF4-FFF2-40B4-BE49-F238E27FC236}">
                <a16:creationId xmlns:a16="http://schemas.microsoft.com/office/drawing/2014/main" id="{45088F0E-D2A3-4BF1-86B2-2716FFDF342E}"/>
              </a:ext>
            </a:extLst>
          </p:cNvPr>
          <p:cNvPicPr>
            <a:picLocks noChangeAspect="1"/>
          </p:cNvPicPr>
          <p:nvPr/>
        </p:nvPicPr>
        <p:blipFill rotWithShape="1">
          <a:blip r:embed="rId6">
            <a:extLst>
              <a:ext uri="{28A0092B-C50C-407E-A947-70E740481C1C}">
                <a14:useLocalDpi xmlns:a14="http://schemas.microsoft.com/office/drawing/2010/main" val="0"/>
              </a:ext>
            </a:extLst>
          </a:blip>
          <a:srcRect l="23608" t="15859" r="19769" b="69062"/>
          <a:stretch/>
        </p:blipFill>
        <p:spPr>
          <a:xfrm>
            <a:off x="-16304" y="2457114"/>
            <a:ext cx="12208304" cy="4400887"/>
          </a:xfrm>
          <a:prstGeom prst="rect">
            <a:avLst/>
          </a:prstGeom>
        </p:spPr>
      </p:pic>
      <p:sp>
        <p:nvSpPr>
          <p:cNvPr id="65" name="文本框 64">
            <a:extLst>
              <a:ext uri="{FF2B5EF4-FFF2-40B4-BE49-F238E27FC236}">
                <a16:creationId xmlns:a16="http://schemas.microsoft.com/office/drawing/2014/main" id="{FDB89526-5A67-4B9A-84A3-12064D38CF2D}"/>
              </a:ext>
            </a:extLst>
          </p:cNvPr>
          <p:cNvSpPr txBox="1"/>
          <p:nvPr/>
        </p:nvSpPr>
        <p:spPr>
          <a:xfrm>
            <a:off x="1579380" y="2488900"/>
            <a:ext cx="9033240" cy="1200329"/>
          </a:xfrm>
          <a:prstGeom prst="rect">
            <a:avLst/>
          </a:prstGeom>
          <a:noFill/>
        </p:spPr>
        <p:txBody>
          <a:bodyPr wrap="square" rtlCol="0">
            <a:spAutoFit/>
          </a:bodyPr>
          <a:lstStyle/>
          <a:p>
            <a:pPr algn="ctr" defTabSz="457200"/>
            <a:r>
              <a:rPr lang="zh-CN" altLang="en-US" sz="7200" b="1" spc="600">
                <a:gradFill flip="none" rotWithShape="1">
                  <a:gsLst>
                    <a:gs pos="45000">
                      <a:schemeClr val="accent2"/>
                    </a:gs>
                    <a:gs pos="0">
                      <a:schemeClr val="accent1"/>
                    </a:gs>
                  </a:gsLst>
                  <a:lin ang="13500000" scaled="1"/>
                  <a:tileRect/>
                </a:gra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大展宏图 再创辉煌</a:t>
            </a:r>
          </a:p>
        </p:txBody>
      </p:sp>
      <p:pic>
        <p:nvPicPr>
          <p:cNvPr id="103" name="图片 102">
            <a:extLst>
              <a:ext uri="{FF2B5EF4-FFF2-40B4-BE49-F238E27FC236}">
                <a16:creationId xmlns:a16="http://schemas.microsoft.com/office/drawing/2014/main" id="{4380C960-9456-4C5C-876C-161F799C4A99}"/>
              </a:ext>
            </a:extLst>
          </p:cNvPr>
          <p:cNvPicPr>
            <a:picLocks noChangeAspect="1"/>
          </p:cNvPicPr>
          <p:nvPr/>
        </p:nvPicPr>
        <p:blipFill>
          <a:blip r:embed="rId4">
            <a:alphaModFix amt="50000"/>
            <a:extLst>
              <a:ext uri="{28A0092B-C50C-407E-A947-70E740481C1C}">
                <a14:useLocalDpi xmlns:a14="http://schemas.microsoft.com/office/drawing/2010/main" val="0"/>
              </a:ext>
            </a:extLst>
          </a:blip>
          <a:stretch>
            <a:fillRect/>
          </a:stretch>
        </p:blipFill>
        <p:spPr>
          <a:xfrm rot="20809858">
            <a:off x="897273" y="2585314"/>
            <a:ext cx="2863482" cy="1523194"/>
          </a:xfrm>
          <a:prstGeom prst="rect">
            <a:avLst/>
          </a:prstGeom>
        </p:spPr>
      </p:pic>
    </p:spTree>
    <p:extLst>
      <p:ext uri="{BB962C8B-B14F-4D97-AF65-F5344CB8AC3E}">
        <p14:creationId xmlns:p14="http://schemas.microsoft.com/office/powerpoint/2010/main" val="170510014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D6E5E53D-B5C5-4CB1-AC09-A1F9B2A25767}"/>
              </a:ext>
            </a:extLst>
          </p:cNvPr>
          <p:cNvSpPr>
            <a:spLocks noGrp="1"/>
          </p:cNvSpPr>
          <p:nvPr>
            <p:ph type="body" sz="quarter" idx="10"/>
          </p:nvPr>
        </p:nvSpPr>
        <p:spPr/>
        <p:txBody>
          <a:bodyPr/>
          <a:lstStyle/>
          <a:p>
            <a:r>
              <a:rPr lang="en-US" altLang="zh-CN"/>
              <a:t>04</a:t>
            </a:r>
            <a:endParaRPr lang="zh-CN" altLang="en-US"/>
          </a:p>
        </p:txBody>
      </p:sp>
      <p:sp>
        <p:nvSpPr>
          <p:cNvPr id="3" name="文本占位符 2">
            <a:extLst>
              <a:ext uri="{FF2B5EF4-FFF2-40B4-BE49-F238E27FC236}">
                <a16:creationId xmlns:a16="http://schemas.microsoft.com/office/drawing/2014/main" id="{E19C6ED8-4C61-4639-8204-943DAE18484F}"/>
              </a:ext>
            </a:extLst>
          </p:cNvPr>
          <p:cNvSpPr>
            <a:spLocks noGrp="1"/>
          </p:cNvSpPr>
          <p:nvPr>
            <p:ph type="body" sz="quarter" idx="11"/>
          </p:nvPr>
        </p:nvSpPr>
        <p:spPr>
          <a:xfrm>
            <a:off x="4667849" y="3360729"/>
            <a:ext cx="2856303" cy="830997"/>
          </a:xfrm>
        </p:spPr>
        <p:txBody>
          <a:bodyPr/>
          <a:lstStyle/>
          <a:p>
            <a:r>
              <a:rPr lang="zh-CN" altLang="en-US"/>
              <a:t>节目表演</a:t>
            </a:r>
          </a:p>
        </p:txBody>
      </p:sp>
    </p:spTree>
    <p:extLst>
      <p:ext uri="{BB962C8B-B14F-4D97-AF65-F5344CB8AC3E}">
        <p14:creationId xmlns:p14="http://schemas.microsoft.com/office/powerpoint/2010/main" val="235531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a:extLst>
              <a:ext uri="{FF2B5EF4-FFF2-40B4-BE49-F238E27FC236}">
                <a16:creationId xmlns:a16="http://schemas.microsoft.com/office/drawing/2014/main" id="{F62DCBC0-BBB9-4DF2-8C45-64D737C2E0DD}"/>
              </a:ext>
            </a:extLst>
          </p:cNvPr>
          <p:cNvGrpSpPr/>
          <p:nvPr/>
        </p:nvGrpSpPr>
        <p:grpSpPr>
          <a:xfrm>
            <a:off x="2962051" y="1741596"/>
            <a:ext cx="6299570" cy="2336241"/>
            <a:chOff x="2962051" y="1741596"/>
            <a:chExt cx="6299570" cy="2336241"/>
          </a:xfrm>
          <a:noFill/>
        </p:grpSpPr>
        <p:sp>
          <p:nvSpPr>
            <p:cNvPr id="2" name="文本框 1">
              <a:extLst>
                <a:ext uri="{FF2B5EF4-FFF2-40B4-BE49-F238E27FC236}">
                  <a16:creationId xmlns:a16="http://schemas.microsoft.com/office/drawing/2014/main" id="{484D7C88-614C-4C41-9A4C-49CA805FAAE5}"/>
                </a:ext>
              </a:extLst>
            </p:cNvPr>
            <p:cNvSpPr txBox="1"/>
            <p:nvPr/>
          </p:nvSpPr>
          <p:spPr>
            <a:xfrm>
              <a:off x="5520093" y="1741596"/>
              <a:ext cx="2041889" cy="2262902"/>
            </a:xfrm>
            <a:custGeom>
              <a:avLst/>
              <a:gdLst/>
              <a:ahLst/>
              <a:cxnLst/>
              <a:rect l="l" t="t" r="r" b="b"/>
              <a:pathLst>
                <a:path w="2041889" h="2262902">
                  <a:moveTo>
                    <a:pt x="858850" y="1940833"/>
                  </a:moveTo>
                  <a:lnTo>
                    <a:pt x="850430" y="1949253"/>
                  </a:lnTo>
                  <a:lnTo>
                    <a:pt x="852535" y="1951358"/>
                  </a:lnTo>
                  <a:lnTo>
                    <a:pt x="863060" y="1945043"/>
                  </a:lnTo>
                  <a:close/>
                  <a:moveTo>
                    <a:pt x="980942" y="1681915"/>
                  </a:moveTo>
                  <a:cubicBezTo>
                    <a:pt x="986555" y="1690335"/>
                    <a:pt x="985853" y="1695948"/>
                    <a:pt x="978837" y="1698755"/>
                  </a:cubicBezTo>
                  <a:lnTo>
                    <a:pt x="970417" y="1690335"/>
                  </a:lnTo>
                  <a:lnTo>
                    <a:pt x="970417" y="1702965"/>
                  </a:lnTo>
                  <a:lnTo>
                    <a:pt x="959891" y="1709280"/>
                  </a:lnTo>
                  <a:cubicBezTo>
                    <a:pt x="961295" y="1713490"/>
                    <a:pt x="965505" y="1719104"/>
                    <a:pt x="972522" y="1726120"/>
                  </a:cubicBezTo>
                  <a:cubicBezTo>
                    <a:pt x="966908" y="1734540"/>
                    <a:pt x="961295" y="1740855"/>
                    <a:pt x="955682" y="1745065"/>
                  </a:cubicBezTo>
                  <a:cubicBezTo>
                    <a:pt x="955682" y="1745065"/>
                    <a:pt x="952875" y="1742259"/>
                    <a:pt x="947261" y="1736645"/>
                  </a:cubicBezTo>
                  <a:lnTo>
                    <a:pt x="945156" y="1736645"/>
                  </a:lnTo>
                  <a:cubicBezTo>
                    <a:pt x="945156" y="1745065"/>
                    <a:pt x="944455" y="1751380"/>
                    <a:pt x="943051" y="1755591"/>
                  </a:cubicBezTo>
                  <a:cubicBezTo>
                    <a:pt x="941648" y="1755591"/>
                    <a:pt x="940595" y="1755240"/>
                    <a:pt x="939894" y="1754538"/>
                  </a:cubicBezTo>
                  <a:cubicBezTo>
                    <a:pt x="939192" y="1753836"/>
                    <a:pt x="938140" y="1753486"/>
                    <a:pt x="936736" y="1753486"/>
                  </a:cubicBezTo>
                  <a:cubicBezTo>
                    <a:pt x="936736" y="1753486"/>
                    <a:pt x="936386" y="1753135"/>
                    <a:pt x="935684" y="1752433"/>
                  </a:cubicBezTo>
                  <a:cubicBezTo>
                    <a:pt x="934982" y="1751731"/>
                    <a:pt x="934631" y="1751380"/>
                    <a:pt x="934631" y="1751380"/>
                  </a:cubicBezTo>
                  <a:cubicBezTo>
                    <a:pt x="933228" y="1755591"/>
                    <a:pt x="933228" y="1758748"/>
                    <a:pt x="934631" y="1760853"/>
                  </a:cubicBezTo>
                  <a:cubicBezTo>
                    <a:pt x="936035" y="1762958"/>
                    <a:pt x="938841" y="1764011"/>
                    <a:pt x="943051" y="1764011"/>
                  </a:cubicBezTo>
                  <a:cubicBezTo>
                    <a:pt x="945858" y="1764011"/>
                    <a:pt x="948665" y="1765414"/>
                    <a:pt x="951472" y="1768221"/>
                  </a:cubicBezTo>
                  <a:cubicBezTo>
                    <a:pt x="948665" y="1773834"/>
                    <a:pt x="945858" y="1780851"/>
                    <a:pt x="943051" y="1789271"/>
                  </a:cubicBezTo>
                  <a:cubicBezTo>
                    <a:pt x="937438" y="1789271"/>
                    <a:pt x="934631" y="1789973"/>
                    <a:pt x="934631" y="1791376"/>
                  </a:cubicBezTo>
                  <a:lnTo>
                    <a:pt x="922001" y="1814531"/>
                  </a:lnTo>
                  <a:cubicBezTo>
                    <a:pt x="917791" y="1822951"/>
                    <a:pt x="915686" y="1827863"/>
                    <a:pt x="915686" y="1829266"/>
                  </a:cubicBezTo>
                  <a:lnTo>
                    <a:pt x="915686" y="1835582"/>
                  </a:lnTo>
                  <a:cubicBezTo>
                    <a:pt x="915686" y="1841195"/>
                    <a:pt x="914283" y="1848212"/>
                    <a:pt x="911476" y="1856632"/>
                  </a:cubicBezTo>
                  <a:lnTo>
                    <a:pt x="907266" y="1858737"/>
                  </a:lnTo>
                  <a:cubicBezTo>
                    <a:pt x="904459" y="1861544"/>
                    <a:pt x="903056" y="1864350"/>
                    <a:pt x="903056" y="1867157"/>
                  </a:cubicBezTo>
                  <a:lnTo>
                    <a:pt x="898846" y="1875577"/>
                  </a:lnTo>
                  <a:cubicBezTo>
                    <a:pt x="894636" y="1879787"/>
                    <a:pt x="894636" y="1882594"/>
                    <a:pt x="898846" y="1883997"/>
                  </a:cubicBezTo>
                  <a:cubicBezTo>
                    <a:pt x="903056" y="1883997"/>
                    <a:pt x="906564" y="1882594"/>
                    <a:pt x="909371" y="1879787"/>
                  </a:cubicBezTo>
                  <a:lnTo>
                    <a:pt x="922001" y="1854527"/>
                  </a:lnTo>
                  <a:cubicBezTo>
                    <a:pt x="924808" y="1851720"/>
                    <a:pt x="926211" y="1850317"/>
                    <a:pt x="926211" y="1850317"/>
                  </a:cubicBezTo>
                  <a:lnTo>
                    <a:pt x="930421" y="1844002"/>
                  </a:lnTo>
                  <a:cubicBezTo>
                    <a:pt x="930421" y="1834178"/>
                    <a:pt x="934631" y="1825056"/>
                    <a:pt x="943051" y="1816636"/>
                  </a:cubicBezTo>
                  <a:cubicBezTo>
                    <a:pt x="945858" y="1813830"/>
                    <a:pt x="948314" y="1809970"/>
                    <a:pt x="950419" y="1805059"/>
                  </a:cubicBezTo>
                  <a:cubicBezTo>
                    <a:pt x="952524" y="1800147"/>
                    <a:pt x="954980" y="1796989"/>
                    <a:pt x="957787" y="1795586"/>
                  </a:cubicBezTo>
                  <a:lnTo>
                    <a:pt x="957787" y="1793481"/>
                  </a:lnTo>
                  <a:cubicBezTo>
                    <a:pt x="960593" y="1790674"/>
                    <a:pt x="962347" y="1786815"/>
                    <a:pt x="963049" y="1781903"/>
                  </a:cubicBezTo>
                  <a:cubicBezTo>
                    <a:pt x="963751" y="1776992"/>
                    <a:pt x="964803" y="1773132"/>
                    <a:pt x="966207" y="1770326"/>
                  </a:cubicBezTo>
                  <a:cubicBezTo>
                    <a:pt x="967610" y="1766116"/>
                    <a:pt x="973223" y="1757696"/>
                    <a:pt x="983047" y="1745065"/>
                  </a:cubicBezTo>
                  <a:cubicBezTo>
                    <a:pt x="985853" y="1740855"/>
                    <a:pt x="988309" y="1735593"/>
                    <a:pt x="990414" y="1729278"/>
                  </a:cubicBezTo>
                  <a:cubicBezTo>
                    <a:pt x="992519" y="1722963"/>
                    <a:pt x="994274" y="1717700"/>
                    <a:pt x="995677" y="1713490"/>
                  </a:cubicBezTo>
                  <a:cubicBezTo>
                    <a:pt x="1001290" y="1707877"/>
                    <a:pt x="1004097" y="1703667"/>
                    <a:pt x="1004097" y="1700860"/>
                  </a:cubicBezTo>
                  <a:cubicBezTo>
                    <a:pt x="1004097" y="1698053"/>
                    <a:pt x="1000589" y="1693843"/>
                    <a:pt x="993572" y="1688230"/>
                  </a:cubicBezTo>
                  <a:lnTo>
                    <a:pt x="983047" y="1681915"/>
                  </a:lnTo>
                  <a:close/>
                  <a:moveTo>
                    <a:pt x="734654" y="1507198"/>
                  </a:moveTo>
                  <a:cubicBezTo>
                    <a:pt x="731847" y="1515618"/>
                    <a:pt x="729040" y="1521231"/>
                    <a:pt x="726234" y="1524038"/>
                  </a:cubicBezTo>
                  <a:lnTo>
                    <a:pt x="698868" y="1559823"/>
                  </a:lnTo>
                  <a:cubicBezTo>
                    <a:pt x="696062" y="1565437"/>
                    <a:pt x="691501" y="1571401"/>
                    <a:pt x="685186" y="1577716"/>
                  </a:cubicBezTo>
                  <a:cubicBezTo>
                    <a:pt x="678871" y="1584031"/>
                    <a:pt x="674310" y="1589995"/>
                    <a:pt x="671503" y="1595609"/>
                  </a:cubicBezTo>
                  <a:cubicBezTo>
                    <a:pt x="671503" y="1599819"/>
                    <a:pt x="672205" y="1603327"/>
                    <a:pt x="673608" y="1606134"/>
                  </a:cubicBezTo>
                  <a:lnTo>
                    <a:pt x="677818" y="1620869"/>
                  </a:lnTo>
                  <a:cubicBezTo>
                    <a:pt x="679222" y="1625079"/>
                    <a:pt x="682379" y="1631394"/>
                    <a:pt x="687291" y="1639814"/>
                  </a:cubicBezTo>
                  <a:cubicBezTo>
                    <a:pt x="692203" y="1648234"/>
                    <a:pt x="694658" y="1656654"/>
                    <a:pt x="694658" y="1665075"/>
                  </a:cubicBezTo>
                  <a:cubicBezTo>
                    <a:pt x="697465" y="1670688"/>
                    <a:pt x="698868" y="1678406"/>
                    <a:pt x="698868" y="1688230"/>
                  </a:cubicBezTo>
                  <a:cubicBezTo>
                    <a:pt x="698868" y="1691036"/>
                    <a:pt x="699921" y="1695247"/>
                    <a:pt x="702026" y="1700860"/>
                  </a:cubicBezTo>
                  <a:cubicBezTo>
                    <a:pt x="704131" y="1706473"/>
                    <a:pt x="704482" y="1712087"/>
                    <a:pt x="703078" y="1717700"/>
                  </a:cubicBezTo>
                  <a:lnTo>
                    <a:pt x="705183" y="1721910"/>
                  </a:lnTo>
                  <a:lnTo>
                    <a:pt x="707289" y="1730330"/>
                  </a:lnTo>
                  <a:cubicBezTo>
                    <a:pt x="707289" y="1731734"/>
                    <a:pt x="707639" y="1733137"/>
                    <a:pt x="708341" y="1734540"/>
                  </a:cubicBezTo>
                  <a:cubicBezTo>
                    <a:pt x="709043" y="1735944"/>
                    <a:pt x="708692" y="1736645"/>
                    <a:pt x="707289" y="1736645"/>
                  </a:cubicBezTo>
                  <a:cubicBezTo>
                    <a:pt x="703078" y="1740855"/>
                    <a:pt x="702026" y="1745065"/>
                    <a:pt x="704131" y="1749276"/>
                  </a:cubicBezTo>
                  <a:cubicBezTo>
                    <a:pt x="706236" y="1753486"/>
                    <a:pt x="707289" y="1756292"/>
                    <a:pt x="707289" y="1757696"/>
                  </a:cubicBezTo>
                  <a:lnTo>
                    <a:pt x="698868" y="1764011"/>
                  </a:lnTo>
                  <a:cubicBezTo>
                    <a:pt x="698868" y="1766817"/>
                    <a:pt x="699570" y="1769975"/>
                    <a:pt x="700973" y="1773483"/>
                  </a:cubicBezTo>
                  <a:cubicBezTo>
                    <a:pt x="702377" y="1776992"/>
                    <a:pt x="702377" y="1779448"/>
                    <a:pt x="700973" y="1780851"/>
                  </a:cubicBezTo>
                  <a:lnTo>
                    <a:pt x="703078" y="1785061"/>
                  </a:lnTo>
                  <a:lnTo>
                    <a:pt x="709394" y="1806111"/>
                  </a:lnTo>
                  <a:lnTo>
                    <a:pt x="717814" y="1804006"/>
                  </a:lnTo>
                  <a:cubicBezTo>
                    <a:pt x="717814" y="1811023"/>
                    <a:pt x="715709" y="1818040"/>
                    <a:pt x="711499" y="1825056"/>
                  </a:cubicBezTo>
                  <a:cubicBezTo>
                    <a:pt x="705885" y="1830670"/>
                    <a:pt x="701675" y="1836985"/>
                    <a:pt x="698868" y="1844002"/>
                  </a:cubicBezTo>
                  <a:cubicBezTo>
                    <a:pt x="697465" y="1845405"/>
                    <a:pt x="697114" y="1846808"/>
                    <a:pt x="697816" y="1848212"/>
                  </a:cubicBezTo>
                  <a:cubicBezTo>
                    <a:pt x="698518" y="1849615"/>
                    <a:pt x="698868" y="1851018"/>
                    <a:pt x="698868" y="1852422"/>
                  </a:cubicBezTo>
                  <a:cubicBezTo>
                    <a:pt x="700272" y="1853825"/>
                    <a:pt x="703780" y="1854527"/>
                    <a:pt x="709394" y="1854527"/>
                  </a:cubicBezTo>
                  <a:cubicBezTo>
                    <a:pt x="710797" y="1855930"/>
                    <a:pt x="712551" y="1856281"/>
                    <a:pt x="714656" y="1855579"/>
                  </a:cubicBezTo>
                  <a:cubicBezTo>
                    <a:pt x="716761" y="1854878"/>
                    <a:pt x="718515" y="1854527"/>
                    <a:pt x="719919" y="1854527"/>
                  </a:cubicBezTo>
                  <a:cubicBezTo>
                    <a:pt x="721322" y="1854527"/>
                    <a:pt x="723076" y="1854878"/>
                    <a:pt x="725181" y="1855579"/>
                  </a:cubicBezTo>
                  <a:cubicBezTo>
                    <a:pt x="727286" y="1856281"/>
                    <a:pt x="728339" y="1858035"/>
                    <a:pt x="728339" y="1860842"/>
                  </a:cubicBezTo>
                  <a:lnTo>
                    <a:pt x="728339" y="1879787"/>
                  </a:lnTo>
                  <a:lnTo>
                    <a:pt x="732549" y="1881892"/>
                  </a:lnTo>
                  <a:cubicBezTo>
                    <a:pt x="738162" y="1879085"/>
                    <a:pt x="742372" y="1874174"/>
                    <a:pt x="745179" y="1867157"/>
                  </a:cubicBezTo>
                  <a:cubicBezTo>
                    <a:pt x="747986" y="1860140"/>
                    <a:pt x="752897" y="1856632"/>
                    <a:pt x="759914" y="1856632"/>
                  </a:cubicBezTo>
                  <a:cubicBezTo>
                    <a:pt x="761317" y="1856632"/>
                    <a:pt x="764826" y="1855228"/>
                    <a:pt x="770439" y="1852422"/>
                  </a:cubicBezTo>
                  <a:cubicBezTo>
                    <a:pt x="781666" y="1849615"/>
                    <a:pt x="787280" y="1844002"/>
                    <a:pt x="787280" y="1835582"/>
                  </a:cubicBezTo>
                  <a:cubicBezTo>
                    <a:pt x="790086" y="1835582"/>
                    <a:pt x="792191" y="1834529"/>
                    <a:pt x="793595" y="1832424"/>
                  </a:cubicBezTo>
                  <a:cubicBezTo>
                    <a:pt x="794998" y="1830319"/>
                    <a:pt x="795700" y="1828565"/>
                    <a:pt x="795700" y="1827161"/>
                  </a:cubicBezTo>
                  <a:lnTo>
                    <a:pt x="802015" y="1818741"/>
                  </a:lnTo>
                  <a:lnTo>
                    <a:pt x="810435" y="1814531"/>
                  </a:lnTo>
                  <a:cubicBezTo>
                    <a:pt x="814645" y="1806111"/>
                    <a:pt x="820258" y="1798393"/>
                    <a:pt x="827275" y="1791376"/>
                  </a:cubicBezTo>
                  <a:cubicBezTo>
                    <a:pt x="828678" y="1789973"/>
                    <a:pt x="830433" y="1787868"/>
                    <a:pt x="832538" y="1785061"/>
                  </a:cubicBezTo>
                  <a:cubicBezTo>
                    <a:pt x="834643" y="1782254"/>
                    <a:pt x="834994" y="1779448"/>
                    <a:pt x="833590" y="1776641"/>
                  </a:cubicBezTo>
                  <a:cubicBezTo>
                    <a:pt x="836397" y="1776641"/>
                    <a:pt x="839554" y="1773483"/>
                    <a:pt x="843063" y="1767168"/>
                  </a:cubicBezTo>
                  <a:cubicBezTo>
                    <a:pt x="846571" y="1760853"/>
                    <a:pt x="850430" y="1756994"/>
                    <a:pt x="854640" y="1755591"/>
                  </a:cubicBezTo>
                  <a:cubicBezTo>
                    <a:pt x="854640" y="1751380"/>
                    <a:pt x="856044" y="1747872"/>
                    <a:pt x="858850" y="1745065"/>
                  </a:cubicBezTo>
                  <a:cubicBezTo>
                    <a:pt x="861657" y="1742259"/>
                    <a:pt x="863762" y="1740154"/>
                    <a:pt x="865165" y="1738750"/>
                  </a:cubicBezTo>
                  <a:lnTo>
                    <a:pt x="879901" y="1726120"/>
                  </a:lnTo>
                  <a:cubicBezTo>
                    <a:pt x="882707" y="1724717"/>
                    <a:pt x="884111" y="1721910"/>
                    <a:pt x="884111" y="1717700"/>
                  </a:cubicBezTo>
                  <a:lnTo>
                    <a:pt x="890426" y="1711385"/>
                  </a:lnTo>
                  <a:cubicBezTo>
                    <a:pt x="891829" y="1709982"/>
                    <a:pt x="892531" y="1708228"/>
                    <a:pt x="892531" y="1706122"/>
                  </a:cubicBezTo>
                  <a:cubicBezTo>
                    <a:pt x="892531" y="1704018"/>
                    <a:pt x="893232" y="1702965"/>
                    <a:pt x="894636" y="1702965"/>
                  </a:cubicBezTo>
                  <a:cubicBezTo>
                    <a:pt x="897442" y="1701562"/>
                    <a:pt x="899548" y="1699106"/>
                    <a:pt x="900951" y="1695597"/>
                  </a:cubicBezTo>
                  <a:cubicBezTo>
                    <a:pt x="902354" y="1692089"/>
                    <a:pt x="903056" y="1689633"/>
                    <a:pt x="903056" y="1688230"/>
                  </a:cubicBezTo>
                  <a:cubicBezTo>
                    <a:pt x="907266" y="1688230"/>
                    <a:pt x="909371" y="1688932"/>
                    <a:pt x="909371" y="1690335"/>
                  </a:cubicBezTo>
                  <a:cubicBezTo>
                    <a:pt x="910774" y="1694545"/>
                    <a:pt x="907968" y="1700158"/>
                    <a:pt x="900951" y="1707175"/>
                  </a:cubicBezTo>
                  <a:lnTo>
                    <a:pt x="905161" y="1705070"/>
                  </a:lnTo>
                  <a:cubicBezTo>
                    <a:pt x="907968" y="1706473"/>
                    <a:pt x="910423" y="1706473"/>
                    <a:pt x="912529" y="1705070"/>
                  </a:cubicBezTo>
                  <a:cubicBezTo>
                    <a:pt x="914634" y="1703667"/>
                    <a:pt x="914985" y="1701562"/>
                    <a:pt x="913581" y="1698755"/>
                  </a:cubicBezTo>
                  <a:lnTo>
                    <a:pt x="913581" y="1696650"/>
                  </a:lnTo>
                  <a:cubicBezTo>
                    <a:pt x="917791" y="1695247"/>
                    <a:pt x="920598" y="1692791"/>
                    <a:pt x="922001" y="1689282"/>
                  </a:cubicBezTo>
                  <a:cubicBezTo>
                    <a:pt x="923405" y="1685774"/>
                    <a:pt x="924106" y="1683318"/>
                    <a:pt x="924106" y="1681915"/>
                  </a:cubicBezTo>
                  <a:cubicBezTo>
                    <a:pt x="926913" y="1679108"/>
                    <a:pt x="928316" y="1677705"/>
                    <a:pt x="928316" y="1677705"/>
                  </a:cubicBezTo>
                  <a:cubicBezTo>
                    <a:pt x="929720" y="1676301"/>
                    <a:pt x="933228" y="1673845"/>
                    <a:pt x="938841" y="1670337"/>
                  </a:cubicBezTo>
                  <a:cubicBezTo>
                    <a:pt x="944455" y="1666829"/>
                    <a:pt x="946560" y="1662268"/>
                    <a:pt x="945156" y="1656654"/>
                  </a:cubicBezTo>
                  <a:cubicBezTo>
                    <a:pt x="932526" y="1648234"/>
                    <a:pt x="922001" y="1639814"/>
                    <a:pt x="913581" y="1631394"/>
                  </a:cubicBezTo>
                  <a:lnTo>
                    <a:pt x="888321" y="1614554"/>
                  </a:lnTo>
                  <a:cubicBezTo>
                    <a:pt x="882707" y="1608940"/>
                    <a:pt x="879901" y="1606134"/>
                    <a:pt x="879901" y="1606134"/>
                  </a:cubicBezTo>
                  <a:lnTo>
                    <a:pt x="839905" y="1585084"/>
                  </a:lnTo>
                  <a:lnTo>
                    <a:pt x="837800" y="1582979"/>
                  </a:lnTo>
                  <a:cubicBezTo>
                    <a:pt x="830784" y="1571752"/>
                    <a:pt x="825170" y="1565437"/>
                    <a:pt x="820960" y="1564033"/>
                  </a:cubicBezTo>
                  <a:cubicBezTo>
                    <a:pt x="809733" y="1559823"/>
                    <a:pt x="800611" y="1553508"/>
                    <a:pt x="793595" y="1545088"/>
                  </a:cubicBezTo>
                  <a:cubicBezTo>
                    <a:pt x="790788" y="1543685"/>
                    <a:pt x="786578" y="1540878"/>
                    <a:pt x="780964" y="1536668"/>
                  </a:cubicBezTo>
                  <a:cubicBezTo>
                    <a:pt x="775351" y="1532458"/>
                    <a:pt x="770439" y="1530353"/>
                    <a:pt x="766229" y="1530353"/>
                  </a:cubicBezTo>
                  <a:cubicBezTo>
                    <a:pt x="756406" y="1523336"/>
                    <a:pt x="750792" y="1519126"/>
                    <a:pt x="749389" y="1517723"/>
                  </a:cubicBezTo>
                  <a:cubicBezTo>
                    <a:pt x="746582" y="1510706"/>
                    <a:pt x="741671" y="1507198"/>
                    <a:pt x="734654" y="1507198"/>
                  </a:cubicBezTo>
                  <a:close/>
                  <a:moveTo>
                    <a:pt x="547307" y="1380896"/>
                  </a:moveTo>
                  <a:cubicBezTo>
                    <a:pt x="541693" y="1380896"/>
                    <a:pt x="538185" y="1381598"/>
                    <a:pt x="536782" y="1383001"/>
                  </a:cubicBezTo>
                  <a:cubicBezTo>
                    <a:pt x="532572" y="1385808"/>
                    <a:pt x="526257" y="1388615"/>
                    <a:pt x="517836" y="1391421"/>
                  </a:cubicBezTo>
                  <a:cubicBezTo>
                    <a:pt x="509416" y="1394228"/>
                    <a:pt x="503101" y="1397035"/>
                    <a:pt x="498891" y="1399841"/>
                  </a:cubicBezTo>
                  <a:cubicBezTo>
                    <a:pt x="493278" y="1402648"/>
                    <a:pt x="485559" y="1405104"/>
                    <a:pt x="475736" y="1407209"/>
                  </a:cubicBezTo>
                  <a:cubicBezTo>
                    <a:pt x="465912" y="1409314"/>
                    <a:pt x="458194" y="1411068"/>
                    <a:pt x="452581" y="1412472"/>
                  </a:cubicBezTo>
                  <a:cubicBezTo>
                    <a:pt x="446967" y="1415278"/>
                    <a:pt x="438547" y="1418085"/>
                    <a:pt x="427320" y="1420892"/>
                  </a:cubicBezTo>
                  <a:cubicBezTo>
                    <a:pt x="420303" y="1425102"/>
                    <a:pt x="416093" y="1427908"/>
                    <a:pt x="414690" y="1429312"/>
                  </a:cubicBezTo>
                  <a:cubicBezTo>
                    <a:pt x="411883" y="1430715"/>
                    <a:pt x="408726" y="1432469"/>
                    <a:pt x="405217" y="1434574"/>
                  </a:cubicBezTo>
                  <a:cubicBezTo>
                    <a:pt x="401709" y="1436679"/>
                    <a:pt x="398552" y="1437732"/>
                    <a:pt x="395745" y="1437732"/>
                  </a:cubicBezTo>
                  <a:lnTo>
                    <a:pt x="381010" y="1444047"/>
                  </a:lnTo>
                  <a:lnTo>
                    <a:pt x="387325" y="1446152"/>
                  </a:lnTo>
                  <a:lnTo>
                    <a:pt x="429425" y="1446152"/>
                  </a:lnTo>
                  <a:lnTo>
                    <a:pt x="442055" y="1446152"/>
                  </a:lnTo>
                  <a:cubicBezTo>
                    <a:pt x="454686" y="1446152"/>
                    <a:pt x="463106" y="1448257"/>
                    <a:pt x="467316" y="1452467"/>
                  </a:cubicBezTo>
                  <a:cubicBezTo>
                    <a:pt x="472929" y="1455274"/>
                    <a:pt x="477841" y="1456677"/>
                    <a:pt x="482051" y="1456677"/>
                  </a:cubicBezTo>
                  <a:cubicBezTo>
                    <a:pt x="487664" y="1458080"/>
                    <a:pt x="491173" y="1455975"/>
                    <a:pt x="492576" y="1450362"/>
                  </a:cubicBezTo>
                  <a:lnTo>
                    <a:pt x="498891" y="1441942"/>
                  </a:lnTo>
                  <a:cubicBezTo>
                    <a:pt x="504504" y="1436328"/>
                    <a:pt x="507311" y="1433522"/>
                    <a:pt x="507311" y="1433522"/>
                  </a:cubicBezTo>
                  <a:lnTo>
                    <a:pt x="522046" y="1406156"/>
                  </a:lnTo>
                  <a:lnTo>
                    <a:pt x="526257" y="1404051"/>
                  </a:lnTo>
                  <a:cubicBezTo>
                    <a:pt x="531870" y="1404051"/>
                    <a:pt x="535027" y="1402297"/>
                    <a:pt x="535729" y="1398789"/>
                  </a:cubicBezTo>
                  <a:cubicBezTo>
                    <a:pt x="536431" y="1395281"/>
                    <a:pt x="536782" y="1392825"/>
                    <a:pt x="536782" y="1391421"/>
                  </a:cubicBezTo>
                  <a:cubicBezTo>
                    <a:pt x="543798" y="1384404"/>
                    <a:pt x="547307" y="1380896"/>
                    <a:pt x="547307" y="1380896"/>
                  </a:cubicBezTo>
                  <a:close/>
                  <a:moveTo>
                    <a:pt x="353776" y="1239596"/>
                  </a:moveTo>
                  <a:cubicBezTo>
                    <a:pt x="348777" y="1240123"/>
                    <a:pt x="347329" y="1243017"/>
                    <a:pt x="349434" y="1248279"/>
                  </a:cubicBezTo>
                  <a:lnTo>
                    <a:pt x="359959" y="1239860"/>
                  </a:lnTo>
                  <a:cubicBezTo>
                    <a:pt x="357504" y="1239509"/>
                    <a:pt x="355442" y="1239421"/>
                    <a:pt x="353776" y="1239596"/>
                  </a:cubicBezTo>
                  <a:close/>
                  <a:moveTo>
                    <a:pt x="1023042" y="1218809"/>
                  </a:moveTo>
                  <a:cubicBezTo>
                    <a:pt x="1025849" y="1218809"/>
                    <a:pt x="1027954" y="1220213"/>
                    <a:pt x="1029357" y="1223019"/>
                  </a:cubicBezTo>
                  <a:cubicBezTo>
                    <a:pt x="1030761" y="1224423"/>
                    <a:pt x="1030761" y="1226528"/>
                    <a:pt x="1029357" y="1229334"/>
                  </a:cubicBezTo>
                  <a:cubicBezTo>
                    <a:pt x="1027954" y="1232141"/>
                    <a:pt x="1025849" y="1233544"/>
                    <a:pt x="1023042" y="1233544"/>
                  </a:cubicBezTo>
                  <a:lnTo>
                    <a:pt x="1018832" y="1233544"/>
                  </a:lnTo>
                  <a:lnTo>
                    <a:pt x="1016727" y="1231439"/>
                  </a:lnTo>
                  <a:cubicBezTo>
                    <a:pt x="1016727" y="1234246"/>
                    <a:pt x="1015324" y="1235649"/>
                    <a:pt x="1012517" y="1235649"/>
                  </a:cubicBezTo>
                  <a:cubicBezTo>
                    <a:pt x="1012517" y="1238456"/>
                    <a:pt x="1009009" y="1239860"/>
                    <a:pt x="1001992" y="1239860"/>
                  </a:cubicBezTo>
                  <a:cubicBezTo>
                    <a:pt x="987959" y="1242666"/>
                    <a:pt x="979538" y="1244070"/>
                    <a:pt x="976732" y="1244070"/>
                  </a:cubicBezTo>
                  <a:lnTo>
                    <a:pt x="974627" y="1244070"/>
                  </a:lnTo>
                  <a:cubicBezTo>
                    <a:pt x="973223" y="1242666"/>
                    <a:pt x="972522" y="1240561"/>
                    <a:pt x="972522" y="1237754"/>
                  </a:cubicBezTo>
                  <a:cubicBezTo>
                    <a:pt x="972522" y="1234948"/>
                    <a:pt x="973223" y="1232843"/>
                    <a:pt x="974627" y="1231439"/>
                  </a:cubicBezTo>
                  <a:cubicBezTo>
                    <a:pt x="983047" y="1228633"/>
                    <a:pt x="988660" y="1225826"/>
                    <a:pt x="991467" y="1223019"/>
                  </a:cubicBezTo>
                  <a:cubicBezTo>
                    <a:pt x="994274" y="1223019"/>
                    <a:pt x="997080" y="1222668"/>
                    <a:pt x="999887" y="1221967"/>
                  </a:cubicBezTo>
                  <a:cubicBezTo>
                    <a:pt x="1002694" y="1221265"/>
                    <a:pt x="1004799" y="1221616"/>
                    <a:pt x="1006202" y="1223019"/>
                  </a:cubicBezTo>
                  <a:cubicBezTo>
                    <a:pt x="1010412" y="1225826"/>
                    <a:pt x="1013921" y="1225826"/>
                    <a:pt x="1016727" y="1223019"/>
                  </a:cubicBezTo>
                  <a:cubicBezTo>
                    <a:pt x="1018131" y="1220213"/>
                    <a:pt x="1020236" y="1218809"/>
                    <a:pt x="1023042" y="1218809"/>
                  </a:cubicBezTo>
                  <a:close/>
                  <a:moveTo>
                    <a:pt x="583092" y="1193549"/>
                  </a:moveTo>
                  <a:cubicBezTo>
                    <a:pt x="590109" y="1200566"/>
                    <a:pt x="593617" y="1204074"/>
                    <a:pt x="593617" y="1204074"/>
                  </a:cubicBezTo>
                  <a:lnTo>
                    <a:pt x="595722" y="1201969"/>
                  </a:lnTo>
                  <a:cubicBezTo>
                    <a:pt x="595722" y="1197759"/>
                    <a:pt x="594670" y="1195303"/>
                    <a:pt x="592565" y="1194601"/>
                  </a:cubicBezTo>
                  <a:cubicBezTo>
                    <a:pt x="590460" y="1193900"/>
                    <a:pt x="587302" y="1193549"/>
                    <a:pt x="583092" y="1193549"/>
                  </a:cubicBezTo>
                  <a:close/>
                  <a:moveTo>
                    <a:pt x="648348" y="1164079"/>
                  </a:moveTo>
                  <a:cubicBezTo>
                    <a:pt x="648348" y="1164079"/>
                    <a:pt x="646243" y="1166184"/>
                    <a:pt x="642033" y="1170394"/>
                  </a:cubicBezTo>
                  <a:cubicBezTo>
                    <a:pt x="644840" y="1173200"/>
                    <a:pt x="648348" y="1175305"/>
                    <a:pt x="652558" y="1176709"/>
                  </a:cubicBezTo>
                  <a:lnTo>
                    <a:pt x="656768" y="1172499"/>
                  </a:lnTo>
                  <a:cubicBezTo>
                    <a:pt x="656768" y="1172499"/>
                    <a:pt x="653961" y="1169692"/>
                    <a:pt x="648348" y="1164079"/>
                  </a:cubicBezTo>
                  <a:close/>
                  <a:moveTo>
                    <a:pt x="456791" y="1153553"/>
                  </a:moveTo>
                  <a:lnTo>
                    <a:pt x="437845" y="1161974"/>
                  </a:lnTo>
                  <a:cubicBezTo>
                    <a:pt x="426619" y="1166184"/>
                    <a:pt x="421005" y="1172499"/>
                    <a:pt x="421005" y="1180919"/>
                  </a:cubicBezTo>
                  <a:cubicBezTo>
                    <a:pt x="413988" y="1182322"/>
                    <a:pt x="406972" y="1187936"/>
                    <a:pt x="399955" y="1197759"/>
                  </a:cubicBezTo>
                  <a:cubicBezTo>
                    <a:pt x="411182" y="1196356"/>
                    <a:pt x="421005" y="1191444"/>
                    <a:pt x="429425" y="1183024"/>
                  </a:cubicBezTo>
                  <a:cubicBezTo>
                    <a:pt x="430829" y="1180217"/>
                    <a:pt x="432934" y="1177060"/>
                    <a:pt x="435740" y="1173551"/>
                  </a:cubicBezTo>
                  <a:cubicBezTo>
                    <a:pt x="438547" y="1170043"/>
                    <a:pt x="442055" y="1167587"/>
                    <a:pt x="446265" y="1166184"/>
                  </a:cubicBezTo>
                  <a:cubicBezTo>
                    <a:pt x="451879" y="1166184"/>
                    <a:pt x="456089" y="1163377"/>
                    <a:pt x="458896" y="1157764"/>
                  </a:cubicBezTo>
                  <a:close/>
                  <a:moveTo>
                    <a:pt x="610457" y="1126188"/>
                  </a:moveTo>
                  <a:cubicBezTo>
                    <a:pt x="585197" y="1134608"/>
                    <a:pt x="566954" y="1141625"/>
                    <a:pt x="555727" y="1147238"/>
                  </a:cubicBezTo>
                  <a:cubicBezTo>
                    <a:pt x="550113" y="1148642"/>
                    <a:pt x="544500" y="1150747"/>
                    <a:pt x="538887" y="1153553"/>
                  </a:cubicBezTo>
                  <a:cubicBezTo>
                    <a:pt x="533273" y="1156360"/>
                    <a:pt x="526257" y="1159167"/>
                    <a:pt x="517836" y="1161974"/>
                  </a:cubicBezTo>
                  <a:lnTo>
                    <a:pt x="505206" y="1168289"/>
                  </a:lnTo>
                  <a:cubicBezTo>
                    <a:pt x="498189" y="1175305"/>
                    <a:pt x="489068" y="1181620"/>
                    <a:pt x="477841" y="1187234"/>
                  </a:cubicBezTo>
                  <a:cubicBezTo>
                    <a:pt x="475034" y="1190041"/>
                    <a:pt x="475034" y="1193549"/>
                    <a:pt x="477841" y="1197759"/>
                  </a:cubicBezTo>
                  <a:cubicBezTo>
                    <a:pt x="479244" y="1199162"/>
                    <a:pt x="481349" y="1199864"/>
                    <a:pt x="484156" y="1199864"/>
                  </a:cubicBezTo>
                  <a:cubicBezTo>
                    <a:pt x="491173" y="1199864"/>
                    <a:pt x="496786" y="1197759"/>
                    <a:pt x="500996" y="1193549"/>
                  </a:cubicBezTo>
                  <a:cubicBezTo>
                    <a:pt x="500996" y="1192146"/>
                    <a:pt x="504504" y="1190041"/>
                    <a:pt x="511521" y="1187234"/>
                  </a:cubicBezTo>
                  <a:cubicBezTo>
                    <a:pt x="514328" y="1185831"/>
                    <a:pt x="518187" y="1185129"/>
                    <a:pt x="523099" y="1185129"/>
                  </a:cubicBezTo>
                  <a:cubicBezTo>
                    <a:pt x="528011" y="1185129"/>
                    <a:pt x="531168" y="1183725"/>
                    <a:pt x="532572" y="1180919"/>
                  </a:cubicBezTo>
                  <a:cubicBezTo>
                    <a:pt x="535378" y="1176709"/>
                    <a:pt x="538887" y="1174604"/>
                    <a:pt x="543097" y="1174604"/>
                  </a:cubicBezTo>
                  <a:cubicBezTo>
                    <a:pt x="548710" y="1174604"/>
                    <a:pt x="554323" y="1177410"/>
                    <a:pt x="559937" y="1183024"/>
                  </a:cubicBezTo>
                  <a:cubicBezTo>
                    <a:pt x="565550" y="1178814"/>
                    <a:pt x="565550" y="1173902"/>
                    <a:pt x="559937" y="1168289"/>
                  </a:cubicBezTo>
                  <a:lnTo>
                    <a:pt x="559937" y="1166184"/>
                  </a:lnTo>
                  <a:cubicBezTo>
                    <a:pt x="569760" y="1163377"/>
                    <a:pt x="578882" y="1163377"/>
                    <a:pt x="587302" y="1166184"/>
                  </a:cubicBezTo>
                  <a:cubicBezTo>
                    <a:pt x="591512" y="1166184"/>
                    <a:pt x="595722" y="1166885"/>
                    <a:pt x="599932" y="1168289"/>
                  </a:cubicBezTo>
                  <a:cubicBezTo>
                    <a:pt x="604142" y="1169692"/>
                    <a:pt x="608352" y="1171095"/>
                    <a:pt x="612563" y="1172499"/>
                  </a:cubicBezTo>
                  <a:cubicBezTo>
                    <a:pt x="613966" y="1172499"/>
                    <a:pt x="615720" y="1172850"/>
                    <a:pt x="617825" y="1173551"/>
                  </a:cubicBezTo>
                  <a:cubicBezTo>
                    <a:pt x="619930" y="1174253"/>
                    <a:pt x="622386" y="1173902"/>
                    <a:pt x="625193" y="1172499"/>
                  </a:cubicBezTo>
                  <a:cubicBezTo>
                    <a:pt x="626596" y="1171095"/>
                    <a:pt x="627298" y="1169341"/>
                    <a:pt x="627298" y="1167236"/>
                  </a:cubicBezTo>
                  <a:cubicBezTo>
                    <a:pt x="627298" y="1165131"/>
                    <a:pt x="627999" y="1163377"/>
                    <a:pt x="629403" y="1161974"/>
                  </a:cubicBezTo>
                  <a:lnTo>
                    <a:pt x="627298" y="1164079"/>
                  </a:lnTo>
                  <a:cubicBezTo>
                    <a:pt x="625894" y="1161272"/>
                    <a:pt x="624491" y="1158816"/>
                    <a:pt x="623088" y="1156711"/>
                  </a:cubicBezTo>
                  <a:cubicBezTo>
                    <a:pt x="621684" y="1154606"/>
                    <a:pt x="620281" y="1152150"/>
                    <a:pt x="618878" y="1149343"/>
                  </a:cubicBezTo>
                  <a:cubicBezTo>
                    <a:pt x="610457" y="1149343"/>
                    <a:pt x="600634" y="1152852"/>
                    <a:pt x="589407" y="1159868"/>
                  </a:cubicBezTo>
                  <a:cubicBezTo>
                    <a:pt x="589407" y="1148642"/>
                    <a:pt x="592916" y="1141625"/>
                    <a:pt x="599932" y="1138818"/>
                  </a:cubicBezTo>
                  <a:cubicBezTo>
                    <a:pt x="602739" y="1137415"/>
                    <a:pt x="606949" y="1133907"/>
                    <a:pt x="612563" y="1128293"/>
                  </a:cubicBezTo>
                  <a:cubicBezTo>
                    <a:pt x="612563" y="1128293"/>
                    <a:pt x="612212" y="1127942"/>
                    <a:pt x="611510" y="1127241"/>
                  </a:cubicBezTo>
                  <a:cubicBezTo>
                    <a:pt x="610808" y="1126539"/>
                    <a:pt x="610457" y="1126188"/>
                    <a:pt x="610457" y="1126188"/>
                  </a:cubicBezTo>
                  <a:close/>
                  <a:moveTo>
                    <a:pt x="616773" y="1103033"/>
                  </a:moveTo>
                  <a:cubicBezTo>
                    <a:pt x="611159" y="1105839"/>
                    <a:pt x="605195" y="1108295"/>
                    <a:pt x="598880" y="1110400"/>
                  </a:cubicBezTo>
                  <a:cubicBezTo>
                    <a:pt x="592565" y="1112506"/>
                    <a:pt x="585899" y="1115663"/>
                    <a:pt x="578882" y="1119873"/>
                  </a:cubicBezTo>
                  <a:lnTo>
                    <a:pt x="578882" y="1121978"/>
                  </a:lnTo>
                  <a:lnTo>
                    <a:pt x="583092" y="1121978"/>
                  </a:lnTo>
                  <a:lnTo>
                    <a:pt x="614667" y="1109348"/>
                  </a:lnTo>
                  <a:lnTo>
                    <a:pt x="618878" y="1105138"/>
                  </a:lnTo>
                  <a:close/>
                  <a:moveTo>
                    <a:pt x="829380" y="1094613"/>
                  </a:moveTo>
                  <a:lnTo>
                    <a:pt x="831485" y="1111453"/>
                  </a:lnTo>
                  <a:lnTo>
                    <a:pt x="846220" y="1105138"/>
                  </a:lnTo>
                  <a:close/>
                  <a:moveTo>
                    <a:pt x="357854" y="875690"/>
                  </a:moveTo>
                  <a:lnTo>
                    <a:pt x="326279" y="892530"/>
                  </a:lnTo>
                  <a:lnTo>
                    <a:pt x="341014" y="900950"/>
                  </a:lnTo>
                  <a:cubicBezTo>
                    <a:pt x="342418" y="898144"/>
                    <a:pt x="346277" y="894986"/>
                    <a:pt x="352592" y="891478"/>
                  </a:cubicBezTo>
                  <a:cubicBezTo>
                    <a:pt x="358907" y="887969"/>
                    <a:pt x="361363" y="883409"/>
                    <a:pt x="359959" y="877795"/>
                  </a:cubicBezTo>
                  <a:cubicBezTo>
                    <a:pt x="359959" y="876392"/>
                    <a:pt x="359258" y="875690"/>
                    <a:pt x="357854" y="875690"/>
                  </a:cubicBezTo>
                  <a:close/>
                  <a:moveTo>
                    <a:pt x="997519" y="873585"/>
                  </a:moveTo>
                  <a:cubicBezTo>
                    <a:pt x="994888" y="874287"/>
                    <a:pt x="992870" y="875690"/>
                    <a:pt x="991467" y="877795"/>
                  </a:cubicBezTo>
                  <a:cubicBezTo>
                    <a:pt x="990063" y="880602"/>
                    <a:pt x="985853" y="883409"/>
                    <a:pt x="978837" y="886215"/>
                  </a:cubicBezTo>
                  <a:cubicBezTo>
                    <a:pt x="971820" y="889022"/>
                    <a:pt x="966908" y="891829"/>
                    <a:pt x="964102" y="894635"/>
                  </a:cubicBezTo>
                  <a:lnTo>
                    <a:pt x="955682" y="903056"/>
                  </a:lnTo>
                  <a:lnTo>
                    <a:pt x="945156" y="909371"/>
                  </a:lnTo>
                  <a:cubicBezTo>
                    <a:pt x="943753" y="910774"/>
                    <a:pt x="941999" y="911476"/>
                    <a:pt x="939894" y="911476"/>
                  </a:cubicBezTo>
                  <a:cubicBezTo>
                    <a:pt x="937789" y="911476"/>
                    <a:pt x="936035" y="912177"/>
                    <a:pt x="934631" y="913581"/>
                  </a:cubicBezTo>
                  <a:lnTo>
                    <a:pt x="926211" y="917791"/>
                  </a:lnTo>
                  <a:cubicBezTo>
                    <a:pt x="920598" y="919194"/>
                    <a:pt x="917791" y="922001"/>
                    <a:pt x="917791" y="926211"/>
                  </a:cubicBezTo>
                  <a:cubicBezTo>
                    <a:pt x="916388" y="929018"/>
                    <a:pt x="914283" y="931123"/>
                    <a:pt x="911476" y="932526"/>
                  </a:cubicBezTo>
                  <a:lnTo>
                    <a:pt x="909371" y="938841"/>
                  </a:lnTo>
                  <a:cubicBezTo>
                    <a:pt x="909371" y="943051"/>
                    <a:pt x="905161" y="946559"/>
                    <a:pt x="896741" y="949366"/>
                  </a:cubicBezTo>
                  <a:lnTo>
                    <a:pt x="890426" y="951471"/>
                  </a:lnTo>
                  <a:cubicBezTo>
                    <a:pt x="889022" y="955681"/>
                    <a:pt x="887268" y="958137"/>
                    <a:pt x="885163" y="958839"/>
                  </a:cubicBezTo>
                  <a:cubicBezTo>
                    <a:pt x="883058" y="959540"/>
                    <a:pt x="881304" y="959891"/>
                    <a:pt x="879901" y="959891"/>
                  </a:cubicBezTo>
                  <a:lnTo>
                    <a:pt x="871480" y="970416"/>
                  </a:lnTo>
                  <a:cubicBezTo>
                    <a:pt x="863060" y="978836"/>
                    <a:pt x="857447" y="983046"/>
                    <a:pt x="854640" y="983046"/>
                  </a:cubicBezTo>
                  <a:cubicBezTo>
                    <a:pt x="844817" y="985853"/>
                    <a:pt x="839905" y="991467"/>
                    <a:pt x="839905" y="999887"/>
                  </a:cubicBezTo>
                  <a:cubicBezTo>
                    <a:pt x="834292" y="998483"/>
                    <a:pt x="830082" y="998483"/>
                    <a:pt x="827275" y="999887"/>
                  </a:cubicBezTo>
                  <a:cubicBezTo>
                    <a:pt x="824468" y="1001290"/>
                    <a:pt x="822363" y="1003395"/>
                    <a:pt x="820960" y="1006202"/>
                  </a:cubicBezTo>
                  <a:cubicBezTo>
                    <a:pt x="819557" y="1011815"/>
                    <a:pt x="817802" y="1017078"/>
                    <a:pt x="815697" y="1021989"/>
                  </a:cubicBezTo>
                  <a:cubicBezTo>
                    <a:pt x="813592" y="1026901"/>
                    <a:pt x="811838" y="1032164"/>
                    <a:pt x="810435" y="1037777"/>
                  </a:cubicBezTo>
                  <a:lnTo>
                    <a:pt x="839905" y="1031462"/>
                  </a:lnTo>
                  <a:lnTo>
                    <a:pt x="842010" y="1035672"/>
                  </a:lnTo>
                  <a:lnTo>
                    <a:pt x="812540" y="1048302"/>
                  </a:lnTo>
                  <a:cubicBezTo>
                    <a:pt x="811136" y="1048302"/>
                    <a:pt x="809733" y="1049004"/>
                    <a:pt x="808330" y="1050407"/>
                  </a:cubicBezTo>
                  <a:cubicBezTo>
                    <a:pt x="806926" y="1051811"/>
                    <a:pt x="806926" y="1053214"/>
                    <a:pt x="808330" y="1054617"/>
                  </a:cubicBezTo>
                  <a:lnTo>
                    <a:pt x="810435" y="1060932"/>
                  </a:lnTo>
                  <a:cubicBezTo>
                    <a:pt x="810435" y="1065142"/>
                    <a:pt x="806926" y="1074264"/>
                    <a:pt x="799910" y="1088298"/>
                  </a:cubicBezTo>
                  <a:cubicBezTo>
                    <a:pt x="799910" y="1092508"/>
                    <a:pt x="799208" y="1096016"/>
                    <a:pt x="797805" y="1098823"/>
                  </a:cubicBezTo>
                  <a:cubicBezTo>
                    <a:pt x="810435" y="1091806"/>
                    <a:pt x="818153" y="1088298"/>
                    <a:pt x="820960" y="1088298"/>
                  </a:cubicBezTo>
                  <a:lnTo>
                    <a:pt x="831485" y="1084088"/>
                  </a:lnTo>
                  <a:cubicBezTo>
                    <a:pt x="835695" y="1084088"/>
                    <a:pt x="842361" y="1083737"/>
                    <a:pt x="851483" y="1083035"/>
                  </a:cubicBezTo>
                  <a:cubicBezTo>
                    <a:pt x="860605" y="1082333"/>
                    <a:pt x="867972" y="1079878"/>
                    <a:pt x="873586" y="1075667"/>
                  </a:cubicBezTo>
                  <a:cubicBezTo>
                    <a:pt x="874989" y="1074264"/>
                    <a:pt x="876743" y="1073913"/>
                    <a:pt x="878848" y="1074615"/>
                  </a:cubicBezTo>
                  <a:cubicBezTo>
                    <a:pt x="880953" y="1075317"/>
                    <a:pt x="882707" y="1075667"/>
                    <a:pt x="884111" y="1075667"/>
                  </a:cubicBezTo>
                  <a:cubicBezTo>
                    <a:pt x="881304" y="1077071"/>
                    <a:pt x="880602" y="1079878"/>
                    <a:pt x="882006" y="1084088"/>
                  </a:cubicBezTo>
                  <a:cubicBezTo>
                    <a:pt x="876392" y="1079878"/>
                    <a:pt x="870077" y="1082684"/>
                    <a:pt x="863060" y="1092508"/>
                  </a:cubicBezTo>
                  <a:lnTo>
                    <a:pt x="852535" y="1090403"/>
                  </a:lnTo>
                  <a:cubicBezTo>
                    <a:pt x="852535" y="1090403"/>
                    <a:pt x="852886" y="1090753"/>
                    <a:pt x="853588" y="1091455"/>
                  </a:cubicBezTo>
                  <a:cubicBezTo>
                    <a:pt x="854289" y="1092157"/>
                    <a:pt x="854640" y="1092508"/>
                    <a:pt x="854640" y="1092508"/>
                  </a:cubicBezTo>
                  <a:cubicBezTo>
                    <a:pt x="849027" y="1098121"/>
                    <a:pt x="848325" y="1102331"/>
                    <a:pt x="852535" y="1105138"/>
                  </a:cubicBezTo>
                  <a:cubicBezTo>
                    <a:pt x="855342" y="1107945"/>
                    <a:pt x="858500" y="1107594"/>
                    <a:pt x="862008" y="1104085"/>
                  </a:cubicBezTo>
                  <a:cubicBezTo>
                    <a:pt x="865516" y="1100577"/>
                    <a:pt x="867972" y="1098121"/>
                    <a:pt x="869376" y="1096718"/>
                  </a:cubicBezTo>
                  <a:cubicBezTo>
                    <a:pt x="873586" y="1098121"/>
                    <a:pt x="880602" y="1097420"/>
                    <a:pt x="890426" y="1094613"/>
                  </a:cubicBezTo>
                  <a:cubicBezTo>
                    <a:pt x="917089" y="1087596"/>
                    <a:pt x="934631" y="1082684"/>
                    <a:pt x="943051" y="1079878"/>
                  </a:cubicBezTo>
                  <a:cubicBezTo>
                    <a:pt x="952875" y="1078474"/>
                    <a:pt x="966207" y="1074966"/>
                    <a:pt x="983047" y="1069352"/>
                  </a:cubicBezTo>
                  <a:lnTo>
                    <a:pt x="1035672" y="1054617"/>
                  </a:lnTo>
                  <a:cubicBezTo>
                    <a:pt x="1041286" y="1053214"/>
                    <a:pt x="1046548" y="1051109"/>
                    <a:pt x="1051460" y="1048302"/>
                  </a:cubicBezTo>
                  <a:cubicBezTo>
                    <a:pt x="1056372" y="1045496"/>
                    <a:pt x="1062336" y="1043390"/>
                    <a:pt x="1069353" y="1041987"/>
                  </a:cubicBezTo>
                  <a:lnTo>
                    <a:pt x="1111453" y="1031462"/>
                  </a:lnTo>
                  <a:cubicBezTo>
                    <a:pt x="1119873" y="1027252"/>
                    <a:pt x="1129346" y="1024094"/>
                    <a:pt x="1139871" y="1021989"/>
                  </a:cubicBezTo>
                  <a:cubicBezTo>
                    <a:pt x="1150396" y="1019884"/>
                    <a:pt x="1157764" y="1018130"/>
                    <a:pt x="1161974" y="1016727"/>
                  </a:cubicBezTo>
                  <a:lnTo>
                    <a:pt x="1170394" y="1008307"/>
                  </a:lnTo>
                  <a:cubicBezTo>
                    <a:pt x="1170394" y="1006903"/>
                    <a:pt x="1170043" y="1005149"/>
                    <a:pt x="1169342" y="1003044"/>
                  </a:cubicBezTo>
                  <a:cubicBezTo>
                    <a:pt x="1168640" y="1000939"/>
                    <a:pt x="1167587" y="999887"/>
                    <a:pt x="1166184" y="999887"/>
                  </a:cubicBezTo>
                  <a:cubicBezTo>
                    <a:pt x="1150747" y="992870"/>
                    <a:pt x="1141625" y="982345"/>
                    <a:pt x="1138819" y="968311"/>
                  </a:cubicBezTo>
                  <a:cubicBezTo>
                    <a:pt x="1133205" y="955681"/>
                    <a:pt x="1124785" y="949366"/>
                    <a:pt x="1113558" y="949366"/>
                  </a:cubicBezTo>
                  <a:cubicBezTo>
                    <a:pt x="1106542" y="949366"/>
                    <a:pt x="1103033" y="945858"/>
                    <a:pt x="1103033" y="938841"/>
                  </a:cubicBezTo>
                  <a:cubicBezTo>
                    <a:pt x="1096016" y="930421"/>
                    <a:pt x="1089000" y="924106"/>
                    <a:pt x="1081983" y="919896"/>
                  </a:cubicBezTo>
                  <a:cubicBezTo>
                    <a:pt x="1077773" y="918492"/>
                    <a:pt x="1071458" y="913581"/>
                    <a:pt x="1063038" y="905161"/>
                  </a:cubicBezTo>
                  <a:cubicBezTo>
                    <a:pt x="1060231" y="899547"/>
                    <a:pt x="1055319" y="896740"/>
                    <a:pt x="1048303" y="896740"/>
                  </a:cubicBezTo>
                  <a:cubicBezTo>
                    <a:pt x="1038479" y="893934"/>
                    <a:pt x="1032164" y="889022"/>
                    <a:pt x="1029357" y="882005"/>
                  </a:cubicBezTo>
                  <a:cubicBezTo>
                    <a:pt x="1029357" y="877795"/>
                    <a:pt x="1027252" y="875690"/>
                    <a:pt x="1023042" y="875690"/>
                  </a:cubicBezTo>
                  <a:cubicBezTo>
                    <a:pt x="1020236" y="875690"/>
                    <a:pt x="1014973" y="874989"/>
                    <a:pt x="1007255" y="873585"/>
                  </a:cubicBezTo>
                  <a:cubicBezTo>
                    <a:pt x="1003395" y="872883"/>
                    <a:pt x="1000150" y="872883"/>
                    <a:pt x="997519" y="873585"/>
                  </a:cubicBezTo>
                  <a:close/>
                  <a:moveTo>
                    <a:pt x="553622" y="688343"/>
                  </a:moveTo>
                  <a:lnTo>
                    <a:pt x="545202" y="692553"/>
                  </a:lnTo>
                  <a:cubicBezTo>
                    <a:pt x="529765" y="705183"/>
                    <a:pt x="519941" y="712200"/>
                    <a:pt x="515731" y="713603"/>
                  </a:cubicBezTo>
                  <a:cubicBezTo>
                    <a:pt x="512925" y="715007"/>
                    <a:pt x="508364" y="716410"/>
                    <a:pt x="502049" y="717813"/>
                  </a:cubicBezTo>
                  <a:cubicBezTo>
                    <a:pt x="495734" y="719217"/>
                    <a:pt x="491874" y="722725"/>
                    <a:pt x="490471" y="728338"/>
                  </a:cubicBezTo>
                  <a:cubicBezTo>
                    <a:pt x="490471" y="729742"/>
                    <a:pt x="489068" y="730443"/>
                    <a:pt x="486261" y="730443"/>
                  </a:cubicBezTo>
                  <a:lnTo>
                    <a:pt x="469421" y="740969"/>
                  </a:lnTo>
                  <a:cubicBezTo>
                    <a:pt x="452581" y="750792"/>
                    <a:pt x="439249" y="762019"/>
                    <a:pt x="429425" y="774649"/>
                  </a:cubicBezTo>
                  <a:cubicBezTo>
                    <a:pt x="425215" y="778859"/>
                    <a:pt x="416444" y="786928"/>
                    <a:pt x="403113" y="798857"/>
                  </a:cubicBezTo>
                  <a:cubicBezTo>
                    <a:pt x="389781" y="810785"/>
                    <a:pt x="379606" y="821661"/>
                    <a:pt x="372590" y="831485"/>
                  </a:cubicBezTo>
                  <a:lnTo>
                    <a:pt x="347329" y="858850"/>
                  </a:lnTo>
                  <a:cubicBezTo>
                    <a:pt x="345926" y="860253"/>
                    <a:pt x="345224" y="862358"/>
                    <a:pt x="345224" y="865165"/>
                  </a:cubicBezTo>
                  <a:cubicBezTo>
                    <a:pt x="350838" y="863762"/>
                    <a:pt x="361363" y="858148"/>
                    <a:pt x="376800" y="848325"/>
                  </a:cubicBezTo>
                  <a:cubicBezTo>
                    <a:pt x="379606" y="846921"/>
                    <a:pt x="383816" y="843413"/>
                    <a:pt x="389430" y="837800"/>
                  </a:cubicBezTo>
                  <a:cubicBezTo>
                    <a:pt x="400657" y="829380"/>
                    <a:pt x="410480" y="828678"/>
                    <a:pt x="418900" y="835695"/>
                  </a:cubicBezTo>
                  <a:cubicBezTo>
                    <a:pt x="402060" y="848325"/>
                    <a:pt x="391535" y="856043"/>
                    <a:pt x="387325" y="858850"/>
                  </a:cubicBezTo>
                  <a:cubicBezTo>
                    <a:pt x="376098" y="865867"/>
                    <a:pt x="370485" y="876392"/>
                    <a:pt x="370485" y="890425"/>
                  </a:cubicBezTo>
                  <a:cubicBezTo>
                    <a:pt x="369081" y="894635"/>
                    <a:pt x="371186" y="896740"/>
                    <a:pt x="376800" y="896740"/>
                  </a:cubicBezTo>
                  <a:lnTo>
                    <a:pt x="385220" y="894635"/>
                  </a:lnTo>
                  <a:lnTo>
                    <a:pt x="391535" y="894635"/>
                  </a:lnTo>
                  <a:lnTo>
                    <a:pt x="389430" y="903056"/>
                  </a:lnTo>
                  <a:lnTo>
                    <a:pt x="385220" y="905161"/>
                  </a:lnTo>
                  <a:lnTo>
                    <a:pt x="383115" y="917791"/>
                  </a:lnTo>
                  <a:lnTo>
                    <a:pt x="387325" y="919896"/>
                  </a:lnTo>
                  <a:cubicBezTo>
                    <a:pt x="399955" y="917089"/>
                    <a:pt x="407673" y="914984"/>
                    <a:pt x="410480" y="913581"/>
                  </a:cubicBezTo>
                  <a:cubicBezTo>
                    <a:pt x="416093" y="912177"/>
                    <a:pt x="421005" y="910072"/>
                    <a:pt x="425215" y="907266"/>
                  </a:cubicBezTo>
                  <a:cubicBezTo>
                    <a:pt x="429425" y="904459"/>
                    <a:pt x="433635" y="902354"/>
                    <a:pt x="437845" y="900950"/>
                  </a:cubicBezTo>
                  <a:lnTo>
                    <a:pt x="484156" y="873585"/>
                  </a:lnTo>
                  <a:cubicBezTo>
                    <a:pt x="492576" y="870778"/>
                    <a:pt x="498891" y="867972"/>
                    <a:pt x="503101" y="865165"/>
                  </a:cubicBezTo>
                  <a:cubicBezTo>
                    <a:pt x="512925" y="863762"/>
                    <a:pt x="523450" y="860253"/>
                    <a:pt x="534677" y="854640"/>
                  </a:cubicBezTo>
                  <a:cubicBezTo>
                    <a:pt x="534677" y="854640"/>
                    <a:pt x="540992" y="850430"/>
                    <a:pt x="553622" y="842010"/>
                  </a:cubicBezTo>
                  <a:lnTo>
                    <a:pt x="580987" y="827275"/>
                  </a:lnTo>
                  <a:cubicBezTo>
                    <a:pt x="596424" y="820258"/>
                    <a:pt x="611159" y="811838"/>
                    <a:pt x="625193" y="802014"/>
                  </a:cubicBezTo>
                  <a:lnTo>
                    <a:pt x="631508" y="799909"/>
                  </a:lnTo>
                  <a:cubicBezTo>
                    <a:pt x="634314" y="799909"/>
                    <a:pt x="636419" y="799558"/>
                    <a:pt x="637823" y="798857"/>
                  </a:cubicBezTo>
                  <a:cubicBezTo>
                    <a:pt x="639226" y="798155"/>
                    <a:pt x="640629" y="797804"/>
                    <a:pt x="642033" y="797804"/>
                  </a:cubicBezTo>
                  <a:cubicBezTo>
                    <a:pt x="644840" y="794998"/>
                    <a:pt x="649049" y="792191"/>
                    <a:pt x="654663" y="789384"/>
                  </a:cubicBezTo>
                  <a:cubicBezTo>
                    <a:pt x="661680" y="776754"/>
                    <a:pt x="663785" y="762720"/>
                    <a:pt x="660978" y="747284"/>
                  </a:cubicBezTo>
                  <a:cubicBezTo>
                    <a:pt x="663785" y="738863"/>
                    <a:pt x="665188" y="730443"/>
                    <a:pt x="665188" y="722023"/>
                  </a:cubicBezTo>
                  <a:cubicBezTo>
                    <a:pt x="666591" y="716410"/>
                    <a:pt x="666241" y="713252"/>
                    <a:pt x="664135" y="712551"/>
                  </a:cubicBezTo>
                  <a:cubicBezTo>
                    <a:pt x="662030" y="711849"/>
                    <a:pt x="659575" y="712200"/>
                    <a:pt x="656768" y="713603"/>
                  </a:cubicBezTo>
                  <a:lnTo>
                    <a:pt x="648348" y="713603"/>
                  </a:lnTo>
                  <a:lnTo>
                    <a:pt x="656768" y="707288"/>
                  </a:lnTo>
                  <a:lnTo>
                    <a:pt x="660978" y="703078"/>
                  </a:lnTo>
                  <a:cubicBezTo>
                    <a:pt x="656768" y="698868"/>
                    <a:pt x="653961" y="696763"/>
                    <a:pt x="652558" y="696763"/>
                  </a:cubicBezTo>
                  <a:cubicBezTo>
                    <a:pt x="649751" y="695360"/>
                    <a:pt x="647295" y="695009"/>
                    <a:pt x="645190" y="695710"/>
                  </a:cubicBezTo>
                  <a:cubicBezTo>
                    <a:pt x="643085" y="696412"/>
                    <a:pt x="641331" y="696763"/>
                    <a:pt x="639928" y="696763"/>
                  </a:cubicBezTo>
                  <a:lnTo>
                    <a:pt x="633613" y="696763"/>
                  </a:lnTo>
                  <a:lnTo>
                    <a:pt x="616773" y="694658"/>
                  </a:lnTo>
                  <a:cubicBezTo>
                    <a:pt x="609756" y="696061"/>
                    <a:pt x="604142" y="698166"/>
                    <a:pt x="599932" y="700973"/>
                  </a:cubicBezTo>
                  <a:cubicBezTo>
                    <a:pt x="595722" y="703780"/>
                    <a:pt x="591512" y="705885"/>
                    <a:pt x="587302" y="707288"/>
                  </a:cubicBezTo>
                  <a:cubicBezTo>
                    <a:pt x="585899" y="707288"/>
                    <a:pt x="584145" y="708341"/>
                    <a:pt x="582040" y="710446"/>
                  </a:cubicBezTo>
                  <a:cubicBezTo>
                    <a:pt x="579935" y="712551"/>
                    <a:pt x="576075" y="714305"/>
                    <a:pt x="570462" y="715708"/>
                  </a:cubicBezTo>
                  <a:cubicBezTo>
                    <a:pt x="553622" y="721322"/>
                    <a:pt x="540992" y="726233"/>
                    <a:pt x="532572" y="730443"/>
                  </a:cubicBezTo>
                  <a:lnTo>
                    <a:pt x="528361" y="732548"/>
                  </a:lnTo>
                  <a:cubicBezTo>
                    <a:pt x="508714" y="745179"/>
                    <a:pt x="493979" y="752897"/>
                    <a:pt x="484156" y="755704"/>
                  </a:cubicBezTo>
                  <a:cubicBezTo>
                    <a:pt x="481349" y="757107"/>
                    <a:pt x="478192" y="759914"/>
                    <a:pt x="474683" y="764124"/>
                  </a:cubicBezTo>
                  <a:cubicBezTo>
                    <a:pt x="471175" y="768334"/>
                    <a:pt x="468017" y="771140"/>
                    <a:pt x="465211" y="772544"/>
                  </a:cubicBezTo>
                  <a:lnTo>
                    <a:pt x="450476" y="789384"/>
                  </a:lnTo>
                  <a:lnTo>
                    <a:pt x="448371" y="783069"/>
                  </a:lnTo>
                  <a:cubicBezTo>
                    <a:pt x="449774" y="780262"/>
                    <a:pt x="451528" y="777105"/>
                    <a:pt x="453633" y="773596"/>
                  </a:cubicBezTo>
                  <a:cubicBezTo>
                    <a:pt x="455738" y="770088"/>
                    <a:pt x="457492" y="766930"/>
                    <a:pt x="458896" y="764124"/>
                  </a:cubicBezTo>
                  <a:lnTo>
                    <a:pt x="471526" y="753599"/>
                  </a:lnTo>
                  <a:cubicBezTo>
                    <a:pt x="478542" y="750792"/>
                    <a:pt x="482753" y="747284"/>
                    <a:pt x="484156" y="743074"/>
                  </a:cubicBezTo>
                  <a:cubicBezTo>
                    <a:pt x="486963" y="740267"/>
                    <a:pt x="495383" y="735355"/>
                    <a:pt x="509416" y="728338"/>
                  </a:cubicBezTo>
                  <a:lnTo>
                    <a:pt x="530466" y="717813"/>
                  </a:lnTo>
                  <a:cubicBezTo>
                    <a:pt x="533273" y="716410"/>
                    <a:pt x="536431" y="714305"/>
                    <a:pt x="539939" y="711498"/>
                  </a:cubicBezTo>
                  <a:cubicBezTo>
                    <a:pt x="543447" y="708691"/>
                    <a:pt x="546605" y="706587"/>
                    <a:pt x="549412" y="705183"/>
                  </a:cubicBezTo>
                  <a:cubicBezTo>
                    <a:pt x="552218" y="702376"/>
                    <a:pt x="553622" y="696763"/>
                    <a:pt x="553622" y="688343"/>
                  </a:cubicBezTo>
                  <a:close/>
                  <a:moveTo>
                    <a:pt x="572567" y="677818"/>
                  </a:moveTo>
                  <a:lnTo>
                    <a:pt x="562042" y="684133"/>
                  </a:lnTo>
                  <a:cubicBezTo>
                    <a:pt x="559235" y="684133"/>
                    <a:pt x="559235" y="685536"/>
                    <a:pt x="562042" y="688343"/>
                  </a:cubicBezTo>
                  <a:lnTo>
                    <a:pt x="566252" y="688343"/>
                  </a:lnTo>
                  <a:lnTo>
                    <a:pt x="576777" y="682028"/>
                  </a:lnTo>
                  <a:cubicBezTo>
                    <a:pt x="573970" y="680624"/>
                    <a:pt x="572567" y="679221"/>
                    <a:pt x="572567" y="677818"/>
                  </a:cubicBezTo>
                  <a:close/>
                  <a:moveTo>
                    <a:pt x="568357" y="16840"/>
                  </a:moveTo>
                  <a:cubicBezTo>
                    <a:pt x="562744" y="16840"/>
                    <a:pt x="557130" y="21050"/>
                    <a:pt x="551517" y="29470"/>
                  </a:cubicBezTo>
                  <a:cubicBezTo>
                    <a:pt x="554323" y="30873"/>
                    <a:pt x="559235" y="30172"/>
                    <a:pt x="566252" y="27365"/>
                  </a:cubicBezTo>
                  <a:cubicBezTo>
                    <a:pt x="573269" y="24558"/>
                    <a:pt x="578180" y="25260"/>
                    <a:pt x="580987" y="29470"/>
                  </a:cubicBezTo>
                  <a:cubicBezTo>
                    <a:pt x="580987" y="29470"/>
                    <a:pt x="580987" y="27716"/>
                    <a:pt x="580987" y="24207"/>
                  </a:cubicBezTo>
                  <a:cubicBezTo>
                    <a:pt x="580987" y="20699"/>
                    <a:pt x="578180" y="18243"/>
                    <a:pt x="572567" y="16840"/>
                  </a:cubicBezTo>
                  <a:close/>
                  <a:moveTo>
                    <a:pt x="572567" y="0"/>
                  </a:moveTo>
                  <a:cubicBezTo>
                    <a:pt x="576777" y="0"/>
                    <a:pt x="581689" y="1403"/>
                    <a:pt x="587302" y="4210"/>
                  </a:cubicBezTo>
                  <a:lnTo>
                    <a:pt x="604142" y="14735"/>
                  </a:lnTo>
                  <a:lnTo>
                    <a:pt x="612563" y="18945"/>
                  </a:lnTo>
                  <a:lnTo>
                    <a:pt x="618878" y="16840"/>
                  </a:lnTo>
                  <a:cubicBezTo>
                    <a:pt x="624491" y="16840"/>
                    <a:pt x="633613" y="21050"/>
                    <a:pt x="646243" y="29470"/>
                  </a:cubicBezTo>
                  <a:lnTo>
                    <a:pt x="684133" y="52625"/>
                  </a:lnTo>
                  <a:cubicBezTo>
                    <a:pt x="686940" y="54029"/>
                    <a:pt x="697465" y="63852"/>
                    <a:pt x="715709" y="82096"/>
                  </a:cubicBezTo>
                  <a:lnTo>
                    <a:pt x="747284" y="117881"/>
                  </a:lnTo>
                  <a:cubicBezTo>
                    <a:pt x="750091" y="126301"/>
                    <a:pt x="754301" y="131213"/>
                    <a:pt x="759914" y="132616"/>
                  </a:cubicBezTo>
                  <a:cubicBezTo>
                    <a:pt x="761317" y="136826"/>
                    <a:pt x="765528" y="140335"/>
                    <a:pt x="772544" y="143141"/>
                  </a:cubicBezTo>
                  <a:cubicBezTo>
                    <a:pt x="775351" y="144545"/>
                    <a:pt x="780263" y="149456"/>
                    <a:pt x="787280" y="157876"/>
                  </a:cubicBezTo>
                  <a:lnTo>
                    <a:pt x="802015" y="183137"/>
                  </a:lnTo>
                  <a:cubicBezTo>
                    <a:pt x="803418" y="185943"/>
                    <a:pt x="809032" y="195767"/>
                    <a:pt x="818855" y="212607"/>
                  </a:cubicBezTo>
                  <a:cubicBezTo>
                    <a:pt x="820258" y="216817"/>
                    <a:pt x="823065" y="226641"/>
                    <a:pt x="827275" y="242078"/>
                  </a:cubicBezTo>
                  <a:cubicBezTo>
                    <a:pt x="827275" y="243481"/>
                    <a:pt x="827977" y="244182"/>
                    <a:pt x="829380" y="244182"/>
                  </a:cubicBezTo>
                  <a:lnTo>
                    <a:pt x="842010" y="231552"/>
                  </a:lnTo>
                  <a:cubicBezTo>
                    <a:pt x="854640" y="224536"/>
                    <a:pt x="864464" y="216817"/>
                    <a:pt x="871480" y="208397"/>
                  </a:cubicBezTo>
                  <a:lnTo>
                    <a:pt x="884111" y="202082"/>
                  </a:lnTo>
                  <a:cubicBezTo>
                    <a:pt x="891127" y="193662"/>
                    <a:pt x="897442" y="187347"/>
                    <a:pt x="903056" y="183137"/>
                  </a:cubicBezTo>
                  <a:cubicBezTo>
                    <a:pt x="912879" y="176120"/>
                    <a:pt x="922001" y="174015"/>
                    <a:pt x="930421" y="176822"/>
                  </a:cubicBezTo>
                  <a:cubicBezTo>
                    <a:pt x="950068" y="185242"/>
                    <a:pt x="964803" y="190154"/>
                    <a:pt x="974627" y="191557"/>
                  </a:cubicBezTo>
                  <a:lnTo>
                    <a:pt x="989362" y="202082"/>
                  </a:lnTo>
                  <a:lnTo>
                    <a:pt x="1012517" y="218922"/>
                  </a:lnTo>
                  <a:lnTo>
                    <a:pt x="1029357" y="223132"/>
                  </a:lnTo>
                  <a:cubicBezTo>
                    <a:pt x="1032164" y="224536"/>
                    <a:pt x="1034971" y="224886"/>
                    <a:pt x="1037777" y="224185"/>
                  </a:cubicBezTo>
                  <a:cubicBezTo>
                    <a:pt x="1040584" y="223483"/>
                    <a:pt x="1043391" y="223834"/>
                    <a:pt x="1046198" y="225237"/>
                  </a:cubicBezTo>
                  <a:cubicBezTo>
                    <a:pt x="1063038" y="228044"/>
                    <a:pt x="1077071" y="238569"/>
                    <a:pt x="1088298" y="256813"/>
                  </a:cubicBezTo>
                  <a:cubicBezTo>
                    <a:pt x="1095315" y="265233"/>
                    <a:pt x="1098823" y="277161"/>
                    <a:pt x="1098823" y="292598"/>
                  </a:cubicBezTo>
                  <a:cubicBezTo>
                    <a:pt x="1101630" y="305228"/>
                    <a:pt x="1107945" y="313648"/>
                    <a:pt x="1117768" y="317858"/>
                  </a:cubicBezTo>
                  <a:cubicBezTo>
                    <a:pt x="1150045" y="327682"/>
                    <a:pt x="1171797" y="335400"/>
                    <a:pt x="1183024" y="341014"/>
                  </a:cubicBezTo>
                  <a:cubicBezTo>
                    <a:pt x="1190041" y="345224"/>
                    <a:pt x="1194953" y="351890"/>
                    <a:pt x="1197759" y="361011"/>
                  </a:cubicBezTo>
                  <a:cubicBezTo>
                    <a:pt x="1200566" y="370133"/>
                    <a:pt x="1201969" y="376097"/>
                    <a:pt x="1201969" y="378904"/>
                  </a:cubicBezTo>
                  <a:cubicBezTo>
                    <a:pt x="1201969" y="384518"/>
                    <a:pt x="1205478" y="390833"/>
                    <a:pt x="1212495" y="397849"/>
                  </a:cubicBezTo>
                  <a:cubicBezTo>
                    <a:pt x="1219511" y="413286"/>
                    <a:pt x="1228633" y="425916"/>
                    <a:pt x="1239860" y="435740"/>
                  </a:cubicBezTo>
                  <a:cubicBezTo>
                    <a:pt x="1245473" y="438547"/>
                    <a:pt x="1249332" y="443809"/>
                    <a:pt x="1251438" y="451528"/>
                  </a:cubicBezTo>
                  <a:cubicBezTo>
                    <a:pt x="1253542" y="459246"/>
                    <a:pt x="1253192" y="464509"/>
                    <a:pt x="1250385" y="467315"/>
                  </a:cubicBezTo>
                  <a:cubicBezTo>
                    <a:pt x="1247578" y="472929"/>
                    <a:pt x="1241263" y="478542"/>
                    <a:pt x="1231440" y="484155"/>
                  </a:cubicBezTo>
                  <a:cubicBezTo>
                    <a:pt x="1216003" y="491172"/>
                    <a:pt x="1206881" y="495382"/>
                    <a:pt x="1204074" y="496786"/>
                  </a:cubicBezTo>
                  <a:cubicBezTo>
                    <a:pt x="1204074" y="496786"/>
                    <a:pt x="1203724" y="497137"/>
                    <a:pt x="1203022" y="497838"/>
                  </a:cubicBezTo>
                  <a:cubicBezTo>
                    <a:pt x="1202320" y="498540"/>
                    <a:pt x="1201969" y="498891"/>
                    <a:pt x="1201969" y="498891"/>
                  </a:cubicBezTo>
                  <a:cubicBezTo>
                    <a:pt x="1196356" y="496084"/>
                    <a:pt x="1192848" y="494681"/>
                    <a:pt x="1191444" y="494681"/>
                  </a:cubicBezTo>
                  <a:cubicBezTo>
                    <a:pt x="1187234" y="494681"/>
                    <a:pt x="1183726" y="495733"/>
                    <a:pt x="1180919" y="497838"/>
                  </a:cubicBezTo>
                  <a:cubicBezTo>
                    <a:pt x="1178112" y="499943"/>
                    <a:pt x="1174604" y="501697"/>
                    <a:pt x="1170394" y="503101"/>
                  </a:cubicBezTo>
                  <a:cubicBezTo>
                    <a:pt x="1167587" y="504504"/>
                    <a:pt x="1161974" y="509416"/>
                    <a:pt x="1153554" y="517836"/>
                  </a:cubicBezTo>
                  <a:cubicBezTo>
                    <a:pt x="1152150" y="519239"/>
                    <a:pt x="1148642" y="519941"/>
                    <a:pt x="1143029" y="519941"/>
                  </a:cubicBezTo>
                  <a:cubicBezTo>
                    <a:pt x="1138819" y="517134"/>
                    <a:pt x="1134609" y="517836"/>
                    <a:pt x="1130399" y="522046"/>
                  </a:cubicBezTo>
                  <a:lnTo>
                    <a:pt x="1124084" y="522046"/>
                  </a:lnTo>
                  <a:lnTo>
                    <a:pt x="1124084" y="524151"/>
                  </a:lnTo>
                  <a:lnTo>
                    <a:pt x="1094613" y="532571"/>
                  </a:lnTo>
                  <a:cubicBezTo>
                    <a:pt x="1090403" y="533975"/>
                    <a:pt x="1085842" y="535378"/>
                    <a:pt x="1080930" y="536781"/>
                  </a:cubicBezTo>
                  <a:cubicBezTo>
                    <a:pt x="1076019" y="538184"/>
                    <a:pt x="1071458" y="539588"/>
                    <a:pt x="1067248" y="540991"/>
                  </a:cubicBezTo>
                  <a:cubicBezTo>
                    <a:pt x="1063038" y="542394"/>
                    <a:pt x="1054618" y="545903"/>
                    <a:pt x="1041988" y="551516"/>
                  </a:cubicBezTo>
                  <a:cubicBezTo>
                    <a:pt x="1040584" y="552920"/>
                    <a:pt x="1037076" y="553621"/>
                    <a:pt x="1031462" y="553621"/>
                  </a:cubicBezTo>
                  <a:lnTo>
                    <a:pt x="1004097" y="570462"/>
                  </a:lnTo>
                  <a:cubicBezTo>
                    <a:pt x="992870" y="581688"/>
                    <a:pt x="983748" y="587302"/>
                    <a:pt x="976732" y="587302"/>
                  </a:cubicBezTo>
                  <a:cubicBezTo>
                    <a:pt x="972522" y="587302"/>
                    <a:pt x="969013" y="589407"/>
                    <a:pt x="966207" y="593617"/>
                  </a:cubicBezTo>
                  <a:cubicBezTo>
                    <a:pt x="961997" y="596423"/>
                    <a:pt x="956734" y="598528"/>
                    <a:pt x="950419" y="599932"/>
                  </a:cubicBezTo>
                  <a:cubicBezTo>
                    <a:pt x="944104" y="601335"/>
                    <a:pt x="939543" y="604142"/>
                    <a:pt x="936736" y="608352"/>
                  </a:cubicBezTo>
                  <a:lnTo>
                    <a:pt x="928316" y="612562"/>
                  </a:lnTo>
                  <a:cubicBezTo>
                    <a:pt x="926913" y="612562"/>
                    <a:pt x="924106" y="612913"/>
                    <a:pt x="919896" y="613615"/>
                  </a:cubicBezTo>
                  <a:cubicBezTo>
                    <a:pt x="915686" y="614316"/>
                    <a:pt x="912879" y="616772"/>
                    <a:pt x="911476" y="620982"/>
                  </a:cubicBezTo>
                  <a:cubicBezTo>
                    <a:pt x="911476" y="623789"/>
                    <a:pt x="908669" y="625192"/>
                    <a:pt x="903056" y="625192"/>
                  </a:cubicBezTo>
                  <a:cubicBezTo>
                    <a:pt x="900249" y="625192"/>
                    <a:pt x="895688" y="626946"/>
                    <a:pt x="889373" y="630455"/>
                  </a:cubicBezTo>
                  <a:cubicBezTo>
                    <a:pt x="883058" y="633963"/>
                    <a:pt x="877094" y="636419"/>
                    <a:pt x="871480" y="637822"/>
                  </a:cubicBezTo>
                  <a:cubicBezTo>
                    <a:pt x="865867" y="637822"/>
                    <a:pt x="863762" y="642032"/>
                    <a:pt x="865165" y="650452"/>
                  </a:cubicBezTo>
                  <a:lnTo>
                    <a:pt x="865165" y="654662"/>
                  </a:lnTo>
                  <a:cubicBezTo>
                    <a:pt x="865165" y="656066"/>
                    <a:pt x="865165" y="658873"/>
                    <a:pt x="865165" y="663083"/>
                  </a:cubicBezTo>
                  <a:cubicBezTo>
                    <a:pt x="865165" y="667293"/>
                    <a:pt x="865867" y="670450"/>
                    <a:pt x="867270" y="672555"/>
                  </a:cubicBezTo>
                  <a:cubicBezTo>
                    <a:pt x="868674" y="674660"/>
                    <a:pt x="871480" y="675713"/>
                    <a:pt x="875691" y="675713"/>
                  </a:cubicBezTo>
                  <a:cubicBezTo>
                    <a:pt x="878497" y="675713"/>
                    <a:pt x="880602" y="675362"/>
                    <a:pt x="882006" y="674660"/>
                  </a:cubicBezTo>
                  <a:cubicBezTo>
                    <a:pt x="883409" y="673959"/>
                    <a:pt x="884812" y="674309"/>
                    <a:pt x="886216" y="675713"/>
                  </a:cubicBezTo>
                  <a:cubicBezTo>
                    <a:pt x="915686" y="688343"/>
                    <a:pt x="930421" y="694658"/>
                    <a:pt x="930421" y="694658"/>
                  </a:cubicBezTo>
                  <a:cubicBezTo>
                    <a:pt x="936035" y="696061"/>
                    <a:pt x="940595" y="697465"/>
                    <a:pt x="944104" y="698868"/>
                  </a:cubicBezTo>
                  <a:cubicBezTo>
                    <a:pt x="947612" y="700271"/>
                    <a:pt x="950770" y="701675"/>
                    <a:pt x="953577" y="703078"/>
                  </a:cubicBezTo>
                  <a:cubicBezTo>
                    <a:pt x="964803" y="707288"/>
                    <a:pt x="972522" y="712902"/>
                    <a:pt x="976732" y="719918"/>
                  </a:cubicBezTo>
                  <a:lnTo>
                    <a:pt x="976732" y="726233"/>
                  </a:lnTo>
                  <a:lnTo>
                    <a:pt x="974627" y="734653"/>
                  </a:lnTo>
                  <a:cubicBezTo>
                    <a:pt x="974627" y="741670"/>
                    <a:pt x="978837" y="746582"/>
                    <a:pt x="987257" y="749389"/>
                  </a:cubicBezTo>
                  <a:cubicBezTo>
                    <a:pt x="1004097" y="753599"/>
                    <a:pt x="1014622" y="761317"/>
                    <a:pt x="1018832" y="772544"/>
                  </a:cubicBezTo>
                  <a:lnTo>
                    <a:pt x="1037777" y="802014"/>
                  </a:lnTo>
                  <a:cubicBezTo>
                    <a:pt x="1039181" y="804821"/>
                    <a:pt x="1040935" y="806575"/>
                    <a:pt x="1043040" y="807277"/>
                  </a:cubicBezTo>
                  <a:cubicBezTo>
                    <a:pt x="1045145" y="807978"/>
                    <a:pt x="1046198" y="809031"/>
                    <a:pt x="1046198" y="810434"/>
                  </a:cubicBezTo>
                  <a:cubicBezTo>
                    <a:pt x="1046198" y="810434"/>
                    <a:pt x="1049004" y="813241"/>
                    <a:pt x="1054618" y="818854"/>
                  </a:cubicBezTo>
                  <a:cubicBezTo>
                    <a:pt x="1063038" y="824468"/>
                    <a:pt x="1074264" y="832537"/>
                    <a:pt x="1088298" y="843062"/>
                  </a:cubicBezTo>
                  <a:cubicBezTo>
                    <a:pt x="1102332" y="853587"/>
                    <a:pt x="1114962" y="861657"/>
                    <a:pt x="1126188" y="867270"/>
                  </a:cubicBezTo>
                  <a:cubicBezTo>
                    <a:pt x="1152852" y="882707"/>
                    <a:pt x="1179516" y="893232"/>
                    <a:pt x="1206180" y="898845"/>
                  </a:cubicBezTo>
                  <a:cubicBezTo>
                    <a:pt x="1213196" y="900249"/>
                    <a:pt x="1219160" y="901652"/>
                    <a:pt x="1224072" y="903056"/>
                  </a:cubicBezTo>
                  <a:cubicBezTo>
                    <a:pt x="1228984" y="904459"/>
                    <a:pt x="1233545" y="905862"/>
                    <a:pt x="1237755" y="907266"/>
                  </a:cubicBezTo>
                  <a:cubicBezTo>
                    <a:pt x="1240561" y="908669"/>
                    <a:pt x="1243719" y="909020"/>
                    <a:pt x="1247227" y="908318"/>
                  </a:cubicBezTo>
                  <a:cubicBezTo>
                    <a:pt x="1250736" y="907616"/>
                    <a:pt x="1253893" y="907967"/>
                    <a:pt x="1256700" y="909371"/>
                  </a:cubicBezTo>
                  <a:cubicBezTo>
                    <a:pt x="1280557" y="909371"/>
                    <a:pt x="1305116" y="905862"/>
                    <a:pt x="1330376" y="898845"/>
                  </a:cubicBezTo>
                  <a:lnTo>
                    <a:pt x="1336691" y="898845"/>
                  </a:lnTo>
                  <a:lnTo>
                    <a:pt x="1364056" y="900950"/>
                  </a:lnTo>
                  <a:cubicBezTo>
                    <a:pt x="1372476" y="902354"/>
                    <a:pt x="1383352" y="906915"/>
                    <a:pt x="1396684" y="914633"/>
                  </a:cubicBezTo>
                  <a:cubicBezTo>
                    <a:pt x="1410016" y="922352"/>
                    <a:pt x="1420892" y="926912"/>
                    <a:pt x="1429312" y="928316"/>
                  </a:cubicBezTo>
                  <a:lnTo>
                    <a:pt x="1460888" y="938841"/>
                  </a:lnTo>
                  <a:cubicBezTo>
                    <a:pt x="1479131" y="947261"/>
                    <a:pt x="1488253" y="960593"/>
                    <a:pt x="1488253" y="978836"/>
                  </a:cubicBezTo>
                  <a:cubicBezTo>
                    <a:pt x="1489656" y="987256"/>
                    <a:pt x="1496673" y="994273"/>
                    <a:pt x="1509303" y="999887"/>
                  </a:cubicBezTo>
                  <a:cubicBezTo>
                    <a:pt x="1521933" y="1004097"/>
                    <a:pt x="1532458" y="1013218"/>
                    <a:pt x="1540878" y="1027252"/>
                  </a:cubicBezTo>
                  <a:cubicBezTo>
                    <a:pt x="1540878" y="1027252"/>
                    <a:pt x="1549299" y="1033567"/>
                    <a:pt x="1566139" y="1046197"/>
                  </a:cubicBezTo>
                  <a:cubicBezTo>
                    <a:pt x="1578769" y="1054617"/>
                    <a:pt x="1584382" y="1065142"/>
                    <a:pt x="1582979" y="1077772"/>
                  </a:cubicBezTo>
                  <a:lnTo>
                    <a:pt x="1580874" y="1086193"/>
                  </a:lnTo>
                  <a:cubicBezTo>
                    <a:pt x="1580874" y="1093209"/>
                    <a:pt x="1585786" y="1101629"/>
                    <a:pt x="1595609" y="1111453"/>
                  </a:cubicBezTo>
                  <a:cubicBezTo>
                    <a:pt x="1597012" y="1112856"/>
                    <a:pt x="1600170" y="1114961"/>
                    <a:pt x="1605082" y="1117768"/>
                  </a:cubicBezTo>
                  <a:cubicBezTo>
                    <a:pt x="1609993" y="1120575"/>
                    <a:pt x="1612449" y="1124083"/>
                    <a:pt x="1612449" y="1128293"/>
                  </a:cubicBezTo>
                  <a:cubicBezTo>
                    <a:pt x="1612449" y="1131100"/>
                    <a:pt x="1611397" y="1132854"/>
                    <a:pt x="1609292" y="1133556"/>
                  </a:cubicBezTo>
                  <a:cubicBezTo>
                    <a:pt x="1607187" y="1134257"/>
                    <a:pt x="1604029" y="1134608"/>
                    <a:pt x="1599819" y="1134608"/>
                  </a:cubicBezTo>
                  <a:lnTo>
                    <a:pt x="1591399" y="1138818"/>
                  </a:lnTo>
                  <a:cubicBezTo>
                    <a:pt x="1582979" y="1148642"/>
                    <a:pt x="1573155" y="1153553"/>
                    <a:pt x="1561929" y="1153553"/>
                  </a:cubicBezTo>
                  <a:cubicBezTo>
                    <a:pt x="1560525" y="1153553"/>
                    <a:pt x="1555614" y="1154957"/>
                    <a:pt x="1547193" y="1157764"/>
                  </a:cubicBezTo>
                  <a:lnTo>
                    <a:pt x="1515618" y="1161974"/>
                  </a:lnTo>
                  <a:cubicBezTo>
                    <a:pt x="1512812" y="1161974"/>
                    <a:pt x="1507198" y="1163377"/>
                    <a:pt x="1498778" y="1166184"/>
                  </a:cubicBezTo>
                  <a:lnTo>
                    <a:pt x="1477728" y="1164079"/>
                  </a:lnTo>
                  <a:cubicBezTo>
                    <a:pt x="1456677" y="1158465"/>
                    <a:pt x="1440539" y="1156360"/>
                    <a:pt x="1429312" y="1157764"/>
                  </a:cubicBezTo>
                  <a:cubicBezTo>
                    <a:pt x="1423699" y="1157764"/>
                    <a:pt x="1418085" y="1157062"/>
                    <a:pt x="1412472" y="1155658"/>
                  </a:cubicBezTo>
                  <a:cubicBezTo>
                    <a:pt x="1406858" y="1154255"/>
                    <a:pt x="1401947" y="1153553"/>
                    <a:pt x="1397737" y="1153553"/>
                  </a:cubicBezTo>
                  <a:cubicBezTo>
                    <a:pt x="1375283" y="1153553"/>
                    <a:pt x="1358443" y="1154255"/>
                    <a:pt x="1347216" y="1155658"/>
                  </a:cubicBezTo>
                  <a:cubicBezTo>
                    <a:pt x="1337393" y="1158465"/>
                    <a:pt x="1329674" y="1159167"/>
                    <a:pt x="1324061" y="1157764"/>
                  </a:cubicBezTo>
                  <a:lnTo>
                    <a:pt x="1317746" y="1164079"/>
                  </a:lnTo>
                  <a:cubicBezTo>
                    <a:pt x="1313536" y="1171095"/>
                    <a:pt x="1306519" y="1171797"/>
                    <a:pt x="1296696" y="1166184"/>
                  </a:cubicBezTo>
                  <a:cubicBezTo>
                    <a:pt x="1296696" y="1164780"/>
                    <a:pt x="1295292" y="1162675"/>
                    <a:pt x="1292485" y="1159868"/>
                  </a:cubicBezTo>
                  <a:cubicBezTo>
                    <a:pt x="1295292" y="1158465"/>
                    <a:pt x="1298450" y="1156711"/>
                    <a:pt x="1301958" y="1154606"/>
                  </a:cubicBezTo>
                  <a:cubicBezTo>
                    <a:pt x="1305466" y="1152501"/>
                    <a:pt x="1307922" y="1150396"/>
                    <a:pt x="1309326" y="1148291"/>
                  </a:cubicBezTo>
                  <a:cubicBezTo>
                    <a:pt x="1310729" y="1146186"/>
                    <a:pt x="1310027" y="1143028"/>
                    <a:pt x="1307221" y="1138818"/>
                  </a:cubicBezTo>
                  <a:lnTo>
                    <a:pt x="1286170" y="1140923"/>
                  </a:lnTo>
                  <a:cubicBezTo>
                    <a:pt x="1284767" y="1140923"/>
                    <a:pt x="1281960" y="1140572"/>
                    <a:pt x="1277750" y="1139871"/>
                  </a:cubicBezTo>
                  <a:cubicBezTo>
                    <a:pt x="1273540" y="1139169"/>
                    <a:pt x="1270032" y="1141625"/>
                    <a:pt x="1267225" y="1147238"/>
                  </a:cubicBezTo>
                  <a:cubicBezTo>
                    <a:pt x="1267225" y="1148642"/>
                    <a:pt x="1268629" y="1151799"/>
                    <a:pt x="1271435" y="1156711"/>
                  </a:cubicBezTo>
                  <a:cubicBezTo>
                    <a:pt x="1274242" y="1161623"/>
                    <a:pt x="1274242" y="1166885"/>
                    <a:pt x="1271435" y="1172499"/>
                  </a:cubicBezTo>
                  <a:cubicBezTo>
                    <a:pt x="1272839" y="1176709"/>
                    <a:pt x="1270734" y="1180217"/>
                    <a:pt x="1265120" y="1183024"/>
                  </a:cubicBezTo>
                  <a:cubicBezTo>
                    <a:pt x="1259507" y="1183024"/>
                    <a:pt x="1254595" y="1178814"/>
                    <a:pt x="1250385" y="1170394"/>
                  </a:cubicBezTo>
                  <a:cubicBezTo>
                    <a:pt x="1250385" y="1168990"/>
                    <a:pt x="1249683" y="1168289"/>
                    <a:pt x="1248280" y="1168289"/>
                  </a:cubicBezTo>
                  <a:cubicBezTo>
                    <a:pt x="1246877" y="1168289"/>
                    <a:pt x="1245473" y="1167587"/>
                    <a:pt x="1244070" y="1166184"/>
                  </a:cubicBezTo>
                  <a:cubicBezTo>
                    <a:pt x="1248280" y="1161974"/>
                    <a:pt x="1250385" y="1159167"/>
                    <a:pt x="1250385" y="1157764"/>
                  </a:cubicBezTo>
                  <a:lnTo>
                    <a:pt x="1254595" y="1149343"/>
                  </a:lnTo>
                  <a:cubicBezTo>
                    <a:pt x="1253192" y="1147940"/>
                    <a:pt x="1250385" y="1147238"/>
                    <a:pt x="1246175" y="1147238"/>
                  </a:cubicBezTo>
                  <a:cubicBezTo>
                    <a:pt x="1243368" y="1147238"/>
                    <a:pt x="1241263" y="1147589"/>
                    <a:pt x="1239860" y="1148291"/>
                  </a:cubicBezTo>
                  <a:cubicBezTo>
                    <a:pt x="1238456" y="1148993"/>
                    <a:pt x="1237053" y="1149343"/>
                    <a:pt x="1235650" y="1149343"/>
                  </a:cubicBezTo>
                  <a:cubicBezTo>
                    <a:pt x="1234246" y="1150747"/>
                    <a:pt x="1231089" y="1152852"/>
                    <a:pt x="1226177" y="1155658"/>
                  </a:cubicBezTo>
                  <a:cubicBezTo>
                    <a:pt x="1221266" y="1158465"/>
                    <a:pt x="1218108" y="1161974"/>
                    <a:pt x="1216705" y="1166184"/>
                  </a:cubicBezTo>
                  <a:cubicBezTo>
                    <a:pt x="1215301" y="1168990"/>
                    <a:pt x="1216003" y="1171095"/>
                    <a:pt x="1218810" y="1172499"/>
                  </a:cubicBezTo>
                  <a:cubicBezTo>
                    <a:pt x="1227230" y="1173902"/>
                    <a:pt x="1230738" y="1177410"/>
                    <a:pt x="1229335" y="1183024"/>
                  </a:cubicBezTo>
                  <a:cubicBezTo>
                    <a:pt x="1227931" y="1183024"/>
                    <a:pt x="1227230" y="1183375"/>
                    <a:pt x="1227230" y="1184076"/>
                  </a:cubicBezTo>
                  <a:cubicBezTo>
                    <a:pt x="1227230" y="1184778"/>
                    <a:pt x="1227230" y="1185831"/>
                    <a:pt x="1227230" y="1187234"/>
                  </a:cubicBezTo>
                  <a:cubicBezTo>
                    <a:pt x="1224423" y="1188637"/>
                    <a:pt x="1222318" y="1190041"/>
                    <a:pt x="1220915" y="1191444"/>
                  </a:cubicBezTo>
                  <a:cubicBezTo>
                    <a:pt x="1219511" y="1192847"/>
                    <a:pt x="1218108" y="1193549"/>
                    <a:pt x="1216705" y="1193549"/>
                  </a:cubicBezTo>
                  <a:cubicBezTo>
                    <a:pt x="1213898" y="1193549"/>
                    <a:pt x="1209688" y="1192146"/>
                    <a:pt x="1204074" y="1189339"/>
                  </a:cubicBezTo>
                  <a:cubicBezTo>
                    <a:pt x="1201268" y="1186532"/>
                    <a:pt x="1199163" y="1185129"/>
                    <a:pt x="1197759" y="1185129"/>
                  </a:cubicBezTo>
                  <a:cubicBezTo>
                    <a:pt x="1199163" y="1187936"/>
                    <a:pt x="1199864" y="1190391"/>
                    <a:pt x="1199864" y="1192496"/>
                  </a:cubicBezTo>
                  <a:cubicBezTo>
                    <a:pt x="1199864" y="1194601"/>
                    <a:pt x="1197759" y="1195654"/>
                    <a:pt x="1193549" y="1195654"/>
                  </a:cubicBezTo>
                  <a:lnTo>
                    <a:pt x="1176709" y="1204074"/>
                  </a:lnTo>
                  <a:lnTo>
                    <a:pt x="1155659" y="1204074"/>
                  </a:lnTo>
                  <a:lnTo>
                    <a:pt x="1138819" y="1199864"/>
                  </a:lnTo>
                  <a:cubicBezTo>
                    <a:pt x="1138819" y="1198461"/>
                    <a:pt x="1141275" y="1196356"/>
                    <a:pt x="1146186" y="1193549"/>
                  </a:cubicBezTo>
                  <a:cubicBezTo>
                    <a:pt x="1151098" y="1190742"/>
                    <a:pt x="1152852" y="1187234"/>
                    <a:pt x="1151449" y="1183024"/>
                  </a:cubicBezTo>
                  <a:cubicBezTo>
                    <a:pt x="1150045" y="1183024"/>
                    <a:pt x="1147940" y="1184427"/>
                    <a:pt x="1145134" y="1187234"/>
                  </a:cubicBezTo>
                  <a:lnTo>
                    <a:pt x="1145134" y="1183024"/>
                  </a:lnTo>
                  <a:lnTo>
                    <a:pt x="1138819" y="1176709"/>
                  </a:lnTo>
                  <a:cubicBezTo>
                    <a:pt x="1138819" y="1176709"/>
                    <a:pt x="1136714" y="1178814"/>
                    <a:pt x="1132504" y="1183024"/>
                  </a:cubicBezTo>
                  <a:cubicBezTo>
                    <a:pt x="1132504" y="1184427"/>
                    <a:pt x="1131100" y="1186532"/>
                    <a:pt x="1128294" y="1189339"/>
                  </a:cubicBezTo>
                  <a:cubicBezTo>
                    <a:pt x="1129697" y="1189339"/>
                    <a:pt x="1131451" y="1191093"/>
                    <a:pt x="1133556" y="1194601"/>
                  </a:cubicBezTo>
                  <a:cubicBezTo>
                    <a:pt x="1135661" y="1198110"/>
                    <a:pt x="1136012" y="1201267"/>
                    <a:pt x="1134609" y="1204074"/>
                  </a:cubicBezTo>
                  <a:cubicBezTo>
                    <a:pt x="1133205" y="1205477"/>
                    <a:pt x="1130749" y="1206881"/>
                    <a:pt x="1127241" y="1208284"/>
                  </a:cubicBezTo>
                  <a:cubicBezTo>
                    <a:pt x="1123733" y="1209687"/>
                    <a:pt x="1119873" y="1210389"/>
                    <a:pt x="1115663" y="1210389"/>
                  </a:cubicBezTo>
                  <a:cubicBezTo>
                    <a:pt x="1114260" y="1208986"/>
                    <a:pt x="1112857" y="1208635"/>
                    <a:pt x="1111453" y="1209337"/>
                  </a:cubicBezTo>
                  <a:cubicBezTo>
                    <a:pt x="1110050" y="1210038"/>
                    <a:pt x="1108647" y="1210389"/>
                    <a:pt x="1107243" y="1210389"/>
                  </a:cubicBezTo>
                  <a:cubicBezTo>
                    <a:pt x="1104437" y="1211792"/>
                    <a:pt x="1098823" y="1212494"/>
                    <a:pt x="1090403" y="1212494"/>
                  </a:cubicBezTo>
                  <a:lnTo>
                    <a:pt x="1086193" y="1212494"/>
                  </a:lnTo>
                  <a:cubicBezTo>
                    <a:pt x="1084790" y="1216704"/>
                    <a:pt x="1082334" y="1218458"/>
                    <a:pt x="1078825" y="1217757"/>
                  </a:cubicBezTo>
                  <a:cubicBezTo>
                    <a:pt x="1075317" y="1217055"/>
                    <a:pt x="1072861" y="1216704"/>
                    <a:pt x="1071458" y="1216704"/>
                  </a:cubicBezTo>
                  <a:cubicBezTo>
                    <a:pt x="1070054" y="1216704"/>
                    <a:pt x="1067949" y="1216704"/>
                    <a:pt x="1065143" y="1216704"/>
                  </a:cubicBezTo>
                  <a:cubicBezTo>
                    <a:pt x="1062336" y="1216704"/>
                    <a:pt x="1062336" y="1214599"/>
                    <a:pt x="1065143" y="1210389"/>
                  </a:cubicBezTo>
                  <a:lnTo>
                    <a:pt x="1063038" y="1206179"/>
                  </a:lnTo>
                  <a:cubicBezTo>
                    <a:pt x="1068651" y="1206179"/>
                    <a:pt x="1071107" y="1204425"/>
                    <a:pt x="1070405" y="1200917"/>
                  </a:cubicBezTo>
                  <a:cubicBezTo>
                    <a:pt x="1069704" y="1197408"/>
                    <a:pt x="1069353" y="1194952"/>
                    <a:pt x="1069353" y="1193549"/>
                  </a:cubicBezTo>
                  <a:cubicBezTo>
                    <a:pt x="1065143" y="1194952"/>
                    <a:pt x="1058828" y="1195654"/>
                    <a:pt x="1050408" y="1195654"/>
                  </a:cubicBezTo>
                  <a:cubicBezTo>
                    <a:pt x="1043391" y="1197057"/>
                    <a:pt x="1032866" y="1200566"/>
                    <a:pt x="1018832" y="1206179"/>
                  </a:cubicBezTo>
                  <a:lnTo>
                    <a:pt x="991467" y="1212494"/>
                  </a:lnTo>
                  <a:cubicBezTo>
                    <a:pt x="990063" y="1213897"/>
                    <a:pt x="987959" y="1214248"/>
                    <a:pt x="985152" y="1213547"/>
                  </a:cubicBezTo>
                  <a:cubicBezTo>
                    <a:pt x="982345" y="1212845"/>
                    <a:pt x="980942" y="1212494"/>
                    <a:pt x="980942" y="1212494"/>
                  </a:cubicBezTo>
                  <a:lnTo>
                    <a:pt x="959891" y="1216704"/>
                  </a:lnTo>
                  <a:cubicBezTo>
                    <a:pt x="958488" y="1218107"/>
                    <a:pt x="956734" y="1219511"/>
                    <a:pt x="954629" y="1220914"/>
                  </a:cubicBezTo>
                  <a:cubicBezTo>
                    <a:pt x="952524" y="1222318"/>
                    <a:pt x="949367" y="1223721"/>
                    <a:pt x="945156" y="1225124"/>
                  </a:cubicBezTo>
                  <a:cubicBezTo>
                    <a:pt x="940946" y="1225124"/>
                    <a:pt x="936035" y="1226528"/>
                    <a:pt x="930421" y="1229334"/>
                  </a:cubicBezTo>
                  <a:cubicBezTo>
                    <a:pt x="926211" y="1229334"/>
                    <a:pt x="918493" y="1230738"/>
                    <a:pt x="907266" y="1233544"/>
                  </a:cubicBezTo>
                  <a:lnTo>
                    <a:pt x="888321" y="1239860"/>
                  </a:lnTo>
                  <a:cubicBezTo>
                    <a:pt x="884111" y="1244070"/>
                    <a:pt x="882006" y="1246175"/>
                    <a:pt x="882006" y="1246175"/>
                  </a:cubicBezTo>
                  <a:cubicBezTo>
                    <a:pt x="877796" y="1250385"/>
                    <a:pt x="872182" y="1253191"/>
                    <a:pt x="865165" y="1254595"/>
                  </a:cubicBezTo>
                  <a:cubicBezTo>
                    <a:pt x="858149" y="1255998"/>
                    <a:pt x="852535" y="1257401"/>
                    <a:pt x="848325" y="1258805"/>
                  </a:cubicBezTo>
                  <a:cubicBezTo>
                    <a:pt x="842712" y="1258805"/>
                    <a:pt x="838502" y="1260208"/>
                    <a:pt x="835695" y="1263015"/>
                  </a:cubicBezTo>
                  <a:cubicBezTo>
                    <a:pt x="830082" y="1263015"/>
                    <a:pt x="825872" y="1263716"/>
                    <a:pt x="823065" y="1265120"/>
                  </a:cubicBezTo>
                  <a:lnTo>
                    <a:pt x="812540" y="1267225"/>
                  </a:lnTo>
                  <a:cubicBezTo>
                    <a:pt x="809733" y="1272838"/>
                    <a:pt x="804821" y="1276347"/>
                    <a:pt x="797805" y="1277750"/>
                  </a:cubicBezTo>
                  <a:cubicBezTo>
                    <a:pt x="790788" y="1279153"/>
                    <a:pt x="785876" y="1280557"/>
                    <a:pt x="783069" y="1281960"/>
                  </a:cubicBezTo>
                  <a:cubicBezTo>
                    <a:pt x="778859" y="1283363"/>
                    <a:pt x="772544" y="1284065"/>
                    <a:pt x="764124" y="1284065"/>
                  </a:cubicBezTo>
                  <a:cubicBezTo>
                    <a:pt x="759914" y="1285468"/>
                    <a:pt x="756406" y="1286872"/>
                    <a:pt x="753599" y="1288275"/>
                  </a:cubicBezTo>
                  <a:cubicBezTo>
                    <a:pt x="750792" y="1289678"/>
                    <a:pt x="747986" y="1291082"/>
                    <a:pt x="745179" y="1292485"/>
                  </a:cubicBezTo>
                  <a:lnTo>
                    <a:pt x="755704" y="1309325"/>
                  </a:lnTo>
                  <a:cubicBezTo>
                    <a:pt x="768334" y="1317745"/>
                    <a:pt x="774649" y="1321955"/>
                    <a:pt x="774649" y="1321955"/>
                  </a:cubicBezTo>
                  <a:cubicBezTo>
                    <a:pt x="776053" y="1323359"/>
                    <a:pt x="779912" y="1326867"/>
                    <a:pt x="786227" y="1332481"/>
                  </a:cubicBezTo>
                  <a:cubicBezTo>
                    <a:pt x="792542" y="1338094"/>
                    <a:pt x="795700" y="1345111"/>
                    <a:pt x="795700" y="1353531"/>
                  </a:cubicBezTo>
                  <a:cubicBezTo>
                    <a:pt x="798506" y="1359144"/>
                    <a:pt x="799910" y="1363354"/>
                    <a:pt x="799910" y="1366161"/>
                  </a:cubicBezTo>
                  <a:lnTo>
                    <a:pt x="797805" y="1385106"/>
                  </a:lnTo>
                  <a:lnTo>
                    <a:pt x="797805" y="1389316"/>
                  </a:lnTo>
                  <a:cubicBezTo>
                    <a:pt x="797805" y="1396333"/>
                    <a:pt x="796401" y="1404402"/>
                    <a:pt x="793595" y="1413524"/>
                  </a:cubicBezTo>
                  <a:cubicBezTo>
                    <a:pt x="790788" y="1422646"/>
                    <a:pt x="788683" y="1430013"/>
                    <a:pt x="787280" y="1435627"/>
                  </a:cubicBezTo>
                  <a:cubicBezTo>
                    <a:pt x="787280" y="1437030"/>
                    <a:pt x="786929" y="1440188"/>
                    <a:pt x="786227" y="1445099"/>
                  </a:cubicBezTo>
                  <a:cubicBezTo>
                    <a:pt x="785525" y="1450011"/>
                    <a:pt x="780964" y="1453870"/>
                    <a:pt x="772544" y="1456677"/>
                  </a:cubicBezTo>
                  <a:lnTo>
                    <a:pt x="812540" y="1473517"/>
                  </a:lnTo>
                  <a:cubicBezTo>
                    <a:pt x="853237" y="1488954"/>
                    <a:pt x="889022" y="1505093"/>
                    <a:pt x="919896" y="1521933"/>
                  </a:cubicBezTo>
                  <a:lnTo>
                    <a:pt x="945156" y="1534563"/>
                  </a:lnTo>
                  <a:cubicBezTo>
                    <a:pt x="947963" y="1534563"/>
                    <a:pt x="950068" y="1533861"/>
                    <a:pt x="951472" y="1532458"/>
                  </a:cubicBezTo>
                  <a:lnTo>
                    <a:pt x="972522" y="1517723"/>
                  </a:lnTo>
                  <a:cubicBezTo>
                    <a:pt x="972522" y="1517723"/>
                    <a:pt x="975328" y="1514916"/>
                    <a:pt x="980942" y="1509303"/>
                  </a:cubicBezTo>
                  <a:cubicBezTo>
                    <a:pt x="980942" y="1507899"/>
                    <a:pt x="980942" y="1506847"/>
                    <a:pt x="980942" y="1506145"/>
                  </a:cubicBezTo>
                  <a:cubicBezTo>
                    <a:pt x="980942" y="1505443"/>
                    <a:pt x="981643" y="1505093"/>
                    <a:pt x="983047" y="1505093"/>
                  </a:cubicBezTo>
                  <a:cubicBezTo>
                    <a:pt x="985853" y="1505093"/>
                    <a:pt x="990063" y="1502286"/>
                    <a:pt x="995677" y="1496672"/>
                  </a:cubicBezTo>
                  <a:cubicBezTo>
                    <a:pt x="1001290" y="1491059"/>
                    <a:pt x="1006202" y="1487551"/>
                    <a:pt x="1010412" y="1486147"/>
                  </a:cubicBezTo>
                  <a:cubicBezTo>
                    <a:pt x="1017429" y="1486147"/>
                    <a:pt x="1019534" y="1484042"/>
                    <a:pt x="1016727" y="1479832"/>
                  </a:cubicBezTo>
                  <a:cubicBezTo>
                    <a:pt x="1013921" y="1472816"/>
                    <a:pt x="1016727" y="1468606"/>
                    <a:pt x="1025147" y="1467202"/>
                  </a:cubicBezTo>
                  <a:cubicBezTo>
                    <a:pt x="1026551" y="1467202"/>
                    <a:pt x="1027954" y="1466500"/>
                    <a:pt x="1029357" y="1465097"/>
                  </a:cubicBezTo>
                  <a:cubicBezTo>
                    <a:pt x="1030761" y="1463694"/>
                    <a:pt x="1031462" y="1462290"/>
                    <a:pt x="1031462" y="1460887"/>
                  </a:cubicBezTo>
                  <a:cubicBezTo>
                    <a:pt x="1031462" y="1459484"/>
                    <a:pt x="1032515" y="1457729"/>
                    <a:pt x="1034620" y="1455625"/>
                  </a:cubicBezTo>
                  <a:cubicBezTo>
                    <a:pt x="1036725" y="1453520"/>
                    <a:pt x="1038479" y="1452467"/>
                    <a:pt x="1039883" y="1452467"/>
                  </a:cubicBezTo>
                  <a:cubicBezTo>
                    <a:pt x="1046899" y="1449660"/>
                    <a:pt x="1050408" y="1444047"/>
                    <a:pt x="1050408" y="1435627"/>
                  </a:cubicBezTo>
                  <a:cubicBezTo>
                    <a:pt x="1058828" y="1435627"/>
                    <a:pt x="1065143" y="1431417"/>
                    <a:pt x="1069353" y="1422997"/>
                  </a:cubicBezTo>
                  <a:cubicBezTo>
                    <a:pt x="1069353" y="1421593"/>
                    <a:pt x="1070054" y="1420541"/>
                    <a:pt x="1071458" y="1419839"/>
                  </a:cubicBezTo>
                  <a:cubicBezTo>
                    <a:pt x="1072861" y="1419137"/>
                    <a:pt x="1072861" y="1418085"/>
                    <a:pt x="1071458" y="1416682"/>
                  </a:cubicBezTo>
                  <a:cubicBezTo>
                    <a:pt x="1072861" y="1415278"/>
                    <a:pt x="1074966" y="1413524"/>
                    <a:pt x="1077773" y="1411419"/>
                  </a:cubicBezTo>
                  <a:cubicBezTo>
                    <a:pt x="1080580" y="1409314"/>
                    <a:pt x="1082685" y="1406156"/>
                    <a:pt x="1084088" y="1401946"/>
                  </a:cubicBezTo>
                  <a:lnTo>
                    <a:pt x="1088298" y="1399841"/>
                  </a:lnTo>
                  <a:cubicBezTo>
                    <a:pt x="1095315" y="1395631"/>
                    <a:pt x="1098823" y="1391421"/>
                    <a:pt x="1098823" y="1387211"/>
                  </a:cubicBezTo>
                  <a:lnTo>
                    <a:pt x="1100928" y="1380896"/>
                  </a:lnTo>
                  <a:cubicBezTo>
                    <a:pt x="1107945" y="1380896"/>
                    <a:pt x="1112857" y="1375984"/>
                    <a:pt x="1115663" y="1366161"/>
                  </a:cubicBezTo>
                  <a:cubicBezTo>
                    <a:pt x="1115663" y="1363354"/>
                    <a:pt x="1117768" y="1361249"/>
                    <a:pt x="1121978" y="1359846"/>
                  </a:cubicBezTo>
                  <a:cubicBezTo>
                    <a:pt x="1123382" y="1358443"/>
                    <a:pt x="1124084" y="1356688"/>
                    <a:pt x="1124084" y="1354583"/>
                  </a:cubicBezTo>
                  <a:cubicBezTo>
                    <a:pt x="1124084" y="1352478"/>
                    <a:pt x="1124785" y="1350724"/>
                    <a:pt x="1126188" y="1349321"/>
                  </a:cubicBezTo>
                  <a:cubicBezTo>
                    <a:pt x="1131802" y="1343707"/>
                    <a:pt x="1134609" y="1340901"/>
                    <a:pt x="1134609" y="1340901"/>
                  </a:cubicBezTo>
                  <a:cubicBezTo>
                    <a:pt x="1141625" y="1336691"/>
                    <a:pt x="1142327" y="1331779"/>
                    <a:pt x="1136714" y="1326165"/>
                  </a:cubicBezTo>
                  <a:cubicBezTo>
                    <a:pt x="1133907" y="1326165"/>
                    <a:pt x="1129697" y="1323359"/>
                    <a:pt x="1124084" y="1317745"/>
                  </a:cubicBezTo>
                  <a:lnTo>
                    <a:pt x="1124084" y="1315640"/>
                  </a:lnTo>
                  <a:cubicBezTo>
                    <a:pt x="1122680" y="1317044"/>
                    <a:pt x="1120926" y="1317745"/>
                    <a:pt x="1118821" y="1317745"/>
                  </a:cubicBezTo>
                  <a:cubicBezTo>
                    <a:pt x="1116716" y="1317745"/>
                    <a:pt x="1114962" y="1318447"/>
                    <a:pt x="1113558" y="1319850"/>
                  </a:cubicBezTo>
                  <a:lnTo>
                    <a:pt x="1107243" y="1303010"/>
                  </a:lnTo>
                  <a:lnTo>
                    <a:pt x="1107243" y="1305115"/>
                  </a:lnTo>
                  <a:cubicBezTo>
                    <a:pt x="1104437" y="1302308"/>
                    <a:pt x="1101630" y="1300204"/>
                    <a:pt x="1098823" y="1298800"/>
                  </a:cubicBezTo>
                  <a:cubicBezTo>
                    <a:pt x="1096016" y="1297397"/>
                    <a:pt x="1093210" y="1295993"/>
                    <a:pt x="1090403" y="1294590"/>
                  </a:cubicBezTo>
                  <a:cubicBezTo>
                    <a:pt x="1090403" y="1293187"/>
                    <a:pt x="1090052" y="1291783"/>
                    <a:pt x="1089351" y="1290380"/>
                  </a:cubicBezTo>
                  <a:cubicBezTo>
                    <a:pt x="1088649" y="1288977"/>
                    <a:pt x="1089000" y="1287573"/>
                    <a:pt x="1090403" y="1286170"/>
                  </a:cubicBezTo>
                  <a:cubicBezTo>
                    <a:pt x="1090403" y="1284767"/>
                    <a:pt x="1091456" y="1284065"/>
                    <a:pt x="1093561" y="1284065"/>
                  </a:cubicBezTo>
                  <a:cubicBezTo>
                    <a:pt x="1095666" y="1284065"/>
                    <a:pt x="1096718" y="1283363"/>
                    <a:pt x="1096718" y="1281960"/>
                  </a:cubicBezTo>
                  <a:lnTo>
                    <a:pt x="1105138" y="1277750"/>
                  </a:lnTo>
                  <a:cubicBezTo>
                    <a:pt x="1105138" y="1280557"/>
                    <a:pt x="1104437" y="1281960"/>
                    <a:pt x="1103033" y="1281960"/>
                  </a:cubicBezTo>
                  <a:cubicBezTo>
                    <a:pt x="1101630" y="1284767"/>
                    <a:pt x="1101981" y="1287222"/>
                    <a:pt x="1104086" y="1289328"/>
                  </a:cubicBezTo>
                  <a:cubicBezTo>
                    <a:pt x="1106191" y="1291433"/>
                    <a:pt x="1107945" y="1292485"/>
                    <a:pt x="1109348" y="1292485"/>
                  </a:cubicBezTo>
                  <a:lnTo>
                    <a:pt x="1111453" y="1292485"/>
                  </a:lnTo>
                  <a:cubicBezTo>
                    <a:pt x="1112857" y="1292485"/>
                    <a:pt x="1117768" y="1295292"/>
                    <a:pt x="1126188" y="1300905"/>
                  </a:cubicBezTo>
                  <a:cubicBezTo>
                    <a:pt x="1128995" y="1305115"/>
                    <a:pt x="1132504" y="1308624"/>
                    <a:pt x="1136714" y="1311430"/>
                  </a:cubicBezTo>
                  <a:cubicBezTo>
                    <a:pt x="1139520" y="1312834"/>
                    <a:pt x="1142327" y="1315290"/>
                    <a:pt x="1145134" y="1318798"/>
                  </a:cubicBezTo>
                  <a:cubicBezTo>
                    <a:pt x="1147940" y="1322306"/>
                    <a:pt x="1151449" y="1324762"/>
                    <a:pt x="1155659" y="1326165"/>
                  </a:cubicBezTo>
                  <a:cubicBezTo>
                    <a:pt x="1161272" y="1327569"/>
                    <a:pt x="1163377" y="1331779"/>
                    <a:pt x="1161974" y="1338796"/>
                  </a:cubicBezTo>
                  <a:lnTo>
                    <a:pt x="1159869" y="1343006"/>
                  </a:lnTo>
                  <a:cubicBezTo>
                    <a:pt x="1159869" y="1345812"/>
                    <a:pt x="1161623" y="1348268"/>
                    <a:pt x="1165131" y="1350373"/>
                  </a:cubicBezTo>
                  <a:cubicBezTo>
                    <a:pt x="1168640" y="1352478"/>
                    <a:pt x="1171797" y="1353531"/>
                    <a:pt x="1174604" y="1353531"/>
                  </a:cubicBezTo>
                  <a:cubicBezTo>
                    <a:pt x="1178814" y="1353531"/>
                    <a:pt x="1181972" y="1353180"/>
                    <a:pt x="1184077" y="1352478"/>
                  </a:cubicBezTo>
                  <a:cubicBezTo>
                    <a:pt x="1186182" y="1351777"/>
                    <a:pt x="1187936" y="1351426"/>
                    <a:pt x="1189339" y="1351426"/>
                  </a:cubicBezTo>
                  <a:lnTo>
                    <a:pt x="1195654" y="1351426"/>
                  </a:lnTo>
                  <a:cubicBezTo>
                    <a:pt x="1202671" y="1351426"/>
                    <a:pt x="1208986" y="1353882"/>
                    <a:pt x="1214599" y="1358793"/>
                  </a:cubicBezTo>
                  <a:cubicBezTo>
                    <a:pt x="1220213" y="1363705"/>
                    <a:pt x="1223020" y="1368968"/>
                    <a:pt x="1223020" y="1374581"/>
                  </a:cubicBezTo>
                  <a:lnTo>
                    <a:pt x="1223020" y="1387211"/>
                  </a:lnTo>
                  <a:cubicBezTo>
                    <a:pt x="1223020" y="1395631"/>
                    <a:pt x="1224423" y="1401946"/>
                    <a:pt x="1227230" y="1406156"/>
                  </a:cubicBezTo>
                  <a:cubicBezTo>
                    <a:pt x="1232843" y="1414577"/>
                    <a:pt x="1239860" y="1420892"/>
                    <a:pt x="1248280" y="1425102"/>
                  </a:cubicBezTo>
                  <a:cubicBezTo>
                    <a:pt x="1248280" y="1425102"/>
                    <a:pt x="1252490" y="1429312"/>
                    <a:pt x="1260910" y="1437732"/>
                  </a:cubicBezTo>
                  <a:cubicBezTo>
                    <a:pt x="1267927" y="1444749"/>
                    <a:pt x="1276347" y="1448257"/>
                    <a:pt x="1286170" y="1448257"/>
                  </a:cubicBezTo>
                  <a:cubicBezTo>
                    <a:pt x="1293187" y="1448257"/>
                    <a:pt x="1298801" y="1450713"/>
                    <a:pt x="1303011" y="1455625"/>
                  </a:cubicBezTo>
                  <a:cubicBezTo>
                    <a:pt x="1307221" y="1460536"/>
                    <a:pt x="1310027" y="1466500"/>
                    <a:pt x="1311431" y="1473517"/>
                  </a:cubicBezTo>
                  <a:cubicBezTo>
                    <a:pt x="1314237" y="1476324"/>
                    <a:pt x="1315290" y="1479832"/>
                    <a:pt x="1314588" y="1484042"/>
                  </a:cubicBezTo>
                  <a:cubicBezTo>
                    <a:pt x="1313887" y="1488252"/>
                    <a:pt x="1313536" y="1491059"/>
                    <a:pt x="1313536" y="1492462"/>
                  </a:cubicBezTo>
                  <a:lnTo>
                    <a:pt x="1313536" y="1498778"/>
                  </a:lnTo>
                  <a:cubicBezTo>
                    <a:pt x="1313536" y="1504391"/>
                    <a:pt x="1308624" y="1512109"/>
                    <a:pt x="1298801" y="1521933"/>
                  </a:cubicBezTo>
                  <a:lnTo>
                    <a:pt x="1290380" y="1534563"/>
                  </a:lnTo>
                  <a:lnTo>
                    <a:pt x="1281960" y="1553508"/>
                  </a:lnTo>
                  <a:cubicBezTo>
                    <a:pt x="1276347" y="1561928"/>
                    <a:pt x="1269330" y="1566840"/>
                    <a:pt x="1260910" y="1568243"/>
                  </a:cubicBezTo>
                  <a:cubicBezTo>
                    <a:pt x="1259507" y="1568243"/>
                    <a:pt x="1257402" y="1568945"/>
                    <a:pt x="1254595" y="1570348"/>
                  </a:cubicBezTo>
                  <a:cubicBezTo>
                    <a:pt x="1251788" y="1571752"/>
                    <a:pt x="1250385" y="1573155"/>
                    <a:pt x="1250385" y="1574558"/>
                  </a:cubicBezTo>
                  <a:cubicBezTo>
                    <a:pt x="1250385" y="1580172"/>
                    <a:pt x="1246877" y="1583680"/>
                    <a:pt x="1239860" y="1585084"/>
                  </a:cubicBezTo>
                  <a:cubicBezTo>
                    <a:pt x="1239860" y="1585084"/>
                    <a:pt x="1238456" y="1586136"/>
                    <a:pt x="1235650" y="1588241"/>
                  </a:cubicBezTo>
                  <a:cubicBezTo>
                    <a:pt x="1232843" y="1590346"/>
                    <a:pt x="1231440" y="1592802"/>
                    <a:pt x="1231440" y="1595609"/>
                  </a:cubicBezTo>
                  <a:cubicBezTo>
                    <a:pt x="1232843" y="1597012"/>
                    <a:pt x="1232492" y="1598065"/>
                    <a:pt x="1230387" y="1598766"/>
                  </a:cubicBezTo>
                  <a:cubicBezTo>
                    <a:pt x="1228282" y="1599468"/>
                    <a:pt x="1226528" y="1599819"/>
                    <a:pt x="1225125" y="1599819"/>
                  </a:cubicBezTo>
                  <a:cubicBezTo>
                    <a:pt x="1216705" y="1599819"/>
                    <a:pt x="1209688" y="1599117"/>
                    <a:pt x="1204074" y="1597714"/>
                  </a:cubicBezTo>
                  <a:cubicBezTo>
                    <a:pt x="1205478" y="1600520"/>
                    <a:pt x="1205829" y="1602625"/>
                    <a:pt x="1205127" y="1604029"/>
                  </a:cubicBezTo>
                  <a:cubicBezTo>
                    <a:pt x="1204425" y="1605432"/>
                    <a:pt x="1204074" y="1606836"/>
                    <a:pt x="1204074" y="1608239"/>
                  </a:cubicBezTo>
                  <a:lnTo>
                    <a:pt x="1187234" y="1604029"/>
                  </a:lnTo>
                  <a:cubicBezTo>
                    <a:pt x="1187234" y="1608239"/>
                    <a:pt x="1186533" y="1611046"/>
                    <a:pt x="1185129" y="1612449"/>
                  </a:cubicBezTo>
                  <a:lnTo>
                    <a:pt x="1195654" y="1622974"/>
                  </a:lnTo>
                  <a:lnTo>
                    <a:pt x="1229335" y="1625079"/>
                  </a:lnTo>
                  <a:cubicBezTo>
                    <a:pt x="1239158" y="1627886"/>
                    <a:pt x="1253893" y="1630692"/>
                    <a:pt x="1273540" y="1633499"/>
                  </a:cubicBezTo>
                  <a:cubicBezTo>
                    <a:pt x="1283364" y="1633499"/>
                    <a:pt x="1299502" y="1634903"/>
                    <a:pt x="1321956" y="1637709"/>
                  </a:cubicBezTo>
                  <a:cubicBezTo>
                    <a:pt x="1326166" y="1639113"/>
                    <a:pt x="1331779" y="1639463"/>
                    <a:pt x="1338796" y="1638762"/>
                  </a:cubicBezTo>
                  <a:cubicBezTo>
                    <a:pt x="1345813" y="1638060"/>
                    <a:pt x="1351426" y="1637709"/>
                    <a:pt x="1355636" y="1637709"/>
                  </a:cubicBezTo>
                  <a:cubicBezTo>
                    <a:pt x="1371073" y="1639113"/>
                    <a:pt x="1392123" y="1639814"/>
                    <a:pt x="1418787" y="1639814"/>
                  </a:cubicBezTo>
                  <a:cubicBezTo>
                    <a:pt x="1435627" y="1639814"/>
                    <a:pt x="1453520" y="1637709"/>
                    <a:pt x="1472465" y="1633499"/>
                  </a:cubicBezTo>
                  <a:cubicBezTo>
                    <a:pt x="1491410" y="1629289"/>
                    <a:pt x="1504391" y="1626482"/>
                    <a:pt x="1511408" y="1625079"/>
                  </a:cubicBezTo>
                  <a:lnTo>
                    <a:pt x="1534563" y="1616659"/>
                  </a:lnTo>
                  <a:lnTo>
                    <a:pt x="1576664" y="1601924"/>
                  </a:lnTo>
                  <a:cubicBezTo>
                    <a:pt x="1580874" y="1601924"/>
                    <a:pt x="1583681" y="1601222"/>
                    <a:pt x="1585084" y="1599819"/>
                  </a:cubicBezTo>
                  <a:cubicBezTo>
                    <a:pt x="1586487" y="1598415"/>
                    <a:pt x="1587891" y="1597714"/>
                    <a:pt x="1589294" y="1597714"/>
                  </a:cubicBezTo>
                  <a:lnTo>
                    <a:pt x="1593504" y="1597714"/>
                  </a:lnTo>
                  <a:cubicBezTo>
                    <a:pt x="1607538" y="1597714"/>
                    <a:pt x="1622974" y="1590697"/>
                    <a:pt x="1639815" y="1576664"/>
                  </a:cubicBezTo>
                  <a:cubicBezTo>
                    <a:pt x="1656655" y="1572453"/>
                    <a:pt x="1672092" y="1564033"/>
                    <a:pt x="1686125" y="1551403"/>
                  </a:cubicBezTo>
                  <a:cubicBezTo>
                    <a:pt x="1694545" y="1545790"/>
                    <a:pt x="1707526" y="1538422"/>
                    <a:pt x="1725068" y="1529300"/>
                  </a:cubicBezTo>
                  <a:cubicBezTo>
                    <a:pt x="1742610" y="1520179"/>
                    <a:pt x="1756293" y="1511408"/>
                    <a:pt x="1766116" y="1502988"/>
                  </a:cubicBezTo>
                  <a:cubicBezTo>
                    <a:pt x="1799796" y="1483341"/>
                    <a:pt x="1849264" y="1453520"/>
                    <a:pt x="1914520" y="1413524"/>
                  </a:cubicBezTo>
                  <a:cubicBezTo>
                    <a:pt x="1947148" y="1393526"/>
                    <a:pt x="1976706" y="1375195"/>
                    <a:pt x="2003194" y="1358530"/>
                  </a:cubicBezTo>
                  <a:lnTo>
                    <a:pt x="2041889" y="1333748"/>
                  </a:lnTo>
                  <a:lnTo>
                    <a:pt x="2041889" y="1336622"/>
                  </a:lnTo>
                  <a:lnTo>
                    <a:pt x="2005826" y="1363003"/>
                  </a:lnTo>
                  <a:cubicBezTo>
                    <a:pt x="1979688" y="1382650"/>
                    <a:pt x="1949955" y="1405455"/>
                    <a:pt x="1916625" y="1431417"/>
                  </a:cubicBezTo>
                  <a:cubicBezTo>
                    <a:pt x="1849966" y="1483341"/>
                    <a:pt x="1815233" y="1512811"/>
                    <a:pt x="1812427" y="1519828"/>
                  </a:cubicBezTo>
                  <a:cubicBezTo>
                    <a:pt x="1809620" y="1528248"/>
                    <a:pt x="1833477" y="1513513"/>
                    <a:pt x="1883997" y="1475622"/>
                  </a:cubicBezTo>
                  <a:cubicBezTo>
                    <a:pt x="1892418" y="1470009"/>
                    <a:pt x="1907153" y="1459484"/>
                    <a:pt x="1928203" y="1444047"/>
                  </a:cubicBezTo>
                  <a:cubicBezTo>
                    <a:pt x="1949253" y="1428610"/>
                    <a:pt x="1963287" y="1420190"/>
                    <a:pt x="1970303" y="1418787"/>
                  </a:cubicBezTo>
                  <a:cubicBezTo>
                    <a:pt x="1912766" y="1452467"/>
                    <a:pt x="1874876" y="1486147"/>
                    <a:pt x="1856632" y="1519828"/>
                  </a:cubicBezTo>
                  <a:cubicBezTo>
                    <a:pt x="1838389" y="1553508"/>
                    <a:pt x="1825758" y="1587890"/>
                    <a:pt x="1818742" y="1622974"/>
                  </a:cubicBezTo>
                  <a:lnTo>
                    <a:pt x="1816637" y="1667180"/>
                  </a:lnTo>
                  <a:cubicBezTo>
                    <a:pt x="1816637" y="1685423"/>
                    <a:pt x="1818040" y="1694545"/>
                    <a:pt x="1820847" y="1694545"/>
                  </a:cubicBezTo>
                  <a:cubicBezTo>
                    <a:pt x="1822250" y="1694545"/>
                    <a:pt x="1825057" y="1688581"/>
                    <a:pt x="1829267" y="1676652"/>
                  </a:cubicBezTo>
                  <a:cubicBezTo>
                    <a:pt x="1833477" y="1664724"/>
                    <a:pt x="1836985" y="1655953"/>
                    <a:pt x="1839792" y="1650339"/>
                  </a:cubicBezTo>
                  <a:cubicBezTo>
                    <a:pt x="1845405" y="1650339"/>
                    <a:pt x="1851019" y="1661566"/>
                    <a:pt x="1856632" y="1684020"/>
                  </a:cubicBezTo>
                  <a:cubicBezTo>
                    <a:pt x="1862246" y="1706473"/>
                    <a:pt x="1865754" y="1717700"/>
                    <a:pt x="1867157" y="1717700"/>
                  </a:cubicBezTo>
                  <a:cubicBezTo>
                    <a:pt x="1872771" y="1717700"/>
                    <a:pt x="1875577" y="1718753"/>
                    <a:pt x="1875577" y="1720858"/>
                  </a:cubicBezTo>
                  <a:cubicBezTo>
                    <a:pt x="1875577" y="1722963"/>
                    <a:pt x="1874876" y="1726120"/>
                    <a:pt x="1873472" y="1730330"/>
                  </a:cubicBezTo>
                  <a:cubicBezTo>
                    <a:pt x="1870666" y="1733137"/>
                    <a:pt x="1867859" y="1736645"/>
                    <a:pt x="1865052" y="1740855"/>
                  </a:cubicBezTo>
                  <a:cubicBezTo>
                    <a:pt x="1862246" y="1745065"/>
                    <a:pt x="1861544" y="1748574"/>
                    <a:pt x="1862947" y="1751380"/>
                  </a:cubicBezTo>
                  <a:cubicBezTo>
                    <a:pt x="1869964" y="1755591"/>
                    <a:pt x="1870666" y="1763309"/>
                    <a:pt x="1865052" y="1774536"/>
                  </a:cubicBezTo>
                  <a:cubicBezTo>
                    <a:pt x="1869262" y="1781553"/>
                    <a:pt x="1872069" y="1789973"/>
                    <a:pt x="1873472" y="1799796"/>
                  </a:cubicBezTo>
                  <a:cubicBezTo>
                    <a:pt x="1874876" y="1809620"/>
                    <a:pt x="1876279" y="1817338"/>
                    <a:pt x="1877682" y="1822951"/>
                  </a:cubicBezTo>
                  <a:cubicBezTo>
                    <a:pt x="1877682" y="1825758"/>
                    <a:pt x="1878033" y="1828565"/>
                    <a:pt x="1878735" y="1831372"/>
                  </a:cubicBezTo>
                  <a:cubicBezTo>
                    <a:pt x="1879436" y="1834178"/>
                    <a:pt x="1879086" y="1836985"/>
                    <a:pt x="1877682" y="1839792"/>
                  </a:cubicBezTo>
                  <a:lnTo>
                    <a:pt x="1877682" y="1841897"/>
                  </a:lnTo>
                  <a:cubicBezTo>
                    <a:pt x="1877682" y="1846107"/>
                    <a:pt x="1876630" y="1850668"/>
                    <a:pt x="1874525" y="1855579"/>
                  </a:cubicBezTo>
                  <a:cubicBezTo>
                    <a:pt x="1872420" y="1860491"/>
                    <a:pt x="1869262" y="1864350"/>
                    <a:pt x="1865052" y="1867157"/>
                  </a:cubicBezTo>
                  <a:cubicBezTo>
                    <a:pt x="1855229" y="1872770"/>
                    <a:pt x="1848914" y="1879085"/>
                    <a:pt x="1846107" y="1886102"/>
                  </a:cubicBezTo>
                  <a:cubicBezTo>
                    <a:pt x="1843300" y="1893119"/>
                    <a:pt x="1844704" y="1898732"/>
                    <a:pt x="1850317" y="1902942"/>
                  </a:cubicBezTo>
                  <a:cubicBezTo>
                    <a:pt x="1850317" y="1904346"/>
                    <a:pt x="1849966" y="1906451"/>
                    <a:pt x="1849264" y="1909257"/>
                  </a:cubicBezTo>
                  <a:cubicBezTo>
                    <a:pt x="1848563" y="1912064"/>
                    <a:pt x="1846458" y="1914520"/>
                    <a:pt x="1842949" y="1916625"/>
                  </a:cubicBezTo>
                  <a:cubicBezTo>
                    <a:pt x="1839441" y="1918730"/>
                    <a:pt x="1834178" y="1920484"/>
                    <a:pt x="1827162" y="1921887"/>
                  </a:cubicBezTo>
                  <a:cubicBezTo>
                    <a:pt x="1821548" y="1923291"/>
                    <a:pt x="1817689" y="1926098"/>
                    <a:pt x="1815584" y="1930308"/>
                  </a:cubicBezTo>
                  <a:cubicBezTo>
                    <a:pt x="1813479" y="1934518"/>
                    <a:pt x="1813830" y="1937324"/>
                    <a:pt x="1816637" y="1938728"/>
                  </a:cubicBezTo>
                  <a:cubicBezTo>
                    <a:pt x="1818040" y="1940131"/>
                    <a:pt x="1820145" y="1942587"/>
                    <a:pt x="1822952" y="1946095"/>
                  </a:cubicBezTo>
                  <a:cubicBezTo>
                    <a:pt x="1825758" y="1949604"/>
                    <a:pt x="1828565" y="1952060"/>
                    <a:pt x="1831372" y="1953463"/>
                  </a:cubicBezTo>
                  <a:lnTo>
                    <a:pt x="1831372" y="1963988"/>
                  </a:lnTo>
                  <a:cubicBezTo>
                    <a:pt x="1831372" y="1963988"/>
                    <a:pt x="1829968" y="1971005"/>
                    <a:pt x="1827162" y="1985038"/>
                  </a:cubicBezTo>
                  <a:cubicBezTo>
                    <a:pt x="1825758" y="1990652"/>
                    <a:pt x="1818742" y="1998370"/>
                    <a:pt x="1806112" y="2008194"/>
                  </a:cubicBezTo>
                  <a:cubicBezTo>
                    <a:pt x="1801902" y="2016614"/>
                    <a:pt x="1791727" y="2029244"/>
                    <a:pt x="1775589" y="2046084"/>
                  </a:cubicBezTo>
                  <a:cubicBezTo>
                    <a:pt x="1759450" y="2062924"/>
                    <a:pt x="1749276" y="2065731"/>
                    <a:pt x="1745066" y="2054504"/>
                  </a:cubicBezTo>
                  <a:lnTo>
                    <a:pt x="1742961" y="2054504"/>
                  </a:lnTo>
                  <a:cubicBezTo>
                    <a:pt x="1709280" y="2058714"/>
                    <a:pt x="1681213" y="2060819"/>
                    <a:pt x="1658760" y="2060819"/>
                  </a:cubicBezTo>
                  <a:cubicBezTo>
                    <a:pt x="1654550" y="2062222"/>
                    <a:pt x="1647533" y="2062924"/>
                    <a:pt x="1637710" y="2062924"/>
                  </a:cubicBezTo>
                  <a:cubicBezTo>
                    <a:pt x="1623676" y="2062924"/>
                    <a:pt x="1601924" y="2058012"/>
                    <a:pt x="1572454" y="2048189"/>
                  </a:cubicBezTo>
                  <a:cubicBezTo>
                    <a:pt x="1561227" y="2045382"/>
                    <a:pt x="1550702" y="2040821"/>
                    <a:pt x="1540878" y="2034506"/>
                  </a:cubicBezTo>
                  <a:cubicBezTo>
                    <a:pt x="1531055" y="2028191"/>
                    <a:pt x="1524038" y="2023630"/>
                    <a:pt x="1519828" y="2020824"/>
                  </a:cubicBezTo>
                  <a:cubicBezTo>
                    <a:pt x="1517022" y="2019420"/>
                    <a:pt x="1513162" y="2017315"/>
                    <a:pt x="1508250" y="2014509"/>
                  </a:cubicBezTo>
                  <a:cubicBezTo>
                    <a:pt x="1503339" y="2011702"/>
                    <a:pt x="1500181" y="2008895"/>
                    <a:pt x="1498778" y="2006089"/>
                  </a:cubicBezTo>
                  <a:cubicBezTo>
                    <a:pt x="1495971" y="2003282"/>
                    <a:pt x="1479833" y="1997318"/>
                    <a:pt x="1450362" y="1988196"/>
                  </a:cubicBezTo>
                  <a:cubicBezTo>
                    <a:pt x="1420892" y="1979074"/>
                    <a:pt x="1364758" y="1942236"/>
                    <a:pt x="1281960" y="1877682"/>
                  </a:cubicBezTo>
                  <a:lnTo>
                    <a:pt x="1269330" y="1871367"/>
                  </a:lnTo>
                  <a:cubicBezTo>
                    <a:pt x="1246877" y="1853123"/>
                    <a:pt x="1226528" y="1839792"/>
                    <a:pt x="1208284" y="1831372"/>
                  </a:cubicBezTo>
                  <a:lnTo>
                    <a:pt x="1187234" y="1818741"/>
                  </a:lnTo>
                  <a:lnTo>
                    <a:pt x="1159869" y="1801901"/>
                  </a:lnTo>
                  <a:lnTo>
                    <a:pt x="1134609" y="1780851"/>
                  </a:lnTo>
                  <a:cubicBezTo>
                    <a:pt x="1120575" y="1775237"/>
                    <a:pt x="1107945" y="1768221"/>
                    <a:pt x="1096718" y="1759801"/>
                  </a:cubicBezTo>
                  <a:cubicBezTo>
                    <a:pt x="1091105" y="1756994"/>
                    <a:pt x="1082685" y="1751380"/>
                    <a:pt x="1071458" y="1742960"/>
                  </a:cubicBezTo>
                  <a:cubicBezTo>
                    <a:pt x="1057424" y="1731734"/>
                    <a:pt x="1045496" y="1723314"/>
                    <a:pt x="1035672" y="1717700"/>
                  </a:cubicBezTo>
                  <a:cubicBezTo>
                    <a:pt x="1032866" y="1714893"/>
                    <a:pt x="1030059" y="1714192"/>
                    <a:pt x="1027252" y="1715595"/>
                  </a:cubicBezTo>
                  <a:cubicBezTo>
                    <a:pt x="1023042" y="1709982"/>
                    <a:pt x="1019534" y="1710683"/>
                    <a:pt x="1016727" y="1717700"/>
                  </a:cubicBezTo>
                  <a:cubicBezTo>
                    <a:pt x="1016727" y="1721910"/>
                    <a:pt x="1013219" y="1731032"/>
                    <a:pt x="1006202" y="1745065"/>
                  </a:cubicBezTo>
                  <a:cubicBezTo>
                    <a:pt x="1004799" y="1750679"/>
                    <a:pt x="1002694" y="1755240"/>
                    <a:pt x="999887" y="1758748"/>
                  </a:cubicBezTo>
                  <a:cubicBezTo>
                    <a:pt x="997080" y="1762257"/>
                    <a:pt x="994975" y="1765414"/>
                    <a:pt x="993572" y="1768221"/>
                  </a:cubicBezTo>
                  <a:lnTo>
                    <a:pt x="985152" y="1795586"/>
                  </a:lnTo>
                  <a:cubicBezTo>
                    <a:pt x="983748" y="1799796"/>
                    <a:pt x="981293" y="1805760"/>
                    <a:pt x="977784" y="1813479"/>
                  </a:cubicBezTo>
                  <a:cubicBezTo>
                    <a:pt x="974276" y="1821197"/>
                    <a:pt x="969715" y="1829266"/>
                    <a:pt x="964102" y="1837687"/>
                  </a:cubicBezTo>
                  <a:lnTo>
                    <a:pt x="953577" y="1862947"/>
                  </a:lnTo>
                  <a:lnTo>
                    <a:pt x="943051" y="1883997"/>
                  </a:lnTo>
                  <a:cubicBezTo>
                    <a:pt x="931825" y="1909257"/>
                    <a:pt x="921300" y="1928203"/>
                    <a:pt x="911476" y="1940833"/>
                  </a:cubicBezTo>
                  <a:cubicBezTo>
                    <a:pt x="908669" y="1942236"/>
                    <a:pt x="906564" y="1945394"/>
                    <a:pt x="905161" y="1950305"/>
                  </a:cubicBezTo>
                  <a:cubicBezTo>
                    <a:pt x="903758" y="1955217"/>
                    <a:pt x="902354" y="1959076"/>
                    <a:pt x="900951" y="1961883"/>
                  </a:cubicBezTo>
                  <a:lnTo>
                    <a:pt x="888321" y="1980828"/>
                  </a:lnTo>
                  <a:cubicBezTo>
                    <a:pt x="884111" y="1987845"/>
                    <a:pt x="876392" y="1998370"/>
                    <a:pt x="865165" y="2012404"/>
                  </a:cubicBezTo>
                  <a:cubicBezTo>
                    <a:pt x="863762" y="2013807"/>
                    <a:pt x="862359" y="2015210"/>
                    <a:pt x="860955" y="2016614"/>
                  </a:cubicBezTo>
                  <a:cubicBezTo>
                    <a:pt x="859552" y="2018017"/>
                    <a:pt x="858850" y="2020122"/>
                    <a:pt x="858850" y="2022929"/>
                  </a:cubicBezTo>
                  <a:cubicBezTo>
                    <a:pt x="857447" y="2027139"/>
                    <a:pt x="854640" y="2031349"/>
                    <a:pt x="850430" y="2035559"/>
                  </a:cubicBezTo>
                  <a:cubicBezTo>
                    <a:pt x="846220" y="2039769"/>
                    <a:pt x="842712" y="2043277"/>
                    <a:pt x="839905" y="2046084"/>
                  </a:cubicBezTo>
                  <a:cubicBezTo>
                    <a:pt x="835695" y="2053101"/>
                    <a:pt x="832888" y="2057311"/>
                    <a:pt x="831485" y="2058714"/>
                  </a:cubicBezTo>
                  <a:cubicBezTo>
                    <a:pt x="828678" y="2064328"/>
                    <a:pt x="825170" y="2067836"/>
                    <a:pt x="820960" y="2069239"/>
                  </a:cubicBezTo>
                  <a:cubicBezTo>
                    <a:pt x="811136" y="2073449"/>
                    <a:pt x="804821" y="2080466"/>
                    <a:pt x="802015" y="2090290"/>
                  </a:cubicBezTo>
                  <a:cubicBezTo>
                    <a:pt x="800611" y="2093096"/>
                    <a:pt x="794998" y="2099411"/>
                    <a:pt x="785174" y="2109235"/>
                  </a:cubicBezTo>
                  <a:lnTo>
                    <a:pt x="774649" y="2121865"/>
                  </a:lnTo>
                  <a:lnTo>
                    <a:pt x="768334" y="2128180"/>
                  </a:lnTo>
                  <a:cubicBezTo>
                    <a:pt x="757107" y="2133793"/>
                    <a:pt x="749389" y="2143617"/>
                    <a:pt x="745179" y="2157650"/>
                  </a:cubicBezTo>
                  <a:cubicBezTo>
                    <a:pt x="745179" y="2157650"/>
                    <a:pt x="744828" y="2158001"/>
                    <a:pt x="744127" y="2158703"/>
                  </a:cubicBezTo>
                  <a:cubicBezTo>
                    <a:pt x="743425" y="2159404"/>
                    <a:pt x="743074" y="2159755"/>
                    <a:pt x="743074" y="2159755"/>
                  </a:cubicBezTo>
                  <a:cubicBezTo>
                    <a:pt x="730444" y="2172386"/>
                    <a:pt x="721322" y="2182911"/>
                    <a:pt x="715709" y="2191331"/>
                  </a:cubicBezTo>
                  <a:cubicBezTo>
                    <a:pt x="714305" y="2194137"/>
                    <a:pt x="708692" y="2199049"/>
                    <a:pt x="698868" y="2206066"/>
                  </a:cubicBezTo>
                  <a:cubicBezTo>
                    <a:pt x="698868" y="2206066"/>
                    <a:pt x="696763" y="2208171"/>
                    <a:pt x="692553" y="2212381"/>
                  </a:cubicBezTo>
                  <a:lnTo>
                    <a:pt x="690448" y="2216591"/>
                  </a:lnTo>
                  <a:cubicBezTo>
                    <a:pt x="683432" y="2217994"/>
                    <a:pt x="678520" y="2222204"/>
                    <a:pt x="675713" y="2229221"/>
                  </a:cubicBezTo>
                  <a:cubicBezTo>
                    <a:pt x="672906" y="2236238"/>
                    <a:pt x="670801" y="2241150"/>
                    <a:pt x="669398" y="2243956"/>
                  </a:cubicBezTo>
                  <a:lnTo>
                    <a:pt x="656768" y="2258691"/>
                  </a:lnTo>
                  <a:cubicBezTo>
                    <a:pt x="653961" y="2261498"/>
                    <a:pt x="650453" y="2262902"/>
                    <a:pt x="646243" y="2262902"/>
                  </a:cubicBezTo>
                  <a:lnTo>
                    <a:pt x="629403" y="2258691"/>
                  </a:lnTo>
                  <a:cubicBezTo>
                    <a:pt x="623789" y="2257288"/>
                    <a:pt x="618878" y="2254481"/>
                    <a:pt x="614667" y="2250271"/>
                  </a:cubicBezTo>
                  <a:lnTo>
                    <a:pt x="602037" y="2243956"/>
                  </a:lnTo>
                  <a:cubicBezTo>
                    <a:pt x="593617" y="2243956"/>
                    <a:pt x="583794" y="2239746"/>
                    <a:pt x="572567" y="2231326"/>
                  </a:cubicBezTo>
                  <a:cubicBezTo>
                    <a:pt x="566954" y="2225713"/>
                    <a:pt x="562744" y="2222204"/>
                    <a:pt x="559937" y="2220801"/>
                  </a:cubicBezTo>
                  <a:cubicBezTo>
                    <a:pt x="551517" y="2219398"/>
                    <a:pt x="541693" y="2211679"/>
                    <a:pt x="530466" y="2197646"/>
                  </a:cubicBezTo>
                  <a:cubicBezTo>
                    <a:pt x="529063" y="2193436"/>
                    <a:pt x="526257" y="2191331"/>
                    <a:pt x="522046" y="2191331"/>
                  </a:cubicBezTo>
                  <a:cubicBezTo>
                    <a:pt x="513626" y="2188524"/>
                    <a:pt x="506609" y="2180806"/>
                    <a:pt x="500996" y="2168175"/>
                  </a:cubicBezTo>
                  <a:cubicBezTo>
                    <a:pt x="496786" y="2159755"/>
                    <a:pt x="491173" y="2152739"/>
                    <a:pt x="484156" y="2147125"/>
                  </a:cubicBezTo>
                  <a:cubicBezTo>
                    <a:pt x="479946" y="2142915"/>
                    <a:pt x="477841" y="2138003"/>
                    <a:pt x="477841" y="2132390"/>
                  </a:cubicBezTo>
                  <a:cubicBezTo>
                    <a:pt x="477841" y="2129583"/>
                    <a:pt x="479244" y="2123970"/>
                    <a:pt x="482051" y="2115550"/>
                  </a:cubicBezTo>
                  <a:cubicBezTo>
                    <a:pt x="482051" y="2112743"/>
                    <a:pt x="483454" y="2107130"/>
                    <a:pt x="486261" y="2098710"/>
                  </a:cubicBezTo>
                  <a:lnTo>
                    <a:pt x="484156" y="2094500"/>
                  </a:lnTo>
                  <a:cubicBezTo>
                    <a:pt x="478542" y="2091693"/>
                    <a:pt x="476438" y="2088886"/>
                    <a:pt x="477841" y="2086079"/>
                  </a:cubicBezTo>
                  <a:cubicBezTo>
                    <a:pt x="479244" y="2083273"/>
                    <a:pt x="479946" y="2081869"/>
                    <a:pt x="479946" y="2081869"/>
                  </a:cubicBezTo>
                  <a:cubicBezTo>
                    <a:pt x="484156" y="2073449"/>
                    <a:pt x="489068" y="2060819"/>
                    <a:pt x="494681" y="2043979"/>
                  </a:cubicBezTo>
                  <a:lnTo>
                    <a:pt x="505206" y="1982933"/>
                  </a:lnTo>
                  <a:cubicBezTo>
                    <a:pt x="508013" y="1973110"/>
                    <a:pt x="510118" y="1963637"/>
                    <a:pt x="511521" y="1954515"/>
                  </a:cubicBezTo>
                  <a:cubicBezTo>
                    <a:pt x="512925" y="1945394"/>
                    <a:pt x="515030" y="1935921"/>
                    <a:pt x="517836" y="1926098"/>
                  </a:cubicBezTo>
                  <a:lnTo>
                    <a:pt x="526257" y="1877682"/>
                  </a:lnTo>
                  <a:cubicBezTo>
                    <a:pt x="529063" y="1865052"/>
                    <a:pt x="530466" y="1847510"/>
                    <a:pt x="530466" y="1825056"/>
                  </a:cubicBezTo>
                  <a:cubicBezTo>
                    <a:pt x="533273" y="1811023"/>
                    <a:pt x="534677" y="1800498"/>
                    <a:pt x="534677" y="1793481"/>
                  </a:cubicBezTo>
                  <a:lnTo>
                    <a:pt x="538887" y="1753486"/>
                  </a:lnTo>
                  <a:lnTo>
                    <a:pt x="538887" y="1740855"/>
                  </a:lnTo>
                  <a:cubicBezTo>
                    <a:pt x="538887" y="1728225"/>
                    <a:pt x="538185" y="1718402"/>
                    <a:pt x="536782" y="1711385"/>
                  </a:cubicBezTo>
                  <a:cubicBezTo>
                    <a:pt x="531168" y="1709982"/>
                    <a:pt x="526958" y="1709982"/>
                    <a:pt x="524151" y="1711385"/>
                  </a:cubicBezTo>
                  <a:cubicBezTo>
                    <a:pt x="521345" y="1712788"/>
                    <a:pt x="520643" y="1715595"/>
                    <a:pt x="522046" y="1719805"/>
                  </a:cubicBezTo>
                  <a:cubicBezTo>
                    <a:pt x="512223" y="1715595"/>
                    <a:pt x="507311" y="1716998"/>
                    <a:pt x="507311" y="1724015"/>
                  </a:cubicBezTo>
                  <a:cubicBezTo>
                    <a:pt x="507311" y="1731032"/>
                    <a:pt x="503803" y="1734540"/>
                    <a:pt x="496786" y="1734540"/>
                  </a:cubicBezTo>
                  <a:cubicBezTo>
                    <a:pt x="493979" y="1733137"/>
                    <a:pt x="491523" y="1732786"/>
                    <a:pt x="489419" y="1733488"/>
                  </a:cubicBezTo>
                  <a:cubicBezTo>
                    <a:pt x="487313" y="1734190"/>
                    <a:pt x="486261" y="1735242"/>
                    <a:pt x="486261" y="1736645"/>
                  </a:cubicBezTo>
                  <a:cubicBezTo>
                    <a:pt x="484858" y="1740855"/>
                    <a:pt x="480648" y="1742960"/>
                    <a:pt x="473631" y="1742960"/>
                  </a:cubicBezTo>
                  <a:cubicBezTo>
                    <a:pt x="469421" y="1747170"/>
                    <a:pt x="467316" y="1749276"/>
                    <a:pt x="467316" y="1749276"/>
                  </a:cubicBezTo>
                  <a:cubicBezTo>
                    <a:pt x="467316" y="1753486"/>
                    <a:pt x="462404" y="1756994"/>
                    <a:pt x="452581" y="1759801"/>
                  </a:cubicBezTo>
                  <a:lnTo>
                    <a:pt x="450476" y="1759801"/>
                  </a:lnTo>
                  <a:cubicBezTo>
                    <a:pt x="444862" y="1765414"/>
                    <a:pt x="436793" y="1769273"/>
                    <a:pt x="426268" y="1771378"/>
                  </a:cubicBezTo>
                  <a:cubicBezTo>
                    <a:pt x="415743" y="1773483"/>
                    <a:pt x="407673" y="1775237"/>
                    <a:pt x="402060" y="1776641"/>
                  </a:cubicBezTo>
                  <a:cubicBezTo>
                    <a:pt x="388026" y="1779448"/>
                    <a:pt x="378905" y="1784359"/>
                    <a:pt x="374695" y="1791376"/>
                  </a:cubicBezTo>
                  <a:cubicBezTo>
                    <a:pt x="371888" y="1792779"/>
                    <a:pt x="366976" y="1793481"/>
                    <a:pt x="359959" y="1793481"/>
                  </a:cubicBezTo>
                  <a:cubicBezTo>
                    <a:pt x="358556" y="1794884"/>
                    <a:pt x="355749" y="1795586"/>
                    <a:pt x="351539" y="1795586"/>
                  </a:cubicBezTo>
                  <a:cubicBezTo>
                    <a:pt x="347329" y="1799796"/>
                    <a:pt x="343821" y="1801901"/>
                    <a:pt x="341014" y="1801901"/>
                  </a:cubicBezTo>
                  <a:lnTo>
                    <a:pt x="336804" y="1801901"/>
                  </a:lnTo>
                  <a:cubicBezTo>
                    <a:pt x="332594" y="1801901"/>
                    <a:pt x="328384" y="1802954"/>
                    <a:pt x="324174" y="1805059"/>
                  </a:cubicBezTo>
                  <a:cubicBezTo>
                    <a:pt x="319964" y="1807164"/>
                    <a:pt x="315754" y="1808216"/>
                    <a:pt x="311544" y="1808216"/>
                  </a:cubicBezTo>
                  <a:cubicBezTo>
                    <a:pt x="293300" y="1815233"/>
                    <a:pt x="282074" y="1820145"/>
                    <a:pt x="277864" y="1822951"/>
                  </a:cubicBezTo>
                  <a:lnTo>
                    <a:pt x="275759" y="1822951"/>
                  </a:lnTo>
                  <a:cubicBezTo>
                    <a:pt x="272952" y="1821548"/>
                    <a:pt x="268742" y="1820846"/>
                    <a:pt x="263128" y="1820846"/>
                  </a:cubicBezTo>
                  <a:lnTo>
                    <a:pt x="237868" y="1822951"/>
                  </a:lnTo>
                  <a:lnTo>
                    <a:pt x="229448" y="1822951"/>
                  </a:lnTo>
                  <a:cubicBezTo>
                    <a:pt x="225238" y="1827161"/>
                    <a:pt x="221028" y="1828565"/>
                    <a:pt x="216818" y="1827161"/>
                  </a:cubicBezTo>
                  <a:cubicBezTo>
                    <a:pt x="215414" y="1825758"/>
                    <a:pt x="212608" y="1825056"/>
                    <a:pt x="208398" y="1825056"/>
                  </a:cubicBezTo>
                  <a:cubicBezTo>
                    <a:pt x="204188" y="1825056"/>
                    <a:pt x="199978" y="1825758"/>
                    <a:pt x="195768" y="1827161"/>
                  </a:cubicBezTo>
                  <a:cubicBezTo>
                    <a:pt x="191557" y="1828565"/>
                    <a:pt x="186646" y="1829266"/>
                    <a:pt x="181032" y="1829266"/>
                  </a:cubicBezTo>
                  <a:lnTo>
                    <a:pt x="168402" y="1829266"/>
                  </a:lnTo>
                  <a:cubicBezTo>
                    <a:pt x="158579" y="1833476"/>
                    <a:pt x="146650" y="1835582"/>
                    <a:pt x="132617" y="1835582"/>
                  </a:cubicBezTo>
                  <a:cubicBezTo>
                    <a:pt x="129810" y="1835582"/>
                    <a:pt x="125249" y="1836283"/>
                    <a:pt x="118934" y="1837687"/>
                  </a:cubicBezTo>
                  <a:cubicBezTo>
                    <a:pt x="112619" y="1839090"/>
                    <a:pt x="106655" y="1839090"/>
                    <a:pt x="101041" y="1837687"/>
                  </a:cubicBezTo>
                  <a:cubicBezTo>
                    <a:pt x="94025" y="1837687"/>
                    <a:pt x="87710" y="1839090"/>
                    <a:pt x="82096" y="1841897"/>
                  </a:cubicBezTo>
                  <a:lnTo>
                    <a:pt x="61046" y="1844002"/>
                  </a:lnTo>
                  <a:cubicBezTo>
                    <a:pt x="58239" y="1844002"/>
                    <a:pt x="54731" y="1844352"/>
                    <a:pt x="50521" y="1845054"/>
                  </a:cubicBezTo>
                  <a:cubicBezTo>
                    <a:pt x="46311" y="1845756"/>
                    <a:pt x="40697" y="1847510"/>
                    <a:pt x="33681" y="1850317"/>
                  </a:cubicBezTo>
                  <a:lnTo>
                    <a:pt x="27366" y="1848212"/>
                  </a:lnTo>
                  <a:cubicBezTo>
                    <a:pt x="27366" y="1848212"/>
                    <a:pt x="27015" y="1847861"/>
                    <a:pt x="26313" y="1847159"/>
                  </a:cubicBezTo>
                  <a:cubicBezTo>
                    <a:pt x="25611" y="1846458"/>
                    <a:pt x="25261" y="1846107"/>
                    <a:pt x="25261" y="1846107"/>
                  </a:cubicBezTo>
                  <a:lnTo>
                    <a:pt x="42101" y="1839792"/>
                  </a:lnTo>
                  <a:lnTo>
                    <a:pt x="63151" y="1835582"/>
                  </a:lnTo>
                  <a:cubicBezTo>
                    <a:pt x="65958" y="1835582"/>
                    <a:pt x="71571" y="1834178"/>
                    <a:pt x="79991" y="1831372"/>
                  </a:cubicBezTo>
                  <a:lnTo>
                    <a:pt x="107357" y="1825056"/>
                  </a:lnTo>
                  <a:lnTo>
                    <a:pt x="145247" y="1814531"/>
                  </a:lnTo>
                  <a:lnTo>
                    <a:pt x="168402" y="1808216"/>
                  </a:lnTo>
                  <a:cubicBezTo>
                    <a:pt x="171209" y="1808216"/>
                    <a:pt x="173314" y="1807515"/>
                    <a:pt x="174717" y="1806111"/>
                  </a:cubicBezTo>
                  <a:cubicBezTo>
                    <a:pt x="176121" y="1804708"/>
                    <a:pt x="178226" y="1804006"/>
                    <a:pt x="181032" y="1804006"/>
                  </a:cubicBezTo>
                  <a:lnTo>
                    <a:pt x="181032" y="1799796"/>
                  </a:lnTo>
                  <a:lnTo>
                    <a:pt x="168402" y="1799796"/>
                  </a:lnTo>
                  <a:cubicBezTo>
                    <a:pt x="161386" y="1802603"/>
                    <a:pt x="155070" y="1804357"/>
                    <a:pt x="149457" y="1805059"/>
                  </a:cubicBezTo>
                  <a:cubicBezTo>
                    <a:pt x="143844" y="1805760"/>
                    <a:pt x="139634" y="1806111"/>
                    <a:pt x="136827" y="1806111"/>
                  </a:cubicBezTo>
                  <a:cubicBezTo>
                    <a:pt x="132617" y="1807515"/>
                    <a:pt x="128056" y="1808918"/>
                    <a:pt x="123144" y="1810321"/>
                  </a:cubicBezTo>
                  <a:cubicBezTo>
                    <a:pt x="118232" y="1811725"/>
                    <a:pt x="112268" y="1813128"/>
                    <a:pt x="105251" y="1814531"/>
                  </a:cubicBezTo>
                  <a:cubicBezTo>
                    <a:pt x="102445" y="1815935"/>
                    <a:pt x="91920" y="1818741"/>
                    <a:pt x="73676" y="1822951"/>
                  </a:cubicBezTo>
                  <a:lnTo>
                    <a:pt x="25261" y="1837687"/>
                  </a:lnTo>
                  <a:cubicBezTo>
                    <a:pt x="16840" y="1839090"/>
                    <a:pt x="9122" y="1841897"/>
                    <a:pt x="2105" y="1846107"/>
                  </a:cubicBezTo>
                  <a:cubicBezTo>
                    <a:pt x="2105" y="1844703"/>
                    <a:pt x="1404" y="1844002"/>
                    <a:pt x="0" y="1844002"/>
                  </a:cubicBezTo>
                  <a:lnTo>
                    <a:pt x="12630" y="1835582"/>
                  </a:lnTo>
                  <a:lnTo>
                    <a:pt x="65256" y="1812426"/>
                  </a:lnTo>
                  <a:lnTo>
                    <a:pt x="105251" y="1793481"/>
                  </a:lnTo>
                  <a:cubicBezTo>
                    <a:pt x="127705" y="1785061"/>
                    <a:pt x="141739" y="1779448"/>
                    <a:pt x="147352" y="1776641"/>
                  </a:cubicBezTo>
                  <a:cubicBezTo>
                    <a:pt x="151562" y="1775237"/>
                    <a:pt x="155070" y="1773132"/>
                    <a:pt x="157877" y="1770326"/>
                  </a:cubicBezTo>
                  <a:cubicBezTo>
                    <a:pt x="160684" y="1767519"/>
                    <a:pt x="163491" y="1765414"/>
                    <a:pt x="166297" y="1764011"/>
                  </a:cubicBezTo>
                  <a:cubicBezTo>
                    <a:pt x="170507" y="1759801"/>
                    <a:pt x="175419" y="1756994"/>
                    <a:pt x="181032" y="1755591"/>
                  </a:cubicBezTo>
                  <a:lnTo>
                    <a:pt x="183137" y="1755591"/>
                  </a:lnTo>
                  <a:cubicBezTo>
                    <a:pt x="185944" y="1752784"/>
                    <a:pt x="189452" y="1750328"/>
                    <a:pt x="193662" y="1748223"/>
                  </a:cubicBezTo>
                  <a:cubicBezTo>
                    <a:pt x="197873" y="1746118"/>
                    <a:pt x="202083" y="1742960"/>
                    <a:pt x="206293" y="1738750"/>
                  </a:cubicBezTo>
                  <a:lnTo>
                    <a:pt x="208398" y="1736645"/>
                  </a:lnTo>
                  <a:cubicBezTo>
                    <a:pt x="212608" y="1736645"/>
                    <a:pt x="216116" y="1734540"/>
                    <a:pt x="218923" y="1730330"/>
                  </a:cubicBezTo>
                  <a:cubicBezTo>
                    <a:pt x="221730" y="1726120"/>
                    <a:pt x="224536" y="1723314"/>
                    <a:pt x="227343" y="1721910"/>
                  </a:cubicBezTo>
                  <a:cubicBezTo>
                    <a:pt x="230150" y="1720507"/>
                    <a:pt x="233307" y="1716998"/>
                    <a:pt x="236815" y="1711385"/>
                  </a:cubicBezTo>
                  <a:cubicBezTo>
                    <a:pt x="240324" y="1705772"/>
                    <a:pt x="244885" y="1702965"/>
                    <a:pt x="250498" y="1702965"/>
                  </a:cubicBezTo>
                  <a:cubicBezTo>
                    <a:pt x="251902" y="1700158"/>
                    <a:pt x="256462" y="1697352"/>
                    <a:pt x="264181" y="1694545"/>
                  </a:cubicBezTo>
                  <a:cubicBezTo>
                    <a:pt x="271899" y="1691738"/>
                    <a:pt x="276460" y="1687528"/>
                    <a:pt x="277864" y="1681915"/>
                  </a:cubicBezTo>
                  <a:cubicBezTo>
                    <a:pt x="277864" y="1681915"/>
                    <a:pt x="278214" y="1681564"/>
                    <a:pt x="278916" y="1680862"/>
                  </a:cubicBezTo>
                  <a:cubicBezTo>
                    <a:pt x="279618" y="1680161"/>
                    <a:pt x="279969" y="1679810"/>
                    <a:pt x="279969" y="1679810"/>
                  </a:cubicBezTo>
                  <a:cubicBezTo>
                    <a:pt x="284179" y="1678406"/>
                    <a:pt x="286985" y="1675950"/>
                    <a:pt x="288389" y="1672442"/>
                  </a:cubicBezTo>
                  <a:cubicBezTo>
                    <a:pt x="289792" y="1668934"/>
                    <a:pt x="290494" y="1666478"/>
                    <a:pt x="290494" y="1665075"/>
                  </a:cubicBezTo>
                  <a:cubicBezTo>
                    <a:pt x="290494" y="1663671"/>
                    <a:pt x="291546" y="1662619"/>
                    <a:pt x="293651" y="1661917"/>
                  </a:cubicBezTo>
                  <a:cubicBezTo>
                    <a:pt x="295756" y="1661215"/>
                    <a:pt x="296809" y="1660163"/>
                    <a:pt x="296809" y="1658759"/>
                  </a:cubicBezTo>
                  <a:lnTo>
                    <a:pt x="301019" y="1656654"/>
                  </a:lnTo>
                  <a:cubicBezTo>
                    <a:pt x="303826" y="1649638"/>
                    <a:pt x="308036" y="1645428"/>
                    <a:pt x="313649" y="1644024"/>
                  </a:cubicBezTo>
                  <a:lnTo>
                    <a:pt x="319964" y="1633499"/>
                  </a:lnTo>
                  <a:cubicBezTo>
                    <a:pt x="322771" y="1630692"/>
                    <a:pt x="324876" y="1629289"/>
                    <a:pt x="326279" y="1629289"/>
                  </a:cubicBezTo>
                  <a:cubicBezTo>
                    <a:pt x="336102" y="1627886"/>
                    <a:pt x="341014" y="1624377"/>
                    <a:pt x="341014" y="1618764"/>
                  </a:cubicBezTo>
                  <a:cubicBezTo>
                    <a:pt x="341014" y="1615957"/>
                    <a:pt x="342418" y="1614554"/>
                    <a:pt x="345224" y="1614554"/>
                  </a:cubicBezTo>
                  <a:lnTo>
                    <a:pt x="355749" y="1601924"/>
                  </a:lnTo>
                  <a:cubicBezTo>
                    <a:pt x="355749" y="1600520"/>
                    <a:pt x="357153" y="1599819"/>
                    <a:pt x="359959" y="1599819"/>
                  </a:cubicBezTo>
                  <a:cubicBezTo>
                    <a:pt x="361363" y="1597012"/>
                    <a:pt x="363117" y="1595258"/>
                    <a:pt x="365222" y="1594556"/>
                  </a:cubicBezTo>
                  <a:cubicBezTo>
                    <a:pt x="367327" y="1593854"/>
                    <a:pt x="368380" y="1592802"/>
                    <a:pt x="368380" y="1591399"/>
                  </a:cubicBezTo>
                  <a:cubicBezTo>
                    <a:pt x="369783" y="1585785"/>
                    <a:pt x="373291" y="1581575"/>
                    <a:pt x="378905" y="1578768"/>
                  </a:cubicBezTo>
                  <a:cubicBezTo>
                    <a:pt x="381711" y="1578768"/>
                    <a:pt x="383115" y="1578067"/>
                    <a:pt x="383115" y="1576664"/>
                  </a:cubicBezTo>
                  <a:cubicBezTo>
                    <a:pt x="383115" y="1572453"/>
                    <a:pt x="386623" y="1567893"/>
                    <a:pt x="393640" y="1562981"/>
                  </a:cubicBezTo>
                  <a:cubicBezTo>
                    <a:pt x="400657" y="1558069"/>
                    <a:pt x="404165" y="1553508"/>
                    <a:pt x="404165" y="1549298"/>
                  </a:cubicBezTo>
                  <a:cubicBezTo>
                    <a:pt x="402762" y="1547895"/>
                    <a:pt x="402762" y="1547193"/>
                    <a:pt x="404165" y="1547193"/>
                  </a:cubicBezTo>
                  <a:cubicBezTo>
                    <a:pt x="405568" y="1547193"/>
                    <a:pt x="406972" y="1546492"/>
                    <a:pt x="408375" y="1545088"/>
                  </a:cubicBezTo>
                  <a:cubicBezTo>
                    <a:pt x="413988" y="1545088"/>
                    <a:pt x="416093" y="1542281"/>
                    <a:pt x="414690" y="1536668"/>
                  </a:cubicBezTo>
                  <a:lnTo>
                    <a:pt x="416795" y="1534563"/>
                  </a:lnTo>
                  <a:cubicBezTo>
                    <a:pt x="418198" y="1531756"/>
                    <a:pt x="419602" y="1529651"/>
                    <a:pt x="421005" y="1528248"/>
                  </a:cubicBezTo>
                  <a:cubicBezTo>
                    <a:pt x="422408" y="1526844"/>
                    <a:pt x="423110" y="1526143"/>
                    <a:pt x="423110" y="1526143"/>
                  </a:cubicBezTo>
                  <a:cubicBezTo>
                    <a:pt x="420303" y="1520529"/>
                    <a:pt x="417497" y="1517021"/>
                    <a:pt x="414690" y="1515618"/>
                  </a:cubicBezTo>
                  <a:cubicBezTo>
                    <a:pt x="409077" y="1511408"/>
                    <a:pt x="406270" y="1507198"/>
                    <a:pt x="406270" y="1502988"/>
                  </a:cubicBezTo>
                  <a:lnTo>
                    <a:pt x="406270" y="1498778"/>
                  </a:lnTo>
                  <a:cubicBezTo>
                    <a:pt x="406270" y="1493164"/>
                    <a:pt x="401358" y="1490357"/>
                    <a:pt x="391535" y="1490357"/>
                  </a:cubicBezTo>
                  <a:lnTo>
                    <a:pt x="355749" y="1481937"/>
                  </a:lnTo>
                  <a:cubicBezTo>
                    <a:pt x="351539" y="1479131"/>
                    <a:pt x="346628" y="1479131"/>
                    <a:pt x="341014" y="1481937"/>
                  </a:cubicBezTo>
                  <a:cubicBezTo>
                    <a:pt x="338208" y="1481937"/>
                    <a:pt x="335050" y="1482639"/>
                    <a:pt x="331542" y="1484042"/>
                  </a:cubicBezTo>
                  <a:cubicBezTo>
                    <a:pt x="328033" y="1485446"/>
                    <a:pt x="324876" y="1484042"/>
                    <a:pt x="322069" y="1479832"/>
                  </a:cubicBezTo>
                  <a:cubicBezTo>
                    <a:pt x="315052" y="1472816"/>
                    <a:pt x="308036" y="1470009"/>
                    <a:pt x="301019" y="1471412"/>
                  </a:cubicBezTo>
                  <a:lnTo>
                    <a:pt x="296809" y="1471412"/>
                  </a:lnTo>
                  <a:cubicBezTo>
                    <a:pt x="291195" y="1471412"/>
                    <a:pt x="286634" y="1469658"/>
                    <a:pt x="283126" y="1466150"/>
                  </a:cubicBezTo>
                  <a:cubicBezTo>
                    <a:pt x="279618" y="1462641"/>
                    <a:pt x="276460" y="1458080"/>
                    <a:pt x="273653" y="1452467"/>
                  </a:cubicBezTo>
                  <a:cubicBezTo>
                    <a:pt x="269443" y="1446854"/>
                    <a:pt x="264532" y="1444047"/>
                    <a:pt x="258918" y="1444047"/>
                  </a:cubicBezTo>
                  <a:cubicBezTo>
                    <a:pt x="253305" y="1444047"/>
                    <a:pt x="248393" y="1441942"/>
                    <a:pt x="244183" y="1437732"/>
                  </a:cubicBezTo>
                  <a:cubicBezTo>
                    <a:pt x="224536" y="1429312"/>
                    <a:pt x="210503" y="1417383"/>
                    <a:pt x="202083" y="1401946"/>
                  </a:cubicBezTo>
                  <a:lnTo>
                    <a:pt x="202083" y="1399841"/>
                  </a:lnTo>
                  <a:cubicBezTo>
                    <a:pt x="193662" y="1392825"/>
                    <a:pt x="187347" y="1383703"/>
                    <a:pt x="183137" y="1372476"/>
                  </a:cubicBezTo>
                  <a:cubicBezTo>
                    <a:pt x="181734" y="1365459"/>
                    <a:pt x="177524" y="1359144"/>
                    <a:pt x="170507" y="1353531"/>
                  </a:cubicBezTo>
                  <a:cubicBezTo>
                    <a:pt x="169104" y="1347917"/>
                    <a:pt x="169806" y="1343707"/>
                    <a:pt x="172612" y="1340901"/>
                  </a:cubicBezTo>
                  <a:lnTo>
                    <a:pt x="195768" y="1321955"/>
                  </a:lnTo>
                  <a:cubicBezTo>
                    <a:pt x="198574" y="1319149"/>
                    <a:pt x="203486" y="1310729"/>
                    <a:pt x="210503" y="1296695"/>
                  </a:cubicBezTo>
                  <a:cubicBezTo>
                    <a:pt x="209099" y="1292485"/>
                    <a:pt x="211204" y="1288977"/>
                    <a:pt x="216818" y="1286170"/>
                  </a:cubicBezTo>
                  <a:cubicBezTo>
                    <a:pt x="219625" y="1283363"/>
                    <a:pt x="230851" y="1276347"/>
                    <a:pt x="250498" y="1265120"/>
                  </a:cubicBezTo>
                  <a:lnTo>
                    <a:pt x="256813" y="1256700"/>
                  </a:lnTo>
                  <a:cubicBezTo>
                    <a:pt x="259620" y="1252490"/>
                    <a:pt x="262427" y="1251788"/>
                    <a:pt x="265233" y="1254595"/>
                  </a:cubicBezTo>
                  <a:lnTo>
                    <a:pt x="269443" y="1254595"/>
                  </a:lnTo>
                  <a:lnTo>
                    <a:pt x="267338" y="1250385"/>
                  </a:lnTo>
                  <a:cubicBezTo>
                    <a:pt x="264532" y="1247578"/>
                    <a:pt x="264532" y="1244771"/>
                    <a:pt x="267338" y="1241964"/>
                  </a:cubicBezTo>
                  <a:lnTo>
                    <a:pt x="277864" y="1250385"/>
                  </a:lnTo>
                  <a:lnTo>
                    <a:pt x="279969" y="1239860"/>
                  </a:lnTo>
                  <a:cubicBezTo>
                    <a:pt x="279969" y="1235649"/>
                    <a:pt x="280319" y="1232492"/>
                    <a:pt x="281021" y="1230387"/>
                  </a:cubicBezTo>
                  <a:cubicBezTo>
                    <a:pt x="281723" y="1228282"/>
                    <a:pt x="284179" y="1227931"/>
                    <a:pt x="288389" y="1229334"/>
                  </a:cubicBezTo>
                  <a:lnTo>
                    <a:pt x="290494" y="1218809"/>
                  </a:lnTo>
                  <a:lnTo>
                    <a:pt x="296809" y="1225124"/>
                  </a:lnTo>
                  <a:lnTo>
                    <a:pt x="305229" y="1208284"/>
                  </a:lnTo>
                  <a:lnTo>
                    <a:pt x="311544" y="1208284"/>
                  </a:lnTo>
                  <a:cubicBezTo>
                    <a:pt x="311544" y="1206881"/>
                    <a:pt x="312246" y="1204776"/>
                    <a:pt x="313649" y="1201969"/>
                  </a:cubicBezTo>
                  <a:cubicBezTo>
                    <a:pt x="315052" y="1199162"/>
                    <a:pt x="317157" y="1197759"/>
                    <a:pt x="319964" y="1197759"/>
                  </a:cubicBezTo>
                  <a:cubicBezTo>
                    <a:pt x="322771" y="1197759"/>
                    <a:pt x="324174" y="1195654"/>
                    <a:pt x="324174" y="1191444"/>
                  </a:cubicBezTo>
                  <a:cubicBezTo>
                    <a:pt x="324174" y="1185831"/>
                    <a:pt x="328384" y="1183024"/>
                    <a:pt x="336804" y="1183024"/>
                  </a:cubicBezTo>
                  <a:cubicBezTo>
                    <a:pt x="336804" y="1176007"/>
                    <a:pt x="339611" y="1173200"/>
                    <a:pt x="345224" y="1174604"/>
                  </a:cubicBezTo>
                  <a:cubicBezTo>
                    <a:pt x="348031" y="1174604"/>
                    <a:pt x="349434" y="1173200"/>
                    <a:pt x="349434" y="1170394"/>
                  </a:cubicBezTo>
                  <a:cubicBezTo>
                    <a:pt x="353644" y="1166184"/>
                    <a:pt x="355749" y="1164079"/>
                    <a:pt x="355749" y="1164079"/>
                  </a:cubicBezTo>
                  <a:cubicBezTo>
                    <a:pt x="357153" y="1159868"/>
                    <a:pt x="360310" y="1156360"/>
                    <a:pt x="365222" y="1153553"/>
                  </a:cubicBezTo>
                  <a:cubicBezTo>
                    <a:pt x="370134" y="1150747"/>
                    <a:pt x="373993" y="1148642"/>
                    <a:pt x="376800" y="1147238"/>
                  </a:cubicBezTo>
                  <a:cubicBezTo>
                    <a:pt x="378203" y="1144432"/>
                    <a:pt x="385921" y="1138117"/>
                    <a:pt x="399955" y="1128293"/>
                  </a:cubicBezTo>
                  <a:cubicBezTo>
                    <a:pt x="401358" y="1128293"/>
                    <a:pt x="402060" y="1126890"/>
                    <a:pt x="402060" y="1124083"/>
                  </a:cubicBezTo>
                  <a:cubicBezTo>
                    <a:pt x="403463" y="1124083"/>
                    <a:pt x="404516" y="1123732"/>
                    <a:pt x="405217" y="1123031"/>
                  </a:cubicBezTo>
                  <a:cubicBezTo>
                    <a:pt x="405919" y="1122329"/>
                    <a:pt x="406270" y="1121276"/>
                    <a:pt x="406270" y="1119873"/>
                  </a:cubicBezTo>
                  <a:cubicBezTo>
                    <a:pt x="410480" y="1119873"/>
                    <a:pt x="413988" y="1118470"/>
                    <a:pt x="416795" y="1115663"/>
                  </a:cubicBezTo>
                  <a:cubicBezTo>
                    <a:pt x="419602" y="1112856"/>
                    <a:pt x="421707" y="1110751"/>
                    <a:pt x="423110" y="1109348"/>
                  </a:cubicBezTo>
                  <a:lnTo>
                    <a:pt x="450476" y="1086193"/>
                  </a:lnTo>
                  <a:cubicBezTo>
                    <a:pt x="458896" y="1080579"/>
                    <a:pt x="465211" y="1072861"/>
                    <a:pt x="469421" y="1063037"/>
                  </a:cubicBezTo>
                  <a:cubicBezTo>
                    <a:pt x="469421" y="1063037"/>
                    <a:pt x="472228" y="1060231"/>
                    <a:pt x="477841" y="1054617"/>
                  </a:cubicBezTo>
                  <a:cubicBezTo>
                    <a:pt x="479244" y="1054617"/>
                    <a:pt x="481349" y="1053214"/>
                    <a:pt x="484156" y="1050407"/>
                  </a:cubicBezTo>
                  <a:lnTo>
                    <a:pt x="477841" y="1044092"/>
                  </a:lnTo>
                  <a:lnTo>
                    <a:pt x="475736" y="1044092"/>
                  </a:lnTo>
                  <a:cubicBezTo>
                    <a:pt x="464509" y="1044092"/>
                    <a:pt x="459597" y="1038479"/>
                    <a:pt x="461001" y="1027252"/>
                  </a:cubicBezTo>
                  <a:cubicBezTo>
                    <a:pt x="463807" y="1018832"/>
                    <a:pt x="469421" y="1013218"/>
                    <a:pt x="477841" y="1010412"/>
                  </a:cubicBezTo>
                  <a:cubicBezTo>
                    <a:pt x="483454" y="1006202"/>
                    <a:pt x="488366" y="1001290"/>
                    <a:pt x="492576" y="995677"/>
                  </a:cubicBezTo>
                  <a:cubicBezTo>
                    <a:pt x="493979" y="994273"/>
                    <a:pt x="494681" y="992870"/>
                    <a:pt x="494681" y="991467"/>
                  </a:cubicBezTo>
                  <a:cubicBezTo>
                    <a:pt x="494681" y="990063"/>
                    <a:pt x="494681" y="988660"/>
                    <a:pt x="494681" y="987256"/>
                  </a:cubicBezTo>
                  <a:cubicBezTo>
                    <a:pt x="491874" y="987256"/>
                    <a:pt x="489769" y="988660"/>
                    <a:pt x="488366" y="991467"/>
                  </a:cubicBezTo>
                  <a:lnTo>
                    <a:pt x="458896" y="1014622"/>
                  </a:lnTo>
                  <a:cubicBezTo>
                    <a:pt x="449072" y="1021639"/>
                    <a:pt x="439950" y="1024445"/>
                    <a:pt x="431530" y="1023042"/>
                  </a:cubicBezTo>
                  <a:cubicBezTo>
                    <a:pt x="430127" y="1023042"/>
                    <a:pt x="429074" y="1023042"/>
                    <a:pt x="428373" y="1023042"/>
                  </a:cubicBezTo>
                  <a:cubicBezTo>
                    <a:pt x="427671" y="1023042"/>
                    <a:pt x="427320" y="1022340"/>
                    <a:pt x="427320" y="1020937"/>
                  </a:cubicBezTo>
                  <a:lnTo>
                    <a:pt x="429425" y="1016727"/>
                  </a:lnTo>
                  <a:cubicBezTo>
                    <a:pt x="429425" y="1016727"/>
                    <a:pt x="435740" y="1010412"/>
                    <a:pt x="448371" y="997782"/>
                  </a:cubicBezTo>
                  <a:lnTo>
                    <a:pt x="435740" y="995677"/>
                  </a:lnTo>
                  <a:cubicBezTo>
                    <a:pt x="430127" y="995677"/>
                    <a:pt x="426619" y="996378"/>
                    <a:pt x="425215" y="997782"/>
                  </a:cubicBezTo>
                  <a:cubicBezTo>
                    <a:pt x="421005" y="997782"/>
                    <a:pt x="418900" y="998483"/>
                    <a:pt x="418900" y="999887"/>
                  </a:cubicBezTo>
                  <a:cubicBezTo>
                    <a:pt x="417497" y="1001290"/>
                    <a:pt x="417497" y="1003395"/>
                    <a:pt x="418900" y="1006202"/>
                  </a:cubicBezTo>
                  <a:lnTo>
                    <a:pt x="425215" y="1014622"/>
                  </a:lnTo>
                  <a:cubicBezTo>
                    <a:pt x="423812" y="1016025"/>
                    <a:pt x="421005" y="1016727"/>
                    <a:pt x="416795" y="1016727"/>
                  </a:cubicBezTo>
                  <a:cubicBezTo>
                    <a:pt x="409778" y="1016727"/>
                    <a:pt x="404867" y="1013920"/>
                    <a:pt x="402060" y="1008307"/>
                  </a:cubicBezTo>
                  <a:cubicBezTo>
                    <a:pt x="402060" y="1006903"/>
                    <a:pt x="404165" y="1004097"/>
                    <a:pt x="408375" y="999887"/>
                  </a:cubicBezTo>
                  <a:cubicBezTo>
                    <a:pt x="406972" y="999887"/>
                    <a:pt x="405568" y="999185"/>
                    <a:pt x="404165" y="997782"/>
                  </a:cubicBezTo>
                  <a:cubicBezTo>
                    <a:pt x="402762" y="996378"/>
                    <a:pt x="402060" y="996378"/>
                    <a:pt x="402060" y="997782"/>
                  </a:cubicBezTo>
                  <a:cubicBezTo>
                    <a:pt x="399253" y="997782"/>
                    <a:pt x="397148" y="998483"/>
                    <a:pt x="395745" y="999887"/>
                  </a:cubicBezTo>
                  <a:cubicBezTo>
                    <a:pt x="394342" y="1001290"/>
                    <a:pt x="392236" y="1002693"/>
                    <a:pt x="389430" y="1004097"/>
                  </a:cubicBezTo>
                  <a:lnTo>
                    <a:pt x="389430" y="1006202"/>
                  </a:lnTo>
                  <a:lnTo>
                    <a:pt x="368380" y="1001992"/>
                  </a:lnTo>
                  <a:lnTo>
                    <a:pt x="362064" y="1004097"/>
                  </a:lnTo>
                  <a:cubicBezTo>
                    <a:pt x="353644" y="1004097"/>
                    <a:pt x="348031" y="1001992"/>
                    <a:pt x="345224" y="997782"/>
                  </a:cubicBezTo>
                  <a:cubicBezTo>
                    <a:pt x="342418" y="996378"/>
                    <a:pt x="338909" y="995677"/>
                    <a:pt x="334699" y="995677"/>
                  </a:cubicBezTo>
                  <a:cubicBezTo>
                    <a:pt x="324876" y="995677"/>
                    <a:pt x="318561" y="990765"/>
                    <a:pt x="315754" y="980941"/>
                  </a:cubicBezTo>
                  <a:lnTo>
                    <a:pt x="311544" y="972521"/>
                  </a:lnTo>
                  <a:lnTo>
                    <a:pt x="286284" y="955681"/>
                  </a:lnTo>
                  <a:lnTo>
                    <a:pt x="286284" y="949366"/>
                  </a:lnTo>
                  <a:cubicBezTo>
                    <a:pt x="284880" y="943753"/>
                    <a:pt x="279267" y="938841"/>
                    <a:pt x="269443" y="934631"/>
                  </a:cubicBezTo>
                  <a:cubicBezTo>
                    <a:pt x="265233" y="930421"/>
                    <a:pt x="264532" y="925509"/>
                    <a:pt x="267338" y="919896"/>
                  </a:cubicBezTo>
                  <a:cubicBezTo>
                    <a:pt x="268742" y="918492"/>
                    <a:pt x="271548" y="914282"/>
                    <a:pt x="275759" y="907266"/>
                  </a:cubicBezTo>
                  <a:cubicBezTo>
                    <a:pt x="278565" y="900249"/>
                    <a:pt x="284179" y="895337"/>
                    <a:pt x="292599" y="892530"/>
                  </a:cubicBezTo>
                  <a:cubicBezTo>
                    <a:pt x="301019" y="889724"/>
                    <a:pt x="308036" y="882707"/>
                    <a:pt x="313649" y="871480"/>
                  </a:cubicBezTo>
                  <a:lnTo>
                    <a:pt x="349434" y="827275"/>
                  </a:lnTo>
                  <a:lnTo>
                    <a:pt x="376800" y="795699"/>
                  </a:lnTo>
                  <a:cubicBezTo>
                    <a:pt x="397850" y="774649"/>
                    <a:pt x="410480" y="759914"/>
                    <a:pt x="414690" y="751494"/>
                  </a:cubicBezTo>
                  <a:cubicBezTo>
                    <a:pt x="424514" y="745880"/>
                    <a:pt x="433635" y="738863"/>
                    <a:pt x="442055" y="730443"/>
                  </a:cubicBezTo>
                  <a:cubicBezTo>
                    <a:pt x="450476" y="726233"/>
                    <a:pt x="458194" y="720620"/>
                    <a:pt x="465211" y="713603"/>
                  </a:cubicBezTo>
                  <a:lnTo>
                    <a:pt x="488366" y="688343"/>
                  </a:lnTo>
                  <a:lnTo>
                    <a:pt x="515731" y="669398"/>
                  </a:lnTo>
                  <a:lnTo>
                    <a:pt x="524151" y="663083"/>
                  </a:lnTo>
                  <a:cubicBezTo>
                    <a:pt x="528361" y="658873"/>
                    <a:pt x="530466" y="653961"/>
                    <a:pt x="530466" y="648347"/>
                  </a:cubicBezTo>
                  <a:cubicBezTo>
                    <a:pt x="530466" y="642734"/>
                    <a:pt x="530466" y="639226"/>
                    <a:pt x="530466" y="637822"/>
                  </a:cubicBezTo>
                  <a:cubicBezTo>
                    <a:pt x="530466" y="633612"/>
                    <a:pt x="529063" y="625894"/>
                    <a:pt x="526257" y="614667"/>
                  </a:cubicBezTo>
                  <a:cubicBezTo>
                    <a:pt x="526257" y="606247"/>
                    <a:pt x="520643" y="599932"/>
                    <a:pt x="509416" y="595722"/>
                  </a:cubicBezTo>
                  <a:lnTo>
                    <a:pt x="505206" y="593617"/>
                  </a:lnTo>
                  <a:cubicBezTo>
                    <a:pt x="503803" y="586600"/>
                    <a:pt x="500295" y="582039"/>
                    <a:pt x="494681" y="579934"/>
                  </a:cubicBezTo>
                  <a:cubicBezTo>
                    <a:pt x="489068" y="577829"/>
                    <a:pt x="485559" y="576075"/>
                    <a:pt x="484156" y="574672"/>
                  </a:cubicBezTo>
                  <a:cubicBezTo>
                    <a:pt x="481349" y="573268"/>
                    <a:pt x="475034" y="570462"/>
                    <a:pt x="465211" y="566251"/>
                  </a:cubicBezTo>
                  <a:lnTo>
                    <a:pt x="418900" y="534676"/>
                  </a:lnTo>
                  <a:lnTo>
                    <a:pt x="397850" y="517836"/>
                  </a:lnTo>
                  <a:cubicBezTo>
                    <a:pt x="393640" y="515029"/>
                    <a:pt x="389781" y="511872"/>
                    <a:pt x="386272" y="508363"/>
                  </a:cubicBezTo>
                  <a:cubicBezTo>
                    <a:pt x="382764" y="504855"/>
                    <a:pt x="379606" y="501697"/>
                    <a:pt x="376800" y="498891"/>
                  </a:cubicBezTo>
                  <a:cubicBezTo>
                    <a:pt x="369783" y="490471"/>
                    <a:pt x="357854" y="479244"/>
                    <a:pt x="341014" y="465210"/>
                  </a:cubicBezTo>
                  <a:cubicBezTo>
                    <a:pt x="339611" y="463807"/>
                    <a:pt x="334699" y="460649"/>
                    <a:pt x="326279" y="455738"/>
                  </a:cubicBezTo>
                  <a:cubicBezTo>
                    <a:pt x="317859" y="450826"/>
                    <a:pt x="314351" y="444160"/>
                    <a:pt x="315754" y="435740"/>
                  </a:cubicBezTo>
                  <a:cubicBezTo>
                    <a:pt x="315754" y="427320"/>
                    <a:pt x="311544" y="420303"/>
                    <a:pt x="303124" y="414690"/>
                  </a:cubicBezTo>
                  <a:lnTo>
                    <a:pt x="282074" y="397849"/>
                  </a:lnTo>
                  <a:lnTo>
                    <a:pt x="277864" y="385219"/>
                  </a:lnTo>
                  <a:cubicBezTo>
                    <a:pt x="280670" y="381009"/>
                    <a:pt x="280670" y="376799"/>
                    <a:pt x="277864" y="372589"/>
                  </a:cubicBezTo>
                  <a:cubicBezTo>
                    <a:pt x="273653" y="368379"/>
                    <a:pt x="270145" y="366274"/>
                    <a:pt x="267338" y="366274"/>
                  </a:cubicBezTo>
                  <a:lnTo>
                    <a:pt x="271548" y="366274"/>
                  </a:lnTo>
                  <a:cubicBezTo>
                    <a:pt x="272952" y="366274"/>
                    <a:pt x="276109" y="366625"/>
                    <a:pt x="281021" y="367327"/>
                  </a:cubicBezTo>
                  <a:cubicBezTo>
                    <a:pt x="285933" y="368028"/>
                    <a:pt x="289792" y="366274"/>
                    <a:pt x="292599" y="362064"/>
                  </a:cubicBezTo>
                  <a:cubicBezTo>
                    <a:pt x="286985" y="360661"/>
                    <a:pt x="279267" y="359959"/>
                    <a:pt x="269443" y="359959"/>
                  </a:cubicBezTo>
                  <a:cubicBezTo>
                    <a:pt x="268040" y="359959"/>
                    <a:pt x="264532" y="358556"/>
                    <a:pt x="258918" y="355749"/>
                  </a:cubicBezTo>
                  <a:cubicBezTo>
                    <a:pt x="267338" y="350135"/>
                    <a:pt x="274355" y="348030"/>
                    <a:pt x="279969" y="349434"/>
                  </a:cubicBezTo>
                  <a:cubicBezTo>
                    <a:pt x="282775" y="350837"/>
                    <a:pt x="285582" y="351188"/>
                    <a:pt x="288389" y="350486"/>
                  </a:cubicBezTo>
                  <a:cubicBezTo>
                    <a:pt x="291195" y="349785"/>
                    <a:pt x="294002" y="350135"/>
                    <a:pt x="296809" y="351539"/>
                  </a:cubicBezTo>
                  <a:lnTo>
                    <a:pt x="305229" y="355749"/>
                  </a:lnTo>
                  <a:lnTo>
                    <a:pt x="298914" y="362064"/>
                  </a:lnTo>
                  <a:cubicBezTo>
                    <a:pt x="304527" y="364871"/>
                    <a:pt x="308036" y="367678"/>
                    <a:pt x="309439" y="370484"/>
                  </a:cubicBezTo>
                  <a:cubicBezTo>
                    <a:pt x="316456" y="377501"/>
                    <a:pt x="324876" y="380308"/>
                    <a:pt x="334699" y="378904"/>
                  </a:cubicBezTo>
                  <a:cubicBezTo>
                    <a:pt x="343119" y="380308"/>
                    <a:pt x="363468" y="386623"/>
                    <a:pt x="395745" y="397849"/>
                  </a:cubicBezTo>
                  <a:cubicBezTo>
                    <a:pt x="401358" y="400656"/>
                    <a:pt x="412585" y="403463"/>
                    <a:pt x="429425" y="406269"/>
                  </a:cubicBezTo>
                  <a:lnTo>
                    <a:pt x="437845" y="408375"/>
                  </a:lnTo>
                  <a:cubicBezTo>
                    <a:pt x="437845" y="405568"/>
                    <a:pt x="439600" y="404165"/>
                    <a:pt x="443108" y="404165"/>
                  </a:cubicBezTo>
                  <a:cubicBezTo>
                    <a:pt x="446616" y="404165"/>
                    <a:pt x="449774" y="404866"/>
                    <a:pt x="452581" y="406269"/>
                  </a:cubicBezTo>
                  <a:lnTo>
                    <a:pt x="454686" y="406269"/>
                  </a:lnTo>
                  <a:cubicBezTo>
                    <a:pt x="460299" y="406269"/>
                    <a:pt x="464509" y="407673"/>
                    <a:pt x="467316" y="410480"/>
                  </a:cubicBezTo>
                  <a:cubicBezTo>
                    <a:pt x="470123" y="413286"/>
                    <a:pt x="470824" y="416093"/>
                    <a:pt x="469421" y="418900"/>
                  </a:cubicBezTo>
                  <a:cubicBezTo>
                    <a:pt x="476438" y="420303"/>
                    <a:pt x="481349" y="421005"/>
                    <a:pt x="484156" y="421005"/>
                  </a:cubicBezTo>
                  <a:cubicBezTo>
                    <a:pt x="486963" y="421005"/>
                    <a:pt x="489068" y="418198"/>
                    <a:pt x="490471" y="412585"/>
                  </a:cubicBezTo>
                  <a:cubicBezTo>
                    <a:pt x="493278" y="412585"/>
                    <a:pt x="495383" y="413286"/>
                    <a:pt x="496786" y="414690"/>
                  </a:cubicBezTo>
                  <a:lnTo>
                    <a:pt x="507311" y="418900"/>
                  </a:lnTo>
                  <a:cubicBezTo>
                    <a:pt x="514328" y="418900"/>
                    <a:pt x="518538" y="413988"/>
                    <a:pt x="519941" y="404165"/>
                  </a:cubicBezTo>
                  <a:lnTo>
                    <a:pt x="534677" y="406269"/>
                  </a:lnTo>
                  <a:cubicBezTo>
                    <a:pt x="537483" y="407673"/>
                    <a:pt x="540290" y="406971"/>
                    <a:pt x="543097" y="404165"/>
                  </a:cubicBezTo>
                  <a:cubicBezTo>
                    <a:pt x="543097" y="395744"/>
                    <a:pt x="548710" y="392938"/>
                    <a:pt x="559937" y="395744"/>
                  </a:cubicBezTo>
                  <a:lnTo>
                    <a:pt x="568357" y="395744"/>
                  </a:lnTo>
                  <a:lnTo>
                    <a:pt x="566252" y="389429"/>
                  </a:lnTo>
                  <a:cubicBezTo>
                    <a:pt x="566252" y="383816"/>
                    <a:pt x="571865" y="381009"/>
                    <a:pt x="583092" y="381009"/>
                  </a:cubicBezTo>
                  <a:cubicBezTo>
                    <a:pt x="588706" y="382413"/>
                    <a:pt x="592214" y="382763"/>
                    <a:pt x="593617" y="382062"/>
                  </a:cubicBezTo>
                  <a:cubicBezTo>
                    <a:pt x="595021" y="381360"/>
                    <a:pt x="595722" y="377501"/>
                    <a:pt x="595722" y="370484"/>
                  </a:cubicBezTo>
                  <a:cubicBezTo>
                    <a:pt x="598529" y="371887"/>
                    <a:pt x="602739" y="372589"/>
                    <a:pt x="608352" y="372589"/>
                  </a:cubicBezTo>
                  <a:cubicBezTo>
                    <a:pt x="609756" y="372589"/>
                    <a:pt x="612212" y="372589"/>
                    <a:pt x="615720" y="372589"/>
                  </a:cubicBezTo>
                  <a:cubicBezTo>
                    <a:pt x="619228" y="372589"/>
                    <a:pt x="620983" y="369782"/>
                    <a:pt x="620983" y="364169"/>
                  </a:cubicBezTo>
                  <a:cubicBezTo>
                    <a:pt x="620983" y="359959"/>
                    <a:pt x="627298" y="359257"/>
                    <a:pt x="639928" y="362064"/>
                  </a:cubicBezTo>
                  <a:cubicBezTo>
                    <a:pt x="644138" y="362064"/>
                    <a:pt x="646945" y="362766"/>
                    <a:pt x="648348" y="364169"/>
                  </a:cubicBezTo>
                  <a:lnTo>
                    <a:pt x="654663" y="355749"/>
                  </a:lnTo>
                  <a:cubicBezTo>
                    <a:pt x="658873" y="348732"/>
                    <a:pt x="663083" y="346627"/>
                    <a:pt x="667293" y="349434"/>
                  </a:cubicBezTo>
                  <a:cubicBezTo>
                    <a:pt x="672906" y="352240"/>
                    <a:pt x="675713" y="350135"/>
                    <a:pt x="675713" y="343119"/>
                  </a:cubicBezTo>
                  <a:cubicBezTo>
                    <a:pt x="675713" y="333295"/>
                    <a:pt x="680625" y="331190"/>
                    <a:pt x="690448" y="336804"/>
                  </a:cubicBezTo>
                  <a:cubicBezTo>
                    <a:pt x="690448" y="335400"/>
                    <a:pt x="690098" y="333646"/>
                    <a:pt x="689396" y="331541"/>
                  </a:cubicBezTo>
                  <a:cubicBezTo>
                    <a:pt x="688694" y="329436"/>
                    <a:pt x="689045" y="326980"/>
                    <a:pt x="690448" y="324173"/>
                  </a:cubicBezTo>
                  <a:lnTo>
                    <a:pt x="692553" y="290493"/>
                  </a:lnTo>
                  <a:cubicBezTo>
                    <a:pt x="692553" y="284880"/>
                    <a:pt x="691501" y="279617"/>
                    <a:pt x="689396" y="274705"/>
                  </a:cubicBezTo>
                  <a:cubicBezTo>
                    <a:pt x="687291" y="269794"/>
                    <a:pt x="686238" y="264531"/>
                    <a:pt x="686238" y="258918"/>
                  </a:cubicBezTo>
                  <a:cubicBezTo>
                    <a:pt x="686238" y="253304"/>
                    <a:pt x="685887" y="246989"/>
                    <a:pt x="685186" y="239972"/>
                  </a:cubicBezTo>
                  <a:cubicBezTo>
                    <a:pt x="684484" y="232956"/>
                    <a:pt x="682730" y="223834"/>
                    <a:pt x="679923" y="212607"/>
                  </a:cubicBezTo>
                  <a:lnTo>
                    <a:pt x="677818" y="206292"/>
                  </a:lnTo>
                  <a:lnTo>
                    <a:pt x="673608" y="193662"/>
                  </a:lnTo>
                  <a:lnTo>
                    <a:pt x="673608" y="189452"/>
                  </a:lnTo>
                  <a:cubicBezTo>
                    <a:pt x="667995" y="168402"/>
                    <a:pt x="661680" y="151561"/>
                    <a:pt x="654663" y="138931"/>
                  </a:cubicBezTo>
                  <a:cubicBezTo>
                    <a:pt x="644840" y="112268"/>
                    <a:pt x="632911" y="94024"/>
                    <a:pt x="618878" y="84201"/>
                  </a:cubicBezTo>
                  <a:lnTo>
                    <a:pt x="610457" y="71570"/>
                  </a:lnTo>
                  <a:cubicBezTo>
                    <a:pt x="610457" y="71570"/>
                    <a:pt x="604142" y="63150"/>
                    <a:pt x="591512" y="46310"/>
                  </a:cubicBezTo>
                  <a:cubicBezTo>
                    <a:pt x="591512" y="44907"/>
                    <a:pt x="588706" y="44205"/>
                    <a:pt x="583092" y="44205"/>
                  </a:cubicBezTo>
                  <a:cubicBezTo>
                    <a:pt x="571865" y="44205"/>
                    <a:pt x="564147" y="44907"/>
                    <a:pt x="559937" y="46310"/>
                  </a:cubicBezTo>
                  <a:cubicBezTo>
                    <a:pt x="557130" y="46310"/>
                    <a:pt x="552920" y="47714"/>
                    <a:pt x="547307" y="50520"/>
                  </a:cubicBezTo>
                  <a:cubicBezTo>
                    <a:pt x="538887" y="61747"/>
                    <a:pt x="535378" y="71570"/>
                    <a:pt x="536782" y="79991"/>
                  </a:cubicBezTo>
                  <a:cubicBezTo>
                    <a:pt x="539588" y="91217"/>
                    <a:pt x="540992" y="98936"/>
                    <a:pt x="540992" y="103146"/>
                  </a:cubicBezTo>
                  <a:lnTo>
                    <a:pt x="538887" y="119986"/>
                  </a:lnTo>
                  <a:lnTo>
                    <a:pt x="534677" y="122091"/>
                  </a:lnTo>
                  <a:lnTo>
                    <a:pt x="534677" y="105251"/>
                  </a:lnTo>
                  <a:cubicBezTo>
                    <a:pt x="529063" y="84201"/>
                    <a:pt x="527660" y="68764"/>
                    <a:pt x="530466" y="58940"/>
                  </a:cubicBezTo>
                  <a:cubicBezTo>
                    <a:pt x="530466" y="50520"/>
                    <a:pt x="531870" y="39293"/>
                    <a:pt x="534677" y="25260"/>
                  </a:cubicBezTo>
                  <a:cubicBezTo>
                    <a:pt x="536080" y="21050"/>
                    <a:pt x="541693" y="17541"/>
                    <a:pt x="551517" y="14735"/>
                  </a:cubicBezTo>
                  <a:close/>
                </a:path>
              </a:pathLst>
            </a:custGeom>
            <a:grpFill/>
            <a:ln>
              <a:solidFill>
                <a:schemeClr val="accent2"/>
              </a:solid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3" name="文本框 2">
              <a:extLst>
                <a:ext uri="{FF2B5EF4-FFF2-40B4-BE49-F238E27FC236}">
                  <a16:creationId xmlns:a16="http://schemas.microsoft.com/office/drawing/2014/main" id="{E297C12E-E208-47E6-813B-3D070D1BB969}"/>
                </a:ext>
              </a:extLst>
            </p:cNvPr>
            <p:cNvSpPr txBox="1"/>
            <p:nvPr/>
          </p:nvSpPr>
          <p:spPr>
            <a:xfrm>
              <a:off x="4552396" y="2970270"/>
              <a:ext cx="872938" cy="1107567"/>
            </a:xfrm>
            <a:custGeom>
              <a:avLst/>
              <a:gdLst/>
              <a:ahLst/>
              <a:cxnLst/>
              <a:rect l="l" t="t" r="r" b="b"/>
              <a:pathLst>
                <a:path w="872938" h="1107567">
                  <a:moveTo>
                    <a:pt x="330813" y="731577"/>
                  </a:moveTo>
                  <a:cubicBezTo>
                    <a:pt x="324012" y="738378"/>
                    <a:pt x="316239" y="744693"/>
                    <a:pt x="307495" y="750522"/>
                  </a:cubicBezTo>
                  <a:cubicBezTo>
                    <a:pt x="303609" y="754409"/>
                    <a:pt x="303123" y="757809"/>
                    <a:pt x="306038" y="760724"/>
                  </a:cubicBezTo>
                  <a:cubicBezTo>
                    <a:pt x="310896" y="756837"/>
                    <a:pt x="316239" y="751737"/>
                    <a:pt x="322069" y="745422"/>
                  </a:cubicBezTo>
                  <a:cubicBezTo>
                    <a:pt x="327898" y="739107"/>
                    <a:pt x="330813" y="734492"/>
                    <a:pt x="330813" y="731577"/>
                  </a:cubicBezTo>
                  <a:close/>
                  <a:moveTo>
                    <a:pt x="358502" y="721376"/>
                  </a:moveTo>
                  <a:cubicBezTo>
                    <a:pt x="357530" y="722347"/>
                    <a:pt x="356316" y="722833"/>
                    <a:pt x="354858" y="722833"/>
                  </a:cubicBezTo>
                  <a:cubicBezTo>
                    <a:pt x="353401" y="722833"/>
                    <a:pt x="352187" y="723319"/>
                    <a:pt x="351215" y="724290"/>
                  </a:cubicBezTo>
                  <a:cubicBezTo>
                    <a:pt x="339557" y="735949"/>
                    <a:pt x="332270" y="744207"/>
                    <a:pt x="329355" y="749065"/>
                  </a:cubicBezTo>
                  <a:cubicBezTo>
                    <a:pt x="327412" y="751980"/>
                    <a:pt x="319154" y="759266"/>
                    <a:pt x="304581" y="770925"/>
                  </a:cubicBezTo>
                  <a:cubicBezTo>
                    <a:pt x="303609" y="771896"/>
                    <a:pt x="302152" y="771896"/>
                    <a:pt x="300209" y="770925"/>
                  </a:cubicBezTo>
                  <a:cubicBezTo>
                    <a:pt x="299237" y="769953"/>
                    <a:pt x="298023" y="769711"/>
                    <a:pt x="296566" y="770196"/>
                  </a:cubicBezTo>
                  <a:cubicBezTo>
                    <a:pt x="295108" y="770682"/>
                    <a:pt x="293894" y="770925"/>
                    <a:pt x="292922" y="770925"/>
                  </a:cubicBezTo>
                  <a:cubicBezTo>
                    <a:pt x="286121" y="772868"/>
                    <a:pt x="281264" y="771896"/>
                    <a:pt x="278349" y="768010"/>
                  </a:cubicBezTo>
                  <a:lnTo>
                    <a:pt x="271062" y="763638"/>
                  </a:lnTo>
                  <a:lnTo>
                    <a:pt x="275434" y="835047"/>
                  </a:lnTo>
                  <a:lnTo>
                    <a:pt x="276892" y="835047"/>
                  </a:lnTo>
                  <a:cubicBezTo>
                    <a:pt x="282721" y="829218"/>
                    <a:pt x="290493" y="819502"/>
                    <a:pt x="300209" y="805901"/>
                  </a:cubicBezTo>
                  <a:lnTo>
                    <a:pt x="301666" y="801529"/>
                  </a:lnTo>
                  <a:lnTo>
                    <a:pt x="304581" y="792785"/>
                  </a:lnTo>
                  <a:cubicBezTo>
                    <a:pt x="317211" y="780155"/>
                    <a:pt x="325955" y="770439"/>
                    <a:pt x="330813" y="763638"/>
                  </a:cubicBezTo>
                  <a:cubicBezTo>
                    <a:pt x="331784" y="762667"/>
                    <a:pt x="332270" y="760724"/>
                    <a:pt x="332270" y="757809"/>
                  </a:cubicBezTo>
                  <a:lnTo>
                    <a:pt x="327898" y="754894"/>
                  </a:lnTo>
                  <a:cubicBezTo>
                    <a:pt x="330813" y="751008"/>
                    <a:pt x="335913" y="745665"/>
                    <a:pt x="343200" y="738864"/>
                  </a:cubicBezTo>
                  <a:cubicBezTo>
                    <a:pt x="350486" y="732063"/>
                    <a:pt x="355587" y="726234"/>
                    <a:pt x="358502" y="721376"/>
                  </a:cubicBezTo>
                  <a:close/>
                  <a:moveTo>
                    <a:pt x="485289" y="717004"/>
                  </a:moveTo>
                  <a:cubicBezTo>
                    <a:pt x="481403" y="717975"/>
                    <a:pt x="477760" y="718704"/>
                    <a:pt x="474359" y="719190"/>
                  </a:cubicBezTo>
                  <a:cubicBezTo>
                    <a:pt x="470959" y="719676"/>
                    <a:pt x="467801" y="720890"/>
                    <a:pt x="464886" y="722833"/>
                  </a:cubicBezTo>
                  <a:cubicBezTo>
                    <a:pt x="462943" y="722833"/>
                    <a:pt x="457600" y="724290"/>
                    <a:pt x="448856" y="727205"/>
                  </a:cubicBezTo>
                  <a:cubicBezTo>
                    <a:pt x="432340" y="733034"/>
                    <a:pt x="422138" y="737406"/>
                    <a:pt x="418252" y="740321"/>
                  </a:cubicBezTo>
                  <a:cubicBezTo>
                    <a:pt x="413394" y="743236"/>
                    <a:pt x="407079" y="747365"/>
                    <a:pt x="399307" y="752708"/>
                  </a:cubicBezTo>
                  <a:cubicBezTo>
                    <a:pt x="391534" y="758052"/>
                    <a:pt x="384734" y="762181"/>
                    <a:pt x="378904" y="765096"/>
                  </a:cubicBezTo>
                  <a:cubicBezTo>
                    <a:pt x="375990" y="768010"/>
                    <a:pt x="371618" y="771411"/>
                    <a:pt x="365788" y="775297"/>
                  </a:cubicBezTo>
                  <a:lnTo>
                    <a:pt x="354130" y="784041"/>
                  </a:lnTo>
                  <a:lnTo>
                    <a:pt x="346843" y="791327"/>
                  </a:lnTo>
                  <a:lnTo>
                    <a:pt x="335185" y="801529"/>
                  </a:lnTo>
                  <a:cubicBezTo>
                    <a:pt x="335185" y="800557"/>
                    <a:pt x="336156" y="799100"/>
                    <a:pt x="338099" y="797157"/>
                  </a:cubicBezTo>
                  <a:cubicBezTo>
                    <a:pt x="340042" y="794242"/>
                    <a:pt x="341985" y="790356"/>
                    <a:pt x="343929" y="785498"/>
                  </a:cubicBezTo>
                  <a:cubicBezTo>
                    <a:pt x="345872" y="780640"/>
                    <a:pt x="348786" y="777240"/>
                    <a:pt x="352672" y="775297"/>
                  </a:cubicBezTo>
                  <a:lnTo>
                    <a:pt x="352672" y="773840"/>
                  </a:lnTo>
                  <a:lnTo>
                    <a:pt x="346843" y="776754"/>
                  </a:lnTo>
                  <a:cubicBezTo>
                    <a:pt x="340042" y="780640"/>
                    <a:pt x="333727" y="786470"/>
                    <a:pt x="327898" y="794242"/>
                  </a:cubicBezTo>
                  <a:cubicBezTo>
                    <a:pt x="315268" y="806872"/>
                    <a:pt x="308953" y="813187"/>
                    <a:pt x="308953" y="813187"/>
                  </a:cubicBezTo>
                  <a:cubicBezTo>
                    <a:pt x="300209" y="821931"/>
                    <a:pt x="290979" y="834076"/>
                    <a:pt x="281264" y="849620"/>
                  </a:cubicBezTo>
                  <a:cubicBezTo>
                    <a:pt x="279320" y="852535"/>
                    <a:pt x="278106" y="855207"/>
                    <a:pt x="277620" y="857636"/>
                  </a:cubicBezTo>
                  <a:cubicBezTo>
                    <a:pt x="277134" y="860065"/>
                    <a:pt x="276892" y="861765"/>
                    <a:pt x="276892" y="862736"/>
                  </a:cubicBezTo>
                  <a:cubicBezTo>
                    <a:pt x="276892" y="864679"/>
                    <a:pt x="277863" y="869537"/>
                    <a:pt x="279806" y="877310"/>
                  </a:cubicBezTo>
                  <a:lnTo>
                    <a:pt x="287093" y="864194"/>
                  </a:lnTo>
                  <a:lnTo>
                    <a:pt x="295837" y="849620"/>
                  </a:lnTo>
                  <a:cubicBezTo>
                    <a:pt x="296808" y="847677"/>
                    <a:pt x="298023" y="845248"/>
                    <a:pt x="299480" y="842334"/>
                  </a:cubicBezTo>
                  <a:cubicBezTo>
                    <a:pt x="300937" y="839419"/>
                    <a:pt x="303609" y="837476"/>
                    <a:pt x="307495" y="836505"/>
                  </a:cubicBezTo>
                  <a:lnTo>
                    <a:pt x="304581" y="840877"/>
                  </a:lnTo>
                  <a:cubicBezTo>
                    <a:pt x="298751" y="854478"/>
                    <a:pt x="292922" y="864679"/>
                    <a:pt x="287093" y="871480"/>
                  </a:cubicBezTo>
                  <a:lnTo>
                    <a:pt x="282721" y="883139"/>
                  </a:lnTo>
                  <a:cubicBezTo>
                    <a:pt x="282721" y="887997"/>
                    <a:pt x="282235" y="891397"/>
                    <a:pt x="281264" y="893340"/>
                  </a:cubicBezTo>
                  <a:cubicBezTo>
                    <a:pt x="278349" y="898198"/>
                    <a:pt x="278349" y="901598"/>
                    <a:pt x="281264" y="903541"/>
                  </a:cubicBezTo>
                  <a:cubicBezTo>
                    <a:pt x="285150" y="905485"/>
                    <a:pt x="287093" y="906942"/>
                    <a:pt x="287093" y="907913"/>
                  </a:cubicBezTo>
                  <a:lnTo>
                    <a:pt x="291465" y="909371"/>
                  </a:lnTo>
                  <a:cubicBezTo>
                    <a:pt x="296323" y="909371"/>
                    <a:pt x="301423" y="908399"/>
                    <a:pt x="306767" y="906456"/>
                  </a:cubicBezTo>
                  <a:cubicBezTo>
                    <a:pt x="312110" y="904513"/>
                    <a:pt x="315754" y="903056"/>
                    <a:pt x="317697" y="902084"/>
                  </a:cubicBezTo>
                  <a:cubicBezTo>
                    <a:pt x="337128" y="891397"/>
                    <a:pt x="358502" y="881196"/>
                    <a:pt x="381819" y="871480"/>
                  </a:cubicBezTo>
                  <a:lnTo>
                    <a:pt x="441569" y="852535"/>
                  </a:lnTo>
                  <a:lnTo>
                    <a:pt x="464886" y="843791"/>
                  </a:lnTo>
                  <a:cubicBezTo>
                    <a:pt x="464886" y="843791"/>
                    <a:pt x="462458" y="841362"/>
                    <a:pt x="457600" y="836505"/>
                  </a:cubicBezTo>
                  <a:cubicBezTo>
                    <a:pt x="457600" y="835533"/>
                    <a:pt x="456628" y="835047"/>
                    <a:pt x="454685" y="835047"/>
                  </a:cubicBezTo>
                  <a:cubicBezTo>
                    <a:pt x="456628" y="833104"/>
                    <a:pt x="458086" y="832133"/>
                    <a:pt x="459057" y="832133"/>
                  </a:cubicBezTo>
                  <a:cubicBezTo>
                    <a:pt x="466830" y="828246"/>
                    <a:pt x="472659" y="826789"/>
                    <a:pt x="476545" y="827761"/>
                  </a:cubicBezTo>
                  <a:cubicBezTo>
                    <a:pt x="480431" y="827761"/>
                    <a:pt x="485775" y="827032"/>
                    <a:pt x="492576" y="825575"/>
                  </a:cubicBezTo>
                  <a:cubicBezTo>
                    <a:pt x="499376" y="824117"/>
                    <a:pt x="504720" y="822903"/>
                    <a:pt x="508606" y="821931"/>
                  </a:cubicBezTo>
                  <a:cubicBezTo>
                    <a:pt x="514436" y="820960"/>
                    <a:pt x="520751" y="819502"/>
                    <a:pt x="527551" y="817559"/>
                  </a:cubicBezTo>
                  <a:cubicBezTo>
                    <a:pt x="534352" y="815616"/>
                    <a:pt x="540182" y="814159"/>
                    <a:pt x="545039" y="813187"/>
                  </a:cubicBezTo>
                  <a:cubicBezTo>
                    <a:pt x="545039" y="811244"/>
                    <a:pt x="544068" y="809301"/>
                    <a:pt x="542125" y="807358"/>
                  </a:cubicBezTo>
                  <a:cubicBezTo>
                    <a:pt x="528523" y="785012"/>
                    <a:pt x="520265" y="770439"/>
                    <a:pt x="517350" y="763638"/>
                  </a:cubicBezTo>
                  <a:cubicBezTo>
                    <a:pt x="513464" y="757809"/>
                    <a:pt x="508849" y="750522"/>
                    <a:pt x="503506" y="741778"/>
                  </a:cubicBezTo>
                  <a:cubicBezTo>
                    <a:pt x="498162" y="733034"/>
                    <a:pt x="493547" y="726234"/>
                    <a:pt x="489661" y="721376"/>
                  </a:cubicBezTo>
                  <a:cubicBezTo>
                    <a:pt x="488689" y="718461"/>
                    <a:pt x="487232" y="717004"/>
                    <a:pt x="485289" y="717004"/>
                  </a:cubicBezTo>
                  <a:close/>
                  <a:moveTo>
                    <a:pt x="390563" y="689315"/>
                  </a:moveTo>
                  <a:lnTo>
                    <a:pt x="364331" y="714089"/>
                  </a:lnTo>
                  <a:cubicBezTo>
                    <a:pt x="364331" y="714089"/>
                    <a:pt x="364574" y="714332"/>
                    <a:pt x="365060" y="714818"/>
                  </a:cubicBezTo>
                  <a:cubicBezTo>
                    <a:pt x="365546" y="715304"/>
                    <a:pt x="365788" y="715547"/>
                    <a:pt x="365788" y="715547"/>
                  </a:cubicBezTo>
                  <a:cubicBezTo>
                    <a:pt x="370646" y="713603"/>
                    <a:pt x="375504" y="709474"/>
                    <a:pt x="380362" y="703159"/>
                  </a:cubicBezTo>
                  <a:cubicBezTo>
                    <a:pt x="385219" y="696844"/>
                    <a:pt x="389106" y="692715"/>
                    <a:pt x="392020" y="690772"/>
                  </a:cubicBezTo>
                  <a:close/>
                  <a:moveTo>
                    <a:pt x="357044" y="580015"/>
                  </a:moveTo>
                  <a:cubicBezTo>
                    <a:pt x="356073" y="580015"/>
                    <a:pt x="354858" y="580258"/>
                    <a:pt x="353401" y="580744"/>
                  </a:cubicBezTo>
                  <a:cubicBezTo>
                    <a:pt x="351944" y="581230"/>
                    <a:pt x="350729" y="582444"/>
                    <a:pt x="349758" y="584387"/>
                  </a:cubicBezTo>
                  <a:cubicBezTo>
                    <a:pt x="348786" y="585359"/>
                    <a:pt x="347329" y="585845"/>
                    <a:pt x="345386" y="585845"/>
                  </a:cubicBezTo>
                  <a:cubicBezTo>
                    <a:pt x="343443" y="585845"/>
                    <a:pt x="341985" y="586330"/>
                    <a:pt x="341014" y="587302"/>
                  </a:cubicBezTo>
                  <a:lnTo>
                    <a:pt x="341014" y="600418"/>
                  </a:lnTo>
                  <a:cubicBezTo>
                    <a:pt x="341985" y="600418"/>
                    <a:pt x="343200" y="599932"/>
                    <a:pt x="344657" y="598961"/>
                  </a:cubicBezTo>
                  <a:cubicBezTo>
                    <a:pt x="346115" y="597989"/>
                    <a:pt x="346843" y="597017"/>
                    <a:pt x="346843" y="596046"/>
                  </a:cubicBezTo>
                  <a:lnTo>
                    <a:pt x="359959" y="580015"/>
                  </a:lnTo>
                  <a:close/>
                  <a:moveTo>
                    <a:pt x="359959" y="555241"/>
                  </a:moveTo>
                  <a:cubicBezTo>
                    <a:pt x="356073" y="557184"/>
                    <a:pt x="353644" y="559127"/>
                    <a:pt x="352672" y="561070"/>
                  </a:cubicBezTo>
                  <a:cubicBezTo>
                    <a:pt x="350729" y="561070"/>
                    <a:pt x="349758" y="562042"/>
                    <a:pt x="349758" y="563985"/>
                  </a:cubicBezTo>
                  <a:cubicBezTo>
                    <a:pt x="349758" y="563985"/>
                    <a:pt x="350729" y="564956"/>
                    <a:pt x="352672" y="566899"/>
                  </a:cubicBezTo>
                  <a:cubicBezTo>
                    <a:pt x="354616" y="566899"/>
                    <a:pt x="356316" y="565685"/>
                    <a:pt x="357773" y="563256"/>
                  </a:cubicBezTo>
                  <a:cubicBezTo>
                    <a:pt x="359230" y="560827"/>
                    <a:pt x="359959" y="558155"/>
                    <a:pt x="359959" y="555241"/>
                  </a:cubicBezTo>
                  <a:close/>
                  <a:moveTo>
                    <a:pt x="263411" y="492940"/>
                  </a:moveTo>
                  <a:cubicBezTo>
                    <a:pt x="260740" y="492211"/>
                    <a:pt x="257946" y="492576"/>
                    <a:pt x="255032" y="494033"/>
                  </a:cubicBezTo>
                  <a:cubicBezTo>
                    <a:pt x="252117" y="497919"/>
                    <a:pt x="252117" y="502777"/>
                    <a:pt x="255032" y="508606"/>
                  </a:cubicBezTo>
                  <a:cubicBezTo>
                    <a:pt x="256003" y="509578"/>
                    <a:pt x="256246" y="510549"/>
                    <a:pt x="255760" y="511521"/>
                  </a:cubicBezTo>
                  <a:cubicBezTo>
                    <a:pt x="255275" y="512493"/>
                    <a:pt x="255518" y="513464"/>
                    <a:pt x="256489" y="514436"/>
                  </a:cubicBezTo>
                  <a:lnTo>
                    <a:pt x="256489" y="524637"/>
                  </a:lnTo>
                  <a:cubicBezTo>
                    <a:pt x="257461" y="525609"/>
                    <a:pt x="257946" y="527552"/>
                    <a:pt x="257946" y="530466"/>
                  </a:cubicBezTo>
                  <a:cubicBezTo>
                    <a:pt x="257946" y="532409"/>
                    <a:pt x="257704" y="535324"/>
                    <a:pt x="257218" y="539210"/>
                  </a:cubicBezTo>
                  <a:cubicBezTo>
                    <a:pt x="256732" y="543096"/>
                    <a:pt x="257461" y="546011"/>
                    <a:pt x="259404" y="547954"/>
                  </a:cubicBezTo>
                  <a:lnTo>
                    <a:pt x="257946" y="547954"/>
                  </a:lnTo>
                  <a:cubicBezTo>
                    <a:pt x="255032" y="551840"/>
                    <a:pt x="255032" y="555241"/>
                    <a:pt x="257946" y="558155"/>
                  </a:cubicBezTo>
                  <a:lnTo>
                    <a:pt x="257946" y="563985"/>
                  </a:lnTo>
                  <a:cubicBezTo>
                    <a:pt x="254060" y="567871"/>
                    <a:pt x="254060" y="572243"/>
                    <a:pt x="257946" y="577101"/>
                  </a:cubicBezTo>
                  <a:lnTo>
                    <a:pt x="259404" y="582930"/>
                  </a:lnTo>
                  <a:cubicBezTo>
                    <a:pt x="255518" y="585845"/>
                    <a:pt x="254789" y="588273"/>
                    <a:pt x="257218" y="590217"/>
                  </a:cubicBezTo>
                  <a:cubicBezTo>
                    <a:pt x="259647" y="592160"/>
                    <a:pt x="260861" y="593131"/>
                    <a:pt x="260861" y="593131"/>
                  </a:cubicBezTo>
                  <a:cubicBezTo>
                    <a:pt x="262804" y="596046"/>
                    <a:pt x="262804" y="598475"/>
                    <a:pt x="260861" y="600418"/>
                  </a:cubicBezTo>
                  <a:cubicBezTo>
                    <a:pt x="257946" y="602361"/>
                    <a:pt x="257461" y="604790"/>
                    <a:pt x="259404" y="607704"/>
                  </a:cubicBezTo>
                  <a:cubicBezTo>
                    <a:pt x="262318" y="613534"/>
                    <a:pt x="260861" y="617906"/>
                    <a:pt x="255032" y="620820"/>
                  </a:cubicBezTo>
                  <a:cubicBezTo>
                    <a:pt x="256975" y="625678"/>
                    <a:pt x="257946" y="629079"/>
                    <a:pt x="257946" y="631022"/>
                  </a:cubicBezTo>
                  <a:cubicBezTo>
                    <a:pt x="257946" y="632965"/>
                    <a:pt x="256975" y="634908"/>
                    <a:pt x="255032" y="636851"/>
                  </a:cubicBezTo>
                  <a:lnTo>
                    <a:pt x="256489" y="644138"/>
                  </a:lnTo>
                  <a:cubicBezTo>
                    <a:pt x="260375" y="637337"/>
                    <a:pt x="266205" y="629079"/>
                    <a:pt x="273977" y="619363"/>
                  </a:cubicBezTo>
                  <a:cubicBezTo>
                    <a:pt x="281749" y="607704"/>
                    <a:pt x="287093" y="597503"/>
                    <a:pt x="290008" y="588759"/>
                  </a:cubicBezTo>
                  <a:cubicBezTo>
                    <a:pt x="297780" y="579044"/>
                    <a:pt x="303123" y="571271"/>
                    <a:pt x="306038" y="565442"/>
                  </a:cubicBezTo>
                  <a:lnTo>
                    <a:pt x="319154" y="546497"/>
                  </a:lnTo>
                  <a:cubicBezTo>
                    <a:pt x="322069" y="540668"/>
                    <a:pt x="323526" y="535324"/>
                    <a:pt x="323526" y="530466"/>
                  </a:cubicBezTo>
                  <a:cubicBezTo>
                    <a:pt x="323526" y="525609"/>
                    <a:pt x="323040" y="521722"/>
                    <a:pt x="322069" y="518808"/>
                  </a:cubicBezTo>
                  <a:cubicBezTo>
                    <a:pt x="320126" y="516864"/>
                    <a:pt x="319154" y="515893"/>
                    <a:pt x="319154" y="515893"/>
                  </a:cubicBezTo>
                  <a:cubicBezTo>
                    <a:pt x="318183" y="512007"/>
                    <a:pt x="314782" y="510549"/>
                    <a:pt x="308953" y="511521"/>
                  </a:cubicBezTo>
                  <a:lnTo>
                    <a:pt x="303123" y="511521"/>
                  </a:lnTo>
                  <a:cubicBezTo>
                    <a:pt x="302152" y="509578"/>
                    <a:pt x="300695" y="508363"/>
                    <a:pt x="298751" y="507878"/>
                  </a:cubicBezTo>
                  <a:cubicBezTo>
                    <a:pt x="296808" y="507392"/>
                    <a:pt x="295351" y="507635"/>
                    <a:pt x="294380" y="508606"/>
                  </a:cubicBezTo>
                  <a:cubicBezTo>
                    <a:pt x="291465" y="507635"/>
                    <a:pt x="288307" y="506663"/>
                    <a:pt x="284907" y="505692"/>
                  </a:cubicBezTo>
                  <a:cubicBezTo>
                    <a:pt x="281506" y="504720"/>
                    <a:pt x="278349" y="503263"/>
                    <a:pt x="275434" y="501320"/>
                  </a:cubicBezTo>
                  <a:cubicBezTo>
                    <a:pt x="274463" y="501320"/>
                    <a:pt x="273005" y="500348"/>
                    <a:pt x="271062" y="498405"/>
                  </a:cubicBezTo>
                  <a:cubicBezTo>
                    <a:pt x="268633" y="495490"/>
                    <a:pt x="266083" y="493669"/>
                    <a:pt x="263411" y="492940"/>
                  </a:cubicBezTo>
                  <a:close/>
                  <a:moveTo>
                    <a:pt x="445941" y="243373"/>
                  </a:moveTo>
                  <a:cubicBezTo>
                    <a:pt x="441084" y="244345"/>
                    <a:pt x="434768" y="246774"/>
                    <a:pt x="426996" y="250660"/>
                  </a:cubicBezTo>
                  <a:cubicBezTo>
                    <a:pt x="426025" y="251631"/>
                    <a:pt x="425782" y="252846"/>
                    <a:pt x="426267" y="254303"/>
                  </a:cubicBezTo>
                  <a:cubicBezTo>
                    <a:pt x="426753" y="255761"/>
                    <a:pt x="427482" y="256489"/>
                    <a:pt x="428453" y="256489"/>
                  </a:cubicBezTo>
                  <a:cubicBezTo>
                    <a:pt x="435254" y="258432"/>
                    <a:pt x="440598" y="257461"/>
                    <a:pt x="444484" y="253575"/>
                  </a:cubicBezTo>
                  <a:lnTo>
                    <a:pt x="451771" y="247745"/>
                  </a:lnTo>
                  <a:cubicBezTo>
                    <a:pt x="448856" y="244831"/>
                    <a:pt x="446913" y="243373"/>
                    <a:pt x="445941" y="243373"/>
                  </a:cubicBezTo>
                  <a:close/>
                  <a:moveTo>
                    <a:pt x="651424" y="0"/>
                  </a:moveTo>
                  <a:cubicBezTo>
                    <a:pt x="669884" y="972"/>
                    <a:pt x="687857" y="7287"/>
                    <a:pt x="705345" y="18945"/>
                  </a:cubicBezTo>
                  <a:lnTo>
                    <a:pt x="715546" y="23317"/>
                  </a:lnTo>
                  <a:cubicBezTo>
                    <a:pt x="726233" y="25260"/>
                    <a:pt x="734006" y="29632"/>
                    <a:pt x="738864" y="36433"/>
                  </a:cubicBezTo>
                  <a:cubicBezTo>
                    <a:pt x="741778" y="40319"/>
                    <a:pt x="744936" y="45177"/>
                    <a:pt x="748336" y="51006"/>
                  </a:cubicBezTo>
                  <a:cubicBezTo>
                    <a:pt x="751737" y="56836"/>
                    <a:pt x="754894" y="61693"/>
                    <a:pt x="757809" y="65580"/>
                  </a:cubicBezTo>
                  <a:cubicBezTo>
                    <a:pt x="760723" y="68494"/>
                    <a:pt x="764124" y="70923"/>
                    <a:pt x="768010" y="72866"/>
                  </a:cubicBezTo>
                  <a:cubicBezTo>
                    <a:pt x="771896" y="74809"/>
                    <a:pt x="775782" y="77724"/>
                    <a:pt x="779669" y="81610"/>
                  </a:cubicBezTo>
                  <a:cubicBezTo>
                    <a:pt x="782583" y="81610"/>
                    <a:pt x="784041" y="83553"/>
                    <a:pt x="784041" y="87439"/>
                  </a:cubicBezTo>
                  <a:cubicBezTo>
                    <a:pt x="787927" y="99098"/>
                    <a:pt x="793756" y="107842"/>
                    <a:pt x="801529" y="113671"/>
                  </a:cubicBezTo>
                  <a:cubicBezTo>
                    <a:pt x="803472" y="114643"/>
                    <a:pt x="807844" y="118529"/>
                    <a:pt x="814644" y="125330"/>
                  </a:cubicBezTo>
                  <a:lnTo>
                    <a:pt x="820474" y="132617"/>
                  </a:lnTo>
                  <a:cubicBezTo>
                    <a:pt x="825332" y="139417"/>
                    <a:pt x="829218" y="146218"/>
                    <a:pt x="832132" y="153019"/>
                  </a:cubicBezTo>
                  <a:cubicBezTo>
                    <a:pt x="832132" y="154962"/>
                    <a:pt x="835047" y="159820"/>
                    <a:pt x="840876" y="167592"/>
                  </a:cubicBezTo>
                  <a:lnTo>
                    <a:pt x="849620" y="179251"/>
                  </a:lnTo>
                  <a:lnTo>
                    <a:pt x="849620" y="183623"/>
                  </a:lnTo>
                  <a:cubicBezTo>
                    <a:pt x="848649" y="184595"/>
                    <a:pt x="848163" y="186538"/>
                    <a:pt x="848163" y="189452"/>
                  </a:cubicBezTo>
                  <a:cubicBezTo>
                    <a:pt x="848163" y="192367"/>
                    <a:pt x="849377" y="195767"/>
                    <a:pt x="851806" y="199653"/>
                  </a:cubicBezTo>
                  <a:cubicBezTo>
                    <a:pt x="854235" y="203540"/>
                    <a:pt x="854964" y="207426"/>
                    <a:pt x="853992" y="211312"/>
                  </a:cubicBezTo>
                  <a:lnTo>
                    <a:pt x="853992" y="225885"/>
                  </a:lnTo>
                  <a:cubicBezTo>
                    <a:pt x="854964" y="226857"/>
                    <a:pt x="855207" y="228314"/>
                    <a:pt x="854721" y="230257"/>
                  </a:cubicBezTo>
                  <a:cubicBezTo>
                    <a:pt x="854235" y="232200"/>
                    <a:pt x="853992" y="233658"/>
                    <a:pt x="853992" y="234629"/>
                  </a:cubicBezTo>
                  <a:lnTo>
                    <a:pt x="853992" y="243373"/>
                  </a:lnTo>
                  <a:cubicBezTo>
                    <a:pt x="854964" y="244345"/>
                    <a:pt x="855450" y="245802"/>
                    <a:pt x="855450" y="247745"/>
                  </a:cubicBezTo>
                  <a:cubicBezTo>
                    <a:pt x="857393" y="259404"/>
                    <a:pt x="858364" y="268148"/>
                    <a:pt x="858364" y="273977"/>
                  </a:cubicBezTo>
                  <a:lnTo>
                    <a:pt x="858364" y="317697"/>
                  </a:lnTo>
                  <a:lnTo>
                    <a:pt x="859822" y="359959"/>
                  </a:lnTo>
                  <a:lnTo>
                    <a:pt x="862736" y="389106"/>
                  </a:lnTo>
                  <a:lnTo>
                    <a:pt x="862736" y="418252"/>
                  </a:lnTo>
                  <a:lnTo>
                    <a:pt x="865651" y="445941"/>
                  </a:lnTo>
                  <a:lnTo>
                    <a:pt x="865651" y="456143"/>
                  </a:lnTo>
                  <a:lnTo>
                    <a:pt x="867108" y="475088"/>
                  </a:lnTo>
                  <a:cubicBezTo>
                    <a:pt x="866137" y="479946"/>
                    <a:pt x="866137" y="485289"/>
                    <a:pt x="867108" y="491118"/>
                  </a:cubicBezTo>
                  <a:cubicBezTo>
                    <a:pt x="867108" y="501806"/>
                    <a:pt x="867594" y="509578"/>
                    <a:pt x="868566" y="514436"/>
                  </a:cubicBezTo>
                  <a:lnTo>
                    <a:pt x="868566" y="515893"/>
                  </a:lnTo>
                  <a:cubicBezTo>
                    <a:pt x="870509" y="523665"/>
                    <a:pt x="870509" y="530466"/>
                    <a:pt x="868566" y="536296"/>
                  </a:cubicBezTo>
                  <a:lnTo>
                    <a:pt x="868566" y="552326"/>
                  </a:lnTo>
                  <a:lnTo>
                    <a:pt x="870023" y="571271"/>
                  </a:lnTo>
                  <a:cubicBezTo>
                    <a:pt x="870023" y="579044"/>
                    <a:pt x="868566" y="585845"/>
                    <a:pt x="865651" y="591674"/>
                  </a:cubicBezTo>
                  <a:cubicBezTo>
                    <a:pt x="869537" y="592645"/>
                    <a:pt x="871480" y="594103"/>
                    <a:pt x="871480" y="596046"/>
                  </a:cubicBezTo>
                  <a:cubicBezTo>
                    <a:pt x="871480" y="599932"/>
                    <a:pt x="870995" y="603333"/>
                    <a:pt x="870023" y="606247"/>
                  </a:cubicBezTo>
                  <a:cubicBezTo>
                    <a:pt x="871966" y="610133"/>
                    <a:pt x="871966" y="614505"/>
                    <a:pt x="870023" y="619363"/>
                  </a:cubicBezTo>
                  <a:cubicBezTo>
                    <a:pt x="869051" y="620335"/>
                    <a:pt x="868566" y="621792"/>
                    <a:pt x="868566" y="623735"/>
                  </a:cubicBezTo>
                  <a:cubicBezTo>
                    <a:pt x="868566" y="625678"/>
                    <a:pt x="868080" y="627135"/>
                    <a:pt x="867108" y="628107"/>
                  </a:cubicBezTo>
                  <a:cubicBezTo>
                    <a:pt x="869051" y="628107"/>
                    <a:pt x="870509" y="628593"/>
                    <a:pt x="871480" y="629564"/>
                  </a:cubicBezTo>
                  <a:lnTo>
                    <a:pt x="870023" y="636851"/>
                  </a:lnTo>
                  <a:lnTo>
                    <a:pt x="870023" y="641223"/>
                  </a:lnTo>
                  <a:lnTo>
                    <a:pt x="870023" y="645595"/>
                  </a:lnTo>
                  <a:cubicBezTo>
                    <a:pt x="870023" y="649481"/>
                    <a:pt x="869051" y="654339"/>
                    <a:pt x="867108" y="660168"/>
                  </a:cubicBezTo>
                  <a:lnTo>
                    <a:pt x="867108" y="664540"/>
                  </a:lnTo>
                  <a:cubicBezTo>
                    <a:pt x="868080" y="666483"/>
                    <a:pt x="868566" y="668426"/>
                    <a:pt x="868566" y="670369"/>
                  </a:cubicBezTo>
                  <a:cubicBezTo>
                    <a:pt x="868566" y="672313"/>
                    <a:pt x="869051" y="674256"/>
                    <a:pt x="870023" y="676199"/>
                  </a:cubicBezTo>
                  <a:cubicBezTo>
                    <a:pt x="869051" y="681057"/>
                    <a:pt x="869537" y="684457"/>
                    <a:pt x="871480" y="686400"/>
                  </a:cubicBezTo>
                  <a:cubicBezTo>
                    <a:pt x="869537" y="692229"/>
                    <a:pt x="868566" y="697087"/>
                    <a:pt x="868566" y="700973"/>
                  </a:cubicBezTo>
                  <a:lnTo>
                    <a:pt x="872938" y="698059"/>
                  </a:lnTo>
                  <a:cubicBezTo>
                    <a:pt x="872938" y="700973"/>
                    <a:pt x="872452" y="702916"/>
                    <a:pt x="871480" y="703888"/>
                  </a:cubicBezTo>
                  <a:cubicBezTo>
                    <a:pt x="871480" y="705831"/>
                    <a:pt x="870995" y="707774"/>
                    <a:pt x="870023" y="709717"/>
                  </a:cubicBezTo>
                  <a:cubicBezTo>
                    <a:pt x="869051" y="711660"/>
                    <a:pt x="868566" y="713118"/>
                    <a:pt x="868566" y="714089"/>
                  </a:cubicBezTo>
                  <a:cubicBezTo>
                    <a:pt x="866622" y="717975"/>
                    <a:pt x="866622" y="721376"/>
                    <a:pt x="868566" y="724290"/>
                  </a:cubicBezTo>
                  <a:lnTo>
                    <a:pt x="868566" y="728662"/>
                  </a:lnTo>
                  <a:cubicBezTo>
                    <a:pt x="867594" y="734492"/>
                    <a:pt x="868080" y="738378"/>
                    <a:pt x="870023" y="740321"/>
                  </a:cubicBezTo>
                  <a:cubicBezTo>
                    <a:pt x="869051" y="742264"/>
                    <a:pt x="868566" y="744693"/>
                    <a:pt x="868566" y="747608"/>
                  </a:cubicBezTo>
                  <a:lnTo>
                    <a:pt x="868566" y="751980"/>
                  </a:lnTo>
                  <a:cubicBezTo>
                    <a:pt x="869537" y="754894"/>
                    <a:pt x="870023" y="759752"/>
                    <a:pt x="870023" y="766553"/>
                  </a:cubicBezTo>
                  <a:cubicBezTo>
                    <a:pt x="868080" y="769467"/>
                    <a:pt x="868080" y="771896"/>
                    <a:pt x="870023" y="773840"/>
                  </a:cubicBezTo>
                  <a:lnTo>
                    <a:pt x="870023" y="779669"/>
                  </a:lnTo>
                  <a:cubicBezTo>
                    <a:pt x="870023" y="780640"/>
                    <a:pt x="869780" y="782826"/>
                    <a:pt x="869294" y="786227"/>
                  </a:cubicBezTo>
                  <a:cubicBezTo>
                    <a:pt x="868808" y="789627"/>
                    <a:pt x="869051" y="792785"/>
                    <a:pt x="870023" y="795699"/>
                  </a:cubicBezTo>
                  <a:lnTo>
                    <a:pt x="868566" y="800071"/>
                  </a:lnTo>
                  <a:cubicBezTo>
                    <a:pt x="868566" y="801043"/>
                    <a:pt x="868323" y="802500"/>
                    <a:pt x="867837" y="804443"/>
                  </a:cubicBezTo>
                  <a:cubicBezTo>
                    <a:pt x="867351" y="806386"/>
                    <a:pt x="867594" y="808815"/>
                    <a:pt x="868566" y="811730"/>
                  </a:cubicBezTo>
                  <a:cubicBezTo>
                    <a:pt x="869537" y="811730"/>
                    <a:pt x="869780" y="812459"/>
                    <a:pt x="869294" y="813916"/>
                  </a:cubicBezTo>
                  <a:cubicBezTo>
                    <a:pt x="868808" y="815373"/>
                    <a:pt x="868566" y="816588"/>
                    <a:pt x="868566" y="817559"/>
                  </a:cubicBezTo>
                  <a:cubicBezTo>
                    <a:pt x="868566" y="819502"/>
                    <a:pt x="868323" y="821445"/>
                    <a:pt x="867837" y="823389"/>
                  </a:cubicBezTo>
                  <a:cubicBezTo>
                    <a:pt x="867351" y="825332"/>
                    <a:pt x="867594" y="827761"/>
                    <a:pt x="868566" y="830675"/>
                  </a:cubicBezTo>
                  <a:cubicBezTo>
                    <a:pt x="868566" y="830675"/>
                    <a:pt x="868566" y="831647"/>
                    <a:pt x="868566" y="833590"/>
                  </a:cubicBezTo>
                  <a:lnTo>
                    <a:pt x="868566" y="839419"/>
                  </a:lnTo>
                  <a:cubicBezTo>
                    <a:pt x="869537" y="841362"/>
                    <a:pt x="870023" y="844277"/>
                    <a:pt x="870023" y="848163"/>
                  </a:cubicBezTo>
                  <a:cubicBezTo>
                    <a:pt x="870023" y="853021"/>
                    <a:pt x="869537" y="856907"/>
                    <a:pt x="868566" y="859822"/>
                  </a:cubicBezTo>
                  <a:lnTo>
                    <a:pt x="871480" y="867108"/>
                  </a:lnTo>
                  <a:cubicBezTo>
                    <a:pt x="869537" y="871966"/>
                    <a:pt x="869051" y="876824"/>
                    <a:pt x="870023" y="881682"/>
                  </a:cubicBezTo>
                  <a:lnTo>
                    <a:pt x="868566" y="891883"/>
                  </a:lnTo>
                  <a:lnTo>
                    <a:pt x="868566" y="893340"/>
                  </a:lnTo>
                  <a:cubicBezTo>
                    <a:pt x="869537" y="895283"/>
                    <a:pt x="870023" y="897712"/>
                    <a:pt x="870023" y="900627"/>
                  </a:cubicBezTo>
                  <a:lnTo>
                    <a:pt x="868566" y="915200"/>
                  </a:lnTo>
                  <a:lnTo>
                    <a:pt x="868566" y="921029"/>
                  </a:lnTo>
                  <a:lnTo>
                    <a:pt x="870023" y="935603"/>
                  </a:lnTo>
                  <a:lnTo>
                    <a:pt x="870023" y="993896"/>
                  </a:lnTo>
                  <a:cubicBezTo>
                    <a:pt x="870023" y="998753"/>
                    <a:pt x="870509" y="1001668"/>
                    <a:pt x="871480" y="1002640"/>
                  </a:cubicBezTo>
                  <a:cubicBezTo>
                    <a:pt x="870509" y="1003611"/>
                    <a:pt x="870023" y="1005554"/>
                    <a:pt x="870023" y="1008469"/>
                  </a:cubicBezTo>
                  <a:cubicBezTo>
                    <a:pt x="870995" y="1011384"/>
                    <a:pt x="871480" y="1015270"/>
                    <a:pt x="871480" y="1020127"/>
                  </a:cubicBezTo>
                  <a:lnTo>
                    <a:pt x="871480" y="1034701"/>
                  </a:lnTo>
                  <a:lnTo>
                    <a:pt x="865651" y="1056561"/>
                  </a:lnTo>
                  <a:lnTo>
                    <a:pt x="865651" y="1058018"/>
                  </a:lnTo>
                  <a:cubicBezTo>
                    <a:pt x="865651" y="1060933"/>
                    <a:pt x="864679" y="1065305"/>
                    <a:pt x="862736" y="1071134"/>
                  </a:cubicBezTo>
                  <a:cubicBezTo>
                    <a:pt x="860793" y="1076963"/>
                    <a:pt x="860793" y="1080849"/>
                    <a:pt x="862736" y="1082792"/>
                  </a:cubicBezTo>
                  <a:lnTo>
                    <a:pt x="862736" y="1085707"/>
                  </a:lnTo>
                  <a:cubicBezTo>
                    <a:pt x="858850" y="1075992"/>
                    <a:pt x="854478" y="1071134"/>
                    <a:pt x="849620" y="1071134"/>
                  </a:cubicBezTo>
                  <a:cubicBezTo>
                    <a:pt x="844763" y="1071134"/>
                    <a:pt x="840391" y="1075506"/>
                    <a:pt x="836504" y="1084250"/>
                  </a:cubicBezTo>
                  <a:cubicBezTo>
                    <a:pt x="836504" y="1085221"/>
                    <a:pt x="835776" y="1086436"/>
                    <a:pt x="834318" y="1087893"/>
                  </a:cubicBezTo>
                  <a:cubicBezTo>
                    <a:pt x="832861" y="1089350"/>
                    <a:pt x="831647" y="1091051"/>
                    <a:pt x="830675" y="1092994"/>
                  </a:cubicBezTo>
                  <a:cubicBezTo>
                    <a:pt x="825817" y="1097852"/>
                    <a:pt x="819988" y="1100280"/>
                    <a:pt x="813187" y="1100280"/>
                  </a:cubicBezTo>
                  <a:cubicBezTo>
                    <a:pt x="789870" y="1102223"/>
                    <a:pt x="773839" y="1104167"/>
                    <a:pt x="765095" y="1106110"/>
                  </a:cubicBezTo>
                  <a:lnTo>
                    <a:pt x="756352" y="1107567"/>
                  </a:lnTo>
                  <a:cubicBezTo>
                    <a:pt x="748579" y="1107567"/>
                    <a:pt x="739835" y="1103681"/>
                    <a:pt x="730120" y="1095908"/>
                  </a:cubicBezTo>
                  <a:lnTo>
                    <a:pt x="715546" y="1084250"/>
                  </a:lnTo>
                  <a:lnTo>
                    <a:pt x="690772" y="1059475"/>
                  </a:lnTo>
                  <a:cubicBezTo>
                    <a:pt x="690772" y="1059475"/>
                    <a:pt x="683971" y="1052674"/>
                    <a:pt x="670369" y="1039073"/>
                  </a:cubicBezTo>
                  <a:cubicBezTo>
                    <a:pt x="664540" y="1031300"/>
                    <a:pt x="659682" y="1025471"/>
                    <a:pt x="655796" y="1021585"/>
                  </a:cubicBezTo>
                  <a:cubicBezTo>
                    <a:pt x="644137" y="1009926"/>
                    <a:pt x="635879" y="998753"/>
                    <a:pt x="631022" y="988066"/>
                  </a:cubicBezTo>
                  <a:lnTo>
                    <a:pt x="631022" y="986609"/>
                  </a:lnTo>
                  <a:cubicBezTo>
                    <a:pt x="625192" y="982723"/>
                    <a:pt x="622035" y="978108"/>
                    <a:pt x="621549" y="972764"/>
                  </a:cubicBezTo>
                  <a:cubicBezTo>
                    <a:pt x="621063" y="967421"/>
                    <a:pt x="620335" y="963292"/>
                    <a:pt x="619363" y="960377"/>
                  </a:cubicBezTo>
                  <a:cubicBezTo>
                    <a:pt x="617420" y="957463"/>
                    <a:pt x="615720" y="954791"/>
                    <a:pt x="614262" y="952362"/>
                  </a:cubicBezTo>
                  <a:cubicBezTo>
                    <a:pt x="612805" y="949933"/>
                    <a:pt x="611105" y="947261"/>
                    <a:pt x="609162" y="944346"/>
                  </a:cubicBezTo>
                  <a:cubicBezTo>
                    <a:pt x="607219" y="940460"/>
                    <a:pt x="601389" y="935603"/>
                    <a:pt x="591674" y="929773"/>
                  </a:cubicBezTo>
                  <a:lnTo>
                    <a:pt x="590216" y="928316"/>
                  </a:lnTo>
                  <a:lnTo>
                    <a:pt x="587302" y="928316"/>
                  </a:lnTo>
                  <a:cubicBezTo>
                    <a:pt x="581473" y="928316"/>
                    <a:pt x="576129" y="926859"/>
                    <a:pt x="571271" y="923944"/>
                  </a:cubicBezTo>
                  <a:cubicBezTo>
                    <a:pt x="566413" y="921029"/>
                    <a:pt x="562041" y="917629"/>
                    <a:pt x="558155" y="913743"/>
                  </a:cubicBezTo>
                  <a:cubicBezTo>
                    <a:pt x="548440" y="906942"/>
                    <a:pt x="538238" y="904027"/>
                    <a:pt x="527551" y="904999"/>
                  </a:cubicBezTo>
                  <a:cubicBezTo>
                    <a:pt x="524637" y="904027"/>
                    <a:pt x="521722" y="903784"/>
                    <a:pt x="518808" y="904270"/>
                  </a:cubicBezTo>
                  <a:cubicBezTo>
                    <a:pt x="515893" y="904756"/>
                    <a:pt x="513464" y="904999"/>
                    <a:pt x="511521" y="904999"/>
                  </a:cubicBezTo>
                  <a:cubicBezTo>
                    <a:pt x="504720" y="901113"/>
                    <a:pt x="499862" y="900141"/>
                    <a:pt x="496948" y="902084"/>
                  </a:cubicBezTo>
                  <a:cubicBezTo>
                    <a:pt x="495005" y="902084"/>
                    <a:pt x="493061" y="900141"/>
                    <a:pt x="491118" y="896255"/>
                  </a:cubicBezTo>
                  <a:lnTo>
                    <a:pt x="499862" y="893340"/>
                  </a:lnTo>
                  <a:cubicBezTo>
                    <a:pt x="499862" y="893340"/>
                    <a:pt x="499619" y="893097"/>
                    <a:pt x="499134" y="892612"/>
                  </a:cubicBezTo>
                  <a:cubicBezTo>
                    <a:pt x="498648" y="892126"/>
                    <a:pt x="498405" y="891883"/>
                    <a:pt x="498405" y="891883"/>
                  </a:cubicBezTo>
                  <a:lnTo>
                    <a:pt x="478002" y="899169"/>
                  </a:lnTo>
                  <a:lnTo>
                    <a:pt x="473630" y="900627"/>
                  </a:lnTo>
                  <a:lnTo>
                    <a:pt x="464886" y="899169"/>
                  </a:lnTo>
                  <a:cubicBezTo>
                    <a:pt x="459057" y="899169"/>
                    <a:pt x="453957" y="899655"/>
                    <a:pt x="449585" y="900627"/>
                  </a:cubicBezTo>
                  <a:cubicBezTo>
                    <a:pt x="445213" y="901598"/>
                    <a:pt x="441569" y="902570"/>
                    <a:pt x="438655" y="903541"/>
                  </a:cubicBezTo>
                  <a:cubicBezTo>
                    <a:pt x="433797" y="903541"/>
                    <a:pt x="430397" y="904027"/>
                    <a:pt x="428453" y="904999"/>
                  </a:cubicBezTo>
                  <a:cubicBezTo>
                    <a:pt x="416795" y="906942"/>
                    <a:pt x="408051" y="908885"/>
                    <a:pt x="402222" y="910828"/>
                  </a:cubicBezTo>
                  <a:lnTo>
                    <a:pt x="370160" y="921029"/>
                  </a:lnTo>
                  <a:cubicBezTo>
                    <a:pt x="368217" y="922001"/>
                    <a:pt x="366031" y="923215"/>
                    <a:pt x="363602" y="924673"/>
                  </a:cubicBezTo>
                  <a:cubicBezTo>
                    <a:pt x="361174" y="926130"/>
                    <a:pt x="358502" y="927344"/>
                    <a:pt x="355587" y="928316"/>
                  </a:cubicBezTo>
                  <a:cubicBezTo>
                    <a:pt x="353644" y="930259"/>
                    <a:pt x="351701" y="931231"/>
                    <a:pt x="349758" y="931231"/>
                  </a:cubicBezTo>
                  <a:cubicBezTo>
                    <a:pt x="341985" y="931231"/>
                    <a:pt x="335185" y="934631"/>
                    <a:pt x="329355" y="941432"/>
                  </a:cubicBezTo>
                  <a:cubicBezTo>
                    <a:pt x="328384" y="942403"/>
                    <a:pt x="326926" y="942889"/>
                    <a:pt x="324983" y="942889"/>
                  </a:cubicBezTo>
                  <a:cubicBezTo>
                    <a:pt x="323040" y="942889"/>
                    <a:pt x="321583" y="943375"/>
                    <a:pt x="320611" y="944346"/>
                  </a:cubicBezTo>
                  <a:cubicBezTo>
                    <a:pt x="312839" y="947261"/>
                    <a:pt x="305552" y="950419"/>
                    <a:pt x="298751" y="953819"/>
                  </a:cubicBezTo>
                  <a:cubicBezTo>
                    <a:pt x="291951" y="957220"/>
                    <a:pt x="285150" y="959891"/>
                    <a:pt x="278349" y="961835"/>
                  </a:cubicBezTo>
                  <a:lnTo>
                    <a:pt x="275434" y="963292"/>
                  </a:lnTo>
                  <a:lnTo>
                    <a:pt x="275434" y="966207"/>
                  </a:lnTo>
                  <a:lnTo>
                    <a:pt x="275434" y="974950"/>
                  </a:lnTo>
                  <a:cubicBezTo>
                    <a:pt x="275434" y="979808"/>
                    <a:pt x="276892" y="983209"/>
                    <a:pt x="279806" y="985152"/>
                  </a:cubicBezTo>
                  <a:cubicBezTo>
                    <a:pt x="273005" y="983209"/>
                    <a:pt x="269605" y="985152"/>
                    <a:pt x="269605" y="990981"/>
                  </a:cubicBezTo>
                  <a:cubicBezTo>
                    <a:pt x="269605" y="990981"/>
                    <a:pt x="268633" y="991952"/>
                    <a:pt x="266690" y="993896"/>
                  </a:cubicBezTo>
                  <a:cubicBezTo>
                    <a:pt x="262804" y="1002640"/>
                    <a:pt x="258918" y="1007012"/>
                    <a:pt x="255032" y="1007012"/>
                  </a:cubicBezTo>
                  <a:cubicBezTo>
                    <a:pt x="253089" y="1007012"/>
                    <a:pt x="248717" y="1004583"/>
                    <a:pt x="241916" y="999725"/>
                  </a:cubicBezTo>
                  <a:cubicBezTo>
                    <a:pt x="241916" y="997782"/>
                    <a:pt x="241430" y="996324"/>
                    <a:pt x="240458" y="995353"/>
                  </a:cubicBezTo>
                  <a:cubicBezTo>
                    <a:pt x="235601" y="990495"/>
                    <a:pt x="230257" y="990009"/>
                    <a:pt x="224428" y="993896"/>
                  </a:cubicBezTo>
                  <a:cubicBezTo>
                    <a:pt x="219570" y="996810"/>
                    <a:pt x="215927" y="998025"/>
                    <a:pt x="213498" y="997539"/>
                  </a:cubicBezTo>
                  <a:cubicBezTo>
                    <a:pt x="211069" y="997053"/>
                    <a:pt x="208397" y="994867"/>
                    <a:pt x="205483" y="990981"/>
                  </a:cubicBezTo>
                  <a:lnTo>
                    <a:pt x="187995" y="964749"/>
                  </a:lnTo>
                  <a:cubicBezTo>
                    <a:pt x="187995" y="962806"/>
                    <a:pt x="187266" y="961106"/>
                    <a:pt x="185809" y="959648"/>
                  </a:cubicBezTo>
                  <a:cubicBezTo>
                    <a:pt x="184352" y="958191"/>
                    <a:pt x="182651" y="957463"/>
                    <a:pt x="180708" y="957463"/>
                  </a:cubicBezTo>
                  <a:cubicBezTo>
                    <a:pt x="173907" y="956491"/>
                    <a:pt x="167835" y="953819"/>
                    <a:pt x="162492" y="949447"/>
                  </a:cubicBezTo>
                  <a:cubicBezTo>
                    <a:pt x="157148" y="945075"/>
                    <a:pt x="153990" y="942403"/>
                    <a:pt x="153019" y="941432"/>
                  </a:cubicBezTo>
                  <a:cubicBezTo>
                    <a:pt x="148161" y="934631"/>
                    <a:pt x="143303" y="930745"/>
                    <a:pt x="138446" y="929773"/>
                  </a:cubicBezTo>
                  <a:cubicBezTo>
                    <a:pt x="125816" y="925887"/>
                    <a:pt x="118043" y="918601"/>
                    <a:pt x="115129" y="907913"/>
                  </a:cubicBezTo>
                  <a:cubicBezTo>
                    <a:pt x="112214" y="897226"/>
                    <a:pt x="105899" y="889454"/>
                    <a:pt x="96183" y="884596"/>
                  </a:cubicBezTo>
                  <a:cubicBezTo>
                    <a:pt x="87439" y="877795"/>
                    <a:pt x="82582" y="871480"/>
                    <a:pt x="81610" y="865651"/>
                  </a:cubicBezTo>
                  <a:cubicBezTo>
                    <a:pt x="77724" y="853021"/>
                    <a:pt x="72866" y="844763"/>
                    <a:pt x="67037" y="840877"/>
                  </a:cubicBezTo>
                  <a:cubicBezTo>
                    <a:pt x="57321" y="835047"/>
                    <a:pt x="53435" y="822903"/>
                    <a:pt x="55378" y="804443"/>
                  </a:cubicBezTo>
                  <a:lnTo>
                    <a:pt x="58293" y="765096"/>
                  </a:lnTo>
                  <a:cubicBezTo>
                    <a:pt x="58293" y="756352"/>
                    <a:pt x="58779" y="748336"/>
                    <a:pt x="59750" y="741050"/>
                  </a:cubicBezTo>
                  <a:cubicBezTo>
                    <a:pt x="60722" y="733763"/>
                    <a:pt x="61693" y="727691"/>
                    <a:pt x="62665" y="722833"/>
                  </a:cubicBezTo>
                  <a:lnTo>
                    <a:pt x="65579" y="696601"/>
                  </a:lnTo>
                  <a:cubicBezTo>
                    <a:pt x="67523" y="686886"/>
                    <a:pt x="68494" y="679113"/>
                    <a:pt x="68494" y="673284"/>
                  </a:cubicBezTo>
                  <a:lnTo>
                    <a:pt x="71409" y="655796"/>
                  </a:lnTo>
                  <a:lnTo>
                    <a:pt x="74323" y="631022"/>
                  </a:lnTo>
                  <a:lnTo>
                    <a:pt x="78695" y="590217"/>
                  </a:lnTo>
                  <a:lnTo>
                    <a:pt x="81610" y="555241"/>
                  </a:lnTo>
                  <a:cubicBezTo>
                    <a:pt x="83553" y="543582"/>
                    <a:pt x="84525" y="533381"/>
                    <a:pt x="84525" y="524637"/>
                  </a:cubicBezTo>
                  <a:cubicBezTo>
                    <a:pt x="85496" y="520751"/>
                    <a:pt x="85496" y="516864"/>
                    <a:pt x="84525" y="512978"/>
                  </a:cubicBezTo>
                  <a:cubicBezTo>
                    <a:pt x="81610" y="517836"/>
                    <a:pt x="79424" y="524151"/>
                    <a:pt x="77967" y="531924"/>
                  </a:cubicBezTo>
                  <a:cubicBezTo>
                    <a:pt x="76509" y="539696"/>
                    <a:pt x="75295" y="545040"/>
                    <a:pt x="74323" y="547954"/>
                  </a:cubicBezTo>
                  <a:lnTo>
                    <a:pt x="67037" y="580015"/>
                  </a:lnTo>
                  <a:cubicBezTo>
                    <a:pt x="66065" y="579044"/>
                    <a:pt x="65579" y="577586"/>
                    <a:pt x="65579" y="575643"/>
                  </a:cubicBezTo>
                  <a:cubicBezTo>
                    <a:pt x="68494" y="560099"/>
                    <a:pt x="71895" y="539210"/>
                    <a:pt x="75781" y="512978"/>
                  </a:cubicBezTo>
                  <a:cubicBezTo>
                    <a:pt x="77724" y="493547"/>
                    <a:pt x="79667" y="479946"/>
                    <a:pt x="81610" y="472173"/>
                  </a:cubicBezTo>
                  <a:cubicBezTo>
                    <a:pt x="83553" y="463429"/>
                    <a:pt x="84768" y="456143"/>
                    <a:pt x="85253" y="450313"/>
                  </a:cubicBezTo>
                  <a:cubicBezTo>
                    <a:pt x="85739" y="444484"/>
                    <a:pt x="85982" y="439626"/>
                    <a:pt x="85982" y="435740"/>
                  </a:cubicBezTo>
                  <a:cubicBezTo>
                    <a:pt x="85010" y="426996"/>
                    <a:pt x="84525" y="414852"/>
                    <a:pt x="84525" y="399307"/>
                  </a:cubicBezTo>
                  <a:lnTo>
                    <a:pt x="81610" y="345386"/>
                  </a:lnTo>
                  <a:lnTo>
                    <a:pt x="78695" y="322069"/>
                  </a:lnTo>
                  <a:cubicBezTo>
                    <a:pt x="78695" y="319154"/>
                    <a:pt x="78210" y="314782"/>
                    <a:pt x="77238" y="308953"/>
                  </a:cubicBezTo>
                  <a:cubicBezTo>
                    <a:pt x="76267" y="303124"/>
                    <a:pt x="75295" y="298752"/>
                    <a:pt x="74323" y="295837"/>
                  </a:cubicBezTo>
                  <a:cubicBezTo>
                    <a:pt x="72380" y="291951"/>
                    <a:pt x="69709" y="285879"/>
                    <a:pt x="66308" y="277620"/>
                  </a:cubicBezTo>
                  <a:cubicBezTo>
                    <a:pt x="62908" y="269362"/>
                    <a:pt x="59750" y="263290"/>
                    <a:pt x="56836" y="259404"/>
                  </a:cubicBezTo>
                  <a:cubicBezTo>
                    <a:pt x="54892" y="256489"/>
                    <a:pt x="51735" y="251631"/>
                    <a:pt x="47363" y="244831"/>
                  </a:cubicBezTo>
                  <a:cubicBezTo>
                    <a:pt x="42991" y="238030"/>
                    <a:pt x="38376" y="232686"/>
                    <a:pt x="33518" y="228800"/>
                  </a:cubicBezTo>
                  <a:cubicBezTo>
                    <a:pt x="30604" y="222971"/>
                    <a:pt x="28175" y="219084"/>
                    <a:pt x="26232" y="217141"/>
                  </a:cubicBezTo>
                  <a:lnTo>
                    <a:pt x="16030" y="208397"/>
                  </a:lnTo>
                  <a:cubicBezTo>
                    <a:pt x="16030" y="207426"/>
                    <a:pt x="15545" y="206697"/>
                    <a:pt x="14573" y="206211"/>
                  </a:cubicBezTo>
                  <a:cubicBezTo>
                    <a:pt x="13602" y="205726"/>
                    <a:pt x="13602" y="205483"/>
                    <a:pt x="14573" y="205483"/>
                  </a:cubicBezTo>
                  <a:lnTo>
                    <a:pt x="14573" y="202568"/>
                  </a:lnTo>
                  <a:cubicBezTo>
                    <a:pt x="14573" y="200625"/>
                    <a:pt x="13844" y="198439"/>
                    <a:pt x="12387" y="196010"/>
                  </a:cubicBezTo>
                  <a:cubicBezTo>
                    <a:pt x="10930" y="193581"/>
                    <a:pt x="9715" y="191395"/>
                    <a:pt x="8744" y="189452"/>
                  </a:cubicBezTo>
                  <a:cubicBezTo>
                    <a:pt x="7772" y="188481"/>
                    <a:pt x="6558" y="187752"/>
                    <a:pt x="5101" y="187266"/>
                  </a:cubicBezTo>
                  <a:cubicBezTo>
                    <a:pt x="3643" y="186780"/>
                    <a:pt x="1943" y="185566"/>
                    <a:pt x="0" y="183623"/>
                  </a:cubicBezTo>
                  <a:cubicBezTo>
                    <a:pt x="3886" y="177794"/>
                    <a:pt x="8258" y="177794"/>
                    <a:pt x="13116" y="183623"/>
                  </a:cubicBezTo>
                  <a:cubicBezTo>
                    <a:pt x="16030" y="186538"/>
                    <a:pt x="18945" y="187995"/>
                    <a:pt x="21860" y="187995"/>
                  </a:cubicBezTo>
                  <a:cubicBezTo>
                    <a:pt x="22831" y="187995"/>
                    <a:pt x="23803" y="187752"/>
                    <a:pt x="24774" y="187266"/>
                  </a:cubicBezTo>
                  <a:cubicBezTo>
                    <a:pt x="25746" y="186780"/>
                    <a:pt x="26232" y="187023"/>
                    <a:pt x="26232" y="187995"/>
                  </a:cubicBezTo>
                  <a:cubicBezTo>
                    <a:pt x="28175" y="191881"/>
                    <a:pt x="32304" y="195039"/>
                    <a:pt x="38619" y="197467"/>
                  </a:cubicBezTo>
                  <a:cubicBezTo>
                    <a:pt x="44934" y="199896"/>
                    <a:pt x="50035" y="202568"/>
                    <a:pt x="53921" y="205483"/>
                  </a:cubicBezTo>
                  <a:cubicBezTo>
                    <a:pt x="57807" y="207426"/>
                    <a:pt x="62908" y="210340"/>
                    <a:pt x="69223" y="214227"/>
                  </a:cubicBezTo>
                  <a:cubicBezTo>
                    <a:pt x="75538" y="218113"/>
                    <a:pt x="80638" y="222485"/>
                    <a:pt x="84525" y="227343"/>
                  </a:cubicBezTo>
                  <a:cubicBezTo>
                    <a:pt x="86468" y="230257"/>
                    <a:pt x="88411" y="231715"/>
                    <a:pt x="90354" y="231715"/>
                  </a:cubicBezTo>
                  <a:cubicBezTo>
                    <a:pt x="96183" y="233658"/>
                    <a:pt x="102498" y="238515"/>
                    <a:pt x="109299" y="246288"/>
                  </a:cubicBezTo>
                  <a:cubicBezTo>
                    <a:pt x="112214" y="250174"/>
                    <a:pt x="117557" y="255032"/>
                    <a:pt x="125330" y="260861"/>
                  </a:cubicBezTo>
                  <a:cubicBezTo>
                    <a:pt x="131159" y="268634"/>
                    <a:pt x="135045" y="274463"/>
                    <a:pt x="136988" y="278349"/>
                  </a:cubicBezTo>
                  <a:cubicBezTo>
                    <a:pt x="138932" y="280292"/>
                    <a:pt x="140632" y="282478"/>
                    <a:pt x="142089" y="284907"/>
                  </a:cubicBezTo>
                  <a:cubicBezTo>
                    <a:pt x="143546" y="287336"/>
                    <a:pt x="145247" y="289522"/>
                    <a:pt x="147190" y="291465"/>
                  </a:cubicBezTo>
                  <a:lnTo>
                    <a:pt x="157391" y="303124"/>
                  </a:lnTo>
                  <a:lnTo>
                    <a:pt x="161763" y="310410"/>
                  </a:lnTo>
                  <a:cubicBezTo>
                    <a:pt x="166621" y="314296"/>
                    <a:pt x="170750" y="319640"/>
                    <a:pt x="174150" y="326441"/>
                  </a:cubicBezTo>
                  <a:cubicBezTo>
                    <a:pt x="177551" y="333242"/>
                    <a:pt x="180222" y="338099"/>
                    <a:pt x="182165" y="341014"/>
                  </a:cubicBezTo>
                  <a:cubicBezTo>
                    <a:pt x="185080" y="343929"/>
                    <a:pt x="191395" y="349272"/>
                    <a:pt x="201111" y="357045"/>
                  </a:cubicBezTo>
                  <a:cubicBezTo>
                    <a:pt x="202082" y="358016"/>
                    <a:pt x="204511" y="360445"/>
                    <a:pt x="208397" y="364331"/>
                  </a:cubicBezTo>
                  <a:cubicBezTo>
                    <a:pt x="212284" y="368217"/>
                    <a:pt x="214712" y="373075"/>
                    <a:pt x="215684" y="378904"/>
                  </a:cubicBezTo>
                  <a:lnTo>
                    <a:pt x="217141" y="383276"/>
                  </a:lnTo>
                  <a:cubicBezTo>
                    <a:pt x="225885" y="393963"/>
                    <a:pt x="231229" y="406594"/>
                    <a:pt x="233172" y="421167"/>
                  </a:cubicBezTo>
                  <a:lnTo>
                    <a:pt x="240458" y="440112"/>
                  </a:lnTo>
                  <a:lnTo>
                    <a:pt x="244830" y="441569"/>
                  </a:lnTo>
                  <a:cubicBezTo>
                    <a:pt x="260375" y="442541"/>
                    <a:pt x="276406" y="438169"/>
                    <a:pt x="292922" y="428454"/>
                  </a:cubicBezTo>
                  <a:cubicBezTo>
                    <a:pt x="293894" y="427482"/>
                    <a:pt x="301666" y="422138"/>
                    <a:pt x="316239" y="412423"/>
                  </a:cubicBezTo>
                  <a:cubicBezTo>
                    <a:pt x="319154" y="409508"/>
                    <a:pt x="324012" y="406351"/>
                    <a:pt x="330813" y="402950"/>
                  </a:cubicBezTo>
                  <a:cubicBezTo>
                    <a:pt x="337613" y="399550"/>
                    <a:pt x="343443" y="396392"/>
                    <a:pt x="348301" y="393478"/>
                  </a:cubicBezTo>
                  <a:cubicBezTo>
                    <a:pt x="355101" y="388620"/>
                    <a:pt x="373561" y="377933"/>
                    <a:pt x="403679" y="361417"/>
                  </a:cubicBezTo>
                  <a:cubicBezTo>
                    <a:pt x="413394" y="355587"/>
                    <a:pt x="420681" y="347329"/>
                    <a:pt x="425539" y="336642"/>
                  </a:cubicBezTo>
                  <a:cubicBezTo>
                    <a:pt x="425539" y="336642"/>
                    <a:pt x="428939" y="333242"/>
                    <a:pt x="435740" y="326441"/>
                  </a:cubicBezTo>
                  <a:lnTo>
                    <a:pt x="438655" y="327898"/>
                  </a:lnTo>
                  <a:cubicBezTo>
                    <a:pt x="433797" y="335670"/>
                    <a:pt x="430882" y="341500"/>
                    <a:pt x="429911" y="345386"/>
                  </a:cubicBezTo>
                  <a:lnTo>
                    <a:pt x="431368" y="346843"/>
                  </a:lnTo>
                  <a:cubicBezTo>
                    <a:pt x="434283" y="345872"/>
                    <a:pt x="440112" y="341986"/>
                    <a:pt x="448856" y="335185"/>
                  </a:cubicBezTo>
                  <a:cubicBezTo>
                    <a:pt x="449827" y="334213"/>
                    <a:pt x="450799" y="332513"/>
                    <a:pt x="451771" y="330084"/>
                  </a:cubicBezTo>
                  <a:cubicBezTo>
                    <a:pt x="452742" y="327655"/>
                    <a:pt x="453714" y="325469"/>
                    <a:pt x="454685" y="323526"/>
                  </a:cubicBezTo>
                  <a:cubicBezTo>
                    <a:pt x="459543" y="318668"/>
                    <a:pt x="463429" y="317697"/>
                    <a:pt x="466344" y="320611"/>
                  </a:cubicBezTo>
                  <a:lnTo>
                    <a:pt x="495490" y="332270"/>
                  </a:lnTo>
                  <a:lnTo>
                    <a:pt x="505692" y="333727"/>
                  </a:lnTo>
                  <a:cubicBezTo>
                    <a:pt x="517350" y="338585"/>
                    <a:pt x="523179" y="346358"/>
                    <a:pt x="523179" y="357045"/>
                  </a:cubicBezTo>
                  <a:cubicBezTo>
                    <a:pt x="526094" y="362874"/>
                    <a:pt x="528037" y="366274"/>
                    <a:pt x="529009" y="367246"/>
                  </a:cubicBezTo>
                  <a:lnTo>
                    <a:pt x="537753" y="370161"/>
                  </a:lnTo>
                  <a:cubicBezTo>
                    <a:pt x="543582" y="375018"/>
                    <a:pt x="548440" y="380362"/>
                    <a:pt x="552326" y="386191"/>
                  </a:cubicBezTo>
                  <a:cubicBezTo>
                    <a:pt x="554269" y="390077"/>
                    <a:pt x="556212" y="392992"/>
                    <a:pt x="558155" y="394935"/>
                  </a:cubicBezTo>
                  <a:cubicBezTo>
                    <a:pt x="560098" y="396878"/>
                    <a:pt x="561556" y="398821"/>
                    <a:pt x="562527" y="400764"/>
                  </a:cubicBezTo>
                  <a:cubicBezTo>
                    <a:pt x="565442" y="403679"/>
                    <a:pt x="566899" y="407079"/>
                    <a:pt x="566899" y="410966"/>
                  </a:cubicBezTo>
                  <a:cubicBezTo>
                    <a:pt x="566899" y="415823"/>
                    <a:pt x="565442" y="419710"/>
                    <a:pt x="562527" y="422624"/>
                  </a:cubicBezTo>
                  <a:lnTo>
                    <a:pt x="563985" y="425539"/>
                  </a:lnTo>
                  <a:cubicBezTo>
                    <a:pt x="563013" y="427482"/>
                    <a:pt x="562041" y="429911"/>
                    <a:pt x="561070" y="432825"/>
                  </a:cubicBezTo>
                  <a:cubicBezTo>
                    <a:pt x="560098" y="435740"/>
                    <a:pt x="558641" y="438655"/>
                    <a:pt x="556698" y="441569"/>
                  </a:cubicBezTo>
                  <a:cubicBezTo>
                    <a:pt x="554755" y="445456"/>
                    <a:pt x="552812" y="447885"/>
                    <a:pt x="550869" y="448856"/>
                  </a:cubicBezTo>
                  <a:cubicBezTo>
                    <a:pt x="547954" y="451771"/>
                    <a:pt x="543825" y="455900"/>
                    <a:pt x="538481" y="461243"/>
                  </a:cubicBezTo>
                  <a:cubicBezTo>
                    <a:pt x="533138" y="466587"/>
                    <a:pt x="527551" y="470230"/>
                    <a:pt x="521722" y="472173"/>
                  </a:cubicBezTo>
                  <a:cubicBezTo>
                    <a:pt x="520751" y="472173"/>
                    <a:pt x="518808" y="472416"/>
                    <a:pt x="515893" y="472902"/>
                  </a:cubicBezTo>
                  <a:cubicBezTo>
                    <a:pt x="512978" y="473388"/>
                    <a:pt x="511035" y="474602"/>
                    <a:pt x="510064" y="476545"/>
                  </a:cubicBezTo>
                  <a:cubicBezTo>
                    <a:pt x="508121" y="480431"/>
                    <a:pt x="505935" y="482617"/>
                    <a:pt x="503506" y="483103"/>
                  </a:cubicBezTo>
                  <a:cubicBezTo>
                    <a:pt x="501077" y="483589"/>
                    <a:pt x="497433" y="482860"/>
                    <a:pt x="492576" y="480917"/>
                  </a:cubicBezTo>
                  <a:lnTo>
                    <a:pt x="489661" y="480917"/>
                  </a:lnTo>
                  <a:cubicBezTo>
                    <a:pt x="483832" y="480917"/>
                    <a:pt x="479945" y="485289"/>
                    <a:pt x="478002" y="494033"/>
                  </a:cubicBezTo>
                  <a:lnTo>
                    <a:pt x="466344" y="495490"/>
                  </a:lnTo>
                  <a:cubicBezTo>
                    <a:pt x="459543" y="497434"/>
                    <a:pt x="457114" y="500834"/>
                    <a:pt x="459057" y="505692"/>
                  </a:cubicBezTo>
                  <a:cubicBezTo>
                    <a:pt x="453228" y="509578"/>
                    <a:pt x="448856" y="511521"/>
                    <a:pt x="445941" y="511521"/>
                  </a:cubicBezTo>
                  <a:cubicBezTo>
                    <a:pt x="443998" y="513464"/>
                    <a:pt x="441812" y="515164"/>
                    <a:pt x="439383" y="516622"/>
                  </a:cubicBezTo>
                  <a:cubicBezTo>
                    <a:pt x="436954" y="518079"/>
                    <a:pt x="434768" y="520265"/>
                    <a:pt x="432825" y="523180"/>
                  </a:cubicBezTo>
                  <a:cubicBezTo>
                    <a:pt x="429911" y="526094"/>
                    <a:pt x="426996" y="529252"/>
                    <a:pt x="424081" y="532652"/>
                  </a:cubicBezTo>
                  <a:cubicBezTo>
                    <a:pt x="421167" y="536053"/>
                    <a:pt x="418252" y="539210"/>
                    <a:pt x="415337" y="542125"/>
                  </a:cubicBezTo>
                  <a:cubicBezTo>
                    <a:pt x="412423" y="544068"/>
                    <a:pt x="408780" y="546740"/>
                    <a:pt x="404408" y="550140"/>
                  </a:cubicBezTo>
                  <a:cubicBezTo>
                    <a:pt x="400036" y="553541"/>
                    <a:pt x="396878" y="556698"/>
                    <a:pt x="394935" y="559613"/>
                  </a:cubicBezTo>
                  <a:cubicBezTo>
                    <a:pt x="391049" y="563499"/>
                    <a:pt x="389106" y="565442"/>
                    <a:pt x="389106" y="565442"/>
                  </a:cubicBezTo>
                  <a:lnTo>
                    <a:pt x="375990" y="581473"/>
                  </a:lnTo>
                  <a:lnTo>
                    <a:pt x="389106" y="580015"/>
                  </a:lnTo>
                  <a:lnTo>
                    <a:pt x="389106" y="581473"/>
                  </a:lnTo>
                  <a:cubicBezTo>
                    <a:pt x="383276" y="583416"/>
                    <a:pt x="378904" y="586330"/>
                    <a:pt x="375990" y="590217"/>
                  </a:cubicBezTo>
                  <a:cubicBezTo>
                    <a:pt x="374047" y="593131"/>
                    <a:pt x="371618" y="595560"/>
                    <a:pt x="368703" y="597503"/>
                  </a:cubicBezTo>
                  <a:cubicBezTo>
                    <a:pt x="365788" y="599446"/>
                    <a:pt x="363360" y="601875"/>
                    <a:pt x="361416" y="604790"/>
                  </a:cubicBezTo>
                  <a:cubicBezTo>
                    <a:pt x="360445" y="605761"/>
                    <a:pt x="360202" y="606976"/>
                    <a:pt x="360688" y="608433"/>
                  </a:cubicBezTo>
                  <a:cubicBezTo>
                    <a:pt x="361174" y="609890"/>
                    <a:pt x="360931" y="611591"/>
                    <a:pt x="359959" y="613534"/>
                  </a:cubicBezTo>
                  <a:lnTo>
                    <a:pt x="367246" y="613534"/>
                  </a:lnTo>
                  <a:cubicBezTo>
                    <a:pt x="371132" y="613534"/>
                    <a:pt x="375261" y="611834"/>
                    <a:pt x="379633" y="608433"/>
                  </a:cubicBezTo>
                  <a:cubicBezTo>
                    <a:pt x="384005" y="605033"/>
                    <a:pt x="388134" y="602847"/>
                    <a:pt x="392020" y="601875"/>
                  </a:cubicBezTo>
                  <a:cubicBezTo>
                    <a:pt x="394935" y="601875"/>
                    <a:pt x="396878" y="602361"/>
                    <a:pt x="397850" y="603333"/>
                  </a:cubicBezTo>
                  <a:lnTo>
                    <a:pt x="396392" y="607704"/>
                  </a:lnTo>
                  <a:lnTo>
                    <a:pt x="394935" y="613534"/>
                  </a:lnTo>
                  <a:lnTo>
                    <a:pt x="399307" y="613534"/>
                  </a:lnTo>
                  <a:lnTo>
                    <a:pt x="406594" y="607704"/>
                  </a:lnTo>
                  <a:lnTo>
                    <a:pt x="434283" y="597503"/>
                  </a:lnTo>
                  <a:cubicBezTo>
                    <a:pt x="443998" y="592645"/>
                    <a:pt x="462943" y="585359"/>
                    <a:pt x="491118" y="575643"/>
                  </a:cubicBezTo>
                  <a:cubicBezTo>
                    <a:pt x="495976" y="574672"/>
                    <a:pt x="500834" y="571757"/>
                    <a:pt x="505692" y="566899"/>
                  </a:cubicBezTo>
                  <a:cubicBezTo>
                    <a:pt x="514436" y="561070"/>
                    <a:pt x="518808" y="558155"/>
                    <a:pt x="518808" y="558155"/>
                  </a:cubicBezTo>
                  <a:cubicBezTo>
                    <a:pt x="523665" y="555241"/>
                    <a:pt x="525608" y="557184"/>
                    <a:pt x="524637" y="563985"/>
                  </a:cubicBezTo>
                  <a:cubicBezTo>
                    <a:pt x="533381" y="557184"/>
                    <a:pt x="541153" y="555727"/>
                    <a:pt x="547954" y="559613"/>
                  </a:cubicBezTo>
                  <a:cubicBezTo>
                    <a:pt x="553783" y="563499"/>
                    <a:pt x="563013" y="566414"/>
                    <a:pt x="575643" y="568357"/>
                  </a:cubicBezTo>
                  <a:cubicBezTo>
                    <a:pt x="583416" y="571271"/>
                    <a:pt x="586330" y="576615"/>
                    <a:pt x="584387" y="584387"/>
                  </a:cubicBezTo>
                  <a:cubicBezTo>
                    <a:pt x="582444" y="589245"/>
                    <a:pt x="584387" y="592645"/>
                    <a:pt x="590216" y="594589"/>
                  </a:cubicBezTo>
                  <a:lnTo>
                    <a:pt x="604790" y="598961"/>
                  </a:lnTo>
                  <a:cubicBezTo>
                    <a:pt x="607704" y="599932"/>
                    <a:pt x="609890" y="601147"/>
                    <a:pt x="611348" y="602604"/>
                  </a:cubicBezTo>
                  <a:cubicBezTo>
                    <a:pt x="612805" y="604061"/>
                    <a:pt x="613048" y="606247"/>
                    <a:pt x="612076" y="609162"/>
                  </a:cubicBezTo>
                  <a:cubicBezTo>
                    <a:pt x="611105" y="613048"/>
                    <a:pt x="612076" y="617420"/>
                    <a:pt x="614991" y="622278"/>
                  </a:cubicBezTo>
                  <a:cubicBezTo>
                    <a:pt x="617906" y="624221"/>
                    <a:pt x="618391" y="627621"/>
                    <a:pt x="616448" y="632479"/>
                  </a:cubicBezTo>
                  <a:cubicBezTo>
                    <a:pt x="614505" y="639280"/>
                    <a:pt x="610862" y="644138"/>
                    <a:pt x="605518" y="647052"/>
                  </a:cubicBezTo>
                  <a:cubicBezTo>
                    <a:pt x="600175" y="649967"/>
                    <a:pt x="597017" y="651424"/>
                    <a:pt x="596046" y="651424"/>
                  </a:cubicBezTo>
                  <a:lnTo>
                    <a:pt x="585844" y="658711"/>
                  </a:lnTo>
                  <a:cubicBezTo>
                    <a:pt x="583901" y="662597"/>
                    <a:pt x="580987" y="665512"/>
                    <a:pt x="577101" y="667455"/>
                  </a:cubicBezTo>
                  <a:cubicBezTo>
                    <a:pt x="573214" y="669398"/>
                    <a:pt x="570300" y="670855"/>
                    <a:pt x="568357" y="671827"/>
                  </a:cubicBezTo>
                  <a:lnTo>
                    <a:pt x="563985" y="676199"/>
                  </a:lnTo>
                  <a:lnTo>
                    <a:pt x="561070" y="682028"/>
                  </a:lnTo>
                  <a:cubicBezTo>
                    <a:pt x="559127" y="682028"/>
                    <a:pt x="557184" y="683000"/>
                    <a:pt x="555241" y="684943"/>
                  </a:cubicBezTo>
                  <a:lnTo>
                    <a:pt x="552326" y="687857"/>
                  </a:lnTo>
                  <a:cubicBezTo>
                    <a:pt x="550383" y="688829"/>
                    <a:pt x="548197" y="690043"/>
                    <a:pt x="545768" y="691501"/>
                  </a:cubicBezTo>
                  <a:cubicBezTo>
                    <a:pt x="543339" y="692958"/>
                    <a:pt x="540667" y="694658"/>
                    <a:pt x="537753" y="696601"/>
                  </a:cubicBezTo>
                  <a:cubicBezTo>
                    <a:pt x="536781" y="696601"/>
                    <a:pt x="534352" y="697573"/>
                    <a:pt x="530466" y="699516"/>
                  </a:cubicBezTo>
                  <a:cubicBezTo>
                    <a:pt x="526580" y="701459"/>
                    <a:pt x="523665" y="702431"/>
                    <a:pt x="521722" y="702431"/>
                  </a:cubicBezTo>
                  <a:lnTo>
                    <a:pt x="521722" y="705345"/>
                  </a:lnTo>
                  <a:cubicBezTo>
                    <a:pt x="525608" y="710203"/>
                    <a:pt x="531438" y="715061"/>
                    <a:pt x="539210" y="719918"/>
                  </a:cubicBezTo>
                  <a:cubicBezTo>
                    <a:pt x="539210" y="719918"/>
                    <a:pt x="543582" y="722833"/>
                    <a:pt x="552326" y="728662"/>
                  </a:cubicBezTo>
                  <a:cubicBezTo>
                    <a:pt x="554269" y="728662"/>
                    <a:pt x="555241" y="729634"/>
                    <a:pt x="555241" y="731577"/>
                  </a:cubicBezTo>
                  <a:cubicBezTo>
                    <a:pt x="556212" y="737406"/>
                    <a:pt x="559127" y="742021"/>
                    <a:pt x="563985" y="745422"/>
                  </a:cubicBezTo>
                  <a:cubicBezTo>
                    <a:pt x="568842" y="748822"/>
                    <a:pt x="572243" y="751494"/>
                    <a:pt x="574186" y="753437"/>
                  </a:cubicBezTo>
                  <a:lnTo>
                    <a:pt x="582930" y="763638"/>
                  </a:lnTo>
                  <a:cubicBezTo>
                    <a:pt x="586816" y="767524"/>
                    <a:pt x="593617" y="774811"/>
                    <a:pt x="603332" y="785498"/>
                  </a:cubicBezTo>
                  <a:lnTo>
                    <a:pt x="612076" y="795699"/>
                  </a:lnTo>
                  <a:lnTo>
                    <a:pt x="619363" y="801529"/>
                  </a:lnTo>
                  <a:lnTo>
                    <a:pt x="623735" y="807358"/>
                  </a:lnTo>
                  <a:cubicBezTo>
                    <a:pt x="625678" y="809301"/>
                    <a:pt x="627378" y="811730"/>
                    <a:pt x="628836" y="814645"/>
                  </a:cubicBezTo>
                  <a:cubicBezTo>
                    <a:pt x="630293" y="817559"/>
                    <a:pt x="632479" y="820474"/>
                    <a:pt x="635393" y="823389"/>
                  </a:cubicBezTo>
                  <a:cubicBezTo>
                    <a:pt x="636365" y="824360"/>
                    <a:pt x="637580" y="825089"/>
                    <a:pt x="639037" y="825575"/>
                  </a:cubicBezTo>
                  <a:cubicBezTo>
                    <a:pt x="640494" y="826060"/>
                    <a:pt x="641709" y="825817"/>
                    <a:pt x="642680" y="824846"/>
                  </a:cubicBezTo>
                  <a:cubicBezTo>
                    <a:pt x="645595" y="821931"/>
                    <a:pt x="648267" y="820474"/>
                    <a:pt x="650695" y="820474"/>
                  </a:cubicBezTo>
                  <a:cubicBezTo>
                    <a:pt x="653124" y="820474"/>
                    <a:pt x="656282" y="821931"/>
                    <a:pt x="660168" y="824846"/>
                  </a:cubicBezTo>
                  <a:cubicBezTo>
                    <a:pt x="661140" y="825817"/>
                    <a:pt x="662111" y="826303"/>
                    <a:pt x="663083" y="826303"/>
                  </a:cubicBezTo>
                  <a:cubicBezTo>
                    <a:pt x="664054" y="826303"/>
                    <a:pt x="664540" y="826789"/>
                    <a:pt x="664540" y="827761"/>
                  </a:cubicBezTo>
                  <a:cubicBezTo>
                    <a:pt x="665512" y="825817"/>
                    <a:pt x="665997" y="823389"/>
                    <a:pt x="665997" y="820474"/>
                  </a:cubicBezTo>
                  <a:cubicBezTo>
                    <a:pt x="665997" y="805901"/>
                    <a:pt x="665512" y="795699"/>
                    <a:pt x="664540" y="789870"/>
                  </a:cubicBezTo>
                  <a:lnTo>
                    <a:pt x="664540" y="775297"/>
                  </a:lnTo>
                  <a:lnTo>
                    <a:pt x="663083" y="731577"/>
                  </a:lnTo>
                  <a:lnTo>
                    <a:pt x="663083" y="689315"/>
                  </a:lnTo>
                  <a:cubicBezTo>
                    <a:pt x="662111" y="677656"/>
                    <a:pt x="661625" y="661626"/>
                    <a:pt x="661625" y="641223"/>
                  </a:cubicBezTo>
                  <a:cubicBezTo>
                    <a:pt x="661625" y="615963"/>
                    <a:pt x="661140" y="597017"/>
                    <a:pt x="660168" y="584387"/>
                  </a:cubicBezTo>
                  <a:lnTo>
                    <a:pt x="660168" y="537753"/>
                  </a:lnTo>
                  <a:cubicBezTo>
                    <a:pt x="660168" y="498891"/>
                    <a:pt x="660654" y="470230"/>
                    <a:pt x="661625" y="451771"/>
                  </a:cubicBezTo>
                  <a:lnTo>
                    <a:pt x="661625" y="408051"/>
                  </a:lnTo>
                  <a:cubicBezTo>
                    <a:pt x="663569" y="380848"/>
                    <a:pt x="665512" y="361902"/>
                    <a:pt x="667455" y="351215"/>
                  </a:cubicBezTo>
                  <a:cubicBezTo>
                    <a:pt x="667455" y="334699"/>
                    <a:pt x="669398" y="311867"/>
                    <a:pt x="673284" y="282721"/>
                  </a:cubicBezTo>
                  <a:cubicBezTo>
                    <a:pt x="675227" y="257461"/>
                    <a:pt x="676199" y="239487"/>
                    <a:pt x="676199" y="228800"/>
                  </a:cubicBezTo>
                  <a:lnTo>
                    <a:pt x="676199" y="225885"/>
                  </a:lnTo>
                  <a:lnTo>
                    <a:pt x="674741" y="214227"/>
                  </a:lnTo>
                  <a:cubicBezTo>
                    <a:pt x="672798" y="210340"/>
                    <a:pt x="671827" y="207426"/>
                    <a:pt x="671827" y="205483"/>
                  </a:cubicBezTo>
                  <a:cubicBezTo>
                    <a:pt x="671827" y="203540"/>
                    <a:pt x="671584" y="202325"/>
                    <a:pt x="671098" y="201839"/>
                  </a:cubicBezTo>
                  <a:cubicBezTo>
                    <a:pt x="670612" y="201354"/>
                    <a:pt x="669398" y="201111"/>
                    <a:pt x="667455" y="201111"/>
                  </a:cubicBezTo>
                  <a:lnTo>
                    <a:pt x="665997" y="208397"/>
                  </a:lnTo>
                  <a:cubicBezTo>
                    <a:pt x="665026" y="207426"/>
                    <a:pt x="663811" y="206940"/>
                    <a:pt x="662354" y="206940"/>
                  </a:cubicBezTo>
                  <a:cubicBezTo>
                    <a:pt x="660897" y="206940"/>
                    <a:pt x="659682" y="206454"/>
                    <a:pt x="658711" y="205483"/>
                  </a:cubicBezTo>
                  <a:cubicBezTo>
                    <a:pt x="656768" y="203540"/>
                    <a:pt x="655796" y="202082"/>
                    <a:pt x="655796" y="201111"/>
                  </a:cubicBezTo>
                  <a:lnTo>
                    <a:pt x="655796" y="196739"/>
                  </a:lnTo>
                  <a:cubicBezTo>
                    <a:pt x="655796" y="191881"/>
                    <a:pt x="652881" y="185566"/>
                    <a:pt x="647052" y="177794"/>
                  </a:cubicBezTo>
                  <a:cubicBezTo>
                    <a:pt x="644137" y="175851"/>
                    <a:pt x="640737" y="170993"/>
                    <a:pt x="636851" y="163220"/>
                  </a:cubicBezTo>
                  <a:lnTo>
                    <a:pt x="626650" y="187995"/>
                  </a:lnTo>
                  <a:lnTo>
                    <a:pt x="623735" y="187995"/>
                  </a:lnTo>
                  <a:cubicBezTo>
                    <a:pt x="621792" y="183137"/>
                    <a:pt x="620820" y="177065"/>
                    <a:pt x="620820" y="169778"/>
                  </a:cubicBezTo>
                  <a:cubicBezTo>
                    <a:pt x="620820" y="162492"/>
                    <a:pt x="620820" y="157877"/>
                    <a:pt x="620820" y="155934"/>
                  </a:cubicBezTo>
                  <a:cubicBezTo>
                    <a:pt x="618877" y="157877"/>
                    <a:pt x="617906" y="158848"/>
                    <a:pt x="617906" y="158848"/>
                  </a:cubicBezTo>
                  <a:cubicBezTo>
                    <a:pt x="617906" y="160791"/>
                    <a:pt x="617663" y="162735"/>
                    <a:pt x="617177" y="164678"/>
                  </a:cubicBezTo>
                  <a:cubicBezTo>
                    <a:pt x="616691" y="166621"/>
                    <a:pt x="616934" y="169050"/>
                    <a:pt x="617906" y="171964"/>
                  </a:cubicBezTo>
                  <a:cubicBezTo>
                    <a:pt x="618877" y="175851"/>
                    <a:pt x="617420" y="177794"/>
                    <a:pt x="613534" y="177794"/>
                  </a:cubicBezTo>
                  <a:cubicBezTo>
                    <a:pt x="610619" y="175851"/>
                    <a:pt x="609162" y="177308"/>
                    <a:pt x="609162" y="182166"/>
                  </a:cubicBezTo>
                  <a:cubicBezTo>
                    <a:pt x="608190" y="187023"/>
                    <a:pt x="606733" y="188481"/>
                    <a:pt x="604790" y="186538"/>
                  </a:cubicBezTo>
                  <a:cubicBezTo>
                    <a:pt x="603818" y="186538"/>
                    <a:pt x="602604" y="186295"/>
                    <a:pt x="601146" y="185809"/>
                  </a:cubicBezTo>
                  <a:cubicBezTo>
                    <a:pt x="599689" y="185323"/>
                    <a:pt x="598960" y="185566"/>
                    <a:pt x="598960" y="186538"/>
                  </a:cubicBezTo>
                  <a:cubicBezTo>
                    <a:pt x="597989" y="187509"/>
                    <a:pt x="596046" y="187995"/>
                    <a:pt x="593131" y="187995"/>
                  </a:cubicBezTo>
                  <a:cubicBezTo>
                    <a:pt x="590216" y="187995"/>
                    <a:pt x="588273" y="187995"/>
                    <a:pt x="587302" y="187995"/>
                  </a:cubicBezTo>
                  <a:lnTo>
                    <a:pt x="581473" y="196739"/>
                  </a:lnTo>
                  <a:cubicBezTo>
                    <a:pt x="577586" y="195767"/>
                    <a:pt x="575643" y="192853"/>
                    <a:pt x="575643" y="187995"/>
                  </a:cubicBezTo>
                  <a:lnTo>
                    <a:pt x="572729" y="182166"/>
                  </a:lnTo>
                  <a:cubicBezTo>
                    <a:pt x="571757" y="182166"/>
                    <a:pt x="570785" y="182651"/>
                    <a:pt x="569814" y="183623"/>
                  </a:cubicBezTo>
                  <a:cubicBezTo>
                    <a:pt x="568842" y="184595"/>
                    <a:pt x="567871" y="185566"/>
                    <a:pt x="566899" y="186538"/>
                  </a:cubicBezTo>
                  <a:cubicBezTo>
                    <a:pt x="565928" y="187509"/>
                    <a:pt x="564713" y="187995"/>
                    <a:pt x="563256" y="187995"/>
                  </a:cubicBezTo>
                  <a:cubicBezTo>
                    <a:pt x="561799" y="187995"/>
                    <a:pt x="560584" y="188481"/>
                    <a:pt x="559613" y="189452"/>
                  </a:cubicBezTo>
                  <a:lnTo>
                    <a:pt x="566899" y="199653"/>
                  </a:lnTo>
                  <a:lnTo>
                    <a:pt x="561070" y="204025"/>
                  </a:lnTo>
                  <a:cubicBezTo>
                    <a:pt x="559127" y="208883"/>
                    <a:pt x="557670" y="210826"/>
                    <a:pt x="556698" y="209855"/>
                  </a:cubicBezTo>
                  <a:cubicBezTo>
                    <a:pt x="554755" y="209855"/>
                    <a:pt x="550869" y="208883"/>
                    <a:pt x="545039" y="206940"/>
                  </a:cubicBezTo>
                  <a:cubicBezTo>
                    <a:pt x="542125" y="204025"/>
                    <a:pt x="540182" y="202568"/>
                    <a:pt x="539210" y="202568"/>
                  </a:cubicBezTo>
                  <a:cubicBezTo>
                    <a:pt x="538238" y="202568"/>
                    <a:pt x="535810" y="203540"/>
                    <a:pt x="531923" y="205483"/>
                  </a:cubicBezTo>
                  <a:lnTo>
                    <a:pt x="533381" y="211312"/>
                  </a:lnTo>
                  <a:cubicBezTo>
                    <a:pt x="533381" y="216170"/>
                    <a:pt x="532895" y="219570"/>
                    <a:pt x="531923" y="221513"/>
                  </a:cubicBezTo>
                  <a:cubicBezTo>
                    <a:pt x="530952" y="223456"/>
                    <a:pt x="529009" y="224428"/>
                    <a:pt x="526094" y="224428"/>
                  </a:cubicBezTo>
                  <a:cubicBezTo>
                    <a:pt x="522208" y="228314"/>
                    <a:pt x="519293" y="230257"/>
                    <a:pt x="517350" y="230257"/>
                  </a:cubicBezTo>
                  <a:cubicBezTo>
                    <a:pt x="512492" y="228314"/>
                    <a:pt x="511035" y="225400"/>
                    <a:pt x="512978" y="221513"/>
                  </a:cubicBezTo>
                  <a:cubicBezTo>
                    <a:pt x="512978" y="216656"/>
                    <a:pt x="511035" y="215198"/>
                    <a:pt x="507149" y="217141"/>
                  </a:cubicBezTo>
                  <a:lnTo>
                    <a:pt x="496948" y="221513"/>
                  </a:lnTo>
                  <a:cubicBezTo>
                    <a:pt x="496948" y="222485"/>
                    <a:pt x="499376" y="226371"/>
                    <a:pt x="504234" y="233172"/>
                  </a:cubicBezTo>
                  <a:cubicBezTo>
                    <a:pt x="500348" y="237058"/>
                    <a:pt x="498405" y="239487"/>
                    <a:pt x="498405" y="240459"/>
                  </a:cubicBezTo>
                  <a:cubicBezTo>
                    <a:pt x="496462" y="242402"/>
                    <a:pt x="493790" y="243373"/>
                    <a:pt x="490390" y="243373"/>
                  </a:cubicBezTo>
                  <a:cubicBezTo>
                    <a:pt x="486989" y="243373"/>
                    <a:pt x="484803" y="242402"/>
                    <a:pt x="483832" y="240459"/>
                  </a:cubicBezTo>
                  <a:lnTo>
                    <a:pt x="479460" y="233172"/>
                  </a:lnTo>
                  <a:cubicBezTo>
                    <a:pt x="477517" y="234144"/>
                    <a:pt x="474602" y="234629"/>
                    <a:pt x="470716" y="234629"/>
                  </a:cubicBezTo>
                  <a:cubicBezTo>
                    <a:pt x="466830" y="234629"/>
                    <a:pt x="464886" y="237058"/>
                    <a:pt x="464886" y="241916"/>
                  </a:cubicBezTo>
                  <a:lnTo>
                    <a:pt x="454685" y="239001"/>
                  </a:lnTo>
                  <a:cubicBezTo>
                    <a:pt x="455657" y="240944"/>
                    <a:pt x="456143" y="243373"/>
                    <a:pt x="456143" y="246288"/>
                  </a:cubicBezTo>
                  <a:lnTo>
                    <a:pt x="464886" y="241916"/>
                  </a:lnTo>
                  <a:cubicBezTo>
                    <a:pt x="466830" y="244831"/>
                    <a:pt x="469744" y="245802"/>
                    <a:pt x="473630" y="244831"/>
                  </a:cubicBezTo>
                  <a:cubicBezTo>
                    <a:pt x="475574" y="242887"/>
                    <a:pt x="477517" y="243373"/>
                    <a:pt x="479460" y="246288"/>
                  </a:cubicBezTo>
                  <a:cubicBezTo>
                    <a:pt x="480431" y="246288"/>
                    <a:pt x="480917" y="247259"/>
                    <a:pt x="480917" y="249203"/>
                  </a:cubicBezTo>
                  <a:lnTo>
                    <a:pt x="478002" y="250660"/>
                  </a:lnTo>
                  <a:cubicBezTo>
                    <a:pt x="477031" y="250660"/>
                    <a:pt x="475816" y="250417"/>
                    <a:pt x="474359" y="249931"/>
                  </a:cubicBezTo>
                  <a:cubicBezTo>
                    <a:pt x="472902" y="249445"/>
                    <a:pt x="471202" y="249688"/>
                    <a:pt x="469258" y="250660"/>
                  </a:cubicBezTo>
                  <a:cubicBezTo>
                    <a:pt x="470230" y="253575"/>
                    <a:pt x="470716" y="255761"/>
                    <a:pt x="470716" y="257218"/>
                  </a:cubicBezTo>
                  <a:cubicBezTo>
                    <a:pt x="470716" y="258675"/>
                    <a:pt x="468773" y="259890"/>
                    <a:pt x="464886" y="260861"/>
                  </a:cubicBezTo>
                  <a:lnTo>
                    <a:pt x="461972" y="260861"/>
                  </a:lnTo>
                  <a:cubicBezTo>
                    <a:pt x="460029" y="262804"/>
                    <a:pt x="459057" y="263776"/>
                    <a:pt x="459057" y="263776"/>
                  </a:cubicBezTo>
                  <a:cubicBezTo>
                    <a:pt x="455171" y="263776"/>
                    <a:pt x="449827" y="264990"/>
                    <a:pt x="443027" y="267419"/>
                  </a:cubicBezTo>
                  <a:cubicBezTo>
                    <a:pt x="436226" y="269848"/>
                    <a:pt x="431368" y="271062"/>
                    <a:pt x="428453" y="271062"/>
                  </a:cubicBezTo>
                  <a:lnTo>
                    <a:pt x="418252" y="271062"/>
                  </a:lnTo>
                  <a:cubicBezTo>
                    <a:pt x="407565" y="271062"/>
                    <a:pt x="399793" y="269605"/>
                    <a:pt x="394935" y="266690"/>
                  </a:cubicBezTo>
                  <a:cubicBezTo>
                    <a:pt x="393963" y="265719"/>
                    <a:pt x="391534" y="265233"/>
                    <a:pt x="387648" y="265233"/>
                  </a:cubicBezTo>
                  <a:cubicBezTo>
                    <a:pt x="382791" y="263290"/>
                    <a:pt x="377690" y="261833"/>
                    <a:pt x="372346" y="260861"/>
                  </a:cubicBezTo>
                  <a:cubicBezTo>
                    <a:pt x="367003" y="259890"/>
                    <a:pt x="361416" y="258432"/>
                    <a:pt x="355587" y="256489"/>
                  </a:cubicBezTo>
                  <a:lnTo>
                    <a:pt x="348301" y="249203"/>
                  </a:lnTo>
                  <a:cubicBezTo>
                    <a:pt x="341500" y="244345"/>
                    <a:pt x="337613" y="241916"/>
                    <a:pt x="336642" y="241916"/>
                  </a:cubicBezTo>
                  <a:cubicBezTo>
                    <a:pt x="330813" y="240944"/>
                    <a:pt x="324983" y="238273"/>
                    <a:pt x="319154" y="233901"/>
                  </a:cubicBezTo>
                  <a:cubicBezTo>
                    <a:pt x="313325" y="229529"/>
                    <a:pt x="308953" y="226371"/>
                    <a:pt x="306038" y="224428"/>
                  </a:cubicBezTo>
                  <a:cubicBezTo>
                    <a:pt x="305067" y="224428"/>
                    <a:pt x="304095" y="223699"/>
                    <a:pt x="303123" y="222242"/>
                  </a:cubicBezTo>
                  <a:cubicBezTo>
                    <a:pt x="302152" y="220785"/>
                    <a:pt x="301666" y="219570"/>
                    <a:pt x="301666" y="218599"/>
                  </a:cubicBezTo>
                  <a:cubicBezTo>
                    <a:pt x="300695" y="214713"/>
                    <a:pt x="298994" y="211798"/>
                    <a:pt x="296566" y="209855"/>
                  </a:cubicBezTo>
                  <a:cubicBezTo>
                    <a:pt x="294137" y="207912"/>
                    <a:pt x="292436" y="206454"/>
                    <a:pt x="291465" y="205483"/>
                  </a:cubicBezTo>
                  <a:cubicBezTo>
                    <a:pt x="282721" y="200625"/>
                    <a:pt x="279806" y="194310"/>
                    <a:pt x="282721" y="186538"/>
                  </a:cubicBezTo>
                  <a:cubicBezTo>
                    <a:pt x="282721" y="180708"/>
                    <a:pt x="280778" y="177308"/>
                    <a:pt x="276892" y="176336"/>
                  </a:cubicBezTo>
                  <a:cubicBezTo>
                    <a:pt x="270091" y="173422"/>
                    <a:pt x="265233" y="169050"/>
                    <a:pt x="262318" y="163220"/>
                  </a:cubicBezTo>
                  <a:cubicBezTo>
                    <a:pt x="266205" y="160306"/>
                    <a:pt x="270577" y="160306"/>
                    <a:pt x="275434" y="163220"/>
                  </a:cubicBezTo>
                  <a:cubicBezTo>
                    <a:pt x="279320" y="165163"/>
                    <a:pt x="282235" y="166135"/>
                    <a:pt x="284178" y="166135"/>
                  </a:cubicBezTo>
                  <a:cubicBezTo>
                    <a:pt x="287093" y="166135"/>
                    <a:pt x="291222" y="166378"/>
                    <a:pt x="296566" y="166864"/>
                  </a:cubicBezTo>
                  <a:cubicBezTo>
                    <a:pt x="301909" y="167349"/>
                    <a:pt x="306524" y="169050"/>
                    <a:pt x="310410" y="171964"/>
                  </a:cubicBezTo>
                  <a:cubicBezTo>
                    <a:pt x="315268" y="175851"/>
                    <a:pt x="319883" y="177065"/>
                    <a:pt x="324255" y="175608"/>
                  </a:cubicBezTo>
                  <a:cubicBezTo>
                    <a:pt x="328627" y="174150"/>
                    <a:pt x="331298" y="173422"/>
                    <a:pt x="332270" y="173422"/>
                  </a:cubicBezTo>
                  <a:lnTo>
                    <a:pt x="352672" y="166135"/>
                  </a:lnTo>
                  <a:cubicBezTo>
                    <a:pt x="353644" y="165163"/>
                    <a:pt x="354858" y="164192"/>
                    <a:pt x="356316" y="163220"/>
                  </a:cubicBezTo>
                  <a:cubicBezTo>
                    <a:pt x="357773" y="162249"/>
                    <a:pt x="359959" y="161277"/>
                    <a:pt x="362874" y="160306"/>
                  </a:cubicBezTo>
                  <a:lnTo>
                    <a:pt x="368703" y="157391"/>
                  </a:lnTo>
                  <a:lnTo>
                    <a:pt x="373075" y="154476"/>
                  </a:lnTo>
                  <a:cubicBezTo>
                    <a:pt x="375018" y="152533"/>
                    <a:pt x="376961" y="151562"/>
                    <a:pt x="378904" y="151562"/>
                  </a:cubicBezTo>
                  <a:lnTo>
                    <a:pt x="387648" y="147190"/>
                  </a:lnTo>
                  <a:lnTo>
                    <a:pt x="390563" y="142818"/>
                  </a:lnTo>
                  <a:lnTo>
                    <a:pt x="394935" y="142818"/>
                  </a:lnTo>
                  <a:cubicBezTo>
                    <a:pt x="396878" y="139903"/>
                    <a:pt x="399550" y="137960"/>
                    <a:pt x="402950" y="136988"/>
                  </a:cubicBezTo>
                  <a:cubicBezTo>
                    <a:pt x="406351" y="136017"/>
                    <a:pt x="409022" y="135045"/>
                    <a:pt x="410966" y="134074"/>
                  </a:cubicBezTo>
                  <a:lnTo>
                    <a:pt x="419709" y="128245"/>
                  </a:lnTo>
                  <a:lnTo>
                    <a:pt x="424081" y="126787"/>
                  </a:lnTo>
                  <a:cubicBezTo>
                    <a:pt x="426996" y="123873"/>
                    <a:pt x="428453" y="122415"/>
                    <a:pt x="428453" y="122415"/>
                  </a:cubicBezTo>
                  <a:lnTo>
                    <a:pt x="431368" y="122415"/>
                  </a:lnTo>
                  <a:lnTo>
                    <a:pt x="450313" y="113671"/>
                  </a:lnTo>
                  <a:cubicBezTo>
                    <a:pt x="451285" y="113671"/>
                    <a:pt x="452742" y="112700"/>
                    <a:pt x="454685" y="110757"/>
                  </a:cubicBezTo>
                  <a:lnTo>
                    <a:pt x="460514" y="107842"/>
                  </a:lnTo>
                  <a:cubicBezTo>
                    <a:pt x="461486" y="103956"/>
                    <a:pt x="463429" y="102498"/>
                    <a:pt x="466344" y="103470"/>
                  </a:cubicBezTo>
                  <a:lnTo>
                    <a:pt x="469258" y="100555"/>
                  </a:lnTo>
                  <a:cubicBezTo>
                    <a:pt x="472173" y="99584"/>
                    <a:pt x="481889" y="94240"/>
                    <a:pt x="498405" y="84525"/>
                  </a:cubicBezTo>
                  <a:cubicBezTo>
                    <a:pt x="500348" y="83553"/>
                    <a:pt x="502777" y="82582"/>
                    <a:pt x="505692" y="81610"/>
                  </a:cubicBezTo>
                  <a:cubicBezTo>
                    <a:pt x="508606" y="80639"/>
                    <a:pt x="511521" y="79181"/>
                    <a:pt x="514436" y="77238"/>
                  </a:cubicBezTo>
                  <a:cubicBezTo>
                    <a:pt x="520265" y="75295"/>
                    <a:pt x="525123" y="73109"/>
                    <a:pt x="529009" y="70680"/>
                  </a:cubicBezTo>
                  <a:cubicBezTo>
                    <a:pt x="532895" y="68251"/>
                    <a:pt x="535810" y="66551"/>
                    <a:pt x="537753" y="65580"/>
                  </a:cubicBezTo>
                  <a:lnTo>
                    <a:pt x="555241" y="59750"/>
                  </a:lnTo>
                  <a:lnTo>
                    <a:pt x="575643" y="49549"/>
                  </a:lnTo>
                  <a:lnTo>
                    <a:pt x="577101" y="49549"/>
                  </a:lnTo>
                  <a:cubicBezTo>
                    <a:pt x="584873" y="47606"/>
                    <a:pt x="591188" y="46634"/>
                    <a:pt x="596046" y="46634"/>
                  </a:cubicBezTo>
                  <a:lnTo>
                    <a:pt x="598960" y="46634"/>
                  </a:lnTo>
                  <a:cubicBezTo>
                    <a:pt x="600903" y="45663"/>
                    <a:pt x="603818" y="44205"/>
                    <a:pt x="607704" y="42262"/>
                  </a:cubicBezTo>
                  <a:cubicBezTo>
                    <a:pt x="611591" y="40319"/>
                    <a:pt x="615477" y="39348"/>
                    <a:pt x="619363" y="39348"/>
                  </a:cubicBezTo>
                  <a:lnTo>
                    <a:pt x="620820" y="39348"/>
                  </a:lnTo>
                  <a:cubicBezTo>
                    <a:pt x="622763" y="39348"/>
                    <a:pt x="625678" y="38133"/>
                    <a:pt x="629564" y="35704"/>
                  </a:cubicBezTo>
                  <a:cubicBezTo>
                    <a:pt x="633450" y="33276"/>
                    <a:pt x="636851" y="32547"/>
                    <a:pt x="639765" y="33518"/>
                  </a:cubicBezTo>
                  <a:lnTo>
                    <a:pt x="641223" y="33518"/>
                  </a:lnTo>
                  <a:cubicBezTo>
                    <a:pt x="644137" y="33518"/>
                    <a:pt x="646566" y="31575"/>
                    <a:pt x="648509" y="27689"/>
                  </a:cubicBezTo>
                  <a:cubicBezTo>
                    <a:pt x="650453" y="23803"/>
                    <a:pt x="651424" y="19917"/>
                    <a:pt x="651424" y="16030"/>
                  </a:cubicBezTo>
                  <a:close/>
                </a:path>
              </a:pathLst>
            </a:custGeom>
            <a:grpFill/>
            <a:ln>
              <a:solidFill>
                <a:schemeClr val="accent2"/>
              </a:solid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4" name="文本框 3">
              <a:extLst>
                <a:ext uri="{FF2B5EF4-FFF2-40B4-BE49-F238E27FC236}">
                  <a16:creationId xmlns:a16="http://schemas.microsoft.com/office/drawing/2014/main" id="{CBE23214-B997-4AE6-9919-DCB521457F63}"/>
                </a:ext>
              </a:extLst>
            </p:cNvPr>
            <p:cNvSpPr txBox="1"/>
            <p:nvPr/>
          </p:nvSpPr>
          <p:spPr>
            <a:xfrm>
              <a:off x="7629950" y="2348106"/>
              <a:ext cx="1631671" cy="1583036"/>
            </a:xfrm>
            <a:custGeom>
              <a:avLst/>
              <a:gdLst/>
              <a:ahLst/>
              <a:cxnLst/>
              <a:rect l="l" t="t" r="r" b="b"/>
              <a:pathLst>
                <a:path w="1631671" h="1583036">
                  <a:moveTo>
                    <a:pt x="608152" y="1498911"/>
                  </a:moveTo>
                  <a:cubicBezTo>
                    <a:pt x="612826" y="1501248"/>
                    <a:pt x="615163" y="1503585"/>
                    <a:pt x="615163" y="1505922"/>
                  </a:cubicBezTo>
                  <a:lnTo>
                    <a:pt x="611658" y="1505922"/>
                  </a:lnTo>
                  <a:cubicBezTo>
                    <a:pt x="609321" y="1505922"/>
                    <a:pt x="607568" y="1505337"/>
                    <a:pt x="606400" y="1504169"/>
                  </a:cubicBezTo>
                  <a:close/>
                  <a:moveTo>
                    <a:pt x="864032" y="1297362"/>
                  </a:moveTo>
                  <a:cubicBezTo>
                    <a:pt x="864032" y="1299699"/>
                    <a:pt x="865200" y="1300867"/>
                    <a:pt x="867537" y="1300867"/>
                  </a:cubicBezTo>
                  <a:cubicBezTo>
                    <a:pt x="866369" y="1302036"/>
                    <a:pt x="864032" y="1303496"/>
                    <a:pt x="860527" y="1305249"/>
                  </a:cubicBezTo>
                  <a:cubicBezTo>
                    <a:pt x="857021" y="1307001"/>
                    <a:pt x="852932" y="1306709"/>
                    <a:pt x="848258" y="1304373"/>
                  </a:cubicBezTo>
                  <a:lnTo>
                    <a:pt x="848258" y="1300867"/>
                  </a:lnTo>
                  <a:cubicBezTo>
                    <a:pt x="856437" y="1300867"/>
                    <a:pt x="861695" y="1299699"/>
                    <a:pt x="864032" y="1297362"/>
                  </a:cubicBezTo>
                  <a:close/>
                  <a:moveTo>
                    <a:pt x="695344" y="1276331"/>
                  </a:moveTo>
                  <a:cubicBezTo>
                    <a:pt x="696805" y="1276331"/>
                    <a:pt x="698119" y="1276915"/>
                    <a:pt x="699288" y="1278084"/>
                  </a:cubicBezTo>
                  <a:lnTo>
                    <a:pt x="702793" y="1281589"/>
                  </a:lnTo>
                  <a:cubicBezTo>
                    <a:pt x="703961" y="1281589"/>
                    <a:pt x="704837" y="1282465"/>
                    <a:pt x="705422" y="1284218"/>
                  </a:cubicBezTo>
                  <a:cubicBezTo>
                    <a:pt x="706006" y="1285970"/>
                    <a:pt x="706882" y="1287431"/>
                    <a:pt x="708051" y="1288599"/>
                  </a:cubicBezTo>
                  <a:lnTo>
                    <a:pt x="715061" y="1290352"/>
                  </a:lnTo>
                  <a:cubicBezTo>
                    <a:pt x="718566" y="1288015"/>
                    <a:pt x="722656" y="1289183"/>
                    <a:pt x="727329" y="1293857"/>
                  </a:cubicBezTo>
                  <a:lnTo>
                    <a:pt x="729082" y="1295610"/>
                  </a:lnTo>
                  <a:cubicBezTo>
                    <a:pt x="732587" y="1303788"/>
                    <a:pt x="738429" y="1307878"/>
                    <a:pt x="746608" y="1307878"/>
                  </a:cubicBezTo>
                  <a:cubicBezTo>
                    <a:pt x="751281" y="1307878"/>
                    <a:pt x="754787" y="1309046"/>
                    <a:pt x="757123" y="1311383"/>
                  </a:cubicBezTo>
                  <a:cubicBezTo>
                    <a:pt x="758292" y="1312551"/>
                    <a:pt x="759460" y="1314304"/>
                    <a:pt x="760628" y="1316641"/>
                  </a:cubicBezTo>
                  <a:cubicBezTo>
                    <a:pt x="761797" y="1318978"/>
                    <a:pt x="762965" y="1320730"/>
                    <a:pt x="764133" y="1321899"/>
                  </a:cubicBezTo>
                  <a:lnTo>
                    <a:pt x="778154" y="1346435"/>
                  </a:lnTo>
                  <a:lnTo>
                    <a:pt x="778154" y="1355198"/>
                  </a:lnTo>
                  <a:cubicBezTo>
                    <a:pt x="779323" y="1356366"/>
                    <a:pt x="781075" y="1356951"/>
                    <a:pt x="783412" y="1356951"/>
                  </a:cubicBezTo>
                  <a:cubicBezTo>
                    <a:pt x="784581" y="1358119"/>
                    <a:pt x="786333" y="1358703"/>
                    <a:pt x="788670" y="1358703"/>
                  </a:cubicBezTo>
                  <a:cubicBezTo>
                    <a:pt x="791007" y="1358703"/>
                    <a:pt x="793928" y="1359872"/>
                    <a:pt x="797433" y="1362208"/>
                  </a:cubicBezTo>
                  <a:cubicBezTo>
                    <a:pt x="798601" y="1364545"/>
                    <a:pt x="800646" y="1367174"/>
                    <a:pt x="803567" y="1370095"/>
                  </a:cubicBezTo>
                  <a:cubicBezTo>
                    <a:pt x="806488" y="1373016"/>
                    <a:pt x="809117" y="1376229"/>
                    <a:pt x="811454" y="1379734"/>
                  </a:cubicBezTo>
                  <a:cubicBezTo>
                    <a:pt x="816127" y="1380903"/>
                    <a:pt x="818464" y="1384408"/>
                    <a:pt x="818464" y="1390250"/>
                  </a:cubicBezTo>
                  <a:lnTo>
                    <a:pt x="818464" y="1420044"/>
                  </a:lnTo>
                  <a:cubicBezTo>
                    <a:pt x="816127" y="1421213"/>
                    <a:pt x="814959" y="1422381"/>
                    <a:pt x="814959" y="1423549"/>
                  </a:cubicBezTo>
                  <a:cubicBezTo>
                    <a:pt x="814959" y="1424718"/>
                    <a:pt x="814375" y="1425886"/>
                    <a:pt x="813206" y="1427055"/>
                  </a:cubicBezTo>
                  <a:cubicBezTo>
                    <a:pt x="812038" y="1428223"/>
                    <a:pt x="810870" y="1430268"/>
                    <a:pt x="809701" y="1433189"/>
                  </a:cubicBezTo>
                  <a:cubicBezTo>
                    <a:pt x="808533" y="1436110"/>
                    <a:pt x="806196" y="1438154"/>
                    <a:pt x="802691" y="1439323"/>
                  </a:cubicBezTo>
                  <a:cubicBezTo>
                    <a:pt x="802691" y="1440491"/>
                    <a:pt x="802399" y="1441368"/>
                    <a:pt x="801815" y="1441952"/>
                  </a:cubicBezTo>
                  <a:cubicBezTo>
                    <a:pt x="801230" y="1442536"/>
                    <a:pt x="800938" y="1443412"/>
                    <a:pt x="800938" y="1444581"/>
                  </a:cubicBezTo>
                  <a:lnTo>
                    <a:pt x="799186" y="1446333"/>
                  </a:lnTo>
                  <a:lnTo>
                    <a:pt x="797433" y="1453344"/>
                  </a:lnTo>
                  <a:lnTo>
                    <a:pt x="792175" y="1456849"/>
                  </a:lnTo>
                  <a:cubicBezTo>
                    <a:pt x="789838" y="1456849"/>
                    <a:pt x="788670" y="1457433"/>
                    <a:pt x="788670" y="1458601"/>
                  </a:cubicBezTo>
                  <a:cubicBezTo>
                    <a:pt x="789838" y="1464443"/>
                    <a:pt x="788086" y="1467949"/>
                    <a:pt x="783412" y="1469117"/>
                  </a:cubicBezTo>
                  <a:lnTo>
                    <a:pt x="779907" y="1470870"/>
                  </a:lnTo>
                  <a:cubicBezTo>
                    <a:pt x="779907" y="1474375"/>
                    <a:pt x="778154" y="1476712"/>
                    <a:pt x="774649" y="1477880"/>
                  </a:cubicBezTo>
                  <a:lnTo>
                    <a:pt x="772897" y="1477880"/>
                  </a:lnTo>
                  <a:lnTo>
                    <a:pt x="772897" y="1483138"/>
                  </a:lnTo>
                  <a:cubicBezTo>
                    <a:pt x="772897" y="1484306"/>
                    <a:pt x="771728" y="1485475"/>
                    <a:pt x="769391" y="1486643"/>
                  </a:cubicBezTo>
                  <a:lnTo>
                    <a:pt x="767639" y="1486643"/>
                  </a:lnTo>
                  <a:cubicBezTo>
                    <a:pt x="767639" y="1491317"/>
                    <a:pt x="764133" y="1493653"/>
                    <a:pt x="757123" y="1493653"/>
                  </a:cubicBezTo>
                  <a:lnTo>
                    <a:pt x="757123" y="1495406"/>
                  </a:lnTo>
                  <a:cubicBezTo>
                    <a:pt x="757123" y="1501248"/>
                    <a:pt x="755371" y="1504169"/>
                    <a:pt x="751866" y="1504169"/>
                  </a:cubicBezTo>
                  <a:lnTo>
                    <a:pt x="746608" y="1504169"/>
                  </a:lnTo>
                  <a:cubicBezTo>
                    <a:pt x="745439" y="1506506"/>
                    <a:pt x="743687" y="1508258"/>
                    <a:pt x="741350" y="1509427"/>
                  </a:cubicBezTo>
                  <a:cubicBezTo>
                    <a:pt x="739013" y="1510595"/>
                    <a:pt x="737261" y="1511179"/>
                    <a:pt x="736092" y="1511179"/>
                  </a:cubicBezTo>
                  <a:cubicBezTo>
                    <a:pt x="734924" y="1512348"/>
                    <a:pt x="733171" y="1512932"/>
                    <a:pt x="730834" y="1512932"/>
                  </a:cubicBezTo>
                  <a:cubicBezTo>
                    <a:pt x="728498" y="1512932"/>
                    <a:pt x="726161" y="1514100"/>
                    <a:pt x="723824" y="1516437"/>
                  </a:cubicBezTo>
                  <a:lnTo>
                    <a:pt x="716814" y="1518190"/>
                  </a:lnTo>
                  <a:lnTo>
                    <a:pt x="711556" y="1518190"/>
                  </a:lnTo>
                  <a:lnTo>
                    <a:pt x="709803" y="1512932"/>
                  </a:lnTo>
                  <a:cubicBezTo>
                    <a:pt x="709803" y="1511764"/>
                    <a:pt x="709511" y="1510887"/>
                    <a:pt x="708927" y="1510303"/>
                  </a:cubicBezTo>
                  <a:cubicBezTo>
                    <a:pt x="708343" y="1509719"/>
                    <a:pt x="708051" y="1509427"/>
                    <a:pt x="708051" y="1509427"/>
                  </a:cubicBezTo>
                  <a:lnTo>
                    <a:pt x="708051" y="1518190"/>
                  </a:lnTo>
                  <a:cubicBezTo>
                    <a:pt x="701040" y="1520527"/>
                    <a:pt x="695782" y="1521111"/>
                    <a:pt x="692277" y="1519942"/>
                  </a:cubicBezTo>
                  <a:cubicBezTo>
                    <a:pt x="689940" y="1517606"/>
                    <a:pt x="687604" y="1517606"/>
                    <a:pt x="685267" y="1519942"/>
                  </a:cubicBezTo>
                  <a:cubicBezTo>
                    <a:pt x="682930" y="1521111"/>
                    <a:pt x="680593" y="1521111"/>
                    <a:pt x="678256" y="1519942"/>
                  </a:cubicBezTo>
                  <a:cubicBezTo>
                    <a:pt x="675920" y="1518774"/>
                    <a:pt x="674167" y="1518190"/>
                    <a:pt x="672999" y="1518190"/>
                  </a:cubicBezTo>
                  <a:cubicBezTo>
                    <a:pt x="672999" y="1517021"/>
                    <a:pt x="672414" y="1517021"/>
                    <a:pt x="671246" y="1518190"/>
                  </a:cubicBezTo>
                  <a:cubicBezTo>
                    <a:pt x="664236" y="1518190"/>
                    <a:pt x="658978" y="1517606"/>
                    <a:pt x="655473" y="1516437"/>
                  </a:cubicBezTo>
                  <a:cubicBezTo>
                    <a:pt x="655473" y="1512932"/>
                    <a:pt x="651967" y="1511764"/>
                    <a:pt x="644957" y="1512932"/>
                  </a:cubicBezTo>
                  <a:lnTo>
                    <a:pt x="643204" y="1512932"/>
                  </a:lnTo>
                  <a:cubicBezTo>
                    <a:pt x="639699" y="1511764"/>
                    <a:pt x="635026" y="1510887"/>
                    <a:pt x="629184" y="1510303"/>
                  </a:cubicBezTo>
                  <a:cubicBezTo>
                    <a:pt x="623342" y="1509719"/>
                    <a:pt x="618668" y="1508258"/>
                    <a:pt x="615163" y="1505922"/>
                  </a:cubicBezTo>
                  <a:lnTo>
                    <a:pt x="618668" y="1498911"/>
                  </a:lnTo>
                  <a:cubicBezTo>
                    <a:pt x="615163" y="1496574"/>
                    <a:pt x="612242" y="1495990"/>
                    <a:pt x="609905" y="1497159"/>
                  </a:cubicBezTo>
                  <a:lnTo>
                    <a:pt x="594132" y="1497159"/>
                  </a:lnTo>
                  <a:cubicBezTo>
                    <a:pt x="591795" y="1497159"/>
                    <a:pt x="590626" y="1496574"/>
                    <a:pt x="590626" y="1495406"/>
                  </a:cubicBezTo>
                  <a:cubicBezTo>
                    <a:pt x="589458" y="1495406"/>
                    <a:pt x="587121" y="1494530"/>
                    <a:pt x="583616" y="1492777"/>
                  </a:cubicBezTo>
                  <a:cubicBezTo>
                    <a:pt x="580111" y="1491025"/>
                    <a:pt x="577190" y="1491317"/>
                    <a:pt x="574853" y="1493653"/>
                  </a:cubicBezTo>
                  <a:cubicBezTo>
                    <a:pt x="572516" y="1493653"/>
                    <a:pt x="570764" y="1493069"/>
                    <a:pt x="569595" y="1491901"/>
                  </a:cubicBezTo>
                  <a:cubicBezTo>
                    <a:pt x="568427" y="1490732"/>
                    <a:pt x="567258" y="1489564"/>
                    <a:pt x="566090" y="1488396"/>
                  </a:cubicBezTo>
                  <a:lnTo>
                    <a:pt x="559080" y="1486643"/>
                  </a:lnTo>
                  <a:cubicBezTo>
                    <a:pt x="555574" y="1486643"/>
                    <a:pt x="552653" y="1485475"/>
                    <a:pt x="550317" y="1483138"/>
                  </a:cubicBezTo>
                  <a:lnTo>
                    <a:pt x="548564" y="1477880"/>
                  </a:lnTo>
                  <a:cubicBezTo>
                    <a:pt x="546227" y="1476712"/>
                    <a:pt x="543598" y="1475251"/>
                    <a:pt x="540677" y="1473498"/>
                  </a:cubicBezTo>
                  <a:cubicBezTo>
                    <a:pt x="537756" y="1471746"/>
                    <a:pt x="533959" y="1469117"/>
                    <a:pt x="529285" y="1465612"/>
                  </a:cubicBezTo>
                  <a:cubicBezTo>
                    <a:pt x="526949" y="1462107"/>
                    <a:pt x="519646" y="1454804"/>
                    <a:pt x="507378" y="1443704"/>
                  </a:cubicBezTo>
                  <a:cubicBezTo>
                    <a:pt x="495110" y="1432604"/>
                    <a:pt x="488976" y="1426470"/>
                    <a:pt x="488976" y="1425302"/>
                  </a:cubicBezTo>
                  <a:cubicBezTo>
                    <a:pt x="494818" y="1429976"/>
                    <a:pt x="504165" y="1437570"/>
                    <a:pt x="517017" y="1448086"/>
                  </a:cubicBezTo>
                  <a:cubicBezTo>
                    <a:pt x="529870" y="1458601"/>
                    <a:pt x="536880" y="1463275"/>
                    <a:pt x="538048" y="1462107"/>
                  </a:cubicBezTo>
                  <a:cubicBezTo>
                    <a:pt x="531038" y="1456265"/>
                    <a:pt x="527533" y="1451007"/>
                    <a:pt x="527533" y="1446333"/>
                  </a:cubicBezTo>
                  <a:cubicBezTo>
                    <a:pt x="528701" y="1448670"/>
                    <a:pt x="530746" y="1451299"/>
                    <a:pt x="533667" y="1454220"/>
                  </a:cubicBezTo>
                  <a:cubicBezTo>
                    <a:pt x="536588" y="1457141"/>
                    <a:pt x="539217" y="1459186"/>
                    <a:pt x="541554" y="1460354"/>
                  </a:cubicBezTo>
                  <a:cubicBezTo>
                    <a:pt x="546227" y="1462691"/>
                    <a:pt x="548564" y="1461522"/>
                    <a:pt x="548564" y="1456849"/>
                  </a:cubicBezTo>
                  <a:cubicBezTo>
                    <a:pt x="548564" y="1454512"/>
                    <a:pt x="549148" y="1453928"/>
                    <a:pt x="550317" y="1455096"/>
                  </a:cubicBezTo>
                  <a:cubicBezTo>
                    <a:pt x="553822" y="1457433"/>
                    <a:pt x="556743" y="1456849"/>
                    <a:pt x="559080" y="1453344"/>
                  </a:cubicBezTo>
                  <a:cubicBezTo>
                    <a:pt x="563753" y="1452175"/>
                    <a:pt x="569595" y="1451591"/>
                    <a:pt x="576606" y="1451591"/>
                  </a:cubicBezTo>
                  <a:cubicBezTo>
                    <a:pt x="578942" y="1450423"/>
                    <a:pt x="581279" y="1449254"/>
                    <a:pt x="583616" y="1448086"/>
                  </a:cubicBezTo>
                  <a:cubicBezTo>
                    <a:pt x="585953" y="1446917"/>
                    <a:pt x="588290" y="1445749"/>
                    <a:pt x="590626" y="1444581"/>
                  </a:cubicBezTo>
                  <a:cubicBezTo>
                    <a:pt x="591795" y="1442244"/>
                    <a:pt x="595884" y="1439907"/>
                    <a:pt x="602895" y="1437570"/>
                  </a:cubicBezTo>
                  <a:lnTo>
                    <a:pt x="602895" y="1435818"/>
                  </a:lnTo>
                  <a:cubicBezTo>
                    <a:pt x="607568" y="1431144"/>
                    <a:pt x="610489" y="1428807"/>
                    <a:pt x="611658" y="1428807"/>
                  </a:cubicBezTo>
                  <a:cubicBezTo>
                    <a:pt x="611658" y="1428807"/>
                    <a:pt x="611950" y="1428515"/>
                    <a:pt x="612534" y="1427931"/>
                  </a:cubicBezTo>
                  <a:cubicBezTo>
                    <a:pt x="613118" y="1427347"/>
                    <a:pt x="613410" y="1427055"/>
                    <a:pt x="613410" y="1427055"/>
                  </a:cubicBezTo>
                  <a:cubicBezTo>
                    <a:pt x="613410" y="1424718"/>
                    <a:pt x="614286" y="1422965"/>
                    <a:pt x="616039" y="1421797"/>
                  </a:cubicBezTo>
                  <a:cubicBezTo>
                    <a:pt x="617792" y="1420628"/>
                    <a:pt x="618668" y="1420044"/>
                    <a:pt x="618668" y="1420044"/>
                  </a:cubicBezTo>
                  <a:cubicBezTo>
                    <a:pt x="622173" y="1420044"/>
                    <a:pt x="624510" y="1418876"/>
                    <a:pt x="625678" y="1416539"/>
                  </a:cubicBezTo>
                  <a:lnTo>
                    <a:pt x="627431" y="1413034"/>
                  </a:lnTo>
                  <a:cubicBezTo>
                    <a:pt x="630936" y="1413034"/>
                    <a:pt x="632689" y="1411281"/>
                    <a:pt x="632689" y="1407776"/>
                  </a:cubicBezTo>
                  <a:cubicBezTo>
                    <a:pt x="632689" y="1406608"/>
                    <a:pt x="633273" y="1406023"/>
                    <a:pt x="634441" y="1406023"/>
                  </a:cubicBezTo>
                  <a:cubicBezTo>
                    <a:pt x="635610" y="1406023"/>
                    <a:pt x="637947" y="1404271"/>
                    <a:pt x="641452" y="1400766"/>
                  </a:cubicBezTo>
                  <a:cubicBezTo>
                    <a:pt x="641452" y="1399597"/>
                    <a:pt x="642328" y="1398721"/>
                    <a:pt x="644081" y="1398137"/>
                  </a:cubicBezTo>
                  <a:cubicBezTo>
                    <a:pt x="645833" y="1397552"/>
                    <a:pt x="646710" y="1396676"/>
                    <a:pt x="646710" y="1395508"/>
                  </a:cubicBezTo>
                  <a:lnTo>
                    <a:pt x="650215" y="1393755"/>
                  </a:lnTo>
                  <a:cubicBezTo>
                    <a:pt x="651383" y="1391418"/>
                    <a:pt x="653136" y="1390250"/>
                    <a:pt x="655473" y="1390250"/>
                  </a:cubicBezTo>
                  <a:cubicBezTo>
                    <a:pt x="656641" y="1389082"/>
                    <a:pt x="657225" y="1387329"/>
                    <a:pt x="657225" y="1384992"/>
                  </a:cubicBezTo>
                  <a:cubicBezTo>
                    <a:pt x="657225" y="1384992"/>
                    <a:pt x="657517" y="1384700"/>
                    <a:pt x="658101" y="1384116"/>
                  </a:cubicBezTo>
                  <a:cubicBezTo>
                    <a:pt x="658686" y="1383532"/>
                    <a:pt x="658978" y="1383240"/>
                    <a:pt x="658978" y="1383240"/>
                  </a:cubicBezTo>
                  <a:cubicBezTo>
                    <a:pt x="661315" y="1383240"/>
                    <a:pt x="663359" y="1382363"/>
                    <a:pt x="665112" y="1380611"/>
                  </a:cubicBezTo>
                  <a:cubicBezTo>
                    <a:pt x="666864" y="1378858"/>
                    <a:pt x="667741" y="1376813"/>
                    <a:pt x="667741" y="1374477"/>
                  </a:cubicBezTo>
                  <a:cubicBezTo>
                    <a:pt x="667741" y="1372140"/>
                    <a:pt x="668325" y="1370971"/>
                    <a:pt x="669493" y="1370971"/>
                  </a:cubicBezTo>
                  <a:cubicBezTo>
                    <a:pt x="671830" y="1370971"/>
                    <a:pt x="673583" y="1368050"/>
                    <a:pt x="674751" y="1362208"/>
                  </a:cubicBezTo>
                  <a:cubicBezTo>
                    <a:pt x="675920" y="1361040"/>
                    <a:pt x="677088" y="1359872"/>
                    <a:pt x="678256" y="1358703"/>
                  </a:cubicBezTo>
                  <a:cubicBezTo>
                    <a:pt x="679425" y="1357535"/>
                    <a:pt x="680009" y="1356366"/>
                    <a:pt x="680009" y="1355198"/>
                  </a:cubicBezTo>
                  <a:lnTo>
                    <a:pt x="687019" y="1355198"/>
                  </a:lnTo>
                  <a:lnTo>
                    <a:pt x="688772" y="1349940"/>
                  </a:lnTo>
                  <a:cubicBezTo>
                    <a:pt x="688772" y="1345267"/>
                    <a:pt x="689356" y="1342930"/>
                    <a:pt x="690525" y="1342930"/>
                  </a:cubicBezTo>
                  <a:cubicBezTo>
                    <a:pt x="694030" y="1341761"/>
                    <a:pt x="695782" y="1340593"/>
                    <a:pt x="695782" y="1339425"/>
                  </a:cubicBezTo>
                  <a:cubicBezTo>
                    <a:pt x="695782" y="1338256"/>
                    <a:pt x="696074" y="1337380"/>
                    <a:pt x="696659" y="1336796"/>
                  </a:cubicBezTo>
                  <a:cubicBezTo>
                    <a:pt x="697243" y="1336211"/>
                    <a:pt x="697535" y="1335335"/>
                    <a:pt x="697535" y="1334167"/>
                  </a:cubicBezTo>
                  <a:lnTo>
                    <a:pt x="704545" y="1327156"/>
                  </a:lnTo>
                  <a:cubicBezTo>
                    <a:pt x="704545" y="1325988"/>
                    <a:pt x="705714" y="1324235"/>
                    <a:pt x="708051" y="1321899"/>
                  </a:cubicBezTo>
                  <a:cubicBezTo>
                    <a:pt x="708051" y="1321899"/>
                    <a:pt x="708343" y="1321607"/>
                    <a:pt x="708927" y="1321022"/>
                  </a:cubicBezTo>
                  <a:cubicBezTo>
                    <a:pt x="709511" y="1320438"/>
                    <a:pt x="709803" y="1320146"/>
                    <a:pt x="709803" y="1320146"/>
                  </a:cubicBezTo>
                  <a:lnTo>
                    <a:pt x="709803" y="1307878"/>
                  </a:lnTo>
                  <a:lnTo>
                    <a:pt x="708051" y="1304373"/>
                  </a:lnTo>
                  <a:cubicBezTo>
                    <a:pt x="705714" y="1299699"/>
                    <a:pt x="702793" y="1297362"/>
                    <a:pt x="699288" y="1297362"/>
                  </a:cubicBezTo>
                  <a:lnTo>
                    <a:pt x="697535" y="1293857"/>
                  </a:lnTo>
                  <a:cubicBezTo>
                    <a:pt x="696367" y="1290352"/>
                    <a:pt x="694030" y="1285094"/>
                    <a:pt x="690525" y="1278084"/>
                  </a:cubicBezTo>
                  <a:cubicBezTo>
                    <a:pt x="692277" y="1276915"/>
                    <a:pt x="693884" y="1276331"/>
                    <a:pt x="695344" y="1276331"/>
                  </a:cubicBezTo>
                  <a:close/>
                  <a:moveTo>
                    <a:pt x="1049807" y="1232516"/>
                  </a:moveTo>
                  <a:cubicBezTo>
                    <a:pt x="1053313" y="1233684"/>
                    <a:pt x="1062075" y="1237774"/>
                    <a:pt x="1076096" y="1244784"/>
                  </a:cubicBezTo>
                  <a:cubicBezTo>
                    <a:pt x="1081938" y="1247121"/>
                    <a:pt x="1088949" y="1249750"/>
                    <a:pt x="1097128" y="1252671"/>
                  </a:cubicBezTo>
                  <a:cubicBezTo>
                    <a:pt x="1105307" y="1255592"/>
                    <a:pt x="1114654" y="1259973"/>
                    <a:pt x="1125169" y="1265815"/>
                  </a:cubicBezTo>
                  <a:lnTo>
                    <a:pt x="1139190" y="1264063"/>
                  </a:lnTo>
                  <a:lnTo>
                    <a:pt x="1114654" y="1234269"/>
                  </a:lnTo>
                  <a:cubicBezTo>
                    <a:pt x="1098296" y="1233100"/>
                    <a:pt x="1076681" y="1232516"/>
                    <a:pt x="1049807" y="1232516"/>
                  </a:cubicBezTo>
                  <a:close/>
                  <a:moveTo>
                    <a:pt x="278664" y="1176433"/>
                  </a:moveTo>
                  <a:lnTo>
                    <a:pt x="271653" y="1179938"/>
                  </a:lnTo>
                  <a:cubicBezTo>
                    <a:pt x="268148" y="1186948"/>
                    <a:pt x="266395" y="1194543"/>
                    <a:pt x="266395" y="1202722"/>
                  </a:cubicBezTo>
                  <a:cubicBezTo>
                    <a:pt x="265227" y="1203890"/>
                    <a:pt x="265811" y="1205643"/>
                    <a:pt x="268148" y="1207980"/>
                  </a:cubicBezTo>
                  <a:cubicBezTo>
                    <a:pt x="270485" y="1207980"/>
                    <a:pt x="271653" y="1207395"/>
                    <a:pt x="271653" y="1206227"/>
                  </a:cubicBezTo>
                  <a:cubicBezTo>
                    <a:pt x="273990" y="1194543"/>
                    <a:pt x="276327" y="1184612"/>
                    <a:pt x="278664" y="1176433"/>
                  </a:cubicBezTo>
                  <a:close/>
                  <a:moveTo>
                    <a:pt x="227838" y="1167670"/>
                  </a:moveTo>
                  <a:lnTo>
                    <a:pt x="227838" y="1169422"/>
                  </a:lnTo>
                  <a:lnTo>
                    <a:pt x="229591" y="1176433"/>
                  </a:lnTo>
                  <a:cubicBezTo>
                    <a:pt x="229591" y="1176433"/>
                    <a:pt x="229883" y="1176725"/>
                    <a:pt x="230467" y="1177309"/>
                  </a:cubicBezTo>
                  <a:cubicBezTo>
                    <a:pt x="231051" y="1177893"/>
                    <a:pt x="231343" y="1178185"/>
                    <a:pt x="231343" y="1178185"/>
                  </a:cubicBezTo>
                  <a:lnTo>
                    <a:pt x="233096" y="1169422"/>
                  </a:lnTo>
                  <a:cubicBezTo>
                    <a:pt x="230759" y="1169422"/>
                    <a:pt x="229007" y="1168838"/>
                    <a:pt x="227838" y="1167670"/>
                  </a:cubicBezTo>
                  <a:close/>
                  <a:moveTo>
                    <a:pt x="828980" y="1025709"/>
                  </a:moveTo>
                  <a:cubicBezTo>
                    <a:pt x="828980" y="1028046"/>
                    <a:pt x="830148" y="1030383"/>
                    <a:pt x="832485" y="1032720"/>
                  </a:cubicBezTo>
                  <a:cubicBezTo>
                    <a:pt x="837159" y="1037393"/>
                    <a:pt x="839495" y="1039730"/>
                    <a:pt x="839495" y="1039730"/>
                  </a:cubicBezTo>
                  <a:lnTo>
                    <a:pt x="839495" y="1043235"/>
                  </a:lnTo>
                  <a:lnTo>
                    <a:pt x="835990" y="1043235"/>
                  </a:lnTo>
                  <a:cubicBezTo>
                    <a:pt x="833653" y="1043235"/>
                    <a:pt x="832485" y="1044404"/>
                    <a:pt x="832485" y="1046740"/>
                  </a:cubicBezTo>
                  <a:lnTo>
                    <a:pt x="832485" y="1060761"/>
                  </a:lnTo>
                  <a:cubicBezTo>
                    <a:pt x="832485" y="1066603"/>
                    <a:pt x="833653" y="1071861"/>
                    <a:pt x="835990" y="1076535"/>
                  </a:cubicBezTo>
                  <a:cubicBezTo>
                    <a:pt x="837159" y="1078871"/>
                    <a:pt x="837743" y="1082961"/>
                    <a:pt x="837743" y="1088803"/>
                  </a:cubicBezTo>
                  <a:cubicBezTo>
                    <a:pt x="835406" y="1094645"/>
                    <a:pt x="836574" y="1096397"/>
                    <a:pt x="841248" y="1094061"/>
                  </a:cubicBezTo>
                  <a:lnTo>
                    <a:pt x="850011" y="1094061"/>
                  </a:lnTo>
                  <a:cubicBezTo>
                    <a:pt x="860527" y="1094061"/>
                    <a:pt x="866953" y="1091140"/>
                    <a:pt x="869290" y="1085298"/>
                  </a:cubicBezTo>
                  <a:cubicBezTo>
                    <a:pt x="872795" y="1081792"/>
                    <a:pt x="875132" y="1080040"/>
                    <a:pt x="876300" y="1080040"/>
                  </a:cubicBezTo>
                  <a:cubicBezTo>
                    <a:pt x="879805" y="1073029"/>
                    <a:pt x="880974" y="1067187"/>
                    <a:pt x="879805" y="1062514"/>
                  </a:cubicBezTo>
                  <a:cubicBezTo>
                    <a:pt x="878637" y="1062514"/>
                    <a:pt x="878345" y="1061345"/>
                    <a:pt x="878929" y="1059009"/>
                  </a:cubicBezTo>
                  <a:cubicBezTo>
                    <a:pt x="879513" y="1056672"/>
                    <a:pt x="879805" y="1054919"/>
                    <a:pt x="879805" y="1053751"/>
                  </a:cubicBezTo>
                  <a:lnTo>
                    <a:pt x="883310" y="1048493"/>
                  </a:lnTo>
                  <a:lnTo>
                    <a:pt x="876300" y="1043235"/>
                  </a:lnTo>
                  <a:lnTo>
                    <a:pt x="876300" y="1039730"/>
                  </a:lnTo>
                  <a:lnTo>
                    <a:pt x="879805" y="1036225"/>
                  </a:lnTo>
                  <a:cubicBezTo>
                    <a:pt x="879805" y="1037393"/>
                    <a:pt x="882726" y="1039730"/>
                    <a:pt x="888568" y="1043235"/>
                  </a:cubicBezTo>
                  <a:lnTo>
                    <a:pt x="888568" y="1027462"/>
                  </a:lnTo>
                  <a:lnTo>
                    <a:pt x="853516" y="1027462"/>
                  </a:lnTo>
                  <a:cubicBezTo>
                    <a:pt x="843001" y="1027462"/>
                    <a:pt x="834822" y="1026878"/>
                    <a:pt x="828980" y="1025709"/>
                  </a:cubicBezTo>
                  <a:close/>
                  <a:moveTo>
                    <a:pt x="1088365" y="1009936"/>
                  </a:moveTo>
                  <a:lnTo>
                    <a:pt x="1083107" y="1011688"/>
                  </a:lnTo>
                  <a:lnTo>
                    <a:pt x="1069086" y="1013441"/>
                  </a:lnTo>
                  <a:cubicBezTo>
                    <a:pt x="1048055" y="1018115"/>
                    <a:pt x="1032281" y="1020451"/>
                    <a:pt x="1021766" y="1020451"/>
                  </a:cubicBezTo>
                  <a:cubicBezTo>
                    <a:pt x="1019429" y="1022788"/>
                    <a:pt x="1018261" y="1025125"/>
                    <a:pt x="1018261" y="1027462"/>
                  </a:cubicBezTo>
                  <a:cubicBezTo>
                    <a:pt x="1017092" y="1028630"/>
                    <a:pt x="1016508" y="1030967"/>
                    <a:pt x="1016508" y="1034472"/>
                  </a:cubicBezTo>
                  <a:cubicBezTo>
                    <a:pt x="1016508" y="1041483"/>
                    <a:pt x="1020013" y="1046156"/>
                    <a:pt x="1027024" y="1048493"/>
                  </a:cubicBezTo>
                  <a:lnTo>
                    <a:pt x="1037539" y="1057256"/>
                  </a:lnTo>
                  <a:cubicBezTo>
                    <a:pt x="1046886" y="1061930"/>
                    <a:pt x="1054481" y="1067187"/>
                    <a:pt x="1060323" y="1073029"/>
                  </a:cubicBezTo>
                  <a:cubicBezTo>
                    <a:pt x="1062660" y="1073029"/>
                    <a:pt x="1066749" y="1075950"/>
                    <a:pt x="1072591" y="1081792"/>
                  </a:cubicBezTo>
                  <a:cubicBezTo>
                    <a:pt x="1081938" y="1087634"/>
                    <a:pt x="1084275" y="1096397"/>
                    <a:pt x="1079602" y="1108081"/>
                  </a:cubicBezTo>
                  <a:cubicBezTo>
                    <a:pt x="1079602" y="1112755"/>
                    <a:pt x="1080770" y="1116260"/>
                    <a:pt x="1083107" y="1118597"/>
                  </a:cubicBezTo>
                  <a:cubicBezTo>
                    <a:pt x="1085444" y="1120934"/>
                    <a:pt x="1087781" y="1122102"/>
                    <a:pt x="1090117" y="1122102"/>
                  </a:cubicBezTo>
                  <a:cubicBezTo>
                    <a:pt x="1091286" y="1123271"/>
                    <a:pt x="1092454" y="1123563"/>
                    <a:pt x="1093623" y="1122979"/>
                  </a:cubicBezTo>
                  <a:cubicBezTo>
                    <a:pt x="1094791" y="1122394"/>
                    <a:pt x="1095375" y="1120934"/>
                    <a:pt x="1095375" y="1118597"/>
                  </a:cubicBezTo>
                  <a:lnTo>
                    <a:pt x="1114654" y="1080040"/>
                  </a:lnTo>
                  <a:cubicBezTo>
                    <a:pt x="1116990" y="1071861"/>
                    <a:pt x="1120495" y="1062806"/>
                    <a:pt x="1125169" y="1052875"/>
                  </a:cubicBezTo>
                  <a:cubicBezTo>
                    <a:pt x="1129843" y="1042943"/>
                    <a:pt x="1133348" y="1034472"/>
                    <a:pt x="1135685" y="1027462"/>
                  </a:cubicBezTo>
                  <a:cubicBezTo>
                    <a:pt x="1133348" y="1027462"/>
                    <a:pt x="1132179" y="1027462"/>
                    <a:pt x="1132179" y="1027462"/>
                  </a:cubicBezTo>
                  <a:lnTo>
                    <a:pt x="1114654" y="1029214"/>
                  </a:lnTo>
                  <a:lnTo>
                    <a:pt x="1100633" y="1029214"/>
                  </a:lnTo>
                  <a:lnTo>
                    <a:pt x="1088365" y="1027462"/>
                  </a:lnTo>
                  <a:lnTo>
                    <a:pt x="1088365" y="1025709"/>
                  </a:lnTo>
                  <a:cubicBezTo>
                    <a:pt x="1095375" y="1025709"/>
                    <a:pt x="1096543" y="1021620"/>
                    <a:pt x="1091870" y="1013441"/>
                  </a:cubicBezTo>
                  <a:cubicBezTo>
                    <a:pt x="1091870" y="1012273"/>
                    <a:pt x="1091286" y="1011688"/>
                    <a:pt x="1090117" y="1011688"/>
                  </a:cubicBezTo>
                  <a:cubicBezTo>
                    <a:pt x="1088949" y="1011688"/>
                    <a:pt x="1088365" y="1011104"/>
                    <a:pt x="1088365" y="1009936"/>
                  </a:cubicBezTo>
                  <a:close/>
                  <a:moveTo>
                    <a:pt x="848258" y="997668"/>
                  </a:moveTo>
                  <a:cubicBezTo>
                    <a:pt x="845922" y="997668"/>
                    <a:pt x="843293" y="998544"/>
                    <a:pt x="840372" y="1000296"/>
                  </a:cubicBezTo>
                  <a:cubicBezTo>
                    <a:pt x="837451" y="1002049"/>
                    <a:pt x="834822" y="1002925"/>
                    <a:pt x="832485" y="1002925"/>
                  </a:cubicBezTo>
                  <a:lnTo>
                    <a:pt x="853516" y="1002925"/>
                  </a:lnTo>
                  <a:lnTo>
                    <a:pt x="853516" y="999420"/>
                  </a:lnTo>
                  <a:close/>
                  <a:moveTo>
                    <a:pt x="317221" y="974884"/>
                  </a:moveTo>
                  <a:cubicBezTo>
                    <a:pt x="314884" y="978389"/>
                    <a:pt x="312255" y="982478"/>
                    <a:pt x="309334" y="987152"/>
                  </a:cubicBezTo>
                  <a:cubicBezTo>
                    <a:pt x="306413" y="991826"/>
                    <a:pt x="303200" y="995915"/>
                    <a:pt x="299695" y="999420"/>
                  </a:cubicBezTo>
                  <a:cubicBezTo>
                    <a:pt x="293853" y="1015778"/>
                    <a:pt x="290348" y="1030967"/>
                    <a:pt x="289179" y="1044988"/>
                  </a:cubicBezTo>
                  <a:cubicBezTo>
                    <a:pt x="286842" y="1050830"/>
                    <a:pt x="282753" y="1063682"/>
                    <a:pt x="276911" y="1083545"/>
                  </a:cubicBezTo>
                  <a:cubicBezTo>
                    <a:pt x="276911" y="1092892"/>
                    <a:pt x="276327" y="1099318"/>
                    <a:pt x="275158" y="1102824"/>
                  </a:cubicBezTo>
                  <a:cubicBezTo>
                    <a:pt x="275158" y="1106329"/>
                    <a:pt x="274574" y="1110418"/>
                    <a:pt x="273406" y="1115092"/>
                  </a:cubicBezTo>
                  <a:cubicBezTo>
                    <a:pt x="272237" y="1119765"/>
                    <a:pt x="271653" y="1124439"/>
                    <a:pt x="271653" y="1129113"/>
                  </a:cubicBezTo>
                  <a:lnTo>
                    <a:pt x="271653" y="1134370"/>
                  </a:lnTo>
                  <a:cubicBezTo>
                    <a:pt x="271653" y="1142549"/>
                    <a:pt x="270485" y="1150144"/>
                    <a:pt x="268148" y="1157154"/>
                  </a:cubicBezTo>
                  <a:cubicBezTo>
                    <a:pt x="266980" y="1158323"/>
                    <a:pt x="266395" y="1160659"/>
                    <a:pt x="266395" y="1164165"/>
                  </a:cubicBezTo>
                  <a:cubicBezTo>
                    <a:pt x="273406" y="1161828"/>
                    <a:pt x="277787" y="1157738"/>
                    <a:pt x="279540" y="1151896"/>
                  </a:cubicBezTo>
                  <a:cubicBezTo>
                    <a:pt x="281293" y="1146054"/>
                    <a:pt x="282753" y="1141965"/>
                    <a:pt x="283921" y="1139628"/>
                  </a:cubicBezTo>
                  <a:lnTo>
                    <a:pt x="283921" y="1127360"/>
                  </a:lnTo>
                  <a:cubicBezTo>
                    <a:pt x="285090" y="1123855"/>
                    <a:pt x="285674" y="1119765"/>
                    <a:pt x="285674" y="1115092"/>
                  </a:cubicBezTo>
                  <a:cubicBezTo>
                    <a:pt x="285674" y="1110418"/>
                    <a:pt x="286258" y="1106913"/>
                    <a:pt x="287427" y="1104576"/>
                  </a:cubicBezTo>
                  <a:lnTo>
                    <a:pt x="289179" y="1102824"/>
                  </a:lnTo>
                  <a:cubicBezTo>
                    <a:pt x="289179" y="1088803"/>
                    <a:pt x="290348" y="1078871"/>
                    <a:pt x="292684" y="1073029"/>
                  </a:cubicBezTo>
                  <a:cubicBezTo>
                    <a:pt x="293853" y="1062514"/>
                    <a:pt x="296774" y="1050830"/>
                    <a:pt x="301447" y="1037977"/>
                  </a:cubicBezTo>
                  <a:cubicBezTo>
                    <a:pt x="302616" y="1030967"/>
                    <a:pt x="305537" y="1022788"/>
                    <a:pt x="310210" y="1013441"/>
                  </a:cubicBezTo>
                  <a:lnTo>
                    <a:pt x="320726" y="974884"/>
                  </a:lnTo>
                  <a:close/>
                  <a:moveTo>
                    <a:pt x="276911" y="883749"/>
                  </a:moveTo>
                  <a:lnTo>
                    <a:pt x="257632" y="889006"/>
                  </a:lnTo>
                  <a:lnTo>
                    <a:pt x="255880" y="892512"/>
                  </a:lnTo>
                  <a:cubicBezTo>
                    <a:pt x="257048" y="896017"/>
                    <a:pt x="259677" y="898646"/>
                    <a:pt x="263767" y="900398"/>
                  </a:cubicBezTo>
                  <a:cubicBezTo>
                    <a:pt x="267856" y="902151"/>
                    <a:pt x="271069" y="901859"/>
                    <a:pt x="273406" y="899522"/>
                  </a:cubicBezTo>
                  <a:cubicBezTo>
                    <a:pt x="275743" y="892512"/>
                    <a:pt x="278079" y="887838"/>
                    <a:pt x="280416" y="885501"/>
                  </a:cubicBezTo>
                  <a:close/>
                  <a:moveTo>
                    <a:pt x="900836" y="862717"/>
                  </a:moveTo>
                  <a:cubicBezTo>
                    <a:pt x="894995" y="865054"/>
                    <a:pt x="888568" y="866223"/>
                    <a:pt x="881558" y="866223"/>
                  </a:cubicBezTo>
                  <a:cubicBezTo>
                    <a:pt x="869874" y="870896"/>
                    <a:pt x="862863" y="873233"/>
                    <a:pt x="860527" y="873233"/>
                  </a:cubicBezTo>
                  <a:cubicBezTo>
                    <a:pt x="854685" y="874401"/>
                    <a:pt x="851179" y="875862"/>
                    <a:pt x="850011" y="877614"/>
                  </a:cubicBezTo>
                  <a:cubicBezTo>
                    <a:pt x="848843" y="879367"/>
                    <a:pt x="847090" y="883749"/>
                    <a:pt x="844753" y="890759"/>
                  </a:cubicBezTo>
                  <a:cubicBezTo>
                    <a:pt x="843585" y="888422"/>
                    <a:pt x="842708" y="886670"/>
                    <a:pt x="842124" y="885501"/>
                  </a:cubicBezTo>
                  <a:cubicBezTo>
                    <a:pt x="841540" y="884333"/>
                    <a:pt x="840664" y="883164"/>
                    <a:pt x="839495" y="881996"/>
                  </a:cubicBezTo>
                  <a:lnTo>
                    <a:pt x="837743" y="881996"/>
                  </a:lnTo>
                  <a:cubicBezTo>
                    <a:pt x="840080" y="889006"/>
                    <a:pt x="841248" y="893096"/>
                    <a:pt x="841248" y="894264"/>
                  </a:cubicBezTo>
                  <a:cubicBezTo>
                    <a:pt x="837743" y="897769"/>
                    <a:pt x="833653" y="900690"/>
                    <a:pt x="828980" y="903027"/>
                  </a:cubicBezTo>
                  <a:lnTo>
                    <a:pt x="818464" y="903027"/>
                  </a:lnTo>
                  <a:lnTo>
                    <a:pt x="816712" y="938079"/>
                  </a:lnTo>
                  <a:lnTo>
                    <a:pt x="818464" y="971379"/>
                  </a:lnTo>
                  <a:cubicBezTo>
                    <a:pt x="826643" y="970210"/>
                    <a:pt x="834530" y="968458"/>
                    <a:pt x="842124" y="966121"/>
                  </a:cubicBezTo>
                  <a:cubicBezTo>
                    <a:pt x="849719" y="963784"/>
                    <a:pt x="857021" y="962031"/>
                    <a:pt x="864032" y="960863"/>
                  </a:cubicBezTo>
                  <a:lnTo>
                    <a:pt x="895579" y="948595"/>
                  </a:lnTo>
                  <a:cubicBezTo>
                    <a:pt x="903757" y="945090"/>
                    <a:pt x="909015" y="940416"/>
                    <a:pt x="911352" y="934574"/>
                  </a:cubicBezTo>
                  <a:cubicBezTo>
                    <a:pt x="912520" y="927564"/>
                    <a:pt x="913689" y="920261"/>
                    <a:pt x="914857" y="912667"/>
                  </a:cubicBezTo>
                  <a:cubicBezTo>
                    <a:pt x="916026" y="905072"/>
                    <a:pt x="917194" y="897769"/>
                    <a:pt x="918362" y="890759"/>
                  </a:cubicBezTo>
                  <a:lnTo>
                    <a:pt x="920115" y="862717"/>
                  </a:lnTo>
                  <a:close/>
                  <a:moveTo>
                    <a:pt x="1112901" y="833800"/>
                  </a:moveTo>
                  <a:cubicBezTo>
                    <a:pt x="1110564" y="833800"/>
                    <a:pt x="1108227" y="834676"/>
                    <a:pt x="1105891" y="836428"/>
                  </a:cubicBezTo>
                  <a:cubicBezTo>
                    <a:pt x="1101217" y="836428"/>
                    <a:pt x="1097712" y="837013"/>
                    <a:pt x="1095375" y="838181"/>
                  </a:cubicBezTo>
                  <a:cubicBezTo>
                    <a:pt x="1095375" y="834676"/>
                    <a:pt x="1094207" y="833800"/>
                    <a:pt x="1091870" y="835552"/>
                  </a:cubicBezTo>
                  <a:cubicBezTo>
                    <a:pt x="1089533" y="837305"/>
                    <a:pt x="1088365" y="837597"/>
                    <a:pt x="1088365" y="836428"/>
                  </a:cubicBezTo>
                  <a:lnTo>
                    <a:pt x="1069086" y="838181"/>
                  </a:lnTo>
                  <a:cubicBezTo>
                    <a:pt x="1066749" y="840518"/>
                    <a:pt x="1060323" y="843439"/>
                    <a:pt x="1049807" y="846944"/>
                  </a:cubicBezTo>
                  <a:cubicBezTo>
                    <a:pt x="1049807" y="843439"/>
                    <a:pt x="1046886" y="841686"/>
                    <a:pt x="1041044" y="841686"/>
                  </a:cubicBezTo>
                  <a:cubicBezTo>
                    <a:pt x="1034034" y="845191"/>
                    <a:pt x="1029945" y="846944"/>
                    <a:pt x="1028776" y="846944"/>
                  </a:cubicBezTo>
                  <a:cubicBezTo>
                    <a:pt x="1026439" y="846944"/>
                    <a:pt x="1025271" y="847528"/>
                    <a:pt x="1025271" y="848697"/>
                  </a:cubicBezTo>
                  <a:cubicBezTo>
                    <a:pt x="1025271" y="849865"/>
                    <a:pt x="1025855" y="851618"/>
                    <a:pt x="1027024" y="853954"/>
                  </a:cubicBezTo>
                  <a:cubicBezTo>
                    <a:pt x="1029360" y="858628"/>
                    <a:pt x="1033450" y="861841"/>
                    <a:pt x="1039292" y="863594"/>
                  </a:cubicBezTo>
                  <a:cubicBezTo>
                    <a:pt x="1045134" y="865346"/>
                    <a:pt x="1050976" y="865054"/>
                    <a:pt x="1056818" y="862717"/>
                  </a:cubicBezTo>
                  <a:lnTo>
                    <a:pt x="1056818" y="857460"/>
                  </a:lnTo>
                  <a:cubicBezTo>
                    <a:pt x="1060323" y="857460"/>
                    <a:pt x="1062075" y="858044"/>
                    <a:pt x="1062075" y="859212"/>
                  </a:cubicBezTo>
                  <a:cubicBezTo>
                    <a:pt x="1062075" y="860381"/>
                    <a:pt x="1062660" y="861549"/>
                    <a:pt x="1063828" y="862717"/>
                  </a:cubicBezTo>
                  <a:cubicBezTo>
                    <a:pt x="1064997" y="863886"/>
                    <a:pt x="1065581" y="866223"/>
                    <a:pt x="1065581" y="869728"/>
                  </a:cubicBezTo>
                  <a:cubicBezTo>
                    <a:pt x="1069086" y="873233"/>
                    <a:pt x="1074928" y="876154"/>
                    <a:pt x="1083107" y="878491"/>
                  </a:cubicBezTo>
                  <a:lnTo>
                    <a:pt x="1098880" y="887254"/>
                  </a:lnTo>
                  <a:cubicBezTo>
                    <a:pt x="1101217" y="891927"/>
                    <a:pt x="1105307" y="894264"/>
                    <a:pt x="1111148" y="894264"/>
                  </a:cubicBezTo>
                  <a:cubicBezTo>
                    <a:pt x="1120495" y="895433"/>
                    <a:pt x="1126922" y="898646"/>
                    <a:pt x="1130427" y="903904"/>
                  </a:cubicBezTo>
                  <a:cubicBezTo>
                    <a:pt x="1133932" y="909161"/>
                    <a:pt x="1135685" y="916464"/>
                    <a:pt x="1135685" y="925811"/>
                  </a:cubicBezTo>
                  <a:cubicBezTo>
                    <a:pt x="1135685" y="930485"/>
                    <a:pt x="1137145" y="934574"/>
                    <a:pt x="1140066" y="938079"/>
                  </a:cubicBezTo>
                  <a:cubicBezTo>
                    <a:pt x="1142987" y="941584"/>
                    <a:pt x="1146200" y="943921"/>
                    <a:pt x="1149705" y="945090"/>
                  </a:cubicBezTo>
                  <a:cubicBezTo>
                    <a:pt x="1153211" y="946258"/>
                    <a:pt x="1157008" y="947426"/>
                    <a:pt x="1161097" y="948595"/>
                  </a:cubicBezTo>
                  <a:cubicBezTo>
                    <a:pt x="1165187" y="949763"/>
                    <a:pt x="1168984" y="950932"/>
                    <a:pt x="1172489" y="952100"/>
                  </a:cubicBezTo>
                  <a:lnTo>
                    <a:pt x="1172489" y="948595"/>
                  </a:lnTo>
                  <a:lnTo>
                    <a:pt x="1174242" y="922306"/>
                  </a:lnTo>
                  <a:cubicBezTo>
                    <a:pt x="1174242" y="917632"/>
                    <a:pt x="1175410" y="915295"/>
                    <a:pt x="1177747" y="915295"/>
                  </a:cubicBezTo>
                  <a:cubicBezTo>
                    <a:pt x="1180084" y="914127"/>
                    <a:pt x="1181545" y="911790"/>
                    <a:pt x="1182129" y="908285"/>
                  </a:cubicBezTo>
                  <a:cubicBezTo>
                    <a:pt x="1182713" y="904780"/>
                    <a:pt x="1183005" y="901859"/>
                    <a:pt x="1183005" y="899522"/>
                  </a:cubicBezTo>
                  <a:lnTo>
                    <a:pt x="1183005" y="894264"/>
                  </a:lnTo>
                  <a:cubicBezTo>
                    <a:pt x="1185342" y="890759"/>
                    <a:pt x="1184758" y="887254"/>
                    <a:pt x="1181252" y="883749"/>
                  </a:cubicBezTo>
                  <a:lnTo>
                    <a:pt x="1170737" y="883749"/>
                  </a:lnTo>
                  <a:cubicBezTo>
                    <a:pt x="1164895" y="883749"/>
                    <a:pt x="1160805" y="883164"/>
                    <a:pt x="1158469" y="881996"/>
                  </a:cubicBezTo>
                  <a:cubicBezTo>
                    <a:pt x="1154963" y="880828"/>
                    <a:pt x="1152042" y="878491"/>
                    <a:pt x="1149705" y="874986"/>
                  </a:cubicBezTo>
                  <a:cubicBezTo>
                    <a:pt x="1147369" y="871480"/>
                    <a:pt x="1145616" y="868559"/>
                    <a:pt x="1144448" y="866223"/>
                  </a:cubicBezTo>
                  <a:cubicBezTo>
                    <a:pt x="1138606" y="860381"/>
                    <a:pt x="1133932" y="860381"/>
                    <a:pt x="1130427" y="866223"/>
                  </a:cubicBezTo>
                  <a:lnTo>
                    <a:pt x="1119911" y="876738"/>
                  </a:lnTo>
                  <a:cubicBezTo>
                    <a:pt x="1116406" y="877907"/>
                    <a:pt x="1114654" y="876738"/>
                    <a:pt x="1114654" y="873233"/>
                  </a:cubicBezTo>
                  <a:cubicBezTo>
                    <a:pt x="1112317" y="870896"/>
                    <a:pt x="1111148" y="867391"/>
                    <a:pt x="1111148" y="862717"/>
                  </a:cubicBezTo>
                  <a:lnTo>
                    <a:pt x="1091870" y="862717"/>
                  </a:lnTo>
                  <a:cubicBezTo>
                    <a:pt x="1096543" y="856875"/>
                    <a:pt x="1099464" y="850449"/>
                    <a:pt x="1100633" y="843439"/>
                  </a:cubicBezTo>
                  <a:lnTo>
                    <a:pt x="1102385" y="846944"/>
                  </a:lnTo>
                  <a:lnTo>
                    <a:pt x="1102385" y="843439"/>
                  </a:lnTo>
                  <a:lnTo>
                    <a:pt x="1112901" y="848697"/>
                  </a:lnTo>
                  <a:cubicBezTo>
                    <a:pt x="1116406" y="848697"/>
                    <a:pt x="1119911" y="844607"/>
                    <a:pt x="1123417" y="836428"/>
                  </a:cubicBezTo>
                  <a:lnTo>
                    <a:pt x="1119911" y="836428"/>
                  </a:lnTo>
                  <a:cubicBezTo>
                    <a:pt x="1117575" y="834676"/>
                    <a:pt x="1115238" y="833800"/>
                    <a:pt x="1112901" y="833800"/>
                  </a:cubicBezTo>
                  <a:close/>
                  <a:moveTo>
                    <a:pt x="1147515" y="827665"/>
                  </a:moveTo>
                  <a:cubicBezTo>
                    <a:pt x="1145470" y="827665"/>
                    <a:pt x="1143864" y="828250"/>
                    <a:pt x="1142695" y="829418"/>
                  </a:cubicBezTo>
                  <a:cubicBezTo>
                    <a:pt x="1140358" y="834092"/>
                    <a:pt x="1139190" y="838765"/>
                    <a:pt x="1139190" y="843439"/>
                  </a:cubicBezTo>
                  <a:cubicBezTo>
                    <a:pt x="1138022" y="843439"/>
                    <a:pt x="1137729" y="844023"/>
                    <a:pt x="1138314" y="845191"/>
                  </a:cubicBezTo>
                  <a:cubicBezTo>
                    <a:pt x="1138898" y="846360"/>
                    <a:pt x="1140358" y="846944"/>
                    <a:pt x="1142695" y="846944"/>
                  </a:cubicBezTo>
                  <a:lnTo>
                    <a:pt x="1147953" y="843439"/>
                  </a:lnTo>
                  <a:lnTo>
                    <a:pt x="1154963" y="829418"/>
                  </a:lnTo>
                  <a:cubicBezTo>
                    <a:pt x="1152042" y="828250"/>
                    <a:pt x="1149559" y="827665"/>
                    <a:pt x="1147515" y="827665"/>
                  </a:cubicBezTo>
                  <a:close/>
                  <a:moveTo>
                    <a:pt x="406603" y="754056"/>
                  </a:moveTo>
                  <a:lnTo>
                    <a:pt x="404851" y="761067"/>
                  </a:lnTo>
                  <a:cubicBezTo>
                    <a:pt x="403682" y="763403"/>
                    <a:pt x="403098" y="768077"/>
                    <a:pt x="403098" y="775087"/>
                  </a:cubicBezTo>
                  <a:lnTo>
                    <a:pt x="401346" y="778593"/>
                  </a:lnTo>
                  <a:lnTo>
                    <a:pt x="396088" y="801376"/>
                  </a:lnTo>
                  <a:lnTo>
                    <a:pt x="396088" y="806634"/>
                  </a:lnTo>
                  <a:cubicBezTo>
                    <a:pt x="390246" y="812476"/>
                    <a:pt x="388493" y="820071"/>
                    <a:pt x="390830" y="829418"/>
                  </a:cubicBezTo>
                  <a:cubicBezTo>
                    <a:pt x="389662" y="834092"/>
                    <a:pt x="388201" y="838473"/>
                    <a:pt x="386449" y="842563"/>
                  </a:cubicBezTo>
                  <a:cubicBezTo>
                    <a:pt x="384696" y="846652"/>
                    <a:pt x="383235" y="851033"/>
                    <a:pt x="382067" y="855707"/>
                  </a:cubicBezTo>
                  <a:cubicBezTo>
                    <a:pt x="383235" y="856875"/>
                    <a:pt x="383527" y="858044"/>
                    <a:pt x="382943" y="859212"/>
                  </a:cubicBezTo>
                  <a:cubicBezTo>
                    <a:pt x="382359" y="860381"/>
                    <a:pt x="382067" y="861549"/>
                    <a:pt x="382067" y="862717"/>
                  </a:cubicBezTo>
                  <a:cubicBezTo>
                    <a:pt x="376225" y="868559"/>
                    <a:pt x="374472" y="874401"/>
                    <a:pt x="376809" y="880243"/>
                  </a:cubicBezTo>
                  <a:cubicBezTo>
                    <a:pt x="376809" y="883749"/>
                    <a:pt x="376225" y="886085"/>
                    <a:pt x="375057" y="887254"/>
                  </a:cubicBezTo>
                  <a:cubicBezTo>
                    <a:pt x="369215" y="889591"/>
                    <a:pt x="366294" y="894848"/>
                    <a:pt x="366294" y="903027"/>
                  </a:cubicBezTo>
                  <a:lnTo>
                    <a:pt x="364541" y="904780"/>
                  </a:lnTo>
                  <a:cubicBezTo>
                    <a:pt x="357531" y="916464"/>
                    <a:pt x="350520" y="933406"/>
                    <a:pt x="343510" y="955605"/>
                  </a:cubicBezTo>
                  <a:lnTo>
                    <a:pt x="325984" y="990657"/>
                  </a:lnTo>
                  <a:cubicBezTo>
                    <a:pt x="320142" y="1004678"/>
                    <a:pt x="315468" y="1017530"/>
                    <a:pt x="311963" y="1029214"/>
                  </a:cubicBezTo>
                  <a:cubicBezTo>
                    <a:pt x="307289" y="1050246"/>
                    <a:pt x="304368" y="1063098"/>
                    <a:pt x="303200" y="1067772"/>
                  </a:cubicBezTo>
                  <a:cubicBezTo>
                    <a:pt x="303200" y="1070108"/>
                    <a:pt x="302324" y="1074198"/>
                    <a:pt x="300571" y="1080040"/>
                  </a:cubicBezTo>
                  <a:cubicBezTo>
                    <a:pt x="298819" y="1085882"/>
                    <a:pt x="297942" y="1091724"/>
                    <a:pt x="297942" y="1097566"/>
                  </a:cubicBezTo>
                  <a:cubicBezTo>
                    <a:pt x="295605" y="1099903"/>
                    <a:pt x="292684" y="1105745"/>
                    <a:pt x="289179" y="1115092"/>
                  </a:cubicBezTo>
                  <a:cubicBezTo>
                    <a:pt x="289179" y="1122102"/>
                    <a:pt x="290348" y="1127944"/>
                    <a:pt x="292684" y="1132618"/>
                  </a:cubicBezTo>
                  <a:cubicBezTo>
                    <a:pt x="293853" y="1133786"/>
                    <a:pt x="295313" y="1134370"/>
                    <a:pt x="297066" y="1134370"/>
                  </a:cubicBezTo>
                  <a:cubicBezTo>
                    <a:pt x="298819" y="1134370"/>
                    <a:pt x="300863" y="1134955"/>
                    <a:pt x="303200" y="1136123"/>
                  </a:cubicBezTo>
                  <a:cubicBezTo>
                    <a:pt x="297358" y="1141965"/>
                    <a:pt x="294437" y="1148391"/>
                    <a:pt x="294437" y="1155402"/>
                  </a:cubicBezTo>
                  <a:cubicBezTo>
                    <a:pt x="290932" y="1163580"/>
                    <a:pt x="289179" y="1172343"/>
                    <a:pt x="289179" y="1181691"/>
                  </a:cubicBezTo>
                  <a:cubicBezTo>
                    <a:pt x="289179" y="1181691"/>
                    <a:pt x="290932" y="1183443"/>
                    <a:pt x="294437" y="1186948"/>
                  </a:cubicBezTo>
                  <a:lnTo>
                    <a:pt x="301447" y="1185196"/>
                  </a:lnTo>
                  <a:cubicBezTo>
                    <a:pt x="304953" y="1196880"/>
                    <a:pt x="306705" y="1203306"/>
                    <a:pt x="306705" y="1204474"/>
                  </a:cubicBezTo>
                  <a:cubicBezTo>
                    <a:pt x="306705" y="1205643"/>
                    <a:pt x="306413" y="1206519"/>
                    <a:pt x="305829" y="1207103"/>
                  </a:cubicBezTo>
                  <a:cubicBezTo>
                    <a:pt x="305245" y="1207687"/>
                    <a:pt x="305537" y="1208564"/>
                    <a:pt x="306705" y="1209732"/>
                  </a:cubicBezTo>
                  <a:cubicBezTo>
                    <a:pt x="309042" y="1214406"/>
                    <a:pt x="311379" y="1217911"/>
                    <a:pt x="313716" y="1220248"/>
                  </a:cubicBezTo>
                  <a:lnTo>
                    <a:pt x="322479" y="1214990"/>
                  </a:lnTo>
                  <a:cubicBezTo>
                    <a:pt x="327152" y="1212653"/>
                    <a:pt x="330073" y="1211485"/>
                    <a:pt x="331242" y="1211485"/>
                  </a:cubicBezTo>
                  <a:cubicBezTo>
                    <a:pt x="335915" y="1211485"/>
                    <a:pt x="338836" y="1209148"/>
                    <a:pt x="340005" y="1204474"/>
                  </a:cubicBezTo>
                  <a:lnTo>
                    <a:pt x="340005" y="1202722"/>
                  </a:lnTo>
                  <a:cubicBezTo>
                    <a:pt x="344678" y="1201553"/>
                    <a:pt x="347891" y="1198340"/>
                    <a:pt x="349644" y="1193083"/>
                  </a:cubicBezTo>
                  <a:cubicBezTo>
                    <a:pt x="351397" y="1187825"/>
                    <a:pt x="352857" y="1185196"/>
                    <a:pt x="354025" y="1185196"/>
                  </a:cubicBezTo>
                  <a:cubicBezTo>
                    <a:pt x="356362" y="1182859"/>
                    <a:pt x="357531" y="1181691"/>
                    <a:pt x="357531" y="1181691"/>
                  </a:cubicBezTo>
                  <a:cubicBezTo>
                    <a:pt x="357531" y="1179354"/>
                    <a:pt x="360452" y="1175264"/>
                    <a:pt x="366294" y="1169422"/>
                  </a:cubicBezTo>
                  <a:cubicBezTo>
                    <a:pt x="369799" y="1165917"/>
                    <a:pt x="372720" y="1159491"/>
                    <a:pt x="375057" y="1150144"/>
                  </a:cubicBezTo>
                  <a:cubicBezTo>
                    <a:pt x="377393" y="1150144"/>
                    <a:pt x="378562" y="1148391"/>
                    <a:pt x="378562" y="1144886"/>
                  </a:cubicBezTo>
                  <a:cubicBezTo>
                    <a:pt x="378562" y="1144886"/>
                    <a:pt x="380899" y="1142549"/>
                    <a:pt x="385572" y="1137876"/>
                  </a:cubicBezTo>
                  <a:lnTo>
                    <a:pt x="385572" y="1134370"/>
                  </a:lnTo>
                  <a:cubicBezTo>
                    <a:pt x="389077" y="1134370"/>
                    <a:pt x="391706" y="1132034"/>
                    <a:pt x="393459" y="1127360"/>
                  </a:cubicBezTo>
                  <a:cubicBezTo>
                    <a:pt x="395212" y="1122686"/>
                    <a:pt x="397256" y="1119765"/>
                    <a:pt x="399593" y="1118597"/>
                  </a:cubicBezTo>
                  <a:cubicBezTo>
                    <a:pt x="400761" y="1118597"/>
                    <a:pt x="401054" y="1118013"/>
                    <a:pt x="400469" y="1116844"/>
                  </a:cubicBezTo>
                  <a:cubicBezTo>
                    <a:pt x="399885" y="1115676"/>
                    <a:pt x="400177" y="1114508"/>
                    <a:pt x="401346" y="1113339"/>
                  </a:cubicBezTo>
                  <a:lnTo>
                    <a:pt x="408356" y="1106329"/>
                  </a:lnTo>
                  <a:cubicBezTo>
                    <a:pt x="408356" y="1106329"/>
                    <a:pt x="408356" y="1106037"/>
                    <a:pt x="408356" y="1105452"/>
                  </a:cubicBezTo>
                  <a:cubicBezTo>
                    <a:pt x="408356" y="1104868"/>
                    <a:pt x="408356" y="1104576"/>
                    <a:pt x="408356" y="1104576"/>
                  </a:cubicBezTo>
                  <a:cubicBezTo>
                    <a:pt x="410693" y="1098734"/>
                    <a:pt x="414198" y="1095813"/>
                    <a:pt x="418872" y="1095813"/>
                  </a:cubicBezTo>
                  <a:lnTo>
                    <a:pt x="418872" y="1094061"/>
                  </a:lnTo>
                  <a:cubicBezTo>
                    <a:pt x="418872" y="1090555"/>
                    <a:pt x="420040" y="1087634"/>
                    <a:pt x="422377" y="1085298"/>
                  </a:cubicBezTo>
                  <a:cubicBezTo>
                    <a:pt x="424714" y="1082961"/>
                    <a:pt x="425882" y="1080624"/>
                    <a:pt x="425882" y="1078287"/>
                  </a:cubicBezTo>
                  <a:cubicBezTo>
                    <a:pt x="429387" y="1074782"/>
                    <a:pt x="432308" y="1073029"/>
                    <a:pt x="434645" y="1073029"/>
                  </a:cubicBezTo>
                  <a:cubicBezTo>
                    <a:pt x="434645" y="1064851"/>
                    <a:pt x="436398" y="1060177"/>
                    <a:pt x="439903" y="1059009"/>
                  </a:cubicBezTo>
                  <a:cubicBezTo>
                    <a:pt x="441071" y="1059009"/>
                    <a:pt x="441655" y="1057840"/>
                    <a:pt x="441655" y="1055503"/>
                  </a:cubicBezTo>
                  <a:cubicBezTo>
                    <a:pt x="443992" y="1053167"/>
                    <a:pt x="445161" y="1051414"/>
                    <a:pt x="445161" y="1050246"/>
                  </a:cubicBezTo>
                  <a:cubicBezTo>
                    <a:pt x="447497" y="1052582"/>
                    <a:pt x="448666" y="1053751"/>
                    <a:pt x="448666" y="1053751"/>
                  </a:cubicBezTo>
                  <a:cubicBezTo>
                    <a:pt x="448666" y="1054919"/>
                    <a:pt x="448374" y="1056088"/>
                    <a:pt x="447789" y="1057256"/>
                  </a:cubicBezTo>
                  <a:cubicBezTo>
                    <a:pt x="447205" y="1058424"/>
                    <a:pt x="447497" y="1059593"/>
                    <a:pt x="448666" y="1060761"/>
                  </a:cubicBezTo>
                  <a:cubicBezTo>
                    <a:pt x="447497" y="1065435"/>
                    <a:pt x="445161" y="1068356"/>
                    <a:pt x="441655" y="1069524"/>
                  </a:cubicBezTo>
                  <a:lnTo>
                    <a:pt x="445161" y="1071277"/>
                  </a:lnTo>
                  <a:cubicBezTo>
                    <a:pt x="453339" y="1063098"/>
                    <a:pt x="458597" y="1057256"/>
                    <a:pt x="460934" y="1053751"/>
                  </a:cubicBezTo>
                  <a:lnTo>
                    <a:pt x="473202" y="1025709"/>
                  </a:lnTo>
                  <a:cubicBezTo>
                    <a:pt x="477876" y="1015194"/>
                    <a:pt x="482257" y="1004970"/>
                    <a:pt x="486347" y="995039"/>
                  </a:cubicBezTo>
                  <a:cubicBezTo>
                    <a:pt x="490436" y="985107"/>
                    <a:pt x="494233" y="976052"/>
                    <a:pt x="497739" y="967873"/>
                  </a:cubicBezTo>
                  <a:cubicBezTo>
                    <a:pt x="505917" y="953853"/>
                    <a:pt x="517017" y="932821"/>
                    <a:pt x="531038" y="904780"/>
                  </a:cubicBezTo>
                  <a:lnTo>
                    <a:pt x="541554" y="885501"/>
                  </a:lnTo>
                  <a:cubicBezTo>
                    <a:pt x="540385" y="885501"/>
                    <a:pt x="538633" y="884333"/>
                    <a:pt x="536296" y="881996"/>
                  </a:cubicBezTo>
                  <a:cubicBezTo>
                    <a:pt x="532791" y="878491"/>
                    <a:pt x="529285" y="874401"/>
                    <a:pt x="525780" y="869728"/>
                  </a:cubicBezTo>
                  <a:cubicBezTo>
                    <a:pt x="522275" y="865054"/>
                    <a:pt x="518770" y="861549"/>
                    <a:pt x="515265" y="859212"/>
                  </a:cubicBezTo>
                  <a:cubicBezTo>
                    <a:pt x="512928" y="856875"/>
                    <a:pt x="510299" y="853370"/>
                    <a:pt x="507378" y="848697"/>
                  </a:cubicBezTo>
                  <a:cubicBezTo>
                    <a:pt x="504457" y="844023"/>
                    <a:pt x="501244" y="841102"/>
                    <a:pt x="497739" y="839934"/>
                  </a:cubicBezTo>
                  <a:cubicBezTo>
                    <a:pt x="491897" y="838765"/>
                    <a:pt x="486055" y="835260"/>
                    <a:pt x="480213" y="829418"/>
                  </a:cubicBezTo>
                  <a:cubicBezTo>
                    <a:pt x="475539" y="827081"/>
                    <a:pt x="471158" y="824160"/>
                    <a:pt x="467068" y="820655"/>
                  </a:cubicBezTo>
                  <a:cubicBezTo>
                    <a:pt x="462979" y="817150"/>
                    <a:pt x="459766" y="814813"/>
                    <a:pt x="457429" y="813645"/>
                  </a:cubicBezTo>
                  <a:cubicBezTo>
                    <a:pt x="444576" y="805466"/>
                    <a:pt x="436982" y="797871"/>
                    <a:pt x="434645" y="790861"/>
                  </a:cubicBezTo>
                  <a:cubicBezTo>
                    <a:pt x="431140" y="775672"/>
                    <a:pt x="424714" y="765156"/>
                    <a:pt x="415366" y="759314"/>
                  </a:cubicBezTo>
                  <a:close/>
                  <a:moveTo>
                    <a:pt x="127940" y="683952"/>
                  </a:moveTo>
                  <a:cubicBezTo>
                    <a:pt x="126772" y="682784"/>
                    <a:pt x="124143" y="684244"/>
                    <a:pt x="120053" y="688334"/>
                  </a:cubicBezTo>
                  <a:cubicBezTo>
                    <a:pt x="115964" y="692423"/>
                    <a:pt x="113919" y="695636"/>
                    <a:pt x="113919" y="697973"/>
                  </a:cubicBezTo>
                  <a:lnTo>
                    <a:pt x="119177" y="706736"/>
                  </a:lnTo>
                  <a:cubicBezTo>
                    <a:pt x="121514" y="706736"/>
                    <a:pt x="124435" y="704983"/>
                    <a:pt x="127940" y="701478"/>
                  </a:cubicBezTo>
                  <a:cubicBezTo>
                    <a:pt x="127940" y="695636"/>
                    <a:pt x="129693" y="690963"/>
                    <a:pt x="133198" y="687457"/>
                  </a:cubicBezTo>
                  <a:cubicBezTo>
                    <a:pt x="130861" y="685121"/>
                    <a:pt x="129108" y="683952"/>
                    <a:pt x="127940" y="683952"/>
                  </a:cubicBezTo>
                  <a:close/>
                  <a:moveTo>
                    <a:pt x="736092" y="601580"/>
                  </a:moveTo>
                  <a:cubicBezTo>
                    <a:pt x="733755" y="602748"/>
                    <a:pt x="730250" y="604209"/>
                    <a:pt x="725577" y="605962"/>
                  </a:cubicBezTo>
                  <a:cubicBezTo>
                    <a:pt x="720903" y="607714"/>
                    <a:pt x="717398" y="609759"/>
                    <a:pt x="715061" y="612096"/>
                  </a:cubicBezTo>
                  <a:cubicBezTo>
                    <a:pt x="708051" y="616769"/>
                    <a:pt x="701040" y="623780"/>
                    <a:pt x="694030" y="633127"/>
                  </a:cubicBezTo>
                  <a:cubicBezTo>
                    <a:pt x="687019" y="642474"/>
                    <a:pt x="682346" y="650069"/>
                    <a:pt x="680009" y="655911"/>
                  </a:cubicBezTo>
                  <a:cubicBezTo>
                    <a:pt x="676504" y="664089"/>
                    <a:pt x="674751" y="672268"/>
                    <a:pt x="674751" y="680447"/>
                  </a:cubicBezTo>
                  <a:lnTo>
                    <a:pt x="674751" y="683952"/>
                  </a:lnTo>
                  <a:cubicBezTo>
                    <a:pt x="674751" y="682784"/>
                    <a:pt x="675043" y="681323"/>
                    <a:pt x="675627" y="679571"/>
                  </a:cubicBezTo>
                  <a:cubicBezTo>
                    <a:pt x="676212" y="677818"/>
                    <a:pt x="677672" y="675773"/>
                    <a:pt x="680009" y="673437"/>
                  </a:cubicBezTo>
                  <a:lnTo>
                    <a:pt x="681762" y="680447"/>
                  </a:lnTo>
                  <a:cubicBezTo>
                    <a:pt x="681762" y="687457"/>
                    <a:pt x="678841" y="692131"/>
                    <a:pt x="672999" y="694468"/>
                  </a:cubicBezTo>
                  <a:cubicBezTo>
                    <a:pt x="676504" y="692131"/>
                    <a:pt x="680009" y="693884"/>
                    <a:pt x="683514" y="699726"/>
                  </a:cubicBezTo>
                  <a:cubicBezTo>
                    <a:pt x="683514" y="704399"/>
                    <a:pt x="686435" y="707904"/>
                    <a:pt x="692277" y="710241"/>
                  </a:cubicBezTo>
                  <a:cubicBezTo>
                    <a:pt x="693446" y="711410"/>
                    <a:pt x="695490" y="713162"/>
                    <a:pt x="698411" y="715499"/>
                  </a:cubicBezTo>
                  <a:cubicBezTo>
                    <a:pt x="701332" y="717836"/>
                    <a:pt x="702793" y="721341"/>
                    <a:pt x="702793" y="726015"/>
                  </a:cubicBezTo>
                  <a:cubicBezTo>
                    <a:pt x="702793" y="728351"/>
                    <a:pt x="703377" y="729520"/>
                    <a:pt x="704545" y="729520"/>
                  </a:cubicBezTo>
                  <a:cubicBezTo>
                    <a:pt x="708051" y="731857"/>
                    <a:pt x="711264" y="734193"/>
                    <a:pt x="714185" y="736530"/>
                  </a:cubicBezTo>
                  <a:cubicBezTo>
                    <a:pt x="717106" y="738867"/>
                    <a:pt x="719150" y="740620"/>
                    <a:pt x="720319" y="741788"/>
                  </a:cubicBezTo>
                  <a:cubicBezTo>
                    <a:pt x="730834" y="748798"/>
                    <a:pt x="736092" y="756393"/>
                    <a:pt x="736092" y="764572"/>
                  </a:cubicBezTo>
                  <a:cubicBezTo>
                    <a:pt x="741934" y="776256"/>
                    <a:pt x="751866" y="784435"/>
                    <a:pt x="765886" y="789108"/>
                  </a:cubicBezTo>
                  <a:cubicBezTo>
                    <a:pt x="768223" y="790277"/>
                    <a:pt x="771144" y="791445"/>
                    <a:pt x="774649" y="792613"/>
                  </a:cubicBezTo>
                  <a:cubicBezTo>
                    <a:pt x="778154" y="793782"/>
                    <a:pt x="781660" y="794950"/>
                    <a:pt x="785165" y="796119"/>
                  </a:cubicBezTo>
                  <a:cubicBezTo>
                    <a:pt x="787502" y="796119"/>
                    <a:pt x="791007" y="796703"/>
                    <a:pt x="795681" y="797871"/>
                  </a:cubicBezTo>
                  <a:cubicBezTo>
                    <a:pt x="800354" y="799040"/>
                    <a:pt x="803859" y="798455"/>
                    <a:pt x="806196" y="796119"/>
                  </a:cubicBezTo>
                  <a:lnTo>
                    <a:pt x="828980" y="785603"/>
                  </a:lnTo>
                  <a:cubicBezTo>
                    <a:pt x="832485" y="783266"/>
                    <a:pt x="843001" y="778593"/>
                    <a:pt x="860527" y="771582"/>
                  </a:cubicBezTo>
                  <a:cubicBezTo>
                    <a:pt x="864032" y="768077"/>
                    <a:pt x="868121" y="765448"/>
                    <a:pt x="872795" y="763696"/>
                  </a:cubicBezTo>
                  <a:cubicBezTo>
                    <a:pt x="877469" y="761943"/>
                    <a:pt x="880974" y="760482"/>
                    <a:pt x="883310" y="759314"/>
                  </a:cubicBezTo>
                  <a:cubicBezTo>
                    <a:pt x="887984" y="756977"/>
                    <a:pt x="892950" y="754933"/>
                    <a:pt x="898207" y="753180"/>
                  </a:cubicBezTo>
                  <a:cubicBezTo>
                    <a:pt x="903465" y="751427"/>
                    <a:pt x="909015" y="748798"/>
                    <a:pt x="914857" y="745293"/>
                  </a:cubicBezTo>
                  <a:cubicBezTo>
                    <a:pt x="917194" y="745293"/>
                    <a:pt x="918947" y="743541"/>
                    <a:pt x="920115" y="740035"/>
                  </a:cubicBezTo>
                  <a:cubicBezTo>
                    <a:pt x="920115" y="730688"/>
                    <a:pt x="919531" y="724262"/>
                    <a:pt x="918362" y="720757"/>
                  </a:cubicBezTo>
                  <a:cubicBezTo>
                    <a:pt x="918362" y="713746"/>
                    <a:pt x="917778" y="707028"/>
                    <a:pt x="916610" y="700602"/>
                  </a:cubicBezTo>
                  <a:cubicBezTo>
                    <a:pt x="915441" y="694176"/>
                    <a:pt x="914857" y="687457"/>
                    <a:pt x="914857" y="680447"/>
                  </a:cubicBezTo>
                  <a:cubicBezTo>
                    <a:pt x="914857" y="676942"/>
                    <a:pt x="913397" y="672560"/>
                    <a:pt x="910476" y="667303"/>
                  </a:cubicBezTo>
                  <a:cubicBezTo>
                    <a:pt x="907555" y="662045"/>
                    <a:pt x="907847" y="657079"/>
                    <a:pt x="911352" y="652405"/>
                  </a:cubicBezTo>
                  <a:cubicBezTo>
                    <a:pt x="905510" y="645395"/>
                    <a:pt x="900252" y="636048"/>
                    <a:pt x="895579" y="624364"/>
                  </a:cubicBezTo>
                  <a:cubicBezTo>
                    <a:pt x="895579" y="624364"/>
                    <a:pt x="895287" y="624072"/>
                    <a:pt x="894702" y="623487"/>
                  </a:cubicBezTo>
                  <a:cubicBezTo>
                    <a:pt x="894118" y="622903"/>
                    <a:pt x="893242" y="622611"/>
                    <a:pt x="892073" y="622611"/>
                  </a:cubicBezTo>
                  <a:cubicBezTo>
                    <a:pt x="888568" y="617938"/>
                    <a:pt x="885063" y="616185"/>
                    <a:pt x="881558" y="617353"/>
                  </a:cubicBezTo>
                  <a:cubicBezTo>
                    <a:pt x="878053" y="618522"/>
                    <a:pt x="875132" y="619106"/>
                    <a:pt x="872795" y="619106"/>
                  </a:cubicBezTo>
                  <a:lnTo>
                    <a:pt x="865785" y="619106"/>
                  </a:lnTo>
                  <a:cubicBezTo>
                    <a:pt x="861111" y="619106"/>
                    <a:pt x="855269" y="619982"/>
                    <a:pt x="848258" y="621735"/>
                  </a:cubicBezTo>
                  <a:cubicBezTo>
                    <a:pt x="841248" y="623487"/>
                    <a:pt x="835990" y="623780"/>
                    <a:pt x="832485" y="622611"/>
                  </a:cubicBezTo>
                  <a:cubicBezTo>
                    <a:pt x="825475" y="622611"/>
                    <a:pt x="820801" y="621443"/>
                    <a:pt x="818464" y="619106"/>
                  </a:cubicBezTo>
                  <a:cubicBezTo>
                    <a:pt x="814959" y="621443"/>
                    <a:pt x="814083" y="624072"/>
                    <a:pt x="815835" y="626993"/>
                  </a:cubicBezTo>
                  <a:cubicBezTo>
                    <a:pt x="817588" y="629914"/>
                    <a:pt x="818464" y="632543"/>
                    <a:pt x="818464" y="634879"/>
                  </a:cubicBezTo>
                  <a:lnTo>
                    <a:pt x="811454" y="636632"/>
                  </a:lnTo>
                  <a:cubicBezTo>
                    <a:pt x="803275" y="636632"/>
                    <a:pt x="799186" y="632543"/>
                    <a:pt x="799186" y="624364"/>
                  </a:cubicBezTo>
                  <a:cubicBezTo>
                    <a:pt x="798017" y="624364"/>
                    <a:pt x="795388" y="625532"/>
                    <a:pt x="791299" y="627869"/>
                  </a:cubicBezTo>
                  <a:cubicBezTo>
                    <a:pt x="787209" y="630206"/>
                    <a:pt x="783996" y="629037"/>
                    <a:pt x="781660" y="624364"/>
                  </a:cubicBezTo>
                  <a:lnTo>
                    <a:pt x="778154" y="622611"/>
                  </a:lnTo>
                  <a:cubicBezTo>
                    <a:pt x="765302" y="622611"/>
                    <a:pt x="757123" y="620274"/>
                    <a:pt x="753618" y="615601"/>
                  </a:cubicBezTo>
                  <a:lnTo>
                    <a:pt x="746608" y="615601"/>
                  </a:lnTo>
                  <a:cubicBezTo>
                    <a:pt x="745439" y="614432"/>
                    <a:pt x="743395" y="613264"/>
                    <a:pt x="740474" y="612096"/>
                  </a:cubicBezTo>
                  <a:cubicBezTo>
                    <a:pt x="737553" y="610927"/>
                    <a:pt x="736092" y="608590"/>
                    <a:pt x="736092" y="605085"/>
                  </a:cubicBezTo>
                  <a:close/>
                  <a:moveTo>
                    <a:pt x="1094061" y="554260"/>
                  </a:moveTo>
                  <a:cubicBezTo>
                    <a:pt x="1092600" y="554260"/>
                    <a:pt x="1091285" y="554844"/>
                    <a:pt x="1090117" y="556012"/>
                  </a:cubicBezTo>
                  <a:cubicBezTo>
                    <a:pt x="1088949" y="558349"/>
                    <a:pt x="1086612" y="559518"/>
                    <a:pt x="1083107" y="559518"/>
                  </a:cubicBezTo>
                  <a:cubicBezTo>
                    <a:pt x="1076096" y="557181"/>
                    <a:pt x="1069086" y="558349"/>
                    <a:pt x="1062075" y="563023"/>
                  </a:cubicBezTo>
                  <a:cubicBezTo>
                    <a:pt x="1058570" y="565360"/>
                    <a:pt x="1053897" y="566528"/>
                    <a:pt x="1048055" y="566528"/>
                  </a:cubicBezTo>
                  <a:cubicBezTo>
                    <a:pt x="1044550" y="567696"/>
                    <a:pt x="1041044" y="568865"/>
                    <a:pt x="1037539" y="570033"/>
                  </a:cubicBezTo>
                  <a:cubicBezTo>
                    <a:pt x="1034034" y="571202"/>
                    <a:pt x="1030529" y="572954"/>
                    <a:pt x="1027024" y="575291"/>
                  </a:cubicBezTo>
                  <a:lnTo>
                    <a:pt x="986714" y="589312"/>
                  </a:lnTo>
                  <a:cubicBezTo>
                    <a:pt x="985545" y="590480"/>
                    <a:pt x="982916" y="591649"/>
                    <a:pt x="978827" y="592817"/>
                  </a:cubicBezTo>
                  <a:cubicBezTo>
                    <a:pt x="974738" y="593985"/>
                    <a:pt x="970940" y="595154"/>
                    <a:pt x="967435" y="596322"/>
                  </a:cubicBezTo>
                  <a:cubicBezTo>
                    <a:pt x="965099" y="597491"/>
                    <a:pt x="961009" y="599535"/>
                    <a:pt x="955167" y="602456"/>
                  </a:cubicBezTo>
                  <a:cubicBezTo>
                    <a:pt x="949325" y="605377"/>
                    <a:pt x="942899" y="607422"/>
                    <a:pt x="935889" y="608590"/>
                  </a:cubicBezTo>
                  <a:lnTo>
                    <a:pt x="934136" y="608590"/>
                  </a:lnTo>
                  <a:lnTo>
                    <a:pt x="935889" y="615601"/>
                  </a:lnTo>
                  <a:cubicBezTo>
                    <a:pt x="941730" y="621443"/>
                    <a:pt x="944651" y="624364"/>
                    <a:pt x="944651" y="624364"/>
                  </a:cubicBezTo>
                  <a:cubicBezTo>
                    <a:pt x="948157" y="627869"/>
                    <a:pt x="950493" y="628453"/>
                    <a:pt x="951662" y="626116"/>
                  </a:cubicBezTo>
                  <a:cubicBezTo>
                    <a:pt x="959841" y="626116"/>
                    <a:pt x="965099" y="624948"/>
                    <a:pt x="967435" y="622611"/>
                  </a:cubicBezTo>
                  <a:cubicBezTo>
                    <a:pt x="976782" y="615601"/>
                    <a:pt x="987882" y="609467"/>
                    <a:pt x="1000735" y="604209"/>
                  </a:cubicBezTo>
                  <a:cubicBezTo>
                    <a:pt x="1013587" y="598951"/>
                    <a:pt x="1022350" y="595154"/>
                    <a:pt x="1027024" y="592817"/>
                  </a:cubicBezTo>
                  <a:cubicBezTo>
                    <a:pt x="1035203" y="589312"/>
                    <a:pt x="1044257" y="585222"/>
                    <a:pt x="1054189" y="580549"/>
                  </a:cubicBezTo>
                  <a:cubicBezTo>
                    <a:pt x="1064120" y="575875"/>
                    <a:pt x="1072591" y="572370"/>
                    <a:pt x="1079602" y="570033"/>
                  </a:cubicBezTo>
                  <a:cubicBezTo>
                    <a:pt x="1083107" y="568865"/>
                    <a:pt x="1086612" y="567988"/>
                    <a:pt x="1090117" y="567404"/>
                  </a:cubicBezTo>
                  <a:cubicBezTo>
                    <a:pt x="1093623" y="566820"/>
                    <a:pt x="1097128" y="565360"/>
                    <a:pt x="1100633" y="563023"/>
                  </a:cubicBezTo>
                  <a:lnTo>
                    <a:pt x="1098880" y="556012"/>
                  </a:lnTo>
                  <a:cubicBezTo>
                    <a:pt x="1097128" y="554844"/>
                    <a:pt x="1095521" y="554260"/>
                    <a:pt x="1094061" y="554260"/>
                  </a:cubicBezTo>
                  <a:close/>
                  <a:moveTo>
                    <a:pt x="1351255" y="541992"/>
                  </a:moveTo>
                  <a:cubicBezTo>
                    <a:pt x="1346581" y="541992"/>
                    <a:pt x="1339571" y="544328"/>
                    <a:pt x="1330223" y="549002"/>
                  </a:cubicBezTo>
                  <a:cubicBezTo>
                    <a:pt x="1332560" y="550170"/>
                    <a:pt x="1335189" y="551631"/>
                    <a:pt x="1338110" y="553383"/>
                  </a:cubicBezTo>
                  <a:cubicBezTo>
                    <a:pt x="1341031" y="555136"/>
                    <a:pt x="1343660" y="555428"/>
                    <a:pt x="1345997" y="554260"/>
                  </a:cubicBezTo>
                  <a:lnTo>
                    <a:pt x="1347749" y="554260"/>
                  </a:lnTo>
                  <a:cubicBezTo>
                    <a:pt x="1350086" y="554260"/>
                    <a:pt x="1352423" y="554552"/>
                    <a:pt x="1354760" y="555136"/>
                  </a:cubicBezTo>
                  <a:cubicBezTo>
                    <a:pt x="1357097" y="555720"/>
                    <a:pt x="1359141" y="555136"/>
                    <a:pt x="1360894" y="553383"/>
                  </a:cubicBezTo>
                  <a:cubicBezTo>
                    <a:pt x="1362646" y="551631"/>
                    <a:pt x="1364107" y="549002"/>
                    <a:pt x="1365275" y="545497"/>
                  </a:cubicBezTo>
                  <a:cubicBezTo>
                    <a:pt x="1361770" y="543160"/>
                    <a:pt x="1357097" y="541992"/>
                    <a:pt x="1351255" y="541992"/>
                  </a:cubicBezTo>
                  <a:close/>
                  <a:moveTo>
                    <a:pt x="1375791" y="534981"/>
                  </a:moveTo>
                  <a:cubicBezTo>
                    <a:pt x="1375791" y="536150"/>
                    <a:pt x="1375499" y="537026"/>
                    <a:pt x="1374915" y="537610"/>
                  </a:cubicBezTo>
                  <a:cubicBezTo>
                    <a:pt x="1374331" y="538194"/>
                    <a:pt x="1373454" y="538486"/>
                    <a:pt x="1372286" y="538486"/>
                  </a:cubicBezTo>
                  <a:cubicBezTo>
                    <a:pt x="1372286" y="538486"/>
                    <a:pt x="1372870" y="539071"/>
                    <a:pt x="1374038" y="540239"/>
                  </a:cubicBezTo>
                  <a:cubicBezTo>
                    <a:pt x="1375207" y="541407"/>
                    <a:pt x="1376375" y="541992"/>
                    <a:pt x="1377544" y="541992"/>
                  </a:cubicBezTo>
                  <a:lnTo>
                    <a:pt x="1379296" y="538486"/>
                  </a:lnTo>
                  <a:close/>
                  <a:moveTo>
                    <a:pt x="1440637" y="508692"/>
                  </a:moveTo>
                  <a:cubicBezTo>
                    <a:pt x="1440637" y="515703"/>
                    <a:pt x="1441221" y="520960"/>
                    <a:pt x="1442390" y="524466"/>
                  </a:cubicBezTo>
                  <a:cubicBezTo>
                    <a:pt x="1443558" y="525634"/>
                    <a:pt x="1445895" y="526218"/>
                    <a:pt x="1449400" y="526218"/>
                  </a:cubicBezTo>
                  <a:lnTo>
                    <a:pt x="1449400" y="524466"/>
                  </a:lnTo>
                  <a:lnTo>
                    <a:pt x="1445895" y="522713"/>
                  </a:lnTo>
                  <a:lnTo>
                    <a:pt x="1447648" y="515703"/>
                  </a:lnTo>
                  <a:cubicBezTo>
                    <a:pt x="1442974" y="511029"/>
                    <a:pt x="1440637" y="508692"/>
                    <a:pt x="1440637" y="508692"/>
                  </a:cubicBezTo>
                  <a:close/>
                  <a:moveTo>
                    <a:pt x="1479194" y="498177"/>
                  </a:moveTo>
                  <a:lnTo>
                    <a:pt x="1484452" y="505187"/>
                  </a:lnTo>
                  <a:lnTo>
                    <a:pt x="1486205" y="505187"/>
                  </a:lnTo>
                  <a:cubicBezTo>
                    <a:pt x="1488541" y="502850"/>
                    <a:pt x="1489710" y="501098"/>
                    <a:pt x="1489710" y="499929"/>
                  </a:cubicBezTo>
                  <a:cubicBezTo>
                    <a:pt x="1487373" y="498761"/>
                    <a:pt x="1483868" y="498177"/>
                    <a:pt x="1479194" y="498177"/>
                  </a:cubicBezTo>
                  <a:close/>
                  <a:moveTo>
                    <a:pt x="233096" y="478898"/>
                  </a:moveTo>
                  <a:lnTo>
                    <a:pt x="206807" y="503434"/>
                  </a:lnTo>
                  <a:cubicBezTo>
                    <a:pt x="205639" y="505771"/>
                    <a:pt x="203302" y="508692"/>
                    <a:pt x="199797" y="512197"/>
                  </a:cubicBezTo>
                  <a:cubicBezTo>
                    <a:pt x="196291" y="515703"/>
                    <a:pt x="193370" y="518624"/>
                    <a:pt x="191034" y="520960"/>
                  </a:cubicBezTo>
                  <a:cubicBezTo>
                    <a:pt x="177013" y="539655"/>
                    <a:pt x="167081" y="553676"/>
                    <a:pt x="161239" y="563023"/>
                  </a:cubicBezTo>
                  <a:lnTo>
                    <a:pt x="134950" y="605085"/>
                  </a:lnTo>
                  <a:cubicBezTo>
                    <a:pt x="132614" y="608590"/>
                    <a:pt x="131737" y="611219"/>
                    <a:pt x="132322" y="612972"/>
                  </a:cubicBezTo>
                  <a:cubicBezTo>
                    <a:pt x="132906" y="614725"/>
                    <a:pt x="136119" y="617353"/>
                    <a:pt x="141961" y="620859"/>
                  </a:cubicBezTo>
                  <a:lnTo>
                    <a:pt x="134950" y="624364"/>
                  </a:lnTo>
                  <a:cubicBezTo>
                    <a:pt x="132614" y="625532"/>
                    <a:pt x="130277" y="627577"/>
                    <a:pt x="127940" y="630498"/>
                  </a:cubicBezTo>
                  <a:cubicBezTo>
                    <a:pt x="125603" y="633419"/>
                    <a:pt x="125603" y="636632"/>
                    <a:pt x="127940" y="640137"/>
                  </a:cubicBezTo>
                  <a:cubicBezTo>
                    <a:pt x="127940" y="642474"/>
                    <a:pt x="127356" y="644227"/>
                    <a:pt x="126187" y="645395"/>
                  </a:cubicBezTo>
                  <a:cubicBezTo>
                    <a:pt x="125019" y="646563"/>
                    <a:pt x="123559" y="648316"/>
                    <a:pt x="121806" y="650653"/>
                  </a:cubicBezTo>
                  <a:cubicBezTo>
                    <a:pt x="120053" y="652990"/>
                    <a:pt x="119761" y="655326"/>
                    <a:pt x="120930" y="657663"/>
                  </a:cubicBezTo>
                  <a:cubicBezTo>
                    <a:pt x="120930" y="658832"/>
                    <a:pt x="121806" y="660584"/>
                    <a:pt x="123559" y="662921"/>
                  </a:cubicBezTo>
                  <a:cubicBezTo>
                    <a:pt x="125311" y="665258"/>
                    <a:pt x="126772" y="667010"/>
                    <a:pt x="127940" y="668179"/>
                  </a:cubicBezTo>
                  <a:cubicBezTo>
                    <a:pt x="129108" y="667010"/>
                    <a:pt x="130277" y="665842"/>
                    <a:pt x="131445" y="664674"/>
                  </a:cubicBezTo>
                  <a:cubicBezTo>
                    <a:pt x="132614" y="663505"/>
                    <a:pt x="133782" y="662337"/>
                    <a:pt x="134950" y="661168"/>
                  </a:cubicBezTo>
                  <a:cubicBezTo>
                    <a:pt x="134950" y="661168"/>
                    <a:pt x="135243" y="660876"/>
                    <a:pt x="135827" y="660292"/>
                  </a:cubicBezTo>
                  <a:cubicBezTo>
                    <a:pt x="136411" y="659708"/>
                    <a:pt x="136703" y="659416"/>
                    <a:pt x="136703" y="659416"/>
                  </a:cubicBezTo>
                  <a:cubicBezTo>
                    <a:pt x="139040" y="655911"/>
                    <a:pt x="141377" y="650653"/>
                    <a:pt x="143713" y="643642"/>
                  </a:cubicBezTo>
                  <a:cubicBezTo>
                    <a:pt x="146050" y="636632"/>
                    <a:pt x="148387" y="631958"/>
                    <a:pt x="150724" y="629622"/>
                  </a:cubicBezTo>
                  <a:lnTo>
                    <a:pt x="150724" y="626116"/>
                  </a:lnTo>
                  <a:cubicBezTo>
                    <a:pt x="150724" y="622611"/>
                    <a:pt x="151600" y="619106"/>
                    <a:pt x="153353" y="615601"/>
                  </a:cubicBezTo>
                  <a:cubicBezTo>
                    <a:pt x="155105" y="612096"/>
                    <a:pt x="156566" y="609175"/>
                    <a:pt x="157734" y="606838"/>
                  </a:cubicBezTo>
                  <a:lnTo>
                    <a:pt x="166497" y="599827"/>
                  </a:lnTo>
                  <a:cubicBezTo>
                    <a:pt x="167666" y="598659"/>
                    <a:pt x="169418" y="596322"/>
                    <a:pt x="171755" y="592817"/>
                  </a:cubicBezTo>
                  <a:cubicBezTo>
                    <a:pt x="174092" y="589312"/>
                    <a:pt x="174676" y="585807"/>
                    <a:pt x="173508" y="582301"/>
                  </a:cubicBezTo>
                  <a:lnTo>
                    <a:pt x="175260" y="578796"/>
                  </a:lnTo>
                  <a:cubicBezTo>
                    <a:pt x="176429" y="577628"/>
                    <a:pt x="179058" y="575291"/>
                    <a:pt x="183147" y="571786"/>
                  </a:cubicBezTo>
                  <a:cubicBezTo>
                    <a:pt x="187236" y="568281"/>
                    <a:pt x="189865" y="564191"/>
                    <a:pt x="191034" y="559518"/>
                  </a:cubicBezTo>
                  <a:cubicBezTo>
                    <a:pt x="192202" y="557181"/>
                    <a:pt x="193955" y="553968"/>
                    <a:pt x="196291" y="549878"/>
                  </a:cubicBezTo>
                  <a:cubicBezTo>
                    <a:pt x="198628" y="545789"/>
                    <a:pt x="201549" y="543160"/>
                    <a:pt x="205054" y="541992"/>
                  </a:cubicBezTo>
                  <a:cubicBezTo>
                    <a:pt x="203886" y="540823"/>
                    <a:pt x="203302" y="539071"/>
                    <a:pt x="203302" y="536734"/>
                  </a:cubicBezTo>
                  <a:cubicBezTo>
                    <a:pt x="203302" y="534397"/>
                    <a:pt x="202718" y="532644"/>
                    <a:pt x="201549" y="531476"/>
                  </a:cubicBezTo>
                  <a:cubicBezTo>
                    <a:pt x="198044" y="529139"/>
                    <a:pt x="198044" y="526802"/>
                    <a:pt x="201549" y="524466"/>
                  </a:cubicBezTo>
                  <a:cubicBezTo>
                    <a:pt x="209728" y="519792"/>
                    <a:pt x="215570" y="513366"/>
                    <a:pt x="219075" y="505187"/>
                  </a:cubicBezTo>
                  <a:cubicBezTo>
                    <a:pt x="224917" y="499345"/>
                    <a:pt x="229591" y="495840"/>
                    <a:pt x="233096" y="494671"/>
                  </a:cubicBezTo>
                  <a:cubicBezTo>
                    <a:pt x="235433" y="493503"/>
                    <a:pt x="237185" y="491166"/>
                    <a:pt x="238354" y="487661"/>
                  </a:cubicBezTo>
                  <a:cubicBezTo>
                    <a:pt x="239522" y="484156"/>
                    <a:pt x="240106" y="481819"/>
                    <a:pt x="240106" y="480651"/>
                  </a:cubicBezTo>
                  <a:lnTo>
                    <a:pt x="240106" y="478898"/>
                  </a:lnTo>
                  <a:close/>
                  <a:moveTo>
                    <a:pt x="254127" y="464877"/>
                  </a:moveTo>
                  <a:cubicBezTo>
                    <a:pt x="248285" y="464877"/>
                    <a:pt x="244196" y="467798"/>
                    <a:pt x="241859" y="473640"/>
                  </a:cubicBezTo>
                  <a:lnTo>
                    <a:pt x="247117" y="473640"/>
                  </a:lnTo>
                  <a:cubicBezTo>
                    <a:pt x="249454" y="473640"/>
                    <a:pt x="252083" y="472472"/>
                    <a:pt x="255004" y="470135"/>
                  </a:cubicBezTo>
                  <a:cubicBezTo>
                    <a:pt x="257925" y="467798"/>
                    <a:pt x="259969" y="466630"/>
                    <a:pt x="261138" y="466630"/>
                  </a:cubicBezTo>
                  <a:cubicBezTo>
                    <a:pt x="259969" y="465461"/>
                    <a:pt x="257632" y="464877"/>
                    <a:pt x="254127" y="464877"/>
                  </a:cubicBezTo>
                  <a:close/>
                  <a:moveTo>
                    <a:pt x="324231" y="461372"/>
                  </a:moveTo>
                  <a:cubicBezTo>
                    <a:pt x="320726" y="461372"/>
                    <a:pt x="316637" y="462540"/>
                    <a:pt x="311963" y="464877"/>
                  </a:cubicBezTo>
                  <a:cubicBezTo>
                    <a:pt x="307289" y="467214"/>
                    <a:pt x="303784" y="468967"/>
                    <a:pt x="301447" y="470135"/>
                  </a:cubicBezTo>
                  <a:cubicBezTo>
                    <a:pt x="299111" y="471303"/>
                    <a:pt x="296190" y="473056"/>
                    <a:pt x="292684" y="475393"/>
                  </a:cubicBezTo>
                  <a:cubicBezTo>
                    <a:pt x="289179" y="477730"/>
                    <a:pt x="285090" y="479482"/>
                    <a:pt x="280416" y="480651"/>
                  </a:cubicBezTo>
                  <a:cubicBezTo>
                    <a:pt x="269901" y="485324"/>
                    <a:pt x="262306" y="491166"/>
                    <a:pt x="257632" y="498177"/>
                  </a:cubicBezTo>
                  <a:cubicBezTo>
                    <a:pt x="251790" y="500513"/>
                    <a:pt x="247117" y="504603"/>
                    <a:pt x="243612" y="510445"/>
                  </a:cubicBezTo>
                  <a:cubicBezTo>
                    <a:pt x="243612" y="510445"/>
                    <a:pt x="240106" y="513950"/>
                    <a:pt x="233096" y="520960"/>
                  </a:cubicBezTo>
                  <a:cubicBezTo>
                    <a:pt x="230759" y="522129"/>
                    <a:pt x="228714" y="523589"/>
                    <a:pt x="226962" y="525342"/>
                  </a:cubicBezTo>
                  <a:cubicBezTo>
                    <a:pt x="225209" y="527094"/>
                    <a:pt x="223749" y="528555"/>
                    <a:pt x="222580" y="529723"/>
                  </a:cubicBezTo>
                  <a:cubicBezTo>
                    <a:pt x="217907" y="533229"/>
                    <a:pt x="213233" y="539655"/>
                    <a:pt x="208560" y="549002"/>
                  </a:cubicBezTo>
                  <a:cubicBezTo>
                    <a:pt x="206223" y="552507"/>
                    <a:pt x="203302" y="558349"/>
                    <a:pt x="199797" y="566528"/>
                  </a:cubicBezTo>
                  <a:cubicBezTo>
                    <a:pt x="196291" y="574707"/>
                    <a:pt x="192202" y="580549"/>
                    <a:pt x="187528" y="584054"/>
                  </a:cubicBezTo>
                  <a:lnTo>
                    <a:pt x="187528" y="585807"/>
                  </a:lnTo>
                  <a:lnTo>
                    <a:pt x="157734" y="638385"/>
                  </a:lnTo>
                  <a:lnTo>
                    <a:pt x="154229" y="645395"/>
                  </a:lnTo>
                  <a:cubicBezTo>
                    <a:pt x="151892" y="648900"/>
                    <a:pt x="151892" y="653574"/>
                    <a:pt x="154229" y="659416"/>
                  </a:cubicBezTo>
                  <a:lnTo>
                    <a:pt x="154229" y="664674"/>
                  </a:lnTo>
                  <a:cubicBezTo>
                    <a:pt x="147219" y="671684"/>
                    <a:pt x="143713" y="679863"/>
                    <a:pt x="143713" y="689210"/>
                  </a:cubicBezTo>
                  <a:cubicBezTo>
                    <a:pt x="143713" y="691547"/>
                    <a:pt x="144298" y="693592"/>
                    <a:pt x="145466" y="695344"/>
                  </a:cubicBezTo>
                  <a:cubicBezTo>
                    <a:pt x="146634" y="697097"/>
                    <a:pt x="148971" y="697973"/>
                    <a:pt x="152476" y="697973"/>
                  </a:cubicBezTo>
                  <a:cubicBezTo>
                    <a:pt x="155982" y="700310"/>
                    <a:pt x="158903" y="703231"/>
                    <a:pt x="161239" y="706736"/>
                  </a:cubicBezTo>
                  <a:cubicBezTo>
                    <a:pt x="163576" y="710241"/>
                    <a:pt x="164160" y="713746"/>
                    <a:pt x="162992" y="717252"/>
                  </a:cubicBezTo>
                  <a:cubicBezTo>
                    <a:pt x="165329" y="723094"/>
                    <a:pt x="168250" y="726015"/>
                    <a:pt x="171755" y="726015"/>
                  </a:cubicBezTo>
                  <a:cubicBezTo>
                    <a:pt x="174092" y="723678"/>
                    <a:pt x="175260" y="723678"/>
                    <a:pt x="175260" y="726015"/>
                  </a:cubicBezTo>
                  <a:cubicBezTo>
                    <a:pt x="177597" y="728351"/>
                    <a:pt x="180518" y="729520"/>
                    <a:pt x="184023" y="729520"/>
                  </a:cubicBezTo>
                  <a:cubicBezTo>
                    <a:pt x="186360" y="729520"/>
                    <a:pt x="188697" y="728936"/>
                    <a:pt x="191034" y="727767"/>
                  </a:cubicBezTo>
                  <a:cubicBezTo>
                    <a:pt x="193370" y="726599"/>
                    <a:pt x="195707" y="726015"/>
                    <a:pt x="198044" y="726015"/>
                  </a:cubicBezTo>
                  <a:lnTo>
                    <a:pt x="199797" y="726015"/>
                  </a:lnTo>
                  <a:cubicBezTo>
                    <a:pt x="205639" y="722509"/>
                    <a:pt x="211481" y="717836"/>
                    <a:pt x="217323" y="711994"/>
                  </a:cubicBezTo>
                  <a:cubicBezTo>
                    <a:pt x="219659" y="709657"/>
                    <a:pt x="220828" y="708489"/>
                    <a:pt x="220828" y="708489"/>
                  </a:cubicBezTo>
                  <a:cubicBezTo>
                    <a:pt x="224333" y="708489"/>
                    <a:pt x="228422" y="704983"/>
                    <a:pt x="233096" y="697973"/>
                  </a:cubicBezTo>
                  <a:cubicBezTo>
                    <a:pt x="233096" y="696805"/>
                    <a:pt x="234264" y="696220"/>
                    <a:pt x="236601" y="696220"/>
                  </a:cubicBezTo>
                  <a:cubicBezTo>
                    <a:pt x="236601" y="696220"/>
                    <a:pt x="237770" y="695052"/>
                    <a:pt x="240106" y="692715"/>
                  </a:cubicBezTo>
                  <a:cubicBezTo>
                    <a:pt x="265811" y="674021"/>
                    <a:pt x="285674" y="660584"/>
                    <a:pt x="299695" y="652405"/>
                  </a:cubicBezTo>
                  <a:cubicBezTo>
                    <a:pt x="304368" y="651237"/>
                    <a:pt x="313131" y="646563"/>
                    <a:pt x="325984" y="638385"/>
                  </a:cubicBezTo>
                  <a:cubicBezTo>
                    <a:pt x="325984" y="638385"/>
                    <a:pt x="326860" y="637800"/>
                    <a:pt x="328613" y="636632"/>
                  </a:cubicBezTo>
                  <a:cubicBezTo>
                    <a:pt x="330365" y="635464"/>
                    <a:pt x="330657" y="633711"/>
                    <a:pt x="329489" y="631374"/>
                  </a:cubicBezTo>
                  <a:cubicBezTo>
                    <a:pt x="329489" y="630206"/>
                    <a:pt x="330365" y="629330"/>
                    <a:pt x="332118" y="628745"/>
                  </a:cubicBezTo>
                  <a:cubicBezTo>
                    <a:pt x="333870" y="628161"/>
                    <a:pt x="335331" y="627869"/>
                    <a:pt x="336499" y="627869"/>
                  </a:cubicBezTo>
                  <a:cubicBezTo>
                    <a:pt x="338836" y="629037"/>
                    <a:pt x="344094" y="630206"/>
                    <a:pt x="352273" y="631374"/>
                  </a:cubicBezTo>
                  <a:cubicBezTo>
                    <a:pt x="360452" y="632543"/>
                    <a:pt x="365709" y="635464"/>
                    <a:pt x="368046" y="640137"/>
                  </a:cubicBezTo>
                  <a:cubicBezTo>
                    <a:pt x="371551" y="645979"/>
                    <a:pt x="376809" y="650653"/>
                    <a:pt x="383820" y="654158"/>
                  </a:cubicBezTo>
                  <a:cubicBezTo>
                    <a:pt x="383820" y="654158"/>
                    <a:pt x="384112" y="654450"/>
                    <a:pt x="384696" y="655034"/>
                  </a:cubicBezTo>
                  <a:cubicBezTo>
                    <a:pt x="385280" y="655619"/>
                    <a:pt x="385572" y="655911"/>
                    <a:pt x="385572" y="655911"/>
                  </a:cubicBezTo>
                  <a:cubicBezTo>
                    <a:pt x="385572" y="655911"/>
                    <a:pt x="385864" y="655619"/>
                    <a:pt x="386449" y="655034"/>
                  </a:cubicBezTo>
                  <a:cubicBezTo>
                    <a:pt x="387033" y="654450"/>
                    <a:pt x="387325" y="654158"/>
                    <a:pt x="387325" y="654158"/>
                  </a:cubicBezTo>
                  <a:lnTo>
                    <a:pt x="387325" y="647148"/>
                  </a:lnTo>
                  <a:cubicBezTo>
                    <a:pt x="387325" y="641306"/>
                    <a:pt x="389077" y="635171"/>
                    <a:pt x="392583" y="628745"/>
                  </a:cubicBezTo>
                  <a:cubicBezTo>
                    <a:pt x="396088" y="622319"/>
                    <a:pt x="398425" y="617353"/>
                    <a:pt x="399593" y="613848"/>
                  </a:cubicBezTo>
                  <a:cubicBezTo>
                    <a:pt x="401930" y="604501"/>
                    <a:pt x="404559" y="595738"/>
                    <a:pt x="407480" y="587559"/>
                  </a:cubicBezTo>
                  <a:cubicBezTo>
                    <a:pt x="410401" y="579380"/>
                    <a:pt x="413030" y="571202"/>
                    <a:pt x="415366" y="563023"/>
                  </a:cubicBezTo>
                  <a:cubicBezTo>
                    <a:pt x="416535" y="556012"/>
                    <a:pt x="418872" y="550170"/>
                    <a:pt x="422377" y="545497"/>
                  </a:cubicBezTo>
                  <a:cubicBezTo>
                    <a:pt x="417703" y="545497"/>
                    <a:pt x="414198" y="544328"/>
                    <a:pt x="411861" y="541992"/>
                  </a:cubicBezTo>
                  <a:cubicBezTo>
                    <a:pt x="414198" y="539655"/>
                    <a:pt x="415658" y="537610"/>
                    <a:pt x="416243" y="535858"/>
                  </a:cubicBezTo>
                  <a:cubicBezTo>
                    <a:pt x="416827" y="534105"/>
                    <a:pt x="417119" y="532644"/>
                    <a:pt x="417119" y="531476"/>
                  </a:cubicBezTo>
                  <a:cubicBezTo>
                    <a:pt x="422961" y="520960"/>
                    <a:pt x="425882" y="509276"/>
                    <a:pt x="425882" y="496424"/>
                  </a:cubicBezTo>
                  <a:lnTo>
                    <a:pt x="427635" y="487661"/>
                  </a:lnTo>
                  <a:lnTo>
                    <a:pt x="422377" y="487661"/>
                  </a:lnTo>
                  <a:cubicBezTo>
                    <a:pt x="417703" y="485324"/>
                    <a:pt x="410693" y="483572"/>
                    <a:pt x="401346" y="482403"/>
                  </a:cubicBezTo>
                  <a:cubicBezTo>
                    <a:pt x="391998" y="481235"/>
                    <a:pt x="384988" y="480066"/>
                    <a:pt x="380314" y="478898"/>
                  </a:cubicBezTo>
                  <a:lnTo>
                    <a:pt x="373304" y="478898"/>
                  </a:lnTo>
                  <a:cubicBezTo>
                    <a:pt x="367462" y="478898"/>
                    <a:pt x="363665" y="478022"/>
                    <a:pt x="361912" y="476269"/>
                  </a:cubicBezTo>
                  <a:cubicBezTo>
                    <a:pt x="360160" y="474516"/>
                    <a:pt x="360452" y="471303"/>
                    <a:pt x="362788" y="466630"/>
                  </a:cubicBezTo>
                  <a:cubicBezTo>
                    <a:pt x="358115" y="464293"/>
                    <a:pt x="353733" y="462832"/>
                    <a:pt x="349644" y="462248"/>
                  </a:cubicBezTo>
                  <a:cubicBezTo>
                    <a:pt x="345555" y="461664"/>
                    <a:pt x="341757" y="462540"/>
                    <a:pt x="338252" y="464877"/>
                  </a:cubicBezTo>
                  <a:lnTo>
                    <a:pt x="336499" y="464877"/>
                  </a:lnTo>
                  <a:cubicBezTo>
                    <a:pt x="329489" y="462540"/>
                    <a:pt x="325400" y="461372"/>
                    <a:pt x="324231" y="461372"/>
                  </a:cubicBezTo>
                  <a:close/>
                  <a:moveTo>
                    <a:pt x="851764" y="398278"/>
                  </a:moveTo>
                  <a:cubicBezTo>
                    <a:pt x="857606" y="400615"/>
                    <a:pt x="860527" y="402368"/>
                    <a:pt x="860527" y="403536"/>
                  </a:cubicBezTo>
                  <a:cubicBezTo>
                    <a:pt x="861695" y="403536"/>
                    <a:pt x="862279" y="405289"/>
                    <a:pt x="862279" y="408794"/>
                  </a:cubicBezTo>
                  <a:cubicBezTo>
                    <a:pt x="862279" y="412299"/>
                    <a:pt x="859942" y="414928"/>
                    <a:pt x="855269" y="416681"/>
                  </a:cubicBezTo>
                  <a:cubicBezTo>
                    <a:pt x="850595" y="418433"/>
                    <a:pt x="845922" y="417557"/>
                    <a:pt x="841248" y="414052"/>
                  </a:cubicBezTo>
                  <a:lnTo>
                    <a:pt x="837743" y="405289"/>
                  </a:lnTo>
                  <a:cubicBezTo>
                    <a:pt x="841248" y="401784"/>
                    <a:pt x="843001" y="400031"/>
                    <a:pt x="843001" y="400031"/>
                  </a:cubicBezTo>
                  <a:cubicBezTo>
                    <a:pt x="844169" y="398863"/>
                    <a:pt x="847090" y="398278"/>
                    <a:pt x="851764" y="398278"/>
                  </a:cubicBezTo>
                  <a:close/>
                  <a:moveTo>
                    <a:pt x="956920" y="359721"/>
                  </a:moveTo>
                  <a:cubicBezTo>
                    <a:pt x="953414" y="365563"/>
                    <a:pt x="949909" y="369068"/>
                    <a:pt x="946404" y="370237"/>
                  </a:cubicBezTo>
                  <a:cubicBezTo>
                    <a:pt x="945236" y="370237"/>
                    <a:pt x="944067" y="370529"/>
                    <a:pt x="942899" y="371113"/>
                  </a:cubicBezTo>
                  <a:cubicBezTo>
                    <a:pt x="941730" y="371697"/>
                    <a:pt x="939978" y="371989"/>
                    <a:pt x="937641" y="371989"/>
                  </a:cubicBezTo>
                  <a:lnTo>
                    <a:pt x="930631" y="368484"/>
                  </a:lnTo>
                  <a:cubicBezTo>
                    <a:pt x="932967" y="368484"/>
                    <a:pt x="936473" y="366732"/>
                    <a:pt x="941146" y="363226"/>
                  </a:cubicBezTo>
                  <a:cubicBezTo>
                    <a:pt x="939978" y="363226"/>
                    <a:pt x="945236" y="362058"/>
                    <a:pt x="956920" y="359721"/>
                  </a:cubicBezTo>
                  <a:close/>
                  <a:moveTo>
                    <a:pt x="632689" y="84563"/>
                  </a:moveTo>
                  <a:cubicBezTo>
                    <a:pt x="631520" y="86900"/>
                    <a:pt x="628599" y="88944"/>
                    <a:pt x="623926" y="90697"/>
                  </a:cubicBezTo>
                  <a:cubicBezTo>
                    <a:pt x="619252" y="92450"/>
                    <a:pt x="615747" y="93910"/>
                    <a:pt x="613410" y="95079"/>
                  </a:cubicBezTo>
                  <a:cubicBezTo>
                    <a:pt x="590042" y="107931"/>
                    <a:pt x="572516" y="120199"/>
                    <a:pt x="560832" y="131883"/>
                  </a:cubicBezTo>
                  <a:lnTo>
                    <a:pt x="559080" y="133636"/>
                  </a:lnTo>
                  <a:cubicBezTo>
                    <a:pt x="556743" y="137141"/>
                    <a:pt x="553822" y="141522"/>
                    <a:pt x="550317" y="146780"/>
                  </a:cubicBezTo>
                  <a:cubicBezTo>
                    <a:pt x="546811" y="152038"/>
                    <a:pt x="542722" y="157004"/>
                    <a:pt x="538048" y="161677"/>
                  </a:cubicBezTo>
                  <a:lnTo>
                    <a:pt x="529285" y="179203"/>
                  </a:lnTo>
                  <a:cubicBezTo>
                    <a:pt x="526949" y="193224"/>
                    <a:pt x="524612" y="204324"/>
                    <a:pt x="522275" y="212503"/>
                  </a:cubicBezTo>
                  <a:cubicBezTo>
                    <a:pt x="521107" y="216008"/>
                    <a:pt x="520522" y="221850"/>
                    <a:pt x="520522" y="230029"/>
                  </a:cubicBezTo>
                  <a:lnTo>
                    <a:pt x="527533" y="228276"/>
                  </a:lnTo>
                  <a:cubicBezTo>
                    <a:pt x="527533" y="231781"/>
                    <a:pt x="526949" y="234118"/>
                    <a:pt x="525780" y="235287"/>
                  </a:cubicBezTo>
                  <a:cubicBezTo>
                    <a:pt x="524612" y="236455"/>
                    <a:pt x="522859" y="236455"/>
                    <a:pt x="520522" y="235287"/>
                  </a:cubicBezTo>
                  <a:lnTo>
                    <a:pt x="518770" y="251060"/>
                  </a:lnTo>
                  <a:cubicBezTo>
                    <a:pt x="517601" y="256902"/>
                    <a:pt x="517017" y="263912"/>
                    <a:pt x="517017" y="272091"/>
                  </a:cubicBezTo>
                  <a:lnTo>
                    <a:pt x="518770" y="282607"/>
                  </a:lnTo>
                  <a:cubicBezTo>
                    <a:pt x="518770" y="286112"/>
                    <a:pt x="517601" y="291370"/>
                    <a:pt x="515265" y="298380"/>
                  </a:cubicBezTo>
                  <a:cubicBezTo>
                    <a:pt x="514096" y="299549"/>
                    <a:pt x="513804" y="300425"/>
                    <a:pt x="514388" y="301009"/>
                  </a:cubicBezTo>
                  <a:cubicBezTo>
                    <a:pt x="514973" y="301593"/>
                    <a:pt x="515265" y="302470"/>
                    <a:pt x="515265" y="303638"/>
                  </a:cubicBezTo>
                  <a:cubicBezTo>
                    <a:pt x="515265" y="304806"/>
                    <a:pt x="515557" y="305391"/>
                    <a:pt x="516141" y="305391"/>
                  </a:cubicBezTo>
                  <a:cubicBezTo>
                    <a:pt x="516725" y="305391"/>
                    <a:pt x="517601" y="305391"/>
                    <a:pt x="518770" y="305391"/>
                  </a:cubicBezTo>
                  <a:cubicBezTo>
                    <a:pt x="521107" y="303054"/>
                    <a:pt x="522275" y="301301"/>
                    <a:pt x="522275" y="300133"/>
                  </a:cubicBezTo>
                  <a:lnTo>
                    <a:pt x="522275" y="296628"/>
                  </a:lnTo>
                  <a:cubicBezTo>
                    <a:pt x="522275" y="290786"/>
                    <a:pt x="523443" y="285528"/>
                    <a:pt x="525780" y="280854"/>
                  </a:cubicBezTo>
                  <a:lnTo>
                    <a:pt x="527533" y="273844"/>
                  </a:lnTo>
                  <a:cubicBezTo>
                    <a:pt x="529870" y="273844"/>
                    <a:pt x="531038" y="275012"/>
                    <a:pt x="531038" y="277349"/>
                  </a:cubicBezTo>
                  <a:cubicBezTo>
                    <a:pt x="531038" y="277349"/>
                    <a:pt x="531038" y="279102"/>
                    <a:pt x="531038" y="282607"/>
                  </a:cubicBezTo>
                  <a:lnTo>
                    <a:pt x="529285" y="293122"/>
                  </a:lnTo>
                  <a:lnTo>
                    <a:pt x="531038" y="312401"/>
                  </a:lnTo>
                  <a:cubicBezTo>
                    <a:pt x="531038" y="314738"/>
                    <a:pt x="530746" y="317367"/>
                    <a:pt x="530162" y="320288"/>
                  </a:cubicBezTo>
                  <a:cubicBezTo>
                    <a:pt x="529578" y="323209"/>
                    <a:pt x="529870" y="326422"/>
                    <a:pt x="531038" y="329927"/>
                  </a:cubicBezTo>
                  <a:cubicBezTo>
                    <a:pt x="531038" y="332264"/>
                    <a:pt x="531330" y="335185"/>
                    <a:pt x="531914" y="338690"/>
                  </a:cubicBezTo>
                  <a:cubicBezTo>
                    <a:pt x="532498" y="342195"/>
                    <a:pt x="533959" y="346869"/>
                    <a:pt x="536296" y="352711"/>
                  </a:cubicBezTo>
                  <a:lnTo>
                    <a:pt x="536296" y="370237"/>
                  </a:lnTo>
                  <a:lnTo>
                    <a:pt x="539801" y="384258"/>
                  </a:lnTo>
                  <a:lnTo>
                    <a:pt x="539801" y="386010"/>
                  </a:lnTo>
                  <a:lnTo>
                    <a:pt x="548564" y="396526"/>
                  </a:lnTo>
                  <a:cubicBezTo>
                    <a:pt x="549732" y="397694"/>
                    <a:pt x="550901" y="397694"/>
                    <a:pt x="552069" y="396526"/>
                  </a:cubicBezTo>
                  <a:cubicBezTo>
                    <a:pt x="553238" y="396526"/>
                    <a:pt x="554990" y="396234"/>
                    <a:pt x="557327" y="395650"/>
                  </a:cubicBezTo>
                  <a:cubicBezTo>
                    <a:pt x="559664" y="395065"/>
                    <a:pt x="561416" y="395942"/>
                    <a:pt x="562585" y="398278"/>
                  </a:cubicBezTo>
                  <a:cubicBezTo>
                    <a:pt x="563753" y="399447"/>
                    <a:pt x="561416" y="402952"/>
                    <a:pt x="555574" y="408794"/>
                  </a:cubicBezTo>
                  <a:lnTo>
                    <a:pt x="555574" y="412299"/>
                  </a:lnTo>
                  <a:lnTo>
                    <a:pt x="557327" y="412299"/>
                  </a:lnTo>
                  <a:lnTo>
                    <a:pt x="569595" y="414052"/>
                  </a:lnTo>
                  <a:lnTo>
                    <a:pt x="576606" y="421062"/>
                  </a:lnTo>
                  <a:cubicBezTo>
                    <a:pt x="580111" y="425736"/>
                    <a:pt x="582448" y="425736"/>
                    <a:pt x="583616" y="421062"/>
                  </a:cubicBezTo>
                  <a:cubicBezTo>
                    <a:pt x="591795" y="419894"/>
                    <a:pt x="598221" y="417557"/>
                    <a:pt x="602895" y="414052"/>
                  </a:cubicBezTo>
                  <a:cubicBezTo>
                    <a:pt x="643789" y="394189"/>
                    <a:pt x="674167" y="379000"/>
                    <a:pt x="694030" y="368484"/>
                  </a:cubicBezTo>
                  <a:lnTo>
                    <a:pt x="783412" y="329927"/>
                  </a:lnTo>
                  <a:cubicBezTo>
                    <a:pt x="817296" y="314738"/>
                    <a:pt x="847090" y="303054"/>
                    <a:pt x="872795" y="294875"/>
                  </a:cubicBezTo>
                  <a:cubicBezTo>
                    <a:pt x="894995" y="284359"/>
                    <a:pt x="913689" y="276765"/>
                    <a:pt x="928878" y="272091"/>
                  </a:cubicBezTo>
                  <a:cubicBezTo>
                    <a:pt x="931215" y="272091"/>
                    <a:pt x="933844" y="270923"/>
                    <a:pt x="936765" y="268586"/>
                  </a:cubicBezTo>
                  <a:cubicBezTo>
                    <a:pt x="939686" y="266249"/>
                    <a:pt x="942315" y="264497"/>
                    <a:pt x="944651" y="263328"/>
                  </a:cubicBezTo>
                  <a:cubicBezTo>
                    <a:pt x="939978" y="259823"/>
                    <a:pt x="937057" y="259239"/>
                    <a:pt x="935889" y="261576"/>
                  </a:cubicBezTo>
                  <a:cubicBezTo>
                    <a:pt x="934720" y="263912"/>
                    <a:pt x="933552" y="265665"/>
                    <a:pt x="932383" y="266833"/>
                  </a:cubicBezTo>
                  <a:lnTo>
                    <a:pt x="925373" y="259823"/>
                  </a:lnTo>
                  <a:lnTo>
                    <a:pt x="939394" y="240544"/>
                  </a:lnTo>
                  <a:cubicBezTo>
                    <a:pt x="949909" y="237039"/>
                    <a:pt x="956335" y="234702"/>
                    <a:pt x="958672" y="233534"/>
                  </a:cubicBezTo>
                  <a:lnTo>
                    <a:pt x="963930" y="226524"/>
                  </a:lnTo>
                  <a:lnTo>
                    <a:pt x="956920" y="223018"/>
                  </a:lnTo>
                  <a:cubicBezTo>
                    <a:pt x="948741" y="223018"/>
                    <a:pt x="938809" y="224187"/>
                    <a:pt x="927125" y="226524"/>
                  </a:cubicBezTo>
                  <a:lnTo>
                    <a:pt x="921868" y="226524"/>
                  </a:lnTo>
                  <a:cubicBezTo>
                    <a:pt x="923036" y="224187"/>
                    <a:pt x="925957" y="220682"/>
                    <a:pt x="930631" y="216008"/>
                  </a:cubicBezTo>
                  <a:cubicBezTo>
                    <a:pt x="922452" y="211334"/>
                    <a:pt x="914857" y="208413"/>
                    <a:pt x="907847" y="207245"/>
                  </a:cubicBezTo>
                  <a:cubicBezTo>
                    <a:pt x="893826" y="204908"/>
                    <a:pt x="882142" y="200819"/>
                    <a:pt x="872795" y="194977"/>
                  </a:cubicBezTo>
                  <a:cubicBezTo>
                    <a:pt x="855269" y="191472"/>
                    <a:pt x="840664" y="186214"/>
                    <a:pt x="828980" y="179203"/>
                  </a:cubicBezTo>
                  <a:lnTo>
                    <a:pt x="825475" y="179203"/>
                  </a:lnTo>
                  <a:cubicBezTo>
                    <a:pt x="800938" y="169856"/>
                    <a:pt x="785165" y="164014"/>
                    <a:pt x="778154" y="161677"/>
                  </a:cubicBezTo>
                  <a:lnTo>
                    <a:pt x="776402" y="156420"/>
                  </a:lnTo>
                  <a:cubicBezTo>
                    <a:pt x="769391" y="154083"/>
                    <a:pt x="762381" y="150870"/>
                    <a:pt x="755371" y="146780"/>
                  </a:cubicBezTo>
                  <a:cubicBezTo>
                    <a:pt x="748360" y="142691"/>
                    <a:pt x="741934" y="140062"/>
                    <a:pt x="736092" y="138893"/>
                  </a:cubicBezTo>
                  <a:cubicBezTo>
                    <a:pt x="726745" y="131883"/>
                    <a:pt x="713893" y="124873"/>
                    <a:pt x="697535" y="117862"/>
                  </a:cubicBezTo>
                  <a:cubicBezTo>
                    <a:pt x="696367" y="117862"/>
                    <a:pt x="695782" y="117278"/>
                    <a:pt x="695782" y="116110"/>
                  </a:cubicBezTo>
                  <a:cubicBezTo>
                    <a:pt x="695782" y="114941"/>
                    <a:pt x="695198" y="113773"/>
                    <a:pt x="694030" y="112605"/>
                  </a:cubicBezTo>
                  <a:cubicBezTo>
                    <a:pt x="692861" y="111436"/>
                    <a:pt x="690525" y="109683"/>
                    <a:pt x="687019" y="107347"/>
                  </a:cubicBezTo>
                  <a:lnTo>
                    <a:pt x="672999" y="103842"/>
                  </a:lnTo>
                  <a:cubicBezTo>
                    <a:pt x="670662" y="102673"/>
                    <a:pt x="668033" y="101213"/>
                    <a:pt x="665112" y="99460"/>
                  </a:cubicBezTo>
                  <a:cubicBezTo>
                    <a:pt x="662191" y="97707"/>
                    <a:pt x="658978" y="96831"/>
                    <a:pt x="655473" y="96831"/>
                  </a:cubicBezTo>
                  <a:cubicBezTo>
                    <a:pt x="654304" y="98000"/>
                    <a:pt x="653136" y="98000"/>
                    <a:pt x="651967" y="96831"/>
                  </a:cubicBezTo>
                  <a:cubicBezTo>
                    <a:pt x="650799" y="95663"/>
                    <a:pt x="649631" y="95079"/>
                    <a:pt x="648462" y="95079"/>
                  </a:cubicBezTo>
                  <a:lnTo>
                    <a:pt x="639699" y="91573"/>
                  </a:lnTo>
                  <a:cubicBezTo>
                    <a:pt x="626847" y="99752"/>
                    <a:pt x="615747" y="105010"/>
                    <a:pt x="606400" y="107347"/>
                  </a:cubicBezTo>
                  <a:cubicBezTo>
                    <a:pt x="602895" y="109683"/>
                    <a:pt x="599389" y="112020"/>
                    <a:pt x="595884" y="114357"/>
                  </a:cubicBezTo>
                  <a:cubicBezTo>
                    <a:pt x="592379" y="116694"/>
                    <a:pt x="588290" y="119031"/>
                    <a:pt x="583616" y="121368"/>
                  </a:cubicBezTo>
                  <a:cubicBezTo>
                    <a:pt x="583616" y="121368"/>
                    <a:pt x="583324" y="121075"/>
                    <a:pt x="582740" y="120491"/>
                  </a:cubicBezTo>
                  <a:cubicBezTo>
                    <a:pt x="582155" y="119907"/>
                    <a:pt x="581863" y="119615"/>
                    <a:pt x="581863" y="119615"/>
                  </a:cubicBezTo>
                  <a:cubicBezTo>
                    <a:pt x="592379" y="111436"/>
                    <a:pt x="610489" y="100920"/>
                    <a:pt x="636194" y="88068"/>
                  </a:cubicBezTo>
                  <a:close/>
                  <a:moveTo>
                    <a:pt x="580111" y="438"/>
                  </a:moveTo>
                  <a:cubicBezTo>
                    <a:pt x="587121" y="438"/>
                    <a:pt x="591211" y="2191"/>
                    <a:pt x="592379" y="5696"/>
                  </a:cubicBezTo>
                  <a:cubicBezTo>
                    <a:pt x="592379" y="8033"/>
                    <a:pt x="594132" y="9201"/>
                    <a:pt x="597637" y="9201"/>
                  </a:cubicBezTo>
                  <a:cubicBezTo>
                    <a:pt x="598805" y="9201"/>
                    <a:pt x="600266" y="9201"/>
                    <a:pt x="602018" y="9201"/>
                  </a:cubicBezTo>
                  <a:cubicBezTo>
                    <a:pt x="603771" y="9201"/>
                    <a:pt x="604647" y="9785"/>
                    <a:pt x="604647" y="10954"/>
                  </a:cubicBezTo>
                  <a:lnTo>
                    <a:pt x="611658" y="16212"/>
                  </a:lnTo>
                  <a:cubicBezTo>
                    <a:pt x="617500" y="16212"/>
                    <a:pt x="621005" y="18548"/>
                    <a:pt x="622173" y="23222"/>
                  </a:cubicBezTo>
                  <a:cubicBezTo>
                    <a:pt x="624510" y="23222"/>
                    <a:pt x="625970" y="23806"/>
                    <a:pt x="626555" y="24975"/>
                  </a:cubicBezTo>
                  <a:cubicBezTo>
                    <a:pt x="627139" y="26143"/>
                    <a:pt x="628015" y="26727"/>
                    <a:pt x="629184" y="26727"/>
                  </a:cubicBezTo>
                  <a:cubicBezTo>
                    <a:pt x="632689" y="27896"/>
                    <a:pt x="636778" y="29356"/>
                    <a:pt x="641452" y="31109"/>
                  </a:cubicBezTo>
                  <a:cubicBezTo>
                    <a:pt x="646125" y="32861"/>
                    <a:pt x="651967" y="34322"/>
                    <a:pt x="658978" y="35490"/>
                  </a:cubicBezTo>
                  <a:cubicBezTo>
                    <a:pt x="664820" y="35490"/>
                    <a:pt x="672414" y="36366"/>
                    <a:pt x="681762" y="38119"/>
                  </a:cubicBezTo>
                  <a:cubicBezTo>
                    <a:pt x="691109" y="39872"/>
                    <a:pt x="699288" y="39579"/>
                    <a:pt x="706298" y="37243"/>
                  </a:cubicBezTo>
                  <a:lnTo>
                    <a:pt x="748360" y="33738"/>
                  </a:lnTo>
                  <a:lnTo>
                    <a:pt x="778154" y="30232"/>
                  </a:lnTo>
                  <a:cubicBezTo>
                    <a:pt x="783996" y="30232"/>
                    <a:pt x="795096" y="27896"/>
                    <a:pt x="811454" y="23222"/>
                  </a:cubicBezTo>
                  <a:lnTo>
                    <a:pt x="837743" y="17964"/>
                  </a:lnTo>
                  <a:cubicBezTo>
                    <a:pt x="841248" y="14459"/>
                    <a:pt x="843585" y="12706"/>
                    <a:pt x="844753" y="12706"/>
                  </a:cubicBezTo>
                  <a:lnTo>
                    <a:pt x="851764" y="10954"/>
                  </a:lnTo>
                  <a:cubicBezTo>
                    <a:pt x="855269" y="12122"/>
                    <a:pt x="859942" y="10954"/>
                    <a:pt x="865785" y="7449"/>
                  </a:cubicBezTo>
                  <a:cubicBezTo>
                    <a:pt x="865785" y="6280"/>
                    <a:pt x="867537" y="5696"/>
                    <a:pt x="871042" y="5696"/>
                  </a:cubicBezTo>
                  <a:lnTo>
                    <a:pt x="878053" y="5696"/>
                  </a:lnTo>
                  <a:lnTo>
                    <a:pt x="883310" y="3943"/>
                  </a:lnTo>
                  <a:cubicBezTo>
                    <a:pt x="899668" y="438"/>
                    <a:pt x="913689" y="-730"/>
                    <a:pt x="925373" y="438"/>
                  </a:cubicBezTo>
                  <a:cubicBezTo>
                    <a:pt x="930046" y="438"/>
                    <a:pt x="935596" y="2191"/>
                    <a:pt x="942023" y="5696"/>
                  </a:cubicBezTo>
                  <a:cubicBezTo>
                    <a:pt x="948449" y="9201"/>
                    <a:pt x="953999" y="11538"/>
                    <a:pt x="958672" y="12706"/>
                  </a:cubicBezTo>
                  <a:cubicBezTo>
                    <a:pt x="966851" y="19717"/>
                    <a:pt x="982624" y="29648"/>
                    <a:pt x="1005993" y="42501"/>
                  </a:cubicBezTo>
                  <a:cubicBezTo>
                    <a:pt x="1008329" y="43669"/>
                    <a:pt x="1013003" y="45129"/>
                    <a:pt x="1020013" y="46882"/>
                  </a:cubicBezTo>
                  <a:cubicBezTo>
                    <a:pt x="1027024" y="48635"/>
                    <a:pt x="1032281" y="52432"/>
                    <a:pt x="1035787" y="58274"/>
                  </a:cubicBezTo>
                  <a:cubicBezTo>
                    <a:pt x="1046302" y="71126"/>
                    <a:pt x="1050391" y="82810"/>
                    <a:pt x="1048055" y="93326"/>
                  </a:cubicBezTo>
                  <a:cubicBezTo>
                    <a:pt x="1048055" y="98000"/>
                    <a:pt x="1049223" y="102089"/>
                    <a:pt x="1051560" y="105594"/>
                  </a:cubicBezTo>
                  <a:cubicBezTo>
                    <a:pt x="1053897" y="109099"/>
                    <a:pt x="1057402" y="112020"/>
                    <a:pt x="1062075" y="114357"/>
                  </a:cubicBezTo>
                  <a:cubicBezTo>
                    <a:pt x="1064412" y="115526"/>
                    <a:pt x="1067918" y="116986"/>
                    <a:pt x="1072591" y="118739"/>
                  </a:cubicBezTo>
                  <a:cubicBezTo>
                    <a:pt x="1077265" y="120491"/>
                    <a:pt x="1083107" y="123704"/>
                    <a:pt x="1090117" y="128378"/>
                  </a:cubicBezTo>
                  <a:cubicBezTo>
                    <a:pt x="1094791" y="130715"/>
                    <a:pt x="1099464" y="133636"/>
                    <a:pt x="1104138" y="137141"/>
                  </a:cubicBezTo>
                  <a:cubicBezTo>
                    <a:pt x="1108812" y="140646"/>
                    <a:pt x="1113485" y="143567"/>
                    <a:pt x="1118159" y="145904"/>
                  </a:cubicBezTo>
                  <a:lnTo>
                    <a:pt x="1119911" y="151162"/>
                  </a:lnTo>
                  <a:cubicBezTo>
                    <a:pt x="1122248" y="152330"/>
                    <a:pt x="1124585" y="158172"/>
                    <a:pt x="1126922" y="168688"/>
                  </a:cubicBezTo>
                  <a:lnTo>
                    <a:pt x="1125169" y="170440"/>
                  </a:lnTo>
                  <a:cubicBezTo>
                    <a:pt x="1122832" y="172777"/>
                    <a:pt x="1121664" y="174822"/>
                    <a:pt x="1121664" y="176574"/>
                  </a:cubicBezTo>
                  <a:cubicBezTo>
                    <a:pt x="1121664" y="178327"/>
                    <a:pt x="1123417" y="179787"/>
                    <a:pt x="1126922" y="180956"/>
                  </a:cubicBezTo>
                  <a:lnTo>
                    <a:pt x="1158469" y="189719"/>
                  </a:lnTo>
                  <a:lnTo>
                    <a:pt x="1170737" y="189719"/>
                  </a:lnTo>
                  <a:cubicBezTo>
                    <a:pt x="1173073" y="189719"/>
                    <a:pt x="1174242" y="189719"/>
                    <a:pt x="1174242" y="189719"/>
                  </a:cubicBezTo>
                  <a:cubicBezTo>
                    <a:pt x="1176579" y="188551"/>
                    <a:pt x="1180668" y="189719"/>
                    <a:pt x="1186510" y="193224"/>
                  </a:cubicBezTo>
                  <a:cubicBezTo>
                    <a:pt x="1190015" y="195561"/>
                    <a:pt x="1192937" y="194977"/>
                    <a:pt x="1195273" y="191472"/>
                  </a:cubicBezTo>
                  <a:lnTo>
                    <a:pt x="1198778" y="191472"/>
                  </a:lnTo>
                  <a:cubicBezTo>
                    <a:pt x="1201115" y="192640"/>
                    <a:pt x="1203160" y="192932"/>
                    <a:pt x="1204913" y="192348"/>
                  </a:cubicBezTo>
                  <a:cubicBezTo>
                    <a:pt x="1206665" y="191764"/>
                    <a:pt x="1207541" y="189135"/>
                    <a:pt x="1207541" y="184461"/>
                  </a:cubicBezTo>
                  <a:lnTo>
                    <a:pt x="1223315" y="193224"/>
                  </a:lnTo>
                  <a:cubicBezTo>
                    <a:pt x="1223315" y="190887"/>
                    <a:pt x="1223023" y="189135"/>
                    <a:pt x="1222438" y="187966"/>
                  </a:cubicBezTo>
                  <a:cubicBezTo>
                    <a:pt x="1221854" y="186798"/>
                    <a:pt x="1221562" y="185630"/>
                    <a:pt x="1221562" y="184461"/>
                  </a:cubicBezTo>
                  <a:cubicBezTo>
                    <a:pt x="1221562" y="183293"/>
                    <a:pt x="1221854" y="182416"/>
                    <a:pt x="1222438" y="181832"/>
                  </a:cubicBezTo>
                  <a:cubicBezTo>
                    <a:pt x="1223023" y="181248"/>
                    <a:pt x="1223315" y="180956"/>
                    <a:pt x="1223315" y="180956"/>
                  </a:cubicBezTo>
                  <a:cubicBezTo>
                    <a:pt x="1224483" y="182124"/>
                    <a:pt x="1226236" y="183293"/>
                    <a:pt x="1228573" y="184461"/>
                  </a:cubicBezTo>
                  <a:cubicBezTo>
                    <a:pt x="1230909" y="185630"/>
                    <a:pt x="1232662" y="186798"/>
                    <a:pt x="1233830" y="187966"/>
                  </a:cubicBezTo>
                  <a:lnTo>
                    <a:pt x="1235583" y="186214"/>
                  </a:lnTo>
                  <a:cubicBezTo>
                    <a:pt x="1233246" y="181540"/>
                    <a:pt x="1232954" y="178911"/>
                    <a:pt x="1234707" y="178327"/>
                  </a:cubicBezTo>
                  <a:cubicBezTo>
                    <a:pt x="1236459" y="177743"/>
                    <a:pt x="1237336" y="177451"/>
                    <a:pt x="1237336" y="177451"/>
                  </a:cubicBezTo>
                  <a:lnTo>
                    <a:pt x="1258367" y="177451"/>
                  </a:lnTo>
                  <a:lnTo>
                    <a:pt x="1296924" y="173946"/>
                  </a:lnTo>
                  <a:lnTo>
                    <a:pt x="1337234" y="172193"/>
                  </a:lnTo>
                  <a:cubicBezTo>
                    <a:pt x="1353591" y="172193"/>
                    <a:pt x="1367028" y="172777"/>
                    <a:pt x="1377544" y="173946"/>
                  </a:cubicBezTo>
                  <a:lnTo>
                    <a:pt x="1382801" y="173946"/>
                  </a:lnTo>
                  <a:cubicBezTo>
                    <a:pt x="1390980" y="171609"/>
                    <a:pt x="1397406" y="172777"/>
                    <a:pt x="1402080" y="177451"/>
                  </a:cubicBezTo>
                  <a:cubicBezTo>
                    <a:pt x="1403249" y="178619"/>
                    <a:pt x="1405585" y="179203"/>
                    <a:pt x="1409090" y="179203"/>
                  </a:cubicBezTo>
                  <a:cubicBezTo>
                    <a:pt x="1416101" y="180372"/>
                    <a:pt x="1423987" y="183293"/>
                    <a:pt x="1432750" y="187966"/>
                  </a:cubicBezTo>
                  <a:cubicBezTo>
                    <a:pt x="1441513" y="192640"/>
                    <a:pt x="1448232" y="196145"/>
                    <a:pt x="1452905" y="198482"/>
                  </a:cubicBezTo>
                  <a:cubicBezTo>
                    <a:pt x="1477442" y="210166"/>
                    <a:pt x="1500810" y="226524"/>
                    <a:pt x="1523009" y="247555"/>
                  </a:cubicBezTo>
                  <a:lnTo>
                    <a:pt x="1559814" y="284359"/>
                  </a:lnTo>
                  <a:cubicBezTo>
                    <a:pt x="1560982" y="285528"/>
                    <a:pt x="1562151" y="287572"/>
                    <a:pt x="1563319" y="290493"/>
                  </a:cubicBezTo>
                  <a:cubicBezTo>
                    <a:pt x="1564488" y="293415"/>
                    <a:pt x="1565072" y="296043"/>
                    <a:pt x="1565072" y="298380"/>
                  </a:cubicBezTo>
                  <a:cubicBezTo>
                    <a:pt x="1565072" y="308896"/>
                    <a:pt x="1570914" y="318827"/>
                    <a:pt x="1582598" y="328174"/>
                  </a:cubicBezTo>
                  <a:cubicBezTo>
                    <a:pt x="1583766" y="329343"/>
                    <a:pt x="1591945" y="335769"/>
                    <a:pt x="1607134" y="347453"/>
                  </a:cubicBezTo>
                  <a:cubicBezTo>
                    <a:pt x="1615313" y="353295"/>
                    <a:pt x="1619987" y="360305"/>
                    <a:pt x="1621155" y="368484"/>
                  </a:cubicBezTo>
                  <a:cubicBezTo>
                    <a:pt x="1621155" y="375495"/>
                    <a:pt x="1622031" y="382797"/>
                    <a:pt x="1623784" y="390392"/>
                  </a:cubicBezTo>
                  <a:cubicBezTo>
                    <a:pt x="1625537" y="397986"/>
                    <a:pt x="1626413" y="405289"/>
                    <a:pt x="1626413" y="412299"/>
                  </a:cubicBezTo>
                  <a:cubicBezTo>
                    <a:pt x="1626413" y="414636"/>
                    <a:pt x="1626997" y="416973"/>
                    <a:pt x="1628165" y="419310"/>
                  </a:cubicBezTo>
                  <a:cubicBezTo>
                    <a:pt x="1629334" y="421646"/>
                    <a:pt x="1630502" y="424567"/>
                    <a:pt x="1631671" y="428073"/>
                  </a:cubicBezTo>
                  <a:cubicBezTo>
                    <a:pt x="1631671" y="432746"/>
                    <a:pt x="1631087" y="435667"/>
                    <a:pt x="1629918" y="436836"/>
                  </a:cubicBezTo>
                  <a:cubicBezTo>
                    <a:pt x="1628749" y="438004"/>
                    <a:pt x="1626413" y="440925"/>
                    <a:pt x="1622908" y="445599"/>
                  </a:cubicBezTo>
                  <a:cubicBezTo>
                    <a:pt x="1619402" y="450272"/>
                    <a:pt x="1615313" y="452025"/>
                    <a:pt x="1610639" y="450856"/>
                  </a:cubicBezTo>
                  <a:cubicBezTo>
                    <a:pt x="1608303" y="450856"/>
                    <a:pt x="1606550" y="451441"/>
                    <a:pt x="1605382" y="452609"/>
                  </a:cubicBezTo>
                  <a:cubicBezTo>
                    <a:pt x="1605382" y="452609"/>
                    <a:pt x="1604505" y="454362"/>
                    <a:pt x="1602753" y="457867"/>
                  </a:cubicBezTo>
                  <a:cubicBezTo>
                    <a:pt x="1601000" y="461372"/>
                    <a:pt x="1598371" y="461372"/>
                    <a:pt x="1594866" y="457867"/>
                  </a:cubicBezTo>
                  <a:cubicBezTo>
                    <a:pt x="1592529" y="457867"/>
                    <a:pt x="1591361" y="460204"/>
                    <a:pt x="1591361" y="464877"/>
                  </a:cubicBezTo>
                  <a:cubicBezTo>
                    <a:pt x="1589024" y="474224"/>
                    <a:pt x="1584935" y="477145"/>
                    <a:pt x="1579093" y="473640"/>
                  </a:cubicBezTo>
                  <a:cubicBezTo>
                    <a:pt x="1577924" y="471303"/>
                    <a:pt x="1575587" y="470135"/>
                    <a:pt x="1572082" y="470135"/>
                  </a:cubicBezTo>
                  <a:cubicBezTo>
                    <a:pt x="1570914" y="471303"/>
                    <a:pt x="1570329" y="473640"/>
                    <a:pt x="1570329" y="477145"/>
                  </a:cubicBezTo>
                  <a:cubicBezTo>
                    <a:pt x="1570329" y="480651"/>
                    <a:pt x="1569745" y="483572"/>
                    <a:pt x="1568577" y="485908"/>
                  </a:cubicBezTo>
                  <a:cubicBezTo>
                    <a:pt x="1567409" y="487077"/>
                    <a:pt x="1565656" y="487661"/>
                    <a:pt x="1563319" y="487661"/>
                  </a:cubicBezTo>
                  <a:cubicBezTo>
                    <a:pt x="1560982" y="487661"/>
                    <a:pt x="1558645" y="488245"/>
                    <a:pt x="1556309" y="489414"/>
                  </a:cubicBezTo>
                  <a:lnTo>
                    <a:pt x="1556309" y="492919"/>
                  </a:lnTo>
                  <a:cubicBezTo>
                    <a:pt x="1557477" y="497592"/>
                    <a:pt x="1557185" y="500221"/>
                    <a:pt x="1555433" y="500806"/>
                  </a:cubicBezTo>
                  <a:cubicBezTo>
                    <a:pt x="1553680" y="501390"/>
                    <a:pt x="1551051" y="501682"/>
                    <a:pt x="1547546" y="501682"/>
                  </a:cubicBezTo>
                  <a:lnTo>
                    <a:pt x="1540535" y="503434"/>
                  </a:lnTo>
                  <a:lnTo>
                    <a:pt x="1535278" y="505187"/>
                  </a:lnTo>
                  <a:cubicBezTo>
                    <a:pt x="1530604" y="505187"/>
                    <a:pt x="1526515" y="509861"/>
                    <a:pt x="1523009" y="519208"/>
                  </a:cubicBezTo>
                  <a:cubicBezTo>
                    <a:pt x="1520673" y="522713"/>
                    <a:pt x="1517751" y="524758"/>
                    <a:pt x="1514246" y="525342"/>
                  </a:cubicBezTo>
                  <a:cubicBezTo>
                    <a:pt x="1510741" y="525926"/>
                    <a:pt x="1507820" y="525050"/>
                    <a:pt x="1505483" y="522713"/>
                  </a:cubicBezTo>
                  <a:cubicBezTo>
                    <a:pt x="1504315" y="519208"/>
                    <a:pt x="1501978" y="519208"/>
                    <a:pt x="1498473" y="522713"/>
                  </a:cubicBezTo>
                  <a:cubicBezTo>
                    <a:pt x="1496136" y="525050"/>
                    <a:pt x="1492631" y="526218"/>
                    <a:pt x="1487957" y="526218"/>
                  </a:cubicBezTo>
                  <a:cubicBezTo>
                    <a:pt x="1484452" y="526218"/>
                    <a:pt x="1482115" y="527971"/>
                    <a:pt x="1480947" y="531476"/>
                  </a:cubicBezTo>
                  <a:cubicBezTo>
                    <a:pt x="1480947" y="534981"/>
                    <a:pt x="1479194" y="537318"/>
                    <a:pt x="1475689" y="538486"/>
                  </a:cubicBezTo>
                  <a:cubicBezTo>
                    <a:pt x="1472184" y="539655"/>
                    <a:pt x="1468679" y="539071"/>
                    <a:pt x="1465174" y="536734"/>
                  </a:cubicBezTo>
                  <a:cubicBezTo>
                    <a:pt x="1465174" y="535565"/>
                    <a:pt x="1464881" y="535273"/>
                    <a:pt x="1464297" y="535858"/>
                  </a:cubicBezTo>
                  <a:cubicBezTo>
                    <a:pt x="1463713" y="536442"/>
                    <a:pt x="1462837" y="536150"/>
                    <a:pt x="1461668" y="534981"/>
                  </a:cubicBezTo>
                  <a:cubicBezTo>
                    <a:pt x="1460500" y="538486"/>
                    <a:pt x="1457579" y="540531"/>
                    <a:pt x="1452905" y="541115"/>
                  </a:cubicBezTo>
                  <a:cubicBezTo>
                    <a:pt x="1448232" y="541700"/>
                    <a:pt x="1445311" y="541992"/>
                    <a:pt x="1444142" y="541992"/>
                  </a:cubicBezTo>
                  <a:cubicBezTo>
                    <a:pt x="1444142" y="541992"/>
                    <a:pt x="1443850" y="542284"/>
                    <a:pt x="1443266" y="542868"/>
                  </a:cubicBezTo>
                  <a:cubicBezTo>
                    <a:pt x="1442682" y="543452"/>
                    <a:pt x="1442390" y="544328"/>
                    <a:pt x="1442390" y="545497"/>
                  </a:cubicBezTo>
                  <a:cubicBezTo>
                    <a:pt x="1438885" y="551339"/>
                    <a:pt x="1434211" y="553091"/>
                    <a:pt x="1428369" y="550755"/>
                  </a:cubicBezTo>
                  <a:cubicBezTo>
                    <a:pt x="1427201" y="549586"/>
                    <a:pt x="1424280" y="547834"/>
                    <a:pt x="1419606" y="545497"/>
                  </a:cubicBezTo>
                  <a:cubicBezTo>
                    <a:pt x="1414932" y="543160"/>
                    <a:pt x="1412011" y="540239"/>
                    <a:pt x="1410843" y="536734"/>
                  </a:cubicBezTo>
                  <a:cubicBezTo>
                    <a:pt x="1410843" y="534397"/>
                    <a:pt x="1409090" y="532644"/>
                    <a:pt x="1405585" y="531476"/>
                  </a:cubicBezTo>
                  <a:cubicBezTo>
                    <a:pt x="1410259" y="529139"/>
                    <a:pt x="1413180" y="527971"/>
                    <a:pt x="1414348" y="527971"/>
                  </a:cubicBezTo>
                  <a:cubicBezTo>
                    <a:pt x="1412011" y="527971"/>
                    <a:pt x="1408214" y="527679"/>
                    <a:pt x="1402956" y="527094"/>
                  </a:cubicBezTo>
                  <a:cubicBezTo>
                    <a:pt x="1397699" y="526510"/>
                    <a:pt x="1393901" y="528555"/>
                    <a:pt x="1391564" y="533229"/>
                  </a:cubicBezTo>
                  <a:cubicBezTo>
                    <a:pt x="1392733" y="535565"/>
                    <a:pt x="1396238" y="537902"/>
                    <a:pt x="1402080" y="540239"/>
                  </a:cubicBezTo>
                  <a:cubicBezTo>
                    <a:pt x="1407922" y="542576"/>
                    <a:pt x="1412011" y="546665"/>
                    <a:pt x="1414348" y="552507"/>
                  </a:cubicBezTo>
                  <a:cubicBezTo>
                    <a:pt x="1406169" y="552507"/>
                    <a:pt x="1400911" y="553091"/>
                    <a:pt x="1398575" y="554260"/>
                  </a:cubicBezTo>
                  <a:cubicBezTo>
                    <a:pt x="1392733" y="560102"/>
                    <a:pt x="1389812" y="563023"/>
                    <a:pt x="1389812" y="563023"/>
                  </a:cubicBezTo>
                  <a:cubicBezTo>
                    <a:pt x="1388643" y="563023"/>
                    <a:pt x="1386599" y="562731"/>
                    <a:pt x="1383678" y="562146"/>
                  </a:cubicBezTo>
                  <a:cubicBezTo>
                    <a:pt x="1380757" y="561562"/>
                    <a:pt x="1378712" y="561854"/>
                    <a:pt x="1377544" y="563023"/>
                  </a:cubicBezTo>
                  <a:cubicBezTo>
                    <a:pt x="1376375" y="564191"/>
                    <a:pt x="1375791" y="566528"/>
                    <a:pt x="1375791" y="570033"/>
                  </a:cubicBezTo>
                  <a:cubicBezTo>
                    <a:pt x="1374623" y="572370"/>
                    <a:pt x="1371701" y="573538"/>
                    <a:pt x="1367028" y="573538"/>
                  </a:cubicBezTo>
                  <a:cubicBezTo>
                    <a:pt x="1362354" y="573538"/>
                    <a:pt x="1359433" y="572370"/>
                    <a:pt x="1358265" y="570033"/>
                  </a:cubicBezTo>
                  <a:lnTo>
                    <a:pt x="1356512" y="566528"/>
                  </a:lnTo>
                  <a:lnTo>
                    <a:pt x="1354760" y="566528"/>
                  </a:lnTo>
                  <a:cubicBezTo>
                    <a:pt x="1357097" y="573538"/>
                    <a:pt x="1354176" y="577044"/>
                    <a:pt x="1345997" y="577044"/>
                  </a:cubicBezTo>
                  <a:cubicBezTo>
                    <a:pt x="1343660" y="577044"/>
                    <a:pt x="1339571" y="577920"/>
                    <a:pt x="1333729" y="579673"/>
                  </a:cubicBezTo>
                  <a:cubicBezTo>
                    <a:pt x="1327887" y="581425"/>
                    <a:pt x="1322045" y="581133"/>
                    <a:pt x="1316203" y="578796"/>
                  </a:cubicBezTo>
                  <a:cubicBezTo>
                    <a:pt x="1308024" y="575291"/>
                    <a:pt x="1303350" y="570617"/>
                    <a:pt x="1302182" y="564775"/>
                  </a:cubicBezTo>
                  <a:lnTo>
                    <a:pt x="1302182" y="561270"/>
                  </a:lnTo>
                  <a:cubicBezTo>
                    <a:pt x="1303350" y="558933"/>
                    <a:pt x="1305103" y="557765"/>
                    <a:pt x="1307440" y="557765"/>
                  </a:cubicBezTo>
                  <a:lnTo>
                    <a:pt x="1317955" y="557765"/>
                  </a:lnTo>
                  <a:cubicBezTo>
                    <a:pt x="1317955" y="555428"/>
                    <a:pt x="1318247" y="553383"/>
                    <a:pt x="1318831" y="551631"/>
                  </a:cubicBezTo>
                  <a:cubicBezTo>
                    <a:pt x="1319416" y="549878"/>
                    <a:pt x="1319124" y="548418"/>
                    <a:pt x="1317955" y="547249"/>
                  </a:cubicBezTo>
                  <a:cubicBezTo>
                    <a:pt x="1314450" y="543744"/>
                    <a:pt x="1311529" y="541992"/>
                    <a:pt x="1309192" y="541992"/>
                  </a:cubicBezTo>
                  <a:cubicBezTo>
                    <a:pt x="1306855" y="541992"/>
                    <a:pt x="1304519" y="542868"/>
                    <a:pt x="1302182" y="544620"/>
                  </a:cubicBezTo>
                  <a:cubicBezTo>
                    <a:pt x="1299845" y="546373"/>
                    <a:pt x="1298092" y="547834"/>
                    <a:pt x="1296924" y="549002"/>
                  </a:cubicBezTo>
                  <a:cubicBezTo>
                    <a:pt x="1296924" y="552507"/>
                    <a:pt x="1296048" y="556889"/>
                    <a:pt x="1294295" y="562146"/>
                  </a:cubicBezTo>
                  <a:cubicBezTo>
                    <a:pt x="1292542" y="567404"/>
                    <a:pt x="1294003" y="571786"/>
                    <a:pt x="1298677" y="575291"/>
                  </a:cubicBezTo>
                  <a:cubicBezTo>
                    <a:pt x="1288161" y="579965"/>
                    <a:pt x="1281151" y="578212"/>
                    <a:pt x="1277645" y="570033"/>
                  </a:cubicBezTo>
                  <a:lnTo>
                    <a:pt x="1277645" y="564775"/>
                  </a:lnTo>
                  <a:cubicBezTo>
                    <a:pt x="1276477" y="557765"/>
                    <a:pt x="1274140" y="554260"/>
                    <a:pt x="1270635" y="554260"/>
                  </a:cubicBezTo>
                  <a:lnTo>
                    <a:pt x="1249604" y="554260"/>
                  </a:lnTo>
                  <a:cubicBezTo>
                    <a:pt x="1247267" y="554260"/>
                    <a:pt x="1245222" y="556012"/>
                    <a:pt x="1243470" y="559518"/>
                  </a:cubicBezTo>
                  <a:cubicBezTo>
                    <a:pt x="1241717" y="563023"/>
                    <a:pt x="1240841" y="566528"/>
                    <a:pt x="1240841" y="570033"/>
                  </a:cubicBezTo>
                  <a:cubicBezTo>
                    <a:pt x="1242009" y="572370"/>
                    <a:pt x="1242593" y="575875"/>
                    <a:pt x="1242593" y="580549"/>
                  </a:cubicBezTo>
                  <a:cubicBezTo>
                    <a:pt x="1242593" y="580549"/>
                    <a:pt x="1242301" y="580841"/>
                    <a:pt x="1241717" y="581425"/>
                  </a:cubicBezTo>
                  <a:cubicBezTo>
                    <a:pt x="1241133" y="582009"/>
                    <a:pt x="1240841" y="582301"/>
                    <a:pt x="1240841" y="582301"/>
                  </a:cubicBezTo>
                  <a:lnTo>
                    <a:pt x="1235583" y="578796"/>
                  </a:lnTo>
                  <a:lnTo>
                    <a:pt x="1232078" y="566528"/>
                  </a:lnTo>
                  <a:cubicBezTo>
                    <a:pt x="1229741" y="560686"/>
                    <a:pt x="1226236" y="557765"/>
                    <a:pt x="1221562" y="557765"/>
                  </a:cubicBezTo>
                  <a:cubicBezTo>
                    <a:pt x="1214552" y="560102"/>
                    <a:pt x="1209878" y="561270"/>
                    <a:pt x="1207541" y="561270"/>
                  </a:cubicBezTo>
                  <a:cubicBezTo>
                    <a:pt x="1202868" y="561270"/>
                    <a:pt x="1198778" y="558933"/>
                    <a:pt x="1195273" y="554260"/>
                  </a:cubicBezTo>
                  <a:lnTo>
                    <a:pt x="1191768" y="566528"/>
                  </a:lnTo>
                  <a:cubicBezTo>
                    <a:pt x="1189431" y="566528"/>
                    <a:pt x="1187094" y="567696"/>
                    <a:pt x="1184758" y="570033"/>
                  </a:cubicBezTo>
                  <a:cubicBezTo>
                    <a:pt x="1182421" y="566528"/>
                    <a:pt x="1179208" y="565067"/>
                    <a:pt x="1175118" y="565652"/>
                  </a:cubicBezTo>
                  <a:cubicBezTo>
                    <a:pt x="1171029" y="566236"/>
                    <a:pt x="1167816" y="566528"/>
                    <a:pt x="1165479" y="566528"/>
                  </a:cubicBezTo>
                  <a:cubicBezTo>
                    <a:pt x="1161974" y="565360"/>
                    <a:pt x="1157300" y="564775"/>
                    <a:pt x="1151458" y="564775"/>
                  </a:cubicBezTo>
                  <a:cubicBezTo>
                    <a:pt x="1145616" y="564775"/>
                    <a:pt x="1139774" y="565360"/>
                    <a:pt x="1133932" y="566528"/>
                  </a:cubicBezTo>
                  <a:cubicBezTo>
                    <a:pt x="1128090" y="567696"/>
                    <a:pt x="1123417" y="568865"/>
                    <a:pt x="1119911" y="570033"/>
                  </a:cubicBezTo>
                  <a:cubicBezTo>
                    <a:pt x="1115238" y="570033"/>
                    <a:pt x="1105891" y="572954"/>
                    <a:pt x="1091870" y="578796"/>
                  </a:cubicBezTo>
                  <a:cubicBezTo>
                    <a:pt x="1084859" y="582301"/>
                    <a:pt x="1079602" y="584054"/>
                    <a:pt x="1076096" y="584054"/>
                  </a:cubicBezTo>
                  <a:cubicBezTo>
                    <a:pt x="1072591" y="586391"/>
                    <a:pt x="1068502" y="588143"/>
                    <a:pt x="1063828" y="589312"/>
                  </a:cubicBezTo>
                  <a:cubicBezTo>
                    <a:pt x="1059155" y="590480"/>
                    <a:pt x="1054481" y="592817"/>
                    <a:pt x="1049807" y="596322"/>
                  </a:cubicBezTo>
                  <a:cubicBezTo>
                    <a:pt x="1046302" y="598659"/>
                    <a:pt x="1042797" y="600119"/>
                    <a:pt x="1039292" y="600704"/>
                  </a:cubicBezTo>
                  <a:cubicBezTo>
                    <a:pt x="1035787" y="601288"/>
                    <a:pt x="1032281" y="602748"/>
                    <a:pt x="1028776" y="605085"/>
                  </a:cubicBezTo>
                  <a:lnTo>
                    <a:pt x="1023519" y="606838"/>
                  </a:lnTo>
                  <a:cubicBezTo>
                    <a:pt x="1020013" y="608006"/>
                    <a:pt x="1005993" y="613848"/>
                    <a:pt x="981456" y="624364"/>
                  </a:cubicBezTo>
                  <a:cubicBezTo>
                    <a:pt x="977951" y="625532"/>
                    <a:pt x="974153" y="627285"/>
                    <a:pt x="970064" y="629622"/>
                  </a:cubicBezTo>
                  <a:cubicBezTo>
                    <a:pt x="965975" y="631958"/>
                    <a:pt x="962177" y="633711"/>
                    <a:pt x="958672" y="634879"/>
                  </a:cubicBezTo>
                  <a:cubicBezTo>
                    <a:pt x="956335" y="634879"/>
                    <a:pt x="955167" y="636632"/>
                    <a:pt x="955167" y="640137"/>
                  </a:cubicBezTo>
                  <a:cubicBezTo>
                    <a:pt x="956335" y="641306"/>
                    <a:pt x="957504" y="643058"/>
                    <a:pt x="958672" y="645395"/>
                  </a:cubicBezTo>
                  <a:cubicBezTo>
                    <a:pt x="959841" y="647732"/>
                    <a:pt x="961009" y="649484"/>
                    <a:pt x="962177" y="650653"/>
                  </a:cubicBezTo>
                  <a:cubicBezTo>
                    <a:pt x="965683" y="655326"/>
                    <a:pt x="967435" y="662337"/>
                    <a:pt x="967435" y="671684"/>
                  </a:cubicBezTo>
                  <a:cubicBezTo>
                    <a:pt x="967435" y="672852"/>
                    <a:pt x="968019" y="674021"/>
                    <a:pt x="969188" y="675189"/>
                  </a:cubicBezTo>
                  <a:cubicBezTo>
                    <a:pt x="970356" y="676358"/>
                    <a:pt x="970940" y="678110"/>
                    <a:pt x="970940" y="680447"/>
                  </a:cubicBezTo>
                  <a:cubicBezTo>
                    <a:pt x="975614" y="689794"/>
                    <a:pt x="977951" y="695636"/>
                    <a:pt x="977951" y="697973"/>
                  </a:cubicBezTo>
                  <a:cubicBezTo>
                    <a:pt x="980287" y="701478"/>
                    <a:pt x="982624" y="706736"/>
                    <a:pt x="984961" y="713746"/>
                  </a:cubicBezTo>
                  <a:cubicBezTo>
                    <a:pt x="998982" y="709073"/>
                    <a:pt x="1011834" y="703815"/>
                    <a:pt x="1023519" y="697973"/>
                  </a:cubicBezTo>
                  <a:lnTo>
                    <a:pt x="1065581" y="680447"/>
                  </a:lnTo>
                  <a:cubicBezTo>
                    <a:pt x="1071423" y="674605"/>
                    <a:pt x="1077265" y="671684"/>
                    <a:pt x="1083107" y="671684"/>
                  </a:cubicBezTo>
                  <a:lnTo>
                    <a:pt x="1084859" y="671684"/>
                  </a:lnTo>
                  <a:cubicBezTo>
                    <a:pt x="1088365" y="667010"/>
                    <a:pt x="1093038" y="664674"/>
                    <a:pt x="1098880" y="664674"/>
                  </a:cubicBezTo>
                  <a:cubicBezTo>
                    <a:pt x="1098880" y="664674"/>
                    <a:pt x="1100049" y="664674"/>
                    <a:pt x="1102385" y="664674"/>
                  </a:cubicBezTo>
                  <a:lnTo>
                    <a:pt x="1116406" y="657663"/>
                  </a:lnTo>
                  <a:cubicBezTo>
                    <a:pt x="1121080" y="657663"/>
                    <a:pt x="1123417" y="657079"/>
                    <a:pt x="1123417" y="655911"/>
                  </a:cubicBezTo>
                  <a:cubicBezTo>
                    <a:pt x="1128090" y="652405"/>
                    <a:pt x="1133348" y="650653"/>
                    <a:pt x="1139190" y="650653"/>
                  </a:cubicBezTo>
                  <a:cubicBezTo>
                    <a:pt x="1141527" y="650653"/>
                    <a:pt x="1143279" y="649484"/>
                    <a:pt x="1144448" y="647148"/>
                  </a:cubicBezTo>
                  <a:cubicBezTo>
                    <a:pt x="1145616" y="643642"/>
                    <a:pt x="1147661" y="641598"/>
                    <a:pt x="1150582" y="641013"/>
                  </a:cubicBezTo>
                  <a:cubicBezTo>
                    <a:pt x="1153503" y="640429"/>
                    <a:pt x="1157300" y="640137"/>
                    <a:pt x="1161974" y="640137"/>
                  </a:cubicBezTo>
                  <a:cubicBezTo>
                    <a:pt x="1163142" y="640137"/>
                    <a:pt x="1165771" y="638969"/>
                    <a:pt x="1169861" y="636632"/>
                  </a:cubicBezTo>
                  <a:cubicBezTo>
                    <a:pt x="1173950" y="634295"/>
                    <a:pt x="1177747" y="633711"/>
                    <a:pt x="1181252" y="634879"/>
                  </a:cubicBezTo>
                  <a:cubicBezTo>
                    <a:pt x="1181252" y="634879"/>
                    <a:pt x="1181545" y="634587"/>
                    <a:pt x="1182129" y="634003"/>
                  </a:cubicBezTo>
                  <a:cubicBezTo>
                    <a:pt x="1182713" y="633419"/>
                    <a:pt x="1183005" y="633127"/>
                    <a:pt x="1183005" y="633127"/>
                  </a:cubicBezTo>
                  <a:cubicBezTo>
                    <a:pt x="1184173" y="627285"/>
                    <a:pt x="1183589" y="621443"/>
                    <a:pt x="1181252" y="615601"/>
                  </a:cubicBezTo>
                  <a:cubicBezTo>
                    <a:pt x="1183589" y="596906"/>
                    <a:pt x="1184758" y="584638"/>
                    <a:pt x="1184758" y="578796"/>
                  </a:cubicBezTo>
                  <a:cubicBezTo>
                    <a:pt x="1190599" y="582301"/>
                    <a:pt x="1196734" y="585807"/>
                    <a:pt x="1203160" y="589312"/>
                  </a:cubicBezTo>
                  <a:cubicBezTo>
                    <a:pt x="1209586" y="592817"/>
                    <a:pt x="1215720" y="596322"/>
                    <a:pt x="1221562" y="599827"/>
                  </a:cubicBezTo>
                  <a:cubicBezTo>
                    <a:pt x="1228573" y="603333"/>
                    <a:pt x="1237628" y="608590"/>
                    <a:pt x="1248727" y="615601"/>
                  </a:cubicBezTo>
                  <a:cubicBezTo>
                    <a:pt x="1259827" y="622611"/>
                    <a:pt x="1269467" y="628453"/>
                    <a:pt x="1277645" y="633127"/>
                  </a:cubicBezTo>
                  <a:cubicBezTo>
                    <a:pt x="1278814" y="634295"/>
                    <a:pt x="1282319" y="634879"/>
                    <a:pt x="1288161" y="634879"/>
                  </a:cubicBezTo>
                  <a:cubicBezTo>
                    <a:pt x="1311529" y="643058"/>
                    <a:pt x="1326134" y="659416"/>
                    <a:pt x="1331976" y="683952"/>
                  </a:cubicBezTo>
                  <a:cubicBezTo>
                    <a:pt x="1333145" y="685121"/>
                    <a:pt x="1337234" y="691547"/>
                    <a:pt x="1344244" y="703231"/>
                  </a:cubicBezTo>
                  <a:cubicBezTo>
                    <a:pt x="1352423" y="707904"/>
                    <a:pt x="1359433" y="712870"/>
                    <a:pt x="1365275" y="718128"/>
                  </a:cubicBezTo>
                  <a:cubicBezTo>
                    <a:pt x="1371117" y="723386"/>
                    <a:pt x="1376375" y="727767"/>
                    <a:pt x="1381049" y="731272"/>
                  </a:cubicBezTo>
                  <a:lnTo>
                    <a:pt x="1382801" y="740035"/>
                  </a:lnTo>
                  <a:lnTo>
                    <a:pt x="1382801" y="743541"/>
                  </a:lnTo>
                  <a:cubicBezTo>
                    <a:pt x="1382801" y="747046"/>
                    <a:pt x="1383970" y="750551"/>
                    <a:pt x="1386307" y="754056"/>
                  </a:cubicBezTo>
                  <a:cubicBezTo>
                    <a:pt x="1388643" y="757561"/>
                    <a:pt x="1391564" y="759314"/>
                    <a:pt x="1395070" y="759314"/>
                  </a:cubicBezTo>
                  <a:cubicBezTo>
                    <a:pt x="1406754" y="763988"/>
                    <a:pt x="1416101" y="772751"/>
                    <a:pt x="1423111" y="785603"/>
                  </a:cubicBezTo>
                  <a:cubicBezTo>
                    <a:pt x="1423111" y="784435"/>
                    <a:pt x="1426032" y="797871"/>
                    <a:pt x="1431874" y="825913"/>
                  </a:cubicBezTo>
                  <a:cubicBezTo>
                    <a:pt x="1433043" y="831755"/>
                    <a:pt x="1434211" y="837597"/>
                    <a:pt x="1435379" y="843439"/>
                  </a:cubicBezTo>
                  <a:cubicBezTo>
                    <a:pt x="1436548" y="849281"/>
                    <a:pt x="1437716" y="855123"/>
                    <a:pt x="1438885" y="860965"/>
                  </a:cubicBezTo>
                  <a:cubicBezTo>
                    <a:pt x="1438885" y="869144"/>
                    <a:pt x="1436548" y="874401"/>
                    <a:pt x="1431874" y="876738"/>
                  </a:cubicBezTo>
                  <a:cubicBezTo>
                    <a:pt x="1429537" y="877907"/>
                    <a:pt x="1428369" y="879075"/>
                    <a:pt x="1428369" y="880243"/>
                  </a:cubicBezTo>
                  <a:cubicBezTo>
                    <a:pt x="1428369" y="881412"/>
                    <a:pt x="1427785" y="882580"/>
                    <a:pt x="1426616" y="883749"/>
                  </a:cubicBezTo>
                  <a:lnTo>
                    <a:pt x="1424864" y="883749"/>
                  </a:lnTo>
                  <a:cubicBezTo>
                    <a:pt x="1422527" y="883749"/>
                    <a:pt x="1419022" y="887254"/>
                    <a:pt x="1414348" y="894264"/>
                  </a:cubicBezTo>
                  <a:cubicBezTo>
                    <a:pt x="1414348" y="908285"/>
                    <a:pt x="1413764" y="918801"/>
                    <a:pt x="1412595" y="925811"/>
                  </a:cubicBezTo>
                  <a:cubicBezTo>
                    <a:pt x="1411427" y="928148"/>
                    <a:pt x="1409967" y="931361"/>
                    <a:pt x="1408214" y="935450"/>
                  </a:cubicBezTo>
                  <a:cubicBezTo>
                    <a:pt x="1406461" y="939540"/>
                    <a:pt x="1404417" y="942753"/>
                    <a:pt x="1402080" y="945090"/>
                  </a:cubicBezTo>
                  <a:cubicBezTo>
                    <a:pt x="1400911" y="950932"/>
                    <a:pt x="1399159" y="957066"/>
                    <a:pt x="1396822" y="963492"/>
                  </a:cubicBezTo>
                  <a:cubicBezTo>
                    <a:pt x="1394485" y="969918"/>
                    <a:pt x="1392733" y="975468"/>
                    <a:pt x="1391564" y="980142"/>
                  </a:cubicBezTo>
                  <a:cubicBezTo>
                    <a:pt x="1384554" y="1004678"/>
                    <a:pt x="1381049" y="1016946"/>
                    <a:pt x="1381049" y="1016946"/>
                  </a:cubicBezTo>
                  <a:cubicBezTo>
                    <a:pt x="1378712" y="1019283"/>
                    <a:pt x="1377544" y="1021620"/>
                    <a:pt x="1377544" y="1023957"/>
                  </a:cubicBezTo>
                  <a:cubicBezTo>
                    <a:pt x="1377544" y="1029799"/>
                    <a:pt x="1375207" y="1033888"/>
                    <a:pt x="1370533" y="1036225"/>
                  </a:cubicBezTo>
                  <a:cubicBezTo>
                    <a:pt x="1370533" y="1043235"/>
                    <a:pt x="1369365" y="1047325"/>
                    <a:pt x="1367028" y="1048493"/>
                  </a:cubicBezTo>
                  <a:cubicBezTo>
                    <a:pt x="1364691" y="1050830"/>
                    <a:pt x="1361770" y="1054627"/>
                    <a:pt x="1358265" y="1059885"/>
                  </a:cubicBezTo>
                  <a:cubicBezTo>
                    <a:pt x="1354760" y="1065143"/>
                    <a:pt x="1351839" y="1069524"/>
                    <a:pt x="1349502" y="1073029"/>
                  </a:cubicBezTo>
                  <a:cubicBezTo>
                    <a:pt x="1349502" y="1078871"/>
                    <a:pt x="1348041" y="1084129"/>
                    <a:pt x="1345121" y="1088803"/>
                  </a:cubicBezTo>
                  <a:cubicBezTo>
                    <a:pt x="1342199" y="1093476"/>
                    <a:pt x="1340155" y="1096982"/>
                    <a:pt x="1338986" y="1099318"/>
                  </a:cubicBezTo>
                  <a:lnTo>
                    <a:pt x="1319708" y="1127360"/>
                  </a:lnTo>
                  <a:cubicBezTo>
                    <a:pt x="1319708" y="1127360"/>
                    <a:pt x="1319416" y="1127652"/>
                    <a:pt x="1318831" y="1128236"/>
                  </a:cubicBezTo>
                  <a:cubicBezTo>
                    <a:pt x="1318247" y="1128820"/>
                    <a:pt x="1317955" y="1129697"/>
                    <a:pt x="1317955" y="1130865"/>
                  </a:cubicBezTo>
                  <a:cubicBezTo>
                    <a:pt x="1314450" y="1135539"/>
                    <a:pt x="1311821" y="1140212"/>
                    <a:pt x="1310069" y="1144886"/>
                  </a:cubicBezTo>
                  <a:cubicBezTo>
                    <a:pt x="1308316" y="1149560"/>
                    <a:pt x="1306271" y="1153649"/>
                    <a:pt x="1303934" y="1157154"/>
                  </a:cubicBezTo>
                  <a:cubicBezTo>
                    <a:pt x="1298092" y="1162996"/>
                    <a:pt x="1296340" y="1168254"/>
                    <a:pt x="1298677" y="1172928"/>
                  </a:cubicBezTo>
                  <a:lnTo>
                    <a:pt x="1295171" y="1172928"/>
                  </a:lnTo>
                  <a:cubicBezTo>
                    <a:pt x="1290498" y="1174096"/>
                    <a:pt x="1288161" y="1176433"/>
                    <a:pt x="1288161" y="1179938"/>
                  </a:cubicBezTo>
                  <a:cubicBezTo>
                    <a:pt x="1288161" y="1182275"/>
                    <a:pt x="1285240" y="1184612"/>
                    <a:pt x="1279398" y="1186948"/>
                  </a:cubicBezTo>
                  <a:lnTo>
                    <a:pt x="1277645" y="1190454"/>
                  </a:lnTo>
                  <a:cubicBezTo>
                    <a:pt x="1272972" y="1190454"/>
                    <a:pt x="1269467" y="1191622"/>
                    <a:pt x="1267130" y="1193959"/>
                  </a:cubicBezTo>
                  <a:cubicBezTo>
                    <a:pt x="1261288" y="1205643"/>
                    <a:pt x="1251356" y="1215574"/>
                    <a:pt x="1237336" y="1223753"/>
                  </a:cubicBezTo>
                  <a:lnTo>
                    <a:pt x="1240841" y="1232516"/>
                  </a:lnTo>
                  <a:cubicBezTo>
                    <a:pt x="1226820" y="1232516"/>
                    <a:pt x="1217473" y="1238942"/>
                    <a:pt x="1212799" y="1251795"/>
                  </a:cubicBezTo>
                  <a:lnTo>
                    <a:pt x="1242593" y="1255300"/>
                  </a:lnTo>
                  <a:cubicBezTo>
                    <a:pt x="1255446" y="1258805"/>
                    <a:pt x="1267714" y="1259389"/>
                    <a:pt x="1279398" y="1257052"/>
                  </a:cubicBezTo>
                  <a:cubicBezTo>
                    <a:pt x="1291082" y="1257052"/>
                    <a:pt x="1303934" y="1255300"/>
                    <a:pt x="1317955" y="1251795"/>
                  </a:cubicBezTo>
                  <a:lnTo>
                    <a:pt x="1321460" y="1250042"/>
                  </a:lnTo>
                  <a:lnTo>
                    <a:pt x="1330223" y="1250042"/>
                  </a:lnTo>
                  <a:cubicBezTo>
                    <a:pt x="1339571" y="1250042"/>
                    <a:pt x="1348041" y="1247413"/>
                    <a:pt x="1355636" y="1242155"/>
                  </a:cubicBezTo>
                  <a:cubicBezTo>
                    <a:pt x="1363231" y="1236897"/>
                    <a:pt x="1368196" y="1233684"/>
                    <a:pt x="1370533" y="1232516"/>
                  </a:cubicBezTo>
                  <a:cubicBezTo>
                    <a:pt x="1396238" y="1216158"/>
                    <a:pt x="1413764" y="1199217"/>
                    <a:pt x="1423111" y="1181691"/>
                  </a:cubicBezTo>
                  <a:lnTo>
                    <a:pt x="1533525" y="1057256"/>
                  </a:lnTo>
                  <a:cubicBezTo>
                    <a:pt x="1504315" y="1102824"/>
                    <a:pt x="1482115" y="1141965"/>
                    <a:pt x="1466926" y="1174680"/>
                  </a:cubicBezTo>
                  <a:cubicBezTo>
                    <a:pt x="1470431" y="1180522"/>
                    <a:pt x="1475689" y="1178185"/>
                    <a:pt x="1482700" y="1167670"/>
                  </a:cubicBezTo>
                  <a:cubicBezTo>
                    <a:pt x="1489710" y="1157154"/>
                    <a:pt x="1496136" y="1145470"/>
                    <a:pt x="1501978" y="1132618"/>
                  </a:cubicBezTo>
                  <a:cubicBezTo>
                    <a:pt x="1500810" y="1137291"/>
                    <a:pt x="1497013" y="1158615"/>
                    <a:pt x="1490586" y="1196588"/>
                  </a:cubicBezTo>
                  <a:cubicBezTo>
                    <a:pt x="1484160" y="1234561"/>
                    <a:pt x="1481531" y="1254716"/>
                    <a:pt x="1482700" y="1257052"/>
                  </a:cubicBezTo>
                  <a:lnTo>
                    <a:pt x="1482700" y="1258805"/>
                  </a:lnTo>
                  <a:cubicBezTo>
                    <a:pt x="1482700" y="1261142"/>
                    <a:pt x="1483868" y="1263771"/>
                    <a:pt x="1486205" y="1266692"/>
                  </a:cubicBezTo>
                  <a:cubicBezTo>
                    <a:pt x="1488541" y="1269613"/>
                    <a:pt x="1489710" y="1272242"/>
                    <a:pt x="1489710" y="1274578"/>
                  </a:cubicBezTo>
                  <a:cubicBezTo>
                    <a:pt x="1493215" y="1279252"/>
                    <a:pt x="1497013" y="1276331"/>
                    <a:pt x="1501102" y="1265815"/>
                  </a:cubicBezTo>
                  <a:cubicBezTo>
                    <a:pt x="1505191" y="1255300"/>
                    <a:pt x="1508112" y="1246537"/>
                    <a:pt x="1509865" y="1239526"/>
                  </a:cubicBezTo>
                  <a:cubicBezTo>
                    <a:pt x="1511617" y="1232516"/>
                    <a:pt x="1513078" y="1227258"/>
                    <a:pt x="1514246" y="1223753"/>
                  </a:cubicBezTo>
                  <a:lnTo>
                    <a:pt x="1508989" y="1318393"/>
                  </a:lnTo>
                  <a:cubicBezTo>
                    <a:pt x="1508989" y="1331246"/>
                    <a:pt x="1517167" y="1342930"/>
                    <a:pt x="1533525" y="1353445"/>
                  </a:cubicBezTo>
                  <a:cubicBezTo>
                    <a:pt x="1535862" y="1353445"/>
                    <a:pt x="1541119" y="1355782"/>
                    <a:pt x="1549298" y="1360456"/>
                  </a:cubicBezTo>
                  <a:cubicBezTo>
                    <a:pt x="1552804" y="1360456"/>
                    <a:pt x="1556017" y="1362208"/>
                    <a:pt x="1558938" y="1365714"/>
                  </a:cubicBezTo>
                  <a:cubicBezTo>
                    <a:pt x="1561859" y="1369219"/>
                    <a:pt x="1561567" y="1373308"/>
                    <a:pt x="1558061" y="1377982"/>
                  </a:cubicBezTo>
                  <a:lnTo>
                    <a:pt x="1558061" y="1386745"/>
                  </a:lnTo>
                  <a:cubicBezTo>
                    <a:pt x="1560398" y="1387913"/>
                    <a:pt x="1562735" y="1389958"/>
                    <a:pt x="1565072" y="1392879"/>
                  </a:cubicBezTo>
                  <a:cubicBezTo>
                    <a:pt x="1567409" y="1395800"/>
                    <a:pt x="1568577" y="1399013"/>
                    <a:pt x="1568577" y="1402518"/>
                  </a:cubicBezTo>
                  <a:lnTo>
                    <a:pt x="1568577" y="1409529"/>
                  </a:lnTo>
                  <a:cubicBezTo>
                    <a:pt x="1568577" y="1420044"/>
                    <a:pt x="1564488" y="1433481"/>
                    <a:pt x="1556309" y="1449838"/>
                  </a:cubicBezTo>
                  <a:cubicBezTo>
                    <a:pt x="1553972" y="1459186"/>
                    <a:pt x="1552804" y="1466196"/>
                    <a:pt x="1552804" y="1470870"/>
                  </a:cubicBezTo>
                  <a:cubicBezTo>
                    <a:pt x="1552804" y="1487227"/>
                    <a:pt x="1559230" y="1501832"/>
                    <a:pt x="1572082" y="1514685"/>
                  </a:cubicBezTo>
                  <a:cubicBezTo>
                    <a:pt x="1576756" y="1515853"/>
                    <a:pt x="1583182" y="1517606"/>
                    <a:pt x="1591361" y="1519942"/>
                  </a:cubicBezTo>
                  <a:cubicBezTo>
                    <a:pt x="1589024" y="1524616"/>
                    <a:pt x="1587271" y="1528413"/>
                    <a:pt x="1586103" y="1531334"/>
                  </a:cubicBezTo>
                  <a:cubicBezTo>
                    <a:pt x="1584935" y="1534255"/>
                    <a:pt x="1583766" y="1536884"/>
                    <a:pt x="1582598" y="1539221"/>
                  </a:cubicBezTo>
                  <a:lnTo>
                    <a:pt x="1582598" y="1546231"/>
                  </a:lnTo>
                  <a:cubicBezTo>
                    <a:pt x="1574419" y="1549737"/>
                    <a:pt x="1564488" y="1555579"/>
                    <a:pt x="1552804" y="1563757"/>
                  </a:cubicBezTo>
                  <a:lnTo>
                    <a:pt x="1549298" y="1567263"/>
                  </a:lnTo>
                  <a:cubicBezTo>
                    <a:pt x="1549298" y="1569599"/>
                    <a:pt x="1548130" y="1570768"/>
                    <a:pt x="1545793" y="1570768"/>
                  </a:cubicBezTo>
                  <a:cubicBezTo>
                    <a:pt x="1541119" y="1571936"/>
                    <a:pt x="1533525" y="1574273"/>
                    <a:pt x="1523009" y="1577778"/>
                  </a:cubicBezTo>
                  <a:cubicBezTo>
                    <a:pt x="1512494" y="1581283"/>
                    <a:pt x="1502562" y="1583036"/>
                    <a:pt x="1493215" y="1583036"/>
                  </a:cubicBezTo>
                  <a:cubicBezTo>
                    <a:pt x="1488541" y="1583036"/>
                    <a:pt x="1482700" y="1581868"/>
                    <a:pt x="1475689" y="1579531"/>
                  </a:cubicBezTo>
                  <a:cubicBezTo>
                    <a:pt x="1472184" y="1577194"/>
                    <a:pt x="1465758" y="1576026"/>
                    <a:pt x="1456411" y="1576026"/>
                  </a:cubicBezTo>
                  <a:cubicBezTo>
                    <a:pt x="1452905" y="1576026"/>
                    <a:pt x="1448232" y="1576610"/>
                    <a:pt x="1442390" y="1577778"/>
                  </a:cubicBezTo>
                  <a:cubicBezTo>
                    <a:pt x="1436548" y="1578947"/>
                    <a:pt x="1432458" y="1578947"/>
                    <a:pt x="1430121" y="1577778"/>
                  </a:cubicBezTo>
                  <a:cubicBezTo>
                    <a:pt x="1410259" y="1577778"/>
                    <a:pt x="1391564" y="1574857"/>
                    <a:pt x="1374038" y="1569015"/>
                  </a:cubicBezTo>
                  <a:cubicBezTo>
                    <a:pt x="1363523" y="1566678"/>
                    <a:pt x="1357681" y="1564926"/>
                    <a:pt x="1356512" y="1563757"/>
                  </a:cubicBezTo>
                  <a:cubicBezTo>
                    <a:pt x="1351839" y="1560252"/>
                    <a:pt x="1346289" y="1554702"/>
                    <a:pt x="1339863" y="1547108"/>
                  </a:cubicBezTo>
                  <a:cubicBezTo>
                    <a:pt x="1333437" y="1539513"/>
                    <a:pt x="1326134" y="1533963"/>
                    <a:pt x="1317955" y="1530458"/>
                  </a:cubicBezTo>
                  <a:cubicBezTo>
                    <a:pt x="1289913" y="1509427"/>
                    <a:pt x="1271219" y="1494238"/>
                    <a:pt x="1261872" y="1484890"/>
                  </a:cubicBezTo>
                  <a:cubicBezTo>
                    <a:pt x="1259535" y="1484890"/>
                    <a:pt x="1257783" y="1482554"/>
                    <a:pt x="1256614" y="1477880"/>
                  </a:cubicBezTo>
                  <a:lnTo>
                    <a:pt x="1221562" y="1456849"/>
                  </a:lnTo>
                  <a:cubicBezTo>
                    <a:pt x="1214552" y="1451007"/>
                    <a:pt x="1202868" y="1443412"/>
                    <a:pt x="1186510" y="1434065"/>
                  </a:cubicBezTo>
                  <a:lnTo>
                    <a:pt x="1163726" y="1409529"/>
                  </a:lnTo>
                  <a:cubicBezTo>
                    <a:pt x="1164895" y="1411865"/>
                    <a:pt x="1159053" y="1404271"/>
                    <a:pt x="1146200" y="1386745"/>
                  </a:cubicBezTo>
                  <a:cubicBezTo>
                    <a:pt x="1141527" y="1384408"/>
                    <a:pt x="1135977" y="1380611"/>
                    <a:pt x="1129551" y="1375353"/>
                  </a:cubicBezTo>
                  <a:cubicBezTo>
                    <a:pt x="1123124" y="1370095"/>
                    <a:pt x="1118743" y="1366298"/>
                    <a:pt x="1116406" y="1363961"/>
                  </a:cubicBezTo>
                  <a:cubicBezTo>
                    <a:pt x="1104722" y="1354614"/>
                    <a:pt x="1093623" y="1343514"/>
                    <a:pt x="1083107" y="1330662"/>
                  </a:cubicBezTo>
                  <a:cubicBezTo>
                    <a:pt x="1065581" y="1313136"/>
                    <a:pt x="1054481" y="1302620"/>
                    <a:pt x="1049807" y="1299115"/>
                  </a:cubicBezTo>
                  <a:cubicBezTo>
                    <a:pt x="1042797" y="1294441"/>
                    <a:pt x="1035495" y="1288015"/>
                    <a:pt x="1027900" y="1279836"/>
                  </a:cubicBezTo>
                  <a:cubicBezTo>
                    <a:pt x="1020305" y="1271657"/>
                    <a:pt x="1013587" y="1265231"/>
                    <a:pt x="1007745" y="1260558"/>
                  </a:cubicBezTo>
                  <a:cubicBezTo>
                    <a:pt x="1006577" y="1258221"/>
                    <a:pt x="1003948" y="1255884"/>
                    <a:pt x="999858" y="1253547"/>
                  </a:cubicBezTo>
                  <a:cubicBezTo>
                    <a:pt x="995769" y="1251210"/>
                    <a:pt x="993140" y="1248874"/>
                    <a:pt x="991972" y="1246537"/>
                  </a:cubicBezTo>
                  <a:cubicBezTo>
                    <a:pt x="989635" y="1245368"/>
                    <a:pt x="987298" y="1242447"/>
                    <a:pt x="984961" y="1237774"/>
                  </a:cubicBezTo>
                  <a:cubicBezTo>
                    <a:pt x="982624" y="1241279"/>
                    <a:pt x="976782" y="1243032"/>
                    <a:pt x="967435" y="1243032"/>
                  </a:cubicBezTo>
                  <a:cubicBezTo>
                    <a:pt x="966267" y="1243032"/>
                    <a:pt x="962177" y="1244492"/>
                    <a:pt x="955167" y="1247413"/>
                  </a:cubicBezTo>
                  <a:cubicBezTo>
                    <a:pt x="948157" y="1250334"/>
                    <a:pt x="941730" y="1250042"/>
                    <a:pt x="935889" y="1246537"/>
                  </a:cubicBezTo>
                  <a:lnTo>
                    <a:pt x="930631" y="1250042"/>
                  </a:lnTo>
                  <a:cubicBezTo>
                    <a:pt x="925957" y="1250042"/>
                    <a:pt x="920699" y="1250918"/>
                    <a:pt x="914857" y="1252671"/>
                  </a:cubicBezTo>
                  <a:cubicBezTo>
                    <a:pt x="909015" y="1254423"/>
                    <a:pt x="904926" y="1255300"/>
                    <a:pt x="902589" y="1255300"/>
                  </a:cubicBezTo>
                  <a:lnTo>
                    <a:pt x="895579" y="1255300"/>
                  </a:lnTo>
                  <a:lnTo>
                    <a:pt x="895579" y="1253547"/>
                  </a:lnTo>
                  <a:cubicBezTo>
                    <a:pt x="896747" y="1252379"/>
                    <a:pt x="898207" y="1251503"/>
                    <a:pt x="899960" y="1250918"/>
                  </a:cubicBezTo>
                  <a:cubicBezTo>
                    <a:pt x="901713" y="1250334"/>
                    <a:pt x="903173" y="1248874"/>
                    <a:pt x="904341" y="1246537"/>
                  </a:cubicBezTo>
                  <a:lnTo>
                    <a:pt x="902589" y="1229011"/>
                  </a:lnTo>
                  <a:cubicBezTo>
                    <a:pt x="901421" y="1232516"/>
                    <a:pt x="899084" y="1234269"/>
                    <a:pt x="895579" y="1234269"/>
                  </a:cubicBezTo>
                  <a:cubicBezTo>
                    <a:pt x="897915" y="1235437"/>
                    <a:pt x="899084" y="1237190"/>
                    <a:pt x="899084" y="1239526"/>
                  </a:cubicBezTo>
                  <a:cubicBezTo>
                    <a:pt x="899084" y="1241863"/>
                    <a:pt x="897915" y="1243032"/>
                    <a:pt x="895579" y="1243032"/>
                  </a:cubicBezTo>
                  <a:lnTo>
                    <a:pt x="881558" y="1246537"/>
                  </a:lnTo>
                  <a:cubicBezTo>
                    <a:pt x="878053" y="1245368"/>
                    <a:pt x="874547" y="1244200"/>
                    <a:pt x="871042" y="1243032"/>
                  </a:cubicBezTo>
                  <a:cubicBezTo>
                    <a:pt x="867537" y="1241863"/>
                    <a:pt x="864032" y="1240695"/>
                    <a:pt x="860527" y="1239526"/>
                  </a:cubicBezTo>
                  <a:lnTo>
                    <a:pt x="853516" y="1239526"/>
                  </a:lnTo>
                  <a:cubicBezTo>
                    <a:pt x="851179" y="1238358"/>
                    <a:pt x="848258" y="1238066"/>
                    <a:pt x="844753" y="1238650"/>
                  </a:cubicBezTo>
                  <a:cubicBezTo>
                    <a:pt x="841248" y="1239234"/>
                    <a:pt x="838911" y="1239526"/>
                    <a:pt x="837743" y="1239526"/>
                  </a:cubicBezTo>
                  <a:cubicBezTo>
                    <a:pt x="838911" y="1247705"/>
                    <a:pt x="841832" y="1266984"/>
                    <a:pt x="846506" y="1297362"/>
                  </a:cubicBezTo>
                  <a:lnTo>
                    <a:pt x="834237" y="1306125"/>
                  </a:lnTo>
                  <a:cubicBezTo>
                    <a:pt x="827227" y="1308462"/>
                    <a:pt x="819925" y="1309630"/>
                    <a:pt x="812330" y="1309630"/>
                  </a:cubicBezTo>
                  <a:cubicBezTo>
                    <a:pt x="804735" y="1309630"/>
                    <a:pt x="798601" y="1309046"/>
                    <a:pt x="793928" y="1307878"/>
                  </a:cubicBezTo>
                  <a:cubicBezTo>
                    <a:pt x="789254" y="1306709"/>
                    <a:pt x="789254" y="1305541"/>
                    <a:pt x="793928" y="1304373"/>
                  </a:cubicBezTo>
                  <a:lnTo>
                    <a:pt x="785165" y="1286847"/>
                  </a:lnTo>
                  <a:cubicBezTo>
                    <a:pt x="778154" y="1276331"/>
                    <a:pt x="771728" y="1270489"/>
                    <a:pt x="765886" y="1269321"/>
                  </a:cubicBezTo>
                  <a:cubicBezTo>
                    <a:pt x="761213" y="1268152"/>
                    <a:pt x="756831" y="1265231"/>
                    <a:pt x="752742" y="1260558"/>
                  </a:cubicBezTo>
                  <a:cubicBezTo>
                    <a:pt x="748652" y="1255884"/>
                    <a:pt x="745439" y="1252379"/>
                    <a:pt x="743103" y="1250042"/>
                  </a:cubicBezTo>
                  <a:cubicBezTo>
                    <a:pt x="738429" y="1245368"/>
                    <a:pt x="735508" y="1243032"/>
                    <a:pt x="734340" y="1243032"/>
                  </a:cubicBezTo>
                  <a:cubicBezTo>
                    <a:pt x="728498" y="1241863"/>
                    <a:pt x="723824" y="1239526"/>
                    <a:pt x="720319" y="1236021"/>
                  </a:cubicBezTo>
                  <a:cubicBezTo>
                    <a:pt x="716814" y="1232516"/>
                    <a:pt x="713893" y="1228427"/>
                    <a:pt x="711556" y="1223753"/>
                  </a:cubicBezTo>
                  <a:cubicBezTo>
                    <a:pt x="708051" y="1210901"/>
                    <a:pt x="702209" y="1200969"/>
                    <a:pt x="694030" y="1193959"/>
                  </a:cubicBezTo>
                  <a:cubicBezTo>
                    <a:pt x="690525" y="1191622"/>
                    <a:pt x="688188" y="1188701"/>
                    <a:pt x="687019" y="1185196"/>
                  </a:cubicBezTo>
                  <a:lnTo>
                    <a:pt x="667741" y="1150144"/>
                  </a:lnTo>
                  <a:cubicBezTo>
                    <a:pt x="665404" y="1144302"/>
                    <a:pt x="664236" y="1133786"/>
                    <a:pt x="664236" y="1118597"/>
                  </a:cubicBezTo>
                  <a:cubicBezTo>
                    <a:pt x="664236" y="1111587"/>
                    <a:pt x="663651" y="1105160"/>
                    <a:pt x="662483" y="1099318"/>
                  </a:cubicBezTo>
                  <a:cubicBezTo>
                    <a:pt x="661315" y="1093476"/>
                    <a:pt x="660730" y="1087050"/>
                    <a:pt x="660730" y="1080040"/>
                  </a:cubicBezTo>
                  <a:cubicBezTo>
                    <a:pt x="660730" y="1077703"/>
                    <a:pt x="661022" y="1073906"/>
                    <a:pt x="661607" y="1068648"/>
                  </a:cubicBezTo>
                  <a:cubicBezTo>
                    <a:pt x="662191" y="1063390"/>
                    <a:pt x="660730" y="1058424"/>
                    <a:pt x="657225" y="1053751"/>
                  </a:cubicBezTo>
                  <a:cubicBezTo>
                    <a:pt x="657225" y="1050246"/>
                    <a:pt x="658394" y="1047909"/>
                    <a:pt x="660730" y="1046740"/>
                  </a:cubicBezTo>
                  <a:cubicBezTo>
                    <a:pt x="664236" y="1043235"/>
                    <a:pt x="665404" y="1040606"/>
                    <a:pt x="664236" y="1038854"/>
                  </a:cubicBezTo>
                  <a:cubicBezTo>
                    <a:pt x="663067" y="1037101"/>
                    <a:pt x="660730" y="1036225"/>
                    <a:pt x="657225" y="1036225"/>
                  </a:cubicBezTo>
                  <a:cubicBezTo>
                    <a:pt x="654888" y="1032720"/>
                    <a:pt x="654888" y="1029799"/>
                    <a:pt x="657225" y="1027462"/>
                  </a:cubicBezTo>
                  <a:cubicBezTo>
                    <a:pt x="657225" y="1026293"/>
                    <a:pt x="657517" y="1025417"/>
                    <a:pt x="658101" y="1024833"/>
                  </a:cubicBezTo>
                  <a:cubicBezTo>
                    <a:pt x="658686" y="1024249"/>
                    <a:pt x="658394" y="1023957"/>
                    <a:pt x="657225" y="1023957"/>
                  </a:cubicBezTo>
                  <a:lnTo>
                    <a:pt x="657225" y="1002925"/>
                  </a:lnTo>
                  <a:lnTo>
                    <a:pt x="657225" y="1001173"/>
                  </a:lnTo>
                  <a:cubicBezTo>
                    <a:pt x="657225" y="997668"/>
                    <a:pt x="658686" y="994747"/>
                    <a:pt x="661607" y="992410"/>
                  </a:cubicBezTo>
                  <a:cubicBezTo>
                    <a:pt x="664528" y="990073"/>
                    <a:pt x="668325" y="988905"/>
                    <a:pt x="672999" y="988905"/>
                  </a:cubicBezTo>
                  <a:cubicBezTo>
                    <a:pt x="675335" y="995915"/>
                    <a:pt x="676504" y="999420"/>
                    <a:pt x="676504" y="999420"/>
                  </a:cubicBezTo>
                  <a:cubicBezTo>
                    <a:pt x="681177" y="997083"/>
                    <a:pt x="684390" y="995039"/>
                    <a:pt x="686143" y="993286"/>
                  </a:cubicBezTo>
                  <a:cubicBezTo>
                    <a:pt x="687896" y="991534"/>
                    <a:pt x="688772" y="988320"/>
                    <a:pt x="688772" y="983647"/>
                  </a:cubicBezTo>
                  <a:cubicBezTo>
                    <a:pt x="687604" y="971963"/>
                    <a:pt x="687311" y="961739"/>
                    <a:pt x="687896" y="952976"/>
                  </a:cubicBezTo>
                  <a:cubicBezTo>
                    <a:pt x="688480" y="944213"/>
                    <a:pt x="688772" y="936911"/>
                    <a:pt x="688772" y="931069"/>
                  </a:cubicBezTo>
                  <a:cubicBezTo>
                    <a:pt x="688772" y="928732"/>
                    <a:pt x="687019" y="925811"/>
                    <a:pt x="683514" y="922306"/>
                  </a:cubicBezTo>
                  <a:cubicBezTo>
                    <a:pt x="683514" y="919969"/>
                    <a:pt x="682930" y="918216"/>
                    <a:pt x="681762" y="917048"/>
                  </a:cubicBezTo>
                  <a:cubicBezTo>
                    <a:pt x="680593" y="915880"/>
                    <a:pt x="680009" y="914127"/>
                    <a:pt x="680009" y="911790"/>
                  </a:cubicBezTo>
                  <a:cubicBezTo>
                    <a:pt x="680009" y="909453"/>
                    <a:pt x="679133" y="907701"/>
                    <a:pt x="677380" y="906532"/>
                  </a:cubicBezTo>
                  <a:cubicBezTo>
                    <a:pt x="675627" y="905364"/>
                    <a:pt x="674167" y="906532"/>
                    <a:pt x="672999" y="910038"/>
                  </a:cubicBezTo>
                  <a:cubicBezTo>
                    <a:pt x="672999" y="901859"/>
                    <a:pt x="667157" y="897769"/>
                    <a:pt x="655473" y="897769"/>
                  </a:cubicBezTo>
                  <a:cubicBezTo>
                    <a:pt x="654304" y="897769"/>
                    <a:pt x="649631" y="901859"/>
                    <a:pt x="641452" y="910038"/>
                  </a:cubicBezTo>
                  <a:cubicBezTo>
                    <a:pt x="639115" y="903027"/>
                    <a:pt x="637947" y="897769"/>
                    <a:pt x="637947" y="894264"/>
                  </a:cubicBezTo>
                  <a:cubicBezTo>
                    <a:pt x="637947" y="887254"/>
                    <a:pt x="641452" y="880243"/>
                    <a:pt x="648462" y="873233"/>
                  </a:cubicBezTo>
                  <a:cubicBezTo>
                    <a:pt x="650799" y="870896"/>
                    <a:pt x="653136" y="869728"/>
                    <a:pt x="655473" y="869728"/>
                  </a:cubicBezTo>
                  <a:cubicBezTo>
                    <a:pt x="657809" y="866223"/>
                    <a:pt x="659562" y="863302"/>
                    <a:pt x="660730" y="860965"/>
                  </a:cubicBezTo>
                  <a:cubicBezTo>
                    <a:pt x="661899" y="858628"/>
                    <a:pt x="663067" y="856291"/>
                    <a:pt x="664236" y="853954"/>
                  </a:cubicBezTo>
                  <a:cubicBezTo>
                    <a:pt x="675920" y="834092"/>
                    <a:pt x="681177" y="824744"/>
                    <a:pt x="680009" y="825913"/>
                  </a:cubicBezTo>
                  <a:cubicBezTo>
                    <a:pt x="676504" y="824744"/>
                    <a:pt x="674459" y="822700"/>
                    <a:pt x="673875" y="819779"/>
                  </a:cubicBezTo>
                  <a:cubicBezTo>
                    <a:pt x="673291" y="816858"/>
                    <a:pt x="673583" y="813645"/>
                    <a:pt x="674751" y="810139"/>
                  </a:cubicBezTo>
                  <a:cubicBezTo>
                    <a:pt x="674751" y="807803"/>
                    <a:pt x="675335" y="804297"/>
                    <a:pt x="676504" y="799624"/>
                  </a:cubicBezTo>
                  <a:cubicBezTo>
                    <a:pt x="677672" y="794950"/>
                    <a:pt x="677088" y="791445"/>
                    <a:pt x="674751" y="789108"/>
                  </a:cubicBezTo>
                  <a:cubicBezTo>
                    <a:pt x="673583" y="786771"/>
                    <a:pt x="673291" y="784435"/>
                    <a:pt x="673875" y="782098"/>
                  </a:cubicBezTo>
                  <a:cubicBezTo>
                    <a:pt x="674459" y="779761"/>
                    <a:pt x="674167" y="777424"/>
                    <a:pt x="672999" y="775087"/>
                  </a:cubicBezTo>
                  <a:cubicBezTo>
                    <a:pt x="672999" y="776256"/>
                    <a:pt x="670078" y="769245"/>
                    <a:pt x="664236" y="754056"/>
                  </a:cubicBezTo>
                  <a:cubicBezTo>
                    <a:pt x="661899" y="752888"/>
                    <a:pt x="660730" y="751135"/>
                    <a:pt x="660730" y="748798"/>
                  </a:cubicBezTo>
                  <a:cubicBezTo>
                    <a:pt x="660730" y="744125"/>
                    <a:pt x="657809" y="735946"/>
                    <a:pt x="651967" y="724262"/>
                  </a:cubicBezTo>
                  <a:cubicBezTo>
                    <a:pt x="651967" y="719588"/>
                    <a:pt x="650799" y="716083"/>
                    <a:pt x="648462" y="713746"/>
                  </a:cubicBezTo>
                  <a:cubicBezTo>
                    <a:pt x="648462" y="710241"/>
                    <a:pt x="647294" y="707904"/>
                    <a:pt x="644957" y="706736"/>
                  </a:cubicBezTo>
                  <a:lnTo>
                    <a:pt x="615163" y="706736"/>
                  </a:lnTo>
                  <a:lnTo>
                    <a:pt x="646710" y="696220"/>
                  </a:lnTo>
                  <a:cubicBezTo>
                    <a:pt x="652552" y="690378"/>
                    <a:pt x="656057" y="683952"/>
                    <a:pt x="657225" y="676942"/>
                  </a:cubicBezTo>
                  <a:cubicBezTo>
                    <a:pt x="664236" y="664089"/>
                    <a:pt x="679425" y="643642"/>
                    <a:pt x="702793" y="615601"/>
                  </a:cubicBezTo>
                  <a:cubicBezTo>
                    <a:pt x="705130" y="613264"/>
                    <a:pt x="708051" y="610343"/>
                    <a:pt x="711556" y="606838"/>
                  </a:cubicBezTo>
                  <a:cubicBezTo>
                    <a:pt x="715061" y="603333"/>
                    <a:pt x="717398" y="599827"/>
                    <a:pt x="718566" y="596322"/>
                  </a:cubicBezTo>
                  <a:cubicBezTo>
                    <a:pt x="719735" y="592817"/>
                    <a:pt x="720027" y="590188"/>
                    <a:pt x="719442" y="588435"/>
                  </a:cubicBezTo>
                  <a:cubicBezTo>
                    <a:pt x="718858" y="586683"/>
                    <a:pt x="717398" y="585222"/>
                    <a:pt x="715061" y="584054"/>
                  </a:cubicBezTo>
                  <a:cubicBezTo>
                    <a:pt x="710387" y="584054"/>
                    <a:pt x="708051" y="582886"/>
                    <a:pt x="708051" y="580549"/>
                  </a:cubicBezTo>
                  <a:lnTo>
                    <a:pt x="706298" y="573538"/>
                  </a:lnTo>
                  <a:cubicBezTo>
                    <a:pt x="706298" y="567696"/>
                    <a:pt x="710387" y="561854"/>
                    <a:pt x="718566" y="556012"/>
                  </a:cubicBezTo>
                  <a:lnTo>
                    <a:pt x="723824" y="556012"/>
                  </a:lnTo>
                  <a:lnTo>
                    <a:pt x="753618" y="566528"/>
                  </a:lnTo>
                  <a:lnTo>
                    <a:pt x="755371" y="566528"/>
                  </a:lnTo>
                  <a:cubicBezTo>
                    <a:pt x="758876" y="564191"/>
                    <a:pt x="768807" y="558933"/>
                    <a:pt x="785165" y="550755"/>
                  </a:cubicBezTo>
                  <a:cubicBezTo>
                    <a:pt x="794512" y="542576"/>
                    <a:pt x="803859" y="536734"/>
                    <a:pt x="813206" y="533229"/>
                  </a:cubicBezTo>
                  <a:lnTo>
                    <a:pt x="888568" y="491166"/>
                  </a:lnTo>
                  <a:cubicBezTo>
                    <a:pt x="908431" y="479482"/>
                    <a:pt x="937057" y="464293"/>
                    <a:pt x="974445" y="445599"/>
                  </a:cubicBezTo>
                  <a:cubicBezTo>
                    <a:pt x="979119" y="442093"/>
                    <a:pt x="986714" y="438588"/>
                    <a:pt x="997229" y="435083"/>
                  </a:cubicBezTo>
                  <a:cubicBezTo>
                    <a:pt x="1007745" y="431578"/>
                    <a:pt x="1015924" y="428657"/>
                    <a:pt x="1021766" y="426320"/>
                  </a:cubicBezTo>
                  <a:cubicBezTo>
                    <a:pt x="1026439" y="423983"/>
                    <a:pt x="1031697" y="421354"/>
                    <a:pt x="1037539" y="418433"/>
                  </a:cubicBezTo>
                  <a:cubicBezTo>
                    <a:pt x="1043381" y="415512"/>
                    <a:pt x="1047471" y="412883"/>
                    <a:pt x="1049807" y="410547"/>
                  </a:cubicBezTo>
                  <a:cubicBezTo>
                    <a:pt x="1056818" y="407041"/>
                    <a:pt x="1063244" y="405289"/>
                    <a:pt x="1069086" y="405289"/>
                  </a:cubicBezTo>
                  <a:cubicBezTo>
                    <a:pt x="1074928" y="405289"/>
                    <a:pt x="1081354" y="407041"/>
                    <a:pt x="1088365" y="410547"/>
                  </a:cubicBezTo>
                  <a:cubicBezTo>
                    <a:pt x="1094207" y="415220"/>
                    <a:pt x="1107059" y="421646"/>
                    <a:pt x="1126922" y="429825"/>
                  </a:cubicBezTo>
                  <a:cubicBezTo>
                    <a:pt x="1130427" y="432162"/>
                    <a:pt x="1134809" y="433330"/>
                    <a:pt x="1140066" y="433330"/>
                  </a:cubicBezTo>
                  <a:cubicBezTo>
                    <a:pt x="1145324" y="433330"/>
                    <a:pt x="1149705" y="433330"/>
                    <a:pt x="1153211" y="433330"/>
                  </a:cubicBezTo>
                  <a:lnTo>
                    <a:pt x="1154963" y="445599"/>
                  </a:lnTo>
                  <a:lnTo>
                    <a:pt x="1188263" y="429825"/>
                  </a:lnTo>
                  <a:lnTo>
                    <a:pt x="1204036" y="415804"/>
                  </a:lnTo>
                  <a:cubicBezTo>
                    <a:pt x="1206373" y="413468"/>
                    <a:pt x="1207541" y="412299"/>
                    <a:pt x="1207541" y="412299"/>
                  </a:cubicBezTo>
                  <a:cubicBezTo>
                    <a:pt x="1209878" y="408794"/>
                    <a:pt x="1212799" y="407041"/>
                    <a:pt x="1216304" y="407041"/>
                  </a:cubicBezTo>
                  <a:cubicBezTo>
                    <a:pt x="1220978" y="408210"/>
                    <a:pt x="1224483" y="407041"/>
                    <a:pt x="1226820" y="403536"/>
                  </a:cubicBezTo>
                  <a:cubicBezTo>
                    <a:pt x="1226820" y="402368"/>
                    <a:pt x="1227404" y="401199"/>
                    <a:pt x="1228573" y="400031"/>
                  </a:cubicBezTo>
                  <a:cubicBezTo>
                    <a:pt x="1229741" y="398863"/>
                    <a:pt x="1230909" y="398278"/>
                    <a:pt x="1232078" y="398278"/>
                  </a:cubicBezTo>
                  <a:cubicBezTo>
                    <a:pt x="1236751" y="398278"/>
                    <a:pt x="1239672" y="396526"/>
                    <a:pt x="1240841" y="393021"/>
                  </a:cubicBezTo>
                  <a:cubicBezTo>
                    <a:pt x="1242009" y="390684"/>
                    <a:pt x="1244930" y="389515"/>
                    <a:pt x="1249604" y="389515"/>
                  </a:cubicBezTo>
                  <a:cubicBezTo>
                    <a:pt x="1249604" y="387179"/>
                    <a:pt x="1250188" y="387179"/>
                    <a:pt x="1251356" y="389515"/>
                  </a:cubicBezTo>
                  <a:cubicBezTo>
                    <a:pt x="1253693" y="386010"/>
                    <a:pt x="1258367" y="382797"/>
                    <a:pt x="1265377" y="379876"/>
                  </a:cubicBezTo>
                  <a:cubicBezTo>
                    <a:pt x="1272387" y="376955"/>
                    <a:pt x="1277061" y="373158"/>
                    <a:pt x="1279398" y="368484"/>
                  </a:cubicBezTo>
                  <a:lnTo>
                    <a:pt x="1288161" y="366732"/>
                  </a:lnTo>
                  <a:cubicBezTo>
                    <a:pt x="1290498" y="366732"/>
                    <a:pt x="1292542" y="366147"/>
                    <a:pt x="1294295" y="364979"/>
                  </a:cubicBezTo>
                  <a:cubicBezTo>
                    <a:pt x="1296048" y="363811"/>
                    <a:pt x="1296924" y="362642"/>
                    <a:pt x="1296924" y="361474"/>
                  </a:cubicBezTo>
                  <a:cubicBezTo>
                    <a:pt x="1298092" y="356800"/>
                    <a:pt x="1299845" y="354463"/>
                    <a:pt x="1302182" y="354463"/>
                  </a:cubicBezTo>
                  <a:cubicBezTo>
                    <a:pt x="1305687" y="354463"/>
                    <a:pt x="1308024" y="352711"/>
                    <a:pt x="1309192" y="349206"/>
                  </a:cubicBezTo>
                  <a:lnTo>
                    <a:pt x="1307440" y="342195"/>
                  </a:lnTo>
                  <a:cubicBezTo>
                    <a:pt x="1303934" y="339858"/>
                    <a:pt x="1301013" y="336937"/>
                    <a:pt x="1298677" y="333432"/>
                  </a:cubicBezTo>
                  <a:cubicBezTo>
                    <a:pt x="1295171" y="333432"/>
                    <a:pt x="1294587" y="332264"/>
                    <a:pt x="1296924" y="329927"/>
                  </a:cubicBezTo>
                  <a:lnTo>
                    <a:pt x="1302182" y="317659"/>
                  </a:lnTo>
                  <a:cubicBezTo>
                    <a:pt x="1298677" y="314154"/>
                    <a:pt x="1292250" y="312401"/>
                    <a:pt x="1282903" y="312401"/>
                  </a:cubicBezTo>
                  <a:cubicBezTo>
                    <a:pt x="1279398" y="310064"/>
                    <a:pt x="1276477" y="307727"/>
                    <a:pt x="1274140" y="305391"/>
                  </a:cubicBezTo>
                  <a:cubicBezTo>
                    <a:pt x="1271803" y="297212"/>
                    <a:pt x="1265961" y="294875"/>
                    <a:pt x="1256614" y="298380"/>
                  </a:cubicBezTo>
                  <a:cubicBezTo>
                    <a:pt x="1251941" y="299549"/>
                    <a:pt x="1246099" y="300717"/>
                    <a:pt x="1239088" y="301885"/>
                  </a:cubicBezTo>
                  <a:cubicBezTo>
                    <a:pt x="1232078" y="303054"/>
                    <a:pt x="1226236" y="304806"/>
                    <a:pt x="1221562" y="307143"/>
                  </a:cubicBezTo>
                  <a:cubicBezTo>
                    <a:pt x="1216889" y="308312"/>
                    <a:pt x="1210754" y="310648"/>
                    <a:pt x="1203160" y="314154"/>
                  </a:cubicBezTo>
                  <a:cubicBezTo>
                    <a:pt x="1195565" y="317659"/>
                    <a:pt x="1188847" y="320580"/>
                    <a:pt x="1183005" y="322917"/>
                  </a:cubicBezTo>
                  <a:cubicBezTo>
                    <a:pt x="1181837" y="324085"/>
                    <a:pt x="1179500" y="324669"/>
                    <a:pt x="1175995" y="324669"/>
                  </a:cubicBezTo>
                  <a:lnTo>
                    <a:pt x="1172489" y="322917"/>
                  </a:lnTo>
                  <a:cubicBezTo>
                    <a:pt x="1172489" y="319411"/>
                    <a:pt x="1170737" y="317659"/>
                    <a:pt x="1167232" y="317659"/>
                  </a:cubicBezTo>
                  <a:lnTo>
                    <a:pt x="1119911" y="328174"/>
                  </a:lnTo>
                  <a:cubicBezTo>
                    <a:pt x="1117575" y="328174"/>
                    <a:pt x="1114361" y="328467"/>
                    <a:pt x="1110272" y="329051"/>
                  </a:cubicBezTo>
                  <a:cubicBezTo>
                    <a:pt x="1106183" y="329635"/>
                    <a:pt x="1102385" y="329343"/>
                    <a:pt x="1098880" y="328174"/>
                  </a:cubicBezTo>
                  <a:cubicBezTo>
                    <a:pt x="1097712" y="325838"/>
                    <a:pt x="1095375" y="325838"/>
                    <a:pt x="1091870" y="328174"/>
                  </a:cubicBezTo>
                  <a:cubicBezTo>
                    <a:pt x="1090701" y="325838"/>
                    <a:pt x="1087488" y="323793"/>
                    <a:pt x="1082231" y="322040"/>
                  </a:cubicBezTo>
                  <a:cubicBezTo>
                    <a:pt x="1076973" y="320288"/>
                    <a:pt x="1072591" y="319996"/>
                    <a:pt x="1069086" y="321164"/>
                  </a:cubicBezTo>
                  <a:cubicBezTo>
                    <a:pt x="1066749" y="323501"/>
                    <a:pt x="1062075" y="324669"/>
                    <a:pt x="1055065" y="324669"/>
                  </a:cubicBezTo>
                  <a:lnTo>
                    <a:pt x="1049807" y="324669"/>
                  </a:lnTo>
                  <a:cubicBezTo>
                    <a:pt x="1043965" y="324669"/>
                    <a:pt x="1037539" y="326422"/>
                    <a:pt x="1030529" y="329927"/>
                  </a:cubicBezTo>
                  <a:lnTo>
                    <a:pt x="1011250" y="333432"/>
                  </a:lnTo>
                  <a:cubicBezTo>
                    <a:pt x="1005408" y="339274"/>
                    <a:pt x="1002487" y="342195"/>
                    <a:pt x="1002487" y="342195"/>
                  </a:cubicBezTo>
                  <a:lnTo>
                    <a:pt x="995477" y="340443"/>
                  </a:lnTo>
                  <a:lnTo>
                    <a:pt x="988466" y="340443"/>
                  </a:lnTo>
                  <a:cubicBezTo>
                    <a:pt x="986130" y="340443"/>
                    <a:pt x="984961" y="340443"/>
                    <a:pt x="984961" y="340443"/>
                  </a:cubicBezTo>
                  <a:cubicBezTo>
                    <a:pt x="980287" y="336937"/>
                    <a:pt x="976198" y="337522"/>
                    <a:pt x="972693" y="342195"/>
                  </a:cubicBezTo>
                  <a:lnTo>
                    <a:pt x="969188" y="343948"/>
                  </a:lnTo>
                  <a:cubicBezTo>
                    <a:pt x="966851" y="342779"/>
                    <a:pt x="965099" y="343071"/>
                    <a:pt x="963930" y="344824"/>
                  </a:cubicBezTo>
                  <a:cubicBezTo>
                    <a:pt x="962761" y="346577"/>
                    <a:pt x="961593" y="348037"/>
                    <a:pt x="960425" y="349206"/>
                  </a:cubicBezTo>
                  <a:cubicBezTo>
                    <a:pt x="958088" y="349206"/>
                    <a:pt x="956335" y="350374"/>
                    <a:pt x="955167" y="352711"/>
                  </a:cubicBezTo>
                  <a:cubicBezTo>
                    <a:pt x="946988" y="352711"/>
                    <a:pt x="940562" y="353879"/>
                    <a:pt x="935889" y="356216"/>
                  </a:cubicBezTo>
                  <a:lnTo>
                    <a:pt x="920115" y="361474"/>
                  </a:lnTo>
                  <a:cubicBezTo>
                    <a:pt x="910768" y="366147"/>
                    <a:pt x="900252" y="369068"/>
                    <a:pt x="888568" y="370237"/>
                  </a:cubicBezTo>
                  <a:lnTo>
                    <a:pt x="881558" y="370237"/>
                  </a:lnTo>
                  <a:cubicBezTo>
                    <a:pt x="876884" y="371405"/>
                    <a:pt x="871626" y="374910"/>
                    <a:pt x="865785" y="380752"/>
                  </a:cubicBezTo>
                  <a:cubicBezTo>
                    <a:pt x="863448" y="381921"/>
                    <a:pt x="861111" y="382213"/>
                    <a:pt x="858774" y="381629"/>
                  </a:cubicBezTo>
                  <a:cubicBezTo>
                    <a:pt x="856437" y="381045"/>
                    <a:pt x="854100" y="380752"/>
                    <a:pt x="851764" y="380752"/>
                  </a:cubicBezTo>
                  <a:cubicBezTo>
                    <a:pt x="842416" y="381921"/>
                    <a:pt x="834237" y="385426"/>
                    <a:pt x="827227" y="391268"/>
                  </a:cubicBezTo>
                  <a:cubicBezTo>
                    <a:pt x="824891" y="392436"/>
                    <a:pt x="821385" y="393897"/>
                    <a:pt x="816712" y="395650"/>
                  </a:cubicBezTo>
                  <a:cubicBezTo>
                    <a:pt x="812038" y="397402"/>
                    <a:pt x="808533" y="398278"/>
                    <a:pt x="806196" y="398278"/>
                  </a:cubicBezTo>
                  <a:cubicBezTo>
                    <a:pt x="800354" y="398278"/>
                    <a:pt x="793928" y="400031"/>
                    <a:pt x="786917" y="403536"/>
                  </a:cubicBezTo>
                  <a:cubicBezTo>
                    <a:pt x="778739" y="407041"/>
                    <a:pt x="769975" y="408794"/>
                    <a:pt x="760628" y="408794"/>
                  </a:cubicBezTo>
                  <a:cubicBezTo>
                    <a:pt x="746608" y="416973"/>
                    <a:pt x="733755" y="421062"/>
                    <a:pt x="722071" y="421062"/>
                  </a:cubicBezTo>
                  <a:cubicBezTo>
                    <a:pt x="708051" y="430409"/>
                    <a:pt x="696951" y="435667"/>
                    <a:pt x="688772" y="436836"/>
                  </a:cubicBezTo>
                  <a:lnTo>
                    <a:pt x="671246" y="445599"/>
                  </a:lnTo>
                  <a:cubicBezTo>
                    <a:pt x="659562" y="450272"/>
                    <a:pt x="649631" y="455530"/>
                    <a:pt x="641452" y="461372"/>
                  </a:cubicBezTo>
                  <a:cubicBezTo>
                    <a:pt x="637947" y="462540"/>
                    <a:pt x="634441" y="464877"/>
                    <a:pt x="630936" y="468382"/>
                  </a:cubicBezTo>
                  <a:cubicBezTo>
                    <a:pt x="630936" y="469551"/>
                    <a:pt x="632105" y="471303"/>
                    <a:pt x="634441" y="473640"/>
                  </a:cubicBezTo>
                  <a:cubicBezTo>
                    <a:pt x="640283" y="479482"/>
                    <a:pt x="641452" y="485324"/>
                    <a:pt x="637947" y="491166"/>
                  </a:cubicBezTo>
                  <a:lnTo>
                    <a:pt x="644957" y="503434"/>
                  </a:lnTo>
                  <a:cubicBezTo>
                    <a:pt x="647294" y="509276"/>
                    <a:pt x="650215" y="514534"/>
                    <a:pt x="653720" y="519208"/>
                  </a:cubicBezTo>
                  <a:cubicBezTo>
                    <a:pt x="657225" y="523881"/>
                    <a:pt x="660146" y="528555"/>
                    <a:pt x="662483" y="533229"/>
                  </a:cubicBezTo>
                  <a:cubicBezTo>
                    <a:pt x="664820" y="539071"/>
                    <a:pt x="665696" y="544913"/>
                    <a:pt x="665112" y="550755"/>
                  </a:cubicBezTo>
                  <a:cubicBezTo>
                    <a:pt x="664528" y="556597"/>
                    <a:pt x="664236" y="560686"/>
                    <a:pt x="664236" y="563023"/>
                  </a:cubicBezTo>
                  <a:lnTo>
                    <a:pt x="658978" y="563023"/>
                  </a:lnTo>
                  <a:cubicBezTo>
                    <a:pt x="656641" y="560686"/>
                    <a:pt x="653720" y="558641"/>
                    <a:pt x="650215" y="556889"/>
                  </a:cubicBezTo>
                  <a:cubicBezTo>
                    <a:pt x="646710" y="555136"/>
                    <a:pt x="643204" y="552507"/>
                    <a:pt x="639699" y="549002"/>
                  </a:cubicBezTo>
                  <a:cubicBezTo>
                    <a:pt x="631520" y="540823"/>
                    <a:pt x="623342" y="539071"/>
                    <a:pt x="615163" y="543744"/>
                  </a:cubicBezTo>
                  <a:cubicBezTo>
                    <a:pt x="608152" y="546081"/>
                    <a:pt x="600558" y="545497"/>
                    <a:pt x="592379" y="541992"/>
                  </a:cubicBezTo>
                  <a:cubicBezTo>
                    <a:pt x="592379" y="544328"/>
                    <a:pt x="591795" y="549294"/>
                    <a:pt x="590626" y="556889"/>
                  </a:cubicBezTo>
                  <a:cubicBezTo>
                    <a:pt x="589458" y="564483"/>
                    <a:pt x="586537" y="571786"/>
                    <a:pt x="581863" y="578796"/>
                  </a:cubicBezTo>
                  <a:cubicBezTo>
                    <a:pt x="581863" y="578796"/>
                    <a:pt x="581571" y="579088"/>
                    <a:pt x="580987" y="579673"/>
                  </a:cubicBezTo>
                  <a:cubicBezTo>
                    <a:pt x="580403" y="580257"/>
                    <a:pt x="580111" y="580549"/>
                    <a:pt x="580111" y="580549"/>
                  </a:cubicBezTo>
                  <a:cubicBezTo>
                    <a:pt x="577774" y="592233"/>
                    <a:pt x="576606" y="609175"/>
                    <a:pt x="576606" y="631374"/>
                  </a:cubicBezTo>
                  <a:cubicBezTo>
                    <a:pt x="576606" y="633711"/>
                    <a:pt x="577774" y="635464"/>
                    <a:pt x="580111" y="636632"/>
                  </a:cubicBezTo>
                  <a:cubicBezTo>
                    <a:pt x="584784" y="645979"/>
                    <a:pt x="585369" y="653574"/>
                    <a:pt x="581863" y="659416"/>
                  </a:cubicBezTo>
                  <a:lnTo>
                    <a:pt x="581863" y="666426"/>
                  </a:lnTo>
                  <a:cubicBezTo>
                    <a:pt x="581863" y="667595"/>
                    <a:pt x="581571" y="669931"/>
                    <a:pt x="580987" y="673437"/>
                  </a:cubicBezTo>
                  <a:cubicBezTo>
                    <a:pt x="580403" y="676942"/>
                    <a:pt x="580695" y="679863"/>
                    <a:pt x="581863" y="682200"/>
                  </a:cubicBezTo>
                  <a:lnTo>
                    <a:pt x="581863" y="683952"/>
                  </a:lnTo>
                  <a:cubicBezTo>
                    <a:pt x="581863" y="696805"/>
                    <a:pt x="583616" y="708489"/>
                    <a:pt x="587121" y="719004"/>
                  </a:cubicBezTo>
                  <a:cubicBezTo>
                    <a:pt x="588290" y="722509"/>
                    <a:pt x="588874" y="727183"/>
                    <a:pt x="588874" y="733025"/>
                  </a:cubicBezTo>
                  <a:lnTo>
                    <a:pt x="588874" y="745293"/>
                  </a:lnTo>
                  <a:cubicBezTo>
                    <a:pt x="588874" y="755809"/>
                    <a:pt x="589458" y="763403"/>
                    <a:pt x="590626" y="768077"/>
                  </a:cubicBezTo>
                  <a:lnTo>
                    <a:pt x="590626" y="789108"/>
                  </a:lnTo>
                  <a:lnTo>
                    <a:pt x="590626" y="801376"/>
                  </a:lnTo>
                  <a:cubicBezTo>
                    <a:pt x="590626" y="809555"/>
                    <a:pt x="591795" y="815397"/>
                    <a:pt x="594132" y="818902"/>
                  </a:cubicBezTo>
                  <a:cubicBezTo>
                    <a:pt x="596468" y="821239"/>
                    <a:pt x="597637" y="823576"/>
                    <a:pt x="597637" y="825913"/>
                  </a:cubicBezTo>
                  <a:cubicBezTo>
                    <a:pt x="597637" y="828250"/>
                    <a:pt x="596468" y="830002"/>
                    <a:pt x="594132" y="831171"/>
                  </a:cubicBezTo>
                  <a:cubicBezTo>
                    <a:pt x="591795" y="837013"/>
                    <a:pt x="591211" y="840518"/>
                    <a:pt x="592379" y="841686"/>
                  </a:cubicBezTo>
                  <a:cubicBezTo>
                    <a:pt x="592379" y="842855"/>
                    <a:pt x="594132" y="845483"/>
                    <a:pt x="597637" y="849573"/>
                  </a:cubicBezTo>
                  <a:cubicBezTo>
                    <a:pt x="601142" y="853662"/>
                    <a:pt x="601726" y="858044"/>
                    <a:pt x="599389" y="862717"/>
                  </a:cubicBezTo>
                  <a:lnTo>
                    <a:pt x="601142" y="866223"/>
                  </a:lnTo>
                  <a:lnTo>
                    <a:pt x="604647" y="880243"/>
                  </a:lnTo>
                  <a:cubicBezTo>
                    <a:pt x="605816" y="883749"/>
                    <a:pt x="605231" y="886670"/>
                    <a:pt x="602895" y="889006"/>
                  </a:cubicBezTo>
                  <a:lnTo>
                    <a:pt x="594132" y="889006"/>
                  </a:lnTo>
                  <a:cubicBezTo>
                    <a:pt x="591795" y="886670"/>
                    <a:pt x="590626" y="884917"/>
                    <a:pt x="590626" y="883749"/>
                  </a:cubicBezTo>
                  <a:cubicBezTo>
                    <a:pt x="589458" y="882580"/>
                    <a:pt x="587121" y="881996"/>
                    <a:pt x="583616" y="881996"/>
                  </a:cubicBezTo>
                  <a:cubicBezTo>
                    <a:pt x="574269" y="889006"/>
                    <a:pt x="568427" y="891927"/>
                    <a:pt x="566090" y="890759"/>
                  </a:cubicBezTo>
                  <a:lnTo>
                    <a:pt x="560832" y="890759"/>
                  </a:lnTo>
                  <a:cubicBezTo>
                    <a:pt x="557327" y="890759"/>
                    <a:pt x="552069" y="889591"/>
                    <a:pt x="545059" y="887254"/>
                  </a:cubicBezTo>
                  <a:lnTo>
                    <a:pt x="524028" y="938079"/>
                  </a:lnTo>
                  <a:lnTo>
                    <a:pt x="511759" y="974884"/>
                  </a:lnTo>
                  <a:cubicBezTo>
                    <a:pt x="510591" y="980726"/>
                    <a:pt x="509423" y="986860"/>
                    <a:pt x="508254" y="993286"/>
                  </a:cubicBezTo>
                  <a:cubicBezTo>
                    <a:pt x="507086" y="999712"/>
                    <a:pt x="505917" y="1005846"/>
                    <a:pt x="504749" y="1011688"/>
                  </a:cubicBezTo>
                  <a:cubicBezTo>
                    <a:pt x="504749" y="1015194"/>
                    <a:pt x="504165" y="1018407"/>
                    <a:pt x="502996" y="1021328"/>
                  </a:cubicBezTo>
                  <a:cubicBezTo>
                    <a:pt x="501828" y="1024249"/>
                    <a:pt x="500660" y="1026878"/>
                    <a:pt x="499491" y="1029214"/>
                  </a:cubicBezTo>
                  <a:lnTo>
                    <a:pt x="499491" y="1032720"/>
                  </a:lnTo>
                  <a:lnTo>
                    <a:pt x="495986" y="1057256"/>
                  </a:lnTo>
                  <a:cubicBezTo>
                    <a:pt x="497154" y="1058424"/>
                    <a:pt x="497447" y="1060177"/>
                    <a:pt x="496862" y="1062514"/>
                  </a:cubicBezTo>
                  <a:cubicBezTo>
                    <a:pt x="496278" y="1064851"/>
                    <a:pt x="495986" y="1066019"/>
                    <a:pt x="495986" y="1066019"/>
                  </a:cubicBezTo>
                  <a:cubicBezTo>
                    <a:pt x="495986" y="1068356"/>
                    <a:pt x="495402" y="1069816"/>
                    <a:pt x="494233" y="1070401"/>
                  </a:cubicBezTo>
                  <a:cubicBezTo>
                    <a:pt x="493065" y="1070985"/>
                    <a:pt x="492481" y="1071861"/>
                    <a:pt x="492481" y="1073029"/>
                  </a:cubicBezTo>
                  <a:cubicBezTo>
                    <a:pt x="491312" y="1075366"/>
                    <a:pt x="491897" y="1078871"/>
                    <a:pt x="494233" y="1083545"/>
                  </a:cubicBezTo>
                  <a:cubicBezTo>
                    <a:pt x="490728" y="1084713"/>
                    <a:pt x="489268" y="1087634"/>
                    <a:pt x="489852" y="1092308"/>
                  </a:cubicBezTo>
                  <a:cubicBezTo>
                    <a:pt x="490436" y="1096982"/>
                    <a:pt x="490728" y="1100487"/>
                    <a:pt x="490728" y="1102824"/>
                  </a:cubicBezTo>
                  <a:lnTo>
                    <a:pt x="480213" y="1099318"/>
                  </a:lnTo>
                  <a:lnTo>
                    <a:pt x="480213" y="1101071"/>
                  </a:lnTo>
                  <a:cubicBezTo>
                    <a:pt x="483718" y="1103408"/>
                    <a:pt x="485763" y="1106329"/>
                    <a:pt x="486347" y="1109834"/>
                  </a:cubicBezTo>
                  <a:cubicBezTo>
                    <a:pt x="486931" y="1113339"/>
                    <a:pt x="487223" y="1116260"/>
                    <a:pt x="487223" y="1118597"/>
                  </a:cubicBezTo>
                  <a:cubicBezTo>
                    <a:pt x="487223" y="1123271"/>
                    <a:pt x="486639" y="1125607"/>
                    <a:pt x="485470" y="1125607"/>
                  </a:cubicBezTo>
                  <a:lnTo>
                    <a:pt x="478460" y="1139628"/>
                  </a:lnTo>
                  <a:lnTo>
                    <a:pt x="474955" y="1144886"/>
                  </a:lnTo>
                  <a:lnTo>
                    <a:pt x="473202" y="1151896"/>
                  </a:lnTo>
                  <a:cubicBezTo>
                    <a:pt x="472034" y="1153065"/>
                    <a:pt x="471450" y="1155402"/>
                    <a:pt x="471450" y="1158907"/>
                  </a:cubicBezTo>
                  <a:cubicBezTo>
                    <a:pt x="471450" y="1160075"/>
                    <a:pt x="471742" y="1161536"/>
                    <a:pt x="472326" y="1163288"/>
                  </a:cubicBezTo>
                  <a:cubicBezTo>
                    <a:pt x="472910" y="1165041"/>
                    <a:pt x="472618" y="1167086"/>
                    <a:pt x="471450" y="1169422"/>
                  </a:cubicBezTo>
                  <a:cubicBezTo>
                    <a:pt x="470281" y="1172928"/>
                    <a:pt x="468821" y="1175849"/>
                    <a:pt x="467068" y="1178185"/>
                  </a:cubicBezTo>
                  <a:cubicBezTo>
                    <a:pt x="465316" y="1180522"/>
                    <a:pt x="463855" y="1182859"/>
                    <a:pt x="462687" y="1185196"/>
                  </a:cubicBezTo>
                  <a:cubicBezTo>
                    <a:pt x="463855" y="1187533"/>
                    <a:pt x="463271" y="1189869"/>
                    <a:pt x="460934" y="1192206"/>
                  </a:cubicBezTo>
                  <a:cubicBezTo>
                    <a:pt x="458597" y="1194543"/>
                    <a:pt x="457429" y="1196296"/>
                    <a:pt x="457429" y="1197464"/>
                  </a:cubicBezTo>
                  <a:cubicBezTo>
                    <a:pt x="455092" y="1204474"/>
                    <a:pt x="453924" y="1207980"/>
                    <a:pt x="453924" y="1207980"/>
                  </a:cubicBezTo>
                  <a:cubicBezTo>
                    <a:pt x="453924" y="1209148"/>
                    <a:pt x="452755" y="1210901"/>
                    <a:pt x="450418" y="1213237"/>
                  </a:cubicBezTo>
                  <a:cubicBezTo>
                    <a:pt x="450418" y="1216743"/>
                    <a:pt x="449250" y="1219664"/>
                    <a:pt x="446913" y="1222000"/>
                  </a:cubicBezTo>
                  <a:lnTo>
                    <a:pt x="446913" y="1225506"/>
                  </a:lnTo>
                  <a:cubicBezTo>
                    <a:pt x="446913" y="1234853"/>
                    <a:pt x="446329" y="1241279"/>
                    <a:pt x="445161" y="1244784"/>
                  </a:cubicBezTo>
                  <a:lnTo>
                    <a:pt x="446913" y="1248289"/>
                  </a:lnTo>
                  <a:lnTo>
                    <a:pt x="450418" y="1246537"/>
                  </a:lnTo>
                  <a:lnTo>
                    <a:pt x="450418" y="1244784"/>
                  </a:lnTo>
                  <a:cubicBezTo>
                    <a:pt x="450418" y="1242447"/>
                    <a:pt x="452171" y="1238942"/>
                    <a:pt x="455676" y="1234269"/>
                  </a:cubicBezTo>
                  <a:cubicBezTo>
                    <a:pt x="459181" y="1229595"/>
                    <a:pt x="460934" y="1226090"/>
                    <a:pt x="460934" y="1223753"/>
                  </a:cubicBezTo>
                  <a:cubicBezTo>
                    <a:pt x="462102" y="1220248"/>
                    <a:pt x="463563" y="1215282"/>
                    <a:pt x="465316" y="1208856"/>
                  </a:cubicBezTo>
                  <a:cubicBezTo>
                    <a:pt x="467068" y="1202430"/>
                    <a:pt x="467360" y="1196296"/>
                    <a:pt x="466192" y="1190454"/>
                  </a:cubicBezTo>
                  <a:cubicBezTo>
                    <a:pt x="473202" y="1189285"/>
                    <a:pt x="477292" y="1185780"/>
                    <a:pt x="478460" y="1179938"/>
                  </a:cubicBezTo>
                  <a:cubicBezTo>
                    <a:pt x="479628" y="1174096"/>
                    <a:pt x="480213" y="1170591"/>
                    <a:pt x="480213" y="1169422"/>
                  </a:cubicBezTo>
                  <a:lnTo>
                    <a:pt x="483718" y="1162412"/>
                  </a:lnTo>
                  <a:lnTo>
                    <a:pt x="490728" y="1148391"/>
                  </a:lnTo>
                  <a:cubicBezTo>
                    <a:pt x="493065" y="1144886"/>
                    <a:pt x="494818" y="1141381"/>
                    <a:pt x="495986" y="1137876"/>
                  </a:cubicBezTo>
                  <a:cubicBezTo>
                    <a:pt x="497154" y="1134370"/>
                    <a:pt x="498323" y="1131449"/>
                    <a:pt x="499491" y="1129113"/>
                  </a:cubicBezTo>
                  <a:lnTo>
                    <a:pt x="510007" y="1095813"/>
                  </a:lnTo>
                  <a:cubicBezTo>
                    <a:pt x="511175" y="1094645"/>
                    <a:pt x="511175" y="1092308"/>
                    <a:pt x="510007" y="1088803"/>
                  </a:cubicBezTo>
                  <a:cubicBezTo>
                    <a:pt x="510007" y="1087634"/>
                    <a:pt x="510883" y="1085882"/>
                    <a:pt x="512636" y="1083545"/>
                  </a:cubicBezTo>
                  <a:cubicBezTo>
                    <a:pt x="514388" y="1081208"/>
                    <a:pt x="514680" y="1079456"/>
                    <a:pt x="513512" y="1078287"/>
                  </a:cubicBezTo>
                  <a:lnTo>
                    <a:pt x="515265" y="1074782"/>
                  </a:lnTo>
                  <a:cubicBezTo>
                    <a:pt x="512928" y="1068940"/>
                    <a:pt x="514096" y="1065435"/>
                    <a:pt x="518770" y="1064266"/>
                  </a:cubicBezTo>
                  <a:lnTo>
                    <a:pt x="517017" y="1059009"/>
                  </a:lnTo>
                  <a:cubicBezTo>
                    <a:pt x="515849" y="1055503"/>
                    <a:pt x="515849" y="1053167"/>
                    <a:pt x="517017" y="1051998"/>
                  </a:cubicBezTo>
                  <a:lnTo>
                    <a:pt x="522275" y="1051998"/>
                  </a:lnTo>
                  <a:lnTo>
                    <a:pt x="524028" y="1059009"/>
                  </a:lnTo>
                  <a:cubicBezTo>
                    <a:pt x="521691" y="1063682"/>
                    <a:pt x="521691" y="1067187"/>
                    <a:pt x="524028" y="1069524"/>
                  </a:cubicBezTo>
                  <a:lnTo>
                    <a:pt x="525780" y="1073029"/>
                  </a:lnTo>
                  <a:lnTo>
                    <a:pt x="524028" y="1095813"/>
                  </a:lnTo>
                  <a:cubicBezTo>
                    <a:pt x="525196" y="1100487"/>
                    <a:pt x="525488" y="1104576"/>
                    <a:pt x="524904" y="1108081"/>
                  </a:cubicBezTo>
                  <a:cubicBezTo>
                    <a:pt x="524320" y="1111587"/>
                    <a:pt x="524028" y="1115092"/>
                    <a:pt x="524028" y="1118597"/>
                  </a:cubicBezTo>
                  <a:cubicBezTo>
                    <a:pt x="522859" y="1122102"/>
                    <a:pt x="521399" y="1125899"/>
                    <a:pt x="519646" y="1129989"/>
                  </a:cubicBezTo>
                  <a:cubicBezTo>
                    <a:pt x="517894" y="1134078"/>
                    <a:pt x="517017" y="1137876"/>
                    <a:pt x="517017" y="1141381"/>
                  </a:cubicBezTo>
                  <a:cubicBezTo>
                    <a:pt x="515849" y="1147223"/>
                    <a:pt x="514680" y="1152189"/>
                    <a:pt x="513512" y="1156278"/>
                  </a:cubicBezTo>
                  <a:cubicBezTo>
                    <a:pt x="512344" y="1160367"/>
                    <a:pt x="511175" y="1164165"/>
                    <a:pt x="510007" y="1167670"/>
                  </a:cubicBezTo>
                  <a:lnTo>
                    <a:pt x="502996" y="1185196"/>
                  </a:lnTo>
                  <a:cubicBezTo>
                    <a:pt x="500660" y="1192206"/>
                    <a:pt x="498323" y="1198924"/>
                    <a:pt x="495986" y="1205351"/>
                  </a:cubicBezTo>
                  <a:cubicBezTo>
                    <a:pt x="493649" y="1211777"/>
                    <a:pt x="491312" y="1218495"/>
                    <a:pt x="488976" y="1225506"/>
                  </a:cubicBezTo>
                  <a:cubicBezTo>
                    <a:pt x="486639" y="1237190"/>
                    <a:pt x="484302" y="1245953"/>
                    <a:pt x="481965" y="1251795"/>
                  </a:cubicBezTo>
                  <a:lnTo>
                    <a:pt x="476707" y="1278084"/>
                  </a:lnTo>
                  <a:cubicBezTo>
                    <a:pt x="475539" y="1282757"/>
                    <a:pt x="474371" y="1286554"/>
                    <a:pt x="473202" y="1289476"/>
                  </a:cubicBezTo>
                  <a:cubicBezTo>
                    <a:pt x="472034" y="1292397"/>
                    <a:pt x="470865" y="1295610"/>
                    <a:pt x="469697" y="1299115"/>
                  </a:cubicBezTo>
                  <a:lnTo>
                    <a:pt x="457429" y="1325404"/>
                  </a:lnTo>
                  <a:cubicBezTo>
                    <a:pt x="457429" y="1328909"/>
                    <a:pt x="456845" y="1332414"/>
                    <a:pt x="455676" y="1335919"/>
                  </a:cubicBezTo>
                  <a:cubicBezTo>
                    <a:pt x="454508" y="1339425"/>
                    <a:pt x="453339" y="1342346"/>
                    <a:pt x="452171" y="1344682"/>
                  </a:cubicBezTo>
                  <a:cubicBezTo>
                    <a:pt x="451003" y="1349356"/>
                    <a:pt x="449250" y="1354322"/>
                    <a:pt x="446913" y="1359580"/>
                  </a:cubicBezTo>
                  <a:cubicBezTo>
                    <a:pt x="444576" y="1364837"/>
                    <a:pt x="442240" y="1370971"/>
                    <a:pt x="439903" y="1377982"/>
                  </a:cubicBezTo>
                  <a:cubicBezTo>
                    <a:pt x="438734" y="1380319"/>
                    <a:pt x="436982" y="1383532"/>
                    <a:pt x="434645" y="1387621"/>
                  </a:cubicBezTo>
                  <a:cubicBezTo>
                    <a:pt x="432308" y="1391711"/>
                    <a:pt x="430556" y="1395508"/>
                    <a:pt x="429387" y="1399013"/>
                  </a:cubicBezTo>
                  <a:cubicBezTo>
                    <a:pt x="428219" y="1400181"/>
                    <a:pt x="427343" y="1401642"/>
                    <a:pt x="426758" y="1403394"/>
                  </a:cubicBezTo>
                  <a:cubicBezTo>
                    <a:pt x="426174" y="1405147"/>
                    <a:pt x="425298" y="1406608"/>
                    <a:pt x="424129" y="1407776"/>
                  </a:cubicBezTo>
                  <a:cubicBezTo>
                    <a:pt x="421793" y="1410113"/>
                    <a:pt x="419456" y="1413618"/>
                    <a:pt x="417119" y="1418292"/>
                  </a:cubicBezTo>
                  <a:cubicBezTo>
                    <a:pt x="414782" y="1422965"/>
                    <a:pt x="412445" y="1425886"/>
                    <a:pt x="410109" y="1427055"/>
                  </a:cubicBezTo>
                  <a:cubicBezTo>
                    <a:pt x="407772" y="1429391"/>
                    <a:pt x="403098" y="1435818"/>
                    <a:pt x="396088" y="1446333"/>
                  </a:cubicBezTo>
                  <a:lnTo>
                    <a:pt x="390830" y="1456849"/>
                  </a:lnTo>
                  <a:cubicBezTo>
                    <a:pt x="389662" y="1458017"/>
                    <a:pt x="387909" y="1460646"/>
                    <a:pt x="385572" y="1464735"/>
                  </a:cubicBezTo>
                  <a:cubicBezTo>
                    <a:pt x="383235" y="1468825"/>
                    <a:pt x="382651" y="1474375"/>
                    <a:pt x="383820" y="1481385"/>
                  </a:cubicBezTo>
                  <a:cubicBezTo>
                    <a:pt x="383820" y="1482554"/>
                    <a:pt x="382943" y="1483722"/>
                    <a:pt x="381191" y="1484890"/>
                  </a:cubicBezTo>
                  <a:cubicBezTo>
                    <a:pt x="379438" y="1486059"/>
                    <a:pt x="378562" y="1487811"/>
                    <a:pt x="378562" y="1490148"/>
                  </a:cubicBezTo>
                  <a:cubicBezTo>
                    <a:pt x="377393" y="1491317"/>
                    <a:pt x="376809" y="1494238"/>
                    <a:pt x="376809" y="1498911"/>
                  </a:cubicBezTo>
                  <a:cubicBezTo>
                    <a:pt x="376809" y="1500080"/>
                    <a:pt x="376225" y="1502416"/>
                    <a:pt x="375057" y="1505922"/>
                  </a:cubicBezTo>
                  <a:cubicBezTo>
                    <a:pt x="373888" y="1509427"/>
                    <a:pt x="371551" y="1510595"/>
                    <a:pt x="368046" y="1509427"/>
                  </a:cubicBezTo>
                  <a:cubicBezTo>
                    <a:pt x="366878" y="1508258"/>
                    <a:pt x="365417" y="1507966"/>
                    <a:pt x="363665" y="1508551"/>
                  </a:cubicBezTo>
                  <a:cubicBezTo>
                    <a:pt x="361912" y="1509135"/>
                    <a:pt x="361036" y="1510011"/>
                    <a:pt x="361036" y="1511179"/>
                  </a:cubicBezTo>
                  <a:cubicBezTo>
                    <a:pt x="354025" y="1513516"/>
                    <a:pt x="349936" y="1514685"/>
                    <a:pt x="348768" y="1514685"/>
                  </a:cubicBezTo>
                  <a:cubicBezTo>
                    <a:pt x="344094" y="1514685"/>
                    <a:pt x="339420" y="1512348"/>
                    <a:pt x="334747" y="1507674"/>
                  </a:cubicBezTo>
                  <a:cubicBezTo>
                    <a:pt x="330073" y="1503001"/>
                    <a:pt x="324231" y="1499495"/>
                    <a:pt x="317221" y="1497159"/>
                  </a:cubicBezTo>
                  <a:cubicBezTo>
                    <a:pt x="305537" y="1494822"/>
                    <a:pt x="297358" y="1489564"/>
                    <a:pt x="292684" y="1481385"/>
                  </a:cubicBezTo>
                  <a:cubicBezTo>
                    <a:pt x="286842" y="1472038"/>
                    <a:pt x="277495" y="1465028"/>
                    <a:pt x="264643" y="1460354"/>
                  </a:cubicBezTo>
                  <a:cubicBezTo>
                    <a:pt x="252959" y="1456849"/>
                    <a:pt x="239522" y="1447502"/>
                    <a:pt x="224333" y="1432312"/>
                  </a:cubicBezTo>
                  <a:lnTo>
                    <a:pt x="194539" y="1399013"/>
                  </a:lnTo>
                  <a:cubicBezTo>
                    <a:pt x="191034" y="1395508"/>
                    <a:pt x="188113" y="1390834"/>
                    <a:pt x="185776" y="1384992"/>
                  </a:cubicBezTo>
                  <a:lnTo>
                    <a:pt x="178765" y="1374477"/>
                  </a:lnTo>
                  <a:lnTo>
                    <a:pt x="168250" y="1360456"/>
                  </a:lnTo>
                  <a:cubicBezTo>
                    <a:pt x="165913" y="1355782"/>
                    <a:pt x="166497" y="1350524"/>
                    <a:pt x="170002" y="1344682"/>
                  </a:cubicBezTo>
                  <a:lnTo>
                    <a:pt x="185776" y="1302620"/>
                  </a:lnTo>
                  <a:cubicBezTo>
                    <a:pt x="188113" y="1299115"/>
                    <a:pt x="190449" y="1292689"/>
                    <a:pt x="192786" y="1283341"/>
                  </a:cubicBezTo>
                  <a:cubicBezTo>
                    <a:pt x="195123" y="1277499"/>
                    <a:pt x="195123" y="1272826"/>
                    <a:pt x="192786" y="1269321"/>
                  </a:cubicBezTo>
                  <a:cubicBezTo>
                    <a:pt x="191618" y="1268152"/>
                    <a:pt x="191034" y="1266400"/>
                    <a:pt x="191034" y="1264063"/>
                  </a:cubicBezTo>
                  <a:cubicBezTo>
                    <a:pt x="192202" y="1259389"/>
                    <a:pt x="193370" y="1255592"/>
                    <a:pt x="194539" y="1252671"/>
                  </a:cubicBezTo>
                  <a:cubicBezTo>
                    <a:pt x="195707" y="1249750"/>
                    <a:pt x="196876" y="1247121"/>
                    <a:pt x="198044" y="1244784"/>
                  </a:cubicBezTo>
                  <a:cubicBezTo>
                    <a:pt x="201549" y="1236605"/>
                    <a:pt x="207391" y="1217911"/>
                    <a:pt x="215570" y="1188701"/>
                  </a:cubicBezTo>
                  <a:lnTo>
                    <a:pt x="227838" y="1157154"/>
                  </a:lnTo>
                  <a:cubicBezTo>
                    <a:pt x="226670" y="1155986"/>
                    <a:pt x="227254" y="1151896"/>
                    <a:pt x="229591" y="1144886"/>
                  </a:cubicBezTo>
                  <a:cubicBezTo>
                    <a:pt x="230759" y="1148391"/>
                    <a:pt x="233096" y="1150728"/>
                    <a:pt x="236601" y="1151896"/>
                  </a:cubicBezTo>
                  <a:lnTo>
                    <a:pt x="241859" y="1136123"/>
                  </a:lnTo>
                  <a:cubicBezTo>
                    <a:pt x="244196" y="1130281"/>
                    <a:pt x="245948" y="1123271"/>
                    <a:pt x="247117" y="1115092"/>
                  </a:cubicBezTo>
                  <a:cubicBezTo>
                    <a:pt x="248285" y="1106913"/>
                    <a:pt x="249454" y="1100487"/>
                    <a:pt x="250622" y="1095813"/>
                  </a:cubicBezTo>
                  <a:cubicBezTo>
                    <a:pt x="252959" y="1088803"/>
                    <a:pt x="255588" y="1080624"/>
                    <a:pt x="258509" y="1071277"/>
                  </a:cubicBezTo>
                  <a:cubicBezTo>
                    <a:pt x="261430" y="1061930"/>
                    <a:pt x="264059" y="1051998"/>
                    <a:pt x="266395" y="1041483"/>
                  </a:cubicBezTo>
                  <a:lnTo>
                    <a:pt x="282169" y="990657"/>
                  </a:lnTo>
                  <a:lnTo>
                    <a:pt x="280416" y="987152"/>
                  </a:lnTo>
                  <a:cubicBezTo>
                    <a:pt x="280416" y="987152"/>
                    <a:pt x="278079" y="989489"/>
                    <a:pt x="273406" y="994162"/>
                  </a:cubicBezTo>
                  <a:cubicBezTo>
                    <a:pt x="273406" y="988320"/>
                    <a:pt x="274574" y="983063"/>
                    <a:pt x="276911" y="978389"/>
                  </a:cubicBezTo>
                  <a:cubicBezTo>
                    <a:pt x="278079" y="971379"/>
                    <a:pt x="279832" y="964952"/>
                    <a:pt x="282169" y="959110"/>
                  </a:cubicBezTo>
                  <a:cubicBezTo>
                    <a:pt x="284506" y="953268"/>
                    <a:pt x="286258" y="947426"/>
                    <a:pt x="287427" y="941584"/>
                  </a:cubicBezTo>
                  <a:cubicBezTo>
                    <a:pt x="286258" y="940416"/>
                    <a:pt x="285674" y="938955"/>
                    <a:pt x="285674" y="937203"/>
                  </a:cubicBezTo>
                  <a:cubicBezTo>
                    <a:pt x="285674" y="935450"/>
                    <a:pt x="285090" y="933990"/>
                    <a:pt x="283921" y="932821"/>
                  </a:cubicBezTo>
                  <a:cubicBezTo>
                    <a:pt x="281585" y="928148"/>
                    <a:pt x="278664" y="927564"/>
                    <a:pt x="275158" y="931069"/>
                  </a:cubicBezTo>
                  <a:lnTo>
                    <a:pt x="269901" y="934574"/>
                  </a:lnTo>
                  <a:cubicBezTo>
                    <a:pt x="267564" y="933406"/>
                    <a:pt x="266395" y="932237"/>
                    <a:pt x="266395" y="931069"/>
                  </a:cubicBezTo>
                  <a:cubicBezTo>
                    <a:pt x="265227" y="926395"/>
                    <a:pt x="262598" y="923182"/>
                    <a:pt x="258509" y="921430"/>
                  </a:cubicBezTo>
                  <a:cubicBezTo>
                    <a:pt x="254419" y="919677"/>
                    <a:pt x="250622" y="919969"/>
                    <a:pt x="247117" y="922306"/>
                  </a:cubicBezTo>
                  <a:cubicBezTo>
                    <a:pt x="240106" y="924643"/>
                    <a:pt x="236017" y="925811"/>
                    <a:pt x="234849" y="925811"/>
                  </a:cubicBezTo>
                  <a:cubicBezTo>
                    <a:pt x="229007" y="925811"/>
                    <a:pt x="223749" y="923474"/>
                    <a:pt x="219075" y="918801"/>
                  </a:cubicBezTo>
                  <a:cubicBezTo>
                    <a:pt x="217907" y="917632"/>
                    <a:pt x="215570" y="916464"/>
                    <a:pt x="212065" y="915295"/>
                  </a:cubicBezTo>
                  <a:cubicBezTo>
                    <a:pt x="208560" y="914127"/>
                    <a:pt x="206223" y="913543"/>
                    <a:pt x="205054" y="913543"/>
                  </a:cubicBezTo>
                  <a:lnTo>
                    <a:pt x="185776" y="903027"/>
                  </a:lnTo>
                  <a:lnTo>
                    <a:pt x="168250" y="892512"/>
                  </a:lnTo>
                  <a:cubicBezTo>
                    <a:pt x="164745" y="890175"/>
                    <a:pt x="161824" y="888422"/>
                    <a:pt x="159487" y="887254"/>
                  </a:cubicBezTo>
                  <a:cubicBezTo>
                    <a:pt x="157150" y="886085"/>
                    <a:pt x="155397" y="885501"/>
                    <a:pt x="154229" y="885501"/>
                  </a:cubicBezTo>
                  <a:cubicBezTo>
                    <a:pt x="147219" y="881996"/>
                    <a:pt x="137871" y="875570"/>
                    <a:pt x="126187" y="866223"/>
                  </a:cubicBezTo>
                  <a:cubicBezTo>
                    <a:pt x="118009" y="862717"/>
                    <a:pt x="109246" y="855123"/>
                    <a:pt x="99898" y="843439"/>
                  </a:cubicBezTo>
                  <a:cubicBezTo>
                    <a:pt x="98730" y="837597"/>
                    <a:pt x="95225" y="834092"/>
                    <a:pt x="89383" y="832923"/>
                  </a:cubicBezTo>
                  <a:cubicBezTo>
                    <a:pt x="73025" y="821239"/>
                    <a:pt x="63678" y="809555"/>
                    <a:pt x="61341" y="797871"/>
                  </a:cubicBezTo>
                  <a:cubicBezTo>
                    <a:pt x="61341" y="796703"/>
                    <a:pt x="60173" y="794950"/>
                    <a:pt x="57836" y="792613"/>
                  </a:cubicBezTo>
                  <a:cubicBezTo>
                    <a:pt x="55499" y="790277"/>
                    <a:pt x="53747" y="787940"/>
                    <a:pt x="52578" y="785603"/>
                  </a:cubicBezTo>
                  <a:cubicBezTo>
                    <a:pt x="45568" y="779761"/>
                    <a:pt x="40310" y="774503"/>
                    <a:pt x="36805" y="769830"/>
                  </a:cubicBezTo>
                  <a:cubicBezTo>
                    <a:pt x="35636" y="768661"/>
                    <a:pt x="35052" y="767201"/>
                    <a:pt x="35052" y="765448"/>
                  </a:cubicBezTo>
                  <a:cubicBezTo>
                    <a:pt x="35052" y="763696"/>
                    <a:pt x="35636" y="762235"/>
                    <a:pt x="36805" y="761067"/>
                  </a:cubicBezTo>
                  <a:cubicBezTo>
                    <a:pt x="35636" y="758730"/>
                    <a:pt x="35929" y="756685"/>
                    <a:pt x="37681" y="754933"/>
                  </a:cubicBezTo>
                  <a:cubicBezTo>
                    <a:pt x="39434" y="753180"/>
                    <a:pt x="40310" y="751719"/>
                    <a:pt x="40310" y="750551"/>
                  </a:cubicBezTo>
                  <a:cubicBezTo>
                    <a:pt x="44984" y="745877"/>
                    <a:pt x="49073" y="738867"/>
                    <a:pt x="52578" y="729520"/>
                  </a:cubicBezTo>
                  <a:cubicBezTo>
                    <a:pt x="52578" y="728351"/>
                    <a:pt x="52578" y="727475"/>
                    <a:pt x="52578" y="726891"/>
                  </a:cubicBezTo>
                  <a:cubicBezTo>
                    <a:pt x="52578" y="726307"/>
                    <a:pt x="51994" y="726015"/>
                    <a:pt x="50826" y="726015"/>
                  </a:cubicBezTo>
                  <a:cubicBezTo>
                    <a:pt x="44984" y="722509"/>
                    <a:pt x="44399" y="719588"/>
                    <a:pt x="49073" y="717252"/>
                  </a:cubicBezTo>
                  <a:cubicBezTo>
                    <a:pt x="53747" y="712578"/>
                    <a:pt x="57544" y="706152"/>
                    <a:pt x="60465" y="697973"/>
                  </a:cubicBezTo>
                  <a:cubicBezTo>
                    <a:pt x="63386" y="689794"/>
                    <a:pt x="65431" y="683952"/>
                    <a:pt x="66599" y="680447"/>
                  </a:cubicBezTo>
                  <a:cubicBezTo>
                    <a:pt x="66599" y="676942"/>
                    <a:pt x="67475" y="673437"/>
                    <a:pt x="69228" y="669931"/>
                  </a:cubicBezTo>
                  <a:cubicBezTo>
                    <a:pt x="70981" y="666426"/>
                    <a:pt x="72441" y="663505"/>
                    <a:pt x="73609" y="661168"/>
                  </a:cubicBezTo>
                  <a:cubicBezTo>
                    <a:pt x="74778" y="658832"/>
                    <a:pt x="75946" y="656203"/>
                    <a:pt x="77115" y="653282"/>
                  </a:cubicBezTo>
                  <a:cubicBezTo>
                    <a:pt x="78283" y="650361"/>
                    <a:pt x="79451" y="647148"/>
                    <a:pt x="80620" y="643642"/>
                  </a:cubicBezTo>
                  <a:cubicBezTo>
                    <a:pt x="80620" y="643642"/>
                    <a:pt x="80620" y="642474"/>
                    <a:pt x="80620" y="640137"/>
                  </a:cubicBezTo>
                  <a:lnTo>
                    <a:pt x="84125" y="640137"/>
                  </a:lnTo>
                  <a:cubicBezTo>
                    <a:pt x="84125" y="641306"/>
                    <a:pt x="84709" y="642766"/>
                    <a:pt x="85878" y="644519"/>
                  </a:cubicBezTo>
                  <a:cubicBezTo>
                    <a:pt x="87046" y="646271"/>
                    <a:pt x="87046" y="647732"/>
                    <a:pt x="85878" y="648900"/>
                  </a:cubicBezTo>
                  <a:cubicBezTo>
                    <a:pt x="78867" y="653574"/>
                    <a:pt x="76530" y="660000"/>
                    <a:pt x="78867" y="668179"/>
                  </a:cubicBezTo>
                  <a:lnTo>
                    <a:pt x="77115" y="671684"/>
                  </a:lnTo>
                  <a:cubicBezTo>
                    <a:pt x="74778" y="675189"/>
                    <a:pt x="74778" y="679863"/>
                    <a:pt x="77115" y="685705"/>
                  </a:cubicBezTo>
                  <a:cubicBezTo>
                    <a:pt x="80620" y="683368"/>
                    <a:pt x="82372" y="681615"/>
                    <a:pt x="82372" y="680447"/>
                  </a:cubicBezTo>
                  <a:cubicBezTo>
                    <a:pt x="84709" y="671100"/>
                    <a:pt x="86462" y="665842"/>
                    <a:pt x="87630" y="664674"/>
                  </a:cubicBezTo>
                  <a:lnTo>
                    <a:pt x="103404" y="615601"/>
                  </a:lnTo>
                  <a:cubicBezTo>
                    <a:pt x="115088" y="596906"/>
                    <a:pt x="122682" y="582886"/>
                    <a:pt x="126187" y="573538"/>
                  </a:cubicBezTo>
                  <a:lnTo>
                    <a:pt x="155982" y="529723"/>
                  </a:lnTo>
                  <a:lnTo>
                    <a:pt x="173508" y="499929"/>
                  </a:lnTo>
                  <a:cubicBezTo>
                    <a:pt x="175844" y="496424"/>
                    <a:pt x="178473" y="492919"/>
                    <a:pt x="181394" y="489414"/>
                  </a:cubicBezTo>
                  <a:cubicBezTo>
                    <a:pt x="184315" y="485908"/>
                    <a:pt x="186944" y="482403"/>
                    <a:pt x="189281" y="478898"/>
                  </a:cubicBezTo>
                  <a:cubicBezTo>
                    <a:pt x="192786" y="475393"/>
                    <a:pt x="196876" y="470135"/>
                    <a:pt x="201549" y="463125"/>
                  </a:cubicBezTo>
                  <a:lnTo>
                    <a:pt x="210312" y="450856"/>
                  </a:lnTo>
                  <a:cubicBezTo>
                    <a:pt x="210312" y="449688"/>
                    <a:pt x="211481" y="447935"/>
                    <a:pt x="213817" y="445599"/>
                  </a:cubicBezTo>
                  <a:lnTo>
                    <a:pt x="217323" y="442093"/>
                  </a:lnTo>
                  <a:cubicBezTo>
                    <a:pt x="219659" y="440925"/>
                    <a:pt x="221996" y="439172"/>
                    <a:pt x="224333" y="436836"/>
                  </a:cubicBezTo>
                  <a:cubicBezTo>
                    <a:pt x="226670" y="434499"/>
                    <a:pt x="228422" y="433330"/>
                    <a:pt x="229591" y="433330"/>
                  </a:cubicBezTo>
                  <a:cubicBezTo>
                    <a:pt x="229591" y="433330"/>
                    <a:pt x="229883" y="433038"/>
                    <a:pt x="230467" y="432454"/>
                  </a:cubicBezTo>
                  <a:cubicBezTo>
                    <a:pt x="231051" y="431870"/>
                    <a:pt x="231343" y="431578"/>
                    <a:pt x="231343" y="431578"/>
                  </a:cubicBezTo>
                  <a:cubicBezTo>
                    <a:pt x="233680" y="426904"/>
                    <a:pt x="238938" y="421646"/>
                    <a:pt x="247117" y="415804"/>
                  </a:cubicBezTo>
                  <a:cubicBezTo>
                    <a:pt x="247117" y="413468"/>
                    <a:pt x="247701" y="411715"/>
                    <a:pt x="248869" y="410547"/>
                  </a:cubicBezTo>
                  <a:cubicBezTo>
                    <a:pt x="250038" y="409378"/>
                    <a:pt x="250622" y="407626"/>
                    <a:pt x="250622" y="405289"/>
                  </a:cubicBezTo>
                  <a:cubicBezTo>
                    <a:pt x="248285" y="393605"/>
                    <a:pt x="244780" y="386010"/>
                    <a:pt x="240106" y="382505"/>
                  </a:cubicBezTo>
                  <a:cubicBezTo>
                    <a:pt x="234264" y="381337"/>
                    <a:pt x="230759" y="379000"/>
                    <a:pt x="229591" y="375495"/>
                  </a:cubicBezTo>
                  <a:cubicBezTo>
                    <a:pt x="223749" y="369653"/>
                    <a:pt x="219075" y="366732"/>
                    <a:pt x="215570" y="366732"/>
                  </a:cubicBezTo>
                  <a:cubicBezTo>
                    <a:pt x="214402" y="366732"/>
                    <a:pt x="212649" y="365563"/>
                    <a:pt x="210312" y="363226"/>
                  </a:cubicBezTo>
                  <a:cubicBezTo>
                    <a:pt x="209144" y="360890"/>
                    <a:pt x="207099" y="359137"/>
                    <a:pt x="204178" y="357969"/>
                  </a:cubicBezTo>
                  <a:cubicBezTo>
                    <a:pt x="201257" y="356800"/>
                    <a:pt x="199212" y="355632"/>
                    <a:pt x="198044" y="354463"/>
                  </a:cubicBezTo>
                  <a:cubicBezTo>
                    <a:pt x="192202" y="350958"/>
                    <a:pt x="177597" y="342195"/>
                    <a:pt x="154229" y="328174"/>
                  </a:cubicBezTo>
                  <a:lnTo>
                    <a:pt x="140208" y="321164"/>
                  </a:lnTo>
                  <a:cubicBezTo>
                    <a:pt x="137871" y="319996"/>
                    <a:pt x="135243" y="317659"/>
                    <a:pt x="132322" y="314154"/>
                  </a:cubicBezTo>
                  <a:cubicBezTo>
                    <a:pt x="129401" y="310648"/>
                    <a:pt x="126772" y="308312"/>
                    <a:pt x="124435" y="307143"/>
                  </a:cubicBezTo>
                  <a:lnTo>
                    <a:pt x="112167" y="294875"/>
                  </a:lnTo>
                  <a:cubicBezTo>
                    <a:pt x="108661" y="292538"/>
                    <a:pt x="105740" y="290201"/>
                    <a:pt x="103404" y="287865"/>
                  </a:cubicBezTo>
                  <a:cubicBezTo>
                    <a:pt x="101067" y="285528"/>
                    <a:pt x="98730" y="283775"/>
                    <a:pt x="96393" y="282607"/>
                  </a:cubicBezTo>
                  <a:lnTo>
                    <a:pt x="85878" y="270339"/>
                  </a:lnTo>
                  <a:cubicBezTo>
                    <a:pt x="84709" y="269170"/>
                    <a:pt x="83249" y="268294"/>
                    <a:pt x="81496" y="267710"/>
                  </a:cubicBezTo>
                  <a:cubicBezTo>
                    <a:pt x="79744" y="267126"/>
                    <a:pt x="78283" y="266249"/>
                    <a:pt x="77115" y="265081"/>
                  </a:cubicBezTo>
                  <a:lnTo>
                    <a:pt x="50826" y="233534"/>
                  </a:lnTo>
                  <a:lnTo>
                    <a:pt x="50826" y="230029"/>
                  </a:lnTo>
                  <a:cubicBezTo>
                    <a:pt x="44984" y="227692"/>
                    <a:pt x="40310" y="224187"/>
                    <a:pt x="36805" y="219513"/>
                  </a:cubicBezTo>
                  <a:cubicBezTo>
                    <a:pt x="33300" y="214840"/>
                    <a:pt x="30379" y="211334"/>
                    <a:pt x="28042" y="208998"/>
                  </a:cubicBezTo>
                  <a:cubicBezTo>
                    <a:pt x="26873" y="207829"/>
                    <a:pt x="25997" y="206369"/>
                    <a:pt x="25413" y="204616"/>
                  </a:cubicBezTo>
                  <a:cubicBezTo>
                    <a:pt x="24829" y="202863"/>
                    <a:pt x="23952" y="201403"/>
                    <a:pt x="22784" y="200235"/>
                  </a:cubicBezTo>
                  <a:cubicBezTo>
                    <a:pt x="18110" y="195561"/>
                    <a:pt x="15189" y="192056"/>
                    <a:pt x="14021" y="189719"/>
                  </a:cubicBezTo>
                  <a:cubicBezTo>
                    <a:pt x="14021" y="188551"/>
                    <a:pt x="13437" y="187966"/>
                    <a:pt x="12268" y="187966"/>
                  </a:cubicBezTo>
                  <a:cubicBezTo>
                    <a:pt x="11100" y="187966"/>
                    <a:pt x="10516" y="187382"/>
                    <a:pt x="10516" y="186214"/>
                  </a:cubicBezTo>
                  <a:cubicBezTo>
                    <a:pt x="8179" y="179203"/>
                    <a:pt x="4674" y="174530"/>
                    <a:pt x="0" y="172193"/>
                  </a:cubicBezTo>
                  <a:cubicBezTo>
                    <a:pt x="0" y="169856"/>
                    <a:pt x="584" y="168104"/>
                    <a:pt x="1753" y="166935"/>
                  </a:cubicBezTo>
                  <a:cubicBezTo>
                    <a:pt x="4090" y="164598"/>
                    <a:pt x="5258" y="163430"/>
                    <a:pt x="5258" y="163430"/>
                  </a:cubicBezTo>
                  <a:cubicBezTo>
                    <a:pt x="8763" y="164598"/>
                    <a:pt x="11684" y="166351"/>
                    <a:pt x="14021" y="168688"/>
                  </a:cubicBezTo>
                  <a:cubicBezTo>
                    <a:pt x="16358" y="167519"/>
                    <a:pt x="18403" y="166935"/>
                    <a:pt x="20155" y="166935"/>
                  </a:cubicBezTo>
                  <a:cubicBezTo>
                    <a:pt x="21908" y="166935"/>
                    <a:pt x="22200" y="169272"/>
                    <a:pt x="21031" y="173946"/>
                  </a:cubicBezTo>
                  <a:cubicBezTo>
                    <a:pt x="21031" y="177451"/>
                    <a:pt x="21616" y="179787"/>
                    <a:pt x="22784" y="180956"/>
                  </a:cubicBezTo>
                  <a:cubicBezTo>
                    <a:pt x="23952" y="182124"/>
                    <a:pt x="25705" y="182124"/>
                    <a:pt x="28042" y="180956"/>
                  </a:cubicBezTo>
                  <a:cubicBezTo>
                    <a:pt x="33884" y="178619"/>
                    <a:pt x="37389" y="180372"/>
                    <a:pt x="38557" y="186214"/>
                  </a:cubicBezTo>
                  <a:cubicBezTo>
                    <a:pt x="38557" y="189719"/>
                    <a:pt x="39726" y="191472"/>
                    <a:pt x="42063" y="191472"/>
                  </a:cubicBezTo>
                  <a:cubicBezTo>
                    <a:pt x="45568" y="192640"/>
                    <a:pt x="49073" y="194685"/>
                    <a:pt x="52578" y="197606"/>
                  </a:cubicBezTo>
                  <a:cubicBezTo>
                    <a:pt x="56083" y="200527"/>
                    <a:pt x="58420" y="202571"/>
                    <a:pt x="59589" y="203740"/>
                  </a:cubicBezTo>
                  <a:cubicBezTo>
                    <a:pt x="63094" y="206077"/>
                    <a:pt x="67475" y="208413"/>
                    <a:pt x="72733" y="210750"/>
                  </a:cubicBezTo>
                  <a:cubicBezTo>
                    <a:pt x="77991" y="213087"/>
                    <a:pt x="82372" y="215424"/>
                    <a:pt x="85878" y="217761"/>
                  </a:cubicBezTo>
                  <a:cubicBezTo>
                    <a:pt x="85878" y="217761"/>
                    <a:pt x="87630" y="219513"/>
                    <a:pt x="91135" y="223018"/>
                  </a:cubicBezTo>
                  <a:cubicBezTo>
                    <a:pt x="95809" y="227692"/>
                    <a:pt x="98730" y="230029"/>
                    <a:pt x="99898" y="230029"/>
                  </a:cubicBezTo>
                  <a:cubicBezTo>
                    <a:pt x="110414" y="237039"/>
                    <a:pt x="126187" y="243465"/>
                    <a:pt x="147219" y="249307"/>
                  </a:cubicBezTo>
                  <a:cubicBezTo>
                    <a:pt x="158903" y="252813"/>
                    <a:pt x="176429" y="254565"/>
                    <a:pt x="199797" y="254565"/>
                  </a:cubicBezTo>
                  <a:lnTo>
                    <a:pt x="233096" y="258070"/>
                  </a:lnTo>
                  <a:cubicBezTo>
                    <a:pt x="236601" y="258070"/>
                    <a:pt x="240983" y="257778"/>
                    <a:pt x="246241" y="257194"/>
                  </a:cubicBezTo>
                  <a:cubicBezTo>
                    <a:pt x="251498" y="256610"/>
                    <a:pt x="257632" y="256902"/>
                    <a:pt x="264643" y="258070"/>
                  </a:cubicBezTo>
                  <a:lnTo>
                    <a:pt x="271653" y="259823"/>
                  </a:lnTo>
                  <a:cubicBezTo>
                    <a:pt x="276327" y="259823"/>
                    <a:pt x="283337" y="257486"/>
                    <a:pt x="292684" y="252813"/>
                  </a:cubicBezTo>
                  <a:cubicBezTo>
                    <a:pt x="297358" y="250476"/>
                    <a:pt x="300279" y="251060"/>
                    <a:pt x="301447" y="254565"/>
                  </a:cubicBezTo>
                  <a:lnTo>
                    <a:pt x="308458" y="258070"/>
                  </a:lnTo>
                  <a:lnTo>
                    <a:pt x="345262" y="258070"/>
                  </a:lnTo>
                  <a:lnTo>
                    <a:pt x="368046" y="266833"/>
                  </a:lnTo>
                  <a:cubicBezTo>
                    <a:pt x="389077" y="278517"/>
                    <a:pt x="401930" y="285528"/>
                    <a:pt x="406603" y="287865"/>
                  </a:cubicBezTo>
                  <a:cubicBezTo>
                    <a:pt x="413614" y="291370"/>
                    <a:pt x="420624" y="295459"/>
                    <a:pt x="427635" y="300133"/>
                  </a:cubicBezTo>
                  <a:cubicBezTo>
                    <a:pt x="434645" y="304806"/>
                    <a:pt x="440487" y="308312"/>
                    <a:pt x="445161" y="310648"/>
                  </a:cubicBezTo>
                  <a:lnTo>
                    <a:pt x="464439" y="322917"/>
                  </a:lnTo>
                  <a:lnTo>
                    <a:pt x="466192" y="312401"/>
                  </a:lnTo>
                  <a:lnTo>
                    <a:pt x="467944" y="312401"/>
                  </a:lnTo>
                  <a:lnTo>
                    <a:pt x="467944" y="307143"/>
                  </a:lnTo>
                  <a:cubicBezTo>
                    <a:pt x="467944" y="298964"/>
                    <a:pt x="470281" y="290201"/>
                    <a:pt x="474955" y="280854"/>
                  </a:cubicBezTo>
                  <a:cubicBezTo>
                    <a:pt x="474955" y="280854"/>
                    <a:pt x="476707" y="275596"/>
                    <a:pt x="480213" y="265081"/>
                  </a:cubicBezTo>
                  <a:lnTo>
                    <a:pt x="483718" y="256318"/>
                  </a:lnTo>
                  <a:lnTo>
                    <a:pt x="488976" y="261576"/>
                  </a:lnTo>
                  <a:cubicBezTo>
                    <a:pt x="490144" y="261576"/>
                    <a:pt x="491020" y="261283"/>
                    <a:pt x="491605" y="260699"/>
                  </a:cubicBezTo>
                  <a:cubicBezTo>
                    <a:pt x="492189" y="260115"/>
                    <a:pt x="492481" y="259239"/>
                    <a:pt x="492481" y="258070"/>
                  </a:cubicBezTo>
                  <a:lnTo>
                    <a:pt x="497739" y="238792"/>
                  </a:lnTo>
                  <a:cubicBezTo>
                    <a:pt x="497739" y="238792"/>
                    <a:pt x="498907" y="235287"/>
                    <a:pt x="501244" y="228276"/>
                  </a:cubicBezTo>
                  <a:cubicBezTo>
                    <a:pt x="509423" y="199066"/>
                    <a:pt x="521107" y="173946"/>
                    <a:pt x="536296" y="152914"/>
                  </a:cubicBezTo>
                  <a:cubicBezTo>
                    <a:pt x="554990" y="128378"/>
                    <a:pt x="575437" y="111436"/>
                    <a:pt x="597637" y="102089"/>
                  </a:cubicBezTo>
                  <a:lnTo>
                    <a:pt x="625678" y="82810"/>
                  </a:lnTo>
                  <a:cubicBezTo>
                    <a:pt x="632689" y="79305"/>
                    <a:pt x="633857" y="74047"/>
                    <a:pt x="629184" y="67037"/>
                  </a:cubicBezTo>
                  <a:cubicBezTo>
                    <a:pt x="628015" y="62363"/>
                    <a:pt x="625678" y="59442"/>
                    <a:pt x="622173" y="58274"/>
                  </a:cubicBezTo>
                  <a:cubicBezTo>
                    <a:pt x="615163" y="46590"/>
                    <a:pt x="608737" y="38995"/>
                    <a:pt x="602895" y="35490"/>
                  </a:cubicBezTo>
                  <a:cubicBezTo>
                    <a:pt x="599389" y="31985"/>
                    <a:pt x="597053" y="28772"/>
                    <a:pt x="595884" y="25851"/>
                  </a:cubicBezTo>
                  <a:cubicBezTo>
                    <a:pt x="594716" y="22930"/>
                    <a:pt x="593547" y="20301"/>
                    <a:pt x="592379" y="17964"/>
                  </a:cubicBezTo>
                  <a:cubicBezTo>
                    <a:pt x="588874" y="12122"/>
                    <a:pt x="583616" y="7449"/>
                    <a:pt x="576606" y="3943"/>
                  </a:cubicBezTo>
                  <a:close/>
                </a:path>
              </a:pathLst>
            </a:custGeom>
            <a:grpFill/>
            <a:ln>
              <a:solidFill>
                <a:schemeClr val="accent2"/>
              </a:solid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5" name="文本框 4">
              <a:extLst>
                <a:ext uri="{FF2B5EF4-FFF2-40B4-BE49-F238E27FC236}">
                  <a16:creationId xmlns:a16="http://schemas.microsoft.com/office/drawing/2014/main" id="{5BDF5E4D-4F53-4AA4-8BF5-F7464FE4AC3E}"/>
                </a:ext>
              </a:extLst>
            </p:cNvPr>
            <p:cNvSpPr txBox="1"/>
            <p:nvPr/>
          </p:nvSpPr>
          <p:spPr>
            <a:xfrm>
              <a:off x="2962051" y="1979271"/>
              <a:ext cx="1592802" cy="2045182"/>
            </a:xfrm>
            <a:custGeom>
              <a:avLst/>
              <a:gdLst/>
              <a:ahLst/>
              <a:cxnLst/>
              <a:rect l="l" t="t" r="r" b="b"/>
              <a:pathLst>
                <a:path w="1592802" h="2045182">
                  <a:moveTo>
                    <a:pt x="421005" y="1230538"/>
                  </a:moveTo>
                  <a:lnTo>
                    <a:pt x="408375" y="1232643"/>
                  </a:lnTo>
                  <a:cubicBezTo>
                    <a:pt x="409778" y="1234046"/>
                    <a:pt x="411533" y="1234748"/>
                    <a:pt x="413638" y="1234748"/>
                  </a:cubicBezTo>
                  <a:cubicBezTo>
                    <a:pt x="415743" y="1234748"/>
                    <a:pt x="417497" y="1235449"/>
                    <a:pt x="418900" y="1236853"/>
                  </a:cubicBezTo>
                  <a:cubicBezTo>
                    <a:pt x="418900" y="1234046"/>
                    <a:pt x="419602" y="1231941"/>
                    <a:pt x="421005" y="1230538"/>
                  </a:cubicBezTo>
                  <a:close/>
                  <a:moveTo>
                    <a:pt x="469421" y="1224222"/>
                  </a:moveTo>
                  <a:cubicBezTo>
                    <a:pt x="456791" y="1224222"/>
                    <a:pt x="446265" y="1224924"/>
                    <a:pt x="437845" y="1226328"/>
                  </a:cubicBezTo>
                  <a:cubicBezTo>
                    <a:pt x="433635" y="1227731"/>
                    <a:pt x="431530" y="1230538"/>
                    <a:pt x="431530" y="1234748"/>
                  </a:cubicBezTo>
                  <a:cubicBezTo>
                    <a:pt x="432934" y="1237554"/>
                    <a:pt x="435039" y="1238958"/>
                    <a:pt x="437845" y="1238958"/>
                  </a:cubicBezTo>
                  <a:cubicBezTo>
                    <a:pt x="439249" y="1238958"/>
                    <a:pt x="444160" y="1241063"/>
                    <a:pt x="452580" y="1245273"/>
                  </a:cubicBezTo>
                  <a:cubicBezTo>
                    <a:pt x="458194" y="1250886"/>
                    <a:pt x="461702" y="1248781"/>
                    <a:pt x="463106" y="1238958"/>
                  </a:cubicBezTo>
                  <a:lnTo>
                    <a:pt x="467316" y="1238958"/>
                  </a:lnTo>
                  <a:cubicBezTo>
                    <a:pt x="472929" y="1236151"/>
                    <a:pt x="479244" y="1234748"/>
                    <a:pt x="486261" y="1234748"/>
                  </a:cubicBezTo>
                  <a:cubicBezTo>
                    <a:pt x="482051" y="1233344"/>
                    <a:pt x="478893" y="1231239"/>
                    <a:pt x="476788" y="1228432"/>
                  </a:cubicBezTo>
                  <a:cubicBezTo>
                    <a:pt x="474683" y="1225626"/>
                    <a:pt x="472227" y="1224222"/>
                    <a:pt x="469421" y="1224222"/>
                  </a:cubicBezTo>
                  <a:close/>
                  <a:moveTo>
                    <a:pt x="620983" y="1188437"/>
                  </a:moveTo>
                  <a:cubicBezTo>
                    <a:pt x="622386" y="1188437"/>
                    <a:pt x="610457" y="1189840"/>
                    <a:pt x="585197" y="1192647"/>
                  </a:cubicBezTo>
                  <a:cubicBezTo>
                    <a:pt x="589407" y="1199664"/>
                    <a:pt x="592214" y="1203172"/>
                    <a:pt x="593617" y="1203172"/>
                  </a:cubicBezTo>
                  <a:cubicBezTo>
                    <a:pt x="600634" y="1204576"/>
                    <a:pt x="608352" y="1203874"/>
                    <a:pt x="616773" y="1201067"/>
                  </a:cubicBezTo>
                  <a:cubicBezTo>
                    <a:pt x="619579" y="1199664"/>
                    <a:pt x="621333" y="1197910"/>
                    <a:pt x="622035" y="1195805"/>
                  </a:cubicBezTo>
                  <a:cubicBezTo>
                    <a:pt x="622737" y="1193700"/>
                    <a:pt x="623789" y="1191945"/>
                    <a:pt x="625193" y="1190542"/>
                  </a:cubicBezTo>
                  <a:close/>
                  <a:moveTo>
                    <a:pt x="646243" y="1175807"/>
                  </a:moveTo>
                  <a:cubicBezTo>
                    <a:pt x="640630" y="1178614"/>
                    <a:pt x="636419" y="1181070"/>
                    <a:pt x="633613" y="1183174"/>
                  </a:cubicBezTo>
                  <a:cubicBezTo>
                    <a:pt x="630806" y="1185280"/>
                    <a:pt x="630104" y="1188437"/>
                    <a:pt x="631508" y="1192647"/>
                  </a:cubicBezTo>
                  <a:lnTo>
                    <a:pt x="635718" y="1192647"/>
                  </a:lnTo>
                  <a:cubicBezTo>
                    <a:pt x="639928" y="1192647"/>
                    <a:pt x="642734" y="1190893"/>
                    <a:pt x="644138" y="1187385"/>
                  </a:cubicBezTo>
                  <a:cubicBezTo>
                    <a:pt x="645541" y="1183876"/>
                    <a:pt x="646243" y="1180017"/>
                    <a:pt x="646243" y="1175807"/>
                  </a:cubicBezTo>
                  <a:close/>
                  <a:moveTo>
                    <a:pt x="787280" y="1123181"/>
                  </a:moveTo>
                  <a:cubicBezTo>
                    <a:pt x="787280" y="1127391"/>
                    <a:pt x="787981" y="1130198"/>
                    <a:pt x="789385" y="1131601"/>
                  </a:cubicBezTo>
                  <a:cubicBezTo>
                    <a:pt x="796401" y="1131601"/>
                    <a:pt x="801313" y="1130900"/>
                    <a:pt x="804120" y="1129496"/>
                  </a:cubicBezTo>
                  <a:lnTo>
                    <a:pt x="804120" y="1127391"/>
                  </a:lnTo>
                  <a:cubicBezTo>
                    <a:pt x="798506" y="1127391"/>
                    <a:pt x="792893" y="1125988"/>
                    <a:pt x="787280" y="1123181"/>
                  </a:cubicBezTo>
                  <a:close/>
                  <a:moveTo>
                    <a:pt x="1048303" y="1033718"/>
                  </a:moveTo>
                  <a:cubicBezTo>
                    <a:pt x="1042689" y="1033016"/>
                    <a:pt x="1039181" y="1034770"/>
                    <a:pt x="1037778" y="1038980"/>
                  </a:cubicBezTo>
                  <a:cubicBezTo>
                    <a:pt x="1041988" y="1043190"/>
                    <a:pt x="1045847" y="1045295"/>
                    <a:pt x="1049355" y="1045295"/>
                  </a:cubicBezTo>
                  <a:cubicBezTo>
                    <a:pt x="1052864" y="1045295"/>
                    <a:pt x="1056723" y="1044594"/>
                    <a:pt x="1060933" y="1043190"/>
                  </a:cubicBezTo>
                  <a:cubicBezTo>
                    <a:pt x="1062336" y="1044594"/>
                    <a:pt x="1063038" y="1047400"/>
                    <a:pt x="1063038" y="1051610"/>
                  </a:cubicBezTo>
                  <a:lnTo>
                    <a:pt x="1065143" y="1062135"/>
                  </a:lnTo>
                  <a:lnTo>
                    <a:pt x="1050408" y="1062135"/>
                  </a:lnTo>
                  <a:lnTo>
                    <a:pt x="1046198" y="1060031"/>
                  </a:lnTo>
                  <a:cubicBezTo>
                    <a:pt x="1040584" y="1057224"/>
                    <a:pt x="1038479" y="1059329"/>
                    <a:pt x="1039882" y="1066346"/>
                  </a:cubicBezTo>
                  <a:cubicBezTo>
                    <a:pt x="1039882" y="1073362"/>
                    <a:pt x="1036374" y="1076169"/>
                    <a:pt x="1029357" y="1074766"/>
                  </a:cubicBezTo>
                  <a:lnTo>
                    <a:pt x="1020937" y="1072661"/>
                  </a:lnTo>
                  <a:cubicBezTo>
                    <a:pt x="1018131" y="1079677"/>
                    <a:pt x="1015675" y="1083888"/>
                    <a:pt x="1013570" y="1085291"/>
                  </a:cubicBezTo>
                  <a:cubicBezTo>
                    <a:pt x="1011465" y="1086694"/>
                    <a:pt x="1006202" y="1086694"/>
                    <a:pt x="997782" y="1085291"/>
                  </a:cubicBezTo>
                  <a:cubicBezTo>
                    <a:pt x="994975" y="1086694"/>
                    <a:pt x="992870" y="1088448"/>
                    <a:pt x="991467" y="1090553"/>
                  </a:cubicBezTo>
                  <a:cubicBezTo>
                    <a:pt x="990064" y="1092658"/>
                    <a:pt x="987959" y="1094413"/>
                    <a:pt x="985152" y="1095816"/>
                  </a:cubicBezTo>
                  <a:lnTo>
                    <a:pt x="983047" y="1095816"/>
                  </a:lnTo>
                  <a:cubicBezTo>
                    <a:pt x="977433" y="1095816"/>
                    <a:pt x="973223" y="1093711"/>
                    <a:pt x="970417" y="1089501"/>
                  </a:cubicBezTo>
                  <a:cubicBezTo>
                    <a:pt x="967610" y="1085291"/>
                    <a:pt x="967610" y="1081081"/>
                    <a:pt x="970417" y="1076871"/>
                  </a:cubicBezTo>
                  <a:lnTo>
                    <a:pt x="972522" y="1072661"/>
                  </a:lnTo>
                  <a:cubicBezTo>
                    <a:pt x="972522" y="1069854"/>
                    <a:pt x="971820" y="1067749"/>
                    <a:pt x="970417" y="1066346"/>
                  </a:cubicBezTo>
                  <a:cubicBezTo>
                    <a:pt x="970417" y="1067749"/>
                    <a:pt x="970066" y="1068100"/>
                    <a:pt x="969364" y="1067398"/>
                  </a:cubicBezTo>
                  <a:cubicBezTo>
                    <a:pt x="968663" y="1066696"/>
                    <a:pt x="967610" y="1067047"/>
                    <a:pt x="966207" y="1068451"/>
                  </a:cubicBezTo>
                  <a:lnTo>
                    <a:pt x="966207" y="1074766"/>
                  </a:lnTo>
                  <a:cubicBezTo>
                    <a:pt x="966207" y="1080379"/>
                    <a:pt x="966908" y="1083888"/>
                    <a:pt x="968312" y="1085291"/>
                  </a:cubicBezTo>
                  <a:lnTo>
                    <a:pt x="966207" y="1085291"/>
                  </a:lnTo>
                  <a:cubicBezTo>
                    <a:pt x="966207" y="1083888"/>
                    <a:pt x="964803" y="1083186"/>
                    <a:pt x="961997" y="1083186"/>
                  </a:cubicBezTo>
                  <a:lnTo>
                    <a:pt x="957787" y="1083186"/>
                  </a:lnTo>
                  <a:cubicBezTo>
                    <a:pt x="961997" y="1083186"/>
                    <a:pt x="964102" y="1084589"/>
                    <a:pt x="964102" y="1087396"/>
                  </a:cubicBezTo>
                  <a:cubicBezTo>
                    <a:pt x="964102" y="1088799"/>
                    <a:pt x="964452" y="1090553"/>
                    <a:pt x="965154" y="1092658"/>
                  </a:cubicBezTo>
                  <a:cubicBezTo>
                    <a:pt x="965856" y="1094763"/>
                    <a:pt x="965505" y="1096518"/>
                    <a:pt x="964102" y="1097921"/>
                  </a:cubicBezTo>
                  <a:cubicBezTo>
                    <a:pt x="964102" y="1100728"/>
                    <a:pt x="961295" y="1102131"/>
                    <a:pt x="955681" y="1102131"/>
                  </a:cubicBezTo>
                  <a:lnTo>
                    <a:pt x="945156" y="1100026"/>
                  </a:lnTo>
                  <a:cubicBezTo>
                    <a:pt x="945156" y="1109849"/>
                    <a:pt x="944455" y="1115814"/>
                    <a:pt x="943051" y="1117919"/>
                  </a:cubicBezTo>
                  <a:cubicBezTo>
                    <a:pt x="941648" y="1120024"/>
                    <a:pt x="936035" y="1120375"/>
                    <a:pt x="926211" y="1118971"/>
                  </a:cubicBezTo>
                  <a:cubicBezTo>
                    <a:pt x="926211" y="1117568"/>
                    <a:pt x="925860" y="1117217"/>
                    <a:pt x="925159" y="1117919"/>
                  </a:cubicBezTo>
                  <a:cubicBezTo>
                    <a:pt x="924457" y="1118620"/>
                    <a:pt x="923405" y="1118971"/>
                    <a:pt x="922001" y="1118971"/>
                  </a:cubicBezTo>
                  <a:cubicBezTo>
                    <a:pt x="919194" y="1121778"/>
                    <a:pt x="913581" y="1123181"/>
                    <a:pt x="905161" y="1123181"/>
                  </a:cubicBezTo>
                  <a:cubicBezTo>
                    <a:pt x="898144" y="1123181"/>
                    <a:pt x="893934" y="1123883"/>
                    <a:pt x="892531" y="1125286"/>
                  </a:cubicBezTo>
                  <a:cubicBezTo>
                    <a:pt x="889724" y="1129496"/>
                    <a:pt x="884812" y="1130900"/>
                    <a:pt x="877796" y="1129496"/>
                  </a:cubicBezTo>
                  <a:cubicBezTo>
                    <a:pt x="873586" y="1126690"/>
                    <a:pt x="870779" y="1123883"/>
                    <a:pt x="869376" y="1121076"/>
                  </a:cubicBezTo>
                  <a:cubicBezTo>
                    <a:pt x="867972" y="1118270"/>
                    <a:pt x="867972" y="1115463"/>
                    <a:pt x="869376" y="1112656"/>
                  </a:cubicBezTo>
                  <a:cubicBezTo>
                    <a:pt x="872182" y="1109849"/>
                    <a:pt x="873586" y="1104938"/>
                    <a:pt x="873586" y="1097921"/>
                  </a:cubicBezTo>
                  <a:cubicBezTo>
                    <a:pt x="870779" y="1099324"/>
                    <a:pt x="868323" y="1099675"/>
                    <a:pt x="866218" y="1098974"/>
                  </a:cubicBezTo>
                  <a:cubicBezTo>
                    <a:pt x="864113" y="1098272"/>
                    <a:pt x="863060" y="1098623"/>
                    <a:pt x="863060" y="1100026"/>
                  </a:cubicBezTo>
                  <a:cubicBezTo>
                    <a:pt x="860254" y="1105639"/>
                    <a:pt x="857447" y="1108446"/>
                    <a:pt x="854640" y="1108446"/>
                  </a:cubicBezTo>
                  <a:cubicBezTo>
                    <a:pt x="851834" y="1108446"/>
                    <a:pt x="850430" y="1108446"/>
                    <a:pt x="850430" y="1108446"/>
                  </a:cubicBezTo>
                  <a:cubicBezTo>
                    <a:pt x="839204" y="1105639"/>
                    <a:pt x="833590" y="1108446"/>
                    <a:pt x="833590" y="1116866"/>
                  </a:cubicBezTo>
                  <a:cubicBezTo>
                    <a:pt x="833590" y="1118270"/>
                    <a:pt x="835344" y="1120024"/>
                    <a:pt x="838853" y="1122129"/>
                  </a:cubicBezTo>
                  <a:cubicBezTo>
                    <a:pt x="842361" y="1124234"/>
                    <a:pt x="846220" y="1125286"/>
                    <a:pt x="850430" y="1125286"/>
                  </a:cubicBezTo>
                  <a:cubicBezTo>
                    <a:pt x="856044" y="1125286"/>
                    <a:pt x="860254" y="1130198"/>
                    <a:pt x="863060" y="1140021"/>
                  </a:cubicBezTo>
                  <a:lnTo>
                    <a:pt x="854640" y="1135811"/>
                  </a:lnTo>
                  <a:cubicBezTo>
                    <a:pt x="847624" y="1133005"/>
                    <a:pt x="843414" y="1134408"/>
                    <a:pt x="842010" y="1140021"/>
                  </a:cubicBezTo>
                  <a:cubicBezTo>
                    <a:pt x="842010" y="1142828"/>
                    <a:pt x="840958" y="1144933"/>
                    <a:pt x="838853" y="1146337"/>
                  </a:cubicBezTo>
                  <a:cubicBezTo>
                    <a:pt x="836748" y="1147740"/>
                    <a:pt x="834994" y="1147740"/>
                    <a:pt x="833590" y="1146337"/>
                  </a:cubicBezTo>
                  <a:lnTo>
                    <a:pt x="829380" y="1146337"/>
                  </a:lnTo>
                  <a:cubicBezTo>
                    <a:pt x="825170" y="1146337"/>
                    <a:pt x="820960" y="1148091"/>
                    <a:pt x="816750" y="1151599"/>
                  </a:cubicBezTo>
                  <a:cubicBezTo>
                    <a:pt x="812540" y="1155107"/>
                    <a:pt x="809031" y="1156862"/>
                    <a:pt x="806225" y="1156862"/>
                  </a:cubicBezTo>
                  <a:cubicBezTo>
                    <a:pt x="811838" y="1162475"/>
                    <a:pt x="820258" y="1168088"/>
                    <a:pt x="831485" y="1173702"/>
                  </a:cubicBezTo>
                  <a:cubicBezTo>
                    <a:pt x="839905" y="1179315"/>
                    <a:pt x="840607" y="1184227"/>
                    <a:pt x="833590" y="1188437"/>
                  </a:cubicBezTo>
                  <a:cubicBezTo>
                    <a:pt x="837800" y="1195454"/>
                    <a:pt x="840607" y="1203172"/>
                    <a:pt x="842010" y="1211592"/>
                  </a:cubicBezTo>
                  <a:cubicBezTo>
                    <a:pt x="844817" y="1221416"/>
                    <a:pt x="846220" y="1226328"/>
                    <a:pt x="846220" y="1226328"/>
                  </a:cubicBezTo>
                  <a:cubicBezTo>
                    <a:pt x="853237" y="1231941"/>
                    <a:pt x="857798" y="1240361"/>
                    <a:pt x="859903" y="1251588"/>
                  </a:cubicBezTo>
                  <a:cubicBezTo>
                    <a:pt x="862008" y="1262815"/>
                    <a:pt x="863762" y="1271235"/>
                    <a:pt x="865166" y="1276848"/>
                  </a:cubicBezTo>
                  <a:cubicBezTo>
                    <a:pt x="867972" y="1282461"/>
                    <a:pt x="870779" y="1294390"/>
                    <a:pt x="873586" y="1312634"/>
                  </a:cubicBezTo>
                  <a:lnTo>
                    <a:pt x="877796" y="1321054"/>
                  </a:lnTo>
                  <a:cubicBezTo>
                    <a:pt x="877796" y="1321054"/>
                    <a:pt x="883409" y="1329474"/>
                    <a:pt x="894636" y="1346314"/>
                  </a:cubicBezTo>
                  <a:lnTo>
                    <a:pt x="900951" y="1350524"/>
                  </a:lnTo>
                  <a:cubicBezTo>
                    <a:pt x="900951" y="1351927"/>
                    <a:pt x="903758" y="1355436"/>
                    <a:pt x="909371" y="1361049"/>
                  </a:cubicBezTo>
                  <a:cubicBezTo>
                    <a:pt x="913581" y="1382099"/>
                    <a:pt x="924106" y="1394729"/>
                    <a:pt x="940946" y="1398940"/>
                  </a:cubicBezTo>
                  <a:cubicBezTo>
                    <a:pt x="953577" y="1403150"/>
                    <a:pt x="964803" y="1408763"/>
                    <a:pt x="974627" y="1415780"/>
                  </a:cubicBezTo>
                  <a:cubicBezTo>
                    <a:pt x="980240" y="1421393"/>
                    <a:pt x="986555" y="1419990"/>
                    <a:pt x="993572" y="1411570"/>
                  </a:cubicBezTo>
                  <a:cubicBezTo>
                    <a:pt x="994975" y="1410166"/>
                    <a:pt x="996379" y="1409114"/>
                    <a:pt x="997782" y="1408412"/>
                  </a:cubicBezTo>
                  <a:cubicBezTo>
                    <a:pt x="999185" y="1407710"/>
                    <a:pt x="1001290" y="1406658"/>
                    <a:pt x="1004097" y="1405255"/>
                  </a:cubicBezTo>
                  <a:cubicBezTo>
                    <a:pt x="1009711" y="1403851"/>
                    <a:pt x="1013921" y="1400343"/>
                    <a:pt x="1016727" y="1394729"/>
                  </a:cubicBezTo>
                  <a:cubicBezTo>
                    <a:pt x="1016727" y="1393326"/>
                    <a:pt x="1018832" y="1390519"/>
                    <a:pt x="1023042" y="1386309"/>
                  </a:cubicBezTo>
                  <a:cubicBezTo>
                    <a:pt x="1024446" y="1386309"/>
                    <a:pt x="1026551" y="1382801"/>
                    <a:pt x="1029357" y="1375784"/>
                  </a:cubicBezTo>
                  <a:lnTo>
                    <a:pt x="1050408" y="1346314"/>
                  </a:lnTo>
                  <a:cubicBezTo>
                    <a:pt x="1061634" y="1339297"/>
                    <a:pt x="1071458" y="1330175"/>
                    <a:pt x="1079878" y="1318949"/>
                  </a:cubicBezTo>
                  <a:lnTo>
                    <a:pt x="1079878" y="1316844"/>
                  </a:lnTo>
                  <a:lnTo>
                    <a:pt x="1094613" y="1287373"/>
                  </a:lnTo>
                  <a:lnTo>
                    <a:pt x="1098823" y="1285268"/>
                  </a:lnTo>
                  <a:cubicBezTo>
                    <a:pt x="1101630" y="1282461"/>
                    <a:pt x="1103033" y="1281058"/>
                    <a:pt x="1103033" y="1281058"/>
                  </a:cubicBezTo>
                  <a:cubicBezTo>
                    <a:pt x="1110050" y="1274041"/>
                    <a:pt x="1117768" y="1262113"/>
                    <a:pt x="1126189" y="1245273"/>
                  </a:cubicBezTo>
                  <a:lnTo>
                    <a:pt x="1138819" y="1232643"/>
                  </a:lnTo>
                  <a:cubicBezTo>
                    <a:pt x="1143029" y="1227029"/>
                    <a:pt x="1148642" y="1217206"/>
                    <a:pt x="1155659" y="1203172"/>
                  </a:cubicBezTo>
                  <a:cubicBezTo>
                    <a:pt x="1169692" y="1186332"/>
                    <a:pt x="1178113" y="1175105"/>
                    <a:pt x="1180919" y="1169492"/>
                  </a:cubicBezTo>
                  <a:lnTo>
                    <a:pt x="1180919" y="1167387"/>
                  </a:lnTo>
                  <a:lnTo>
                    <a:pt x="1189339" y="1154757"/>
                  </a:lnTo>
                  <a:cubicBezTo>
                    <a:pt x="1190743" y="1150547"/>
                    <a:pt x="1191444" y="1145635"/>
                    <a:pt x="1191444" y="1140021"/>
                  </a:cubicBezTo>
                  <a:cubicBezTo>
                    <a:pt x="1191444" y="1135811"/>
                    <a:pt x="1192146" y="1131251"/>
                    <a:pt x="1193549" y="1126339"/>
                  </a:cubicBezTo>
                  <a:cubicBezTo>
                    <a:pt x="1194953" y="1121427"/>
                    <a:pt x="1195654" y="1114761"/>
                    <a:pt x="1195654" y="1106341"/>
                  </a:cubicBezTo>
                  <a:lnTo>
                    <a:pt x="1195654" y="1102131"/>
                  </a:lnTo>
                  <a:cubicBezTo>
                    <a:pt x="1199864" y="1100728"/>
                    <a:pt x="1203022" y="1097921"/>
                    <a:pt x="1205127" y="1093711"/>
                  </a:cubicBezTo>
                  <a:cubicBezTo>
                    <a:pt x="1207232" y="1089501"/>
                    <a:pt x="1208986" y="1086694"/>
                    <a:pt x="1210389" y="1085291"/>
                  </a:cubicBezTo>
                  <a:cubicBezTo>
                    <a:pt x="1210389" y="1081081"/>
                    <a:pt x="1208986" y="1077572"/>
                    <a:pt x="1206179" y="1074766"/>
                  </a:cubicBezTo>
                  <a:cubicBezTo>
                    <a:pt x="1210389" y="1073362"/>
                    <a:pt x="1211793" y="1071257"/>
                    <a:pt x="1210389" y="1068451"/>
                  </a:cubicBezTo>
                  <a:cubicBezTo>
                    <a:pt x="1207583" y="1067047"/>
                    <a:pt x="1204074" y="1066346"/>
                    <a:pt x="1199864" y="1066346"/>
                  </a:cubicBezTo>
                  <a:cubicBezTo>
                    <a:pt x="1197058" y="1066346"/>
                    <a:pt x="1195303" y="1067047"/>
                    <a:pt x="1194602" y="1068451"/>
                  </a:cubicBezTo>
                  <a:cubicBezTo>
                    <a:pt x="1193900" y="1069854"/>
                    <a:pt x="1192848" y="1070556"/>
                    <a:pt x="1191444" y="1070556"/>
                  </a:cubicBezTo>
                  <a:cubicBezTo>
                    <a:pt x="1191444" y="1070556"/>
                    <a:pt x="1190392" y="1070906"/>
                    <a:pt x="1188287" y="1071608"/>
                  </a:cubicBezTo>
                  <a:cubicBezTo>
                    <a:pt x="1186182" y="1072310"/>
                    <a:pt x="1183726" y="1071257"/>
                    <a:pt x="1180919" y="1068451"/>
                  </a:cubicBezTo>
                  <a:lnTo>
                    <a:pt x="1164079" y="1043190"/>
                  </a:lnTo>
                  <a:lnTo>
                    <a:pt x="1151449" y="1036875"/>
                  </a:lnTo>
                  <a:cubicBezTo>
                    <a:pt x="1143029" y="1042489"/>
                    <a:pt x="1136012" y="1048804"/>
                    <a:pt x="1130399" y="1055820"/>
                  </a:cubicBezTo>
                  <a:cubicBezTo>
                    <a:pt x="1127592" y="1057224"/>
                    <a:pt x="1124084" y="1060031"/>
                    <a:pt x="1119874" y="1064241"/>
                  </a:cubicBezTo>
                  <a:cubicBezTo>
                    <a:pt x="1115663" y="1068451"/>
                    <a:pt x="1112155" y="1071959"/>
                    <a:pt x="1109348" y="1074766"/>
                  </a:cubicBezTo>
                  <a:cubicBezTo>
                    <a:pt x="1109348" y="1073362"/>
                    <a:pt x="1108647" y="1072661"/>
                    <a:pt x="1107243" y="1072661"/>
                  </a:cubicBezTo>
                  <a:cubicBezTo>
                    <a:pt x="1110050" y="1068451"/>
                    <a:pt x="1110050" y="1064241"/>
                    <a:pt x="1107243" y="1060031"/>
                  </a:cubicBezTo>
                  <a:cubicBezTo>
                    <a:pt x="1108647" y="1053014"/>
                    <a:pt x="1108647" y="1049155"/>
                    <a:pt x="1107243" y="1048453"/>
                  </a:cubicBezTo>
                  <a:cubicBezTo>
                    <a:pt x="1105840" y="1047751"/>
                    <a:pt x="1102332" y="1048804"/>
                    <a:pt x="1096718" y="1051610"/>
                  </a:cubicBezTo>
                  <a:cubicBezTo>
                    <a:pt x="1095315" y="1050207"/>
                    <a:pt x="1093210" y="1050909"/>
                    <a:pt x="1090403" y="1053715"/>
                  </a:cubicBezTo>
                  <a:cubicBezTo>
                    <a:pt x="1084790" y="1056522"/>
                    <a:pt x="1081281" y="1057224"/>
                    <a:pt x="1079878" y="1055820"/>
                  </a:cubicBezTo>
                  <a:cubicBezTo>
                    <a:pt x="1078475" y="1054417"/>
                    <a:pt x="1076019" y="1052663"/>
                    <a:pt x="1072510" y="1050558"/>
                  </a:cubicBezTo>
                  <a:cubicBezTo>
                    <a:pt x="1069002" y="1048453"/>
                    <a:pt x="1065143" y="1045997"/>
                    <a:pt x="1060933" y="1043190"/>
                  </a:cubicBezTo>
                  <a:cubicBezTo>
                    <a:pt x="1058126" y="1040384"/>
                    <a:pt x="1053916" y="1038279"/>
                    <a:pt x="1048303" y="1036875"/>
                  </a:cubicBezTo>
                  <a:cubicBezTo>
                    <a:pt x="1052513" y="1036875"/>
                    <a:pt x="1055319" y="1036524"/>
                    <a:pt x="1056723" y="1035823"/>
                  </a:cubicBezTo>
                  <a:cubicBezTo>
                    <a:pt x="1058126" y="1035121"/>
                    <a:pt x="1059529" y="1034770"/>
                    <a:pt x="1060933" y="1034770"/>
                  </a:cubicBezTo>
                  <a:cubicBezTo>
                    <a:pt x="1058126" y="1034770"/>
                    <a:pt x="1053916" y="1034419"/>
                    <a:pt x="1048303" y="1033718"/>
                  </a:cubicBezTo>
                  <a:close/>
                  <a:moveTo>
                    <a:pt x="1098823" y="1013720"/>
                  </a:moveTo>
                  <a:cubicBezTo>
                    <a:pt x="1094613" y="1017930"/>
                    <a:pt x="1092508" y="1021438"/>
                    <a:pt x="1092508" y="1024245"/>
                  </a:cubicBezTo>
                  <a:cubicBezTo>
                    <a:pt x="1095315" y="1025648"/>
                    <a:pt x="1097771" y="1025999"/>
                    <a:pt x="1099876" y="1025298"/>
                  </a:cubicBezTo>
                  <a:cubicBezTo>
                    <a:pt x="1101981" y="1024596"/>
                    <a:pt x="1104437" y="1024245"/>
                    <a:pt x="1107243" y="1024245"/>
                  </a:cubicBezTo>
                  <a:cubicBezTo>
                    <a:pt x="1103033" y="1022842"/>
                    <a:pt x="1100227" y="1019333"/>
                    <a:pt x="1098823" y="1013720"/>
                  </a:cubicBezTo>
                  <a:close/>
                  <a:moveTo>
                    <a:pt x="1119874" y="1011615"/>
                  </a:moveTo>
                  <a:cubicBezTo>
                    <a:pt x="1112857" y="1011615"/>
                    <a:pt x="1109348" y="1012317"/>
                    <a:pt x="1109348" y="1013720"/>
                  </a:cubicBezTo>
                  <a:lnTo>
                    <a:pt x="1109348" y="1024245"/>
                  </a:lnTo>
                  <a:cubicBezTo>
                    <a:pt x="1110752" y="1029858"/>
                    <a:pt x="1112155" y="1033367"/>
                    <a:pt x="1113558" y="1034770"/>
                  </a:cubicBezTo>
                  <a:cubicBezTo>
                    <a:pt x="1114962" y="1036174"/>
                    <a:pt x="1116365" y="1036875"/>
                    <a:pt x="1117768" y="1036875"/>
                  </a:cubicBezTo>
                  <a:cubicBezTo>
                    <a:pt x="1117768" y="1034068"/>
                    <a:pt x="1118119" y="1031262"/>
                    <a:pt x="1118821" y="1028455"/>
                  </a:cubicBezTo>
                  <a:cubicBezTo>
                    <a:pt x="1119523" y="1025648"/>
                    <a:pt x="1119172" y="1022842"/>
                    <a:pt x="1117768" y="1020035"/>
                  </a:cubicBezTo>
                  <a:lnTo>
                    <a:pt x="1126189" y="1020035"/>
                  </a:lnTo>
                  <a:cubicBezTo>
                    <a:pt x="1124785" y="1015825"/>
                    <a:pt x="1122680" y="1013018"/>
                    <a:pt x="1119874" y="1011615"/>
                  </a:cubicBezTo>
                  <a:close/>
                  <a:moveTo>
                    <a:pt x="903582" y="845318"/>
                  </a:moveTo>
                  <a:cubicBezTo>
                    <a:pt x="901126" y="845318"/>
                    <a:pt x="898144" y="846020"/>
                    <a:pt x="894636" y="847423"/>
                  </a:cubicBezTo>
                  <a:lnTo>
                    <a:pt x="888321" y="847423"/>
                  </a:lnTo>
                  <a:cubicBezTo>
                    <a:pt x="867270" y="850230"/>
                    <a:pt x="855342" y="852335"/>
                    <a:pt x="852535" y="853738"/>
                  </a:cubicBezTo>
                  <a:cubicBezTo>
                    <a:pt x="848325" y="853738"/>
                    <a:pt x="842712" y="853387"/>
                    <a:pt x="835695" y="852686"/>
                  </a:cubicBezTo>
                  <a:cubicBezTo>
                    <a:pt x="828678" y="851984"/>
                    <a:pt x="823065" y="853036"/>
                    <a:pt x="818855" y="855843"/>
                  </a:cubicBezTo>
                  <a:lnTo>
                    <a:pt x="812540" y="855843"/>
                  </a:lnTo>
                  <a:cubicBezTo>
                    <a:pt x="808330" y="855843"/>
                    <a:pt x="805523" y="856545"/>
                    <a:pt x="804120" y="857948"/>
                  </a:cubicBezTo>
                  <a:cubicBezTo>
                    <a:pt x="801313" y="859351"/>
                    <a:pt x="796752" y="861807"/>
                    <a:pt x="790437" y="865316"/>
                  </a:cubicBezTo>
                  <a:cubicBezTo>
                    <a:pt x="784122" y="868824"/>
                    <a:pt x="776754" y="867772"/>
                    <a:pt x="768334" y="862158"/>
                  </a:cubicBezTo>
                  <a:lnTo>
                    <a:pt x="762019" y="864263"/>
                  </a:lnTo>
                  <a:lnTo>
                    <a:pt x="755704" y="866368"/>
                  </a:lnTo>
                  <a:cubicBezTo>
                    <a:pt x="747284" y="870578"/>
                    <a:pt x="736759" y="874788"/>
                    <a:pt x="724129" y="878998"/>
                  </a:cubicBezTo>
                  <a:cubicBezTo>
                    <a:pt x="722725" y="878998"/>
                    <a:pt x="720620" y="879349"/>
                    <a:pt x="717814" y="880051"/>
                  </a:cubicBezTo>
                  <a:cubicBezTo>
                    <a:pt x="715007" y="880753"/>
                    <a:pt x="711499" y="879700"/>
                    <a:pt x="707289" y="876893"/>
                  </a:cubicBezTo>
                  <a:cubicBezTo>
                    <a:pt x="704482" y="876893"/>
                    <a:pt x="702377" y="877595"/>
                    <a:pt x="700973" y="878998"/>
                  </a:cubicBezTo>
                  <a:cubicBezTo>
                    <a:pt x="691150" y="883208"/>
                    <a:pt x="684133" y="887419"/>
                    <a:pt x="679923" y="891628"/>
                  </a:cubicBezTo>
                  <a:lnTo>
                    <a:pt x="677818" y="895839"/>
                  </a:lnTo>
                  <a:cubicBezTo>
                    <a:pt x="677818" y="905662"/>
                    <a:pt x="673608" y="916187"/>
                    <a:pt x="665188" y="927414"/>
                  </a:cubicBezTo>
                  <a:cubicBezTo>
                    <a:pt x="663785" y="930221"/>
                    <a:pt x="663083" y="933378"/>
                    <a:pt x="663083" y="936887"/>
                  </a:cubicBezTo>
                  <a:cubicBezTo>
                    <a:pt x="663083" y="940395"/>
                    <a:pt x="662381" y="943552"/>
                    <a:pt x="660978" y="946359"/>
                  </a:cubicBezTo>
                  <a:lnTo>
                    <a:pt x="669398" y="946359"/>
                  </a:lnTo>
                  <a:cubicBezTo>
                    <a:pt x="677818" y="946359"/>
                    <a:pt x="684133" y="943552"/>
                    <a:pt x="688343" y="937939"/>
                  </a:cubicBezTo>
                  <a:cubicBezTo>
                    <a:pt x="691150" y="937939"/>
                    <a:pt x="693957" y="936536"/>
                    <a:pt x="696763" y="933729"/>
                  </a:cubicBezTo>
                  <a:cubicBezTo>
                    <a:pt x="700973" y="932326"/>
                    <a:pt x="706938" y="930922"/>
                    <a:pt x="714656" y="929519"/>
                  </a:cubicBezTo>
                  <a:cubicBezTo>
                    <a:pt x="722375" y="928116"/>
                    <a:pt x="728339" y="926011"/>
                    <a:pt x="732549" y="923204"/>
                  </a:cubicBezTo>
                  <a:lnTo>
                    <a:pt x="743074" y="916889"/>
                  </a:lnTo>
                  <a:cubicBezTo>
                    <a:pt x="750091" y="915486"/>
                    <a:pt x="756406" y="914082"/>
                    <a:pt x="762019" y="912679"/>
                  </a:cubicBezTo>
                  <a:cubicBezTo>
                    <a:pt x="767633" y="911275"/>
                    <a:pt x="773246" y="909872"/>
                    <a:pt x="778859" y="908469"/>
                  </a:cubicBezTo>
                  <a:cubicBezTo>
                    <a:pt x="787280" y="902855"/>
                    <a:pt x="794296" y="899347"/>
                    <a:pt x="799910" y="897944"/>
                  </a:cubicBezTo>
                  <a:lnTo>
                    <a:pt x="806225" y="895839"/>
                  </a:lnTo>
                  <a:lnTo>
                    <a:pt x="816750" y="889524"/>
                  </a:lnTo>
                  <a:cubicBezTo>
                    <a:pt x="819557" y="886717"/>
                    <a:pt x="823767" y="885313"/>
                    <a:pt x="829380" y="885313"/>
                  </a:cubicBezTo>
                  <a:cubicBezTo>
                    <a:pt x="832187" y="878297"/>
                    <a:pt x="837098" y="876893"/>
                    <a:pt x="844115" y="881103"/>
                  </a:cubicBezTo>
                  <a:cubicBezTo>
                    <a:pt x="848325" y="881103"/>
                    <a:pt x="851834" y="879700"/>
                    <a:pt x="854640" y="876893"/>
                  </a:cubicBezTo>
                  <a:cubicBezTo>
                    <a:pt x="854640" y="868473"/>
                    <a:pt x="858149" y="865667"/>
                    <a:pt x="865166" y="868473"/>
                  </a:cubicBezTo>
                  <a:lnTo>
                    <a:pt x="873586" y="864263"/>
                  </a:lnTo>
                  <a:lnTo>
                    <a:pt x="890426" y="857948"/>
                  </a:lnTo>
                  <a:lnTo>
                    <a:pt x="903056" y="855843"/>
                  </a:lnTo>
                  <a:lnTo>
                    <a:pt x="917791" y="849528"/>
                  </a:lnTo>
                  <a:lnTo>
                    <a:pt x="928316" y="847423"/>
                  </a:lnTo>
                  <a:lnTo>
                    <a:pt x="909371" y="847423"/>
                  </a:lnTo>
                  <a:cubicBezTo>
                    <a:pt x="907968" y="846020"/>
                    <a:pt x="906038" y="845318"/>
                    <a:pt x="903582" y="845318"/>
                  </a:cubicBezTo>
                  <a:close/>
                  <a:moveTo>
                    <a:pt x="1212495" y="742172"/>
                  </a:moveTo>
                  <a:lnTo>
                    <a:pt x="1216705" y="750592"/>
                  </a:lnTo>
                  <a:cubicBezTo>
                    <a:pt x="1218108" y="751995"/>
                    <a:pt x="1220213" y="752697"/>
                    <a:pt x="1223020" y="752697"/>
                  </a:cubicBezTo>
                  <a:cubicBezTo>
                    <a:pt x="1227230" y="752697"/>
                    <a:pt x="1228633" y="751995"/>
                    <a:pt x="1227230" y="750592"/>
                  </a:cubicBezTo>
                  <a:cubicBezTo>
                    <a:pt x="1227230" y="750592"/>
                    <a:pt x="1225125" y="748487"/>
                    <a:pt x="1220915" y="744277"/>
                  </a:cubicBezTo>
                  <a:lnTo>
                    <a:pt x="1214600" y="742172"/>
                  </a:lnTo>
                  <a:close/>
                  <a:moveTo>
                    <a:pt x="947262" y="527459"/>
                  </a:moveTo>
                  <a:cubicBezTo>
                    <a:pt x="941648" y="528863"/>
                    <a:pt x="936385" y="530617"/>
                    <a:pt x="931474" y="532722"/>
                  </a:cubicBezTo>
                  <a:cubicBezTo>
                    <a:pt x="926562" y="534827"/>
                    <a:pt x="922001" y="535879"/>
                    <a:pt x="917791" y="535879"/>
                  </a:cubicBezTo>
                  <a:cubicBezTo>
                    <a:pt x="916388" y="537283"/>
                    <a:pt x="914283" y="537984"/>
                    <a:pt x="911476" y="537984"/>
                  </a:cubicBezTo>
                  <a:lnTo>
                    <a:pt x="894636" y="542194"/>
                  </a:lnTo>
                  <a:cubicBezTo>
                    <a:pt x="883409" y="545001"/>
                    <a:pt x="876392" y="545703"/>
                    <a:pt x="873586" y="544299"/>
                  </a:cubicBezTo>
                  <a:cubicBezTo>
                    <a:pt x="870779" y="544299"/>
                    <a:pt x="866569" y="545703"/>
                    <a:pt x="860955" y="548509"/>
                  </a:cubicBezTo>
                  <a:lnTo>
                    <a:pt x="854640" y="554825"/>
                  </a:lnTo>
                  <a:lnTo>
                    <a:pt x="844115" y="552720"/>
                  </a:lnTo>
                  <a:cubicBezTo>
                    <a:pt x="842712" y="559736"/>
                    <a:pt x="840607" y="564297"/>
                    <a:pt x="837800" y="566402"/>
                  </a:cubicBezTo>
                  <a:cubicBezTo>
                    <a:pt x="834994" y="568507"/>
                    <a:pt x="831485" y="569560"/>
                    <a:pt x="827275" y="569560"/>
                  </a:cubicBezTo>
                  <a:cubicBezTo>
                    <a:pt x="809031" y="572366"/>
                    <a:pt x="794998" y="575875"/>
                    <a:pt x="785175" y="580085"/>
                  </a:cubicBezTo>
                  <a:cubicBezTo>
                    <a:pt x="780964" y="584295"/>
                    <a:pt x="775351" y="585698"/>
                    <a:pt x="768334" y="584295"/>
                  </a:cubicBezTo>
                  <a:cubicBezTo>
                    <a:pt x="766931" y="582891"/>
                    <a:pt x="764124" y="582190"/>
                    <a:pt x="759914" y="582190"/>
                  </a:cubicBezTo>
                  <a:cubicBezTo>
                    <a:pt x="755704" y="582190"/>
                    <a:pt x="750792" y="583242"/>
                    <a:pt x="745179" y="585347"/>
                  </a:cubicBezTo>
                  <a:cubicBezTo>
                    <a:pt x="739566" y="587452"/>
                    <a:pt x="735356" y="587803"/>
                    <a:pt x="732549" y="586400"/>
                  </a:cubicBezTo>
                  <a:cubicBezTo>
                    <a:pt x="731146" y="586400"/>
                    <a:pt x="730093" y="586751"/>
                    <a:pt x="729391" y="587452"/>
                  </a:cubicBezTo>
                  <a:cubicBezTo>
                    <a:pt x="728690" y="588154"/>
                    <a:pt x="728339" y="589207"/>
                    <a:pt x="728339" y="590610"/>
                  </a:cubicBezTo>
                  <a:cubicBezTo>
                    <a:pt x="725532" y="592013"/>
                    <a:pt x="721322" y="592715"/>
                    <a:pt x="715709" y="592715"/>
                  </a:cubicBezTo>
                  <a:cubicBezTo>
                    <a:pt x="708692" y="592715"/>
                    <a:pt x="705184" y="595522"/>
                    <a:pt x="705184" y="601135"/>
                  </a:cubicBezTo>
                  <a:cubicBezTo>
                    <a:pt x="705184" y="602538"/>
                    <a:pt x="704833" y="604994"/>
                    <a:pt x="704131" y="608503"/>
                  </a:cubicBezTo>
                  <a:cubicBezTo>
                    <a:pt x="703429" y="612011"/>
                    <a:pt x="703780" y="615870"/>
                    <a:pt x="705184" y="620080"/>
                  </a:cubicBezTo>
                  <a:lnTo>
                    <a:pt x="705184" y="695861"/>
                  </a:lnTo>
                  <a:cubicBezTo>
                    <a:pt x="705184" y="704281"/>
                    <a:pt x="704482" y="711298"/>
                    <a:pt x="703079" y="716911"/>
                  </a:cubicBezTo>
                  <a:cubicBezTo>
                    <a:pt x="703079" y="719718"/>
                    <a:pt x="701675" y="726735"/>
                    <a:pt x="698868" y="737962"/>
                  </a:cubicBezTo>
                  <a:cubicBezTo>
                    <a:pt x="698868" y="744978"/>
                    <a:pt x="699570" y="751294"/>
                    <a:pt x="700973" y="756907"/>
                  </a:cubicBezTo>
                  <a:lnTo>
                    <a:pt x="715709" y="750592"/>
                  </a:lnTo>
                  <a:lnTo>
                    <a:pt x="717814" y="754802"/>
                  </a:lnTo>
                  <a:cubicBezTo>
                    <a:pt x="715007" y="760415"/>
                    <a:pt x="712200" y="767432"/>
                    <a:pt x="709394" y="775852"/>
                  </a:cubicBezTo>
                  <a:cubicBezTo>
                    <a:pt x="706587" y="784272"/>
                    <a:pt x="703780" y="791289"/>
                    <a:pt x="700973" y="796902"/>
                  </a:cubicBezTo>
                  <a:cubicBezTo>
                    <a:pt x="700973" y="796902"/>
                    <a:pt x="701324" y="797253"/>
                    <a:pt x="702026" y="797955"/>
                  </a:cubicBezTo>
                  <a:cubicBezTo>
                    <a:pt x="702728" y="798657"/>
                    <a:pt x="703079" y="799008"/>
                    <a:pt x="703079" y="799008"/>
                  </a:cubicBezTo>
                  <a:cubicBezTo>
                    <a:pt x="707289" y="794797"/>
                    <a:pt x="711499" y="791991"/>
                    <a:pt x="715709" y="790587"/>
                  </a:cubicBezTo>
                  <a:cubicBezTo>
                    <a:pt x="717112" y="791991"/>
                    <a:pt x="718515" y="792342"/>
                    <a:pt x="719919" y="791640"/>
                  </a:cubicBezTo>
                  <a:cubicBezTo>
                    <a:pt x="721322" y="790938"/>
                    <a:pt x="722725" y="790587"/>
                    <a:pt x="724129" y="790587"/>
                  </a:cubicBezTo>
                  <a:cubicBezTo>
                    <a:pt x="726936" y="791991"/>
                    <a:pt x="728339" y="793394"/>
                    <a:pt x="728339" y="794797"/>
                  </a:cubicBezTo>
                  <a:cubicBezTo>
                    <a:pt x="728339" y="796201"/>
                    <a:pt x="729041" y="797604"/>
                    <a:pt x="730444" y="799008"/>
                  </a:cubicBezTo>
                  <a:lnTo>
                    <a:pt x="728339" y="801112"/>
                  </a:lnTo>
                  <a:lnTo>
                    <a:pt x="747284" y="801112"/>
                  </a:lnTo>
                  <a:cubicBezTo>
                    <a:pt x="747284" y="802516"/>
                    <a:pt x="748687" y="803568"/>
                    <a:pt x="751494" y="804270"/>
                  </a:cubicBezTo>
                  <a:cubicBezTo>
                    <a:pt x="754301" y="804972"/>
                    <a:pt x="756406" y="803217"/>
                    <a:pt x="757809" y="799008"/>
                  </a:cubicBezTo>
                  <a:lnTo>
                    <a:pt x="762019" y="796902"/>
                  </a:lnTo>
                  <a:cubicBezTo>
                    <a:pt x="764826" y="795499"/>
                    <a:pt x="768334" y="793745"/>
                    <a:pt x="772544" y="791640"/>
                  </a:cubicBezTo>
                  <a:cubicBezTo>
                    <a:pt x="776754" y="789535"/>
                    <a:pt x="780964" y="786377"/>
                    <a:pt x="785175" y="782167"/>
                  </a:cubicBezTo>
                  <a:cubicBezTo>
                    <a:pt x="789385" y="772344"/>
                    <a:pt x="795700" y="763222"/>
                    <a:pt x="804120" y="754802"/>
                  </a:cubicBezTo>
                  <a:cubicBezTo>
                    <a:pt x="805523" y="753399"/>
                    <a:pt x="806576" y="752346"/>
                    <a:pt x="807277" y="751644"/>
                  </a:cubicBezTo>
                  <a:cubicBezTo>
                    <a:pt x="807979" y="750943"/>
                    <a:pt x="809031" y="750592"/>
                    <a:pt x="810435" y="750592"/>
                  </a:cubicBezTo>
                  <a:lnTo>
                    <a:pt x="816750" y="740067"/>
                  </a:lnTo>
                  <a:lnTo>
                    <a:pt x="835695" y="712701"/>
                  </a:lnTo>
                  <a:cubicBezTo>
                    <a:pt x="838502" y="709895"/>
                    <a:pt x="841659" y="706737"/>
                    <a:pt x="845168" y="703229"/>
                  </a:cubicBezTo>
                  <a:cubicBezTo>
                    <a:pt x="848676" y="699721"/>
                    <a:pt x="851834" y="695159"/>
                    <a:pt x="854640" y="689546"/>
                  </a:cubicBezTo>
                  <a:lnTo>
                    <a:pt x="871481" y="662181"/>
                  </a:lnTo>
                  <a:cubicBezTo>
                    <a:pt x="884111" y="646744"/>
                    <a:pt x="891829" y="635517"/>
                    <a:pt x="894636" y="628500"/>
                  </a:cubicBezTo>
                  <a:cubicBezTo>
                    <a:pt x="894636" y="625694"/>
                    <a:pt x="896741" y="624290"/>
                    <a:pt x="900951" y="624290"/>
                  </a:cubicBezTo>
                  <a:cubicBezTo>
                    <a:pt x="900951" y="621484"/>
                    <a:pt x="902354" y="618677"/>
                    <a:pt x="905161" y="615870"/>
                  </a:cubicBezTo>
                  <a:cubicBezTo>
                    <a:pt x="909371" y="608854"/>
                    <a:pt x="912529" y="602538"/>
                    <a:pt x="914634" y="596925"/>
                  </a:cubicBezTo>
                  <a:cubicBezTo>
                    <a:pt x="916739" y="591312"/>
                    <a:pt x="918493" y="587102"/>
                    <a:pt x="919896" y="584295"/>
                  </a:cubicBezTo>
                  <a:lnTo>
                    <a:pt x="930421" y="565350"/>
                  </a:lnTo>
                  <a:cubicBezTo>
                    <a:pt x="931825" y="559736"/>
                    <a:pt x="934982" y="554123"/>
                    <a:pt x="939894" y="548509"/>
                  </a:cubicBezTo>
                  <a:cubicBezTo>
                    <a:pt x="944806" y="542896"/>
                    <a:pt x="947963" y="538686"/>
                    <a:pt x="949366" y="535879"/>
                  </a:cubicBezTo>
                  <a:close/>
                  <a:moveTo>
                    <a:pt x="739916" y="127504"/>
                  </a:moveTo>
                  <a:cubicBezTo>
                    <a:pt x="736408" y="127504"/>
                    <a:pt x="733251" y="129609"/>
                    <a:pt x="730444" y="133819"/>
                  </a:cubicBezTo>
                  <a:lnTo>
                    <a:pt x="719919" y="148555"/>
                  </a:lnTo>
                  <a:cubicBezTo>
                    <a:pt x="718515" y="152765"/>
                    <a:pt x="716410" y="157326"/>
                    <a:pt x="713604" y="162237"/>
                  </a:cubicBezTo>
                  <a:cubicBezTo>
                    <a:pt x="710797" y="167149"/>
                    <a:pt x="708692" y="171008"/>
                    <a:pt x="707289" y="173815"/>
                  </a:cubicBezTo>
                  <a:cubicBezTo>
                    <a:pt x="704482" y="183639"/>
                    <a:pt x="699219" y="199075"/>
                    <a:pt x="691501" y="220126"/>
                  </a:cubicBezTo>
                  <a:cubicBezTo>
                    <a:pt x="683782" y="241176"/>
                    <a:pt x="679222" y="258718"/>
                    <a:pt x="677818" y="272751"/>
                  </a:cubicBezTo>
                  <a:lnTo>
                    <a:pt x="679923" y="274856"/>
                  </a:lnTo>
                  <a:lnTo>
                    <a:pt x="682028" y="270646"/>
                  </a:lnTo>
                  <a:cubicBezTo>
                    <a:pt x="683432" y="270646"/>
                    <a:pt x="683782" y="270295"/>
                    <a:pt x="683081" y="269594"/>
                  </a:cubicBezTo>
                  <a:cubicBezTo>
                    <a:pt x="682379" y="268892"/>
                    <a:pt x="682730" y="268541"/>
                    <a:pt x="684133" y="268541"/>
                  </a:cubicBezTo>
                  <a:cubicBezTo>
                    <a:pt x="691150" y="248894"/>
                    <a:pt x="696763" y="234861"/>
                    <a:pt x="700973" y="226441"/>
                  </a:cubicBezTo>
                  <a:cubicBezTo>
                    <a:pt x="702377" y="223634"/>
                    <a:pt x="704131" y="218722"/>
                    <a:pt x="706236" y="211705"/>
                  </a:cubicBezTo>
                  <a:cubicBezTo>
                    <a:pt x="708341" y="204689"/>
                    <a:pt x="711499" y="199075"/>
                    <a:pt x="715709" y="194865"/>
                  </a:cubicBezTo>
                  <a:cubicBezTo>
                    <a:pt x="719919" y="183639"/>
                    <a:pt x="724830" y="172762"/>
                    <a:pt x="730444" y="162237"/>
                  </a:cubicBezTo>
                  <a:cubicBezTo>
                    <a:pt x="736057" y="151712"/>
                    <a:pt x="743074" y="142941"/>
                    <a:pt x="751494" y="135925"/>
                  </a:cubicBezTo>
                  <a:cubicBezTo>
                    <a:pt x="755704" y="131714"/>
                    <a:pt x="754301" y="128908"/>
                    <a:pt x="747284" y="127504"/>
                  </a:cubicBezTo>
                  <a:cubicBezTo>
                    <a:pt x="745881" y="127504"/>
                    <a:pt x="743425" y="127504"/>
                    <a:pt x="739916" y="127504"/>
                  </a:cubicBezTo>
                  <a:close/>
                  <a:moveTo>
                    <a:pt x="762019" y="102244"/>
                  </a:moveTo>
                  <a:cubicBezTo>
                    <a:pt x="747986" y="102244"/>
                    <a:pt x="740267" y="109261"/>
                    <a:pt x="738864" y="123294"/>
                  </a:cubicBezTo>
                  <a:lnTo>
                    <a:pt x="740969" y="123294"/>
                  </a:lnTo>
                  <a:cubicBezTo>
                    <a:pt x="749389" y="123294"/>
                    <a:pt x="756406" y="116278"/>
                    <a:pt x="762019" y="102244"/>
                  </a:cubicBezTo>
                  <a:close/>
                  <a:moveTo>
                    <a:pt x="852535" y="89614"/>
                  </a:moveTo>
                  <a:cubicBezTo>
                    <a:pt x="844115" y="93824"/>
                    <a:pt x="834292" y="95929"/>
                    <a:pt x="823065" y="95929"/>
                  </a:cubicBezTo>
                  <a:cubicBezTo>
                    <a:pt x="818855" y="97332"/>
                    <a:pt x="809031" y="100841"/>
                    <a:pt x="793595" y="106454"/>
                  </a:cubicBezTo>
                  <a:cubicBezTo>
                    <a:pt x="785175" y="110664"/>
                    <a:pt x="778158" y="116278"/>
                    <a:pt x="772544" y="123294"/>
                  </a:cubicBezTo>
                  <a:cubicBezTo>
                    <a:pt x="765528" y="126101"/>
                    <a:pt x="760616" y="129609"/>
                    <a:pt x="757809" y="133819"/>
                  </a:cubicBezTo>
                  <a:cubicBezTo>
                    <a:pt x="749389" y="143643"/>
                    <a:pt x="743074" y="154870"/>
                    <a:pt x="738864" y="167500"/>
                  </a:cubicBezTo>
                  <a:cubicBezTo>
                    <a:pt x="734654" y="173113"/>
                    <a:pt x="728690" y="181533"/>
                    <a:pt x="720971" y="192760"/>
                  </a:cubicBezTo>
                  <a:cubicBezTo>
                    <a:pt x="713253" y="203987"/>
                    <a:pt x="708692" y="214512"/>
                    <a:pt x="707289" y="224336"/>
                  </a:cubicBezTo>
                  <a:lnTo>
                    <a:pt x="700973" y="247491"/>
                  </a:lnTo>
                  <a:cubicBezTo>
                    <a:pt x="693957" y="258718"/>
                    <a:pt x="689045" y="274154"/>
                    <a:pt x="686238" y="293801"/>
                  </a:cubicBezTo>
                  <a:lnTo>
                    <a:pt x="688343" y="293801"/>
                  </a:lnTo>
                  <a:cubicBezTo>
                    <a:pt x="689747" y="292398"/>
                    <a:pt x="690448" y="288890"/>
                    <a:pt x="690448" y="283276"/>
                  </a:cubicBezTo>
                  <a:cubicBezTo>
                    <a:pt x="698868" y="283276"/>
                    <a:pt x="704482" y="285381"/>
                    <a:pt x="707289" y="289591"/>
                  </a:cubicBezTo>
                  <a:cubicBezTo>
                    <a:pt x="711499" y="289591"/>
                    <a:pt x="714305" y="288890"/>
                    <a:pt x="715709" y="287486"/>
                  </a:cubicBezTo>
                  <a:cubicBezTo>
                    <a:pt x="717112" y="286083"/>
                    <a:pt x="717814" y="283276"/>
                    <a:pt x="717814" y="279066"/>
                  </a:cubicBezTo>
                  <a:cubicBezTo>
                    <a:pt x="722024" y="274856"/>
                    <a:pt x="726234" y="274154"/>
                    <a:pt x="730444" y="276961"/>
                  </a:cubicBezTo>
                  <a:cubicBezTo>
                    <a:pt x="738864" y="278365"/>
                    <a:pt x="744477" y="276961"/>
                    <a:pt x="747284" y="272751"/>
                  </a:cubicBezTo>
                  <a:cubicBezTo>
                    <a:pt x="748687" y="269944"/>
                    <a:pt x="752196" y="268541"/>
                    <a:pt x="757809" y="268541"/>
                  </a:cubicBezTo>
                  <a:cubicBezTo>
                    <a:pt x="763423" y="271348"/>
                    <a:pt x="768334" y="270646"/>
                    <a:pt x="772544" y="266436"/>
                  </a:cubicBezTo>
                  <a:cubicBezTo>
                    <a:pt x="773948" y="260823"/>
                    <a:pt x="778158" y="259419"/>
                    <a:pt x="785175" y="262226"/>
                  </a:cubicBezTo>
                  <a:cubicBezTo>
                    <a:pt x="792191" y="263629"/>
                    <a:pt x="796401" y="263629"/>
                    <a:pt x="797805" y="262226"/>
                  </a:cubicBezTo>
                  <a:cubicBezTo>
                    <a:pt x="799208" y="260823"/>
                    <a:pt x="800611" y="257314"/>
                    <a:pt x="802015" y="251701"/>
                  </a:cubicBezTo>
                  <a:lnTo>
                    <a:pt x="818855" y="253806"/>
                  </a:lnTo>
                  <a:cubicBezTo>
                    <a:pt x="823065" y="253806"/>
                    <a:pt x="826573" y="252402"/>
                    <a:pt x="829380" y="249596"/>
                  </a:cubicBezTo>
                  <a:cubicBezTo>
                    <a:pt x="830783" y="249596"/>
                    <a:pt x="832888" y="246087"/>
                    <a:pt x="835695" y="239071"/>
                  </a:cubicBezTo>
                  <a:cubicBezTo>
                    <a:pt x="839905" y="244684"/>
                    <a:pt x="843764" y="247140"/>
                    <a:pt x="847273" y="246438"/>
                  </a:cubicBezTo>
                  <a:cubicBezTo>
                    <a:pt x="850781" y="245737"/>
                    <a:pt x="853237" y="241877"/>
                    <a:pt x="854640" y="234861"/>
                  </a:cubicBezTo>
                  <a:cubicBezTo>
                    <a:pt x="854640" y="236264"/>
                    <a:pt x="854991" y="236966"/>
                    <a:pt x="855693" y="236966"/>
                  </a:cubicBezTo>
                  <a:cubicBezTo>
                    <a:pt x="856395" y="236966"/>
                    <a:pt x="857447" y="236966"/>
                    <a:pt x="858850" y="236966"/>
                  </a:cubicBezTo>
                  <a:cubicBezTo>
                    <a:pt x="865867" y="239772"/>
                    <a:pt x="870428" y="240474"/>
                    <a:pt x="872533" y="239071"/>
                  </a:cubicBezTo>
                  <a:cubicBezTo>
                    <a:pt x="874638" y="237667"/>
                    <a:pt x="876392" y="234159"/>
                    <a:pt x="877796" y="228546"/>
                  </a:cubicBezTo>
                  <a:cubicBezTo>
                    <a:pt x="886216" y="224336"/>
                    <a:pt x="891127" y="222932"/>
                    <a:pt x="892531" y="224336"/>
                  </a:cubicBezTo>
                  <a:cubicBezTo>
                    <a:pt x="895338" y="227142"/>
                    <a:pt x="898846" y="228546"/>
                    <a:pt x="903056" y="228546"/>
                  </a:cubicBezTo>
                  <a:cubicBezTo>
                    <a:pt x="905863" y="229949"/>
                    <a:pt x="908319" y="229598"/>
                    <a:pt x="910424" y="227493"/>
                  </a:cubicBezTo>
                  <a:cubicBezTo>
                    <a:pt x="912529" y="225388"/>
                    <a:pt x="913581" y="222932"/>
                    <a:pt x="913581" y="220126"/>
                  </a:cubicBezTo>
                  <a:lnTo>
                    <a:pt x="911476" y="213811"/>
                  </a:lnTo>
                  <a:cubicBezTo>
                    <a:pt x="928316" y="225037"/>
                    <a:pt x="938140" y="223634"/>
                    <a:pt x="940946" y="209600"/>
                  </a:cubicBezTo>
                  <a:cubicBezTo>
                    <a:pt x="949366" y="209600"/>
                    <a:pt x="954980" y="210302"/>
                    <a:pt x="957787" y="211705"/>
                  </a:cubicBezTo>
                  <a:cubicBezTo>
                    <a:pt x="963400" y="213109"/>
                    <a:pt x="966207" y="211705"/>
                    <a:pt x="966207" y="207495"/>
                  </a:cubicBezTo>
                  <a:cubicBezTo>
                    <a:pt x="967610" y="203285"/>
                    <a:pt x="969013" y="200829"/>
                    <a:pt x="970417" y="200128"/>
                  </a:cubicBezTo>
                  <a:cubicBezTo>
                    <a:pt x="971820" y="199426"/>
                    <a:pt x="974627" y="201180"/>
                    <a:pt x="978837" y="205390"/>
                  </a:cubicBezTo>
                  <a:lnTo>
                    <a:pt x="970417" y="178025"/>
                  </a:lnTo>
                  <a:cubicBezTo>
                    <a:pt x="967610" y="163991"/>
                    <a:pt x="960593" y="149256"/>
                    <a:pt x="949366" y="133819"/>
                  </a:cubicBezTo>
                  <a:cubicBezTo>
                    <a:pt x="947963" y="128206"/>
                    <a:pt x="943051" y="124698"/>
                    <a:pt x="934631" y="123294"/>
                  </a:cubicBezTo>
                  <a:cubicBezTo>
                    <a:pt x="929018" y="119084"/>
                    <a:pt x="924106" y="115225"/>
                    <a:pt x="919896" y="111717"/>
                  </a:cubicBezTo>
                  <a:cubicBezTo>
                    <a:pt x="915686" y="108208"/>
                    <a:pt x="910774" y="105051"/>
                    <a:pt x="905161" y="102244"/>
                  </a:cubicBezTo>
                  <a:cubicBezTo>
                    <a:pt x="905161" y="102244"/>
                    <a:pt x="904810" y="101893"/>
                    <a:pt x="904108" y="101192"/>
                  </a:cubicBezTo>
                  <a:cubicBezTo>
                    <a:pt x="903407" y="100490"/>
                    <a:pt x="902354" y="100139"/>
                    <a:pt x="900951" y="100139"/>
                  </a:cubicBezTo>
                  <a:cubicBezTo>
                    <a:pt x="899548" y="98736"/>
                    <a:pt x="898144" y="97332"/>
                    <a:pt x="896741" y="95929"/>
                  </a:cubicBezTo>
                  <a:cubicBezTo>
                    <a:pt x="895338" y="94526"/>
                    <a:pt x="893934" y="93824"/>
                    <a:pt x="892531" y="93824"/>
                  </a:cubicBezTo>
                  <a:cubicBezTo>
                    <a:pt x="885514" y="91719"/>
                    <a:pt x="878673" y="90316"/>
                    <a:pt x="872007" y="89614"/>
                  </a:cubicBezTo>
                  <a:cubicBezTo>
                    <a:pt x="865341" y="88912"/>
                    <a:pt x="858850" y="88912"/>
                    <a:pt x="852535" y="89614"/>
                  </a:cubicBezTo>
                  <a:close/>
                  <a:moveTo>
                    <a:pt x="848325" y="55933"/>
                  </a:moveTo>
                  <a:cubicBezTo>
                    <a:pt x="842712" y="55933"/>
                    <a:pt x="834292" y="57337"/>
                    <a:pt x="823065" y="60143"/>
                  </a:cubicBezTo>
                  <a:lnTo>
                    <a:pt x="820960" y="62249"/>
                  </a:lnTo>
                  <a:cubicBezTo>
                    <a:pt x="825170" y="66459"/>
                    <a:pt x="827275" y="67160"/>
                    <a:pt x="827275" y="64354"/>
                  </a:cubicBezTo>
                  <a:cubicBezTo>
                    <a:pt x="837098" y="62950"/>
                    <a:pt x="849027" y="62249"/>
                    <a:pt x="863060" y="62249"/>
                  </a:cubicBezTo>
                  <a:cubicBezTo>
                    <a:pt x="863060" y="59442"/>
                    <a:pt x="862359" y="58039"/>
                    <a:pt x="860955" y="58039"/>
                  </a:cubicBezTo>
                  <a:cubicBezTo>
                    <a:pt x="858149" y="56635"/>
                    <a:pt x="853939" y="55933"/>
                    <a:pt x="848325" y="55933"/>
                  </a:cubicBezTo>
                  <a:close/>
                  <a:moveTo>
                    <a:pt x="882006" y="677"/>
                  </a:moveTo>
                  <a:cubicBezTo>
                    <a:pt x="884111" y="-376"/>
                    <a:pt x="886216" y="-200"/>
                    <a:pt x="888321" y="1203"/>
                  </a:cubicBezTo>
                  <a:lnTo>
                    <a:pt x="961997" y="34883"/>
                  </a:lnTo>
                  <a:cubicBezTo>
                    <a:pt x="970417" y="41900"/>
                    <a:pt x="983398" y="51372"/>
                    <a:pt x="1000940" y="63301"/>
                  </a:cubicBezTo>
                  <a:cubicBezTo>
                    <a:pt x="1018481" y="75230"/>
                    <a:pt x="1031462" y="88211"/>
                    <a:pt x="1039882" y="102244"/>
                  </a:cubicBezTo>
                  <a:cubicBezTo>
                    <a:pt x="1042689" y="105051"/>
                    <a:pt x="1046548" y="107156"/>
                    <a:pt x="1051460" y="108559"/>
                  </a:cubicBezTo>
                  <a:cubicBezTo>
                    <a:pt x="1056372" y="109963"/>
                    <a:pt x="1060933" y="109963"/>
                    <a:pt x="1065143" y="108559"/>
                  </a:cubicBezTo>
                  <a:lnTo>
                    <a:pt x="1075668" y="106454"/>
                  </a:lnTo>
                  <a:cubicBezTo>
                    <a:pt x="1078475" y="107857"/>
                    <a:pt x="1081281" y="108208"/>
                    <a:pt x="1084088" y="107507"/>
                  </a:cubicBezTo>
                  <a:cubicBezTo>
                    <a:pt x="1086895" y="106805"/>
                    <a:pt x="1089702" y="107156"/>
                    <a:pt x="1092508" y="108559"/>
                  </a:cubicBezTo>
                  <a:cubicBezTo>
                    <a:pt x="1096718" y="109963"/>
                    <a:pt x="1104787" y="112067"/>
                    <a:pt x="1116716" y="114874"/>
                  </a:cubicBezTo>
                  <a:cubicBezTo>
                    <a:pt x="1128644" y="117681"/>
                    <a:pt x="1138819" y="123294"/>
                    <a:pt x="1147239" y="131714"/>
                  </a:cubicBezTo>
                  <a:cubicBezTo>
                    <a:pt x="1151449" y="135925"/>
                    <a:pt x="1156361" y="138029"/>
                    <a:pt x="1161974" y="138029"/>
                  </a:cubicBezTo>
                  <a:cubicBezTo>
                    <a:pt x="1168991" y="138029"/>
                    <a:pt x="1175306" y="140135"/>
                    <a:pt x="1180919" y="144345"/>
                  </a:cubicBezTo>
                  <a:cubicBezTo>
                    <a:pt x="1186533" y="148555"/>
                    <a:pt x="1191444" y="152765"/>
                    <a:pt x="1195654" y="156975"/>
                  </a:cubicBezTo>
                  <a:cubicBezTo>
                    <a:pt x="1201268" y="165395"/>
                    <a:pt x="1207583" y="170307"/>
                    <a:pt x="1214600" y="171710"/>
                  </a:cubicBezTo>
                  <a:cubicBezTo>
                    <a:pt x="1239860" y="182937"/>
                    <a:pt x="1259507" y="199075"/>
                    <a:pt x="1273540" y="220126"/>
                  </a:cubicBezTo>
                  <a:cubicBezTo>
                    <a:pt x="1274944" y="225739"/>
                    <a:pt x="1277750" y="233107"/>
                    <a:pt x="1281960" y="242228"/>
                  </a:cubicBezTo>
                  <a:cubicBezTo>
                    <a:pt x="1286170" y="251350"/>
                    <a:pt x="1288275" y="260121"/>
                    <a:pt x="1288275" y="268541"/>
                  </a:cubicBezTo>
                  <a:cubicBezTo>
                    <a:pt x="1289679" y="272751"/>
                    <a:pt x="1291784" y="274856"/>
                    <a:pt x="1294591" y="274856"/>
                  </a:cubicBezTo>
                  <a:cubicBezTo>
                    <a:pt x="1303011" y="277663"/>
                    <a:pt x="1313536" y="283627"/>
                    <a:pt x="1326166" y="292749"/>
                  </a:cubicBezTo>
                  <a:cubicBezTo>
                    <a:pt x="1338796" y="301871"/>
                    <a:pt x="1348620" y="307835"/>
                    <a:pt x="1355636" y="310642"/>
                  </a:cubicBezTo>
                  <a:cubicBezTo>
                    <a:pt x="1362653" y="316255"/>
                    <a:pt x="1363355" y="321868"/>
                    <a:pt x="1357741" y="327482"/>
                  </a:cubicBezTo>
                  <a:lnTo>
                    <a:pt x="1351426" y="346427"/>
                  </a:lnTo>
                  <a:cubicBezTo>
                    <a:pt x="1347216" y="353444"/>
                    <a:pt x="1347918" y="361162"/>
                    <a:pt x="1353531" y="369582"/>
                  </a:cubicBezTo>
                  <a:cubicBezTo>
                    <a:pt x="1360548" y="375196"/>
                    <a:pt x="1364758" y="380809"/>
                    <a:pt x="1366161" y="386422"/>
                  </a:cubicBezTo>
                  <a:cubicBezTo>
                    <a:pt x="1367565" y="392036"/>
                    <a:pt x="1368266" y="399754"/>
                    <a:pt x="1368266" y="409578"/>
                  </a:cubicBezTo>
                  <a:cubicBezTo>
                    <a:pt x="1368266" y="413788"/>
                    <a:pt x="1364758" y="417296"/>
                    <a:pt x="1357741" y="420103"/>
                  </a:cubicBezTo>
                  <a:cubicBezTo>
                    <a:pt x="1350725" y="422910"/>
                    <a:pt x="1343006" y="424313"/>
                    <a:pt x="1334586" y="424313"/>
                  </a:cubicBezTo>
                  <a:lnTo>
                    <a:pt x="1330376" y="424313"/>
                  </a:lnTo>
                  <a:cubicBezTo>
                    <a:pt x="1326166" y="425716"/>
                    <a:pt x="1321956" y="427120"/>
                    <a:pt x="1317746" y="428523"/>
                  </a:cubicBezTo>
                  <a:cubicBezTo>
                    <a:pt x="1313536" y="429926"/>
                    <a:pt x="1308624" y="431330"/>
                    <a:pt x="1303011" y="432733"/>
                  </a:cubicBezTo>
                  <a:cubicBezTo>
                    <a:pt x="1297397" y="436943"/>
                    <a:pt x="1293889" y="439048"/>
                    <a:pt x="1292486" y="439048"/>
                  </a:cubicBezTo>
                  <a:cubicBezTo>
                    <a:pt x="1274242" y="439048"/>
                    <a:pt x="1258103" y="444662"/>
                    <a:pt x="1244070" y="455888"/>
                  </a:cubicBezTo>
                  <a:cubicBezTo>
                    <a:pt x="1235650" y="455888"/>
                    <a:pt x="1227931" y="456590"/>
                    <a:pt x="1220915" y="457993"/>
                  </a:cubicBezTo>
                  <a:cubicBezTo>
                    <a:pt x="1213898" y="459397"/>
                    <a:pt x="1207583" y="460800"/>
                    <a:pt x="1201970" y="462203"/>
                  </a:cubicBezTo>
                  <a:cubicBezTo>
                    <a:pt x="1197759" y="462203"/>
                    <a:pt x="1195654" y="464308"/>
                    <a:pt x="1195654" y="468519"/>
                  </a:cubicBezTo>
                  <a:cubicBezTo>
                    <a:pt x="1195654" y="471325"/>
                    <a:pt x="1194251" y="472729"/>
                    <a:pt x="1191444" y="472729"/>
                  </a:cubicBezTo>
                  <a:cubicBezTo>
                    <a:pt x="1187234" y="474132"/>
                    <a:pt x="1185129" y="475886"/>
                    <a:pt x="1185129" y="477991"/>
                  </a:cubicBezTo>
                  <a:cubicBezTo>
                    <a:pt x="1185129" y="480096"/>
                    <a:pt x="1186533" y="481850"/>
                    <a:pt x="1189339" y="483254"/>
                  </a:cubicBezTo>
                  <a:lnTo>
                    <a:pt x="1191444" y="487464"/>
                  </a:lnTo>
                  <a:cubicBezTo>
                    <a:pt x="1184428" y="490270"/>
                    <a:pt x="1180919" y="498690"/>
                    <a:pt x="1180919" y="512724"/>
                  </a:cubicBezTo>
                  <a:cubicBezTo>
                    <a:pt x="1179516" y="523951"/>
                    <a:pt x="1176008" y="535879"/>
                    <a:pt x="1170394" y="548509"/>
                  </a:cubicBezTo>
                  <a:lnTo>
                    <a:pt x="1159869" y="596925"/>
                  </a:lnTo>
                  <a:cubicBezTo>
                    <a:pt x="1154256" y="605345"/>
                    <a:pt x="1148642" y="616572"/>
                    <a:pt x="1143029" y="630606"/>
                  </a:cubicBezTo>
                  <a:lnTo>
                    <a:pt x="1140924" y="632710"/>
                  </a:lnTo>
                  <a:lnTo>
                    <a:pt x="1140924" y="636921"/>
                  </a:lnTo>
                  <a:cubicBezTo>
                    <a:pt x="1140924" y="642534"/>
                    <a:pt x="1138819" y="649200"/>
                    <a:pt x="1134609" y="656918"/>
                  </a:cubicBezTo>
                  <a:cubicBezTo>
                    <a:pt x="1130399" y="664637"/>
                    <a:pt x="1126890" y="671303"/>
                    <a:pt x="1124084" y="676916"/>
                  </a:cubicBezTo>
                  <a:cubicBezTo>
                    <a:pt x="1122680" y="678319"/>
                    <a:pt x="1120926" y="681828"/>
                    <a:pt x="1118821" y="687441"/>
                  </a:cubicBezTo>
                  <a:cubicBezTo>
                    <a:pt x="1116716" y="693055"/>
                    <a:pt x="1112857" y="697265"/>
                    <a:pt x="1107243" y="700071"/>
                  </a:cubicBezTo>
                  <a:lnTo>
                    <a:pt x="1086193" y="731647"/>
                  </a:lnTo>
                  <a:cubicBezTo>
                    <a:pt x="1084790" y="740067"/>
                    <a:pt x="1081281" y="747084"/>
                    <a:pt x="1075668" y="752697"/>
                  </a:cubicBezTo>
                  <a:cubicBezTo>
                    <a:pt x="1070054" y="758310"/>
                    <a:pt x="1065844" y="762520"/>
                    <a:pt x="1063038" y="765327"/>
                  </a:cubicBezTo>
                  <a:lnTo>
                    <a:pt x="1037778" y="794797"/>
                  </a:lnTo>
                  <a:lnTo>
                    <a:pt x="1023042" y="794797"/>
                  </a:lnTo>
                  <a:cubicBezTo>
                    <a:pt x="1013219" y="794797"/>
                    <a:pt x="1009009" y="797604"/>
                    <a:pt x="1010412" y="803217"/>
                  </a:cubicBezTo>
                  <a:cubicBezTo>
                    <a:pt x="1010412" y="803217"/>
                    <a:pt x="1010061" y="803568"/>
                    <a:pt x="1009360" y="804270"/>
                  </a:cubicBezTo>
                  <a:cubicBezTo>
                    <a:pt x="1008658" y="804972"/>
                    <a:pt x="1007606" y="805323"/>
                    <a:pt x="1006202" y="805323"/>
                  </a:cubicBezTo>
                  <a:cubicBezTo>
                    <a:pt x="999185" y="806726"/>
                    <a:pt x="994274" y="809533"/>
                    <a:pt x="991467" y="813743"/>
                  </a:cubicBezTo>
                  <a:cubicBezTo>
                    <a:pt x="988660" y="817953"/>
                    <a:pt x="986555" y="820759"/>
                    <a:pt x="985152" y="822163"/>
                  </a:cubicBezTo>
                  <a:cubicBezTo>
                    <a:pt x="990765" y="823566"/>
                    <a:pt x="997782" y="822163"/>
                    <a:pt x="1006202" y="817953"/>
                  </a:cubicBezTo>
                  <a:cubicBezTo>
                    <a:pt x="1009009" y="815146"/>
                    <a:pt x="1010412" y="813743"/>
                    <a:pt x="1010412" y="813743"/>
                  </a:cubicBezTo>
                  <a:cubicBezTo>
                    <a:pt x="1017429" y="810936"/>
                    <a:pt x="1023744" y="809182"/>
                    <a:pt x="1029357" y="808480"/>
                  </a:cubicBezTo>
                  <a:cubicBezTo>
                    <a:pt x="1034971" y="807778"/>
                    <a:pt x="1039181" y="807427"/>
                    <a:pt x="1041988" y="807427"/>
                  </a:cubicBezTo>
                  <a:lnTo>
                    <a:pt x="1050408" y="805323"/>
                  </a:lnTo>
                  <a:cubicBezTo>
                    <a:pt x="1057424" y="799709"/>
                    <a:pt x="1065143" y="796902"/>
                    <a:pt x="1073563" y="796902"/>
                  </a:cubicBezTo>
                  <a:cubicBezTo>
                    <a:pt x="1074966" y="796902"/>
                    <a:pt x="1075668" y="796201"/>
                    <a:pt x="1075668" y="794797"/>
                  </a:cubicBezTo>
                  <a:cubicBezTo>
                    <a:pt x="1078475" y="790587"/>
                    <a:pt x="1083386" y="788482"/>
                    <a:pt x="1090403" y="788482"/>
                  </a:cubicBezTo>
                  <a:cubicBezTo>
                    <a:pt x="1096017" y="789886"/>
                    <a:pt x="1100227" y="789886"/>
                    <a:pt x="1103033" y="788482"/>
                  </a:cubicBezTo>
                  <a:lnTo>
                    <a:pt x="1115663" y="784272"/>
                  </a:lnTo>
                  <a:cubicBezTo>
                    <a:pt x="1125487" y="784272"/>
                    <a:pt x="1131100" y="780062"/>
                    <a:pt x="1132504" y="771642"/>
                  </a:cubicBezTo>
                  <a:cubicBezTo>
                    <a:pt x="1143730" y="774449"/>
                    <a:pt x="1151449" y="773045"/>
                    <a:pt x="1155659" y="767432"/>
                  </a:cubicBezTo>
                  <a:lnTo>
                    <a:pt x="1159869" y="767432"/>
                  </a:lnTo>
                  <a:cubicBezTo>
                    <a:pt x="1165482" y="767432"/>
                    <a:pt x="1171096" y="766029"/>
                    <a:pt x="1176709" y="763222"/>
                  </a:cubicBezTo>
                  <a:cubicBezTo>
                    <a:pt x="1182323" y="760415"/>
                    <a:pt x="1187234" y="759012"/>
                    <a:pt x="1191444" y="759012"/>
                  </a:cubicBezTo>
                  <a:cubicBezTo>
                    <a:pt x="1195654" y="759012"/>
                    <a:pt x="1198461" y="758310"/>
                    <a:pt x="1199864" y="756907"/>
                  </a:cubicBezTo>
                  <a:cubicBezTo>
                    <a:pt x="1204074" y="754100"/>
                    <a:pt x="1204776" y="751294"/>
                    <a:pt x="1201970" y="748487"/>
                  </a:cubicBezTo>
                  <a:cubicBezTo>
                    <a:pt x="1196356" y="747084"/>
                    <a:pt x="1192848" y="743575"/>
                    <a:pt x="1191444" y="737962"/>
                  </a:cubicBezTo>
                  <a:lnTo>
                    <a:pt x="1191444" y="735857"/>
                  </a:lnTo>
                  <a:lnTo>
                    <a:pt x="1195654" y="735857"/>
                  </a:lnTo>
                  <a:cubicBezTo>
                    <a:pt x="1199864" y="735857"/>
                    <a:pt x="1203373" y="735155"/>
                    <a:pt x="1206179" y="733752"/>
                  </a:cubicBezTo>
                  <a:cubicBezTo>
                    <a:pt x="1211793" y="728138"/>
                    <a:pt x="1218810" y="726735"/>
                    <a:pt x="1227230" y="729542"/>
                  </a:cubicBezTo>
                  <a:cubicBezTo>
                    <a:pt x="1230036" y="730945"/>
                    <a:pt x="1233545" y="730945"/>
                    <a:pt x="1237755" y="729542"/>
                  </a:cubicBezTo>
                  <a:cubicBezTo>
                    <a:pt x="1241965" y="728138"/>
                    <a:pt x="1245473" y="727437"/>
                    <a:pt x="1248280" y="727437"/>
                  </a:cubicBezTo>
                  <a:cubicBezTo>
                    <a:pt x="1263717" y="727437"/>
                    <a:pt x="1274242" y="723227"/>
                    <a:pt x="1279855" y="714806"/>
                  </a:cubicBezTo>
                  <a:lnTo>
                    <a:pt x="1290381" y="714806"/>
                  </a:lnTo>
                  <a:lnTo>
                    <a:pt x="1303011" y="716911"/>
                  </a:lnTo>
                  <a:cubicBezTo>
                    <a:pt x="1312834" y="716911"/>
                    <a:pt x="1322657" y="720420"/>
                    <a:pt x="1332481" y="727437"/>
                  </a:cubicBezTo>
                  <a:cubicBezTo>
                    <a:pt x="1383002" y="752697"/>
                    <a:pt x="1413174" y="767432"/>
                    <a:pt x="1422997" y="771642"/>
                  </a:cubicBezTo>
                  <a:cubicBezTo>
                    <a:pt x="1444047" y="788482"/>
                    <a:pt x="1457379" y="803217"/>
                    <a:pt x="1462993" y="815848"/>
                  </a:cubicBezTo>
                  <a:cubicBezTo>
                    <a:pt x="1471413" y="832688"/>
                    <a:pt x="1477728" y="843213"/>
                    <a:pt x="1481938" y="847423"/>
                  </a:cubicBezTo>
                  <a:cubicBezTo>
                    <a:pt x="1488954" y="853036"/>
                    <a:pt x="1495269" y="857247"/>
                    <a:pt x="1500883" y="860053"/>
                  </a:cubicBezTo>
                  <a:cubicBezTo>
                    <a:pt x="1506496" y="862860"/>
                    <a:pt x="1511408" y="866368"/>
                    <a:pt x="1515618" y="870578"/>
                  </a:cubicBezTo>
                  <a:cubicBezTo>
                    <a:pt x="1525442" y="876192"/>
                    <a:pt x="1530353" y="886015"/>
                    <a:pt x="1530353" y="900049"/>
                  </a:cubicBezTo>
                  <a:cubicBezTo>
                    <a:pt x="1530353" y="907065"/>
                    <a:pt x="1534563" y="911977"/>
                    <a:pt x="1542983" y="914784"/>
                  </a:cubicBezTo>
                  <a:cubicBezTo>
                    <a:pt x="1561227" y="924607"/>
                    <a:pt x="1575261" y="937939"/>
                    <a:pt x="1585084" y="954779"/>
                  </a:cubicBezTo>
                  <a:cubicBezTo>
                    <a:pt x="1586487" y="957586"/>
                    <a:pt x="1586838" y="960744"/>
                    <a:pt x="1586136" y="964252"/>
                  </a:cubicBezTo>
                  <a:cubicBezTo>
                    <a:pt x="1585435" y="967760"/>
                    <a:pt x="1585084" y="970216"/>
                    <a:pt x="1585084" y="971620"/>
                  </a:cubicBezTo>
                  <a:lnTo>
                    <a:pt x="1585084" y="977935"/>
                  </a:lnTo>
                  <a:lnTo>
                    <a:pt x="1585084" y="990565"/>
                  </a:lnTo>
                  <a:cubicBezTo>
                    <a:pt x="1585084" y="1003195"/>
                    <a:pt x="1587189" y="1011615"/>
                    <a:pt x="1591399" y="1015825"/>
                  </a:cubicBezTo>
                  <a:cubicBezTo>
                    <a:pt x="1592802" y="1017228"/>
                    <a:pt x="1593153" y="1019684"/>
                    <a:pt x="1592452" y="1023193"/>
                  </a:cubicBezTo>
                  <a:cubicBezTo>
                    <a:pt x="1591750" y="1026701"/>
                    <a:pt x="1591399" y="1029858"/>
                    <a:pt x="1591399" y="1032665"/>
                  </a:cubicBezTo>
                  <a:lnTo>
                    <a:pt x="1572454" y="1028455"/>
                  </a:lnTo>
                  <a:lnTo>
                    <a:pt x="1568244" y="1030560"/>
                  </a:lnTo>
                  <a:cubicBezTo>
                    <a:pt x="1564034" y="1033367"/>
                    <a:pt x="1560525" y="1037577"/>
                    <a:pt x="1557719" y="1043190"/>
                  </a:cubicBezTo>
                  <a:lnTo>
                    <a:pt x="1545089" y="1076871"/>
                  </a:lnTo>
                  <a:cubicBezTo>
                    <a:pt x="1545089" y="1078274"/>
                    <a:pt x="1544036" y="1080028"/>
                    <a:pt x="1541931" y="1082133"/>
                  </a:cubicBezTo>
                  <a:cubicBezTo>
                    <a:pt x="1539826" y="1084238"/>
                    <a:pt x="1538072" y="1088098"/>
                    <a:pt x="1536668" y="1093711"/>
                  </a:cubicBezTo>
                  <a:cubicBezTo>
                    <a:pt x="1532458" y="1102131"/>
                    <a:pt x="1529652" y="1109499"/>
                    <a:pt x="1528248" y="1115814"/>
                  </a:cubicBezTo>
                  <a:cubicBezTo>
                    <a:pt x="1526845" y="1122129"/>
                    <a:pt x="1525442" y="1127391"/>
                    <a:pt x="1524038" y="1131601"/>
                  </a:cubicBezTo>
                  <a:cubicBezTo>
                    <a:pt x="1521232" y="1131601"/>
                    <a:pt x="1519828" y="1134408"/>
                    <a:pt x="1519828" y="1140021"/>
                  </a:cubicBezTo>
                  <a:cubicBezTo>
                    <a:pt x="1519828" y="1141425"/>
                    <a:pt x="1519127" y="1142127"/>
                    <a:pt x="1517723" y="1142127"/>
                  </a:cubicBezTo>
                  <a:cubicBezTo>
                    <a:pt x="1516320" y="1142127"/>
                    <a:pt x="1515618" y="1142828"/>
                    <a:pt x="1515618" y="1144232"/>
                  </a:cubicBezTo>
                  <a:cubicBezTo>
                    <a:pt x="1501585" y="1166685"/>
                    <a:pt x="1493165" y="1180719"/>
                    <a:pt x="1490358" y="1186332"/>
                  </a:cubicBezTo>
                  <a:cubicBezTo>
                    <a:pt x="1490358" y="1189139"/>
                    <a:pt x="1488954" y="1193349"/>
                    <a:pt x="1486148" y="1198962"/>
                  </a:cubicBezTo>
                  <a:lnTo>
                    <a:pt x="1479833" y="1209487"/>
                  </a:lnTo>
                  <a:cubicBezTo>
                    <a:pt x="1477026" y="1213697"/>
                    <a:pt x="1472816" y="1219311"/>
                    <a:pt x="1467203" y="1226328"/>
                  </a:cubicBezTo>
                  <a:cubicBezTo>
                    <a:pt x="1461589" y="1233344"/>
                    <a:pt x="1458782" y="1239659"/>
                    <a:pt x="1458782" y="1245273"/>
                  </a:cubicBezTo>
                  <a:cubicBezTo>
                    <a:pt x="1455976" y="1248079"/>
                    <a:pt x="1454572" y="1249483"/>
                    <a:pt x="1454572" y="1249483"/>
                  </a:cubicBezTo>
                  <a:cubicBezTo>
                    <a:pt x="1451766" y="1255096"/>
                    <a:pt x="1448608" y="1261411"/>
                    <a:pt x="1445100" y="1268428"/>
                  </a:cubicBezTo>
                  <a:cubicBezTo>
                    <a:pt x="1441591" y="1275445"/>
                    <a:pt x="1437732" y="1281760"/>
                    <a:pt x="1433522" y="1287373"/>
                  </a:cubicBezTo>
                  <a:lnTo>
                    <a:pt x="1422997" y="1302108"/>
                  </a:lnTo>
                  <a:lnTo>
                    <a:pt x="1406157" y="1342104"/>
                  </a:lnTo>
                  <a:cubicBezTo>
                    <a:pt x="1393527" y="1358944"/>
                    <a:pt x="1387212" y="1367364"/>
                    <a:pt x="1387212" y="1367364"/>
                  </a:cubicBezTo>
                  <a:cubicBezTo>
                    <a:pt x="1387212" y="1367364"/>
                    <a:pt x="1386861" y="1367715"/>
                    <a:pt x="1386159" y="1368417"/>
                  </a:cubicBezTo>
                  <a:cubicBezTo>
                    <a:pt x="1385457" y="1369118"/>
                    <a:pt x="1385107" y="1369469"/>
                    <a:pt x="1385107" y="1369469"/>
                  </a:cubicBezTo>
                  <a:cubicBezTo>
                    <a:pt x="1383703" y="1376486"/>
                    <a:pt x="1380546" y="1383152"/>
                    <a:pt x="1375634" y="1389467"/>
                  </a:cubicBezTo>
                  <a:cubicBezTo>
                    <a:pt x="1370722" y="1395782"/>
                    <a:pt x="1367565" y="1400343"/>
                    <a:pt x="1366161" y="1403150"/>
                  </a:cubicBezTo>
                  <a:cubicBezTo>
                    <a:pt x="1353531" y="1412973"/>
                    <a:pt x="1345813" y="1419990"/>
                    <a:pt x="1343006" y="1424200"/>
                  </a:cubicBezTo>
                  <a:cubicBezTo>
                    <a:pt x="1341603" y="1427007"/>
                    <a:pt x="1339849" y="1429462"/>
                    <a:pt x="1337743" y="1431567"/>
                  </a:cubicBezTo>
                  <a:cubicBezTo>
                    <a:pt x="1335639" y="1433672"/>
                    <a:pt x="1334586" y="1436128"/>
                    <a:pt x="1334586" y="1438935"/>
                  </a:cubicBezTo>
                  <a:cubicBezTo>
                    <a:pt x="1334586" y="1444548"/>
                    <a:pt x="1330376" y="1448758"/>
                    <a:pt x="1321956" y="1451565"/>
                  </a:cubicBezTo>
                  <a:lnTo>
                    <a:pt x="1319851" y="1451565"/>
                  </a:lnTo>
                  <a:cubicBezTo>
                    <a:pt x="1311431" y="1457179"/>
                    <a:pt x="1303011" y="1466300"/>
                    <a:pt x="1294591" y="1478931"/>
                  </a:cubicBezTo>
                  <a:cubicBezTo>
                    <a:pt x="1294591" y="1480334"/>
                    <a:pt x="1291082" y="1488754"/>
                    <a:pt x="1284065" y="1504191"/>
                  </a:cubicBezTo>
                  <a:cubicBezTo>
                    <a:pt x="1284065" y="1505594"/>
                    <a:pt x="1283364" y="1506296"/>
                    <a:pt x="1281960" y="1506296"/>
                  </a:cubicBezTo>
                  <a:cubicBezTo>
                    <a:pt x="1280557" y="1506296"/>
                    <a:pt x="1279154" y="1506997"/>
                    <a:pt x="1277750" y="1508401"/>
                  </a:cubicBezTo>
                  <a:cubicBezTo>
                    <a:pt x="1267927" y="1512611"/>
                    <a:pt x="1258805" y="1516119"/>
                    <a:pt x="1250385" y="1518926"/>
                  </a:cubicBezTo>
                  <a:cubicBezTo>
                    <a:pt x="1247578" y="1520329"/>
                    <a:pt x="1245122" y="1523136"/>
                    <a:pt x="1243017" y="1527346"/>
                  </a:cubicBezTo>
                  <a:cubicBezTo>
                    <a:pt x="1240912" y="1531556"/>
                    <a:pt x="1239158" y="1535064"/>
                    <a:pt x="1237755" y="1537871"/>
                  </a:cubicBezTo>
                  <a:cubicBezTo>
                    <a:pt x="1223721" y="1551905"/>
                    <a:pt x="1216705" y="1558921"/>
                    <a:pt x="1216705" y="1558921"/>
                  </a:cubicBezTo>
                  <a:cubicBezTo>
                    <a:pt x="1209688" y="1565938"/>
                    <a:pt x="1205478" y="1569447"/>
                    <a:pt x="1204074" y="1569447"/>
                  </a:cubicBezTo>
                  <a:lnTo>
                    <a:pt x="1185129" y="1577867"/>
                  </a:lnTo>
                  <a:cubicBezTo>
                    <a:pt x="1175306" y="1582077"/>
                    <a:pt x="1170394" y="1589795"/>
                    <a:pt x="1170394" y="1601022"/>
                  </a:cubicBezTo>
                  <a:cubicBezTo>
                    <a:pt x="1170394" y="1601022"/>
                    <a:pt x="1168289" y="1603127"/>
                    <a:pt x="1164079" y="1607337"/>
                  </a:cubicBezTo>
                  <a:cubicBezTo>
                    <a:pt x="1162676" y="1608740"/>
                    <a:pt x="1160571" y="1610144"/>
                    <a:pt x="1157764" y="1611547"/>
                  </a:cubicBezTo>
                  <a:cubicBezTo>
                    <a:pt x="1154957" y="1612950"/>
                    <a:pt x="1152150" y="1615757"/>
                    <a:pt x="1149344" y="1619967"/>
                  </a:cubicBezTo>
                  <a:lnTo>
                    <a:pt x="1140924" y="1609442"/>
                  </a:lnTo>
                  <a:cubicBezTo>
                    <a:pt x="1139520" y="1606635"/>
                    <a:pt x="1136012" y="1605934"/>
                    <a:pt x="1130399" y="1607337"/>
                  </a:cubicBezTo>
                  <a:cubicBezTo>
                    <a:pt x="1121978" y="1612950"/>
                    <a:pt x="1117418" y="1616810"/>
                    <a:pt x="1116716" y="1618915"/>
                  </a:cubicBezTo>
                  <a:cubicBezTo>
                    <a:pt x="1116014" y="1621020"/>
                    <a:pt x="1118470" y="1626282"/>
                    <a:pt x="1124084" y="1634702"/>
                  </a:cubicBezTo>
                  <a:cubicBezTo>
                    <a:pt x="1126890" y="1637509"/>
                    <a:pt x="1128294" y="1641017"/>
                    <a:pt x="1128294" y="1645228"/>
                  </a:cubicBezTo>
                  <a:cubicBezTo>
                    <a:pt x="1128294" y="1648034"/>
                    <a:pt x="1126189" y="1653647"/>
                    <a:pt x="1121978" y="1662068"/>
                  </a:cubicBezTo>
                  <a:cubicBezTo>
                    <a:pt x="1113558" y="1674698"/>
                    <a:pt x="1099525" y="1681013"/>
                    <a:pt x="1079878" y="1681013"/>
                  </a:cubicBezTo>
                  <a:lnTo>
                    <a:pt x="1075668" y="1681013"/>
                  </a:lnTo>
                  <a:cubicBezTo>
                    <a:pt x="1070054" y="1681013"/>
                    <a:pt x="1063038" y="1679610"/>
                    <a:pt x="1054618" y="1676803"/>
                  </a:cubicBezTo>
                  <a:cubicBezTo>
                    <a:pt x="1046198" y="1673996"/>
                    <a:pt x="1039181" y="1671891"/>
                    <a:pt x="1033567" y="1670488"/>
                  </a:cubicBezTo>
                  <a:cubicBezTo>
                    <a:pt x="1025147" y="1670488"/>
                    <a:pt x="1016376" y="1666628"/>
                    <a:pt x="1007255" y="1658910"/>
                  </a:cubicBezTo>
                  <a:cubicBezTo>
                    <a:pt x="998133" y="1651192"/>
                    <a:pt x="992870" y="1646631"/>
                    <a:pt x="991467" y="1645228"/>
                  </a:cubicBezTo>
                  <a:cubicBezTo>
                    <a:pt x="978837" y="1628387"/>
                    <a:pt x="964102" y="1614354"/>
                    <a:pt x="947262" y="1603127"/>
                  </a:cubicBezTo>
                  <a:cubicBezTo>
                    <a:pt x="923405" y="1586287"/>
                    <a:pt x="906564" y="1570850"/>
                    <a:pt x="896741" y="1556816"/>
                  </a:cubicBezTo>
                  <a:cubicBezTo>
                    <a:pt x="893934" y="1555413"/>
                    <a:pt x="889724" y="1551905"/>
                    <a:pt x="884111" y="1546291"/>
                  </a:cubicBezTo>
                  <a:lnTo>
                    <a:pt x="877796" y="1554711"/>
                  </a:lnTo>
                  <a:cubicBezTo>
                    <a:pt x="877796" y="1560325"/>
                    <a:pt x="879901" y="1563833"/>
                    <a:pt x="884111" y="1565236"/>
                  </a:cubicBezTo>
                  <a:cubicBezTo>
                    <a:pt x="886917" y="1570850"/>
                    <a:pt x="887970" y="1574709"/>
                    <a:pt x="887268" y="1576814"/>
                  </a:cubicBezTo>
                  <a:cubicBezTo>
                    <a:pt x="886567" y="1578919"/>
                    <a:pt x="883409" y="1582077"/>
                    <a:pt x="877796" y="1586287"/>
                  </a:cubicBezTo>
                  <a:cubicBezTo>
                    <a:pt x="877796" y="1587690"/>
                    <a:pt x="877445" y="1588743"/>
                    <a:pt x="876743" y="1589444"/>
                  </a:cubicBezTo>
                  <a:cubicBezTo>
                    <a:pt x="876041" y="1590146"/>
                    <a:pt x="876392" y="1591199"/>
                    <a:pt x="877796" y="1592602"/>
                  </a:cubicBezTo>
                  <a:lnTo>
                    <a:pt x="879901" y="1601022"/>
                  </a:lnTo>
                  <a:cubicBezTo>
                    <a:pt x="885514" y="1609442"/>
                    <a:pt x="882707" y="1613652"/>
                    <a:pt x="871481" y="1613652"/>
                  </a:cubicBezTo>
                  <a:cubicBezTo>
                    <a:pt x="872884" y="1616459"/>
                    <a:pt x="874638" y="1620318"/>
                    <a:pt x="876743" y="1625230"/>
                  </a:cubicBezTo>
                  <a:cubicBezTo>
                    <a:pt x="878848" y="1630141"/>
                    <a:pt x="881304" y="1633299"/>
                    <a:pt x="884111" y="1634702"/>
                  </a:cubicBezTo>
                  <a:cubicBezTo>
                    <a:pt x="879901" y="1634702"/>
                    <a:pt x="877094" y="1635404"/>
                    <a:pt x="875691" y="1636807"/>
                  </a:cubicBezTo>
                  <a:cubicBezTo>
                    <a:pt x="871481" y="1641017"/>
                    <a:pt x="869376" y="1643824"/>
                    <a:pt x="869376" y="1645228"/>
                  </a:cubicBezTo>
                  <a:cubicBezTo>
                    <a:pt x="869376" y="1649438"/>
                    <a:pt x="869726" y="1655402"/>
                    <a:pt x="870428" y="1663120"/>
                  </a:cubicBezTo>
                  <a:cubicBezTo>
                    <a:pt x="871130" y="1670839"/>
                    <a:pt x="874287" y="1677504"/>
                    <a:pt x="879901" y="1683118"/>
                  </a:cubicBezTo>
                  <a:lnTo>
                    <a:pt x="877796" y="1689433"/>
                  </a:lnTo>
                  <a:cubicBezTo>
                    <a:pt x="873586" y="1692240"/>
                    <a:pt x="871481" y="1698555"/>
                    <a:pt x="871481" y="1708378"/>
                  </a:cubicBezTo>
                  <a:lnTo>
                    <a:pt x="869376" y="1742058"/>
                  </a:lnTo>
                  <a:cubicBezTo>
                    <a:pt x="869376" y="1744865"/>
                    <a:pt x="868674" y="1747672"/>
                    <a:pt x="867270" y="1750479"/>
                  </a:cubicBezTo>
                  <a:cubicBezTo>
                    <a:pt x="865867" y="1753285"/>
                    <a:pt x="865867" y="1756092"/>
                    <a:pt x="867270" y="1758899"/>
                  </a:cubicBezTo>
                  <a:cubicBezTo>
                    <a:pt x="868674" y="1767319"/>
                    <a:pt x="869376" y="1776441"/>
                    <a:pt x="869376" y="1786264"/>
                  </a:cubicBezTo>
                  <a:lnTo>
                    <a:pt x="869376" y="1788369"/>
                  </a:lnTo>
                  <a:cubicBezTo>
                    <a:pt x="866569" y="1798193"/>
                    <a:pt x="863762" y="1810121"/>
                    <a:pt x="860955" y="1824154"/>
                  </a:cubicBezTo>
                  <a:lnTo>
                    <a:pt x="856745" y="1828365"/>
                  </a:lnTo>
                  <a:lnTo>
                    <a:pt x="856745" y="1840995"/>
                  </a:lnTo>
                  <a:cubicBezTo>
                    <a:pt x="856745" y="1860642"/>
                    <a:pt x="853237" y="1879587"/>
                    <a:pt x="846220" y="1897830"/>
                  </a:cubicBezTo>
                  <a:cubicBezTo>
                    <a:pt x="843414" y="1906250"/>
                    <a:pt x="840958" y="1915021"/>
                    <a:pt x="838853" y="1924143"/>
                  </a:cubicBezTo>
                  <a:cubicBezTo>
                    <a:pt x="836748" y="1933265"/>
                    <a:pt x="833590" y="1942036"/>
                    <a:pt x="829380" y="1950456"/>
                  </a:cubicBezTo>
                  <a:cubicBezTo>
                    <a:pt x="820960" y="1967296"/>
                    <a:pt x="813943" y="1979225"/>
                    <a:pt x="808330" y="1986241"/>
                  </a:cubicBezTo>
                  <a:cubicBezTo>
                    <a:pt x="795700" y="1998872"/>
                    <a:pt x="788683" y="2008695"/>
                    <a:pt x="787280" y="2015712"/>
                  </a:cubicBezTo>
                  <a:cubicBezTo>
                    <a:pt x="785876" y="2021325"/>
                    <a:pt x="782368" y="2026237"/>
                    <a:pt x="776754" y="2030447"/>
                  </a:cubicBezTo>
                  <a:cubicBezTo>
                    <a:pt x="771141" y="2034657"/>
                    <a:pt x="766931" y="2038166"/>
                    <a:pt x="764124" y="2040972"/>
                  </a:cubicBezTo>
                  <a:cubicBezTo>
                    <a:pt x="757107" y="2046586"/>
                    <a:pt x="748687" y="2046586"/>
                    <a:pt x="738864" y="2040972"/>
                  </a:cubicBezTo>
                  <a:cubicBezTo>
                    <a:pt x="737461" y="2039569"/>
                    <a:pt x="736057" y="2037815"/>
                    <a:pt x="734654" y="2035710"/>
                  </a:cubicBezTo>
                  <a:cubicBezTo>
                    <a:pt x="733251" y="2033604"/>
                    <a:pt x="731847" y="2031850"/>
                    <a:pt x="730444" y="2030447"/>
                  </a:cubicBezTo>
                  <a:cubicBezTo>
                    <a:pt x="727637" y="2026237"/>
                    <a:pt x="719919" y="2022729"/>
                    <a:pt x="707289" y="2019922"/>
                  </a:cubicBezTo>
                  <a:cubicBezTo>
                    <a:pt x="701675" y="2018518"/>
                    <a:pt x="695009" y="2016413"/>
                    <a:pt x="687291" y="2013607"/>
                  </a:cubicBezTo>
                  <a:cubicBezTo>
                    <a:pt x="679572" y="2010800"/>
                    <a:pt x="672906" y="2008695"/>
                    <a:pt x="667293" y="2007292"/>
                  </a:cubicBezTo>
                  <a:cubicBezTo>
                    <a:pt x="664486" y="2007292"/>
                    <a:pt x="663083" y="2006590"/>
                    <a:pt x="663083" y="2005187"/>
                  </a:cubicBezTo>
                  <a:cubicBezTo>
                    <a:pt x="661680" y="1999573"/>
                    <a:pt x="658522" y="1996065"/>
                    <a:pt x="653610" y="1994662"/>
                  </a:cubicBezTo>
                  <a:cubicBezTo>
                    <a:pt x="648699" y="1993258"/>
                    <a:pt x="644138" y="1993960"/>
                    <a:pt x="639928" y="1996767"/>
                  </a:cubicBezTo>
                  <a:lnTo>
                    <a:pt x="633613" y="1994662"/>
                  </a:lnTo>
                  <a:lnTo>
                    <a:pt x="593617" y="1986241"/>
                  </a:lnTo>
                  <a:lnTo>
                    <a:pt x="585197" y="1986241"/>
                  </a:lnTo>
                  <a:cubicBezTo>
                    <a:pt x="578180" y="1986241"/>
                    <a:pt x="573970" y="1983435"/>
                    <a:pt x="572567" y="1977821"/>
                  </a:cubicBezTo>
                  <a:lnTo>
                    <a:pt x="564147" y="1977821"/>
                  </a:lnTo>
                  <a:cubicBezTo>
                    <a:pt x="561340" y="1983435"/>
                    <a:pt x="557130" y="1986943"/>
                    <a:pt x="551517" y="1988346"/>
                  </a:cubicBezTo>
                  <a:lnTo>
                    <a:pt x="545202" y="1986241"/>
                  </a:lnTo>
                  <a:cubicBezTo>
                    <a:pt x="543798" y="1987645"/>
                    <a:pt x="538536" y="1995012"/>
                    <a:pt x="529414" y="2008344"/>
                  </a:cubicBezTo>
                  <a:cubicBezTo>
                    <a:pt x="520292" y="2021676"/>
                    <a:pt x="515030" y="2031149"/>
                    <a:pt x="513626" y="2036762"/>
                  </a:cubicBezTo>
                  <a:cubicBezTo>
                    <a:pt x="516433" y="2024132"/>
                    <a:pt x="521345" y="2010800"/>
                    <a:pt x="528361" y="1996767"/>
                  </a:cubicBezTo>
                  <a:cubicBezTo>
                    <a:pt x="535378" y="1982733"/>
                    <a:pt x="541693" y="1974313"/>
                    <a:pt x="547307" y="1971506"/>
                  </a:cubicBezTo>
                  <a:lnTo>
                    <a:pt x="547307" y="1960981"/>
                  </a:lnTo>
                  <a:cubicBezTo>
                    <a:pt x="554323" y="1946948"/>
                    <a:pt x="560639" y="1937124"/>
                    <a:pt x="566252" y="1931511"/>
                  </a:cubicBezTo>
                  <a:cubicBezTo>
                    <a:pt x="581689" y="1911864"/>
                    <a:pt x="591512" y="1895725"/>
                    <a:pt x="595722" y="1883095"/>
                  </a:cubicBezTo>
                  <a:cubicBezTo>
                    <a:pt x="598529" y="1870465"/>
                    <a:pt x="605546" y="1831873"/>
                    <a:pt x="616773" y="1767319"/>
                  </a:cubicBezTo>
                  <a:cubicBezTo>
                    <a:pt x="619579" y="1753285"/>
                    <a:pt x="622386" y="1723113"/>
                    <a:pt x="625193" y="1676803"/>
                  </a:cubicBezTo>
                  <a:cubicBezTo>
                    <a:pt x="627999" y="1634702"/>
                    <a:pt x="629403" y="1603829"/>
                    <a:pt x="629403" y="1584182"/>
                  </a:cubicBezTo>
                  <a:cubicBezTo>
                    <a:pt x="630806" y="1574358"/>
                    <a:pt x="631157" y="1564184"/>
                    <a:pt x="630455" y="1553659"/>
                  </a:cubicBezTo>
                  <a:cubicBezTo>
                    <a:pt x="629754" y="1543134"/>
                    <a:pt x="630104" y="1532258"/>
                    <a:pt x="631508" y="1521031"/>
                  </a:cubicBezTo>
                  <a:lnTo>
                    <a:pt x="633613" y="1481036"/>
                  </a:lnTo>
                  <a:cubicBezTo>
                    <a:pt x="635016" y="1464195"/>
                    <a:pt x="636419" y="1443496"/>
                    <a:pt x="637823" y="1418937"/>
                  </a:cubicBezTo>
                  <a:cubicBezTo>
                    <a:pt x="639226" y="1394379"/>
                    <a:pt x="639928" y="1375083"/>
                    <a:pt x="639928" y="1361049"/>
                  </a:cubicBezTo>
                  <a:cubicBezTo>
                    <a:pt x="644138" y="1331579"/>
                    <a:pt x="646243" y="1299302"/>
                    <a:pt x="646243" y="1264218"/>
                  </a:cubicBezTo>
                  <a:lnTo>
                    <a:pt x="646243" y="1222117"/>
                  </a:lnTo>
                  <a:lnTo>
                    <a:pt x="625193" y="1220012"/>
                  </a:lnTo>
                  <a:lnTo>
                    <a:pt x="620983" y="1220012"/>
                  </a:lnTo>
                  <a:cubicBezTo>
                    <a:pt x="615369" y="1222819"/>
                    <a:pt x="607651" y="1223521"/>
                    <a:pt x="597827" y="1222117"/>
                  </a:cubicBezTo>
                  <a:lnTo>
                    <a:pt x="593617" y="1228432"/>
                  </a:lnTo>
                  <a:cubicBezTo>
                    <a:pt x="590810" y="1229836"/>
                    <a:pt x="589407" y="1231239"/>
                    <a:pt x="589407" y="1232643"/>
                  </a:cubicBezTo>
                  <a:cubicBezTo>
                    <a:pt x="589407" y="1234046"/>
                    <a:pt x="588705" y="1235449"/>
                    <a:pt x="587302" y="1236853"/>
                  </a:cubicBezTo>
                  <a:cubicBezTo>
                    <a:pt x="584495" y="1236853"/>
                    <a:pt x="580987" y="1234748"/>
                    <a:pt x="576777" y="1230538"/>
                  </a:cubicBezTo>
                  <a:lnTo>
                    <a:pt x="570462" y="1222117"/>
                  </a:lnTo>
                  <a:cubicBezTo>
                    <a:pt x="571865" y="1220714"/>
                    <a:pt x="573619" y="1219311"/>
                    <a:pt x="575724" y="1217907"/>
                  </a:cubicBezTo>
                  <a:cubicBezTo>
                    <a:pt x="577830" y="1216504"/>
                    <a:pt x="580285" y="1215802"/>
                    <a:pt x="583092" y="1215802"/>
                  </a:cubicBezTo>
                  <a:cubicBezTo>
                    <a:pt x="583092" y="1215802"/>
                    <a:pt x="583443" y="1216153"/>
                    <a:pt x="584145" y="1216855"/>
                  </a:cubicBezTo>
                  <a:cubicBezTo>
                    <a:pt x="584846" y="1217557"/>
                    <a:pt x="585197" y="1217907"/>
                    <a:pt x="585197" y="1217907"/>
                  </a:cubicBezTo>
                  <a:cubicBezTo>
                    <a:pt x="589407" y="1209487"/>
                    <a:pt x="589407" y="1204576"/>
                    <a:pt x="585197" y="1203172"/>
                  </a:cubicBezTo>
                  <a:cubicBezTo>
                    <a:pt x="576777" y="1197559"/>
                    <a:pt x="570462" y="1195454"/>
                    <a:pt x="566252" y="1196857"/>
                  </a:cubicBezTo>
                  <a:cubicBezTo>
                    <a:pt x="560639" y="1196857"/>
                    <a:pt x="553622" y="1198260"/>
                    <a:pt x="545202" y="1201067"/>
                  </a:cubicBezTo>
                  <a:cubicBezTo>
                    <a:pt x="538185" y="1202471"/>
                    <a:pt x="534676" y="1204576"/>
                    <a:pt x="534676" y="1207382"/>
                  </a:cubicBezTo>
                  <a:cubicBezTo>
                    <a:pt x="533273" y="1214399"/>
                    <a:pt x="535378" y="1218609"/>
                    <a:pt x="540992" y="1220012"/>
                  </a:cubicBezTo>
                  <a:cubicBezTo>
                    <a:pt x="545202" y="1222819"/>
                    <a:pt x="549061" y="1224573"/>
                    <a:pt x="552569" y="1225275"/>
                  </a:cubicBezTo>
                  <a:cubicBezTo>
                    <a:pt x="556078" y="1225977"/>
                    <a:pt x="558533" y="1227029"/>
                    <a:pt x="559937" y="1228432"/>
                  </a:cubicBezTo>
                  <a:cubicBezTo>
                    <a:pt x="561340" y="1229836"/>
                    <a:pt x="562393" y="1231239"/>
                    <a:pt x="563094" y="1232643"/>
                  </a:cubicBezTo>
                  <a:cubicBezTo>
                    <a:pt x="563796" y="1234046"/>
                    <a:pt x="563445" y="1234748"/>
                    <a:pt x="562042" y="1234748"/>
                  </a:cubicBezTo>
                  <a:lnTo>
                    <a:pt x="555727" y="1236853"/>
                  </a:lnTo>
                  <a:cubicBezTo>
                    <a:pt x="554323" y="1238256"/>
                    <a:pt x="550815" y="1238958"/>
                    <a:pt x="545202" y="1238958"/>
                  </a:cubicBezTo>
                  <a:cubicBezTo>
                    <a:pt x="540992" y="1243168"/>
                    <a:pt x="537483" y="1245624"/>
                    <a:pt x="534676" y="1246325"/>
                  </a:cubicBezTo>
                  <a:cubicBezTo>
                    <a:pt x="531870" y="1247027"/>
                    <a:pt x="529063" y="1246676"/>
                    <a:pt x="526256" y="1245273"/>
                  </a:cubicBezTo>
                  <a:cubicBezTo>
                    <a:pt x="523450" y="1242466"/>
                    <a:pt x="519941" y="1241063"/>
                    <a:pt x="515731" y="1241063"/>
                  </a:cubicBezTo>
                  <a:cubicBezTo>
                    <a:pt x="514328" y="1239659"/>
                    <a:pt x="513626" y="1237554"/>
                    <a:pt x="513626" y="1234748"/>
                  </a:cubicBezTo>
                  <a:cubicBezTo>
                    <a:pt x="513626" y="1227731"/>
                    <a:pt x="518538" y="1222117"/>
                    <a:pt x="528361" y="1217907"/>
                  </a:cubicBezTo>
                  <a:cubicBezTo>
                    <a:pt x="524151" y="1212294"/>
                    <a:pt x="520292" y="1209136"/>
                    <a:pt x="516784" y="1208435"/>
                  </a:cubicBezTo>
                  <a:cubicBezTo>
                    <a:pt x="513275" y="1207733"/>
                    <a:pt x="508714" y="1208786"/>
                    <a:pt x="503101" y="1211592"/>
                  </a:cubicBezTo>
                  <a:cubicBezTo>
                    <a:pt x="496084" y="1214399"/>
                    <a:pt x="490471" y="1220714"/>
                    <a:pt x="486261" y="1230538"/>
                  </a:cubicBezTo>
                  <a:cubicBezTo>
                    <a:pt x="489068" y="1231941"/>
                    <a:pt x="491523" y="1233344"/>
                    <a:pt x="493628" y="1234748"/>
                  </a:cubicBezTo>
                  <a:cubicBezTo>
                    <a:pt x="495734" y="1236151"/>
                    <a:pt x="498189" y="1237554"/>
                    <a:pt x="500996" y="1238958"/>
                  </a:cubicBezTo>
                  <a:cubicBezTo>
                    <a:pt x="502399" y="1238958"/>
                    <a:pt x="503452" y="1238607"/>
                    <a:pt x="504154" y="1237905"/>
                  </a:cubicBezTo>
                  <a:cubicBezTo>
                    <a:pt x="504855" y="1237203"/>
                    <a:pt x="505908" y="1237554"/>
                    <a:pt x="507311" y="1238958"/>
                  </a:cubicBezTo>
                  <a:lnTo>
                    <a:pt x="511521" y="1238958"/>
                  </a:lnTo>
                  <a:cubicBezTo>
                    <a:pt x="511521" y="1240361"/>
                    <a:pt x="511170" y="1242115"/>
                    <a:pt x="510469" y="1244220"/>
                  </a:cubicBezTo>
                  <a:cubicBezTo>
                    <a:pt x="509767" y="1246325"/>
                    <a:pt x="508714" y="1247378"/>
                    <a:pt x="507311" y="1247378"/>
                  </a:cubicBezTo>
                  <a:cubicBezTo>
                    <a:pt x="504504" y="1245974"/>
                    <a:pt x="501698" y="1246325"/>
                    <a:pt x="498891" y="1248430"/>
                  </a:cubicBezTo>
                  <a:cubicBezTo>
                    <a:pt x="496084" y="1250535"/>
                    <a:pt x="493278" y="1252289"/>
                    <a:pt x="490471" y="1253693"/>
                  </a:cubicBezTo>
                  <a:cubicBezTo>
                    <a:pt x="484858" y="1255096"/>
                    <a:pt x="480297" y="1255447"/>
                    <a:pt x="476788" y="1254745"/>
                  </a:cubicBezTo>
                  <a:cubicBezTo>
                    <a:pt x="473280" y="1254044"/>
                    <a:pt x="470824" y="1253693"/>
                    <a:pt x="469421" y="1253693"/>
                  </a:cubicBezTo>
                  <a:lnTo>
                    <a:pt x="452580" y="1253693"/>
                  </a:lnTo>
                  <a:cubicBezTo>
                    <a:pt x="445564" y="1253693"/>
                    <a:pt x="439249" y="1254395"/>
                    <a:pt x="433635" y="1255798"/>
                  </a:cubicBezTo>
                  <a:cubicBezTo>
                    <a:pt x="428022" y="1257201"/>
                    <a:pt x="421707" y="1257903"/>
                    <a:pt x="414690" y="1257903"/>
                  </a:cubicBezTo>
                  <a:cubicBezTo>
                    <a:pt x="407673" y="1257903"/>
                    <a:pt x="402060" y="1255798"/>
                    <a:pt x="397850" y="1251588"/>
                  </a:cubicBezTo>
                  <a:cubicBezTo>
                    <a:pt x="396447" y="1250184"/>
                    <a:pt x="394692" y="1249132"/>
                    <a:pt x="392587" y="1248430"/>
                  </a:cubicBezTo>
                  <a:cubicBezTo>
                    <a:pt x="390482" y="1247729"/>
                    <a:pt x="388728" y="1248079"/>
                    <a:pt x="387325" y="1249483"/>
                  </a:cubicBezTo>
                  <a:lnTo>
                    <a:pt x="381010" y="1249483"/>
                  </a:lnTo>
                  <a:cubicBezTo>
                    <a:pt x="379606" y="1249483"/>
                    <a:pt x="373291" y="1248079"/>
                    <a:pt x="362064" y="1245273"/>
                  </a:cubicBezTo>
                  <a:cubicBezTo>
                    <a:pt x="349434" y="1241063"/>
                    <a:pt x="341716" y="1238958"/>
                    <a:pt x="338909" y="1238958"/>
                  </a:cubicBezTo>
                  <a:cubicBezTo>
                    <a:pt x="323472" y="1237554"/>
                    <a:pt x="308737" y="1231941"/>
                    <a:pt x="294704" y="1222117"/>
                  </a:cubicBezTo>
                  <a:cubicBezTo>
                    <a:pt x="289090" y="1216504"/>
                    <a:pt x="279267" y="1209487"/>
                    <a:pt x="265233" y="1201067"/>
                  </a:cubicBezTo>
                  <a:lnTo>
                    <a:pt x="248393" y="1196857"/>
                  </a:lnTo>
                  <a:lnTo>
                    <a:pt x="233658" y="1190542"/>
                  </a:lnTo>
                  <a:cubicBezTo>
                    <a:pt x="233658" y="1190542"/>
                    <a:pt x="228746" y="1185630"/>
                    <a:pt x="218923" y="1175807"/>
                  </a:cubicBezTo>
                  <a:cubicBezTo>
                    <a:pt x="213309" y="1167387"/>
                    <a:pt x="210503" y="1161072"/>
                    <a:pt x="210503" y="1156862"/>
                  </a:cubicBezTo>
                  <a:cubicBezTo>
                    <a:pt x="210503" y="1151248"/>
                    <a:pt x="209099" y="1148442"/>
                    <a:pt x="206293" y="1148442"/>
                  </a:cubicBezTo>
                  <a:lnTo>
                    <a:pt x="187347" y="1137916"/>
                  </a:lnTo>
                  <a:cubicBezTo>
                    <a:pt x="178927" y="1136513"/>
                    <a:pt x="173314" y="1132303"/>
                    <a:pt x="170507" y="1125286"/>
                  </a:cubicBezTo>
                  <a:cubicBezTo>
                    <a:pt x="170507" y="1125286"/>
                    <a:pt x="169104" y="1123883"/>
                    <a:pt x="166297" y="1121076"/>
                  </a:cubicBezTo>
                  <a:cubicBezTo>
                    <a:pt x="162087" y="1119673"/>
                    <a:pt x="159631" y="1118270"/>
                    <a:pt x="158930" y="1116866"/>
                  </a:cubicBezTo>
                  <a:cubicBezTo>
                    <a:pt x="158228" y="1115463"/>
                    <a:pt x="159982" y="1113358"/>
                    <a:pt x="164192" y="1110551"/>
                  </a:cubicBezTo>
                  <a:lnTo>
                    <a:pt x="166297" y="1106341"/>
                  </a:lnTo>
                  <a:cubicBezTo>
                    <a:pt x="163491" y="1106341"/>
                    <a:pt x="160684" y="1103534"/>
                    <a:pt x="157877" y="1097921"/>
                  </a:cubicBezTo>
                  <a:lnTo>
                    <a:pt x="145247" y="1085291"/>
                  </a:lnTo>
                  <a:cubicBezTo>
                    <a:pt x="136827" y="1082484"/>
                    <a:pt x="132617" y="1081081"/>
                    <a:pt x="132617" y="1081081"/>
                  </a:cubicBezTo>
                  <a:lnTo>
                    <a:pt x="124197" y="1074766"/>
                  </a:lnTo>
                  <a:cubicBezTo>
                    <a:pt x="122793" y="1071959"/>
                    <a:pt x="124898" y="1069854"/>
                    <a:pt x="130512" y="1068451"/>
                  </a:cubicBezTo>
                  <a:cubicBezTo>
                    <a:pt x="131915" y="1068451"/>
                    <a:pt x="135073" y="1068100"/>
                    <a:pt x="139984" y="1067398"/>
                  </a:cubicBezTo>
                  <a:cubicBezTo>
                    <a:pt x="144896" y="1066696"/>
                    <a:pt x="148755" y="1067749"/>
                    <a:pt x="151562" y="1070556"/>
                  </a:cubicBezTo>
                  <a:cubicBezTo>
                    <a:pt x="161385" y="1077572"/>
                    <a:pt x="171209" y="1081081"/>
                    <a:pt x="181032" y="1081081"/>
                  </a:cubicBezTo>
                  <a:lnTo>
                    <a:pt x="185242" y="1081081"/>
                  </a:lnTo>
                  <a:cubicBezTo>
                    <a:pt x="186646" y="1081081"/>
                    <a:pt x="192961" y="1083888"/>
                    <a:pt x="204188" y="1089501"/>
                  </a:cubicBezTo>
                  <a:cubicBezTo>
                    <a:pt x="214011" y="1097921"/>
                    <a:pt x="228746" y="1100728"/>
                    <a:pt x="248393" y="1097921"/>
                  </a:cubicBezTo>
                  <a:cubicBezTo>
                    <a:pt x="248393" y="1097921"/>
                    <a:pt x="261023" y="1095816"/>
                    <a:pt x="286284" y="1091606"/>
                  </a:cubicBezTo>
                  <a:cubicBezTo>
                    <a:pt x="303124" y="1085992"/>
                    <a:pt x="311544" y="1083186"/>
                    <a:pt x="311544" y="1083186"/>
                  </a:cubicBezTo>
                  <a:cubicBezTo>
                    <a:pt x="335401" y="1078976"/>
                    <a:pt x="354346" y="1073362"/>
                    <a:pt x="368380" y="1066346"/>
                  </a:cubicBezTo>
                  <a:cubicBezTo>
                    <a:pt x="368380" y="1066346"/>
                    <a:pt x="378905" y="1062135"/>
                    <a:pt x="399955" y="1053715"/>
                  </a:cubicBezTo>
                  <a:cubicBezTo>
                    <a:pt x="404165" y="1049505"/>
                    <a:pt x="408024" y="1046699"/>
                    <a:pt x="411533" y="1045295"/>
                  </a:cubicBezTo>
                  <a:cubicBezTo>
                    <a:pt x="415041" y="1043892"/>
                    <a:pt x="418198" y="1042489"/>
                    <a:pt x="421005" y="1041085"/>
                  </a:cubicBezTo>
                  <a:lnTo>
                    <a:pt x="458896" y="1030560"/>
                  </a:lnTo>
                  <a:lnTo>
                    <a:pt x="496786" y="1017930"/>
                  </a:lnTo>
                  <a:lnTo>
                    <a:pt x="500996" y="1015825"/>
                  </a:lnTo>
                  <a:lnTo>
                    <a:pt x="505206" y="1015825"/>
                  </a:lnTo>
                  <a:cubicBezTo>
                    <a:pt x="510820" y="1013018"/>
                    <a:pt x="516082" y="1010212"/>
                    <a:pt x="520994" y="1007405"/>
                  </a:cubicBezTo>
                  <a:cubicBezTo>
                    <a:pt x="525906" y="1004598"/>
                    <a:pt x="531168" y="1001792"/>
                    <a:pt x="536782" y="998985"/>
                  </a:cubicBezTo>
                  <a:cubicBezTo>
                    <a:pt x="536782" y="996178"/>
                    <a:pt x="538536" y="994073"/>
                    <a:pt x="542044" y="992670"/>
                  </a:cubicBezTo>
                  <a:cubicBezTo>
                    <a:pt x="545552" y="991266"/>
                    <a:pt x="548008" y="990565"/>
                    <a:pt x="549412" y="990565"/>
                  </a:cubicBezTo>
                  <a:cubicBezTo>
                    <a:pt x="546605" y="976531"/>
                    <a:pt x="536782" y="968111"/>
                    <a:pt x="519941" y="965304"/>
                  </a:cubicBezTo>
                  <a:lnTo>
                    <a:pt x="505206" y="954779"/>
                  </a:lnTo>
                  <a:cubicBezTo>
                    <a:pt x="496786" y="943552"/>
                    <a:pt x="486963" y="937237"/>
                    <a:pt x="475736" y="935834"/>
                  </a:cubicBezTo>
                  <a:cubicBezTo>
                    <a:pt x="465912" y="935834"/>
                    <a:pt x="458896" y="928817"/>
                    <a:pt x="454686" y="914784"/>
                  </a:cubicBezTo>
                  <a:cubicBezTo>
                    <a:pt x="453282" y="897944"/>
                    <a:pt x="444862" y="886015"/>
                    <a:pt x="429425" y="878998"/>
                  </a:cubicBezTo>
                  <a:cubicBezTo>
                    <a:pt x="423812" y="877595"/>
                    <a:pt x="419602" y="874087"/>
                    <a:pt x="416795" y="868473"/>
                  </a:cubicBezTo>
                  <a:cubicBezTo>
                    <a:pt x="413988" y="862860"/>
                    <a:pt x="412585" y="859351"/>
                    <a:pt x="412585" y="857948"/>
                  </a:cubicBezTo>
                  <a:cubicBezTo>
                    <a:pt x="411182" y="845318"/>
                    <a:pt x="407673" y="833389"/>
                    <a:pt x="402060" y="822163"/>
                  </a:cubicBezTo>
                  <a:cubicBezTo>
                    <a:pt x="399253" y="819356"/>
                    <a:pt x="397850" y="815146"/>
                    <a:pt x="397850" y="809533"/>
                  </a:cubicBezTo>
                  <a:cubicBezTo>
                    <a:pt x="397850" y="802516"/>
                    <a:pt x="399955" y="796902"/>
                    <a:pt x="404165" y="792692"/>
                  </a:cubicBezTo>
                  <a:cubicBezTo>
                    <a:pt x="409778" y="777256"/>
                    <a:pt x="412585" y="768134"/>
                    <a:pt x="412585" y="765327"/>
                  </a:cubicBezTo>
                  <a:cubicBezTo>
                    <a:pt x="422408" y="731647"/>
                    <a:pt x="430829" y="709193"/>
                    <a:pt x="437845" y="697966"/>
                  </a:cubicBezTo>
                  <a:lnTo>
                    <a:pt x="439950" y="685336"/>
                  </a:lnTo>
                  <a:lnTo>
                    <a:pt x="423110" y="685336"/>
                  </a:lnTo>
                  <a:lnTo>
                    <a:pt x="383115" y="687441"/>
                  </a:lnTo>
                  <a:cubicBezTo>
                    <a:pt x="357854" y="684634"/>
                    <a:pt x="336804" y="679021"/>
                    <a:pt x="319964" y="670601"/>
                  </a:cubicBezTo>
                  <a:cubicBezTo>
                    <a:pt x="315754" y="667794"/>
                    <a:pt x="305931" y="664988"/>
                    <a:pt x="290494" y="662181"/>
                  </a:cubicBezTo>
                  <a:cubicBezTo>
                    <a:pt x="290494" y="662181"/>
                    <a:pt x="286284" y="660778"/>
                    <a:pt x="277863" y="657971"/>
                  </a:cubicBezTo>
                  <a:cubicBezTo>
                    <a:pt x="262427" y="649551"/>
                    <a:pt x="245586" y="643236"/>
                    <a:pt x="227343" y="639026"/>
                  </a:cubicBezTo>
                  <a:lnTo>
                    <a:pt x="221028" y="634816"/>
                  </a:lnTo>
                  <a:cubicBezTo>
                    <a:pt x="215414" y="627799"/>
                    <a:pt x="207345" y="621133"/>
                    <a:pt x="196820" y="614818"/>
                  </a:cubicBezTo>
                  <a:cubicBezTo>
                    <a:pt x="186295" y="608503"/>
                    <a:pt x="178927" y="603942"/>
                    <a:pt x="174717" y="601135"/>
                  </a:cubicBezTo>
                  <a:cubicBezTo>
                    <a:pt x="173314" y="599732"/>
                    <a:pt x="169806" y="599030"/>
                    <a:pt x="164192" y="599030"/>
                  </a:cubicBezTo>
                  <a:cubicBezTo>
                    <a:pt x="150159" y="584997"/>
                    <a:pt x="136827" y="576576"/>
                    <a:pt x="124197" y="573770"/>
                  </a:cubicBezTo>
                  <a:cubicBezTo>
                    <a:pt x="121390" y="573770"/>
                    <a:pt x="116478" y="570261"/>
                    <a:pt x="109462" y="563245"/>
                  </a:cubicBezTo>
                  <a:cubicBezTo>
                    <a:pt x="105251" y="550614"/>
                    <a:pt x="97533" y="539388"/>
                    <a:pt x="86306" y="529564"/>
                  </a:cubicBezTo>
                  <a:cubicBezTo>
                    <a:pt x="75079" y="519741"/>
                    <a:pt x="67361" y="512724"/>
                    <a:pt x="63151" y="508514"/>
                  </a:cubicBezTo>
                  <a:lnTo>
                    <a:pt x="50521" y="493779"/>
                  </a:lnTo>
                  <a:cubicBezTo>
                    <a:pt x="40697" y="489569"/>
                    <a:pt x="37891" y="483254"/>
                    <a:pt x="42101" y="474834"/>
                  </a:cubicBezTo>
                  <a:cubicBezTo>
                    <a:pt x="44907" y="472027"/>
                    <a:pt x="44907" y="469922"/>
                    <a:pt x="42101" y="468519"/>
                  </a:cubicBezTo>
                  <a:cubicBezTo>
                    <a:pt x="25260" y="451678"/>
                    <a:pt x="16840" y="443258"/>
                    <a:pt x="16840" y="443258"/>
                  </a:cubicBezTo>
                  <a:cubicBezTo>
                    <a:pt x="12630" y="439048"/>
                    <a:pt x="10525" y="436943"/>
                    <a:pt x="10525" y="436943"/>
                  </a:cubicBezTo>
                  <a:lnTo>
                    <a:pt x="0" y="415893"/>
                  </a:lnTo>
                  <a:lnTo>
                    <a:pt x="18945" y="415893"/>
                  </a:lnTo>
                  <a:lnTo>
                    <a:pt x="67361" y="428523"/>
                  </a:lnTo>
                  <a:cubicBezTo>
                    <a:pt x="68764" y="429926"/>
                    <a:pt x="71220" y="431680"/>
                    <a:pt x="74729" y="433786"/>
                  </a:cubicBezTo>
                  <a:cubicBezTo>
                    <a:pt x="78237" y="435891"/>
                    <a:pt x="82798" y="437645"/>
                    <a:pt x="88411" y="439048"/>
                  </a:cubicBezTo>
                  <a:cubicBezTo>
                    <a:pt x="94025" y="441855"/>
                    <a:pt x="103146" y="443258"/>
                    <a:pt x="115777" y="443258"/>
                  </a:cubicBezTo>
                  <a:cubicBezTo>
                    <a:pt x="127003" y="443258"/>
                    <a:pt x="134722" y="448170"/>
                    <a:pt x="138932" y="457993"/>
                  </a:cubicBezTo>
                  <a:cubicBezTo>
                    <a:pt x="141739" y="460800"/>
                    <a:pt x="144545" y="462203"/>
                    <a:pt x="147352" y="462203"/>
                  </a:cubicBezTo>
                  <a:cubicBezTo>
                    <a:pt x="150159" y="462203"/>
                    <a:pt x="152264" y="460800"/>
                    <a:pt x="153667" y="457993"/>
                  </a:cubicBezTo>
                  <a:lnTo>
                    <a:pt x="170507" y="464308"/>
                  </a:lnTo>
                  <a:cubicBezTo>
                    <a:pt x="174717" y="465712"/>
                    <a:pt x="177875" y="465712"/>
                    <a:pt x="179980" y="464308"/>
                  </a:cubicBezTo>
                  <a:cubicBezTo>
                    <a:pt x="182085" y="462905"/>
                    <a:pt x="183839" y="460098"/>
                    <a:pt x="185242" y="455888"/>
                  </a:cubicBezTo>
                  <a:cubicBezTo>
                    <a:pt x="189452" y="455888"/>
                    <a:pt x="192961" y="457292"/>
                    <a:pt x="195768" y="460098"/>
                  </a:cubicBezTo>
                  <a:cubicBezTo>
                    <a:pt x="198574" y="460098"/>
                    <a:pt x="201732" y="460449"/>
                    <a:pt x="205240" y="461151"/>
                  </a:cubicBezTo>
                  <a:cubicBezTo>
                    <a:pt x="208748" y="461852"/>
                    <a:pt x="211204" y="460800"/>
                    <a:pt x="212608" y="457993"/>
                  </a:cubicBezTo>
                  <a:cubicBezTo>
                    <a:pt x="212608" y="456590"/>
                    <a:pt x="215414" y="455888"/>
                    <a:pt x="221028" y="455888"/>
                  </a:cubicBezTo>
                  <a:lnTo>
                    <a:pt x="225238" y="457993"/>
                  </a:lnTo>
                  <a:cubicBezTo>
                    <a:pt x="230851" y="457993"/>
                    <a:pt x="235763" y="454485"/>
                    <a:pt x="239973" y="447468"/>
                  </a:cubicBezTo>
                  <a:lnTo>
                    <a:pt x="244183" y="445363"/>
                  </a:lnTo>
                  <a:cubicBezTo>
                    <a:pt x="259620" y="445363"/>
                    <a:pt x="268742" y="443258"/>
                    <a:pt x="271548" y="439048"/>
                  </a:cubicBezTo>
                  <a:cubicBezTo>
                    <a:pt x="271548" y="439048"/>
                    <a:pt x="271899" y="438697"/>
                    <a:pt x="272601" y="437996"/>
                  </a:cubicBezTo>
                  <a:cubicBezTo>
                    <a:pt x="273303" y="437294"/>
                    <a:pt x="273653" y="436943"/>
                    <a:pt x="273653" y="436943"/>
                  </a:cubicBezTo>
                  <a:cubicBezTo>
                    <a:pt x="286284" y="439750"/>
                    <a:pt x="293300" y="437645"/>
                    <a:pt x="294704" y="430628"/>
                  </a:cubicBezTo>
                  <a:cubicBezTo>
                    <a:pt x="294704" y="429225"/>
                    <a:pt x="298212" y="428523"/>
                    <a:pt x="305229" y="428523"/>
                  </a:cubicBezTo>
                  <a:cubicBezTo>
                    <a:pt x="315052" y="428523"/>
                    <a:pt x="319964" y="424313"/>
                    <a:pt x="319964" y="415893"/>
                  </a:cubicBezTo>
                  <a:cubicBezTo>
                    <a:pt x="325577" y="415893"/>
                    <a:pt x="329086" y="417296"/>
                    <a:pt x="330489" y="420103"/>
                  </a:cubicBezTo>
                  <a:cubicBezTo>
                    <a:pt x="334699" y="421506"/>
                    <a:pt x="338208" y="421857"/>
                    <a:pt x="341014" y="421155"/>
                  </a:cubicBezTo>
                  <a:cubicBezTo>
                    <a:pt x="343821" y="420454"/>
                    <a:pt x="345926" y="417296"/>
                    <a:pt x="347329" y="411683"/>
                  </a:cubicBezTo>
                  <a:cubicBezTo>
                    <a:pt x="347329" y="410279"/>
                    <a:pt x="350136" y="409578"/>
                    <a:pt x="355749" y="409578"/>
                  </a:cubicBezTo>
                  <a:cubicBezTo>
                    <a:pt x="357153" y="409578"/>
                    <a:pt x="360310" y="409578"/>
                    <a:pt x="365222" y="409578"/>
                  </a:cubicBezTo>
                  <a:cubicBezTo>
                    <a:pt x="370134" y="409578"/>
                    <a:pt x="373291" y="407473"/>
                    <a:pt x="374695" y="403263"/>
                  </a:cubicBezTo>
                  <a:lnTo>
                    <a:pt x="383115" y="401158"/>
                  </a:lnTo>
                  <a:cubicBezTo>
                    <a:pt x="387325" y="402561"/>
                    <a:pt x="391184" y="402912"/>
                    <a:pt x="394692" y="402210"/>
                  </a:cubicBezTo>
                  <a:cubicBezTo>
                    <a:pt x="398201" y="401508"/>
                    <a:pt x="400657" y="398351"/>
                    <a:pt x="402060" y="392738"/>
                  </a:cubicBezTo>
                  <a:cubicBezTo>
                    <a:pt x="402060" y="391334"/>
                    <a:pt x="404165" y="390633"/>
                    <a:pt x="408375" y="390633"/>
                  </a:cubicBezTo>
                  <a:cubicBezTo>
                    <a:pt x="415392" y="392036"/>
                    <a:pt x="421005" y="389229"/>
                    <a:pt x="425215" y="382212"/>
                  </a:cubicBezTo>
                  <a:cubicBezTo>
                    <a:pt x="426619" y="380809"/>
                    <a:pt x="428724" y="380107"/>
                    <a:pt x="431530" y="380107"/>
                  </a:cubicBezTo>
                  <a:cubicBezTo>
                    <a:pt x="434337" y="380107"/>
                    <a:pt x="437144" y="379406"/>
                    <a:pt x="439950" y="378002"/>
                  </a:cubicBezTo>
                  <a:lnTo>
                    <a:pt x="450476" y="375897"/>
                  </a:lnTo>
                  <a:cubicBezTo>
                    <a:pt x="451879" y="370284"/>
                    <a:pt x="456791" y="369582"/>
                    <a:pt x="465211" y="373792"/>
                  </a:cubicBezTo>
                  <a:cubicBezTo>
                    <a:pt x="470824" y="373792"/>
                    <a:pt x="474332" y="371687"/>
                    <a:pt x="475736" y="367477"/>
                  </a:cubicBezTo>
                  <a:cubicBezTo>
                    <a:pt x="475736" y="367477"/>
                    <a:pt x="481349" y="365372"/>
                    <a:pt x="492576" y="361162"/>
                  </a:cubicBezTo>
                  <a:cubicBezTo>
                    <a:pt x="493979" y="348532"/>
                    <a:pt x="494681" y="330288"/>
                    <a:pt x="494681" y="306432"/>
                  </a:cubicBezTo>
                  <a:cubicBezTo>
                    <a:pt x="494681" y="279768"/>
                    <a:pt x="493979" y="260121"/>
                    <a:pt x="492576" y="247491"/>
                  </a:cubicBezTo>
                  <a:cubicBezTo>
                    <a:pt x="491173" y="240474"/>
                    <a:pt x="490471" y="229949"/>
                    <a:pt x="490471" y="215915"/>
                  </a:cubicBezTo>
                  <a:cubicBezTo>
                    <a:pt x="490471" y="208899"/>
                    <a:pt x="489769" y="201882"/>
                    <a:pt x="488366" y="194865"/>
                  </a:cubicBezTo>
                  <a:cubicBezTo>
                    <a:pt x="486963" y="187849"/>
                    <a:pt x="486261" y="180832"/>
                    <a:pt x="486261" y="173815"/>
                  </a:cubicBezTo>
                  <a:cubicBezTo>
                    <a:pt x="480648" y="165395"/>
                    <a:pt x="477139" y="155571"/>
                    <a:pt x="475736" y="144345"/>
                  </a:cubicBezTo>
                  <a:cubicBezTo>
                    <a:pt x="474332" y="141538"/>
                    <a:pt x="473631" y="137328"/>
                    <a:pt x="473631" y="131714"/>
                  </a:cubicBezTo>
                  <a:cubicBezTo>
                    <a:pt x="473631" y="128908"/>
                    <a:pt x="472227" y="126101"/>
                    <a:pt x="469421" y="123294"/>
                  </a:cubicBezTo>
                  <a:cubicBezTo>
                    <a:pt x="461001" y="113471"/>
                    <a:pt x="460299" y="106454"/>
                    <a:pt x="467316" y="102244"/>
                  </a:cubicBezTo>
                  <a:cubicBezTo>
                    <a:pt x="470122" y="99437"/>
                    <a:pt x="471175" y="96981"/>
                    <a:pt x="470473" y="94876"/>
                  </a:cubicBezTo>
                  <a:cubicBezTo>
                    <a:pt x="469772" y="92771"/>
                    <a:pt x="467316" y="90315"/>
                    <a:pt x="463106" y="87509"/>
                  </a:cubicBezTo>
                  <a:lnTo>
                    <a:pt x="458896" y="85404"/>
                  </a:lnTo>
                  <a:cubicBezTo>
                    <a:pt x="457492" y="84000"/>
                    <a:pt x="456791" y="81895"/>
                    <a:pt x="456791" y="79089"/>
                  </a:cubicBezTo>
                  <a:cubicBezTo>
                    <a:pt x="456791" y="76282"/>
                    <a:pt x="457492" y="74177"/>
                    <a:pt x="458896" y="72774"/>
                  </a:cubicBezTo>
                  <a:lnTo>
                    <a:pt x="463106" y="72774"/>
                  </a:lnTo>
                  <a:cubicBezTo>
                    <a:pt x="482753" y="72774"/>
                    <a:pt x="495383" y="79089"/>
                    <a:pt x="500996" y="91719"/>
                  </a:cubicBezTo>
                  <a:cubicBezTo>
                    <a:pt x="502399" y="95929"/>
                    <a:pt x="507311" y="98034"/>
                    <a:pt x="515731" y="98034"/>
                  </a:cubicBezTo>
                  <a:cubicBezTo>
                    <a:pt x="519941" y="98034"/>
                    <a:pt x="522748" y="102244"/>
                    <a:pt x="524151" y="110664"/>
                  </a:cubicBezTo>
                  <a:lnTo>
                    <a:pt x="524151" y="119084"/>
                  </a:lnTo>
                  <a:cubicBezTo>
                    <a:pt x="536782" y="124698"/>
                    <a:pt x="544851" y="132065"/>
                    <a:pt x="548359" y="141187"/>
                  </a:cubicBezTo>
                  <a:cubicBezTo>
                    <a:pt x="551868" y="150309"/>
                    <a:pt x="554323" y="156273"/>
                    <a:pt x="555727" y="159080"/>
                  </a:cubicBezTo>
                  <a:cubicBezTo>
                    <a:pt x="562744" y="164693"/>
                    <a:pt x="569059" y="175920"/>
                    <a:pt x="574672" y="192760"/>
                  </a:cubicBezTo>
                  <a:cubicBezTo>
                    <a:pt x="581689" y="202584"/>
                    <a:pt x="588705" y="221529"/>
                    <a:pt x="595722" y="249596"/>
                  </a:cubicBezTo>
                  <a:lnTo>
                    <a:pt x="604142" y="255911"/>
                  </a:lnTo>
                  <a:cubicBezTo>
                    <a:pt x="606949" y="260121"/>
                    <a:pt x="610457" y="260121"/>
                    <a:pt x="614667" y="255911"/>
                  </a:cubicBezTo>
                  <a:lnTo>
                    <a:pt x="623088" y="241176"/>
                  </a:lnTo>
                  <a:cubicBezTo>
                    <a:pt x="623088" y="245386"/>
                    <a:pt x="623789" y="248193"/>
                    <a:pt x="625193" y="249596"/>
                  </a:cubicBezTo>
                  <a:cubicBezTo>
                    <a:pt x="625193" y="259419"/>
                    <a:pt x="628701" y="262928"/>
                    <a:pt x="635718" y="260121"/>
                  </a:cubicBezTo>
                  <a:cubicBezTo>
                    <a:pt x="641331" y="260121"/>
                    <a:pt x="646243" y="255911"/>
                    <a:pt x="650453" y="247491"/>
                  </a:cubicBezTo>
                  <a:cubicBezTo>
                    <a:pt x="656066" y="239071"/>
                    <a:pt x="659575" y="232054"/>
                    <a:pt x="660978" y="226441"/>
                  </a:cubicBezTo>
                  <a:cubicBezTo>
                    <a:pt x="663785" y="223634"/>
                    <a:pt x="666591" y="219424"/>
                    <a:pt x="669398" y="213811"/>
                  </a:cubicBezTo>
                  <a:cubicBezTo>
                    <a:pt x="670801" y="209600"/>
                    <a:pt x="671503" y="203987"/>
                    <a:pt x="671503" y="196970"/>
                  </a:cubicBezTo>
                  <a:cubicBezTo>
                    <a:pt x="674310" y="191357"/>
                    <a:pt x="675713" y="186445"/>
                    <a:pt x="675713" y="182235"/>
                  </a:cubicBezTo>
                  <a:lnTo>
                    <a:pt x="690448" y="152765"/>
                  </a:lnTo>
                  <a:cubicBezTo>
                    <a:pt x="694658" y="147151"/>
                    <a:pt x="698868" y="140485"/>
                    <a:pt x="703079" y="132767"/>
                  </a:cubicBezTo>
                  <a:cubicBezTo>
                    <a:pt x="707289" y="125048"/>
                    <a:pt x="712902" y="116979"/>
                    <a:pt x="719919" y="108559"/>
                  </a:cubicBezTo>
                  <a:cubicBezTo>
                    <a:pt x="724129" y="102946"/>
                    <a:pt x="727988" y="97332"/>
                    <a:pt x="731496" y="91719"/>
                  </a:cubicBezTo>
                  <a:cubicBezTo>
                    <a:pt x="735005" y="86105"/>
                    <a:pt x="738162" y="81194"/>
                    <a:pt x="740969" y="76984"/>
                  </a:cubicBezTo>
                  <a:cubicBezTo>
                    <a:pt x="743776" y="74177"/>
                    <a:pt x="747635" y="71020"/>
                    <a:pt x="752547" y="67511"/>
                  </a:cubicBezTo>
                  <a:cubicBezTo>
                    <a:pt x="757458" y="64003"/>
                    <a:pt x="762019" y="59442"/>
                    <a:pt x="766229" y="53828"/>
                  </a:cubicBezTo>
                  <a:lnTo>
                    <a:pt x="802015" y="39093"/>
                  </a:lnTo>
                  <a:cubicBezTo>
                    <a:pt x="806225" y="37690"/>
                    <a:pt x="822363" y="32778"/>
                    <a:pt x="850430" y="24358"/>
                  </a:cubicBezTo>
                  <a:cubicBezTo>
                    <a:pt x="863060" y="24358"/>
                    <a:pt x="871481" y="18745"/>
                    <a:pt x="875691" y="7518"/>
                  </a:cubicBezTo>
                  <a:cubicBezTo>
                    <a:pt x="877796" y="4010"/>
                    <a:pt x="879901" y="1729"/>
                    <a:pt x="882006" y="677"/>
                  </a:cubicBezTo>
                  <a:close/>
                </a:path>
              </a:pathLst>
            </a:custGeom>
            <a:grpFill/>
            <a:ln>
              <a:solidFill>
                <a:schemeClr val="accent2"/>
              </a:solid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grpSp>
      <p:grpSp>
        <p:nvGrpSpPr>
          <p:cNvPr id="10" name="组合 9">
            <a:extLst>
              <a:ext uri="{FF2B5EF4-FFF2-40B4-BE49-F238E27FC236}">
                <a16:creationId xmlns:a16="http://schemas.microsoft.com/office/drawing/2014/main" id="{CD4FA0EC-D70B-48BD-8176-31113714FBFC}"/>
              </a:ext>
            </a:extLst>
          </p:cNvPr>
          <p:cNvGrpSpPr/>
          <p:nvPr/>
        </p:nvGrpSpPr>
        <p:grpSpPr>
          <a:xfrm>
            <a:off x="2930379" y="1704926"/>
            <a:ext cx="6299570" cy="2336241"/>
            <a:chOff x="3114451" y="1893996"/>
            <a:chExt cx="6299570" cy="2336241"/>
          </a:xfrm>
        </p:grpSpPr>
        <p:sp>
          <p:nvSpPr>
            <p:cNvPr id="6" name="文本框 5">
              <a:extLst>
                <a:ext uri="{FF2B5EF4-FFF2-40B4-BE49-F238E27FC236}">
                  <a16:creationId xmlns:a16="http://schemas.microsoft.com/office/drawing/2014/main" id="{570017CA-0539-4CA4-BB01-E69A73874CE3}"/>
                </a:ext>
              </a:extLst>
            </p:cNvPr>
            <p:cNvSpPr txBox="1"/>
            <p:nvPr/>
          </p:nvSpPr>
          <p:spPr>
            <a:xfrm>
              <a:off x="5672493" y="1893996"/>
              <a:ext cx="2041889" cy="2262902"/>
            </a:xfrm>
            <a:custGeom>
              <a:avLst/>
              <a:gdLst/>
              <a:ahLst/>
              <a:cxnLst/>
              <a:rect l="l" t="t" r="r" b="b"/>
              <a:pathLst>
                <a:path w="2041889" h="2262902">
                  <a:moveTo>
                    <a:pt x="858850" y="1940833"/>
                  </a:moveTo>
                  <a:lnTo>
                    <a:pt x="850430" y="1949253"/>
                  </a:lnTo>
                  <a:lnTo>
                    <a:pt x="852535" y="1951358"/>
                  </a:lnTo>
                  <a:lnTo>
                    <a:pt x="863060" y="1945043"/>
                  </a:lnTo>
                  <a:close/>
                  <a:moveTo>
                    <a:pt x="980942" y="1681915"/>
                  </a:moveTo>
                  <a:cubicBezTo>
                    <a:pt x="986555" y="1690335"/>
                    <a:pt x="985853" y="1695948"/>
                    <a:pt x="978837" y="1698755"/>
                  </a:cubicBezTo>
                  <a:lnTo>
                    <a:pt x="970417" y="1690335"/>
                  </a:lnTo>
                  <a:lnTo>
                    <a:pt x="970417" y="1702965"/>
                  </a:lnTo>
                  <a:lnTo>
                    <a:pt x="959891" y="1709280"/>
                  </a:lnTo>
                  <a:cubicBezTo>
                    <a:pt x="961295" y="1713490"/>
                    <a:pt x="965505" y="1719104"/>
                    <a:pt x="972522" y="1726120"/>
                  </a:cubicBezTo>
                  <a:cubicBezTo>
                    <a:pt x="966908" y="1734540"/>
                    <a:pt x="961295" y="1740855"/>
                    <a:pt x="955682" y="1745065"/>
                  </a:cubicBezTo>
                  <a:cubicBezTo>
                    <a:pt x="955682" y="1745065"/>
                    <a:pt x="952875" y="1742259"/>
                    <a:pt x="947261" y="1736645"/>
                  </a:cubicBezTo>
                  <a:lnTo>
                    <a:pt x="945156" y="1736645"/>
                  </a:lnTo>
                  <a:cubicBezTo>
                    <a:pt x="945156" y="1745065"/>
                    <a:pt x="944455" y="1751380"/>
                    <a:pt x="943051" y="1755591"/>
                  </a:cubicBezTo>
                  <a:cubicBezTo>
                    <a:pt x="941648" y="1755591"/>
                    <a:pt x="940595" y="1755240"/>
                    <a:pt x="939894" y="1754538"/>
                  </a:cubicBezTo>
                  <a:cubicBezTo>
                    <a:pt x="939192" y="1753836"/>
                    <a:pt x="938140" y="1753486"/>
                    <a:pt x="936736" y="1753486"/>
                  </a:cubicBezTo>
                  <a:cubicBezTo>
                    <a:pt x="936736" y="1753486"/>
                    <a:pt x="936386" y="1753135"/>
                    <a:pt x="935684" y="1752433"/>
                  </a:cubicBezTo>
                  <a:cubicBezTo>
                    <a:pt x="934982" y="1751731"/>
                    <a:pt x="934631" y="1751380"/>
                    <a:pt x="934631" y="1751380"/>
                  </a:cubicBezTo>
                  <a:cubicBezTo>
                    <a:pt x="933228" y="1755591"/>
                    <a:pt x="933228" y="1758748"/>
                    <a:pt x="934631" y="1760853"/>
                  </a:cubicBezTo>
                  <a:cubicBezTo>
                    <a:pt x="936035" y="1762958"/>
                    <a:pt x="938841" y="1764011"/>
                    <a:pt x="943051" y="1764011"/>
                  </a:cubicBezTo>
                  <a:cubicBezTo>
                    <a:pt x="945858" y="1764011"/>
                    <a:pt x="948665" y="1765414"/>
                    <a:pt x="951472" y="1768221"/>
                  </a:cubicBezTo>
                  <a:cubicBezTo>
                    <a:pt x="948665" y="1773834"/>
                    <a:pt x="945858" y="1780851"/>
                    <a:pt x="943051" y="1789271"/>
                  </a:cubicBezTo>
                  <a:cubicBezTo>
                    <a:pt x="937438" y="1789271"/>
                    <a:pt x="934631" y="1789973"/>
                    <a:pt x="934631" y="1791376"/>
                  </a:cubicBezTo>
                  <a:lnTo>
                    <a:pt x="922001" y="1814531"/>
                  </a:lnTo>
                  <a:cubicBezTo>
                    <a:pt x="917791" y="1822951"/>
                    <a:pt x="915686" y="1827863"/>
                    <a:pt x="915686" y="1829266"/>
                  </a:cubicBezTo>
                  <a:lnTo>
                    <a:pt x="915686" y="1835582"/>
                  </a:lnTo>
                  <a:cubicBezTo>
                    <a:pt x="915686" y="1841195"/>
                    <a:pt x="914283" y="1848212"/>
                    <a:pt x="911476" y="1856632"/>
                  </a:cubicBezTo>
                  <a:lnTo>
                    <a:pt x="907266" y="1858737"/>
                  </a:lnTo>
                  <a:cubicBezTo>
                    <a:pt x="904459" y="1861544"/>
                    <a:pt x="903056" y="1864350"/>
                    <a:pt x="903056" y="1867157"/>
                  </a:cubicBezTo>
                  <a:lnTo>
                    <a:pt x="898846" y="1875577"/>
                  </a:lnTo>
                  <a:cubicBezTo>
                    <a:pt x="894636" y="1879787"/>
                    <a:pt x="894636" y="1882594"/>
                    <a:pt x="898846" y="1883997"/>
                  </a:cubicBezTo>
                  <a:cubicBezTo>
                    <a:pt x="903056" y="1883997"/>
                    <a:pt x="906564" y="1882594"/>
                    <a:pt x="909371" y="1879787"/>
                  </a:cubicBezTo>
                  <a:lnTo>
                    <a:pt x="922001" y="1854527"/>
                  </a:lnTo>
                  <a:cubicBezTo>
                    <a:pt x="924808" y="1851720"/>
                    <a:pt x="926211" y="1850317"/>
                    <a:pt x="926211" y="1850317"/>
                  </a:cubicBezTo>
                  <a:lnTo>
                    <a:pt x="930421" y="1844002"/>
                  </a:lnTo>
                  <a:cubicBezTo>
                    <a:pt x="930421" y="1834178"/>
                    <a:pt x="934631" y="1825056"/>
                    <a:pt x="943051" y="1816636"/>
                  </a:cubicBezTo>
                  <a:cubicBezTo>
                    <a:pt x="945858" y="1813830"/>
                    <a:pt x="948314" y="1809970"/>
                    <a:pt x="950419" y="1805059"/>
                  </a:cubicBezTo>
                  <a:cubicBezTo>
                    <a:pt x="952524" y="1800147"/>
                    <a:pt x="954980" y="1796989"/>
                    <a:pt x="957787" y="1795586"/>
                  </a:cubicBezTo>
                  <a:lnTo>
                    <a:pt x="957787" y="1793481"/>
                  </a:lnTo>
                  <a:cubicBezTo>
                    <a:pt x="960593" y="1790674"/>
                    <a:pt x="962347" y="1786815"/>
                    <a:pt x="963049" y="1781903"/>
                  </a:cubicBezTo>
                  <a:cubicBezTo>
                    <a:pt x="963751" y="1776992"/>
                    <a:pt x="964803" y="1773132"/>
                    <a:pt x="966207" y="1770326"/>
                  </a:cubicBezTo>
                  <a:cubicBezTo>
                    <a:pt x="967610" y="1766116"/>
                    <a:pt x="973223" y="1757696"/>
                    <a:pt x="983047" y="1745065"/>
                  </a:cubicBezTo>
                  <a:cubicBezTo>
                    <a:pt x="985853" y="1740855"/>
                    <a:pt x="988309" y="1735593"/>
                    <a:pt x="990414" y="1729278"/>
                  </a:cubicBezTo>
                  <a:cubicBezTo>
                    <a:pt x="992519" y="1722963"/>
                    <a:pt x="994274" y="1717700"/>
                    <a:pt x="995677" y="1713490"/>
                  </a:cubicBezTo>
                  <a:cubicBezTo>
                    <a:pt x="1001290" y="1707877"/>
                    <a:pt x="1004097" y="1703667"/>
                    <a:pt x="1004097" y="1700860"/>
                  </a:cubicBezTo>
                  <a:cubicBezTo>
                    <a:pt x="1004097" y="1698053"/>
                    <a:pt x="1000589" y="1693843"/>
                    <a:pt x="993572" y="1688230"/>
                  </a:cubicBezTo>
                  <a:lnTo>
                    <a:pt x="983047" y="1681915"/>
                  </a:lnTo>
                  <a:close/>
                  <a:moveTo>
                    <a:pt x="734654" y="1507198"/>
                  </a:moveTo>
                  <a:cubicBezTo>
                    <a:pt x="731847" y="1515618"/>
                    <a:pt x="729040" y="1521231"/>
                    <a:pt x="726234" y="1524038"/>
                  </a:cubicBezTo>
                  <a:lnTo>
                    <a:pt x="698868" y="1559823"/>
                  </a:lnTo>
                  <a:cubicBezTo>
                    <a:pt x="696062" y="1565437"/>
                    <a:pt x="691501" y="1571401"/>
                    <a:pt x="685186" y="1577716"/>
                  </a:cubicBezTo>
                  <a:cubicBezTo>
                    <a:pt x="678871" y="1584031"/>
                    <a:pt x="674310" y="1589995"/>
                    <a:pt x="671503" y="1595609"/>
                  </a:cubicBezTo>
                  <a:cubicBezTo>
                    <a:pt x="671503" y="1599819"/>
                    <a:pt x="672205" y="1603327"/>
                    <a:pt x="673608" y="1606134"/>
                  </a:cubicBezTo>
                  <a:lnTo>
                    <a:pt x="677818" y="1620869"/>
                  </a:lnTo>
                  <a:cubicBezTo>
                    <a:pt x="679222" y="1625079"/>
                    <a:pt x="682379" y="1631394"/>
                    <a:pt x="687291" y="1639814"/>
                  </a:cubicBezTo>
                  <a:cubicBezTo>
                    <a:pt x="692203" y="1648234"/>
                    <a:pt x="694658" y="1656654"/>
                    <a:pt x="694658" y="1665075"/>
                  </a:cubicBezTo>
                  <a:cubicBezTo>
                    <a:pt x="697465" y="1670688"/>
                    <a:pt x="698868" y="1678406"/>
                    <a:pt x="698868" y="1688230"/>
                  </a:cubicBezTo>
                  <a:cubicBezTo>
                    <a:pt x="698868" y="1691036"/>
                    <a:pt x="699921" y="1695247"/>
                    <a:pt x="702026" y="1700860"/>
                  </a:cubicBezTo>
                  <a:cubicBezTo>
                    <a:pt x="704131" y="1706473"/>
                    <a:pt x="704482" y="1712087"/>
                    <a:pt x="703078" y="1717700"/>
                  </a:cubicBezTo>
                  <a:lnTo>
                    <a:pt x="705183" y="1721910"/>
                  </a:lnTo>
                  <a:lnTo>
                    <a:pt x="707289" y="1730330"/>
                  </a:lnTo>
                  <a:cubicBezTo>
                    <a:pt x="707289" y="1731734"/>
                    <a:pt x="707639" y="1733137"/>
                    <a:pt x="708341" y="1734540"/>
                  </a:cubicBezTo>
                  <a:cubicBezTo>
                    <a:pt x="709043" y="1735944"/>
                    <a:pt x="708692" y="1736645"/>
                    <a:pt x="707289" y="1736645"/>
                  </a:cubicBezTo>
                  <a:cubicBezTo>
                    <a:pt x="703078" y="1740855"/>
                    <a:pt x="702026" y="1745065"/>
                    <a:pt x="704131" y="1749276"/>
                  </a:cubicBezTo>
                  <a:cubicBezTo>
                    <a:pt x="706236" y="1753486"/>
                    <a:pt x="707289" y="1756292"/>
                    <a:pt x="707289" y="1757696"/>
                  </a:cubicBezTo>
                  <a:lnTo>
                    <a:pt x="698868" y="1764011"/>
                  </a:lnTo>
                  <a:cubicBezTo>
                    <a:pt x="698868" y="1766817"/>
                    <a:pt x="699570" y="1769975"/>
                    <a:pt x="700973" y="1773483"/>
                  </a:cubicBezTo>
                  <a:cubicBezTo>
                    <a:pt x="702377" y="1776992"/>
                    <a:pt x="702377" y="1779448"/>
                    <a:pt x="700973" y="1780851"/>
                  </a:cubicBezTo>
                  <a:lnTo>
                    <a:pt x="703078" y="1785061"/>
                  </a:lnTo>
                  <a:lnTo>
                    <a:pt x="709394" y="1806111"/>
                  </a:lnTo>
                  <a:lnTo>
                    <a:pt x="717814" y="1804006"/>
                  </a:lnTo>
                  <a:cubicBezTo>
                    <a:pt x="717814" y="1811023"/>
                    <a:pt x="715709" y="1818040"/>
                    <a:pt x="711499" y="1825056"/>
                  </a:cubicBezTo>
                  <a:cubicBezTo>
                    <a:pt x="705885" y="1830670"/>
                    <a:pt x="701675" y="1836985"/>
                    <a:pt x="698868" y="1844002"/>
                  </a:cubicBezTo>
                  <a:cubicBezTo>
                    <a:pt x="697465" y="1845405"/>
                    <a:pt x="697114" y="1846808"/>
                    <a:pt x="697816" y="1848212"/>
                  </a:cubicBezTo>
                  <a:cubicBezTo>
                    <a:pt x="698518" y="1849615"/>
                    <a:pt x="698868" y="1851018"/>
                    <a:pt x="698868" y="1852422"/>
                  </a:cubicBezTo>
                  <a:cubicBezTo>
                    <a:pt x="700272" y="1853825"/>
                    <a:pt x="703780" y="1854527"/>
                    <a:pt x="709394" y="1854527"/>
                  </a:cubicBezTo>
                  <a:cubicBezTo>
                    <a:pt x="710797" y="1855930"/>
                    <a:pt x="712551" y="1856281"/>
                    <a:pt x="714656" y="1855579"/>
                  </a:cubicBezTo>
                  <a:cubicBezTo>
                    <a:pt x="716761" y="1854878"/>
                    <a:pt x="718515" y="1854527"/>
                    <a:pt x="719919" y="1854527"/>
                  </a:cubicBezTo>
                  <a:cubicBezTo>
                    <a:pt x="721322" y="1854527"/>
                    <a:pt x="723076" y="1854878"/>
                    <a:pt x="725181" y="1855579"/>
                  </a:cubicBezTo>
                  <a:cubicBezTo>
                    <a:pt x="727286" y="1856281"/>
                    <a:pt x="728339" y="1858035"/>
                    <a:pt x="728339" y="1860842"/>
                  </a:cubicBezTo>
                  <a:lnTo>
                    <a:pt x="728339" y="1879787"/>
                  </a:lnTo>
                  <a:lnTo>
                    <a:pt x="732549" y="1881892"/>
                  </a:lnTo>
                  <a:cubicBezTo>
                    <a:pt x="738162" y="1879085"/>
                    <a:pt x="742372" y="1874174"/>
                    <a:pt x="745179" y="1867157"/>
                  </a:cubicBezTo>
                  <a:cubicBezTo>
                    <a:pt x="747986" y="1860140"/>
                    <a:pt x="752897" y="1856632"/>
                    <a:pt x="759914" y="1856632"/>
                  </a:cubicBezTo>
                  <a:cubicBezTo>
                    <a:pt x="761317" y="1856632"/>
                    <a:pt x="764826" y="1855228"/>
                    <a:pt x="770439" y="1852422"/>
                  </a:cubicBezTo>
                  <a:cubicBezTo>
                    <a:pt x="781666" y="1849615"/>
                    <a:pt x="787280" y="1844002"/>
                    <a:pt x="787280" y="1835582"/>
                  </a:cubicBezTo>
                  <a:cubicBezTo>
                    <a:pt x="790086" y="1835582"/>
                    <a:pt x="792191" y="1834529"/>
                    <a:pt x="793595" y="1832424"/>
                  </a:cubicBezTo>
                  <a:cubicBezTo>
                    <a:pt x="794998" y="1830319"/>
                    <a:pt x="795700" y="1828565"/>
                    <a:pt x="795700" y="1827161"/>
                  </a:cubicBezTo>
                  <a:lnTo>
                    <a:pt x="802015" y="1818741"/>
                  </a:lnTo>
                  <a:lnTo>
                    <a:pt x="810435" y="1814531"/>
                  </a:lnTo>
                  <a:cubicBezTo>
                    <a:pt x="814645" y="1806111"/>
                    <a:pt x="820258" y="1798393"/>
                    <a:pt x="827275" y="1791376"/>
                  </a:cubicBezTo>
                  <a:cubicBezTo>
                    <a:pt x="828678" y="1789973"/>
                    <a:pt x="830433" y="1787868"/>
                    <a:pt x="832538" y="1785061"/>
                  </a:cubicBezTo>
                  <a:cubicBezTo>
                    <a:pt x="834643" y="1782254"/>
                    <a:pt x="834994" y="1779448"/>
                    <a:pt x="833590" y="1776641"/>
                  </a:cubicBezTo>
                  <a:cubicBezTo>
                    <a:pt x="836397" y="1776641"/>
                    <a:pt x="839554" y="1773483"/>
                    <a:pt x="843063" y="1767168"/>
                  </a:cubicBezTo>
                  <a:cubicBezTo>
                    <a:pt x="846571" y="1760853"/>
                    <a:pt x="850430" y="1756994"/>
                    <a:pt x="854640" y="1755591"/>
                  </a:cubicBezTo>
                  <a:cubicBezTo>
                    <a:pt x="854640" y="1751380"/>
                    <a:pt x="856044" y="1747872"/>
                    <a:pt x="858850" y="1745065"/>
                  </a:cubicBezTo>
                  <a:cubicBezTo>
                    <a:pt x="861657" y="1742259"/>
                    <a:pt x="863762" y="1740154"/>
                    <a:pt x="865165" y="1738750"/>
                  </a:cubicBezTo>
                  <a:lnTo>
                    <a:pt x="879901" y="1726120"/>
                  </a:lnTo>
                  <a:cubicBezTo>
                    <a:pt x="882707" y="1724717"/>
                    <a:pt x="884111" y="1721910"/>
                    <a:pt x="884111" y="1717700"/>
                  </a:cubicBezTo>
                  <a:lnTo>
                    <a:pt x="890426" y="1711385"/>
                  </a:lnTo>
                  <a:cubicBezTo>
                    <a:pt x="891829" y="1709982"/>
                    <a:pt x="892531" y="1708228"/>
                    <a:pt x="892531" y="1706122"/>
                  </a:cubicBezTo>
                  <a:cubicBezTo>
                    <a:pt x="892531" y="1704018"/>
                    <a:pt x="893232" y="1702965"/>
                    <a:pt x="894636" y="1702965"/>
                  </a:cubicBezTo>
                  <a:cubicBezTo>
                    <a:pt x="897442" y="1701562"/>
                    <a:pt x="899548" y="1699106"/>
                    <a:pt x="900951" y="1695597"/>
                  </a:cubicBezTo>
                  <a:cubicBezTo>
                    <a:pt x="902354" y="1692089"/>
                    <a:pt x="903056" y="1689633"/>
                    <a:pt x="903056" y="1688230"/>
                  </a:cubicBezTo>
                  <a:cubicBezTo>
                    <a:pt x="907266" y="1688230"/>
                    <a:pt x="909371" y="1688932"/>
                    <a:pt x="909371" y="1690335"/>
                  </a:cubicBezTo>
                  <a:cubicBezTo>
                    <a:pt x="910774" y="1694545"/>
                    <a:pt x="907968" y="1700158"/>
                    <a:pt x="900951" y="1707175"/>
                  </a:cubicBezTo>
                  <a:lnTo>
                    <a:pt x="905161" y="1705070"/>
                  </a:lnTo>
                  <a:cubicBezTo>
                    <a:pt x="907968" y="1706473"/>
                    <a:pt x="910423" y="1706473"/>
                    <a:pt x="912529" y="1705070"/>
                  </a:cubicBezTo>
                  <a:cubicBezTo>
                    <a:pt x="914634" y="1703667"/>
                    <a:pt x="914985" y="1701562"/>
                    <a:pt x="913581" y="1698755"/>
                  </a:cubicBezTo>
                  <a:lnTo>
                    <a:pt x="913581" y="1696650"/>
                  </a:lnTo>
                  <a:cubicBezTo>
                    <a:pt x="917791" y="1695247"/>
                    <a:pt x="920598" y="1692791"/>
                    <a:pt x="922001" y="1689282"/>
                  </a:cubicBezTo>
                  <a:cubicBezTo>
                    <a:pt x="923405" y="1685774"/>
                    <a:pt x="924106" y="1683318"/>
                    <a:pt x="924106" y="1681915"/>
                  </a:cubicBezTo>
                  <a:cubicBezTo>
                    <a:pt x="926913" y="1679108"/>
                    <a:pt x="928316" y="1677705"/>
                    <a:pt x="928316" y="1677705"/>
                  </a:cubicBezTo>
                  <a:cubicBezTo>
                    <a:pt x="929720" y="1676301"/>
                    <a:pt x="933228" y="1673845"/>
                    <a:pt x="938841" y="1670337"/>
                  </a:cubicBezTo>
                  <a:cubicBezTo>
                    <a:pt x="944455" y="1666829"/>
                    <a:pt x="946560" y="1662268"/>
                    <a:pt x="945156" y="1656654"/>
                  </a:cubicBezTo>
                  <a:cubicBezTo>
                    <a:pt x="932526" y="1648234"/>
                    <a:pt x="922001" y="1639814"/>
                    <a:pt x="913581" y="1631394"/>
                  </a:cubicBezTo>
                  <a:lnTo>
                    <a:pt x="888321" y="1614554"/>
                  </a:lnTo>
                  <a:cubicBezTo>
                    <a:pt x="882707" y="1608940"/>
                    <a:pt x="879901" y="1606134"/>
                    <a:pt x="879901" y="1606134"/>
                  </a:cubicBezTo>
                  <a:lnTo>
                    <a:pt x="839905" y="1585084"/>
                  </a:lnTo>
                  <a:lnTo>
                    <a:pt x="837800" y="1582979"/>
                  </a:lnTo>
                  <a:cubicBezTo>
                    <a:pt x="830784" y="1571752"/>
                    <a:pt x="825170" y="1565437"/>
                    <a:pt x="820960" y="1564033"/>
                  </a:cubicBezTo>
                  <a:cubicBezTo>
                    <a:pt x="809733" y="1559823"/>
                    <a:pt x="800611" y="1553508"/>
                    <a:pt x="793595" y="1545088"/>
                  </a:cubicBezTo>
                  <a:cubicBezTo>
                    <a:pt x="790788" y="1543685"/>
                    <a:pt x="786578" y="1540878"/>
                    <a:pt x="780964" y="1536668"/>
                  </a:cubicBezTo>
                  <a:cubicBezTo>
                    <a:pt x="775351" y="1532458"/>
                    <a:pt x="770439" y="1530353"/>
                    <a:pt x="766229" y="1530353"/>
                  </a:cubicBezTo>
                  <a:cubicBezTo>
                    <a:pt x="756406" y="1523336"/>
                    <a:pt x="750792" y="1519126"/>
                    <a:pt x="749389" y="1517723"/>
                  </a:cubicBezTo>
                  <a:cubicBezTo>
                    <a:pt x="746582" y="1510706"/>
                    <a:pt x="741671" y="1507198"/>
                    <a:pt x="734654" y="1507198"/>
                  </a:cubicBezTo>
                  <a:close/>
                  <a:moveTo>
                    <a:pt x="547307" y="1380896"/>
                  </a:moveTo>
                  <a:cubicBezTo>
                    <a:pt x="541693" y="1380896"/>
                    <a:pt x="538185" y="1381598"/>
                    <a:pt x="536782" y="1383001"/>
                  </a:cubicBezTo>
                  <a:cubicBezTo>
                    <a:pt x="532572" y="1385808"/>
                    <a:pt x="526257" y="1388615"/>
                    <a:pt x="517836" y="1391421"/>
                  </a:cubicBezTo>
                  <a:cubicBezTo>
                    <a:pt x="509416" y="1394228"/>
                    <a:pt x="503101" y="1397035"/>
                    <a:pt x="498891" y="1399841"/>
                  </a:cubicBezTo>
                  <a:cubicBezTo>
                    <a:pt x="493278" y="1402648"/>
                    <a:pt x="485559" y="1405104"/>
                    <a:pt x="475736" y="1407209"/>
                  </a:cubicBezTo>
                  <a:cubicBezTo>
                    <a:pt x="465912" y="1409314"/>
                    <a:pt x="458194" y="1411068"/>
                    <a:pt x="452581" y="1412472"/>
                  </a:cubicBezTo>
                  <a:cubicBezTo>
                    <a:pt x="446967" y="1415278"/>
                    <a:pt x="438547" y="1418085"/>
                    <a:pt x="427320" y="1420892"/>
                  </a:cubicBezTo>
                  <a:cubicBezTo>
                    <a:pt x="420303" y="1425102"/>
                    <a:pt x="416093" y="1427908"/>
                    <a:pt x="414690" y="1429312"/>
                  </a:cubicBezTo>
                  <a:cubicBezTo>
                    <a:pt x="411883" y="1430715"/>
                    <a:pt x="408726" y="1432469"/>
                    <a:pt x="405217" y="1434574"/>
                  </a:cubicBezTo>
                  <a:cubicBezTo>
                    <a:pt x="401709" y="1436679"/>
                    <a:pt x="398552" y="1437732"/>
                    <a:pt x="395745" y="1437732"/>
                  </a:cubicBezTo>
                  <a:lnTo>
                    <a:pt x="381010" y="1444047"/>
                  </a:lnTo>
                  <a:lnTo>
                    <a:pt x="387325" y="1446152"/>
                  </a:lnTo>
                  <a:lnTo>
                    <a:pt x="429425" y="1446152"/>
                  </a:lnTo>
                  <a:lnTo>
                    <a:pt x="442055" y="1446152"/>
                  </a:lnTo>
                  <a:cubicBezTo>
                    <a:pt x="454686" y="1446152"/>
                    <a:pt x="463106" y="1448257"/>
                    <a:pt x="467316" y="1452467"/>
                  </a:cubicBezTo>
                  <a:cubicBezTo>
                    <a:pt x="472929" y="1455274"/>
                    <a:pt x="477841" y="1456677"/>
                    <a:pt x="482051" y="1456677"/>
                  </a:cubicBezTo>
                  <a:cubicBezTo>
                    <a:pt x="487664" y="1458080"/>
                    <a:pt x="491173" y="1455975"/>
                    <a:pt x="492576" y="1450362"/>
                  </a:cubicBezTo>
                  <a:lnTo>
                    <a:pt x="498891" y="1441942"/>
                  </a:lnTo>
                  <a:cubicBezTo>
                    <a:pt x="504504" y="1436328"/>
                    <a:pt x="507311" y="1433522"/>
                    <a:pt x="507311" y="1433522"/>
                  </a:cubicBezTo>
                  <a:lnTo>
                    <a:pt x="522046" y="1406156"/>
                  </a:lnTo>
                  <a:lnTo>
                    <a:pt x="526257" y="1404051"/>
                  </a:lnTo>
                  <a:cubicBezTo>
                    <a:pt x="531870" y="1404051"/>
                    <a:pt x="535027" y="1402297"/>
                    <a:pt x="535729" y="1398789"/>
                  </a:cubicBezTo>
                  <a:cubicBezTo>
                    <a:pt x="536431" y="1395281"/>
                    <a:pt x="536782" y="1392825"/>
                    <a:pt x="536782" y="1391421"/>
                  </a:cubicBezTo>
                  <a:cubicBezTo>
                    <a:pt x="543798" y="1384404"/>
                    <a:pt x="547307" y="1380896"/>
                    <a:pt x="547307" y="1380896"/>
                  </a:cubicBezTo>
                  <a:close/>
                  <a:moveTo>
                    <a:pt x="353776" y="1239596"/>
                  </a:moveTo>
                  <a:cubicBezTo>
                    <a:pt x="348777" y="1240123"/>
                    <a:pt x="347329" y="1243017"/>
                    <a:pt x="349434" y="1248279"/>
                  </a:cubicBezTo>
                  <a:lnTo>
                    <a:pt x="359959" y="1239860"/>
                  </a:lnTo>
                  <a:cubicBezTo>
                    <a:pt x="357504" y="1239509"/>
                    <a:pt x="355442" y="1239421"/>
                    <a:pt x="353776" y="1239596"/>
                  </a:cubicBezTo>
                  <a:close/>
                  <a:moveTo>
                    <a:pt x="1023042" y="1218809"/>
                  </a:moveTo>
                  <a:cubicBezTo>
                    <a:pt x="1025849" y="1218809"/>
                    <a:pt x="1027954" y="1220213"/>
                    <a:pt x="1029357" y="1223019"/>
                  </a:cubicBezTo>
                  <a:cubicBezTo>
                    <a:pt x="1030761" y="1224423"/>
                    <a:pt x="1030761" y="1226528"/>
                    <a:pt x="1029357" y="1229334"/>
                  </a:cubicBezTo>
                  <a:cubicBezTo>
                    <a:pt x="1027954" y="1232141"/>
                    <a:pt x="1025849" y="1233544"/>
                    <a:pt x="1023042" y="1233544"/>
                  </a:cubicBezTo>
                  <a:lnTo>
                    <a:pt x="1018832" y="1233544"/>
                  </a:lnTo>
                  <a:lnTo>
                    <a:pt x="1016727" y="1231439"/>
                  </a:lnTo>
                  <a:cubicBezTo>
                    <a:pt x="1016727" y="1234246"/>
                    <a:pt x="1015324" y="1235649"/>
                    <a:pt x="1012517" y="1235649"/>
                  </a:cubicBezTo>
                  <a:cubicBezTo>
                    <a:pt x="1012517" y="1238456"/>
                    <a:pt x="1009009" y="1239860"/>
                    <a:pt x="1001992" y="1239860"/>
                  </a:cubicBezTo>
                  <a:cubicBezTo>
                    <a:pt x="987959" y="1242666"/>
                    <a:pt x="979538" y="1244070"/>
                    <a:pt x="976732" y="1244070"/>
                  </a:cubicBezTo>
                  <a:lnTo>
                    <a:pt x="974627" y="1244070"/>
                  </a:lnTo>
                  <a:cubicBezTo>
                    <a:pt x="973223" y="1242666"/>
                    <a:pt x="972522" y="1240561"/>
                    <a:pt x="972522" y="1237754"/>
                  </a:cubicBezTo>
                  <a:cubicBezTo>
                    <a:pt x="972522" y="1234948"/>
                    <a:pt x="973223" y="1232843"/>
                    <a:pt x="974627" y="1231439"/>
                  </a:cubicBezTo>
                  <a:cubicBezTo>
                    <a:pt x="983047" y="1228633"/>
                    <a:pt x="988660" y="1225826"/>
                    <a:pt x="991467" y="1223019"/>
                  </a:cubicBezTo>
                  <a:cubicBezTo>
                    <a:pt x="994274" y="1223019"/>
                    <a:pt x="997080" y="1222668"/>
                    <a:pt x="999887" y="1221967"/>
                  </a:cubicBezTo>
                  <a:cubicBezTo>
                    <a:pt x="1002694" y="1221265"/>
                    <a:pt x="1004799" y="1221616"/>
                    <a:pt x="1006202" y="1223019"/>
                  </a:cubicBezTo>
                  <a:cubicBezTo>
                    <a:pt x="1010412" y="1225826"/>
                    <a:pt x="1013921" y="1225826"/>
                    <a:pt x="1016727" y="1223019"/>
                  </a:cubicBezTo>
                  <a:cubicBezTo>
                    <a:pt x="1018131" y="1220213"/>
                    <a:pt x="1020236" y="1218809"/>
                    <a:pt x="1023042" y="1218809"/>
                  </a:cubicBezTo>
                  <a:close/>
                  <a:moveTo>
                    <a:pt x="583092" y="1193549"/>
                  </a:moveTo>
                  <a:cubicBezTo>
                    <a:pt x="590109" y="1200566"/>
                    <a:pt x="593617" y="1204074"/>
                    <a:pt x="593617" y="1204074"/>
                  </a:cubicBezTo>
                  <a:lnTo>
                    <a:pt x="595722" y="1201969"/>
                  </a:lnTo>
                  <a:cubicBezTo>
                    <a:pt x="595722" y="1197759"/>
                    <a:pt x="594670" y="1195303"/>
                    <a:pt x="592565" y="1194601"/>
                  </a:cubicBezTo>
                  <a:cubicBezTo>
                    <a:pt x="590460" y="1193900"/>
                    <a:pt x="587302" y="1193549"/>
                    <a:pt x="583092" y="1193549"/>
                  </a:cubicBezTo>
                  <a:close/>
                  <a:moveTo>
                    <a:pt x="648348" y="1164079"/>
                  </a:moveTo>
                  <a:cubicBezTo>
                    <a:pt x="648348" y="1164079"/>
                    <a:pt x="646243" y="1166184"/>
                    <a:pt x="642033" y="1170394"/>
                  </a:cubicBezTo>
                  <a:cubicBezTo>
                    <a:pt x="644840" y="1173200"/>
                    <a:pt x="648348" y="1175305"/>
                    <a:pt x="652558" y="1176709"/>
                  </a:cubicBezTo>
                  <a:lnTo>
                    <a:pt x="656768" y="1172499"/>
                  </a:lnTo>
                  <a:cubicBezTo>
                    <a:pt x="656768" y="1172499"/>
                    <a:pt x="653961" y="1169692"/>
                    <a:pt x="648348" y="1164079"/>
                  </a:cubicBezTo>
                  <a:close/>
                  <a:moveTo>
                    <a:pt x="456791" y="1153553"/>
                  </a:moveTo>
                  <a:lnTo>
                    <a:pt x="437845" y="1161974"/>
                  </a:lnTo>
                  <a:cubicBezTo>
                    <a:pt x="426619" y="1166184"/>
                    <a:pt x="421005" y="1172499"/>
                    <a:pt x="421005" y="1180919"/>
                  </a:cubicBezTo>
                  <a:cubicBezTo>
                    <a:pt x="413988" y="1182322"/>
                    <a:pt x="406972" y="1187936"/>
                    <a:pt x="399955" y="1197759"/>
                  </a:cubicBezTo>
                  <a:cubicBezTo>
                    <a:pt x="411182" y="1196356"/>
                    <a:pt x="421005" y="1191444"/>
                    <a:pt x="429425" y="1183024"/>
                  </a:cubicBezTo>
                  <a:cubicBezTo>
                    <a:pt x="430829" y="1180217"/>
                    <a:pt x="432934" y="1177060"/>
                    <a:pt x="435740" y="1173551"/>
                  </a:cubicBezTo>
                  <a:cubicBezTo>
                    <a:pt x="438547" y="1170043"/>
                    <a:pt x="442055" y="1167587"/>
                    <a:pt x="446265" y="1166184"/>
                  </a:cubicBezTo>
                  <a:cubicBezTo>
                    <a:pt x="451879" y="1166184"/>
                    <a:pt x="456089" y="1163377"/>
                    <a:pt x="458896" y="1157764"/>
                  </a:cubicBezTo>
                  <a:close/>
                  <a:moveTo>
                    <a:pt x="610457" y="1126188"/>
                  </a:moveTo>
                  <a:cubicBezTo>
                    <a:pt x="585197" y="1134608"/>
                    <a:pt x="566954" y="1141625"/>
                    <a:pt x="555727" y="1147238"/>
                  </a:cubicBezTo>
                  <a:cubicBezTo>
                    <a:pt x="550113" y="1148642"/>
                    <a:pt x="544500" y="1150747"/>
                    <a:pt x="538887" y="1153553"/>
                  </a:cubicBezTo>
                  <a:cubicBezTo>
                    <a:pt x="533273" y="1156360"/>
                    <a:pt x="526257" y="1159167"/>
                    <a:pt x="517836" y="1161974"/>
                  </a:cubicBezTo>
                  <a:lnTo>
                    <a:pt x="505206" y="1168289"/>
                  </a:lnTo>
                  <a:cubicBezTo>
                    <a:pt x="498189" y="1175305"/>
                    <a:pt x="489068" y="1181620"/>
                    <a:pt x="477841" y="1187234"/>
                  </a:cubicBezTo>
                  <a:cubicBezTo>
                    <a:pt x="475034" y="1190041"/>
                    <a:pt x="475034" y="1193549"/>
                    <a:pt x="477841" y="1197759"/>
                  </a:cubicBezTo>
                  <a:cubicBezTo>
                    <a:pt x="479244" y="1199162"/>
                    <a:pt x="481349" y="1199864"/>
                    <a:pt x="484156" y="1199864"/>
                  </a:cubicBezTo>
                  <a:cubicBezTo>
                    <a:pt x="491173" y="1199864"/>
                    <a:pt x="496786" y="1197759"/>
                    <a:pt x="500996" y="1193549"/>
                  </a:cubicBezTo>
                  <a:cubicBezTo>
                    <a:pt x="500996" y="1192146"/>
                    <a:pt x="504504" y="1190041"/>
                    <a:pt x="511521" y="1187234"/>
                  </a:cubicBezTo>
                  <a:cubicBezTo>
                    <a:pt x="514328" y="1185831"/>
                    <a:pt x="518187" y="1185129"/>
                    <a:pt x="523099" y="1185129"/>
                  </a:cubicBezTo>
                  <a:cubicBezTo>
                    <a:pt x="528011" y="1185129"/>
                    <a:pt x="531168" y="1183725"/>
                    <a:pt x="532572" y="1180919"/>
                  </a:cubicBezTo>
                  <a:cubicBezTo>
                    <a:pt x="535378" y="1176709"/>
                    <a:pt x="538887" y="1174604"/>
                    <a:pt x="543097" y="1174604"/>
                  </a:cubicBezTo>
                  <a:cubicBezTo>
                    <a:pt x="548710" y="1174604"/>
                    <a:pt x="554323" y="1177410"/>
                    <a:pt x="559937" y="1183024"/>
                  </a:cubicBezTo>
                  <a:cubicBezTo>
                    <a:pt x="565550" y="1178814"/>
                    <a:pt x="565550" y="1173902"/>
                    <a:pt x="559937" y="1168289"/>
                  </a:cubicBezTo>
                  <a:lnTo>
                    <a:pt x="559937" y="1166184"/>
                  </a:lnTo>
                  <a:cubicBezTo>
                    <a:pt x="569760" y="1163377"/>
                    <a:pt x="578882" y="1163377"/>
                    <a:pt x="587302" y="1166184"/>
                  </a:cubicBezTo>
                  <a:cubicBezTo>
                    <a:pt x="591512" y="1166184"/>
                    <a:pt x="595722" y="1166885"/>
                    <a:pt x="599932" y="1168289"/>
                  </a:cubicBezTo>
                  <a:cubicBezTo>
                    <a:pt x="604142" y="1169692"/>
                    <a:pt x="608352" y="1171095"/>
                    <a:pt x="612563" y="1172499"/>
                  </a:cubicBezTo>
                  <a:cubicBezTo>
                    <a:pt x="613966" y="1172499"/>
                    <a:pt x="615720" y="1172850"/>
                    <a:pt x="617825" y="1173551"/>
                  </a:cubicBezTo>
                  <a:cubicBezTo>
                    <a:pt x="619930" y="1174253"/>
                    <a:pt x="622386" y="1173902"/>
                    <a:pt x="625193" y="1172499"/>
                  </a:cubicBezTo>
                  <a:cubicBezTo>
                    <a:pt x="626596" y="1171095"/>
                    <a:pt x="627298" y="1169341"/>
                    <a:pt x="627298" y="1167236"/>
                  </a:cubicBezTo>
                  <a:cubicBezTo>
                    <a:pt x="627298" y="1165131"/>
                    <a:pt x="627999" y="1163377"/>
                    <a:pt x="629403" y="1161974"/>
                  </a:cubicBezTo>
                  <a:lnTo>
                    <a:pt x="627298" y="1164079"/>
                  </a:lnTo>
                  <a:cubicBezTo>
                    <a:pt x="625894" y="1161272"/>
                    <a:pt x="624491" y="1158816"/>
                    <a:pt x="623088" y="1156711"/>
                  </a:cubicBezTo>
                  <a:cubicBezTo>
                    <a:pt x="621684" y="1154606"/>
                    <a:pt x="620281" y="1152150"/>
                    <a:pt x="618878" y="1149343"/>
                  </a:cubicBezTo>
                  <a:cubicBezTo>
                    <a:pt x="610457" y="1149343"/>
                    <a:pt x="600634" y="1152852"/>
                    <a:pt x="589407" y="1159868"/>
                  </a:cubicBezTo>
                  <a:cubicBezTo>
                    <a:pt x="589407" y="1148642"/>
                    <a:pt x="592916" y="1141625"/>
                    <a:pt x="599932" y="1138818"/>
                  </a:cubicBezTo>
                  <a:cubicBezTo>
                    <a:pt x="602739" y="1137415"/>
                    <a:pt x="606949" y="1133907"/>
                    <a:pt x="612563" y="1128293"/>
                  </a:cubicBezTo>
                  <a:cubicBezTo>
                    <a:pt x="612563" y="1128293"/>
                    <a:pt x="612212" y="1127942"/>
                    <a:pt x="611510" y="1127241"/>
                  </a:cubicBezTo>
                  <a:cubicBezTo>
                    <a:pt x="610808" y="1126539"/>
                    <a:pt x="610457" y="1126188"/>
                    <a:pt x="610457" y="1126188"/>
                  </a:cubicBezTo>
                  <a:close/>
                  <a:moveTo>
                    <a:pt x="616773" y="1103033"/>
                  </a:moveTo>
                  <a:cubicBezTo>
                    <a:pt x="611159" y="1105839"/>
                    <a:pt x="605195" y="1108295"/>
                    <a:pt x="598880" y="1110400"/>
                  </a:cubicBezTo>
                  <a:cubicBezTo>
                    <a:pt x="592565" y="1112506"/>
                    <a:pt x="585899" y="1115663"/>
                    <a:pt x="578882" y="1119873"/>
                  </a:cubicBezTo>
                  <a:lnTo>
                    <a:pt x="578882" y="1121978"/>
                  </a:lnTo>
                  <a:lnTo>
                    <a:pt x="583092" y="1121978"/>
                  </a:lnTo>
                  <a:lnTo>
                    <a:pt x="614667" y="1109348"/>
                  </a:lnTo>
                  <a:lnTo>
                    <a:pt x="618878" y="1105138"/>
                  </a:lnTo>
                  <a:close/>
                  <a:moveTo>
                    <a:pt x="829380" y="1094613"/>
                  </a:moveTo>
                  <a:lnTo>
                    <a:pt x="831485" y="1111453"/>
                  </a:lnTo>
                  <a:lnTo>
                    <a:pt x="846220" y="1105138"/>
                  </a:lnTo>
                  <a:close/>
                  <a:moveTo>
                    <a:pt x="357854" y="875690"/>
                  </a:moveTo>
                  <a:lnTo>
                    <a:pt x="326279" y="892530"/>
                  </a:lnTo>
                  <a:lnTo>
                    <a:pt x="341014" y="900950"/>
                  </a:lnTo>
                  <a:cubicBezTo>
                    <a:pt x="342418" y="898144"/>
                    <a:pt x="346277" y="894986"/>
                    <a:pt x="352592" y="891478"/>
                  </a:cubicBezTo>
                  <a:cubicBezTo>
                    <a:pt x="358907" y="887969"/>
                    <a:pt x="361363" y="883409"/>
                    <a:pt x="359959" y="877795"/>
                  </a:cubicBezTo>
                  <a:cubicBezTo>
                    <a:pt x="359959" y="876392"/>
                    <a:pt x="359258" y="875690"/>
                    <a:pt x="357854" y="875690"/>
                  </a:cubicBezTo>
                  <a:close/>
                  <a:moveTo>
                    <a:pt x="997519" y="873585"/>
                  </a:moveTo>
                  <a:cubicBezTo>
                    <a:pt x="994888" y="874287"/>
                    <a:pt x="992870" y="875690"/>
                    <a:pt x="991467" y="877795"/>
                  </a:cubicBezTo>
                  <a:cubicBezTo>
                    <a:pt x="990063" y="880602"/>
                    <a:pt x="985853" y="883409"/>
                    <a:pt x="978837" y="886215"/>
                  </a:cubicBezTo>
                  <a:cubicBezTo>
                    <a:pt x="971820" y="889022"/>
                    <a:pt x="966908" y="891829"/>
                    <a:pt x="964102" y="894635"/>
                  </a:cubicBezTo>
                  <a:lnTo>
                    <a:pt x="955682" y="903056"/>
                  </a:lnTo>
                  <a:lnTo>
                    <a:pt x="945156" y="909371"/>
                  </a:lnTo>
                  <a:cubicBezTo>
                    <a:pt x="943753" y="910774"/>
                    <a:pt x="941999" y="911476"/>
                    <a:pt x="939894" y="911476"/>
                  </a:cubicBezTo>
                  <a:cubicBezTo>
                    <a:pt x="937789" y="911476"/>
                    <a:pt x="936035" y="912177"/>
                    <a:pt x="934631" y="913581"/>
                  </a:cubicBezTo>
                  <a:lnTo>
                    <a:pt x="926211" y="917791"/>
                  </a:lnTo>
                  <a:cubicBezTo>
                    <a:pt x="920598" y="919194"/>
                    <a:pt x="917791" y="922001"/>
                    <a:pt x="917791" y="926211"/>
                  </a:cubicBezTo>
                  <a:cubicBezTo>
                    <a:pt x="916388" y="929018"/>
                    <a:pt x="914283" y="931123"/>
                    <a:pt x="911476" y="932526"/>
                  </a:cubicBezTo>
                  <a:lnTo>
                    <a:pt x="909371" y="938841"/>
                  </a:lnTo>
                  <a:cubicBezTo>
                    <a:pt x="909371" y="943051"/>
                    <a:pt x="905161" y="946559"/>
                    <a:pt x="896741" y="949366"/>
                  </a:cubicBezTo>
                  <a:lnTo>
                    <a:pt x="890426" y="951471"/>
                  </a:lnTo>
                  <a:cubicBezTo>
                    <a:pt x="889022" y="955681"/>
                    <a:pt x="887268" y="958137"/>
                    <a:pt x="885163" y="958839"/>
                  </a:cubicBezTo>
                  <a:cubicBezTo>
                    <a:pt x="883058" y="959540"/>
                    <a:pt x="881304" y="959891"/>
                    <a:pt x="879901" y="959891"/>
                  </a:cubicBezTo>
                  <a:lnTo>
                    <a:pt x="871480" y="970416"/>
                  </a:lnTo>
                  <a:cubicBezTo>
                    <a:pt x="863060" y="978836"/>
                    <a:pt x="857447" y="983046"/>
                    <a:pt x="854640" y="983046"/>
                  </a:cubicBezTo>
                  <a:cubicBezTo>
                    <a:pt x="844817" y="985853"/>
                    <a:pt x="839905" y="991467"/>
                    <a:pt x="839905" y="999887"/>
                  </a:cubicBezTo>
                  <a:cubicBezTo>
                    <a:pt x="834292" y="998483"/>
                    <a:pt x="830082" y="998483"/>
                    <a:pt x="827275" y="999887"/>
                  </a:cubicBezTo>
                  <a:cubicBezTo>
                    <a:pt x="824468" y="1001290"/>
                    <a:pt x="822363" y="1003395"/>
                    <a:pt x="820960" y="1006202"/>
                  </a:cubicBezTo>
                  <a:cubicBezTo>
                    <a:pt x="819557" y="1011815"/>
                    <a:pt x="817802" y="1017078"/>
                    <a:pt x="815697" y="1021989"/>
                  </a:cubicBezTo>
                  <a:cubicBezTo>
                    <a:pt x="813592" y="1026901"/>
                    <a:pt x="811838" y="1032164"/>
                    <a:pt x="810435" y="1037777"/>
                  </a:cubicBezTo>
                  <a:lnTo>
                    <a:pt x="839905" y="1031462"/>
                  </a:lnTo>
                  <a:lnTo>
                    <a:pt x="842010" y="1035672"/>
                  </a:lnTo>
                  <a:lnTo>
                    <a:pt x="812540" y="1048302"/>
                  </a:lnTo>
                  <a:cubicBezTo>
                    <a:pt x="811136" y="1048302"/>
                    <a:pt x="809733" y="1049004"/>
                    <a:pt x="808330" y="1050407"/>
                  </a:cubicBezTo>
                  <a:cubicBezTo>
                    <a:pt x="806926" y="1051811"/>
                    <a:pt x="806926" y="1053214"/>
                    <a:pt x="808330" y="1054617"/>
                  </a:cubicBezTo>
                  <a:lnTo>
                    <a:pt x="810435" y="1060932"/>
                  </a:lnTo>
                  <a:cubicBezTo>
                    <a:pt x="810435" y="1065142"/>
                    <a:pt x="806926" y="1074264"/>
                    <a:pt x="799910" y="1088298"/>
                  </a:cubicBezTo>
                  <a:cubicBezTo>
                    <a:pt x="799910" y="1092508"/>
                    <a:pt x="799208" y="1096016"/>
                    <a:pt x="797805" y="1098823"/>
                  </a:cubicBezTo>
                  <a:cubicBezTo>
                    <a:pt x="810435" y="1091806"/>
                    <a:pt x="818153" y="1088298"/>
                    <a:pt x="820960" y="1088298"/>
                  </a:cubicBezTo>
                  <a:lnTo>
                    <a:pt x="831485" y="1084088"/>
                  </a:lnTo>
                  <a:cubicBezTo>
                    <a:pt x="835695" y="1084088"/>
                    <a:pt x="842361" y="1083737"/>
                    <a:pt x="851483" y="1083035"/>
                  </a:cubicBezTo>
                  <a:cubicBezTo>
                    <a:pt x="860605" y="1082333"/>
                    <a:pt x="867972" y="1079878"/>
                    <a:pt x="873586" y="1075667"/>
                  </a:cubicBezTo>
                  <a:cubicBezTo>
                    <a:pt x="874989" y="1074264"/>
                    <a:pt x="876743" y="1073913"/>
                    <a:pt x="878848" y="1074615"/>
                  </a:cubicBezTo>
                  <a:cubicBezTo>
                    <a:pt x="880953" y="1075317"/>
                    <a:pt x="882707" y="1075667"/>
                    <a:pt x="884111" y="1075667"/>
                  </a:cubicBezTo>
                  <a:cubicBezTo>
                    <a:pt x="881304" y="1077071"/>
                    <a:pt x="880602" y="1079878"/>
                    <a:pt x="882006" y="1084088"/>
                  </a:cubicBezTo>
                  <a:cubicBezTo>
                    <a:pt x="876392" y="1079878"/>
                    <a:pt x="870077" y="1082684"/>
                    <a:pt x="863060" y="1092508"/>
                  </a:cubicBezTo>
                  <a:lnTo>
                    <a:pt x="852535" y="1090403"/>
                  </a:lnTo>
                  <a:cubicBezTo>
                    <a:pt x="852535" y="1090403"/>
                    <a:pt x="852886" y="1090753"/>
                    <a:pt x="853588" y="1091455"/>
                  </a:cubicBezTo>
                  <a:cubicBezTo>
                    <a:pt x="854289" y="1092157"/>
                    <a:pt x="854640" y="1092508"/>
                    <a:pt x="854640" y="1092508"/>
                  </a:cubicBezTo>
                  <a:cubicBezTo>
                    <a:pt x="849027" y="1098121"/>
                    <a:pt x="848325" y="1102331"/>
                    <a:pt x="852535" y="1105138"/>
                  </a:cubicBezTo>
                  <a:cubicBezTo>
                    <a:pt x="855342" y="1107945"/>
                    <a:pt x="858500" y="1107594"/>
                    <a:pt x="862008" y="1104085"/>
                  </a:cubicBezTo>
                  <a:cubicBezTo>
                    <a:pt x="865516" y="1100577"/>
                    <a:pt x="867972" y="1098121"/>
                    <a:pt x="869376" y="1096718"/>
                  </a:cubicBezTo>
                  <a:cubicBezTo>
                    <a:pt x="873586" y="1098121"/>
                    <a:pt x="880602" y="1097420"/>
                    <a:pt x="890426" y="1094613"/>
                  </a:cubicBezTo>
                  <a:cubicBezTo>
                    <a:pt x="917089" y="1087596"/>
                    <a:pt x="934631" y="1082684"/>
                    <a:pt x="943051" y="1079878"/>
                  </a:cubicBezTo>
                  <a:cubicBezTo>
                    <a:pt x="952875" y="1078474"/>
                    <a:pt x="966207" y="1074966"/>
                    <a:pt x="983047" y="1069352"/>
                  </a:cubicBezTo>
                  <a:lnTo>
                    <a:pt x="1035672" y="1054617"/>
                  </a:lnTo>
                  <a:cubicBezTo>
                    <a:pt x="1041286" y="1053214"/>
                    <a:pt x="1046548" y="1051109"/>
                    <a:pt x="1051460" y="1048302"/>
                  </a:cubicBezTo>
                  <a:cubicBezTo>
                    <a:pt x="1056372" y="1045496"/>
                    <a:pt x="1062336" y="1043390"/>
                    <a:pt x="1069353" y="1041987"/>
                  </a:cubicBezTo>
                  <a:lnTo>
                    <a:pt x="1111453" y="1031462"/>
                  </a:lnTo>
                  <a:cubicBezTo>
                    <a:pt x="1119873" y="1027252"/>
                    <a:pt x="1129346" y="1024094"/>
                    <a:pt x="1139871" y="1021989"/>
                  </a:cubicBezTo>
                  <a:cubicBezTo>
                    <a:pt x="1150396" y="1019884"/>
                    <a:pt x="1157764" y="1018130"/>
                    <a:pt x="1161974" y="1016727"/>
                  </a:cubicBezTo>
                  <a:lnTo>
                    <a:pt x="1170394" y="1008307"/>
                  </a:lnTo>
                  <a:cubicBezTo>
                    <a:pt x="1170394" y="1006903"/>
                    <a:pt x="1170043" y="1005149"/>
                    <a:pt x="1169342" y="1003044"/>
                  </a:cubicBezTo>
                  <a:cubicBezTo>
                    <a:pt x="1168640" y="1000939"/>
                    <a:pt x="1167587" y="999887"/>
                    <a:pt x="1166184" y="999887"/>
                  </a:cubicBezTo>
                  <a:cubicBezTo>
                    <a:pt x="1150747" y="992870"/>
                    <a:pt x="1141625" y="982345"/>
                    <a:pt x="1138819" y="968311"/>
                  </a:cubicBezTo>
                  <a:cubicBezTo>
                    <a:pt x="1133205" y="955681"/>
                    <a:pt x="1124785" y="949366"/>
                    <a:pt x="1113558" y="949366"/>
                  </a:cubicBezTo>
                  <a:cubicBezTo>
                    <a:pt x="1106542" y="949366"/>
                    <a:pt x="1103033" y="945858"/>
                    <a:pt x="1103033" y="938841"/>
                  </a:cubicBezTo>
                  <a:cubicBezTo>
                    <a:pt x="1096016" y="930421"/>
                    <a:pt x="1089000" y="924106"/>
                    <a:pt x="1081983" y="919896"/>
                  </a:cubicBezTo>
                  <a:cubicBezTo>
                    <a:pt x="1077773" y="918492"/>
                    <a:pt x="1071458" y="913581"/>
                    <a:pt x="1063038" y="905161"/>
                  </a:cubicBezTo>
                  <a:cubicBezTo>
                    <a:pt x="1060231" y="899547"/>
                    <a:pt x="1055319" y="896740"/>
                    <a:pt x="1048303" y="896740"/>
                  </a:cubicBezTo>
                  <a:cubicBezTo>
                    <a:pt x="1038479" y="893934"/>
                    <a:pt x="1032164" y="889022"/>
                    <a:pt x="1029357" y="882005"/>
                  </a:cubicBezTo>
                  <a:cubicBezTo>
                    <a:pt x="1029357" y="877795"/>
                    <a:pt x="1027252" y="875690"/>
                    <a:pt x="1023042" y="875690"/>
                  </a:cubicBezTo>
                  <a:cubicBezTo>
                    <a:pt x="1020236" y="875690"/>
                    <a:pt x="1014973" y="874989"/>
                    <a:pt x="1007255" y="873585"/>
                  </a:cubicBezTo>
                  <a:cubicBezTo>
                    <a:pt x="1003395" y="872883"/>
                    <a:pt x="1000150" y="872883"/>
                    <a:pt x="997519" y="873585"/>
                  </a:cubicBezTo>
                  <a:close/>
                  <a:moveTo>
                    <a:pt x="553622" y="688343"/>
                  </a:moveTo>
                  <a:lnTo>
                    <a:pt x="545202" y="692553"/>
                  </a:lnTo>
                  <a:cubicBezTo>
                    <a:pt x="529765" y="705183"/>
                    <a:pt x="519941" y="712200"/>
                    <a:pt x="515731" y="713603"/>
                  </a:cubicBezTo>
                  <a:cubicBezTo>
                    <a:pt x="512925" y="715007"/>
                    <a:pt x="508364" y="716410"/>
                    <a:pt x="502049" y="717813"/>
                  </a:cubicBezTo>
                  <a:cubicBezTo>
                    <a:pt x="495734" y="719217"/>
                    <a:pt x="491874" y="722725"/>
                    <a:pt x="490471" y="728338"/>
                  </a:cubicBezTo>
                  <a:cubicBezTo>
                    <a:pt x="490471" y="729742"/>
                    <a:pt x="489068" y="730443"/>
                    <a:pt x="486261" y="730443"/>
                  </a:cubicBezTo>
                  <a:lnTo>
                    <a:pt x="469421" y="740969"/>
                  </a:lnTo>
                  <a:cubicBezTo>
                    <a:pt x="452581" y="750792"/>
                    <a:pt x="439249" y="762019"/>
                    <a:pt x="429425" y="774649"/>
                  </a:cubicBezTo>
                  <a:cubicBezTo>
                    <a:pt x="425215" y="778859"/>
                    <a:pt x="416444" y="786928"/>
                    <a:pt x="403113" y="798857"/>
                  </a:cubicBezTo>
                  <a:cubicBezTo>
                    <a:pt x="389781" y="810785"/>
                    <a:pt x="379606" y="821661"/>
                    <a:pt x="372590" y="831485"/>
                  </a:cubicBezTo>
                  <a:lnTo>
                    <a:pt x="347329" y="858850"/>
                  </a:lnTo>
                  <a:cubicBezTo>
                    <a:pt x="345926" y="860253"/>
                    <a:pt x="345224" y="862358"/>
                    <a:pt x="345224" y="865165"/>
                  </a:cubicBezTo>
                  <a:cubicBezTo>
                    <a:pt x="350838" y="863762"/>
                    <a:pt x="361363" y="858148"/>
                    <a:pt x="376800" y="848325"/>
                  </a:cubicBezTo>
                  <a:cubicBezTo>
                    <a:pt x="379606" y="846921"/>
                    <a:pt x="383816" y="843413"/>
                    <a:pt x="389430" y="837800"/>
                  </a:cubicBezTo>
                  <a:cubicBezTo>
                    <a:pt x="400657" y="829380"/>
                    <a:pt x="410480" y="828678"/>
                    <a:pt x="418900" y="835695"/>
                  </a:cubicBezTo>
                  <a:cubicBezTo>
                    <a:pt x="402060" y="848325"/>
                    <a:pt x="391535" y="856043"/>
                    <a:pt x="387325" y="858850"/>
                  </a:cubicBezTo>
                  <a:cubicBezTo>
                    <a:pt x="376098" y="865867"/>
                    <a:pt x="370485" y="876392"/>
                    <a:pt x="370485" y="890425"/>
                  </a:cubicBezTo>
                  <a:cubicBezTo>
                    <a:pt x="369081" y="894635"/>
                    <a:pt x="371186" y="896740"/>
                    <a:pt x="376800" y="896740"/>
                  </a:cubicBezTo>
                  <a:lnTo>
                    <a:pt x="385220" y="894635"/>
                  </a:lnTo>
                  <a:lnTo>
                    <a:pt x="391535" y="894635"/>
                  </a:lnTo>
                  <a:lnTo>
                    <a:pt x="389430" y="903056"/>
                  </a:lnTo>
                  <a:lnTo>
                    <a:pt x="385220" y="905161"/>
                  </a:lnTo>
                  <a:lnTo>
                    <a:pt x="383115" y="917791"/>
                  </a:lnTo>
                  <a:lnTo>
                    <a:pt x="387325" y="919896"/>
                  </a:lnTo>
                  <a:cubicBezTo>
                    <a:pt x="399955" y="917089"/>
                    <a:pt x="407673" y="914984"/>
                    <a:pt x="410480" y="913581"/>
                  </a:cubicBezTo>
                  <a:cubicBezTo>
                    <a:pt x="416093" y="912177"/>
                    <a:pt x="421005" y="910072"/>
                    <a:pt x="425215" y="907266"/>
                  </a:cubicBezTo>
                  <a:cubicBezTo>
                    <a:pt x="429425" y="904459"/>
                    <a:pt x="433635" y="902354"/>
                    <a:pt x="437845" y="900950"/>
                  </a:cubicBezTo>
                  <a:lnTo>
                    <a:pt x="484156" y="873585"/>
                  </a:lnTo>
                  <a:cubicBezTo>
                    <a:pt x="492576" y="870778"/>
                    <a:pt x="498891" y="867972"/>
                    <a:pt x="503101" y="865165"/>
                  </a:cubicBezTo>
                  <a:cubicBezTo>
                    <a:pt x="512925" y="863762"/>
                    <a:pt x="523450" y="860253"/>
                    <a:pt x="534677" y="854640"/>
                  </a:cubicBezTo>
                  <a:cubicBezTo>
                    <a:pt x="534677" y="854640"/>
                    <a:pt x="540992" y="850430"/>
                    <a:pt x="553622" y="842010"/>
                  </a:cubicBezTo>
                  <a:lnTo>
                    <a:pt x="580987" y="827275"/>
                  </a:lnTo>
                  <a:cubicBezTo>
                    <a:pt x="596424" y="820258"/>
                    <a:pt x="611159" y="811838"/>
                    <a:pt x="625193" y="802014"/>
                  </a:cubicBezTo>
                  <a:lnTo>
                    <a:pt x="631508" y="799909"/>
                  </a:lnTo>
                  <a:cubicBezTo>
                    <a:pt x="634314" y="799909"/>
                    <a:pt x="636419" y="799558"/>
                    <a:pt x="637823" y="798857"/>
                  </a:cubicBezTo>
                  <a:cubicBezTo>
                    <a:pt x="639226" y="798155"/>
                    <a:pt x="640629" y="797804"/>
                    <a:pt x="642033" y="797804"/>
                  </a:cubicBezTo>
                  <a:cubicBezTo>
                    <a:pt x="644840" y="794998"/>
                    <a:pt x="649049" y="792191"/>
                    <a:pt x="654663" y="789384"/>
                  </a:cubicBezTo>
                  <a:cubicBezTo>
                    <a:pt x="661680" y="776754"/>
                    <a:pt x="663785" y="762720"/>
                    <a:pt x="660978" y="747284"/>
                  </a:cubicBezTo>
                  <a:cubicBezTo>
                    <a:pt x="663785" y="738863"/>
                    <a:pt x="665188" y="730443"/>
                    <a:pt x="665188" y="722023"/>
                  </a:cubicBezTo>
                  <a:cubicBezTo>
                    <a:pt x="666591" y="716410"/>
                    <a:pt x="666241" y="713252"/>
                    <a:pt x="664135" y="712551"/>
                  </a:cubicBezTo>
                  <a:cubicBezTo>
                    <a:pt x="662030" y="711849"/>
                    <a:pt x="659575" y="712200"/>
                    <a:pt x="656768" y="713603"/>
                  </a:cubicBezTo>
                  <a:lnTo>
                    <a:pt x="648348" y="713603"/>
                  </a:lnTo>
                  <a:lnTo>
                    <a:pt x="656768" y="707288"/>
                  </a:lnTo>
                  <a:lnTo>
                    <a:pt x="660978" y="703078"/>
                  </a:lnTo>
                  <a:cubicBezTo>
                    <a:pt x="656768" y="698868"/>
                    <a:pt x="653961" y="696763"/>
                    <a:pt x="652558" y="696763"/>
                  </a:cubicBezTo>
                  <a:cubicBezTo>
                    <a:pt x="649751" y="695360"/>
                    <a:pt x="647295" y="695009"/>
                    <a:pt x="645190" y="695710"/>
                  </a:cubicBezTo>
                  <a:cubicBezTo>
                    <a:pt x="643085" y="696412"/>
                    <a:pt x="641331" y="696763"/>
                    <a:pt x="639928" y="696763"/>
                  </a:cubicBezTo>
                  <a:lnTo>
                    <a:pt x="633613" y="696763"/>
                  </a:lnTo>
                  <a:lnTo>
                    <a:pt x="616773" y="694658"/>
                  </a:lnTo>
                  <a:cubicBezTo>
                    <a:pt x="609756" y="696061"/>
                    <a:pt x="604142" y="698166"/>
                    <a:pt x="599932" y="700973"/>
                  </a:cubicBezTo>
                  <a:cubicBezTo>
                    <a:pt x="595722" y="703780"/>
                    <a:pt x="591512" y="705885"/>
                    <a:pt x="587302" y="707288"/>
                  </a:cubicBezTo>
                  <a:cubicBezTo>
                    <a:pt x="585899" y="707288"/>
                    <a:pt x="584145" y="708341"/>
                    <a:pt x="582040" y="710446"/>
                  </a:cubicBezTo>
                  <a:cubicBezTo>
                    <a:pt x="579935" y="712551"/>
                    <a:pt x="576075" y="714305"/>
                    <a:pt x="570462" y="715708"/>
                  </a:cubicBezTo>
                  <a:cubicBezTo>
                    <a:pt x="553622" y="721322"/>
                    <a:pt x="540992" y="726233"/>
                    <a:pt x="532572" y="730443"/>
                  </a:cubicBezTo>
                  <a:lnTo>
                    <a:pt x="528361" y="732548"/>
                  </a:lnTo>
                  <a:cubicBezTo>
                    <a:pt x="508714" y="745179"/>
                    <a:pt x="493979" y="752897"/>
                    <a:pt x="484156" y="755704"/>
                  </a:cubicBezTo>
                  <a:cubicBezTo>
                    <a:pt x="481349" y="757107"/>
                    <a:pt x="478192" y="759914"/>
                    <a:pt x="474683" y="764124"/>
                  </a:cubicBezTo>
                  <a:cubicBezTo>
                    <a:pt x="471175" y="768334"/>
                    <a:pt x="468017" y="771140"/>
                    <a:pt x="465211" y="772544"/>
                  </a:cubicBezTo>
                  <a:lnTo>
                    <a:pt x="450476" y="789384"/>
                  </a:lnTo>
                  <a:lnTo>
                    <a:pt x="448371" y="783069"/>
                  </a:lnTo>
                  <a:cubicBezTo>
                    <a:pt x="449774" y="780262"/>
                    <a:pt x="451528" y="777105"/>
                    <a:pt x="453633" y="773596"/>
                  </a:cubicBezTo>
                  <a:cubicBezTo>
                    <a:pt x="455738" y="770088"/>
                    <a:pt x="457492" y="766930"/>
                    <a:pt x="458896" y="764124"/>
                  </a:cubicBezTo>
                  <a:lnTo>
                    <a:pt x="471526" y="753599"/>
                  </a:lnTo>
                  <a:cubicBezTo>
                    <a:pt x="478542" y="750792"/>
                    <a:pt x="482753" y="747284"/>
                    <a:pt x="484156" y="743074"/>
                  </a:cubicBezTo>
                  <a:cubicBezTo>
                    <a:pt x="486963" y="740267"/>
                    <a:pt x="495383" y="735355"/>
                    <a:pt x="509416" y="728338"/>
                  </a:cubicBezTo>
                  <a:lnTo>
                    <a:pt x="530466" y="717813"/>
                  </a:lnTo>
                  <a:cubicBezTo>
                    <a:pt x="533273" y="716410"/>
                    <a:pt x="536431" y="714305"/>
                    <a:pt x="539939" y="711498"/>
                  </a:cubicBezTo>
                  <a:cubicBezTo>
                    <a:pt x="543447" y="708691"/>
                    <a:pt x="546605" y="706587"/>
                    <a:pt x="549412" y="705183"/>
                  </a:cubicBezTo>
                  <a:cubicBezTo>
                    <a:pt x="552218" y="702376"/>
                    <a:pt x="553622" y="696763"/>
                    <a:pt x="553622" y="688343"/>
                  </a:cubicBezTo>
                  <a:close/>
                  <a:moveTo>
                    <a:pt x="572567" y="677818"/>
                  </a:moveTo>
                  <a:lnTo>
                    <a:pt x="562042" y="684133"/>
                  </a:lnTo>
                  <a:cubicBezTo>
                    <a:pt x="559235" y="684133"/>
                    <a:pt x="559235" y="685536"/>
                    <a:pt x="562042" y="688343"/>
                  </a:cubicBezTo>
                  <a:lnTo>
                    <a:pt x="566252" y="688343"/>
                  </a:lnTo>
                  <a:lnTo>
                    <a:pt x="576777" y="682028"/>
                  </a:lnTo>
                  <a:cubicBezTo>
                    <a:pt x="573970" y="680624"/>
                    <a:pt x="572567" y="679221"/>
                    <a:pt x="572567" y="677818"/>
                  </a:cubicBezTo>
                  <a:close/>
                  <a:moveTo>
                    <a:pt x="568357" y="16840"/>
                  </a:moveTo>
                  <a:cubicBezTo>
                    <a:pt x="562744" y="16840"/>
                    <a:pt x="557130" y="21050"/>
                    <a:pt x="551517" y="29470"/>
                  </a:cubicBezTo>
                  <a:cubicBezTo>
                    <a:pt x="554323" y="30873"/>
                    <a:pt x="559235" y="30172"/>
                    <a:pt x="566252" y="27365"/>
                  </a:cubicBezTo>
                  <a:cubicBezTo>
                    <a:pt x="573269" y="24558"/>
                    <a:pt x="578180" y="25260"/>
                    <a:pt x="580987" y="29470"/>
                  </a:cubicBezTo>
                  <a:cubicBezTo>
                    <a:pt x="580987" y="29470"/>
                    <a:pt x="580987" y="27716"/>
                    <a:pt x="580987" y="24207"/>
                  </a:cubicBezTo>
                  <a:cubicBezTo>
                    <a:pt x="580987" y="20699"/>
                    <a:pt x="578180" y="18243"/>
                    <a:pt x="572567" y="16840"/>
                  </a:cubicBezTo>
                  <a:close/>
                  <a:moveTo>
                    <a:pt x="572567" y="0"/>
                  </a:moveTo>
                  <a:cubicBezTo>
                    <a:pt x="576777" y="0"/>
                    <a:pt x="581689" y="1403"/>
                    <a:pt x="587302" y="4210"/>
                  </a:cubicBezTo>
                  <a:lnTo>
                    <a:pt x="604142" y="14735"/>
                  </a:lnTo>
                  <a:lnTo>
                    <a:pt x="612563" y="18945"/>
                  </a:lnTo>
                  <a:lnTo>
                    <a:pt x="618878" y="16840"/>
                  </a:lnTo>
                  <a:cubicBezTo>
                    <a:pt x="624491" y="16840"/>
                    <a:pt x="633613" y="21050"/>
                    <a:pt x="646243" y="29470"/>
                  </a:cubicBezTo>
                  <a:lnTo>
                    <a:pt x="684133" y="52625"/>
                  </a:lnTo>
                  <a:cubicBezTo>
                    <a:pt x="686940" y="54029"/>
                    <a:pt x="697465" y="63852"/>
                    <a:pt x="715709" y="82096"/>
                  </a:cubicBezTo>
                  <a:lnTo>
                    <a:pt x="747284" y="117881"/>
                  </a:lnTo>
                  <a:cubicBezTo>
                    <a:pt x="750091" y="126301"/>
                    <a:pt x="754301" y="131213"/>
                    <a:pt x="759914" y="132616"/>
                  </a:cubicBezTo>
                  <a:cubicBezTo>
                    <a:pt x="761317" y="136826"/>
                    <a:pt x="765528" y="140335"/>
                    <a:pt x="772544" y="143141"/>
                  </a:cubicBezTo>
                  <a:cubicBezTo>
                    <a:pt x="775351" y="144545"/>
                    <a:pt x="780263" y="149456"/>
                    <a:pt x="787280" y="157876"/>
                  </a:cubicBezTo>
                  <a:lnTo>
                    <a:pt x="802015" y="183137"/>
                  </a:lnTo>
                  <a:cubicBezTo>
                    <a:pt x="803418" y="185943"/>
                    <a:pt x="809032" y="195767"/>
                    <a:pt x="818855" y="212607"/>
                  </a:cubicBezTo>
                  <a:cubicBezTo>
                    <a:pt x="820258" y="216817"/>
                    <a:pt x="823065" y="226641"/>
                    <a:pt x="827275" y="242078"/>
                  </a:cubicBezTo>
                  <a:cubicBezTo>
                    <a:pt x="827275" y="243481"/>
                    <a:pt x="827977" y="244182"/>
                    <a:pt x="829380" y="244182"/>
                  </a:cubicBezTo>
                  <a:lnTo>
                    <a:pt x="842010" y="231552"/>
                  </a:lnTo>
                  <a:cubicBezTo>
                    <a:pt x="854640" y="224536"/>
                    <a:pt x="864464" y="216817"/>
                    <a:pt x="871480" y="208397"/>
                  </a:cubicBezTo>
                  <a:lnTo>
                    <a:pt x="884111" y="202082"/>
                  </a:lnTo>
                  <a:cubicBezTo>
                    <a:pt x="891127" y="193662"/>
                    <a:pt x="897442" y="187347"/>
                    <a:pt x="903056" y="183137"/>
                  </a:cubicBezTo>
                  <a:cubicBezTo>
                    <a:pt x="912879" y="176120"/>
                    <a:pt x="922001" y="174015"/>
                    <a:pt x="930421" y="176822"/>
                  </a:cubicBezTo>
                  <a:cubicBezTo>
                    <a:pt x="950068" y="185242"/>
                    <a:pt x="964803" y="190154"/>
                    <a:pt x="974627" y="191557"/>
                  </a:cubicBezTo>
                  <a:lnTo>
                    <a:pt x="989362" y="202082"/>
                  </a:lnTo>
                  <a:lnTo>
                    <a:pt x="1012517" y="218922"/>
                  </a:lnTo>
                  <a:lnTo>
                    <a:pt x="1029357" y="223132"/>
                  </a:lnTo>
                  <a:cubicBezTo>
                    <a:pt x="1032164" y="224536"/>
                    <a:pt x="1034971" y="224886"/>
                    <a:pt x="1037777" y="224185"/>
                  </a:cubicBezTo>
                  <a:cubicBezTo>
                    <a:pt x="1040584" y="223483"/>
                    <a:pt x="1043391" y="223834"/>
                    <a:pt x="1046198" y="225237"/>
                  </a:cubicBezTo>
                  <a:cubicBezTo>
                    <a:pt x="1063038" y="228044"/>
                    <a:pt x="1077071" y="238569"/>
                    <a:pt x="1088298" y="256813"/>
                  </a:cubicBezTo>
                  <a:cubicBezTo>
                    <a:pt x="1095315" y="265233"/>
                    <a:pt x="1098823" y="277161"/>
                    <a:pt x="1098823" y="292598"/>
                  </a:cubicBezTo>
                  <a:cubicBezTo>
                    <a:pt x="1101630" y="305228"/>
                    <a:pt x="1107945" y="313648"/>
                    <a:pt x="1117768" y="317858"/>
                  </a:cubicBezTo>
                  <a:cubicBezTo>
                    <a:pt x="1150045" y="327682"/>
                    <a:pt x="1171797" y="335400"/>
                    <a:pt x="1183024" y="341014"/>
                  </a:cubicBezTo>
                  <a:cubicBezTo>
                    <a:pt x="1190041" y="345224"/>
                    <a:pt x="1194953" y="351890"/>
                    <a:pt x="1197759" y="361011"/>
                  </a:cubicBezTo>
                  <a:cubicBezTo>
                    <a:pt x="1200566" y="370133"/>
                    <a:pt x="1201969" y="376097"/>
                    <a:pt x="1201969" y="378904"/>
                  </a:cubicBezTo>
                  <a:cubicBezTo>
                    <a:pt x="1201969" y="384518"/>
                    <a:pt x="1205478" y="390833"/>
                    <a:pt x="1212495" y="397849"/>
                  </a:cubicBezTo>
                  <a:cubicBezTo>
                    <a:pt x="1219511" y="413286"/>
                    <a:pt x="1228633" y="425916"/>
                    <a:pt x="1239860" y="435740"/>
                  </a:cubicBezTo>
                  <a:cubicBezTo>
                    <a:pt x="1245473" y="438547"/>
                    <a:pt x="1249332" y="443809"/>
                    <a:pt x="1251438" y="451528"/>
                  </a:cubicBezTo>
                  <a:cubicBezTo>
                    <a:pt x="1253542" y="459246"/>
                    <a:pt x="1253192" y="464509"/>
                    <a:pt x="1250385" y="467315"/>
                  </a:cubicBezTo>
                  <a:cubicBezTo>
                    <a:pt x="1247578" y="472929"/>
                    <a:pt x="1241263" y="478542"/>
                    <a:pt x="1231440" y="484155"/>
                  </a:cubicBezTo>
                  <a:cubicBezTo>
                    <a:pt x="1216003" y="491172"/>
                    <a:pt x="1206881" y="495382"/>
                    <a:pt x="1204074" y="496786"/>
                  </a:cubicBezTo>
                  <a:cubicBezTo>
                    <a:pt x="1204074" y="496786"/>
                    <a:pt x="1203724" y="497137"/>
                    <a:pt x="1203022" y="497838"/>
                  </a:cubicBezTo>
                  <a:cubicBezTo>
                    <a:pt x="1202320" y="498540"/>
                    <a:pt x="1201969" y="498891"/>
                    <a:pt x="1201969" y="498891"/>
                  </a:cubicBezTo>
                  <a:cubicBezTo>
                    <a:pt x="1196356" y="496084"/>
                    <a:pt x="1192848" y="494681"/>
                    <a:pt x="1191444" y="494681"/>
                  </a:cubicBezTo>
                  <a:cubicBezTo>
                    <a:pt x="1187234" y="494681"/>
                    <a:pt x="1183726" y="495733"/>
                    <a:pt x="1180919" y="497838"/>
                  </a:cubicBezTo>
                  <a:cubicBezTo>
                    <a:pt x="1178112" y="499943"/>
                    <a:pt x="1174604" y="501697"/>
                    <a:pt x="1170394" y="503101"/>
                  </a:cubicBezTo>
                  <a:cubicBezTo>
                    <a:pt x="1167587" y="504504"/>
                    <a:pt x="1161974" y="509416"/>
                    <a:pt x="1153554" y="517836"/>
                  </a:cubicBezTo>
                  <a:cubicBezTo>
                    <a:pt x="1152150" y="519239"/>
                    <a:pt x="1148642" y="519941"/>
                    <a:pt x="1143029" y="519941"/>
                  </a:cubicBezTo>
                  <a:cubicBezTo>
                    <a:pt x="1138819" y="517134"/>
                    <a:pt x="1134609" y="517836"/>
                    <a:pt x="1130399" y="522046"/>
                  </a:cubicBezTo>
                  <a:lnTo>
                    <a:pt x="1124084" y="522046"/>
                  </a:lnTo>
                  <a:lnTo>
                    <a:pt x="1124084" y="524151"/>
                  </a:lnTo>
                  <a:lnTo>
                    <a:pt x="1094613" y="532571"/>
                  </a:lnTo>
                  <a:cubicBezTo>
                    <a:pt x="1090403" y="533975"/>
                    <a:pt x="1085842" y="535378"/>
                    <a:pt x="1080930" y="536781"/>
                  </a:cubicBezTo>
                  <a:cubicBezTo>
                    <a:pt x="1076019" y="538184"/>
                    <a:pt x="1071458" y="539588"/>
                    <a:pt x="1067248" y="540991"/>
                  </a:cubicBezTo>
                  <a:cubicBezTo>
                    <a:pt x="1063038" y="542394"/>
                    <a:pt x="1054618" y="545903"/>
                    <a:pt x="1041988" y="551516"/>
                  </a:cubicBezTo>
                  <a:cubicBezTo>
                    <a:pt x="1040584" y="552920"/>
                    <a:pt x="1037076" y="553621"/>
                    <a:pt x="1031462" y="553621"/>
                  </a:cubicBezTo>
                  <a:lnTo>
                    <a:pt x="1004097" y="570462"/>
                  </a:lnTo>
                  <a:cubicBezTo>
                    <a:pt x="992870" y="581688"/>
                    <a:pt x="983748" y="587302"/>
                    <a:pt x="976732" y="587302"/>
                  </a:cubicBezTo>
                  <a:cubicBezTo>
                    <a:pt x="972522" y="587302"/>
                    <a:pt x="969013" y="589407"/>
                    <a:pt x="966207" y="593617"/>
                  </a:cubicBezTo>
                  <a:cubicBezTo>
                    <a:pt x="961997" y="596423"/>
                    <a:pt x="956734" y="598528"/>
                    <a:pt x="950419" y="599932"/>
                  </a:cubicBezTo>
                  <a:cubicBezTo>
                    <a:pt x="944104" y="601335"/>
                    <a:pt x="939543" y="604142"/>
                    <a:pt x="936736" y="608352"/>
                  </a:cubicBezTo>
                  <a:lnTo>
                    <a:pt x="928316" y="612562"/>
                  </a:lnTo>
                  <a:cubicBezTo>
                    <a:pt x="926913" y="612562"/>
                    <a:pt x="924106" y="612913"/>
                    <a:pt x="919896" y="613615"/>
                  </a:cubicBezTo>
                  <a:cubicBezTo>
                    <a:pt x="915686" y="614316"/>
                    <a:pt x="912879" y="616772"/>
                    <a:pt x="911476" y="620982"/>
                  </a:cubicBezTo>
                  <a:cubicBezTo>
                    <a:pt x="911476" y="623789"/>
                    <a:pt x="908669" y="625192"/>
                    <a:pt x="903056" y="625192"/>
                  </a:cubicBezTo>
                  <a:cubicBezTo>
                    <a:pt x="900249" y="625192"/>
                    <a:pt x="895688" y="626946"/>
                    <a:pt x="889373" y="630455"/>
                  </a:cubicBezTo>
                  <a:cubicBezTo>
                    <a:pt x="883058" y="633963"/>
                    <a:pt x="877094" y="636419"/>
                    <a:pt x="871480" y="637822"/>
                  </a:cubicBezTo>
                  <a:cubicBezTo>
                    <a:pt x="865867" y="637822"/>
                    <a:pt x="863762" y="642032"/>
                    <a:pt x="865165" y="650452"/>
                  </a:cubicBezTo>
                  <a:lnTo>
                    <a:pt x="865165" y="654662"/>
                  </a:lnTo>
                  <a:cubicBezTo>
                    <a:pt x="865165" y="656066"/>
                    <a:pt x="865165" y="658873"/>
                    <a:pt x="865165" y="663083"/>
                  </a:cubicBezTo>
                  <a:cubicBezTo>
                    <a:pt x="865165" y="667293"/>
                    <a:pt x="865867" y="670450"/>
                    <a:pt x="867270" y="672555"/>
                  </a:cubicBezTo>
                  <a:cubicBezTo>
                    <a:pt x="868674" y="674660"/>
                    <a:pt x="871480" y="675713"/>
                    <a:pt x="875691" y="675713"/>
                  </a:cubicBezTo>
                  <a:cubicBezTo>
                    <a:pt x="878497" y="675713"/>
                    <a:pt x="880602" y="675362"/>
                    <a:pt x="882006" y="674660"/>
                  </a:cubicBezTo>
                  <a:cubicBezTo>
                    <a:pt x="883409" y="673959"/>
                    <a:pt x="884812" y="674309"/>
                    <a:pt x="886216" y="675713"/>
                  </a:cubicBezTo>
                  <a:cubicBezTo>
                    <a:pt x="915686" y="688343"/>
                    <a:pt x="930421" y="694658"/>
                    <a:pt x="930421" y="694658"/>
                  </a:cubicBezTo>
                  <a:cubicBezTo>
                    <a:pt x="936035" y="696061"/>
                    <a:pt x="940595" y="697465"/>
                    <a:pt x="944104" y="698868"/>
                  </a:cubicBezTo>
                  <a:cubicBezTo>
                    <a:pt x="947612" y="700271"/>
                    <a:pt x="950770" y="701675"/>
                    <a:pt x="953577" y="703078"/>
                  </a:cubicBezTo>
                  <a:cubicBezTo>
                    <a:pt x="964803" y="707288"/>
                    <a:pt x="972522" y="712902"/>
                    <a:pt x="976732" y="719918"/>
                  </a:cubicBezTo>
                  <a:lnTo>
                    <a:pt x="976732" y="726233"/>
                  </a:lnTo>
                  <a:lnTo>
                    <a:pt x="974627" y="734653"/>
                  </a:lnTo>
                  <a:cubicBezTo>
                    <a:pt x="974627" y="741670"/>
                    <a:pt x="978837" y="746582"/>
                    <a:pt x="987257" y="749389"/>
                  </a:cubicBezTo>
                  <a:cubicBezTo>
                    <a:pt x="1004097" y="753599"/>
                    <a:pt x="1014622" y="761317"/>
                    <a:pt x="1018832" y="772544"/>
                  </a:cubicBezTo>
                  <a:lnTo>
                    <a:pt x="1037777" y="802014"/>
                  </a:lnTo>
                  <a:cubicBezTo>
                    <a:pt x="1039181" y="804821"/>
                    <a:pt x="1040935" y="806575"/>
                    <a:pt x="1043040" y="807277"/>
                  </a:cubicBezTo>
                  <a:cubicBezTo>
                    <a:pt x="1045145" y="807978"/>
                    <a:pt x="1046198" y="809031"/>
                    <a:pt x="1046198" y="810434"/>
                  </a:cubicBezTo>
                  <a:cubicBezTo>
                    <a:pt x="1046198" y="810434"/>
                    <a:pt x="1049004" y="813241"/>
                    <a:pt x="1054618" y="818854"/>
                  </a:cubicBezTo>
                  <a:cubicBezTo>
                    <a:pt x="1063038" y="824468"/>
                    <a:pt x="1074264" y="832537"/>
                    <a:pt x="1088298" y="843062"/>
                  </a:cubicBezTo>
                  <a:cubicBezTo>
                    <a:pt x="1102332" y="853587"/>
                    <a:pt x="1114962" y="861657"/>
                    <a:pt x="1126188" y="867270"/>
                  </a:cubicBezTo>
                  <a:cubicBezTo>
                    <a:pt x="1152852" y="882707"/>
                    <a:pt x="1179516" y="893232"/>
                    <a:pt x="1206180" y="898845"/>
                  </a:cubicBezTo>
                  <a:cubicBezTo>
                    <a:pt x="1213196" y="900249"/>
                    <a:pt x="1219160" y="901652"/>
                    <a:pt x="1224072" y="903056"/>
                  </a:cubicBezTo>
                  <a:cubicBezTo>
                    <a:pt x="1228984" y="904459"/>
                    <a:pt x="1233545" y="905862"/>
                    <a:pt x="1237755" y="907266"/>
                  </a:cubicBezTo>
                  <a:cubicBezTo>
                    <a:pt x="1240561" y="908669"/>
                    <a:pt x="1243719" y="909020"/>
                    <a:pt x="1247227" y="908318"/>
                  </a:cubicBezTo>
                  <a:cubicBezTo>
                    <a:pt x="1250736" y="907616"/>
                    <a:pt x="1253893" y="907967"/>
                    <a:pt x="1256700" y="909371"/>
                  </a:cubicBezTo>
                  <a:cubicBezTo>
                    <a:pt x="1280557" y="909371"/>
                    <a:pt x="1305116" y="905862"/>
                    <a:pt x="1330376" y="898845"/>
                  </a:cubicBezTo>
                  <a:lnTo>
                    <a:pt x="1336691" y="898845"/>
                  </a:lnTo>
                  <a:lnTo>
                    <a:pt x="1364056" y="900950"/>
                  </a:lnTo>
                  <a:cubicBezTo>
                    <a:pt x="1372476" y="902354"/>
                    <a:pt x="1383352" y="906915"/>
                    <a:pt x="1396684" y="914633"/>
                  </a:cubicBezTo>
                  <a:cubicBezTo>
                    <a:pt x="1410016" y="922352"/>
                    <a:pt x="1420892" y="926912"/>
                    <a:pt x="1429312" y="928316"/>
                  </a:cubicBezTo>
                  <a:lnTo>
                    <a:pt x="1460888" y="938841"/>
                  </a:lnTo>
                  <a:cubicBezTo>
                    <a:pt x="1479131" y="947261"/>
                    <a:pt x="1488253" y="960593"/>
                    <a:pt x="1488253" y="978836"/>
                  </a:cubicBezTo>
                  <a:cubicBezTo>
                    <a:pt x="1489656" y="987256"/>
                    <a:pt x="1496673" y="994273"/>
                    <a:pt x="1509303" y="999887"/>
                  </a:cubicBezTo>
                  <a:cubicBezTo>
                    <a:pt x="1521933" y="1004097"/>
                    <a:pt x="1532458" y="1013218"/>
                    <a:pt x="1540878" y="1027252"/>
                  </a:cubicBezTo>
                  <a:cubicBezTo>
                    <a:pt x="1540878" y="1027252"/>
                    <a:pt x="1549299" y="1033567"/>
                    <a:pt x="1566139" y="1046197"/>
                  </a:cubicBezTo>
                  <a:cubicBezTo>
                    <a:pt x="1578769" y="1054617"/>
                    <a:pt x="1584382" y="1065142"/>
                    <a:pt x="1582979" y="1077772"/>
                  </a:cubicBezTo>
                  <a:lnTo>
                    <a:pt x="1580874" y="1086193"/>
                  </a:lnTo>
                  <a:cubicBezTo>
                    <a:pt x="1580874" y="1093209"/>
                    <a:pt x="1585786" y="1101629"/>
                    <a:pt x="1595609" y="1111453"/>
                  </a:cubicBezTo>
                  <a:cubicBezTo>
                    <a:pt x="1597012" y="1112856"/>
                    <a:pt x="1600170" y="1114961"/>
                    <a:pt x="1605082" y="1117768"/>
                  </a:cubicBezTo>
                  <a:cubicBezTo>
                    <a:pt x="1609993" y="1120575"/>
                    <a:pt x="1612449" y="1124083"/>
                    <a:pt x="1612449" y="1128293"/>
                  </a:cubicBezTo>
                  <a:cubicBezTo>
                    <a:pt x="1612449" y="1131100"/>
                    <a:pt x="1611397" y="1132854"/>
                    <a:pt x="1609292" y="1133556"/>
                  </a:cubicBezTo>
                  <a:cubicBezTo>
                    <a:pt x="1607187" y="1134257"/>
                    <a:pt x="1604029" y="1134608"/>
                    <a:pt x="1599819" y="1134608"/>
                  </a:cubicBezTo>
                  <a:lnTo>
                    <a:pt x="1591399" y="1138818"/>
                  </a:lnTo>
                  <a:cubicBezTo>
                    <a:pt x="1582979" y="1148642"/>
                    <a:pt x="1573155" y="1153553"/>
                    <a:pt x="1561929" y="1153553"/>
                  </a:cubicBezTo>
                  <a:cubicBezTo>
                    <a:pt x="1560525" y="1153553"/>
                    <a:pt x="1555614" y="1154957"/>
                    <a:pt x="1547193" y="1157764"/>
                  </a:cubicBezTo>
                  <a:lnTo>
                    <a:pt x="1515618" y="1161974"/>
                  </a:lnTo>
                  <a:cubicBezTo>
                    <a:pt x="1512812" y="1161974"/>
                    <a:pt x="1507198" y="1163377"/>
                    <a:pt x="1498778" y="1166184"/>
                  </a:cubicBezTo>
                  <a:lnTo>
                    <a:pt x="1477728" y="1164079"/>
                  </a:lnTo>
                  <a:cubicBezTo>
                    <a:pt x="1456677" y="1158465"/>
                    <a:pt x="1440539" y="1156360"/>
                    <a:pt x="1429312" y="1157764"/>
                  </a:cubicBezTo>
                  <a:cubicBezTo>
                    <a:pt x="1423699" y="1157764"/>
                    <a:pt x="1418085" y="1157062"/>
                    <a:pt x="1412472" y="1155658"/>
                  </a:cubicBezTo>
                  <a:cubicBezTo>
                    <a:pt x="1406858" y="1154255"/>
                    <a:pt x="1401947" y="1153553"/>
                    <a:pt x="1397737" y="1153553"/>
                  </a:cubicBezTo>
                  <a:cubicBezTo>
                    <a:pt x="1375283" y="1153553"/>
                    <a:pt x="1358443" y="1154255"/>
                    <a:pt x="1347216" y="1155658"/>
                  </a:cubicBezTo>
                  <a:cubicBezTo>
                    <a:pt x="1337393" y="1158465"/>
                    <a:pt x="1329674" y="1159167"/>
                    <a:pt x="1324061" y="1157764"/>
                  </a:cubicBezTo>
                  <a:lnTo>
                    <a:pt x="1317746" y="1164079"/>
                  </a:lnTo>
                  <a:cubicBezTo>
                    <a:pt x="1313536" y="1171095"/>
                    <a:pt x="1306519" y="1171797"/>
                    <a:pt x="1296696" y="1166184"/>
                  </a:cubicBezTo>
                  <a:cubicBezTo>
                    <a:pt x="1296696" y="1164780"/>
                    <a:pt x="1295292" y="1162675"/>
                    <a:pt x="1292485" y="1159868"/>
                  </a:cubicBezTo>
                  <a:cubicBezTo>
                    <a:pt x="1295292" y="1158465"/>
                    <a:pt x="1298450" y="1156711"/>
                    <a:pt x="1301958" y="1154606"/>
                  </a:cubicBezTo>
                  <a:cubicBezTo>
                    <a:pt x="1305466" y="1152501"/>
                    <a:pt x="1307922" y="1150396"/>
                    <a:pt x="1309326" y="1148291"/>
                  </a:cubicBezTo>
                  <a:cubicBezTo>
                    <a:pt x="1310729" y="1146186"/>
                    <a:pt x="1310027" y="1143028"/>
                    <a:pt x="1307221" y="1138818"/>
                  </a:cubicBezTo>
                  <a:lnTo>
                    <a:pt x="1286170" y="1140923"/>
                  </a:lnTo>
                  <a:cubicBezTo>
                    <a:pt x="1284767" y="1140923"/>
                    <a:pt x="1281960" y="1140572"/>
                    <a:pt x="1277750" y="1139871"/>
                  </a:cubicBezTo>
                  <a:cubicBezTo>
                    <a:pt x="1273540" y="1139169"/>
                    <a:pt x="1270032" y="1141625"/>
                    <a:pt x="1267225" y="1147238"/>
                  </a:cubicBezTo>
                  <a:cubicBezTo>
                    <a:pt x="1267225" y="1148642"/>
                    <a:pt x="1268629" y="1151799"/>
                    <a:pt x="1271435" y="1156711"/>
                  </a:cubicBezTo>
                  <a:cubicBezTo>
                    <a:pt x="1274242" y="1161623"/>
                    <a:pt x="1274242" y="1166885"/>
                    <a:pt x="1271435" y="1172499"/>
                  </a:cubicBezTo>
                  <a:cubicBezTo>
                    <a:pt x="1272839" y="1176709"/>
                    <a:pt x="1270734" y="1180217"/>
                    <a:pt x="1265120" y="1183024"/>
                  </a:cubicBezTo>
                  <a:cubicBezTo>
                    <a:pt x="1259507" y="1183024"/>
                    <a:pt x="1254595" y="1178814"/>
                    <a:pt x="1250385" y="1170394"/>
                  </a:cubicBezTo>
                  <a:cubicBezTo>
                    <a:pt x="1250385" y="1168990"/>
                    <a:pt x="1249683" y="1168289"/>
                    <a:pt x="1248280" y="1168289"/>
                  </a:cubicBezTo>
                  <a:cubicBezTo>
                    <a:pt x="1246877" y="1168289"/>
                    <a:pt x="1245473" y="1167587"/>
                    <a:pt x="1244070" y="1166184"/>
                  </a:cubicBezTo>
                  <a:cubicBezTo>
                    <a:pt x="1248280" y="1161974"/>
                    <a:pt x="1250385" y="1159167"/>
                    <a:pt x="1250385" y="1157764"/>
                  </a:cubicBezTo>
                  <a:lnTo>
                    <a:pt x="1254595" y="1149343"/>
                  </a:lnTo>
                  <a:cubicBezTo>
                    <a:pt x="1253192" y="1147940"/>
                    <a:pt x="1250385" y="1147238"/>
                    <a:pt x="1246175" y="1147238"/>
                  </a:cubicBezTo>
                  <a:cubicBezTo>
                    <a:pt x="1243368" y="1147238"/>
                    <a:pt x="1241263" y="1147589"/>
                    <a:pt x="1239860" y="1148291"/>
                  </a:cubicBezTo>
                  <a:cubicBezTo>
                    <a:pt x="1238456" y="1148993"/>
                    <a:pt x="1237053" y="1149343"/>
                    <a:pt x="1235650" y="1149343"/>
                  </a:cubicBezTo>
                  <a:cubicBezTo>
                    <a:pt x="1234246" y="1150747"/>
                    <a:pt x="1231089" y="1152852"/>
                    <a:pt x="1226177" y="1155658"/>
                  </a:cubicBezTo>
                  <a:cubicBezTo>
                    <a:pt x="1221266" y="1158465"/>
                    <a:pt x="1218108" y="1161974"/>
                    <a:pt x="1216705" y="1166184"/>
                  </a:cubicBezTo>
                  <a:cubicBezTo>
                    <a:pt x="1215301" y="1168990"/>
                    <a:pt x="1216003" y="1171095"/>
                    <a:pt x="1218810" y="1172499"/>
                  </a:cubicBezTo>
                  <a:cubicBezTo>
                    <a:pt x="1227230" y="1173902"/>
                    <a:pt x="1230738" y="1177410"/>
                    <a:pt x="1229335" y="1183024"/>
                  </a:cubicBezTo>
                  <a:cubicBezTo>
                    <a:pt x="1227931" y="1183024"/>
                    <a:pt x="1227230" y="1183375"/>
                    <a:pt x="1227230" y="1184076"/>
                  </a:cubicBezTo>
                  <a:cubicBezTo>
                    <a:pt x="1227230" y="1184778"/>
                    <a:pt x="1227230" y="1185831"/>
                    <a:pt x="1227230" y="1187234"/>
                  </a:cubicBezTo>
                  <a:cubicBezTo>
                    <a:pt x="1224423" y="1188637"/>
                    <a:pt x="1222318" y="1190041"/>
                    <a:pt x="1220915" y="1191444"/>
                  </a:cubicBezTo>
                  <a:cubicBezTo>
                    <a:pt x="1219511" y="1192847"/>
                    <a:pt x="1218108" y="1193549"/>
                    <a:pt x="1216705" y="1193549"/>
                  </a:cubicBezTo>
                  <a:cubicBezTo>
                    <a:pt x="1213898" y="1193549"/>
                    <a:pt x="1209688" y="1192146"/>
                    <a:pt x="1204074" y="1189339"/>
                  </a:cubicBezTo>
                  <a:cubicBezTo>
                    <a:pt x="1201268" y="1186532"/>
                    <a:pt x="1199163" y="1185129"/>
                    <a:pt x="1197759" y="1185129"/>
                  </a:cubicBezTo>
                  <a:cubicBezTo>
                    <a:pt x="1199163" y="1187936"/>
                    <a:pt x="1199864" y="1190391"/>
                    <a:pt x="1199864" y="1192496"/>
                  </a:cubicBezTo>
                  <a:cubicBezTo>
                    <a:pt x="1199864" y="1194601"/>
                    <a:pt x="1197759" y="1195654"/>
                    <a:pt x="1193549" y="1195654"/>
                  </a:cubicBezTo>
                  <a:lnTo>
                    <a:pt x="1176709" y="1204074"/>
                  </a:lnTo>
                  <a:lnTo>
                    <a:pt x="1155659" y="1204074"/>
                  </a:lnTo>
                  <a:lnTo>
                    <a:pt x="1138819" y="1199864"/>
                  </a:lnTo>
                  <a:cubicBezTo>
                    <a:pt x="1138819" y="1198461"/>
                    <a:pt x="1141275" y="1196356"/>
                    <a:pt x="1146186" y="1193549"/>
                  </a:cubicBezTo>
                  <a:cubicBezTo>
                    <a:pt x="1151098" y="1190742"/>
                    <a:pt x="1152852" y="1187234"/>
                    <a:pt x="1151449" y="1183024"/>
                  </a:cubicBezTo>
                  <a:cubicBezTo>
                    <a:pt x="1150045" y="1183024"/>
                    <a:pt x="1147940" y="1184427"/>
                    <a:pt x="1145134" y="1187234"/>
                  </a:cubicBezTo>
                  <a:lnTo>
                    <a:pt x="1145134" y="1183024"/>
                  </a:lnTo>
                  <a:lnTo>
                    <a:pt x="1138819" y="1176709"/>
                  </a:lnTo>
                  <a:cubicBezTo>
                    <a:pt x="1138819" y="1176709"/>
                    <a:pt x="1136714" y="1178814"/>
                    <a:pt x="1132504" y="1183024"/>
                  </a:cubicBezTo>
                  <a:cubicBezTo>
                    <a:pt x="1132504" y="1184427"/>
                    <a:pt x="1131100" y="1186532"/>
                    <a:pt x="1128294" y="1189339"/>
                  </a:cubicBezTo>
                  <a:cubicBezTo>
                    <a:pt x="1129697" y="1189339"/>
                    <a:pt x="1131451" y="1191093"/>
                    <a:pt x="1133556" y="1194601"/>
                  </a:cubicBezTo>
                  <a:cubicBezTo>
                    <a:pt x="1135661" y="1198110"/>
                    <a:pt x="1136012" y="1201267"/>
                    <a:pt x="1134609" y="1204074"/>
                  </a:cubicBezTo>
                  <a:cubicBezTo>
                    <a:pt x="1133205" y="1205477"/>
                    <a:pt x="1130749" y="1206881"/>
                    <a:pt x="1127241" y="1208284"/>
                  </a:cubicBezTo>
                  <a:cubicBezTo>
                    <a:pt x="1123733" y="1209687"/>
                    <a:pt x="1119873" y="1210389"/>
                    <a:pt x="1115663" y="1210389"/>
                  </a:cubicBezTo>
                  <a:cubicBezTo>
                    <a:pt x="1114260" y="1208986"/>
                    <a:pt x="1112857" y="1208635"/>
                    <a:pt x="1111453" y="1209337"/>
                  </a:cubicBezTo>
                  <a:cubicBezTo>
                    <a:pt x="1110050" y="1210038"/>
                    <a:pt x="1108647" y="1210389"/>
                    <a:pt x="1107243" y="1210389"/>
                  </a:cubicBezTo>
                  <a:cubicBezTo>
                    <a:pt x="1104437" y="1211792"/>
                    <a:pt x="1098823" y="1212494"/>
                    <a:pt x="1090403" y="1212494"/>
                  </a:cubicBezTo>
                  <a:lnTo>
                    <a:pt x="1086193" y="1212494"/>
                  </a:lnTo>
                  <a:cubicBezTo>
                    <a:pt x="1084790" y="1216704"/>
                    <a:pt x="1082334" y="1218458"/>
                    <a:pt x="1078825" y="1217757"/>
                  </a:cubicBezTo>
                  <a:cubicBezTo>
                    <a:pt x="1075317" y="1217055"/>
                    <a:pt x="1072861" y="1216704"/>
                    <a:pt x="1071458" y="1216704"/>
                  </a:cubicBezTo>
                  <a:cubicBezTo>
                    <a:pt x="1070054" y="1216704"/>
                    <a:pt x="1067949" y="1216704"/>
                    <a:pt x="1065143" y="1216704"/>
                  </a:cubicBezTo>
                  <a:cubicBezTo>
                    <a:pt x="1062336" y="1216704"/>
                    <a:pt x="1062336" y="1214599"/>
                    <a:pt x="1065143" y="1210389"/>
                  </a:cubicBezTo>
                  <a:lnTo>
                    <a:pt x="1063038" y="1206179"/>
                  </a:lnTo>
                  <a:cubicBezTo>
                    <a:pt x="1068651" y="1206179"/>
                    <a:pt x="1071107" y="1204425"/>
                    <a:pt x="1070405" y="1200917"/>
                  </a:cubicBezTo>
                  <a:cubicBezTo>
                    <a:pt x="1069704" y="1197408"/>
                    <a:pt x="1069353" y="1194952"/>
                    <a:pt x="1069353" y="1193549"/>
                  </a:cubicBezTo>
                  <a:cubicBezTo>
                    <a:pt x="1065143" y="1194952"/>
                    <a:pt x="1058828" y="1195654"/>
                    <a:pt x="1050408" y="1195654"/>
                  </a:cubicBezTo>
                  <a:cubicBezTo>
                    <a:pt x="1043391" y="1197057"/>
                    <a:pt x="1032866" y="1200566"/>
                    <a:pt x="1018832" y="1206179"/>
                  </a:cubicBezTo>
                  <a:lnTo>
                    <a:pt x="991467" y="1212494"/>
                  </a:lnTo>
                  <a:cubicBezTo>
                    <a:pt x="990063" y="1213897"/>
                    <a:pt x="987959" y="1214248"/>
                    <a:pt x="985152" y="1213547"/>
                  </a:cubicBezTo>
                  <a:cubicBezTo>
                    <a:pt x="982345" y="1212845"/>
                    <a:pt x="980942" y="1212494"/>
                    <a:pt x="980942" y="1212494"/>
                  </a:cubicBezTo>
                  <a:lnTo>
                    <a:pt x="959891" y="1216704"/>
                  </a:lnTo>
                  <a:cubicBezTo>
                    <a:pt x="958488" y="1218107"/>
                    <a:pt x="956734" y="1219511"/>
                    <a:pt x="954629" y="1220914"/>
                  </a:cubicBezTo>
                  <a:cubicBezTo>
                    <a:pt x="952524" y="1222318"/>
                    <a:pt x="949367" y="1223721"/>
                    <a:pt x="945156" y="1225124"/>
                  </a:cubicBezTo>
                  <a:cubicBezTo>
                    <a:pt x="940946" y="1225124"/>
                    <a:pt x="936035" y="1226528"/>
                    <a:pt x="930421" y="1229334"/>
                  </a:cubicBezTo>
                  <a:cubicBezTo>
                    <a:pt x="926211" y="1229334"/>
                    <a:pt x="918493" y="1230738"/>
                    <a:pt x="907266" y="1233544"/>
                  </a:cubicBezTo>
                  <a:lnTo>
                    <a:pt x="888321" y="1239860"/>
                  </a:lnTo>
                  <a:cubicBezTo>
                    <a:pt x="884111" y="1244070"/>
                    <a:pt x="882006" y="1246175"/>
                    <a:pt x="882006" y="1246175"/>
                  </a:cubicBezTo>
                  <a:cubicBezTo>
                    <a:pt x="877796" y="1250385"/>
                    <a:pt x="872182" y="1253191"/>
                    <a:pt x="865165" y="1254595"/>
                  </a:cubicBezTo>
                  <a:cubicBezTo>
                    <a:pt x="858149" y="1255998"/>
                    <a:pt x="852535" y="1257401"/>
                    <a:pt x="848325" y="1258805"/>
                  </a:cubicBezTo>
                  <a:cubicBezTo>
                    <a:pt x="842712" y="1258805"/>
                    <a:pt x="838502" y="1260208"/>
                    <a:pt x="835695" y="1263015"/>
                  </a:cubicBezTo>
                  <a:cubicBezTo>
                    <a:pt x="830082" y="1263015"/>
                    <a:pt x="825872" y="1263716"/>
                    <a:pt x="823065" y="1265120"/>
                  </a:cubicBezTo>
                  <a:lnTo>
                    <a:pt x="812540" y="1267225"/>
                  </a:lnTo>
                  <a:cubicBezTo>
                    <a:pt x="809733" y="1272838"/>
                    <a:pt x="804821" y="1276347"/>
                    <a:pt x="797805" y="1277750"/>
                  </a:cubicBezTo>
                  <a:cubicBezTo>
                    <a:pt x="790788" y="1279153"/>
                    <a:pt x="785876" y="1280557"/>
                    <a:pt x="783069" y="1281960"/>
                  </a:cubicBezTo>
                  <a:cubicBezTo>
                    <a:pt x="778859" y="1283363"/>
                    <a:pt x="772544" y="1284065"/>
                    <a:pt x="764124" y="1284065"/>
                  </a:cubicBezTo>
                  <a:cubicBezTo>
                    <a:pt x="759914" y="1285468"/>
                    <a:pt x="756406" y="1286872"/>
                    <a:pt x="753599" y="1288275"/>
                  </a:cubicBezTo>
                  <a:cubicBezTo>
                    <a:pt x="750792" y="1289678"/>
                    <a:pt x="747986" y="1291082"/>
                    <a:pt x="745179" y="1292485"/>
                  </a:cubicBezTo>
                  <a:lnTo>
                    <a:pt x="755704" y="1309325"/>
                  </a:lnTo>
                  <a:cubicBezTo>
                    <a:pt x="768334" y="1317745"/>
                    <a:pt x="774649" y="1321955"/>
                    <a:pt x="774649" y="1321955"/>
                  </a:cubicBezTo>
                  <a:cubicBezTo>
                    <a:pt x="776053" y="1323359"/>
                    <a:pt x="779912" y="1326867"/>
                    <a:pt x="786227" y="1332481"/>
                  </a:cubicBezTo>
                  <a:cubicBezTo>
                    <a:pt x="792542" y="1338094"/>
                    <a:pt x="795700" y="1345111"/>
                    <a:pt x="795700" y="1353531"/>
                  </a:cubicBezTo>
                  <a:cubicBezTo>
                    <a:pt x="798506" y="1359144"/>
                    <a:pt x="799910" y="1363354"/>
                    <a:pt x="799910" y="1366161"/>
                  </a:cubicBezTo>
                  <a:lnTo>
                    <a:pt x="797805" y="1385106"/>
                  </a:lnTo>
                  <a:lnTo>
                    <a:pt x="797805" y="1389316"/>
                  </a:lnTo>
                  <a:cubicBezTo>
                    <a:pt x="797805" y="1396333"/>
                    <a:pt x="796401" y="1404402"/>
                    <a:pt x="793595" y="1413524"/>
                  </a:cubicBezTo>
                  <a:cubicBezTo>
                    <a:pt x="790788" y="1422646"/>
                    <a:pt x="788683" y="1430013"/>
                    <a:pt x="787280" y="1435627"/>
                  </a:cubicBezTo>
                  <a:cubicBezTo>
                    <a:pt x="787280" y="1437030"/>
                    <a:pt x="786929" y="1440188"/>
                    <a:pt x="786227" y="1445099"/>
                  </a:cubicBezTo>
                  <a:cubicBezTo>
                    <a:pt x="785525" y="1450011"/>
                    <a:pt x="780964" y="1453870"/>
                    <a:pt x="772544" y="1456677"/>
                  </a:cubicBezTo>
                  <a:lnTo>
                    <a:pt x="812540" y="1473517"/>
                  </a:lnTo>
                  <a:cubicBezTo>
                    <a:pt x="853237" y="1488954"/>
                    <a:pt x="889022" y="1505093"/>
                    <a:pt x="919896" y="1521933"/>
                  </a:cubicBezTo>
                  <a:lnTo>
                    <a:pt x="945156" y="1534563"/>
                  </a:lnTo>
                  <a:cubicBezTo>
                    <a:pt x="947963" y="1534563"/>
                    <a:pt x="950068" y="1533861"/>
                    <a:pt x="951472" y="1532458"/>
                  </a:cubicBezTo>
                  <a:lnTo>
                    <a:pt x="972522" y="1517723"/>
                  </a:lnTo>
                  <a:cubicBezTo>
                    <a:pt x="972522" y="1517723"/>
                    <a:pt x="975328" y="1514916"/>
                    <a:pt x="980942" y="1509303"/>
                  </a:cubicBezTo>
                  <a:cubicBezTo>
                    <a:pt x="980942" y="1507899"/>
                    <a:pt x="980942" y="1506847"/>
                    <a:pt x="980942" y="1506145"/>
                  </a:cubicBezTo>
                  <a:cubicBezTo>
                    <a:pt x="980942" y="1505443"/>
                    <a:pt x="981643" y="1505093"/>
                    <a:pt x="983047" y="1505093"/>
                  </a:cubicBezTo>
                  <a:cubicBezTo>
                    <a:pt x="985853" y="1505093"/>
                    <a:pt x="990063" y="1502286"/>
                    <a:pt x="995677" y="1496672"/>
                  </a:cubicBezTo>
                  <a:cubicBezTo>
                    <a:pt x="1001290" y="1491059"/>
                    <a:pt x="1006202" y="1487551"/>
                    <a:pt x="1010412" y="1486147"/>
                  </a:cubicBezTo>
                  <a:cubicBezTo>
                    <a:pt x="1017429" y="1486147"/>
                    <a:pt x="1019534" y="1484042"/>
                    <a:pt x="1016727" y="1479832"/>
                  </a:cubicBezTo>
                  <a:cubicBezTo>
                    <a:pt x="1013921" y="1472816"/>
                    <a:pt x="1016727" y="1468606"/>
                    <a:pt x="1025147" y="1467202"/>
                  </a:cubicBezTo>
                  <a:cubicBezTo>
                    <a:pt x="1026551" y="1467202"/>
                    <a:pt x="1027954" y="1466500"/>
                    <a:pt x="1029357" y="1465097"/>
                  </a:cubicBezTo>
                  <a:cubicBezTo>
                    <a:pt x="1030761" y="1463694"/>
                    <a:pt x="1031462" y="1462290"/>
                    <a:pt x="1031462" y="1460887"/>
                  </a:cubicBezTo>
                  <a:cubicBezTo>
                    <a:pt x="1031462" y="1459484"/>
                    <a:pt x="1032515" y="1457729"/>
                    <a:pt x="1034620" y="1455625"/>
                  </a:cubicBezTo>
                  <a:cubicBezTo>
                    <a:pt x="1036725" y="1453520"/>
                    <a:pt x="1038479" y="1452467"/>
                    <a:pt x="1039883" y="1452467"/>
                  </a:cubicBezTo>
                  <a:cubicBezTo>
                    <a:pt x="1046899" y="1449660"/>
                    <a:pt x="1050408" y="1444047"/>
                    <a:pt x="1050408" y="1435627"/>
                  </a:cubicBezTo>
                  <a:cubicBezTo>
                    <a:pt x="1058828" y="1435627"/>
                    <a:pt x="1065143" y="1431417"/>
                    <a:pt x="1069353" y="1422997"/>
                  </a:cubicBezTo>
                  <a:cubicBezTo>
                    <a:pt x="1069353" y="1421593"/>
                    <a:pt x="1070054" y="1420541"/>
                    <a:pt x="1071458" y="1419839"/>
                  </a:cubicBezTo>
                  <a:cubicBezTo>
                    <a:pt x="1072861" y="1419137"/>
                    <a:pt x="1072861" y="1418085"/>
                    <a:pt x="1071458" y="1416682"/>
                  </a:cubicBezTo>
                  <a:cubicBezTo>
                    <a:pt x="1072861" y="1415278"/>
                    <a:pt x="1074966" y="1413524"/>
                    <a:pt x="1077773" y="1411419"/>
                  </a:cubicBezTo>
                  <a:cubicBezTo>
                    <a:pt x="1080580" y="1409314"/>
                    <a:pt x="1082685" y="1406156"/>
                    <a:pt x="1084088" y="1401946"/>
                  </a:cubicBezTo>
                  <a:lnTo>
                    <a:pt x="1088298" y="1399841"/>
                  </a:lnTo>
                  <a:cubicBezTo>
                    <a:pt x="1095315" y="1395631"/>
                    <a:pt x="1098823" y="1391421"/>
                    <a:pt x="1098823" y="1387211"/>
                  </a:cubicBezTo>
                  <a:lnTo>
                    <a:pt x="1100928" y="1380896"/>
                  </a:lnTo>
                  <a:cubicBezTo>
                    <a:pt x="1107945" y="1380896"/>
                    <a:pt x="1112857" y="1375984"/>
                    <a:pt x="1115663" y="1366161"/>
                  </a:cubicBezTo>
                  <a:cubicBezTo>
                    <a:pt x="1115663" y="1363354"/>
                    <a:pt x="1117768" y="1361249"/>
                    <a:pt x="1121978" y="1359846"/>
                  </a:cubicBezTo>
                  <a:cubicBezTo>
                    <a:pt x="1123382" y="1358443"/>
                    <a:pt x="1124084" y="1356688"/>
                    <a:pt x="1124084" y="1354583"/>
                  </a:cubicBezTo>
                  <a:cubicBezTo>
                    <a:pt x="1124084" y="1352478"/>
                    <a:pt x="1124785" y="1350724"/>
                    <a:pt x="1126188" y="1349321"/>
                  </a:cubicBezTo>
                  <a:cubicBezTo>
                    <a:pt x="1131802" y="1343707"/>
                    <a:pt x="1134609" y="1340901"/>
                    <a:pt x="1134609" y="1340901"/>
                  </a:cubicBezTo>
                  <a:cubicBezTo>
                    <a:pt x="1141625" y="1336691"/>
                    <a:pt x="1142327" y="1331779"/>
                    <a:pt x="1136714" y="1326165"/>
                  </a:cubicBezTo>
                  <a:cubicBezTo>
                    <a:pt x="1133907" y="1326165"/>
                    <a:pt x="1129697" y="1323359"/>
                    <a:pt x="1124084" y="1317745"/>
                  </a:cubicBezTo>
                  <a:lnTo>
                    <a:pt x="1124084" y="1315640"/>
                  </a:lnTo>
                  <a:cubicBezTo>
                    <a:pt x="1122680" y="1317044"/>
                    <a:pt x="1120926" y="1317745"/>
                    <a:pt x="1118821" y="1317745"/>
                  </a:cubicBezTo>
                  <a:cubicBezTo>
                    <a:pt x="1116716" y="1317745"/>
                    <a:pt x="1114962" y="1318447"/>
                    <a:pt x="1113558" y="1319850"/>
                  </a:cubicBezTo>
                  <a:lnTo>
                    <a:pt x="1107243" y="1303010"/>
                  </a:lnTo>
                  <a:lnTo>
                    <a:pt x="1107243" y="1305115"/>
                  </a:lnTo>
                  <a:cubicBezTo>
                    <a:pt x="1104437" y="1302308"/>
                    <a:pt x="1101630" y="1300204"/>
                    <a:pt x="1098823" y="1298800"/>
                  </a:cubicBezTo>
                  <a:cubicBezTo>
                    <a:pt x="1096016" y="1297397"/>
                    <a:pt x="1093210" y="1295993"/>
                    <a:pt x="1090403" y="1294590"/>
                  </a:cubicBezTo>
                  <a:cubicBezTo>
                    <a:pt x="1090403" y="1293187"/>
                    <a:pt x="1090052" y="1291783"/>
                    <a:pt x="1089351" y="1290380"/>
                  </a:cubicBezTo>
                  <a:cubicBezTo>
                    <a:pt x="1088649" y="1288977"/>
                    <a:pt x="1089000" y="1287573"/>
                    <a:pt x="1090403" y="1286170"/>
                  </a:cubicBezTo>
                  <a:cubicBezTo>
                    <a:pt x="1090403" y="1284767"/>
                    <a:pt x="1091456" y="1284065"/>
                    <a:pt x="1093561" y="1284065"/>
                  </a:cubicBezTo>
                  <a:cubicBezTo>
                    <a:pt x="1095666" y="1284065"/>
                    <a:pt x="1096718" y="1283363"/>
                    <a:pt x="1096718" y="1281960"/>
                  </a:cubicBezTo>
                  <a:lnTo>
                    <a:pt x="1105138" y="1277750"/>
                  </a:lnTo>
                  <a:cubicBezTo>
                    <a:pt x="1105138" y="1280557"/>
                    <a:pt x="1104437" y="1281960"/>
                    <a:pt x="1103033" y="1281960"/>
                  </a:cubicBezTo>
                  <a:cubicBezTo>
                    <a:pt x="1101630" y="1284767"/>
                    <a:pt x="1101981" y="1287222"/>
                    <a:pt x="1104086" y="1289328"/>
                  </a:cubicBezTo>
                  <a:cubicBezTo>
                    <a:pt x="1106191" y="1291433"/>
                    <a:pt x="1107945" y="1292485"/>
                    <a:pt x="1109348" y="1292485"/>
                  </a:cubicBezTo>
                  <a:lnTo>
                    <a:pt x="1111453" y="1292485"/>
                  </a:lnTo>
                  <a:cubicBezTo>
                    <a:pt x="1112857" y="1292485"/>
                    <a:pt x="1117768" y="1295292"/>
                    <a:pt x="1126188" y="1300905"/>
                  </a:cubicBezTo>
                  <a:cubicBezTo>
                    <a:pt x="1128995" y="1305115"/>
                    <a:pt x="1132504" y="1308624"/>
                    <a:pt x="1136714" y="1311430"/>
                  </a:cubicBezTo>
                  <a:cubicBezTo>
                    <a:pt x="1139520" y="1312834"/>
                    <a:pt x="1142327" y="1315290"/>
                    <a:pt x="1145134" y="1318798"/>
                  </a:cubicBezTo>
                  <a:cubicBezTo>
                    <a:pt x="1147940" y="1322306"/>
                    <a:pt x="1151449" y="1324762"/>
                    <a:pt x="1155659" y="1326165"/>
                  </a:cubicBezTo>
                  <a:cubicBezTo>
                    <a:pt x="1161272" y="1327569"/>
                    <a:pt x="1163377" y="1331779"/>
                    <a:pt x="1161974" y="1338796"/>
                  </a:cubicBezTo>
                  <a:lnTo>
                    <a:pt x="1159869" y="1343006"/>
                  </a:lnTo>
                  <a:cubicBezTo>
                    <a:pt x="1159869" y="1345812"/>
                    <a:pt x="1161623" y="1348268"/>
                    <a:pt x="1165131" y="1350373"/>
                  </a:cubicBezTo>
                  <a:cubicBezTo>
                    <a:pt x="1168640" y="1352478"/>
                    <a:pt x="1171797" y="1353531"/>
                    <a:pt x="1174604" y="1353531"/>
                  </a:cubicBezTo>
                  <a:cubicBezTo>
                    <a:pt x="1178814" y="1353531"/>
                    <a:pt x="1181972" y="1353180"/>
                    <a:pt x="1184077" y="1352478"/>
                  </a:cubicBezTo>
                  <a:cubicBezTo>
                    <a:pt x="1186182" y="1351777"/>
                    <a:pt x="1187936" y="1351426"/>
                    <a:pt x="1189339" y="1351426"/>
                  </a:cubicBezTo>
                  <a:lnTo>
                    <a:pt x="1195654" y="1351426"/>
                  </a:lnTo>
                  <a:cubicBezTo>
                    <a:pt x="1202671" y="1351426"/>
                    <a:pt x="1208986" y="1353882"/>
                    <a:pt x="1214599" y="1358793"/>
                  </a:cubicBezTo>
                  <a:cubicBezTo>
                    <a:pt x="1220213" y="1363705"/>
                    <a:pt x="1223020" y="1368968"/>
                    <a:pt x="1223020" y="1374581"/>
                  </a:cubicBezTo>
                  <a:lnTo>
                    <a:pt x="1223020" y="1387211"/>
                  </a:lnTo>
                  <a:cubicBezTo>
                    <a:pt x="1223020" y="1395631"/>
                    <a:pt x="1224423" y="1401946"/>
                    <a:pt x="1227230" y="1406156"/>
                  </a:cubicBezTo>
                  <a:cubicBezTo>
                    <a:pt x="1232843" y="1414577"/>
                    <a:pt x="1239860" y="1420892"/>
                    <a:pt x="1248280" y="1425102"/>
                  </a:cubicBezTo>
                  <a:cubicBezTo>
                    <a:pt x="1248280" y="1425102"/>
                    <a:pt x="1252490" y="1429312"/>
                    <a:pt x="1260910" y="1437732"/>
                  </a:cubicBezTo>
                  <a:cubicBezTo>
                    <a:pt x="1267927" y="1444749"/>
                    <a:pt x="1276347" y="1448257"/>
                    <a:pt x="1286170" y="1448257"/>
                  </a:cubicBezTo>
                  <a:cubicBezTo>
                    <a:pt x="1293187" y="1448257"/>
                    <a:pt x="1298801" y="1450713"/>
                    <a:pt x="1303011" y="1455625"/>
                  </a:cubicBezTo>
                  <a:cubicBezTo>
                    <a:pt x="1307221" y="1460536"/>
                    <a:pt x="1310027" y="1466500"/>
                    <a:pt x="1311431" y="1473517"/>
                  </a:cubicBezTo>
                  <a:cubicBezTo>
                    <a:pt x="1314237" y="1476324"/>
                    <a:pt x="1315290" y="1479832"/>
                    <a:pt x="1314588" y="1484042"/>
                  </a:cubicBezTo>
                  <a:cubicBezTo>
                    <a:pt x="1313887" y="1488252"/>
                    <a:pt x="1313536" y="1491059"/>
                    <a:pt x="1313536" y="1492462"/>
                  </a:cubicBezTo>
                  <a:lnTo>
                    <a:pt x="1313536" y="1498778"/>
                  </a:lnTo>
                  <a:cubicBezTo>
                    <a:pt x="1313536" y="1504391"/>
                    <a:pt x="1308624" y="1512109"/>
                    <a:pt x="1298801" y="1521933"/>
                  </a:cubicBezTo>
                  <a:lnTo>
                    <a:pt x="1290380" y="1534563"/>
                  </a:lnTo>
                  <a:lnTo>
                    <a:pt x="1281960" y="1553508"/>
                  </a:lnTo>
                  <a:cubicBezTo>
                    <a:pt x="1276347" y="1561928"/>
                    <a:pt x="1269330" y="1566840"/>
                    <a:pt x="1260910" y="1568243"/>
                  </a:cubicBezTo>
                  <a:cubicBezTo>
                    <a:pt x="1259507" y="1568243"/>
                    <a:pt x="1257402" y="1568945"/>
                    <a:pt x="1254595" y="1570348"/>
                  </a:cubicBezTo>
                  <a:cubicBezTo>
                    <a:pt x="1251788" y="1571752"/>
                    <a:pt x="1250385" y="1573155"/>
                    <a:pt x="1250385" y="1574558"/>
                  </a:cubicBezTo>
                  <a:cubicBezTo>
                    <a:pt x="1250385" y="1580172"/>
                    <a:pt x="1246877" y="1583680"/>
                    <a:pt x="1239860" y="1585084"/>
                  </a:cubicBezTo>
                  <a:cubicBezTo>
                    <a:pt x="1239860" y="1585084"/>
                    <a:pt x="1238456" y="1586136"/>
                    <a:pt x="1235650" y="1588241"/>
                  </a:cubicBezTo>
                  <a:cubicBezTo>
                    <a:pt x="1232843" y="1590346"/>
                    <a:pt x="1231440" y="1592802"/>
                    <a:pt x="1231440" y="1595609"/>
                  </a:cubicBezTo>
                  <a:cubicBezTo>
                    <a:pt x="1232843" y="1597012"/>
                    <a:pt x="1232492" y="1598065"/>
                    <a:pt x="1230387" y="1598766"/>
                  </a:cubicBezTo>
                  <a:cubicBezTo>
                    <a:pt x="1228282" y="1599468"/>
                    <a:pt x="1226528" y="1599819"/>
                    <a:pt x="1225125" y="1599819"/>
                  </a:cubicBezTo>
                  <a:cubicBezTo>
                    <a:pt x="1216705" y="1599819"/>
                    <a:pt x="1209688" y="1599117"/>
                    <a:pt x="1204074" y="1597714"/>
                  </a:cubicBezTo>
                  <a:cubicBezTo>
                    <a:pt x="1205478" y="1600520"/>
                    <a:pt x="1205829" y="1602625"/>
                    <a:pt x="1205127" y="1604029"/>
                  </a:cubicBezTo>
                  <a:cubicBezTo>
                    <a:pt x="1204425" y="1605432"/>
                    <a:pt x="1204074" y="1606836"/>
                    <a:pt x="1204074" y="1608239"/>
                  </a:cubicBezTo>
                  <a:lnTo>
                    <a:pt x="1187234" y="1604029"/>
                  </a:lnTo>
                  <a:cubicBezTo>
                    <a:pt x="1187234" y="1608239"/>
                    <a:pt x="1186533" y="1611046"/>
                    <a:pt x="1185129" y="1612449"/>
                  </a:cubicBezTo>
                  <a:lnTo>
                    <a:pt x="1195654" y="1622974"/>
                  </a:lnTo>
                  <a:lnTo>
                    <a:pt x="1229335" y="1625079"/>
                  </a:lnTo>
                  <a:cubicBezTo>
                    <a:pt x="1239158" y="1627886"/>
                    <a:pt x="1253893" y="1630692"/>
                    <a:pt x="1273540" y="1633499"/>
                  </a:cubicBezTo>
                  <a:cubicBezTo>
                    <a:pt x="1283364" y="1633499"/>
                    <a:pt x="1299502" y="1634903"/>
                    <a:pt x="1321956" y="1637709"/>
                  </a:cubicBezTo>
                  <a:cubicBezTo>
                    <a:pt x="1326166" y="1639113"/>
                    <a:pt x="1331779" y="1639463"/>
                    <a:pt x="1338796" y="1638762"/>
                  </a:cubicBezTo>
                  <a:cubicBezTo>
                    <a:pt x="1345813" y="1638060"/>
                    <a:pt x="1351426" y="1637709"/>
                    <a:pt x="1355636" y="1637709"/>
                  </a:cubicBezTo>
                  <a:cubicBezTo>
                    <a:pt x="1371073" y="1639113"/>
                    <a:pt x="1392123" y="1639814"/>
                    <a:pt x="1418787" y="1639814"/>
                  </a:cubicBezTo>
                  <a:cubicBezTo>
                    <a:pt x="1435627" y="1639814"/>
                    <a:pt x="1453520" y="1637709"/>
                    <a:pt x="1472465" y="1633499"/>
                  </a:cubicBezTo>
                  <a:cubicBezTo>
                    <a:pt x="1491410" y="1629289"/>
                    <a:pt x="1504391" y="1626482"/>
                    <a:pt x="1511408" y="1625079"/>
                  </a:cubicBezTo>
                  <a:lnTo>
                    <a:pt x="1534563" y="1616659"/>
                  </a:lnTo>
                  <a:lnTo>
                    <a:pt x="1576664" y="1601924"/>
                  </a:lnTo>
                  <a:cubicBezTo>
                    <a:pt x="1580874" y="1601924"/>
                    <a:pt x="1583681" y="1601222"/>
                    <a:pt x="1585084" y="1599819"/>
                  </a:cubicBezTo>
                  <a:cubicBezTo>
                    <a:pt x="1586487" y="1598415"/>
                    <a:pt x="1587891" y="1597714"/>
                    <a:pt x="1589294" y="1597714"/>
                  </a:cubicBezTo>
                  <a:lnTo>
                    <a:pt x="1593504" y="1597714"/>
                  </a:lnTo>
                  <a:cubicBezTo>
                    <a:pt x="1607538" y="1597714"/>
                    <a:pt x="1622974" y="1590697"/>
                    <a:pt x="1639815" y="1576664"/>
                  </a:cubicBezTo>
                  <a:cubicBezTo>
                    <a:pt x="1656655" y="1572453"/>
                    <a:pt x="1672092" y="1564033"/>
                    <a:pt x="1686125" y="1551403"/>
                  </a:cubicBezTo>
                  <a:cubicBezTo>
                    <a:pt x="1694545" y="1545790"/>
                    <a:pt x="1707526" y="1538422"/>
                    <a:pt x="1725068" y="1529300"/>
                  </a:cubicBezTo>
                  <a:cubicBezTo>
                    <a:pt x="1742610" y="1520179"/>
                    <a:pt x="1756293" y="1511408"/>
                    <a:pt x="1766116" y="1502988"/>
                  </a:cubicBezTo>
                  <a:cubicBezTo>
                    <a:pt x="1799796" y="1483341"/>
                    <a:pt x="1849264" y="1453520"/>
                    <a:pt x="1914520" y="1413524"/>
                  </a:cubicBezTo>
                  <a:cubicBezTo>
                    <a:pt x="1947148" y="1393526"/>
                    <a:pt x="1976706" y="1375195"/>
                    <a:pt x="2003194" y="1358530"/>
                  </a:cubicBezTo>
                  <a:lnTo>
                    <a:pt x="2041889" y="1333748"/>
                  </a:lnTo>
                  <a:lnTo>
                    <a:pt x="2041889" y="1336622"/>
                  </a:lnTo>
                  <a:lnTo>
                    <a:pt x="2005826" y="1363003"/>
                  </a:lnTo>
                  <a:cubicBezTo>
                    <a:pt x="1979688" y="1382650"/>
                    <a:pt x="1949955" y="1405455"/>
                    <a:pt x="1916625" y="1431417"/>
                  </a:cubicBezTo>
                  <a:cubicBezTo>
                    <a:pt x="1849966" y="1483341"/>
                    <a:pt x="1815233" y="1512811"/>
                    <a:pt x="1812427" y="1519828"/>
                  </a:cubicBezTo>
                  <a:cubicBezTo>
                    <a:pt x="1809620" y="1528248"/>
                    <a:pt x="1833477" y="1513513"/>
                    <a:pt x="1883997" y="1475622"/>
                  </a:cubicBezTo>
                  <a:cubicBezTo>
                    <a:pt x="1892418" y="1470009"/>
                    <a:pt x="1907153" y="1459484"/>
                    <a:pt x="1928203" y="1444047"/>
                  </a:cubicBezTo>
                  <a:cubicBezTo>
                    <a:pt x="1949253" y="1428610"/>
                    <a:pt x="1963287" y="1420190"/>
                    <a:pt x="1970303" y="1418787"/>
                  </a:cubicBezTo>
                  <a:cubicBezTo>
                    <a:pt x="1912766" y="1452467"/>
                    <a:pt x="1874876" y="1486147"/>
                    <a:pt x="1856632" y="1519828"/>
                  </a:cubicBezTo>
                  <a:cubicBezTo>
                    <a:pt x="1838389" y="1553508"/>
                    <a:pt x="1825758" y="1587890"/>
                    <a:pt x="1818742" y="1622974"/>
                  </a:cubicBezTo>
                  <a:lnTo>
                    <a:pt x="1816637" y="1667180"/>
                  </a:lnTo>
                  <a:cubicBezTo>
                    <a:pt x="1816637" y="1685423"/>
                    <a:pt x="1818040" y="1694545"/>
                    <a:pt x="1820847" y="1694545"/>
                  </a:cubicBezTo>
                  <a:cubicBezTo>
                    <a:pt x="1822250" y="1694545"/>
                    <a:pt x="1825057" y="1688581"/>
                    <a:pt x="1829267" y="1676652"/>
                  </a:cubicBezTo>
                  <a:cubicBezTo>
                    <a:pt x="1833477" y="1664724"/>
                    <a:pt x="1836985" y="1655953"/>
                    <a:pt x="1839792" y="1650339"/>
                  </a:cubicBezTo>
                  <a:cubicBezTo>
                    <a:pt x="1845405" y="1650339"/>
                    <a:pt x="1851019" y="1661566"/>
                    <a:pt x="1856632" y="1684020"/>
                  </a:cubicBezTo>
                  <a:cubicBezTo>
                    <a:pt x="1862246" y="1706473"/>
                    <a:pt x="1865754" y="1717700"/>
                    <a:pt x="1867157" y="1717700"/>
                  </a:cubicBezTo>
                  <a:cubicBezTo>
                    <a:pt x="1872771" y="1717700"/>
                    <a:pt x="1875577" y="1718753"/>
                    <a:pt x="1875577" y="1720858"/>
                  </a:cubicBezTo>
                  <a:cubicBezTo>
                    <a:pt x="1875577" y="1722963"/>
                    <a:pt x="1874876" y="1726120"/>
                    <a:pt x="1873472" y="1730330"/>
                  </a:cubicBezTo>
                  <a:cubicBezTo>
                    <a:pt x="1870666" y="1733137"/>
                    <a:pt x="1867859" y="1736645"/>
                    <a:pt x="1865052" y="1740855"/>
                  </a:cubicBezTo>
                  <a:cubicBezTo>
                    <a:pt x="1862246" y="1745065"/>
                    <a:pt x="1861544" y="1748574"/>
                    <a:pt x="1862947" y="1751380"/>
                  </a:cubicBezTo>
                  <a:cubicBezTo>
                    <a:pt x="1869964" y="1755591"/>
                    <a:pt x="1870666" y="1763309"/>
                    <a:pt x="1865052" y="1774536"/>
                  </a:cubicBezTo>
                  <a:cubicBezTo>
                    <a:pt x="1869262" y="1781553"/>
                    <a:pt x="1872069" y="1789973"/>
                    <a:pt x="1873472" y="1799796"/>
                  </a:cubicBezTo>
                  <a:cubicBezTo>
                    <a:pt x="1874876" y="1809620"/>
                    <a:pt x="1876279" y="1817338"/>
                    <a:pt x="1877682" y="1822951"/>
                  </a:cubicBezTo>
                  <a:cubicBezTo>
                    <a:pt x="1877682" y="1825758"/>
                    <a:pt x="1878033" y="1828565"/>
                    <a:pt x="1878735" y="1831372"/>
                  </a:cubicBezTo>
                  <a:cubicBezTo>
                    <a:pt x="1879436" y="1834178"/>
                    <a:pt x="1879086" y="1836985"/>
                    <a:pt x="1877682" y="1839792"/>
                  </a:cubicBezTo>
                  <a:lnTo>
                    <a:pt x="1877682" y="1841897"/>
                  </a:lnTo>
                  <a:cubicBezTo>
                    <a:pt x="1877682" y="1846107"/>
                    <a:pt x="1876630" y="1850668"/>
                    <a:pt x="1874525" y="1855579"/>
                  </a:cubicBezTo>
                  <a:cubicBezTo>
                    <a:pt x="1872420" y="1860491"/>
                    <a:pt x="1869262" y="1864350"/>
                    <a:pt x="1865052" y="1867157"/>
                  </a:cubicBezTo>
                  <a:cubicBezTo>
                    <a:pt x="1855229" y="1872770"/>
                    <a:pt x="1848914" y="1879085"/>
                    <a:pt x="1846107" y="1886102"/>
                  </a:cubicBezTo>
                  <a:cubicBezTo>
                    <a:pt x="1843300" y="1893119"/>
                    <a:pt x="1844704" y="1898732"/>
                    <a:pt x="1850317" y="1902942"/>
                  </a:cubicBezTo>
                  <a:cubicBezTo>
                    <a:pt x="1850317" y="1904346"/>
                    <a:pt x="1849966" y="1906451"/>
                    <a:pt x="1849264" y="1909257"/>
                  </a:cubicBezTo>
                  <a:cubicBezTo>
                    <a:pt x="1848563" y="1912064"/>
                    <a:pt x="1846458" y="1914520"/>
                    <a:pt x="1842949" y="1916625"/>
                  </a:cubicBezTo>
                  <a:cubicBezTo>
                    <a:pt x="1839441" y="1918730"/>
                    <a:pt x="1834178" y="1920484"/>
                    <a:pt x="1827162" y="1921887"/>
                  </a:cubicBezTo>
                  <a:cubicBezTo>
                    <a:pt x="1821548" y="1923291"/>
                    <a:pt x="1817689" y="1926098"/>
                    <a:pt x="1815584" y="1930308"/>
                  </a:cubicBezTo>
                  <a:cubicBezTo>
                    <a:pt x="1813479" y="1934518"/>
                    <a:pt x="1813830" y="1937324"/>
                    <a:pt x="1816637" y="1938728"/>
                  </a:cubicBezTo>
                  <a:cubicBezTo>
                    <a:pt x="1818040" y="1940131"/>
                    <a:pt x="1820145" y="1942587"/>
                    <a:pt x="1822952" y="1946095"/>
                  </a:cubicBezTo>
                  <a:cubicBezTo>
                    <a:pt x="1825758" y="1949604"/>
                    <a:pt x="1828565" y="1952060"/>
                    <a:pt x="1831372" y="1953463"/>
                  </a:cubicBezTo>
                  <a:lnTo>
                    <a:pt x="1831372" y="1963988"/>
                  </a:lnTo>
                  <a:cubicBezTo>
                    <a:pt x="1831372" y="1963988"/>
                    <a:pt x="1829968" y="1971005"/>
                    <a:pt x="1827162" y="1985038"/>
                  </a:cubicBezTo>
                  <a:cubicBezTo>
                    <a:pt x="1825758" y="1990652"/>
                    <a:pt x="1818742" y="1998370"/>
                    <a:pt x="1806112" y="2008194"/>
                  </a:cubicBezTo>
                  <a:cubicBezTo>
                    <a:pt x="1801902" y="2016614"/>
                    <a:pt x="1791727" y="2029244"/>
                    <a:pt x="1775589" y="2046084"/>
                  </a:cubicBezTo>
                  <a:cubicBezTo>
                    <a:pt x="1759450" y="2062924"/>
                    <a:pt x="1749276" y="2065731"/>
                    <a:pt x="1745066" y="2054504"/>
                  </a:cubicBezTo>
                  <a:lnTo>
                    <a:pt x="1742961" y="2054504"/>
                  </a:lnTo>
                  <a:cubicBezTo>
                    <a:pt x="1709280" y="2058714"/>
                    <a:pt x="1681213" y="2060819"/>
                    <a:pt x="1658760" y="2060819"/>
                  </a:cubicBezTo>
                  <a:cubicBezTo>
                    <a:pt x="1654550" y="2062222"/>
                    <a:pt x="1647533" y="2062924"/>
                    <a:pt x="1637710" y="2062924"/>
                  </a:cubicBezTo>
                  <a:cubicBezTo>
                    <a:pt x="1623676" y="2062924"/>
                    <a:pt x="1601924" y="2058012"/>
                    <a:pt x="1572454" y="2048189"/>
                  </a:cubicBezTo>
                  <a:cubicBezTo>
                    <a:pt x="1561227" y="2045382"/>
                    <a:pt x="1550702" y="2040821"/>
                    <a:pt x="1540878" y="2034506"/>
                  </a:cubicBezTo>
                  <a:cubicBezTo>
                    <a:pt x="1531055" y="2028191"/>
                    <a:pt x="1524038" y="2023630"/>
                    <a:pt x="1519828" y="2020824"/>
                  </a:cubicBezTo>
                  <a:cubicBezTo>
                    <a:pt x="1517022" y="2019420"/>
                    <a:pt x="1513162" y="2017315"/>
                    <a:pt x="1508250" y="2014509"/>
                  </a:cubicBezTo>
                  <a:cubicBezTo>
                    <a:pt x="1503339" y="2011702"/>
                    <a:pt x="1500181" y="2008895"/>
                    <a:pt x="1498778" y="2006089"/>
                  </a:cubicBezTo>
                  <a:cubicBezTo>
                    <a:pt x="1495971" y="2003282"/>
                    <a:pt x="1479833" y="1997318"/>
                    <a:pt x="1450362" y="1988196"/>
                  </a:cubicBezTo>
                  <a:cubicBezTo>
                    <a:pt x="1420892" y="1979074"/>
                    <a:pt x="1364758" y="1942236"/>
                    <a:pt x="1281960" y="1877682"/>
                  </a:cubicBezTo>
                  <a:lnTo>
                    <a:pt x="1269330" y="1871367"/>
                  </a:lnTo>
                  <a:cubicBezTo>
                    <a:pt x="1246877" y="1853123"/>
                    <a:pt x="1226528" y="1839792"/>
                    <a:pt x="1208284" y="1831372"/>
                  </a:cubicBezTo>
                  <a:lnTo>
                    <a:pt x="1187234" y="1818741"/>
                  </a:lnTo>
                  <a:lnTo>
                    <a:pt x="1159869" y="1801901"/>
                  </a:lnTo>
                  <a:lnTo>
                    <a:pt x="1134609" y="1780851"/>
                  </a:lnTo>
                  <a:cubicBezTo>
                    <a:pt x="1120575" y="1775237"/>
                    <a:pt x="1107945" y="1768221"/>
                    <a:pt x="1096718" y="1759801"/>
                  </a:cubicBezTo>
                  <a:cubicBezTo>
                    <a:pt x="1091105" y="1756994"/>
                    <a:pt x="1082685" y="1751380"/>
                    <a:pt x="1071458" y="1742960"/>
                  </a:cubicBezTo>
                  <a:cubicBezTo>
                    <a:pt x="1057424" y="1731734"/>
                    <a:pt x="1045496" y="1723314"/>
                    <a:pt x="1035672" y="1717700"/>
                  </a:cubicBezTo>
                  <a:cubicBezTo>
                    <a:pt x="1032866" y="1714893"/>
                    <a:pt x="1030059" y="1714192"/>
                    <a:pt x="1027252" y="1715595"/>
                  </a:cubicBezTo>
                  <a:cubicBezTo>
                    <a:pt x="1023042" y="1709982"/>
                    <a:pt x="1019534" y="1710683"/>
                    <a:pt x="1016727" y="1717700"/>
                  </a:cubicBezTo>
                  <a:cubicBezTo>
                    <a:pt x="1016727" y="1721910"/>
                    <a:pt x="1013219" y="1731032"/>
                    <a:pt x="1006202" y="1745065"/>
                  </a:cubicBezTo>
                  <a:cubicBezTo>
                    <a:pt x="1004799" y="1750679"/>
                    <a:pt x="1002694" y="1755240"/>
                    <a:pt x="999887" y="1758748"/>
                  </a:cubicBezTo>
                  <a:cubicBezTo>
                    <a:pt x="997080" y="1762257"/>
                    <a:pt x="994975" y="1765414"/>
                    <a:pt x="993572" y="1768221"/>
                  </a:cubicBezTo>
                  <a:lnTo>
                    <a:pt x="985152" y="1795586"/>
                  </a:lnTo>
                  <a:cubicBezTo>
                    <a:pt x="983748" y="1799796"/>
                    <a:pt x="981293" y="1805760"/>
                    <a:pt x="977784" y="1813479"/>
                  </a:cubicBezTo>
                  <a:cubicBezTo>
                    <a:pt x="974276" y="1821197"/>
                    <a:pt x="969715" y="1829266"/>
                    <a:pt x="964102" y="1837687"/>
                  </a:cubicBezTo>
                  <a:lnTo>
                    <a:pt x="953577" y="1862947"/>
                  </a:lnTo>
                  <a:lnTo>
                    <a:pt x="943051" y="1883997"/>
                  </a:lnTo>
                  <a:cubicBezTo>
                    <a:pt x="931825" y="1909257"/>
                    <a:pt x="921300" y="1928203"/>
                    <a:pt x="911476" y="1940833"/>
                  </a:cubicBezTo>
                  <a:cubicBezTo>
                    <a:pt x="908669" y="1942236"/>
                    <a:pt x="906564" y="1945394"/>
                    <a:pt x="905161" y="1950305"/>
                  </a:cubicBezTo>
                  <a:cubicBezTo>
                    <a:pt x="903758" y="1955217"/>
                    <a:pt x="902354" y="1959076"/>
                    <a:pt x="900951" y="1961883"/>
                  </a:cubicBezTo>
                  <a:lnTo>
                    <a:pt x="888321" y="1980828"/>
                  </a:lnTo>
                  <a:cubicBezTo>
                    <a:pt x="884111" y="1987845"/>
                    <a:pt x="876392" y="1998370"/>
                    <a:pt x="865165" y="2012404"/>
                  </a:cubicBezTo>
                  <a:cubicBezTo>
                    <a:pt x="863762" y="2013807"/>
                    <a:pt x="862359" y="2015210"/>
                    <a:pt x="860955" y="2016614"/>
                  </a:cubicBezTo>
                  <a:cubicBezTo>
                    <a:pt x="859552" y="2018017"/>
                    <a:pt x="858850" y="2020122"/>
                    <a:pt x="858850" y="2022929"/>
                  </a:cubicBezTo>
                  <a:cubicBezTo>
                    <a:pt x="857447" y="2027139"/>
                    <a:pt x="854640" y="2031349"/>
                    <a:pt x="850430" y="2035559"/>
                  </a:cubicBezTo>
                  <a:cubicBezTo>
                    <a:pt x="846220" y="2039769"/>
                    <a:pt x="842712" y="2043277"/>
                    <a:pt x="839905" y="2046084"/>
                  </a:cubicBezTo>
                  <a:cubicBezTo>
                    <a:pt x="835695" y="2053101"/>
                    <a:pt x="832888" y="2057311"/>
                    <a:pt x="831485" y="2058714"/>
                  </a:cubicBezTo>
                  <a:cubicBezTo>
                    <a:pt x="828678" y="2064328"/>
                    <a:pt x="825170" y="2067836"/>
                    <a:pt x="820960" y="2069239"/>
                  </a:cubicBezTo>
                  <a:cubicBezTo>
                    <a:pt x="811136" y="2073449"/>
                    <a:pt x="804821" y="2080466"/>
                    <a:pt x="802015" y="2090290"/>
                  </a:cubicBezTo>
                  <a:cubicBezTo>
                    <a:pt x="800611" y="2093096"/>
                    <a:pt x="794998" y="2099411"/>
                    <a:pt x="785174" y="2109235"/>
                  </a:cubicBezTo>
                  <a:lnTo>
                    <a:pt x="774649" y="2121865"/>
                  </a:lnTo>
                  <a:lnTo>
                    <a:pt x="768334" y="2128180"/>
                  </a:lnTo>
                  <a:cubicBezTo>
                    <a:pt x="757107" y="2133793"/>
                    <a:pt x="749389" y="2143617"/>
                    <a:pt x="745179" y="2157650"/>
                  </a:cubicBezTo>
                  <a:cubicBezTo>
                    <a:pt x="745179" y="2157650"/>
                    <a:pt x="744828" y="2158001"/>
                    <a:pt x="744127" y="2158703"/>
                  </a:cubicBezTo>
                  <a:cubicBezTo>
                    <a:pt x="743425" y="2159404"/>
                    <a:pt x="743074" y="2159755"/>
                    <a:pt x="743074" y="2159755"/>
                  </a:cubicBezTo>
                  <a:cubicBezTo>
                    <a:pt x="730444" y="2172386"/>
                    <a:pt x="721322" y="2182911"/>
                    <a:pt x="715709" y="2191331"/>
                  </a:cubicBezTo>
                  <a:cubicBezTo>
                    <a:pt x="714305" y="2194137"/>
                    <a:pt x="708692" y="2199049"/>
                    <a:pt x="698868" y="2206066"/>
                  </a:cubicBezTo>
                  <a:cubicBezTo>
                    <a:pt x="698868" y="2206066"/>
                    <a:pt x="696763" y="2208171"/>
                    <a:pt x="692553" y="2212381"/>
                  </a:cubicBezTo>
                  <a:lnTo>
                    <a:pt x="690448" y="2216591"/>
                  </a:lnTo>
                  <a:cubicBezTo>
                    <a:pt x="683432" y="2217994"/>
                    <a:pt x="678520" y="2222204"/>
                    <a:pt x="675713" y="2229221"/>
                  </a:cubicBezTo>
                  <a:cubicBezTo>
                    <a:pt x="672906" y="2236238"/>
                    <a:pt x="670801" y="2241150"/>
                    <a:pt x="669398" y="2243956"/>
                  </a:cubicBezTo>
                  <a:lnTo>
                    <a:pt x="656768" y="2258691"/>
                  </a:lnTo>
                  <a:cubicBezTo>
                    <a:pt x="653961" y="2261498"/>
                    <a:pt x="650453" y="2262902"/>
                    <a:pt x="646243" y="2262902"/>
                  </a:cubicBezTo>
                  <a:lnTo>
                    <a:pt x="629403" y="2258691"/>
                  </a:lnTo>
                  <a:cubicBezTo>
                    <a:pt x="623789" y="2257288"/>
                    <a:pt x="618878" y="2254481"/>
                    <a:pt x="614667" y="2250271"/>
                  </a:cubicBezTo>
                  <a:lnTo>
                    <a:pt x="602037" y="2243956"/>
                  </a:lnTo>
                  <a:cubicBezTo>
                    <a:pt x="593617" y="2243956"/>
                    <a:pt x="583794" y="2239746"/>
                    <a:pt x="572567" y="2231326"/>
                  </a:cubicBezTo>
                  <a:cubicBezTo>
                    <a:pt x="566954" y="2225713"/>
                    <a:pt x="562744" y="2222204"/>
                    <a:pt x="559937" y="2220801"/>
                  </a:cubicBezTo>
                  <a:cubicBezTo>
                    <a:pt x="551517" y="2219398"/>
                    <a:pt x="541693" y="2211679"/>
                    <a:pt x="530466" y="2197646"/>
                  </a:cubicBezTo>
                  <a:cubicBezTo>
                    <a:pt x="529063" y="2193436"/>
                    <a:pt x="526257" y="2191331"/>
                    <a:pt x="522046" y="2191331"/>
                  </a:cubicBezTo>
                  <a:cubicBezTo>
                    <a:pt x="513626" y="2188524"/>
                    <a:pt x="506609" y="2180806"/>
                    <a:pt x="500996" y="2168175"/>
                  </a:cubicBezTo>
                  <a:cubicBezTo>
                    <a:pt x="496786" y="2159755"/>
                    <a:pt x="491173" y="2152739"/>
                    <a:pt x="484156" y="2147125"/>
                  </a:cubicBezTo>
                  <a:cubicBezTo>
                    <a:pt x="479946" y="2142915"/>
                    <a:pt x="477841" y="2138003"/>
                    <a:pt x="477841" y="2132390"/>
                  </a:cubicBezTo>
                  <a:cubicBezTo>
                    <a:pt x="477841" y="2129583"/>
                    <a:pt x="479244" y="2123970"/>
                    <a:pt x="482051" y="2115550"/>
                  </a:cubicBezTo>
                  <a:cubicBezTo>
                    <a:pt x="482051" y="2112743"/>
                    <a:pt x="483454" y="2107130"/>
                    <a:pt x="486261" y="2098710"/>
                  </a:cubicBezTo>
                  <a:lnTo>
                    <a:pt x="484156" y="2094500"/>
                  </a:lnTo>
                  <a:cubicBezTo>
                    <a:pt x="478542" y="2091693"/>
                    <a:pt x="476438" y="2088886"/>
                    <a:pt x="477841" y="2086079"/>
                  </a:cubicBezTo>
                  <a:cubicBezTo>
                    <a:pt x="479244" y="2083273"/>
                    <a:pt x="479946" y="2081869"/>
                    <a:pt x="479946" y="2081869"/>
                  </a:cubicBezTo>
                  <a:cubicBezTo>
                    <a:pt x="484156" y="2073449"/>
                    <a:pt x="489068" y="2060819"/>
                    <a:pt x="494681" y="2043979"/>
                  </a:cubicBezTo>
                  <a:lnTo>
                    <a:pt x="505206" y="1982933"/>
                  </a:lnTo>
                  <a:cubicBezTo>
                    <a:pt x="508013" y="1973110"/>
                    <a:pt x="510118" y="1963637"/>
                    <a:pt x="511521" y="1954515"/>
                  </a:cubicBezTo>
                  <a:cubicBezTo>
                    <a:pt x="512925" y="1945394"/>
                    <a:pt x="515030" y="1935921"/>
                    <a:pt x="517836" y="1926098"/>
                  </a:cubicBezTo>
                  <a:lnTo>
                    <a:pt x="526257" y="1877682"/>
                  </a:lnTo>
                  <a:cubicBezTo>
                    <a:pt x="529063" y="1865052"/>
                    <a:pt x="530466" y="1847510"/>
                    <a:pt x="530466" y="1825056"/>
                  </a:cubicBezTo>
                  <a:cubicBezTo>
                    <a:pt x="533273" y="1811023"/>
                    <a:pt x="534677" y="1800498"/>
                    <a:pt x="534677" y="1793481"/>
                  </a:cubicBezTo>
                  <a:lnTo>
                    <a:pt x="538887" y="1753486"/>
                  </a:lnTo>
                  <a:lnTo>
                    <a:pt x="538887" y="1740855"/>
                  </a:lnTo>
                  <a:cubicBezTo>
                    <a:pt x="538887" y="1728225"/>
                    <a:pt x="538185" y="1718402"/>
                    <a:pt x="536782" y="1711385"/>
                  </a:cubicBezTo>
                  <a:cubicBezTo>
                    <a:pt x="531168" y="1709982"/>
                    <a:pt x="526958" y="1709982"/>
                    <a:pt x="524151" y="1711385"/>
                  </a:cubicBezTo>
                  <a:cubicBezTo>
                    <a:pt x="521345" y="1712788"/>
                    <a:pt x="520643" y="1715595"/>
                    <a:pt x="522046" y="1719805"/>
                  </a:cubicBezTo>
                  <a:cubicBezTo>
                    <a:pt x="512223" y="1715595"/>
                    <a:pt x="507311" y="1716998"/>
                    <a:pt x="507311" y="1724015"/>
                  </a:cubicBezTo>
                  <a:cubicBezTo>
                    <a:pt x="507311" y="1731032"/>
                    <a:pt x="503803" y="1734540"/>
                    <a:pt x="496786" y="1734540"/>
                  </a:cubicBezTo>
                  <a:cubicBezTo>
                    <a:pt x="493979" y="1733137"/>
                    <a:pt x="491523" y="1732786"/>
                    <a:pt x="489419" y="1733488"/>
                  </a:cubicBezTo>
                  <a:cubicBezTo>
                    <a:pt x="487313" y="1734190"/>
                    <a:pt x="486261" y="1735242"/>
                    <a:pt x="486261" y="1736645"/>
                  </a:cubicBezTo>
                  <a:cubicBezTo>
                    <a:pt x="484858" y="1740855"/>
                    <a:pt x="480648" y="1742960"/>
                    <a:pt x="473631" y="1742960"/>
                  </a:cubicBezTo>
                  <a:cubicBezTo>
                    <a:pt x="469421" y="1747170"/>
                    <a:pt x="467316" y="1749276"/>
                    <a:pt x="467316" y="1749276"/>
                  </a:cubicBezTo>
                  <a:cubicBezTo>
                    <a:pt x="467316" y="1753486"/>
                    <a:pt x="462404" y="1756994"/>
                    <a:pt x="452581" y="1759801"/>
                  </a:cubicBezTo>
                  <a:lnTo>
                    <a:pt x="450476" y="1759801"/>
                  </a:lnTo>
                  <a:cubicBezTo>
                    <a:pt x="444862" y="1765414"/>
                    <a:pt x="436793" y="1769273"/>
                    <a:pt x="426268" y="1771378"/>
                  </a:cubicBezTo>
                  <a:cubicBezTo>
                    <a:pt x="415743" y="1773483"/>
                    <a:pt x="407673" y="1775237"/>
                    <a:pt x="402060" y="1776641"/>
                  </a:cubicBezTo>
                  <a:cubicBezTo>
                    <a:pt x="388026" y="1779448"/>
                    <a:pt x="378905" y="1784359"/>
                    <a:pt x="374695" y="1791376"/>
                  </a:cubicBezTo>
                  <a:cubicBezTo>
                    <a:pt x="371888" y="1792779"/>
                    <a:pt x="366976" y="1793481"/>
                    <a:pt x="359959" y="1793481"/>
                  </a:cubicBezTo>
                  <a:cubicBezTo>
                    <a:pt x="358556" y="1794884"/>
                    <a:pt x="355749" y="1795586"/>
                    <a:pt x="351539" y="1795586"/>
                  </a:cubicBezTo>
                  <a:cubicBezTo>
                    <a:pt x="347329" y="1799796"/>
                    <a:pt x="343821" y="1801901"/>
                    <a:pt x="341014" y="1801901"/>
                  </a:cubicBezTo>
                  <a:lnTo>
                    <a:pt x="336804" y="1801901"/>
                  </a:lnTo>
                  <a:cubicBezTo>
                    <a:pt x="332594" y="1801901"/>
                    <a:pt x="328384" y="1802954"/>
                    <a:pt x="324174" y="1805059"/>
                  </a:cubicBezTo>
                  <a:cubicBezTo>
                    <a:pt x="319964" y="1807164"/>
                    <a:pt x="315754" y="1808216"/>
                    <a:pt x="311544" y="1808216"/>
                  </a:cubicBezTo>
                  <a:cubicBezTo>
                    <a:pt x="293300" y="1815233"/>
                    <a:pt x="282074" y="1820145"/>
                    <a:pt x="277864" y="1822951"/>
                  </a:cubicBezTo>
                  <a:lnTo>
                    <a:pt x="275759" y="1822951"/>
                  </a:lnTo>
                  <a:cubicBezTo>
                    <a:pt x="272952" y="1821548"/>
                    <a:pt x="268742" y="1820846"/>
                    <a:pt x="263128" y="1820846"/>
                  </a:cubicBezTo>
                  <a:lnTo>
                    <a:pt x="237868" y="1822951"/>
                  </a:lnTo>
                  <a:lnTo>
                    <a:pt x="229448" y="1822951"/>
                  </a:lnTo>
                  <a:cubicBezTo>
                    <a:pt x="225238" y="1827161"/>
                    <a:pt x="221028" y="1828565"/>
                    <a:pt x="216818" y="1827161"/>
                  </a:cubicBezTo>
                  <a:cubicBezTo>
                    <a:pt x="215414" y="1825758"/>
                    <a:pt x="212608" y="1825056"/>
                    <a:pt x="208398" y="1825056"/>
                  </a:cubicBezTo>
                  <a:cubicBezTo>
                    <a:pt x="204188" y="1825056"/>
                    <a:pt x="199978" y="1825758"/>
                    <a:pt x="195768" y="1827161"/>
                  </a:cubicBezTo>
                  <a:cubicBezTo>
                    <a:pt x="191557" y="1828565"/>
                    <a:pt x="186646" y="1829266"/>
                    <a:pt x="181032" y="1829266"/>
                  </a:cubicBezTo>
                  <a:lnTo>
                    <a:pt x="168402" y="1829266"/>
                  </a:lnTo>
                  <a:cubicBezTo>
                    <a:pt x="158579" y="1833476"/>
                    <a:pt x="146650" y="1835582"/>
                    <a:pt x="132617" y="1835582"/>
                  </a:cubicBezTo>
                  <a:cubicBezTo>
                    <a:pt x="129810" y="1835582"/>
                    <a:pt x="125249" y="1836283"/>
                    <a:pt x="118934" y="1837687"/>
                  </a:cubicBezTo>
                  <a:cubicBezTo>
                    <a:pt x="112619" y="1839090"/>
                    <a:pt x="106655" y="1839090"/>
                    <a:pt x="101041" y="1837687"/>
                  </a:cubicBezTo>
                  <a:cubicBezTo>
                    <a:pt x="94025" y="1837687"/>
                    <a:pt x="87710" y="1839090"/>
                    <a:pt x="82096" y="1841897"/>
                  </a:cubicBezTo>
                  <a:lnTo>
                    <a:pt x="61046" y="1844002"/>
                  </a:lnTo>
                  <a:cubicBezTo>
                    <a:pt x="58239" y="1844002"/>
                    <a:pt x="54731" y="1844352"/>
                    <a:pt x="50521" y="1845054"/>
                  </a:cubicBezTo>
                  <a:cubicBezTo>
                    <a:pt x="46311" y="1845756"/>
                    <a:pt x="40697" y="1847510"/>
                    <a:pt x="33681" y="1850317"/>
                  </a:cubicBezTo>
                  <a:lnTo>
                    <a:pt x="27366" y="1848212"/>
                  </a:lnTo>
                  <a:cubicBezTo>
                    <a:pt x="27366" y="1848212"/>
                    <a:pt x="27015" y="1847861"/>
                    <a:pt x="26313" y="1847159"/>
                  </a:cubicBezTo>
                  <a:cubicBezTo>
                    <a:pt x="25611" y="1846458"/>
                    <a:pt x="25261" y="1846107"/>
                    <a:pt x="25261" y="1846107"/>
                  </a:cubicBezTo>
                  <a:lnTo>
                    <a:pt x="42101" y="1839792"/>
                  </a:lnTo>
                  <a:lnTo>
                    <a:pt x="63151" y="1835582"/>
                  </a:lnTo>
                  <a:cubicBezTo>
                    <a:pt x="65958" y="1835582"/>
                    <a:pt x="71571" y="1834178"/>
                    <a:pt x="79991" y="1831372"/>
                  </a:cubicBezTo>
                  <a:lnTo>
                    <a:pt x="107357" y="1825056"/>
                  </a:lnTo>
                  <a:lnTo>
                    <a:pt x="145247" y="1814531"/>
                  </a:lnTo>
                  <a:lnTo>
                    <a:pt x="168402" y="1808216"/>
                  </a:lnTo>
                  <a:cubicBezTo>
                    <a:pt x="171209" y="1808216"/>
                    <a:pt x="173314" y="1807515"/>
                    <a:pt x="174717" y="1806111"/>
                  </a:cubicBezTo>
                  <a:cubicBezTo>
                    <a:pt x="176121" y="1804708"/>
                    <a:pt x="178226" y="1804006"/>
                    <a:pt x="181032" y="1804006"/>
                  </a:cubicBezTo>
                  <a:lnTo>
                    <a:pt x="181032" y="1799796"/>
                  </a:lnTo>
                  <a:lnTo>
                    <a:pt x="168402" y="1799796"/>
                  </a:lnTo>
                  <a:cubicBezTo>
                    <a:pt x="161386" y="1802603"/>
                    <a:pt x="155070" y="1804357"/>
                    <a:pt x="149457" y="1805059"/>
                  </a:cubicBezTo>
                  <a:cubicBezTo>
                    <a:pt x="143844" y="1805760"/>
                    <a:pt x="139634" y="1806111"/>
                    <a:pt x="136827" y="1806111"/>
                  </a:cubicBezTo>
                  <a:cubicBezTo>
                    <a:pt x="132617" y="1807515"/>
                    <a:pt x="128056" y="1808918"/>
                    <a:pt x="123144" y="1810321"/>
                  </a:cubicBezTo>
                  <a:cubicBezTo>
                    <a:pt x="118232" y="1811725"/>
                    <a:pt x="112268" y="1813128"/>
                    <a:pt x="105251" y="1814531"/>
                  </a:cubicBezTo>
                  <a:cubicBezTo>
                    <a:pt x="102445" y="1815935"/>
                    <a:pt x="91920" y="1818741"/>
                    <a:pt x="73676" y="1822951"/>
                  </a:cubicBezTo>
                  <a:lnTo>
                    <a:pt x="25261" y="1837687"/>
                  </a:lnTo>
                  <a:cubicBezTo>
                    <a:pt x="16840" y="1839090"/>
                    <a:pt x="9122" y="1841897"/>
                    <a:pt x="2105" y="1846107"/>
                  </a:cubicBezTo>
                  <a:cubicBezTo>
                    <a:pt x="2105" y="1844703"/>
                    <a:pt x="1404" y="1844002"/>
                    <a:pt x="0" y="1844002"/>
                  </a:cubicBezTo>
                  <a:lnTo>
                    <a:pt x="12630" y="1835582"/>
                  </a:lnTo>
                  <a:lnTo>
                    <a:pt x="65256" y="1812426"/>
                  </a:lnTo>
                  <a:lnTo>
                    <a:pt x="105251" y="1793481"/>
                  </a:lnTo>
                  <a:cubicBezTo>
                    <a:pt x="127705" y="1785061"/>
                    <a:pt x="141739" y="1779448"/>
                    <a:pt x="147352" y="1776641"/>
                  </a:cubicBezTo>
                  <a:cubicBezTo>
                    <a:pt x="151562" y="1775237"/>
                    <a:pt x="155070" y="1773132"/>
                    <a:pt x="157877" y="1770326"/>
                  </a:cubicBezTo>
                  <a:cubicBezTo>
                    <a:pt x="160684" y="1767519"/>
                    <a:pt x="163491" y="1765414"/>
                    <a:pt x="166297" y="1764011"/>
                  </a:cubicBezTo>
                  <a:cubicBezTo>
                    <a:pt x="170507" y="1759801"/>
                    <a:pt x="175419" y="1756994"/>
                    <a:pt x="181032" y="1755591"/>
                  </a:cubicBezTo>
                  <a:lnTo>
                    <a:pt x="183137" y="1755591"/>
                  </a:lnTo>
                  <a:cubicBezTo>
                    <a:pt x="185944" y="1752784"/>
                    <a:pt x="189452" y="1750328"/>
                    <a:pt x="193662" y="1748223"/>
                  </a:cubicBezTo>
                  <a:cubicBezTo>
                    <a:pt x="197873" y="1746118"/>
                    <a:pt x="202083" y="1742960"/>
                    <a:pt x="206293" y="1738750"/>
                  </a:cubicBezTo>
                  <a:lnTo>
                    <a:pt x="208398" y="1736645"/>
                  </a:lnTo>
                  <a:cubicBezTo>
                    <a:pt x="212608" y="1736645"/>
                    <a:pt x="216116" y="1734540"/>
                    <a:pt x="218923" y="1730330"/>
                  </a:cubicBezTo>
                  <a:cubicBezTo>
                    <a:pt x="221730" y="1726120"/>
                    <a:pt x="224536" y="1723314"/>
                    <a:pt x="227343" y="1721910"/>
                  </a:cubicBezTo>
                  <a:cubicBezTo>
                    <a:pt x="230150" y="1720507"/>
                    <a:pt x="233307" y="1716998"/>
                    <a:pt x="236815" y="1711385"/>
                  </a:cubicBezTo>
                  <a:cubicBezTo>
                    <a:pt x="240324" y="1705772"/>
                    <a:pt x="244885" y="1702965"/>
                    <a:pt x="250498" y="1702965"/>
                  </a:cubicBezTo>
                  <a:cubicBezTo>
                    <a:pt x="251902" y="1700158"/>
                    <a:pt x="256462" y="1697352"/>
                    <a:pt x="264181" y="1694545"/>
                  </a:cubicBezTo>
                  <a:cubicBezTo>
                    <a:pt x="271899" y="1691738"/>
                    <a:pt x="276460" y="1687528"/>
                    <a:pt x="277864" y="1681915"/>
                  </a:cubicBezTo>
                  <a:cubicBezTo>
                    <a:pt x="277864" y="1681915"/>
                    <a:pt x="278214" y="1681564"/>
                    <a:pt x="278916" y="1680862"/>
                  </a:cubicBezTo>
                  <a:cubicBezTo>
                    <a:pt x="279618" y="1680161"/>
                    <a:pt x="279969" y="1679810"/>
                    <a:pt x="279969" y="1679810"/>
                  </a:cubicBezTo>
                  <a:cubicBezTo>
                    <a:pt x="284179" y="1678406"/>
                    <a:pt x="286985" y="1675950"/>
                    <a:pt x="288389" y="1672442"/>
                  </a:cubicBezTo>
                  <a:cubicBezTo>
                    <a:pt x="289792" y="1668934"/>
                    <a:pt x="290494" y="1666478"/>
                    <a:pt x="290494" y="1665075"/>
                  </a:cubicBezTo>
                  <a:cubicBezTo>
                    <a:pt x="290494" y="1663671"/>
                    <a:pt x="291546" y="1662619"/>
                    <a:pt x="293651" y="1661917"/>
                  </a:cubicBezTo>
                  <a:cubicBezTo>
                    <a:pt x="295756" y="1661215"/>
                    <a:pt x="296809" y="1660163"/>
                    <a:pt x="296809" y="1658759"/>
                  </a:cubicBezTo>
                  <a:lnTo>
                    <a:pt x="301019" y="1656654"/>
                  </a:lnTo>
                  <a:cubicBezTo>
                    <a:pt x="303826" y="1649638"/>
                    <a:pt x="308036" y="1645428"/>
                    <a:pt x="313649" y="1644024"/>
                  </a:cubicBezTo>
                  <a:lnTo>
                    <a:pt x="319964" y="1633499"/>
                  </a:lnTo>
                  <a:cubicBezTo>
                    <a:pt x="322771" y="1630692"/>
                    <a:pt x="324876" y="1629289"/>
                    <a:pt x="326279" y="1629289"/>
                  </a:cubicBezTo>
                  <a:cubicBezTo>
                    <a:pt x="336102" y="1627886"/>
                    <a:pt x="341014" y="1624377"/>
                    <a:pt x="341014" y="1618764"/>
                  </a:cubicBezTo>
                  <a:cubicBezTo>
                    <a:pt x="341014" y="1615957"/>
                    <a:pt x="342418" y="1614554"/>
                    <a:pt x="345224" y="1614554"/>
                  </a:cubicBezTo>
                  <a:lnTo>
                    <a:pt x="355749" y="1601924"/>
                  </a:lnTo>
                  <a:cubicBezTo>
                    <a:pt x="355749" y="1600520"/>
                    <a:pt x="357153" y="1599819"/>
                    <a:pt x="359959" y="1599819"/>
                  </a:cubicBezTo>
                  <a:cubicBezTo>
                    <a:pt x="361363" y="1597012"/>
                    <a:pt x="363117" y="1595258"/>
                    <a:pt x="365222" y="1594556"/>
                  </a:cubicBezTo>
                  <a:cubicBezTo>
                    <a:pt x="367327" y="1593854"/>
                    <a:pt x="368380" y="1592802"/>
                    <a:pt x="368380" y="1591399"/>
                  </a:cubicBezTo>
                  <a:cubicBezTo>
                    <a:pt x="369783" y="1585785"/>
                    <a:pt x="373291" y="1581575"/>
                    <a:pt x="378905" y="1578768"/>
                  </a:cubicBezTo>
                  <a:cubicBezTo>
                    <a:pt x="381711" y="1578768"/>
                    <a:pt x="383115" y="1578067"/>
                    <a:pt x="383115" y="1576664"/>
                  </a:cubicBezTo>
                  <a:cubicBezTo>
                    <a:pt x="383115" y="1572453"/>
                    <a:pt x="386623" y="1567893"/>
                    <a:pt x="393640" y="1562981"/>
                  </a:cubicBezTo>
                  <a:cubicBezTo>
                    <a:pt x="400657" y="1558069"/>
                    <a:pt x="404165" y="1553508"/>
                    <a:pt x="404165" y="1549298"/>
                  </a:cubicBezTo>
                  <a:cubicBezTo>
                    <a:pt x="402762" y="1547895"/>
                    <a:pt x="402762" y="1547193"/>
                    <a:pt x="404165" y="1547193"/>
                  </a:cubicBezTo>
                  <a:cubicBezTo>
                    <a:pt x="405568" y="1547193"/>
                    <a:pt x="406972" y="1546492"/>
                    <a:pt x="408375" y="1545088"/>
                  </a:cubicBezTo>
                  <a:cubicBezTo>
                    <a:pt x="413988" y="1545088"/>
                    <a:pt x="416093" y="1542281"/>
                    <a:pt x="414690" y="1536668"/>
                  </a:cubicBezTo>
                  <a:lnTo>
                    <a:pt x="416795" y="1534563"/>
                  </a:lnTo>
                  <a:cubicBezTo>
                    <a:pt x="418198" y="1531756"/>
                    <a:pt x="419602" y="1529651"/>
                    <a:pt x="421005" y="1528248"/>
                  </a:cubicBezTo>
                  <a:cubicBezTo>
                    <a:pt x="422408" y="1526844"/>
                    <a:pt x="423110" y="1526143"/>
                    <a:pt x="423110" y="1526143"/>
                  </a:cubicBezTo>
                  <a:cubicBezTo>
                    <a:pt x="420303" y="1520529"/>
                    <a:pt x="417497" y="1517021"/>
                    <a:pt x="414690" y="1515618"/>
                  </a:cubicBezTo>
                  <a:cubicBezTo>
                    <a:pt x="409077" y="1511408"/>
                    <a:pt x="406270" y="1507198"/>
                    <a:pt x="406270" y="1502988"/>
                  </a:cubicBezTo>
                  <a:lnTo>
                    <a:pt x="406270" y="1498778"/>
                  </a:lnTo>
                  <a:cubicBezTo>
                    <a:pt x="406270" y="1493164"/>
                    <a:pt x="401358" y="1490357"/>
                    <a:pt x="391535" y="1490357"/>
                  </a:cubicBezTo>
                  <a:lnTo>
                    <a:pt x="355749" y="1481937"/>
                  </a:lnTo>
                  <a:cubicBezTo>
                    <a:pt x="351539" y="1479131"/>
                    <a:pt x="346628" y="1479131"/>
                    <a:pt x="341014" y="1481937"/>
                  </a:cubicBezTo>
                  <a:cubicBezTo>
                    <a:pt x="338208" y="1481937"/>
                    <a:pt x="335050" y="1482639"/>
                    <a:pt x="331542" y="1484042"/>
                  </a:cubicBezTo>
                  <a:cubicBezTo>
                    <a:pt x="328033" y="1485446"/>
                    <a:pt x="324876" y="1484042"/>
                    <a:pt x="322069" y="1479832"/>
                  </a:cubicBezTo>
                  <a:cubicBezTo>
                    <a:pt x="315052" y="1472816"/>
                    <a:pt x="308036" y="1470009"/>
                    <a:pt x="301019" y="1471412"/>
                  </a:cubicBezTo>
                  <a:lnTo>
                    <a:pt x="296809" y="1471412"/>
                  </a:lnTo>
                  <a:cubicBezTo>
                    <a:pt x="291195" y="1471412"/>
                    <a:pt x="286634" y="1469658"/>
                    <a:pt x="283126" y="1466150"/>
                  </a:cubicBezTo>
                  <a:cubicBezTo>
                    <a:pt x="279618" y="1462641"/>
                    <a:pt x="276460" y="1458080"/>
                    <a:pt x="273653" y="1452467"/>
                  </a:cubicBezTo>
                  <a:cubicBezTo>
                    <a:pt x="269443" y="1446854"/>
                    <a:pt x="264532" y="1444047"/>
                    <a:pt x="258918" y="1444047"/>
                  </a:cubicBezTo>
                  <a:cubicBezTo>
                    <a:pt x="253305" y="1444047"/>
                    <a:pt x="248393" y="1441942"/>
                    <a:pt x="244183" y="1437732"/>
                  </a:cubicBezTo>
                  <a:cubicBezTo>
                    <a:pt x="224536" y="1429312"/>
                    <a:pt x="210503" y="1417383"/>
                    <a:pt x="202083" y="1401946"/>
                  </a:cubicBezTo>
                  <a:lnTo>
                    <a:pt x="202083" y="1399841"/>
                  </a:lnTo>
                  <a:cubicBezTo>
                    <a:pt x="193662" y="1392825"/>
                    <a:pt x="187347" y="1383703"/>
                    <a:pt x="183137" y="1372476"/>
                  </a:cubicBezTo>
                  <a:cubicBezTo>
                    <a:pt x="181734" y="1365459"/>
                    <a:pt x="177524" y="1359144"/>
                    <a:pt x="170507" y="1353531"/>
                  </a:cubicBezTo>
                  <a:cubicBezTo>
                    <a:pt x="169104" y="1347917"/>
                    <a:pt x="169806" y="1343707"/>
                    <a:pt x="172612" y="1340901"/>
                  </a:cubicBezTo>
                  <a:lnTo>
                    <a:pt x="195768" y="1321955"/>
                  </a:lnTo>
                  <a:cubicBezTo>
                    <a:pt x="198574" y="1319149"/>
                    <a:pt x="203486" y="1310729"/>
                    <a:pt x="210503" y="1296695"/>
                  </a:cubicBezTo>
                  <a:cubicBezTo>
                    <a:pt x="209099" y="1292485"/>
                    <a:pt x="211204" y="1288977"/>
                    <a:pt x="216818" y="1286170"/>
                  </a:cubicBezTo>
                  <a:cubicBezTo>
                    <a:pt x="219625" y="1283363"/>
                    <a:pt x="230851" y="1276347"/>
                    <a:pt x="250498" y="1265120"/>
                  </a:cubicBezTo>
                  <a:lnTo>
                    <a:pt x="256813" y="1256700"/>
                  </a:lnTo>
                  <a:cubicBezTo>
                    <a:pt x="259620" y="1252490"/>
                    <a:pt x="262427" y="1251788"/>
                    <a:pt x="265233" y="1254595"/>
                  </a:cubicBezTo>
                  <a:lnTo>
                    <a:pt x="269443" y="1254595"/>
                  </a:lnTo>
                  <a:lnTo>
                    <a:pt x="267338" y="1250385"/>
                  </a:lnTo>
                  <a:cubicBezTo>
                    <a:pt x="264532" y="1247578"/>
                    <a:pt x="264532" y="1244771"/>
                    <a:pt x="267338" y="1241964"/>
                  </a:cubicBezTo>
                  <a:lnTo>
                    <a:pt x="277864" y="1250385"/>
                  </a:lnTo>
                  <a:lnTo>
                    <a:pt x="279969" y="1239860"/>
                  </a:lnTo>
                  <a:cubicBezTo>
                    <a:pt x="279969" y="1235649"/>
                    <a:pt x="280319" y="1232492"/>
                    <a:pt x="281021" y="1230387"/>
                  </a:cubicBezTo>
                  <a:cubicBezTo>
                    <a:pt x="281723" y="1228282"/>
                    <a:pt x="284179" y="1227931"/>
                    <a:pt x="288389" y="1229334"/>
                  </a:cubicBezTo>
                  <a:lnTo>
                    <a:pt x="290494" y="1218809"/>
                  </a:lnTo>
                  <a:lnTo>
                    <a:pt x="296809" y="1225124"/>
                  </a:lnTo>
                  <a:lnTo>
                    <a:pt x="305229" y="1208284"/>
                  </a:lnTo>
                  <a:lnTo>
                    <a:pt x="311544" y="1208284"/>
                  </a:lnTo>
                  <a:cubicBezTo>
                    <a:pt x="311544" y="1206881"/>
                    <a:pt x="312246" y="1204776"/>
                    <a:pt x="313649" y="1201969"/>
                  </a:cubicBezTo>
                  <a:cubicBezTo>
                    <a:pt x="315052" y="1199162"/>
                    <a:pt x="317157" y="1197759"/>
                    <a:pt x="319964" y="1197759"/>
                  </a:cubicBezTo>
                  <a:cubicBezTo>
                    <a:pt x="322771" y="1197759"/>
                    <a:pt x="324174" y="1195654"/>
                    <a:pt x="324174" y="1191444"/>
                  </a:cubicBezTo>
                  <a:cubicBezTo>
                    <a:pt x="324174" y="1185831"/>
                    <a:pt x="328384" y="1183024"/>
                    <a:pt x="336804" y="1183024"/>
                  </a:cubicBezTo>
                  <a:cubicBezTo>
                    <a:pt x="336804" y="1176007"/>
                    <a:pt x="339611" y="1173200"/>
                    <a:pt x="345224" y="1174604"/>
                  </a:cubicBezTo>
                  <a:cubicBezTo>
                    <a:pt x="348031" y="1174604"/>
                    <a:pt x="349434" y="1173200"/>
                    <a:pt x="349434" y="1170394"/>
                  </a:cubicBezTo>
                  <a:cubicBezTo>
                    <a:pt x="353644" y="1166184"/>
                    <a:pt x="355749" y="1164079"/>
                    <a:pt x="355749" y="1164079"/>
                  </a:cubicBezTo>
                  <a:cubicBezTo>
                    <a:pt x="357153" y="1159868"/>
                    <a:pt x="360310" y="1156360"/>
                    <a:pt x="365222" y="1153553"/>
                  </a:cubicBezTo>
                  <a:cubicBezTo>
                    <a:pt x="370134" y="1150747"/>
                    <a:pt x="373993" y="1148642"/>
                    <a:pt x="376800" y="1147238"/>
                  </a:cubicBezTo>
                  <a:cubicBezTo>
                    <a:pt x="378203" y="1144432"/>
                    <a:pt x="385921" y="1138117"/>
                    <a:pt x="399955" y="1128293"/>
                  </a:cubicBezTo>
                  <a:cubicBezTo>
                    <a:pt x="401358" y="1128293"/>
                    <a:pt x="402060" y="1126890"/>
                    <a:pt x="402060" y="1124083"/>
                  </a:cubicBezTo>
                  <a:cubicBezTo>
                    <a:pt x="403463" y="1124083"/>
                    <a:pt x="404516" y="1123732"/>
                    <a:pt x="405217" y="1123031"/>
                  </a:cubicBezTo>
                  <a:cubicBezTo>
                    <a:pt x="405919" y="1122329"/>
                    <a:pt x="406270" y="1121276"/>
                    <a:pt x="406270" y="1119873"/>
                  </a:cubicBezTo>
                  <a:cubicBezTo>
                    <a:pt x="410480" y="1119873"/>
                    <a:pt x="413988" y="1118470"/>
                    <a:pt x="416795" y="1115663"/>
                  </a:cubicBezTo>
                  <a:cubicBezTo>
                    <a:pt x="419602" y="1112856"/>
                    <a:pt x="421707" y="1110751"/>
                    <a:pt x="423110" y="1109348"/>
                  </a:cubicBezTo>
                  <a:lnTo>
                    <a:pt x="450476" y="1086193"/>
                  </a:lnTo>
                  <a:cubicBezTo>
                    <a:pt x="458896" y="1080579"/>
                    <a:pt x="465211" y="1072861"/>
                    <a:pt x="469421" y="1063037"/>
                  </a:cubicBezTo>
                  <a:cubicBezTo>
                    <a:pt x="469421" y="1063037"/>
                    <a:pt x="472228" y="1060231"/>
                    <a:pt x="477841" y="1054617"/>
                  </a:cubicBezTo>
                  <a:cubicBezTo>
                    <a:pt x="479244" y="1054617"/>
                    <a:pt x="481349" y="1053214"/>
                    <a:pt x="484156" y="1050407"/>
                  </a:cubicBezTo>
                  <a:lnTo>
                    <a:pt x="477841" y="1044092"/>
                  </a:lnTo>
                  <a:lnTo>
                    <a:pt x="475736" y="1044092"/>
                  </a:lnTo>
                  <a:cubicBezTo>
                    <a:pt x="464509" y="1044092"/>
                    <a:pt x="459597" y="1038479"/>
                    <a:pt x="461001" y="1027252"/>
                  </a:cubicBezTo>
                  <a:cubicBezTo>
                    <a:pt x="463807" y="1018832"/>
                    <a:pt x="469421" y="1013218"/>
                    <a:pt x="477841" y="1010412"/>
                  </a:cubicBezTo>
                  <a:cubicBezTo>
                    <a:pt x="483454" y="1006202"/>
                    <a:pt x="488366" y="1001290"/>
                    <a:pt x="492576" y="995677"/>
                  </a:cubicBezTo>
                  <a:cubicBezTo>
                    <a:pt x="493979" y="994273"/>
                    <a:pt x="494681" y="992870"/>
                    <a:pt x="494681" y="991467"/>
                  </a:cubicBezTo>
                  <a:cubicBezTo>
                    <a:pt x="494681" y="990063"/>
                    <a:pt x="494681" y="988660"/>
                    <a:pt x="494681" y="987256"/>
                  </a:cubicBezTo>
                  <a:cubicBezTo>
                    <a:pt x="491874" y="987256"/>
                    <a:pt x="489769" y="988660"/>
                    <a:pt x="488366" y="991467"/>
                  </a:cubicBezTo>
                  <a:lnTo>
                    <a:pt x="458896" y="1014622"/>
                  </a:lnTo>
                  <a:cubicBezTo>
                    <a:pt x="449072" y="1021639"/>
                    <a:pt x="439950" y="1024445"/>
                    <a:pt x="431530" y="1023042"/>
                  </a:cubicBezTo>
                  <a:cubicBezTo>
                    <a:pt x="430127" y="1023042"/>
                    <a:pt x="429074" y="1023042"/>
                    <a:pt x="428373" y="1023042"/>
                  </a:cubicBezTo>
                  <a:cubicBezTo>
                    <a:pt x="427671" y="1023042"/>
                    <a:pt x="427320" y="1022340"/>
                    <a:pt x="427320" y="1020937"/>
                  </a:cubicBezTo>
                  <a:lnTo>
                    <a:pt x="429425" y="1016727"/>
                  </a:lnTo>
                  <a:cubicBezTo>
                    <a:pt x="429425" y="1016727"/>
                    <a:pt x="435740" y="1010412"/>
                    <a:pt x="448371" y="997782"/>
                  </a:cubicBezTo>
                  <a:lnTo>
                    <a:pt x="435740" y="995677"/>
                  </a:lnTo>
                  <a:cubicBezTo>
                    <a:pt x="430127" y="995677"/>
                    <a:pt x="426619" y="996378"/>
                    <a:pt x="425215" y="997782"/>
                  </a:cubicBezTo>
                  <a:cubicBezTo>
                    <a:pt x="421005" y="997782"/>
                    <a:pt x="418900" y="998483"/>
                    <a:pt x="418900" y="999887"/>
                  </a:cubicBezTo>
                  <a:cubicBezTo>
                    <a:pt x="417497" y="1001290"/>
                    <a:pt x="417497" y="1003395"/>
                    <a:pt x="418900" y="1006202"/>
                  </a:cubicBezTo>
                  <a:lnTo>
                    <a:pt x="425215" y="1014622"/>
                  </a:lnTo>
                  <a:cubicBezTo>
                    <a:pt x="423812" y="1016025"/>
                    <a:pt x="421005" y="1016727"/>
                    <a:pt x="416795" y="1016727"/>
                  </a:cubicBezTo>
                  <a:cubicBezTo>
                    <a:pt x="409778" y="1016727"/>
                    <a:pt x="404867" y="1013920"/>
                    <a:pt x="402060" y="1008307"/>
                  </a:cubicBezTo>
                  <a:cubicBezTo>
                    <a:pt x="402060" y="1006903"/>
                    <a:pt x="404165" y="1004097"/>
                    <a:pt x="408375" y="999887"/>
                  </a:cubicBezTo>
                  <a:cubicBezTo>
                    <a:pt x="406972" y="999887"/>
                    <a:pt x="405568" y="999185"/>
                    <a:pt x="404165" y="997782"/>
                  </a:cubicBezTo>
                  <a:cubicBezTo>
                    <a:pt x="402762" y="996378"/>
                    <a:pt x="402060" y="996378"/>
                    <a:pt x="402060" y="997782"/>
                  </a:cubicBezTo>
                  <a:cubicBezTo>
                    <a:pt x="399253" y="997782"/>
                    <a:pt x="397148" y="998483"/>
                    <a:pt x="395745" y="999887"/>
                  </a:cubicBezTo>
                  <a:cubicBezTo>
                    <a:pt x="394342" y="1001290"/>
                    <a:pt x="392236" y="1002693"/>
                    <a:pt x="389430" y="1004097"/>
                  </a:cubicBezTo>
                  <a:lnTo>
                    <a:pt x="389430" y="1006202"/>
                  </a:lnTo>
                  <a:lnTo>
                    <a:pt x="368380" y="1001992"/>
                  </a:lnTo>
                  <a:lnTo>
                    <a:pt x="362064" y="1004097"/>
                  </a:lnTo>
                  <a:cubicBezTo>
                    <a:pt x="353644" y="1004097"/>
                    <a:pt x="348031" y="1001992"/>
                    <a:pt x="345224" y="997782"/>
                  </a:cubicBezTo>
                  <a:cubicBezTo>
                    <a:pt x="342418" y="996378"/>
                    <a:pt x="338909" y="995677"/>
                    <a:pt x="334699" y="995677"/>
                  </a:cubicBezTo>
                  <a:cubicBezTo>
                    <a:pt x="324876" y="995677"/>
                    <a:pt x="318561" y="990765"/>
                    <a:pt x="315754" y="980941"/>
                  </a:cubicBezTo>
                  <a:lnTo>
                    <a:pt x="311544" y="972521"/>
                  </a:lnTo>
                  <a:lnTo>
                    <a:pt x="286284" y="955681"/>
                  </a:lnTo>
                  <a:lnTo>
                    <a:pt x="286284" y="949366"/>
                  </a:lnTo>
                  <a:cubicBezTo>
                    <a:pt x="284880" y="943753"/>
                    <a:pt x="279267" y="938841"/>
                    <a:pt x="269443" y="934631"/>
                  </a:cubicBezTo>
                  <a:cubicBezTo>
                    <a:pt x="265233" y="930421"/>
                    <a:pt x="264532" y="925509"/>
                    <a:pt x="267338" y="919896"/>
                  </a:cubicBezTo>
                  <a:cubicBezTo>
                    <a:pt x="268742" y="918492"/>
                    <a:pt x="271548" y="914282"/>
                    <a:pt x="275759" y="907266"/>
                  </a:cubicBezTo>
                  <a:cubicBezTo>
                    <a:pt x="278565" y="900249"/>
                    <a:pt x="284179" y="895337"/>
                    <a:pt x="292599" y="892530"/>
                  </a:cubicBezTo>
                  <a:cubicBezTo>
                    <a:pt x="301019" y="889724"/>
                    <a:pt x="308036" y="882707"/>
                    <a:pt x="313649" y="871480"/>
                  </a:cubicBezTo>
                  <a:lnTo>
                    <a:pt x="349434" y="827275"/>
                  </a:lnTo>
                  <a:lnTo>
                    <a:pt x="376800" y="795699"/>
                  </a:lnTo>
                  <a:cubicBezTo>
                    <a:pt x="397850" y="774649"/>
                    <a:pt x="410480" y="759914"/>
                    <a:pt x="414690" y="751494"/>
                  </a:cubicBezTo>
                  <a:cubicBezTo>
                    <a:pt x="424514" y="745880"/>
                    <a:pt x="433635" y="738863"/>
                    <a:pt x="442055" y="730443"/>
                  </a:cubicBezTo>
                  <a:cubicBezTo>
                    <a:pt x="450476" y="726233"/>
                    <a:pt x="458194" y="720620"/>
                    <a:pt x="465211" y="713603"/>
                  </a:cubicBezTo>
                  <a:lnTo>
                    <a:pt x="488366" y="688343"/>
                  </a:lnTo>
                  <a:lnTo>
                    <a:pt x="515731" y="669398"/>
                  </a:lnTo>
                  <a:lnTo>
                    <a:pt x="524151" y="663083"/>
                  </a:lnTo>
                  <a:cubicBezTo>
                    <a:pt x="528361" y="658873"/>
                    <a:pt x="530466" y="653961"/>
                    <a:pt x="530466" y="648347"/>
                  </a:cubicBezTo>
                  <a:cubicBezTo>
                    <a:pt x="530466" y="642734"/>
                    <a:pt x="530466" y="639226"/>
                    <a:pt x="530466" y="637822"/>
                  </a:cubicBezTo>
                  <a:cubicBezTo>
                    <a:pt x="530466" y="633612"/>
                    <a:pt x="529063" y="625894"/>
                    <a:pt x="526257" y="614667"/>
                  </a:cubicBezTo>
                  <a:cubicBezTo>
                    <a:pt x="526257" y="606247"/>
                    <a:pt x="520643" y="599932"/>
                    <a:pt x="509416" y="595722"/>
                  </a:cubicBezTo>
                  <a:lnTo>
                    <a:pt x="505206" y="593617"/>
                  </a:lnTo>
                  <a:cubicBezTo>
                    <a:pt x="503803" y="586600"/>
                    <a:pt x="500295" y="582039"/>
                    <a:pt x="494681" y="579934"/>
                  </a:cubicBezTo>
                  <a:cubicBezTo>
                    <a:pt x="489068" y="577829"/>
                    <a:pt x="485559" y="576075"/>
                    <a:pt x="484156" y="574672"/>
                  </a:cubicBezTo>
                  <a:cubicBezTo>
                    <a:pt x="481349" y="573268"/>
                    <a:pt x="475034" y="570462"/>
                    <a:pt x="465211" y="566251"/>
                  </a:cubicBezTo>
                  <a:lnTo>
                    <a:pt x="418900" y="534676"/>
                  </a:lnTo>
                  <a:lnTo>
                    <a:pt x="397850" y="517836"/>
                  </a:lnTo>
                  <a:cubicBezTo>
                    <a:pt x="393640" y="515029"/>
                    <a:pt x="389781" y="511872"/>
                    <a:pt x="386272" y="508363"/>
                  </a:cubicBezTo>
                  <a:cubicBezTo>
                    <a:pt x="382764" y="504855"/>
                    <a:pt x="379606" y="501697"/>
                    <a:pt x="376800" y="498891"/>
                  </a:cubicBezTo>
                  <a:cubicBezTo>
                    <a:pt x="369783" y="490471"/>
                    <a:pt x="357854" y="479244"/>
                    <a:pt x="341014" y="465210"/>
                  </a:cubicBezTo>
                  <a:cubicBezTo>
                    <a:pt x="339611" y="463807"/>
                    <a:pt x="334699" y="460649"/>
                    <a:pt x="326279" y="455738"/>
                  </a:cubicBezTo>
                  <a:cubicBezTo>
                    <a:pt x="317859" y="450826"/>
                    <a:pt x="314351" y="444160"/>
                    <a:pt x="315754" y="435740"/>
                  </a:cubicBezTo>
                  <a:cubicBezTo>
                    <a:pt x="315754" y="427320"/>
                    <a:pt x="311544" y="420303"/>
                    <a:pt x="303124" y="414690"/>
                  </a:cubicBezTo>
                  <a:lnTo>
                    <a:pt x="282074" y="397849"/>
                  </a:lnTo>
                  <a:lnTo>
                    <a:pt x="277864" y="385219"/>
                  </a:lnTo>
                  <a:cubicBezTo>
                    <a:pt x="280670" y="381009"/>
                    <a:pt x="280670" y="376799"/>
                    <a:pt x="277864" y="372589"/>
                  </a:cubicBezTo>
                  <a:cubicBezTo>
                    <a:pt x="273653" y="368379"/>
                    <a:pt x="270145" y="366274"/>
                    <a:pt x="267338" y="366274"/>
                  </a:cubicBezTo>
                  <a:lnTo>
                    <a:pt x="271548" y="366274"/>
                  </a:lnTo>
                  <a:cubicBezTo>
                    <a:pt x="272952" y="366274"/>
                    <a:pt x="276109" y="366625"/>
                    <a:pt x="281021" y="367327"/>
                  </a:cubicBezTo>
                  <a:cubicBezTo>
                    <a:pt x="285933" y="368028"/>
                    <a:pt x="289792" y="366274"/>
                    <a:pt x="292599" y="362064"/>
                  </a:cubicBezTo>
                  <a:cubicBezTo>
                    <a:pt x="286985" y="360661"/>
                    <a:pt x="279267" y="359959"/>
                    <a:pt x="269443" y="359959"/>
                  </a:cubicBezTo>
                  <a:cubicBezTo>
                    <a:pt x="268040" y="359959"/>
                    <a:pt x="264532" y="358556"/>
                    <a:pt x="258918" y="355749"/>
                  </a:cubicBezTo>
                  <a:cubicBezTo>
                    <a:pt x="267338" y="350135"/>
                    <a:pt x="274355" y="348030"/>
                    <a:pt x="279969" y="349434"/>
                  </a:cubicBezTo>
                  <a:cubicBezTo>
                    <a:pt x="282775" y="350837"/>
                    <a:pt x="285582" y="351188"/>
                    <a:pt x="288389" y="350486"/>
                  </a:cubicBezTo>
                  <a:cubicBezTo>
                    <a:pt x="291195" y="349785"/>
                    <a:pt x="294002" y="350135"/>
                    <a:pt x="296809" y="351539"/>
                  </a:cubicBezTo>
                  <a:lnTo>
                    <a:pt x="305229" y="355749"/>
                  </a:lnTo>
                  <a:lnTo>
                    <a:pt x="298914" y="362064"/>
                  </a:lnTo>
                  <a:cubicBezTo>
                    <a:pt x="304527" y="364871"/>
                    <a:pt x="308036" y="367678"/>
                    <a:pt x="309439" y="370484"/>
                  </a:cubicBezTo>
                  <a:cubicBezTo>
                    <a:pt x="316456" y="377501"/>
                    <a:pt x="324876" y="380308"/>
                    <a:pt x="334699" y="378904"/>
                  </a:cubicBezTo>
                  <a:cubicBezTo>
                    <a:pt x="343119" y="380308"/>
                    <a:pt x="363468" y="386623"/>
                    <a:pt x="395745" y="397849"/>
                  </a:cubicBezTo>
                  <a:cubicBezTo>
                    <a:pt x="401358" y="400656"/>
                    <a:pt x="412585" y="403463"/>
                    <a:pt x="429425" y="406269"/>
                  </a:cubicBezTo>
                  <a:lnTo>
                    <a:pt x="437845" y="408375"/>
                  </a:lnTo>
                  <a:cubicBezTo>
                    <a:pt x="437845" y="405568"/>
                    <a:pt x="439600" y="404165"/>
                    <a:pt x="443108" y="404165"/>
                  </a:cubicBezTo>
                  <a:cubicBezTo>
                    <a:pt x="446616" y="404165"/>
                    <a:pt x="449774" y="404866"/>
                    <a:pt x="452581" y="406269"/>
                  </a:cubicBezTo>
                  <a:lnTo>
                    <a:pt x="454686" y="406269"/>
                  </a:lnTo>
                  <a:cubicBezTo>
                    <a:pt x="460299" y="406269"/>
                    <a:pt x="464509" y="407673"/>
                    <a:pt x="467316" y="410480"/>
                  </a:cubicBezTo>
                  <a:cubicBezTo>
                    <a:pt x="470123" y="413286"/>
                    <a:pt x="470824" y="416093"/>
                    <a:pt x="469421" y="418900"/>
                  </a:cubicBezTo>
                  <a:cubicBezTo>
                    <a:pt x="476438" y="420303"/>
                    <a:pt x="481349" y="421005"/>
                    <a:pt x="484156" y="421005"/>
                  </a:cubicBezTo>
                  <a:cubicBezTo>
                    <a:pt x="486963" y="421005"/>
                    <a:pt x="489068" y="418198"/>
                    <a:pt x="490471" y="412585"/>
                  </a:cubicBezTo>
                  <a:cubicBezTo>
                    <a:pt x="493278" y="412585"/>
                    <a:pt x="495383" y="413286"/>
                    <a:pt x="496786" y="414690"/>
                  </a:cubicBezTo>
                  <a:lnTo>
                    <a:pt x="507311" y="418900"/>
                  </a:lnTo>
                  <a:cubicBezTo>
                    <a:pt x="514328" y="418900"/>
                    <a:pt x="518538" y="413988"/>
                    <a:pt x="519941" y="404165"/>
                  </a:cubicBezTo>
                  <a:lnTo>
                    <a:pt x="534677" y="406269"/>
                  </a:lnTo>
                  <a:cubicBezTo>
                    <a:pt x="537483" y="407673"/>
                    <a:pt x="540290" y="406971"/>
                    <a:pt x="543097" y="404165"/>
                  </a:cubicBezTo>
                  <a:cubicBezTo>
                    <a:pt x="543097" y="395744"/>
                    <a:pt x="548710" y="392938"/>
                    <a:pt x="559937" y="395744"/>
                  </a:cubicBezTo>
                  <a:lnTo>
                    <a:pt x="568357" y="395744"/>
                  </a:lnTo>
                  <a:lnTo>
                    <a:pt x="566252" y="389429"/>
                  </a:lnTo>
                  <a:cubicBezTo>
                    <a:pt x="566252" y="383816"/>
                    <a:pt x="571865" y="381009"/>
                    <a:pt x="583092" y="381009"/>
                  </a:cubicBezTo>
                  <a:cubicBezTo>
                    <a:pt x="588706" y="382413"/>
                    <a:pt x="592214" y="382763"/>
                    <a:pt x="593617" y="382062"/>
                  </a:cubicBezTo>
                  <a:cubicBezTo>
                    <a:pt x="595021" y="381360"/>
                    <a:pt x="595722" y="377501"/>
                    <a:pt x="595722" y="370484"/>
                  </a:cubicBezTo>
                  <a:cubicBezTo>
                    <a:pt x="598529" y="371887"/>
                    <a:pt x="602739" y="372589"/>
                    <a:pt x="608352" y="372589"/>
                  </a:cubicBezTo>
                  <a:cubicBezTo>
                    <a:pt x="609756" y="372589"/>
                    <a:pt x="612212" y="372589"/>
                    <a:pt x="615720" y="372589"/>
                  </a:cubicBezTo>
                  <a:cubicBezTo>
                    <a:pt x="619228" y="372589"/>
                    <a:pt x="620983" y="369782"/>
                    <a:pt x="620983" y="364169"/>
                  </a:cubicBezTo>
                  <a:cubicBezTo>
                    <a:pt x="620983" y="359959"/>
                    <a:pt x="627298" y="359257"/>
                    <a:pt x="639928" y="362064"/>
                  </a:cubicBezTo>
                  <a:cubicBezTo>
                    <a:pt x="644138" y="362064"/>
                    <a:pt x="646945" y="362766"/>
                    <a:pt x="648348" y="364169"/>
                  </a:cubicBezTo>
                  <a:lnTo>
                    <a:pt x="654663" y="355749"/>
                  </a:lnTo>
                  <a:cubicBezTo>
                    <a:pt x="658873" y="348732"/>
                    <a:pt x="663083" y="346627"/>
                    <a:pt x="667293" y="349434"/>
                  </a:cubicBezTo>
                  <a:cubicBezTo>
                    <a:pt x="672906" y="352240"/>
                    <a:pt x="675713" y="350135"/>
                    <a:pt x="675713" y="343119"/>
                  </a:cubicBezTo>
                  <a:cubicBezTo>
                    <a:pt x="675713" y="333295"/>
                    <a:pt x="680625" y="331190"/>
                    <a:pt x="690448" y="336804"/>
                  </a:cubicBezTo>
                  <a:cubicBezTo>
                    <a:pt x="690448" y="335400"/>
                    <a:pt x="690098" y="333646"/>
                    <a:pt x="689396" y="331541"/>
                  </a:cubicBezTo>
                  <a:cubicBezTo>
                    <a:pt x="688694" y="329436"/>
                    <a:pt x="689045" y="326980"/>
                    <a:pt x="690448" y="324173"/>
                  </a:cubicBezTo>
                  <a:lnTo>
                    <a:pt x="692553" y="290493"/>
                  </a:lnTo>
                  <a:cubicBezTo>
                    <a:pt x="692553" y="284880"/>
                    <a:pt x="691501" y="279617"/>
                    <a:pt x="689396" y="274705"/>
                  </a:cubicBezTo>
                  <a:cubicBezTo>
                    <a:pt x="687291" y="269794"/>
                    <a:pt x="686238" y="264531"/>
                    <a:pt x="686238" y="258918"/>
                  </a:cubicBezTo>
                  <a:cubicBezTo>
                    <a:pt x="686238" y="253304"/>
                    <a:pt x="685887" y="246989"/>
                    <a:pt x="685186" y="239972"/>
                  </a:cubicBezTo>
                  <a:cubicBezTo>
                    <a:pt x="684484" y="232956"/>
                    <a:pt x="682730" y="223834"/>
                    <a:pt x="679923" y="212607"/>
                  </a:cubicBezTo>
                  <a:lnTo>
                    <a:pt x="677818" y="206292"/>
                  </a:lnTo>
                  <a:lnTo>
                    <a:pt x="673608" y="193662"/>
                  </a:lnTo>
                  <a:lnTo>
                    <a:pt x="673608" y="189452"/>
                  </a:lnTo>
                  <a:cubicBezTo>
                    <a:pt x="667995" y="168402"/>
                    <a:pt x="661680" y="151561"/>
                    <a:pt x="654663" y="138931"/>
                  </a:cubicBezTo>
                  <a:cubicBezTo>
                    <a:pt x="644840" y="112268"/>
                    <a:pt x="632911" y="94024"/>
                    <a:pt x="618878" y="84201"/>
                  </a:cubicBezTo>
                  <a:lnTo>
                    <a:pt x="610457" y="71570"/>
                  </a:lnTo>
                  <a:cubicBezTo>
                    <a:pt x="610457" y="71570"/>
                    <a:pt x="604142" y="63150"/>
                    <a:pt x="591512" y="46310"/>
                  </a:cubicBezTo>
                  <a:cubicBezTo>
                    <a:pt x="591512" y="44907"/>
                    <a:pt x="588706" y="44205"/>
                    <a:pt x="583092" y="44205"/>
                  </a:cubicBezTo>
                  <a:cubicBezTo>
                    <a:pt x="571865" y="44205"/>
                    <a:pt x="564147" y="44907"/>
                    <a:pt x="559937" y="46310"/>
                  </a:cubicBezTo>
                  <a:cubicBezTo>
                    <a:pt x="557130" y="46310"/>
                    <a:pt x="552920" y="47714"/>
                    <a:pt x="547307" y="50520"/>
                  </a:cubicBezTo>
                  <a:cubicBezTo>
                    <a:pt x="538887" y="61747"/>
                    <a:pt x="535378" y="71570"/>
                    <a:pt x="536782" y="79991"/>
                  </a:cubicBezTo>
                  <a:cubicBezTo>
                    <a:pt x="539588" y="91217"/>
                    <a:pt x="540992" y="98936"/>
                    <a:pt x="540992" y="103146"/>
                  </a:cubicBezTo>
                  <a:lnTo>
                    <a:pt x="538887" y="119986"/>
                  </a:lnTo>
                  <a:lnTo>
                    <a:pt x="534677" y="122091"/>
                  </a:lnTo>
                  <a:lnTo>
                    <a:pt x="534677" y="105251"/>
                  </a:lnTo>
                  <a:cubicBezTo>
                    <a:pt x="529063" y="84201"/>
                    <a:pt x="527660" y="68764"/>
                    <a:pt x="530466" y="58940"/>
                  </a:cubicBezTo>
                  <a:cubicBezTo>
                    <a:pt x="530466" y="50520"/>
                    <a:pt x="531870" y="39293"/>
                    <a:pt x="534677" y="25260"/>
                  </a:cubicBezTo>
                  <a:cubicBezTo>
                    <a:pt x="536080" y="21050"/>
                    <a:pt x="541693" y="17541"/>
                    <a:pt x="551517" y="14735"/>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7" name="文本框 6">
              <a:extLst>
                <a:ext uri="{FF2B5EF4-FFF2-40B4-BE49-F238E27FC236}">
                  <a16:creationId xmlns:a16="http://schemas.microsoft.com/office/drawing/2014/main" id="{9CF57CCA-C8B2-4892-A113-732BE2409BA3}"/>
                </a:ext>
              </a:extLst>
            </p:cNvPr>
            <p:cNvSpPr txBox="1"/>
            <p:nvPr/>
          </p:nvSpPr>
          <p:spPr>
            <a:xfrm>
              <a:off x="4704796" y="3122670"/>
              <a:ext cx="872938" cy="1107567"/>
            </a:xfrm>
            <a:custGeom>
              <a:avLst/>
              <a:gdLst/>
              <a:ahLst/>
              <a:cxnLst/>
              <a:rect l="l" t="t" r="r" b="b"/>
              <a:pathLst>
                <a:path w="872938" h="1107567">
                  <a:moveTo>
                    <a:pt x="330813" y="731577"/>
                  </a:moveTo>
                  <a:cubicBezTo>
                    <a:pt x="324012" y="738378"/>
                    <a:pt x="316239" y="744693"/>
                    <a:pt x="307495" y="750522"/>
                  </a:cubicBezTo>
                  <a:cubicBezTo>
                    <a:pt x="303609" y="754409"/>
                    <a:pt x="303123" y="757809"/>
                    <a:pt x="306038" y="760724"/>
                  </a:cubicBezTo>
                  <a:cubicBezTo>
                    <a:pt x="310896" y="756837"/>
                    <a:pt x="316239" y="751737"/>
                    <a:pt x="322069" y="745422"/>
                  </a:cubicBezTo>
                  <a:cubicBezTo>
                    <a:pt x="327898" y="739107"/>
                    <a:pt x="330813" y="734492"/>
                    <a:pt x="330813" y="731577"/>
                  </a:cubicBezTo>
                  <a:close/>
                  <a:moveTo>
                    <a:pt x="358502" y="721376"/>
                  </a:moveTo>
                  <a:cubicBezTo>
                    <a:pt x="357530" y="722347"/>
                    <a:pt x="356316" y="722833"/>
                    <a:pt x="354858" y="722833"/>
                  </a:cubicBezTo>
                  <a:cubicBezTo>
                    <a:pt x="353401" y="722833"/>
                    <a:pt x="352187" y="723319"/>
                    <a:pt x="351215" y="724290"/>
                  </a:cubicBezTo>
                  <a:cubicBezTo>
                    <a:pt x="339557" y="735949"/>
                    <a:pt x="332270" y="744207"/>
                    <a:pt x="329355" y="749065"/>
                  </a:cubicBezTo>
                  <a:cubicBezTo>
                    <a:pt x="327412" y="751980"/>
                    <a:pt x="319154" y="759266"/>
                    <a:pt x="304581" y="770925"/>
                  </a:cubicBezTo>
                  <a:cubicBezTo>
                    <a:pt x="303609" y="771896"/>
                    <a:pt x="302152" y="771896"/>
                    <a:pt x="300209" y="770925"/>
                  </a:cubicBezTo>
                  <a:cubicBezTo>
                    <a:pt x="299237" y="769953"/>
                    <a:pt x="298023" y="769711"/>
                    <a:pt x="296566" y="770196"/>
                  </a:cubicBezTo>
                  <a:cubicBezTo>
                    <a:pt x="295108" y="770682"/>
                    <a:pt x="293894" y="770925"/>
                    <a:pt x="292922" y="770925"/>
                  </a:cubicBezTo>
                  <a:cubicBezTo>
                    <a:pt x="286121" y="772868"/>
                    <a:pt x="281264" y="771896"/>
                    <a:pt x="278349" y="768010"/>
                  </a:cubicBezTo>
                  <a:lnTo>
                    <a:pt x="271062" y="763638"/>
                  </a:lnTo>
                  <a:lnTo>
                    <a:pt x="275434" y="835047"/>
                  </a:lnTo>
                  <a:lnTo>
                    <a:pt x="276892" y="835047"/>
                  </a:lnTo>
                  <a:cubicBezTo>
                    <a:pt x="282721" y="829218"/>
                    <a:pt x="290493" y="819502"/>
                    <a:pt x="300209" y="805901"/>
                  </a:cubicBezTo>
                  <a:lnTo>
                    <a:pt x="301666" y="801529"/>
                  </a:lnTo>
                  <a:lnTo>
                    <a:pt x="304581" y="792785"/>
                  </a:lnTo>
                  <a:cubicBezTo>
                    <a:pt x="317211" y="780155"/>
                    <a:pt x="325955" y="770439"/>
                    <a:pt x="330813" y="763638"/>
                  </a:cubicBezTo>
                  <a:cubicBezTo>
                    <a:pt x="331784" y="762667"/>
                    <a:pt x="332270" y="760724"/>
                    <a:pt x="332270" y="757809"/>
                  </a:cubicBezTo>
                  <a:lnTo>
                    <a:pt x="327898" y="754894"/>
                  </a:lnTo>
                  <a:cubicBezTo>
                    <a:pt x="330813" y="751008"/>
                    <a:pt x="335913" y="745665"/>
                    <a:pt x="343200" y="738864"/>
                  </a:cubicBezTo>
                  <a:cubicBezTo>
                    <a:pt x="350486" y="732063"/>
                    <a:pt x="355587" y="726234"/>
                    <a:pt x="358502" y="721376"/>
                  </a:cubicBezTo>
                  <a:close/>
                  <a:moveTo>
                    <a:pt x="485289" y="717004"/>
                  </a:moveTo>
                  <a:cubicBezTo>
                    <a:pt x="481403" y="717975"/>
                    <a:pt x="477760" y="718704"/>
                    <a:pt x="474359" y="719190"/>
                  </a:cubicBezTo>
                  <a:cubicBezTo>
                    <a:pt x="470959" y="719676"/>
                    <a:pt x="467801" y="720890"/>
                    <a:pt x="464886" y="722833"/>
                  </a:cubicBezTo>
                  <a:cubicBezTo>
                    <a:pt x="462943" y="722833"/>
                    <a:pt x="457600" y="724290"/>
                    <a:pt x="448856" y="727205"/>
                  </a:cubicBezTo>
                  <a:cubicBezTo>
                    <a:pt x="432340" y="733034"/>
                    <a:pt x="422138" y="737406"/>
                    <a:pt x="418252" y="740321"/>
                  </a:cubicBezTo>
                  <a:cubicBezTo>
                    <a:pt x="413394" y="743236"/>
                    <a:pt x="407079" y="747365"/>
                    <a:pt x="399307" y="752708"/>
                  </a:cubicBezTo>
                  <a:cubicBezTo>
                    <a:pt x="391534" y="758052"/>
                    <a:pt x="384734" y="762181"/>
                    <a:pt x="378904" y="765096"/>
                  </a:cubicBezTo>
                  <a:cubicBezTo>
                    <a:pt x="375990" y="768010"/>
                    <a:pt x="371618" y="771411"/>
                    <a:pt x="365788" y="775297"/>
                  </a:cubicBezTo>
                  <a:lnTo>
                    <a:pt x="354130" y="784041"/>
                  </a:lnTo>
                  <a:lnTo>
                    <a:pt x="346843" y="791327"/>
                  </a:lnTo>
                  <a:lnTo>
                    <a:pt x="335185" y="801529"/>
                  </a:lnTo>
                  <a:cubicBezTo>
                    <a:pt x="335185" y="800557"/>
                    <a:pt x="336156" y="799100"/>
                    <a:pt x="338099" y="797157"/>
                  </a:cubicBezTo>
                  <a:cubicBezTo>
                    <a:pt x="340042" y="794242"/>
                    <a:pt x="341985" y="790356"/>
                    <a:pt x="343929" y="785498"/>
                  </a:cubicBezTo>
                  <a:cubicBezTo>
                    <a:pt x="345872" y="780640"/>
                    <a:pt x="348786" y="777240"/>
                    <a:pt x="352672" y="775297"/>
                  </a:cubicBezTo>
                  <a:lnTo>
                    <a:pt x="352672" y="773840"/>
                  </a:lnTo>
                  <a:lnTo>
                    <a:pt x="346843" y="776754"/>
                  </a:lnTo>
                  <a:cubicBezTo>
                    <a:pt x="340042" y="780640"/>
                    <a:pt x="333727" y="786470"/>
                    <a:pt x="327898" y="794242"/>
                  </a:cubicBezTo>
                  <a:cubicBezTo>
                    <a:pt x="315268" y="806872"/>
                    <a:pt x="308953" y="813187"/>
                    <a:pt x="308953" y="813187"/>
                  </a:cubicBezTo>
                  <a:cubicBezTo>
                    <a:pt x="300209" y="821931"/>
                    <a:pt x="290979" y="834076"/>
                    <a:pt x="281264" y="849620"/>
                  </a:cubicBezTo>
                  <a:cubicBezTo>
                    <a:pt x="279320" y="852535"/>
                    <a:pt x="278106" y="855207"/>
                    <a:pt x="277620" y="857636"/>
                  </a:cubicBezTo>
                  <a:cubicBezTo>
                    <a:pt x="277134" y="860065"/>
                    <a:pt x="276892" y="861765"/>
                    <a:pt x="276892" y="862736"/>
                  </a:cubicBezTo>
                  <a:cubicBezTo>
                    <a:pt x="276892" y="864679"/>
                    <a:pt x="277863" y="869537"/>
                    <a:pt x="279806" y="877310"/>
                  </a:cubicBezTo>
                  <a:lnTo>
                    <a:pt x="287093" y="864194"/>
                  </a:lnTo>
                  <a:lnTo>
                    <a:pt x="295837" y="849620"/>
                  </a:lnTo>
                  <a:cubicBezTo>
                    <a:pt x="296808" y="847677"/>
                    <a:pt x="298023" y="845248"/>
                    <a:pt x="299480" y="842334"/>
                  </a:cubicBezTo>
                  <a:cubicBezTo>
                    <a:pt x="300937" y="839419"/>
                    <a:pt x="303609" y="837476"/>
                    <a:pt x="307495" y="836505"/>
                  </a:cubicBezTo>
                  <a:lnTo>
                    <a:pt x="304581" y="840877"/>
                  </a:lnTo>
                  <a:cubicBezTo>
                    <a:pt x="298751" y="854478"/>
                    <a:pt x="292922" y="864679"/>
                    <a:pt x="287093" y="871480"/>
                  </a:cubicBezTo>
                  <a:lnTo>
                    <a:pt x="282721" y="883139"/>
                  </a:lnTo>
                  <a:cubicBezTo>
                    <a:pt x="282721" y="887997"/>
                    <a:pt x="282235" y="891397"/>
                    <a:pt x="281264" y="893340"/>
                  </a:cubicBezTo>
                  <a:cubicBezTo>
                    <a:pt x="278349" y="898198"/>
                    <a:pt x="278349" y="901598"/>
                    <a:pt x="281264" y="903541"/>
                  </a:cubicBezTo>
                  <a:cubicBezTo>
                    <a:pt x="285150" y="905485"/>
                    <a:pt x="287093" y="906942"/>
                    <a:pt x="287093" y="907913"/>
                  </a:cubicBezTo>
                  <a:lnTo>
                    <a:pt x="291465" y="909371"/>
                  </a:lnTo>
                  <a:cubicBezTo>
                    <a:pt x="296323" y="909371"/>
                    <a:pt x="301423" y="908399"/>
                    <a:pt x="306767" y="906456"/>
                  </a:cubicBezTo>
                  <a:cubicBezTo>
                    <a:pt x="312110" y="904513"/>
                    <a:pt x="315754" y="903056"/>
                    <a:pt x="317697" y="902084"/>
                  </a:cubicBezTo>
                  <a:cubicBezTo>
                    <a:pt x="337128" y="891397"/>
                    <a:pt x="358502" y="881196"/>
                    <a:pt x="381819" y="871480"/>
                  </a:cubicBezTo>
                  <a:lnTo>
                    <a:pt x="441569" y="852535"/>
                  </a:lnTo>
                  <a:lnTo>
                    <a:pt x="464886" y="843791"/>
                  </a:lnTo>
                  <a:cubicBezTo>
                    <a:pt x="464886" y="843791"/>
                    <a:pt x="462458" y="841362"/>
                    <a:pt x="457600" y="836505"/>
                  </a:cubicBezTo>
                  <a:cubicBezTo>
                    <a:pt x="457600" y="835533"/>
                    <a:pt x="456628" y="835047"/>
                    <a:pt x="454685" y="835047"/>
                  </a:cubicBezTo>
                  <a:cubicBezTo>
                    <a:pt x="456628" y="833104"/>
                    <a:pt x="458086" y="832133"/>
                    <a:pt x="459057" y="832133"/>
                  </a:cubicBezTo>
                  <a:cubicBezTo>
                    <a:pt x="466830" y="828246"/>
                    <a:pt x="472659" y="826789"/>
                    <a:pt x="476545" y="827761"/>
                  </a:cubicBezTo>
                  <a:cubicBezTo>
                    <a:pt x="480431" y="827761"/>
                    <a:pt x="485775" y="827032"/>
                    <a:pt x="492576" y="825575"/>
                  </a:cubicBezTo>
                  <a:cubicBezTo>
                    <a:pt x="499376" y="824117"/>
                    <a:pt x="504720" y="822903"/>
                    <a:pt x="508606" y="821931"/>
                  </a:cubicBezTo>
                  <a:cubicBezTo>
                    <a:pt x="514436" y="820960"/>
                    <a:pt x="520751" y="819502"/>
                    <a:pt x="527551" y="817559"/>
                  </a:cubicBezTo>
                  <a:cubicBezTo>
                    <a:pt x="534352" y="815616"/>
                    <a:pt x="540182" y="814159"/>
                    <a:pt x="545039" y="813187"/>
                  </a:cubicBezTo>
                  <a:cubicBezTo>
                    <a:pt x="545039" y="811244"/>
                    <a:pt x="544068" y="809301"/>
                    <a:pt x="542125" y="807358"/>
                  </a:cubicBezTo>
                  <a:cubicBezTo>
                    <a:pt x="528523" y="785012"/>
                    <a:pt x="520265" y="770439"/>
                    <a:pt x="517350" y="763638"/>
                  </a:cubicBezTo>
                  <a:cubicBezTo>
                    <a:pt x="513464" y="757809"/>
                    <a:pt x="508849" y="750522"/>
                    <a:pt x="503506" y="741778"/>
                  </a:cubicBezTo>
                  <a:cubicBezTo>
                    <a:pt x="498162" y="733034"/>
                    <a:pt x="493547" y="726234"/>
                    <a:pt x="489661" y="721376"/>
                  </a:cubicBezTo>
                  <a:cubicBezTo>
                    <a:pt x="488689" y="718461"/>
                    <a:pt x="487232" y="717004"/>
                    <a:pt x="485289" y="717004"/>
                  </a:cubicBezTo>
                  <a:close/>
                  <a:moveTo>
                    <a:pt x="390563" y="689315"/>
                  </a:moveTo>
                  <a:lnTo>
                    <a:pt x="364331" y="714089"/>
                  </a:lnTo>
                  <a:cubicBezTo>
                    <a:pt x="364331" y="714089"/>
                    <a:pt x="364574" y="714332"/>
                    <a:pt x="365060" y="714818"/>
                  </a:cubicBezTo>
                  <a:cubicBezTo>
                    <a:pt x="365546" y="715304"/>
                    <a:pt x="365788" y="715547"/>
                    <a:pt x="365788" y="715547"/>
                  </a:cubicBezTo>
                  <a:cubicBezTo>
                    <a:pt x="370646" y="713603"/>
                    <a:pt x="375504" y="709474"/>
                    <a:pt x="380362" y="703159"/>
                  </a:cubicBezTo>
                  <a:cubicBezTo>
                    <a:pt x="385219" y="696844"/>
                    <a:pt x="389106" y="692715"/>
                    <a:pt x="392020" y="690772"/>
                  </a:cubicBezTo>
                  <a:close/>
                  <a:moveTo>
                    <a:pt x="357044" y="580015"/>
                  </a:moveTo>
                  <a:cubicBezTo>
                    <a:pt x="356073" y="580015"/>
                    <a:pt x="354858" y="580258"/>
                    <a:pt x="353401" y="580744"/>
                  </a:cubicBezTo>
                  <a:cubicBezTo>
                    <a:pt x="351944" y="581230"/>
                    <a:pt x="350729" y="582444"/>
                    <a:pt x="349758" y="584387"/>
                  </a:cubicBezTo>
                  <a:cubicBezTo>
                    <a:pt x="348786" y="585359"/>
                    <a:pt x="347329" y="585845"/>
                    <a:pt x="345386" y="585845"/>
                  </a:cubicBezTo>
                  <a:cubicBezTo>
                    <a:pt x="343443" y="585845"/>
                    <a:pt x="341985" y="586330"/>
                    <a:pt x="341014" y="587302"/>
                  </a:cubicBezTo>
                  <a:lnTo>
                    <a:pt x="341014" y="600418"/>
                  </a:lnTo>
                  <a:cubicBezTo>
                    <a:pt x="341985" y="600418"/>
                    <a:pt x="343200" y="599932"/>
                    <a:pt x="344657" y="598961"/>
                  </a:cubicBezTo>
                  <a:cubicBezTo>
                    <a:pt x="346115" y="597989"/>
                    <a:pt x="346843" y="597017"/>
                    <a:pt x="346843" y="596046"/>
                  </a:cubicBezTo>
                  <a:lnTo>
                    <a:pt x="359959" y="580015"/>
                  </a:lnTo>
                  <a:close/>
                  <a:moveTo>
                    <a:pt x="359959" y="555241"/>
                  </a:moveTo>
                  <a:cubicBezTo>
                    <a:pt x="356073" y="557184"/>
                    <a:pt x="353644" y="559127"/>
                    <a:pt x="352672" y="561070"/>
                  </a:cubicBezTo>
                  <a:cubicBezTo>
                    <a:pt x="350729" y="561070"/>
                    <a:pt x="349758" y="562042"/>
                    <a:pt x="349758" y="563985"/>
                  </a:cubicBezTo>
                  <a:cubicBezTo>
                    <a:pt x="349758" y="563985"/>
                    <a:pt x="350729" y="564956"/>
                    <a:pt x="352672" y="566899"/>
                  </a:cubicBezTo>
                  <a:cubicBezTo>
                    <a:pt x="354616" y="566899"/>
                    <a:pt x="356316" y="565685"/>
                    <a:pt x="357773" y="563256"/>
                  </a:cubicBezTo>
                  <a:cubicBezTo>
                    <a:pt x="359230" y="560827"/>
                    <a:pt x="359959" y="558155"/>
                    <a:pt x="359959" y="555241"/>
                  </a:cubicBezTo>
                  <a:close/>
                  <a:moveTo>
                    <a:pt x="263411" y="492940"/>
                  </a:moveTo>
                  <a:cubicBezTo>
                    <a:pt x="260740" y="492211"/>
                    <a:pt x="257946" y="492576"/>
                    <a:pt x="255032" y="494033"/>
                  </a:cubicBezTo>
                  <a:cubicBezTo>
                    <a:pt x="252117" y="497919"/>
                    <a:pt x="252117" y="502777"/>
                    <a:pt x="255032" y="508606"/>
                  </a:cubicBezTo>
                  <a:cubicBezTo>
                    <a:pt x="256003" y="509578"/>
                    <a:pt x="256246" y="510549"/>
                    <a:pt x="255760" y="511521"/>
                  </a:cubicBezTo>
                  <a:cubicBezTo>
                    <a:pt x="255275" y="512493"/>
                    <a:pt x="255518" y="513464"/>
                    <a:pt x="256489" y="514436"/>
                  </a:cubicBezTo>
                  <a:lnTo>
                    <a:pt x="256489" y="524637"/>
                  </a:lnTo>
                  <a:cubicBezTo>
                    <a:pt x="257461" y="525609"/>
                    <a:pt x="257946" y="527552"/>
                    <a:pt x="257946" y="530466"/>
                  </a:cubicBezTo>
                  <a:cubicBezTo>
                    <a:pt x="257946" y="532409"/>
                    <a:pt x="257704" y="535324"/>
                    <a:pt x="257218" y="539210"/>
                  </a:cubicBezTo>
                  <a:cubicBezTo>
                    <a:pt x="256732" y="543096"/>
                    <a:pt x="257461" y="546011"/>
                    <a:pt x="259404" y="547954"/>
                  </a:cubicBezTo>
                  <a:lnTo>
                    <a:pt x="257946" y="547954"/>
                  </a:lnTo>
                  <a:cubicBezTo>
                    <a:pt x="255032" y="551840"/>
                    <a:pt x="255032" y="555241"/>
                    <a:pt x="257946" y="558155"/>
                  </a:cubicBezTo>
                  <a:lnTo>
                    <a:pt x="257946" y="563985"/>
                  </a:lnTo>
                  <a:cubicBezTo>
                    <a:pt x="254060" y="567871"/>
                    <a:pt x="254060" y="572243"/>
                    <a:pt x="257946" y="577101"/>
                  </a:cubicBezTo>
                  <a:lnTo>
                    <a:pt x="259404" y="582930"/>
                  </a:lnTo>
                  <a:cubicBezTo>
                    <a:pt x="255518" y="585845"/>
                    <a:pt x="254789" y="588273"/>
                    <a:pt x="257218" y="590217"/>
                  </a:cubicBezTo>
                  <a:cubicBezTo>
                    <a:pt x="259647" y="592160"/>
                    <a:pt x="260861" y="593131"/>
                    <a:pt x="260861" y="593131"/>
                  </a:cubicBezTo>
                  <a:cubicBezTo>
                    <a:pt x="262804" y="596046"/>
                    <a:pt x="262804" y="598475"/>
                    <a:pt x="260861" y="600418"/>
                  </a:cubicBezTo>
                  <a:cubicBezTo>
                    <a:pt x="257946" y="602361"/>
                    <a:pt x="257461" y="604790"/>
                    <a:pt x="259404" y="607704"/>
                  </a:cubicBezTo>
                  <a:cubicBezTo>
                    <a:pt x="262318" y="613534"/>
                    <a:pt x="260861" y="617906"/>
                    <a:pt x="255032" y="620820"/>
                  </a:cubicBezTo>
                  <a:cubicBezTo>
                    <a:pt x="256975" y="625678"/>
                    <a:pt x="257946" y="629079"/>
                    <a:pt x="257946" y="631022"/>
                  </a:cubicBezTo>
                  <a:cubicBezTo>
                    <a:pt x="257946" y="632965"/>
                    <a:pt x="256975" y="634908"/>
                    <a:pt x="255032" y="636851"/>
                  </a:cubicBezTo>
                  <a:lnTo>
                    <a:pt x="256489" y="644138"/>
                  </a:lnTo>
                  <a:cubicBezTo>
                    <a:pt x="260375" y="637337"/>
                    <a:pt x="266205" y="629079"/>
                    <a:pt x="273977" y="619363"/>
                  </a:cubicBezTo>
                  <a:cubicBezTo>
                    <a:pt x="281749" y="607704"/>
                    <a:pt x="287093" y="597503"/>
                    <a:pt x="290008" y="588759"/>
                  </a:cubicBezTo>
                  <a:cubicBezTo>
                    <a:pt x="297780" y="579044"/>
                    <a:pt x="303123" y="571271"/>
                    <a:pt x="306038" y="565442"/>
                  </a:cubicBezTo>
                  <a:lnTo>
                    <a:pt x="319154" y="546497"/>
                  </a:lnTo>
                  <a:cubicBezTo>
                    <a:pt x="322069" y="540668"/>
                    <a:pt x="323526" y="535324"/>
                    <a:pt x="323526" y="530466"/>
                  </a:cubicBezTo>
                  <a:cubicBezTo>
                    <a:pt x="323526" y="525609"/>
                    <a:pt x="323040" y="521722"/>
                    <a:pt x="322069" y="518808"/>
                  </a:cubicBezTo>
                  <a:cubicBezTo>
                    <a:pt x="320126" y="516864"/>
                    <a:pt x="319154" y="515893"/>
                    <a:pt x="319154" y="515893"/>
                  </a:cubicBezTo>
                  <a:cubicBezTo>
                    <a:pt x="318183" y="512007"/>
                    <a:pt x="314782" y="510549"/>
                    <a:pt x="308953" y="511521"/>
                  </a:cubicBezTo>
                  <a:lnTo>
                    <a:pt x="303123" y="511521"/>
                  </a:lnTo>
                  <a:cubicBezTo>
                    <a:pt x="302152" y="509578"/>
                    <a:pt x="300695" y="508363"/>
                    <a:pt x="298751" y="507878"/>
                  </a:cubicBezTo>
                  <a:cubicBezTo>
                    <a:pt x="296808" y="507392"/>
                    <a:pt x="295351" y="507635"/>
                    <a:pt x="294380" y="508606"/>
                  </a:cubicBezTo>
                  <a:cubicBezTo>
                    <a:pt x="291465" y="507635"/>
                    <a:pt x="288307" y="506663"/>
                    <a:pt x="284907" y="505692"/>
                  </a:cubicBezTo>
                  <a:cubicBezTo>
                    <a:pt x="281506" y="504720"/>
                    <a:pt x="278349" y="503263"/>
                    <a:pt x="275434" y="501320"/>
                  </a:cubicBezTo>
                  <a:cubicBezTo>
                    <a:pt x="274463" y="501320"/>
                    <a:pt x="273005" y="500348"/>
                    <a:pt x="271062" y="498405"/>
                  </a:cubicBezTo>
                  <a:cubicBezTo>
                    <a:pt x="268633" y="495490"/>
                    <a:pt x="266083" y="493669"/>
                    <a:pt x="263411" y="492940"/>
                  </a:cubicBezTo>
                  <a:close/>
                  <a:moveTo>
                    <a:pt x="445941" y="243373"/>
                  </a:moveTo>
                  <a:cubicBezTo>
                    <a:pt x="441084" y="244345"/>
                    <a:pt x="434768" y="246774"/>
                    <a:pt x="426996" y="250660"/>
                  </a:cubicBezTo>
                  <a:cubicBezTo>
                    <a:pt x="426025" y="251631"/>
                    <a:pt x="425782" y="252846"/>
                    <a:pt x="426267" y="254303"/>
                  </a:cubicBezTo>
                  <a:cubicBezTo>
                    <a:pt x="426753" y="255761"/>
                    <a:pt x="427482" y="256489"/>
                    <a:pt x="428453" y="256489"/>
                  </a:cubicBezTo>
                  <a:cubicBezTo>
                    <a:pt x="435254" y="258432"/>
                    <a:pt x="440598" y="257461"/>
                    <a:pt x="444484" y="253575"/>
                  </a:cubicBezTo>
                  <a:lnTo>
                    <a:pt x="451771" y="247745"/>
                  </a:lnTo>
                  <a:cubicBezTo>
                    <a:pt x="448856" y="244831"/>
                    <a:pt x="446913" y="243373"/>
                    <a:pt x="445941" y="243373"/>
                  </a:cubicBezTo>
                  <a:close/>
                  <a:moveTo>
                    <a:pt x="651424" y="0"/>
                  </a:moveTo>
                  <a:cubicBezTo>
                    <a:pt x="669884" y="972"/>
                    <a:pt x="687857" y="7287"/>
                    <a:pt x="705345" y="18945"/>
                  </a:cubicBezTo>
                  <a:lnTo>
                    <a:pt x="715546" y="23317"/>
                  </a:lnTo>
                  <a:cubicBezTo>
                    <a:pt x="726233" y="25260"/>
                    <a:pt x="734006" y="29632"/>
                    <a:pt x="738864" y="36433"/>
                  </a:cubicBezTo>
                  <a:cubicBezTo>
                    <a:pt x="741778" y="40319"/>
                    <a:pt x="744936" y="45177"/>
                    <a:pt x="748336" y="51006"/>
                  </a:cubicBezTo>
                  <a:cubicBezTo>
                    <a:pt x="751737" y="56836"/>
                    <a:pt x="754894" y="61693"/>
                    <a:pt x="757809" y="65580"/>
                  </a:cubicBezTo>
                  <a:cubicBezTo>
                    <a:pt x="760723" y="68494"/>
                    <a:pt x="764124" y="70923"/>
                    <a:pt x="768010" y="72866"/>
                  </a:cubicBezTo>
                  <a:cubicBezTo>
                    <a:pt x="771896" y="74809"/>
                    <a:pt x="775782" y="77724"/>
                    <a:pt x="779669" y="81610"/>
                  </a:cubicBezTo>
                  <a:cubicBezTo>
                    <a:pt x="782583" y="81610"/>
                    <a:pt x="784041" y="83553"/>
                    <a:pt x="784041" y="87439"/>
                  </a:cubicBezTo>
                  <a:cubicBezTo>
                    <a:pt x="787927" y="99098"/>
                    <a:pt x="793756" y="107842"/>
                    <a:pt x="801529" y="113671"/>
                  </a:cubicBezTo>
                  <a:cubicBezTo>
                    <a:pt x="803472" y="114643"/>
                    <a:pt x="807844" y="118529"/>
                    <a:pt x="814644" y="125330"/>
                  </a:cubicBezTo>
                  <a:lnTo>
                    <a:pt x="820474" y="132617"/>
                  </a:lnTo>
                  <a:cubicBezTo>
                    <a:pt x="825332" y="139417"/>
                    <a:pt x="829218" y="146218"/>
                    <a:pt x="832132" y="153019"/>
                  </a:cubicBezTo>
                  <a:cubicBezTo>
                    <a:pt x="832132" y="154962"/>
                    <a:pt x="835047" y="159820"/>
                    <a:pt x="840876" y="167592"/>
                  </a:cubicBezTo>
                  <a:lnTo>
                    <a:pt x="849620" y="179251"/>
                  </a:lnTo>
                  <a:lnTo>
                    <a:pt x="849620" y="183623"/>
                  </a:lnTo>
                  <a:cubicBezTo>
                    <a:pt x="848649" y="184595"/>
                    <a:pt x="848163" y="186538"/>
                    <a:pt x="848163" y="189452"/>
                  </a:cubicBezTo>
                  <a:cubicBezTo>
                    <a:pt x="848163" y="192367"/>
                    <a:pt x="849377" y="195767"/>
                    <a:pt x="851806" y="199653"/>
                  </a:cubicBezTo>
                  <a:cubicBezTo>
                    <a:pt x="854235" y="203540"/>
                    <a:pt x="854964" y="207426"/>
                    <a:pt x="853992" y="211312"/>
                  </a:cubicBezTo>
                  <a:lnTo>
                    <a:pt x="853992" y="225885"/>
                  </a:lnTo>
                  <a:cubicBezTo>
                    <a:pt x="854964" y="226857"/>
                    <a:pt x="855207" y="228314"/>
                    <a:pt x="854721" y="230257"/>
                  </a:cubicBezTo>
                  <a:cubicBezTo>
                    <a:pt x="854235" y="232200"/>
                    <a:pt x="853992" y="233658"/>
                    <a:pt x="853992" y="234629"/>
                  </a:cubicBezTo>
                  <a:lnTo>
                    <a:pt x="853992" y="243373"/>
                  </a:lnTo>
                  <a:cubicBezTo>
                    <a:pt x="854964" y="244345"/>
                    <a:pt x="855450" y="245802"/>
                    <a:pt x="855450" y="247745"/>
                  </a:cubicBezTo>
                  <a:cubicBezTo>
                    <a:pt x="857393" y="259404"/>
                    <a:pt x="858364" y="268148"/>
                    <a:pt x="858364" y="273977"/>
                  </a:cubicBezTo>
                  <a:lnTo>
                    <a:pt x="858364" y="317697"/>
                  </a:lnTo>
                  <a:lnTo>
                    <a:pt x="859822" y="359959"/>
                  </a:lnTo>
                  <a:lnTo>
                    <a:pt x="862736" y="389106"/>
                  </a:lnTo>
                  <a:lnTo>
                    <a:pt x="862736" y="418252"/>
                  </a:lnTo>
                  <a:lnTo>
                    <a:pt x="865651" y="445941"/>
                  </a:lnTo>
                  <a:lnTo>
                    <a:pt x="865651" y="456143"/>
                  </a:lnTo>
                  <a:lnTo>
                    <a:pt x="867108" y="475088"/>
                  </a:lnTo>
                  <a:cubicBezTo>
                    <a:pt x="866137" y="479946"/>
                    <a:pt x="866137" y="485289"/>
                    <a:pt x="867108" y="491118"/>
                  </a:cubicBezTo>
                  <a:cubicBezTo>
                    <a:pt x="867108" y="501806"/>
                    <a:pt x="867594" y="509578"/>
                    <a:pt x="868566" y="514436"/>
                  </a:cubicBezTo>
                  <a:lnTo>
                    <a:pt x="868566" y="515893"/>
                  </a:lnTo>
                  <a:cubicBezTo>
                    <a:pt x="870509" y="523665"/>
                    <a:pt x="870509" y="530466"/>
                    <a:pt x="868566" y="536296"/>
                  </a:cubicBezTo>
                  <a:lnTo>
                    <a:pt x="868566" y="552326"/>
                  </a:lnTo>
                  <a:lnTo>
                    <a:pt x="870023" y="571271"/>
                  </a:lnTo>
                  <a:cubicBezTo>
                    <a:pt x="870023" y="579044"/>
                    <a:pt x="868566" y="585845"/>
                    <a:pt x="865651" y="591674"/>
                  </a:cubicBezTo>
                  <a:cubicBezTo>
                    <a:pt x="869537" y="592645"/>
                    <a:pt x="871480" y="594103"/>
                    <a:pt x="871480" y="596046"/>
                  </a:cubicBezTo>
                  <a:cubicBezTo>
                    <a:pt x="871480" y="599932"/>
                    <a:pt x="870995" y="603333"/>
                    <a:pt x="870023" y="606247"/>
                  </a:cubicBezTo>
                  <a:cubicBezTo>
                    <a:pt x="871966" y="610133"/>
                    <a:pt x="871966" y="614505"/>
                    <a:pt x="870023" y="619363"/>
                  </a:cubicBezTo>
                  <a:cubicBezTo>
                    <a:pt x="869051" y="620335"/>
                    <a:pt x="868566" y="621792"/>
                    <a:pt x="868566" y="623735"/>
                  </a:cubicBezTo>
                  <a:cubicBezTo>
                    <a:pt x="868566" y="625678"/>
                    <a:pt x="868080" y="627135"/>
                    <a:pt x="867108" y="628107"/>
                  </a:cubicBezTo>
                  <a:cubicBezTo>
                    <a:pt x="869051" y="628107"/>
                    <a:pt x="870509" y="628593"/>
                    <a:pt x="871480" y="629564"/>
                  </a:cubicBezTo>
                  <a:lnTo>
                    <a:pt x="870023" y="636851"/>
                  </a:lnTo>
                  <a:lnTo>
                    <a:pt x="870023" y="641223"/>
                  </a:lnTo>
                  <a:lnTo>
                    <a:pt x="870023" y="645595"/>
                  </a:lnTo>
                  <a:cubicBezTo>
                    <a:pt x="870023" y="649481"/>
                    <a:pt x="869051" y="654339"/>
                    <a:pt x="867108" y="660168"/>
                  </a:cubicBezTo>
                  <a:lnTo>
                    <a:pt x="867108" y="664540"/>
                  </a:lnTo>
                  <a:cubicBezTo>
                    <a:pt x="868080" y="666483"/>
                    <a:pt x="868566" y="668426"/>
                    <a:pt x="868566" y="670369"/>
                  </a:cubicBezTo>
                  <a:cubicBezTo>
                    <a:pt x="868566" y="672313"/>
                    <a:pt x="869051" y="674256"/>
                    <a:pt x="870023" y="676199"/>
                  </a:cubicBezTo>
                  <a:cubicBezTo>
                    <a:pt x="869051" y="681057"/>
                    <a:pt x="869537" y="684457"/>
                    <a:pt x="871480" y="686400"/>
                  </a:cubicBezTo>
                  <a:cubicBezTo>
                    <a:pt x="869537" y="692229"/>
                    <a:pt x="868566" y="697087"/>
                    <a:pt x="868566" y="700973"/>
                  </a:cubicBezTo>
                  <a:lnTo>
                    <a:pt x="872938" y="698059"/>
                  </a:lnTo>
                  <a:cubicBezTo>
                    <a:pt x="872938" y="700973"/>
                    <a:pt x="872452" y="702916"/>
                    <a:pt x="871480" y="703888"/>
                  </a:cubicBezTo>
                  <a:cubicBezTo>
                    <a:pt x="871480" y="705831"/>
                    <a:pt x="870995" y="707774"/>
                    <a:pt x="870023" y="709717"/>
                  </a:cubicBezTo>
                  <a:cubicBezTo>
                    <a:pt x="869051" y="711660"/>
                    <a:pt x="868566" y="713118"/>
                    <a:pt x="868566" y="714089"/>
                  </a:cubicBezTo>
                  <a:cubicBezTo>
                    <a:pt x="866622" y="717975"/>
                    <a:pt x="866622" y="721376"/>
                    <a:pt x="868566" y="724290"/>
                  </a:cubicBezTo>
                  <a:lnTo>
                    <a:pt x="868566" y="728662"/>
                  </a:lnTo>
                  <a:cubicBezTo>
                    <a:pt x="867594" y="734492"/>
                    <a:pt x="868080" y="738378"/>
                    <a:pt x="870023" y="740321"/>
                  </a:cubicBezTo>
                  <a:cubicBezTo>
                    <a:pt x="869051" y="742264"/>
                    <a:pt x="868566" y="744693"/>
                    <a:pt x="868566" y="747608"/>
                  </a:cubicBezTo>
                  <a:lnTo>
                    <a:pt x="868566" y="751980"/>
                  </a:lnTo>
                  <a:cubicBezTo>
                    <a:pt x="869537" y="754894"/>
                    <a:pt x="870023" y="759752"/>
                    <a:pt x="870023" y="766553"/>
                  </a:cubicBezTo>
                  <a:cubicBezTo>
                    <a:pt x="868080" y="769467"/>
                    <a:pt x="868080" y="771896"/>
                    <a:pt x="870023" y="773840"/>
                  </a:cubicBezTo>
                  <a:lnTo>
                    <a:pt x="870023" y="779669"/>
                  </a:lnTo>
                  <a:cubicBezTo>
                    <a:pt x="870023" y="780640"/>
                    <a:pt x="869780" y="782826"/>
                    <a:pt x="869294" y="786227"/>
                  </a:cubicBezTo>
                  <a:cubicBezTo>
                    <a:pt x="868808" y="789627"/>
                    <a:pt x="869051" y="792785"/>
                    <a:pt x="870023" y="795699"/>
                  </a:cubicBezTo>
                  <a:lnTo>
                    <a:pt x="868566" y="800071"/>
                  </a:lnTo>
                  <a:cubicBezTo>
                    <a:pt x="868566" y="801043"/>
                    <a:pt x="868323" y="802500"/>
                    <a:pt x="867837" y="804443"/>
                  </a:cubicBezTo>
                  <a:cubicBezTo>
                    <a:pt x="867351" y="806386"/>
                    <a:pt x="867594" y="808815"/>
                    <a:pt x="868566" y="811730"/>
                  </a:cubicBezTo>
                  <a:cubicBezTo>
                    <a:pt x="869537" y="811730"/>
                    <a:pt x="869780" y="812459"/>
                    <a:pt x="869294" y="813916"/>
                  </a:cubicBezTo>
                  <a:cubicBezTo>
                    <a:pt x="868808" y="815373"/>
                    <a:pt x="868566" y="816588"/>
                    <a:pt x="868566" y="817559"/>
                  </a:cubicBezTo>
                  <a:cubicBezTo>
                    <a:pt x="868566" y="819502"/>
                    <a:pt x="868323" y="821445"/>
                    <a:pt x="867837" y="823389"/>
                  </a:cubicBezTo>
                  <a:cubicBezTo>
                    <a:pt x="867351" y="825332"/>
                    <a:pt x="867594" y="827761"/>
                    <a:pt x="868566" y="830675"/>
                  </a:cubicBezTo>
                  <a:cubicBezTo>
                    <a:pt x="868566" y="830675"/>
                    <a:pt x="868566" y="831647"/>
                    <a:pt x="868566" y="833590"/>
                  </a:cubicBezTo>
                  <a:lnTo>
                    <a:pt x="868566" y="839419"/>
                  </a:lnTo>
                  <a:cubicBezTo>
                    <a:pt x="869537" y="841362"/>
                    <a:pt x="870023" y="844277"/>
                    <a:pt x="870023" y="848163"/>
                  </a:cubicBezTo>
                  <a:cubicBezTo>
                    <a:pt x="870023" y="853021"/>
                    <a:pt x="869537" y="856907"/>
                    <a:pt x="868566" y="859822"/>
                  </a:cubicBezTo>
                  <a:lnTo>
                    <a:pt x="871480" y="867108"/>
                  </a:lnTo>
                  <a:cubicBezTo>
                    <a:pt x="869537" y="871966"/>
                    <a:pt x="869051" y="876824"/>
                    <a:pt x="870023" y="881682"/>
                  </a:cubicBezTo>
                  <a:lnTo>
                    <a:pt x="868566" y="891883"/>
                  </a:lnTo>
                  <a:lnTo>
                    <a:pt x="868566" y="893340"/>
                  </a:lnTo>
                  <a:cubicBezTo>
                    <a:pt x="869537" y="895283"/>
                    <a:pt x="870023" y="897712"/>
                    <a:pt x="870023" y="900627"/>
                  </a:cubicBezTo>
                  <a:lnTo>
                    <a:pt x="868566" y="915200"/>
                  </a:lnTo>
                  <a:lnTo>
                    <a:pt x="868566" y="921029"/>
                  </a:lnTo>
                  <a:lnTo>
                    <a:pt x="870023" y="935603"/>
                  </a:lnTo>
                  <a:lnTo>
                    <a:pt x="870023" y="993896"/>
                  </a:lnTo>
                  <a:cubicBezTo>
                    <a:pt x="870023" y="998753"/>
                    <a:pt x="870509" y="1001668"/>
                    <a:pt x="871480" y="1002640"/>
                  </a:cubicBezTo>
                  <a:cubicBezTo>
                    <a:pt x="870509" y="1003611"/>
                    <a:pt x="870023" y="1005554"/>
                    <a:pt x="870023" y="1008469"/>
                  </a:cubicBezTo>
                  <a:cubicBezTo>
                    <a:pt x="870995" y="1011384"/>
                    <a:pt x="871480" y="1015270"/>
                    <a:pt x="871480" y="1020127"/>
                  </a:cubicBezTo>
                  <a:lnTo>
                    <a:pt x="871480" y="1034701"/>
                  </a:lnTo>
                  <a:lnTo>
                    <a:pt x="865651" y="1056561"/>
                  </a:lnTo>
                  <a:lnTo>
                    <a:pt x="865651" y="1058018"/>
                  </a:lnTo>
                  <a:cubicBezTo>
                    <a:pt x="865651" y="1060933"/>
                    <a:pt x="864679" y="1065305"/>
                    <a:pt x="862736" y="1071134"/>
                  </a:cubicBezTo>
                  <a:cubicBezTo>
                    <a:pt x="860793" y="1076963"/>
                    <a:pt x="860793" y="1080849"/>
                    <a:pt x="862736" y="1082792"/>
                  </a:cubicBezTo>
                  <a:lnTo>
                    <a:pt x="862736" y="1085707"/>
                  </a:lnTo>
                  <a:cubicBezTo>
                    <a:pt x="858850" y="1075992"/>
                    <a:pt x="854478" y="1071134"/>
                    <a:pt x="849620" y="1071134"/>
                  </a:cubicBezTo>
                  <a:cubicBezTo>
                    <a:pt x="844763" y="1071134"/>
                    <a:pt x="840391" y="1075506"/>
                    <a:pt x="836504" y="1084250"/>
                  </a:cubicBezTo>
                  <a:cubicBezTo>
                    <a:pt x="836504" y="1085221"/>
                    <a:pt x="835776" y="1086436"/>
                    <a:pt x="834318" y="1087893"/>
                  </a:cubicBezTo>
                  <a:cubicBezTo>
                    <a:pt x="832861" y="1089350"/>
                    <a:pt x="831647" y="1091051"/>
                    <a:pt x="830675" y="1092994"/>
                  </a:cubicBezTo>
                  <a:cubicBezTo>
                    <a:pt x="825817" y="1097852"/>
                    <a:pt x="819988" y="1100280"/>
                    <a:pt x="813187" y="1100280"/>
                  </a:cubicBezTo>
                  <a:cubicBezTo>
                    <a:pt x="789870" y="1102223"/>
                    <a:pt x="773839" y="1104167"/>
                    <a:pt x="765095" y="1106110"/>
                  </a:cubicBezTo>
                  <a:lnTo>
                    <a:pt x="756352" y="1107567"/>
                  </a:lnTo>
                  <a:cubicBezTo>
                    <a:pt x="748579" y="1107567"/>
                    <a:pt x="739835" y="1103681"/>
                    <a:pt x="730120" y="1095908"/>
                  </a:cubicBezTo>
                  <a:lnTo>
                    <a:pt x="715546" y="1084250"/>
                  </a:lnTo>
                  <a:lnTo>
                    <a:pt x="690772" y="1059475"/>
                  </a:lnTo>
                  <a:cubicBezTo>
                    <a:pt x="690772" y="1059475"/>
                    <a:pt x="683971" y="1052674"/>
                    <a:pt x="670369" y="1039073"/>
                  </a:cubicBezTo>
                  <a:cubicBezTo>
                    <a:pt x="664540" y="1031300"/>
                    <a:pt x="659682" y="1025471"/>
                    <a:pt x="655796" y="1021585"/>
                  </a:cubicBezTo>
                  <a:cubicBezTo>
                    <a:pt x="644137" y="1009926"/>
                    <a:pt x="635879" y="998753"/>
                    <a:pt x="631022" y="988066"/>
                  </a:cubicBezTo>
                  <a:lnTo>
                    <a:pt x="631022" y="986609"/>
                  </a:lnTo>
                  <a:cubicBezTo>
                    <a:pt x="625192" y="982723"/>
                    <a:pt x="622035" y="978108"/>
                    <a:pt x="621549" y="972764"/>
                  </a:cubicBezTo>
                  <a:cubicBezTo>
                    <a:pt x="621063" y="967421"/>
                    <a:pt x="620335" y="963292"/>
                    <a:pt x="619363" y="960377"/>
                  </a:cubicBezTo>
                  <a:cubicBezTo>
                    <a:pt x="617420" y="957463"/>
                    <a:pt x="615720" y="954791"/>
                    <a:pt x="614262" y="952362"/>
                  </a:cubicBezTo>
                  <a:cubicBezTo>
                    <a:pt x="612805" y="949933"/>
                    <a:pt x="611105" y="947261"/>
                    <a:pt x="609162" y="944346"/>
                  </a:cubicBezTo>
                  <a:cubicBezTo>
                    <a:pt x="607219" y="940460"/>
                    <a:pt x="601389" y="935603"/>
                    <a:pt x="591674" y="929773"/>
                  </a:cubicBezTo>
                  <a:lnTo>
                    <a:pt x="590216" y="928316"/>
                  </a:lnTo>
                  <a:lnTo>
                    <a:pt x="587302" y="928316"/>
                  </a:lnTo>
                  <a:cubicBezTo>
                    <a:pt x="581473" y="928316"/>
                    <a:pt x="576129" y="926859"/>
                    <a:pt x="571271" y="923944"/>
                  </a:cubicBezTo>
                  <a:cubicBezTo>
                    <a:pt x="566413" y="921029"/>
                    <a:pt x="562041" y="917629"/>
                    <a:pt x="558155" y="913743"/>
                  </a:cubicBezTo>
                  <a:cubicBezTo>
                    <a:pt x="548440" y="906942"/>
                    <a:pt x="538238" y="904027"/>
                    <a:pt x="527551" y="904999"/>
                  </a:cubicBezTo>
                  <a:cubicBezTo>
                    <a:pt x="524637" y="904027"/>
                    <a:pt x="521722" y="903784"/>
                    <a:pt x="518808" y="904270"/>
                  </a:cubicBezTo>
                  <a:cubicBezTo>
                    <a:pt x="515893" y="904756"/>
                    <a:pt x="513464" y="904999"/>
                    <a:pt x="511521" y="904999"/>
                  </a:cubicBezTo>
                  <a:cubicBezTo>
                    <a:pt x="504720" y="901113"/>
                    <a:pt x="499862" y="900141"/>
                    <a:pt x="496948" y="902084"/>
                  </a:cubicBezTo>
                  <a:cubicBezTo>
                    <a:pt x="495005" y="902084"/>
                    <a:pt x="493061" y="900141"/>
                    <a:pt x="491118" y="896255"/>
                  </a:cubicBezTo>
                  <a:lnTo>
                    <a:pt x="499862" y="893340"/>
                  </a:lnTo>
                  <a:cubicBezTo>
                    <a:pt x="499862" y="893340"/>
                    <a:pt x="499619" y="893097"/>
                    <a:pt x="499134" y="892612"/>
                  </a:cubicBezTo>
                  <a:cubicBezTo>
                    <a:pt x="498648" y="892126"/>
                    <a:pt x="498405" y="891883"/>
                    <a:pt x="498405" y="891883"/>
                  </a:cubicBezTo>
                  <a:lnTo>
                    <a:pt x="478002" y="899169"/>
                  </a:lnTo>
                  <a:lnTo>
                    <a:pt x="473630" y="900627"/>
                  </a:lnTo>
                  <a:lnTo>
                    <a:pt x="464886" y="899169"/>
                  </a:lnTo>
                  <a:cubicBezTo>
                    <a:pt x="459057" y="899169"/>
                    <a:pt x="453957" y="899655"/>
                    <a:pt x="449585" y="900627"/>
                  </a:cubicBezTo>
                  <a:cubicBezTo>
                    <a:pt x="445213" y="901598"/>
                    <a:pt x="441569" y="902570"/>
                    <a:pt x="438655" y="903541"/>
                  </a:cubicBezTo>
                  <a:cubicBezTo>
                    <a:pt x="433797" y="903541"/>
                    <a:pt x="430397" y="904027"/>
                    <a:pt x="428453" y="904999"/>
                  </a:cubicBezTo>
                  <a:cubicBezTo>
                    <a:pt x="416795" y="906942"/>
                    <a:pt x="408051" y="908885"/>
                    <a:pt x="402222" y="910828"/>
                  </a:cubicBezTo>
                  <a:lnTo>
                    <a:pt x="370160" y="921029"/>
                  </a:lnTo>
                  <a:cubicBezTo>
                    <a:pt x="368217" y="922001"/>
                    <a:pt x="366031" y="923215"/>
                    <a:pt x="363602" y="924673"/>
                  </a:cubicBezTo>
                  <a:cubicBezTo>
                    <a:pt x="361174" y="926130"/>
                    <a:pt x="358502" y="927344"/>
                    <a:pt x="355587" y="928316"/>
                  </a:cubicBezTo>
                  <a:cubicBezTo>
                    <a:pt x="353644" y="930259"/>
                    <a:pt x="351701" y="931231"/>
                    <a:pt x="349758" y="931231"/>
                  </a:cubicBezTo>
                  <a:cubicBezTo>
                    <a:pt x="341985" y="931231"/>
                    <a:pt x="335185" y="934631"/>
                    <a:pt x="329355" y="941432"/>
                  </a:cubicBezTo>
                  <a:cubicBezTo>
                    <a:pt x="328384" y="942403"/>
                    <a:pt x="326926" y="942889"/>
                    <a:pt x="324983" y="942889"/>
                  </a:cubicBezTo>
                  <a:cubicBezTo>
                    <a:pt x="323040" y="942889"/>
                    <a:pt x="321583" y="943375"/>
                    <a:pt x="320611" y="944346"/>
                  </a:cubicBezTo>
                  <a:cubicBezTo>
                    <a:pt x="312839" y="947261"/>
                    <a:pt x="305552" y="950419"/>
                    <a:pt x="298751" y="953819"/>
                  </a:cubicBezTo>
                  <a:cubicBezTo>
                    <a:pt x="291951" y="957220"/>
                    <a:pt x="285150" y="959891"/>
                    <a:pt x="278349" y="961835"/>
                  </a:cubicBezTo>
                  <a:lnTo>
                    <a:pt x="275434" y="963292"/>
                  </a:lnTo>
                  <a:lnTo>
                    <a:pt x="275434" y="966207"/>
                  </a:lnTo>
                  <a:lnTo>
                    <a:pt x="275434" y="974950"/>
                  </a:lnTo>
                  <a:cubicBezTo>
                    <a:pt x="275434" y="979808"/>
                    <a:pt x="276892" y="983209"/>
                    <a:pt x="279806" y="985152"/>
                  </a:cubicBezTo>
                  <a:cubicBezTo>
                    <a:pt x="273005" y="983209"/>
                    <a:pt x="269605" y="985152"/>
                    <a:pt x="269605" y="990981"/>
                  </a:cubicBezTo>
                  <a:cubicBezTo>
                    <a:pt x="269605" y="990981"/>
                    <a:pt x="268633" y="991952"/>
                    <a:pt x="266690" y="993896"/>
                  </a:cubicBezTo>
                  <a:cubicBezTo>
                    <a:pt x="262804" y="1002640"/>
                    <a:pt x="258918" y="1007012"/>
                    <a:pt x="255032" y="1007012"/>
                  </a:cubicBezTo>
                  <a:cubicBezTo>
                    <a:pt x="253089" y="1007012"/>
                    <a:pt x="248717" y="1004583"/>
                    <a:pt x="241916" y="999725"/>
                  </a:cubicBezTo>
                  <a:cubicBezTo>
                    <a:pt x="241916" y="997782"/>
                    <a:pt x="241430" y="996324"/>
                    <a:pt x="240458" y="995353"/>
                  </a:cubicBezTo>
                  <a:cubicBezTo>
                    <a:pt x="235601" y="990495"/>
                    <a:pt x="230257" y="990009"/>
                    <a:pt x="224428" y="993896"/>
                  </a:cubicBezTo>
                  <a:cubicBezTo>
                    <a:pt x="219570" y="996810"/>
                    <a:pt x="215927" y="998025"/>
                    <a:pt x="213498" y="997539"/>
                  </a:cubicBezTo>
                  <a:cubicBezTo>
                    <a:pt x="211069" y="997053"/>
                    <a:pt x="208397" y="994867"/>
                    <a:pt x="205483" y="990981"/>
                  </a:cubicBezTo>
                  <a:lnTo>
                    <a:pt x="187995" y="964749"/>
                  </a:lnTo>
                  <a:cubicBezTo>
                    <a:pt x="187995" y="962806"/>
                    <a:pt x="187266" y="961106"/>
                    <a:pt x="185809" y="959648"/>
                  </a:cubicBezTo>
                  <a:cubicBezTo>
                    <a:pt x="184352" y="958191"/>
                    <a:pt x="182651" y="957463"/>
                    <a:pt x="180708" y="957463"/>
                  </a:cubicBezTo>
                  <a:cubicBezTo>
                    <a:pt x="173907" y="956491"/>
                    <a:pt x="167835" y="953819"/>
                    <a:pt x="162492" y="949447"/>
                  </a:cubicBezTo>
                  <a:cubicBezTo>
                    <a:pt x="157148" y="945075"/>
                    <a:pt x="153990" y="942403"/>
                    <a:pt x="153019" y="941432"/>
                  </a:cubicBezTo>
                  <a:cubicBezTo>
                    <a:pt x="148161" y="934631"/>
                    <a:pt x="143303" y="930745"/>
                    <a:pt x="138446" y="929773"/>
                  </a:cubicBezTo>
                  <a:cubicBezTo>
                    <a:pt x="125816" y="925887"/>
                    <a:pt x="118043" y="918601"/>
                    <a:pt x="115129" y="907913"/>
                  </a:cubicBezTo>
                  <a:cubicBezTo>
                    <a:pt x="112214" y="897226"/>
                    <a:pt x="105899" y="889454"/>
                    <a:pt x="96183" y="884596"/>
                  </a:cubicBezTo>
                  <a:cubicBezTo>
                    <a:pt x="87439" y="877795"/>
                    <a:pt x="82582" y="871480"/>
                    <a:pt x="81610" y="865651"/>
                  </a:cubicBezTo>
                  <a:cubicBezTo>
                    <a:pt x="77724" y="853021"/>
                    <a:pt x="72866" y="844763"/>
                    <a:pt x="67037" y="840877"/>
                  </a:cubicBezTo>
                  <a:cubicBezTo>
                    <a:pt x="57321" y="835047"/>
                    <a:pt x="53435" y="822903"/>
                    <a:pt x="55378" y="804443"/>
                  </a:cubicBezTo>
                  <a:lnTo>
                    <a:pt x="58293" y="765096"/>
                  </a:lnTo>
                  <a:cubicBezTo>
                    <a:pt x="58293" y="756352"/>
                    <a:pt x="58779" y="748336"/>
                    <a:pt x="59750" y="741050"/>
                  </a:cubicBezTo>
                  <a:cubicBezTo>
                    <a:pt x="60722" y="733763"/>
                    <a:pt x="61693" y="727691"/>
                    <a:pt x="62665" y="722833"/>
                  </a:cubicBezTo>
                  <a:lnTo>
                    <a:pt x="65579" y="696601"/>
                  </a:lnTo>
                  <a:cubicBezTo>
                    <a:pt x="67523" y="686886"/>
                    <a:pt x="68494" y="679113"/>
                    <a:pt x="68494" y="673284"/>
                  </a:cubicBezTo>
                  <a:lnTo>
                    <a:pt x="71409" y="655796"/>
                  </a:lnTo>
                  <a:lnTo>
                    <a:pt x="74323" y="631022"/>
                  </a:lnTo>
                  <a:lnTo>
                    <a:pt x="78695" y="590217"/>
                  </a:lnTo>
                  <a:lnTo>
                    <a:pt x="81610" y="555241"/>
                  </a:lnTo>
                  <a:cubicBezTo>
                    <a:pt x="83553" y="543582"/>
                    <a:pt x="84525" y="533381"/>
                    <a:pt x="84525" y="524637"/>
                  </a:cubicBezTo>
                  <a:cubicBezTo>
                    <a:pt x="85496" y="520751"/>
                    <a:pt x="85496" y="516864"/>
                    <a:pt x="84525" y="512978"/>
                  </a:cubicBezTo>
                  <a:cubicBezTo>
                    <a:pt x="81610" y="517836"/>
                    <a:pt x="79424" y="524151"/>
                    <a:pt x="77967" y="531924"/>
                  </a:cubicBezTo>
                  <a:cubicBezTo>
                    <a:pt x="76509" y="539696"/>
                    <a:pt x="75295" y="545040"/>
                    <a:pt x="74323" y="547954"/>
                  </a:cubicBezTo>
                  <a:lnTo>
                    <a:pt x="67037" y="580015"/>
                  </a:lnTo>
                  <a:cubicBezTo>
                    <a:pt x="66065" y="579044"/>
                    <a:pt x="65579" y="577586"/>
                    <a:pt x="65579" y="575643"/>
                  </a:cubicBezTo>
                  <a:cubicBezTo>
                    <a:pt x="68494" y="560099"/>
                    <a:pt x="71895" y="539210"/>
                    <a:pt x="75781" y="512978"/>
                  </a:cubicBezTo>
                  <a:cubicBezTo>
                    <a:pt x="77724" y="493547"/>
                    <a:pt x="79667" y="479946"/>
                    <a:pt x="81610" y="472173"/>
                  </a:cubicBezTo>
                  <a:cubicBezTo>
                    <a:pt x="83553" y="463429"/>
                    <a:pt x="84768" y="456143"/>
                    <a:pt x="85253" y="450313"/>
                  </a:cubicBezTo>
                  <a:cubicBezTo>
                    <a:pt x="85739" y="444484"/>
                    <a:pt x="85982" y="439626"/>
                    <a:pt x="85982" y="435740"/>
                  </a:cubicBezTo>
                  <a:cubicBezTo>
                    <a:pt x="85010" y="426996"/>
                    <a:pt x="84525" y="414852"/>
                    <a:pt x="84525" y="399307"/>
                  </a:cubicBezTo>
                  <a:lnTo>
                    <a:pt x="81610" y="345386"/>
                  </a:lnTo>
                  <a:lnTo>
                    <a:pt x="78695" y="322069"/>
                  </a:lnTo>
                  <a:cubicBezTo>
                    <a:pt x="78695" y="319154"/>
                    <a:pt x="78210" y="314782"/>
                    <a:pt x="77238" y="308953"/>
                  </a:cubicBezTo>
                  <a:cubicBezTo>
                    <a:pt x="76267" y="303124"/>
                    <a:pt x="75295" y="298752"/>
                    <a:pt x="74323" y="295837"/>
                  </a:cubicBezTo>
                  <a:cubicBezTo>
                    <a:pt x="72380" y="291951"/>
                    <a:pt x="69709" y="285879"/>
                    <a:pt x="66308" y="277620"/>
                  </a:cubicBezTo>
                  <a:cubicBezTo>
                    <a:pt x="62908" y="269362"/>
                    <a:pt x="59750" y="263290"/>
                    <a:pt x="56836" y="259404"/>
                  </a:cubicBezTo>
                  <a:cubicBezTo>
                    <a:pt x="54892" y="256489"/>
                    <a:pt x="51735" y="251631"/>
                    <a:pt x="47363" y="244831"/>
                  </a:cubicBezTo>
                  <a:cubicBezTo>
                    <a:pt x="42991" y="238030"/>
                    <a:pt x="38376" y="232686"/>
                    <a:pt x="33518" y="228800"/>
                  </a:cubicBezTo>
                  <a:cubicBezTo>
                    <a:pt x="30604" y="222971"/>
                    <a:pt x="28175" y="219084"/>
                    <a:pt x="26232" y="217141"/>
                  </a:cubicBezTo>
                  <a:lnTo>
                    <a:pt x="16030" y="208397"/>
                  </a:lnTo>
                  <a:cubicBezTo>
                    <a:pt x="16030" y="207426"/>
                    <a:pt x="15545" y="206697"/>
                    <a:pt x="14573" y="206211"/>
                  </a:cubicBezTo>
                  <a:cubicBezTo>
                    <a:pt x="13602" y="205726"/>
                    <a:pt x="13602" y="205483"/>
                    <a:pt x="14573" y="205483"/>
                  </a:cubicBezTo>
                  <a:lnTo>
                    <a:pt x="14573" y="202568"/>
                  </a:lnTo>
                  <a:cubicBezTo>
                    <a:pt x="14573" y="200625"/>
                    <a:pt x="13844" y="198439"/>
                    <a:pt x="12387" y="196010"/>
                  </a:cubicBezTo>
                  <a:cubicBezTo>
                    <a:pt x="10930" y="193581"/>
                    <a:pt x="9715" y="191395"/>
                    <a:pt x="8744" y="189452"/>
                  </a:cubicBezTo>
                  <a:cubicBezTo>
                    <a:pt x="7772" y="188481"/>
                    <a:pt x="6558" y="187752"/>
                    <a:pt x="5101" y="187266"/>
                  </a:cubicBezTo>
                  <a:cubicBezTo>
                    <a:pt x="3643" y="186780"/>
                    <a:pt x="1943" y="185566"/>
                    <a:pt x="0" y="183623"/>
                  </a:cubicBezTo>
                  <a:cubicBezTo>
                    <a:pt x="3886" y="177794"/>
                    <a:pt x="8258" y="177794"/>
                    <a:pt x="13116" y="183623"/>
                  </a:cubicBezTo>
                  <a:cubicBezTo>
                    <a:pt x="16030" y="186538"/>
                    <a:pt x="18945" y="187995"/>
                    <a:pt x="21860" y="187995"/>
                  </a:cubicBezTo>
                  <a:cubicBezTo>
                    <a:pt x="22831" y="187995"/>
                    <a:pt x="23803" y="187752"/>
                    <a:pt x="24774" y="187266"/>
                  </a:cubicBezTo>
                  <a:cubicBezTo>
                    <a:pt x="25746" y="186780"/>
                    <a:pt x="26232" y="187023"/>
                    <a:pt x="26232" y="187995"/>
                  </a:cubicBezTo>
                  <a:cubicBezTo>
                    <a:pt x="28175" y="191881"/>
                    <a:pt x="32304" y="195039"/>
                    <a:pt x="38619" y="197467"/>
                  </a:cubicBezTo>
                  <a:cubicBezTo>
                    <a:pt x="44934" y="199896"/>
                    <a:pt x="50035" y="202568"/>
                    <a:pt x="53921" y="205483"/>
                  </a:cubicBezTo>
                  <a:cubicBezTo>
                    <a:pt x="57807" y="207426"/>
                    <a:pt x="62908" y="210340"/>
                    <a:pt x="69223" y="214227"/>
                  </a:cubicBezTo>
                  <a:cubicBezTo>
                    <a:pt x="75538" y="218113"/>
                    <a:pt x="80638" y="222485"/>
                    <a:pt x="84525" y="227343"/>
                  </a:cubicBezTo>
                  <a:cubicBezTo>
                    <a:pt x="86468" y="230257"/>
                    <a:pt x="88411" y="231715"/>
                    <a:pt x="90354" y="231715"/>
                  </a:cubicBezTo>
                  <a:cubicBezTo>
                    <a:pt x="96183" y="233658"/>
                    <a:pt x="102498" y="238515"/>
                    <a:pt x="109299" y="246288"/>
                  </a:cubicBezTo>
                  <a:cubicBezTo>
                    <a:pt x="112214" y="250174"/>
                    <a:pt x="117557" y="255032"/>
                    <a:pt x="125330" y="260861"/>
                  </a:cubicBezTo>
                  <a:cubicBezTo>
                    <a:pt x="131159" y="268634"/>
                    <a:pt x="135045" y="274463"/>
                    <a:pt x="136988" y="278349"/>
                  </a:cubicBezTo>
                  <a:cubicBezTo>
                    <a:pt x="138932" y="280292"/>
                    <a:pt x="140632" y="282478"/>
                    <a:pt x="142089" y="284907"/>
                  </a:cubicBezTo>
                  <a:cubicBezTo>
                    <a:pt x="143546" y="287336"/>
                    <a:pt x="145247" y="289522"/>
                    <a:pt x="147190" y="291465"/>
                  </a:cubicBezTo>
                  <a:lnTo>
                    <a:pt x="157391" y="303124"/>
                  </a:lnTo>
                  <a:lnTo>
                    <a:pt x="161763" y="310410"/>
                  </a:lnTo>
                  <a:cubicBezTo>
                    <a:pt x="166621" y="314296"/>
                    <a:pt x="170750" y="319640"/>
                    <a:pt x="174150" y="326441"/>
                  </a:cubicBezTo>
                  <a:cubicBezTo>
                    <a:pt x="177551" y="333242"/>
                    <a:pt x="180222" y="338099"/>
                    <a:pt x="182165" y="341014"/>
                  </a:cubicBezTo>
                  <a:cubicBezTo>
                    <a:pt x="185080" y="343929"/>
                    <a:pt x="191395" y="349272"/>
                    <a:pt x="201111" y="357045"/>
                  </a:cubicBezTo>
                  <a:cubicBezTo>
                    <a:pt x="202082" y="358016"/>
                    <a:pt x="204511" y="360445"/>
                    <a:pt x="208397" y="364331"/>
                  </a:cubicBezTo>
                  <a:cubicBezTo>
                    <a:pt x="212284" y="368217"/>
                    <a:pt x="214712" y="373075"/>
                    <a:pt x="215684" y="378904"/>
                  </a:cubicBezTo>
                  <a:lnTo>
                    <a:pt x="217141" y="383276"/>
                  </a:lnTo>
                  <a:cubicBezTo>
                    <a:pt x="225885" y="393963"/>
                    <a:pt x="231229" y="406594"/>
                    <a:pt x="233172" y="421167"/>
                  </a:cubicBezTo>
                  <a:lnTo>
                    <a:pt x="240458" y="440112"/>
                  </a:lnTo>
                  <a:lnTo>
                    <a:pt x="244830" y="441569"/>
                  </a:lnTo>
                  <a:cubicBezTo>
                    <a:pt x="260375" y="442541"/>
                    <a:pt x="276406" y="438169"/>
                    <a:pt x="292922" y="428454"/>
                  </a:cubicBezTo>
                  <a:cubicBezTo>
                    <a:pt x="293894" y="427482"/>
                    <a:pt x="301666" y="422138"/>
                    <a:pt x="316239" y="412423"/>
                  </a:cubicBezTo>
                  <a:cubicBezTo>
                    <a:pt x="319154" y="409508"/>
                    <a:pt x="324012" y="406351"/>
                    <a:pt x="330813" y="402950"/>
                  </a:cubicBezTo>
                  <a:cubicBezTo>
                    <a:pt x="337613" y="399550"/>
                    <a:pt x="343443" y="396392"/>
                    <a:pt x="348301" y="393478"/>
                  </a:cubicBezTo>
                  <a:cubicBezTo>
                    <a:pt x="355101" y="388620"/>
                    <a:pt x="373561" y="377933"/>
                    <a:pt x="403679" y="361417"/>
                  </a:cubicBezTo>
                  <a:cubicBezTo>
                    <a:pt x="413394" y="355587"/>
                    <a:pt x="420681" y="347329"/>
                    <a:pt x="425539" y="336642"/>
                  </a:cubicBezTo>
                  <a:cubicBezTo>
                    <a:pt x="425539" y="336642"/>
                    <a:pt x="428939" y="333242"/>
                    <a:pt x="435740" y="326441"/>
                  </a:cubicBezTo>
                  <a:lnTo>
                    <a:pt x="438655" y="327898"/>
                  </a:lnTo>
                  <a:cubicBezTo>
                    <a:pt x="433797" y="335670"/>
                    <a:pt x="430882" y="341500"/>
                    <a:pt x="429911" y="345386"/>
                  </a:cubicBezTo>
                  <a:lnTo>
                    <a:pt x="431368" y="346843"/>
                  </a:lnTo>
                  <a:cubicBezTo>
                    <a:pt x="434283" y="345872"/>
                    <a:pt x="440112" y="341986"/>
                    <a:pt x="448856" y="335185"/>
                  </a:cubicBezTo>
                  <a:cubicBezTo>
                    <a:pt x="449827" y="334213"/>
                    <a:pt x="450799" y="332513"/>
                    <a:pt x="451771" y="330084"/>
                  </a:cubicBezTo>
                  <a:cubicBezTo>
                    <a:pt x="452742" y="327655"/>
                    <a:pt x="453714" y="325469"/>
                    <a:pt x="454685" y="323526"/>
                  </a:cubicBezTo>
                  <a:cubicBezTo>
                    <a:pt x="459543" y="318668"/>
                    <a:pt x="463429" y="317697"/>
                    <a:pt x="466344" y="320611"/>
                  </a:cubicBezTo>
                  <a:lnTo>
                    <a:pt x="495490" y="332270"/>
                  </a:lnTo>
                  <a:lnTo>
                    <a:pt x="505692" y="333727"/>
                  </a:lnTo>
                  <a:cubicBezTo>
                    <a:pt x="517350" y="338585"/>
                    <a:pt x="523179" y="346358"/>
                    <a:pt x="523179" y="357045"/>
                  </a:cubicBezTo>
                  <a:cubicBezTo>
                    <a:pt x="526094" y="362874"/>
                    <a:pt x="528037" y="366274"/>
                    <a:pt x="529009" y="367246"/>
                  </a:cubicBezTo>
                  <a:lnTo>
                    <a:pt x="537753" y="370161"/>
                  </a:lnTo>
                  <a:cubicBezTo>
                    <a:pt x="543582" y="375018"/>
                    <a:pt x="548440" y="380362"/>
                    <a:pt x="552326" y="386191"/>
                  </a:cubicBezTo>
                  <a:cubicBezTo>
                    <a:pt x="554269" y="390077"/>
                    <a:pt x="556212" y="392992"/>
                    <a:pt x="558155" y="394935"/>
                  </a:cubicBezTo>
                  <a:cubicBezTo>
                    <a:pt x="560098" y="396878"/>
                    <a:pt x="561556" y="398821"/>
                    <a:pt x="562527" y="400764"/>
                  </a:cubicBezTo>
                  <a:cubicBezTo>
                    <a:pt x="565442" y="403679"/>
                    <a:pt x="566899" y="407079"/>
                    <a:pt x="566899" y="410966"/>
                  </a:cubicBezTo>
                  <a:cubicBezTo>
                    <a:pt x="566899" y="415823"/>
                    <a:pt x="565442" y="419710"/>
                    <a:pt x="562527" y="422624"/>
                  </a:cubicBezTo>
                  <a:lnTo>
                    <a:pt x="563985" y="425539"/>
                  </a:lnTo>
                  <a:cubicBezTo>
                    <a:pt x="563013" y="427482"/>
                    <a:pt x="562041" y="429911"/>
                    <a:pt x="561070" y="432825"/>
                  </a:cubicBezTo>
                  <a:cubicBezTo>
                    <a:pt x="560098" y="435740"/>
                    <a:pt x="558641" y="438655"/>
                    <a:pt x="556698" y="441569"/>
                  </a:cubicBezTo>
                  <a:cubicBezTo>
                    <a:pt x="554755" y="445456"/>
                    <a:pt x="552812" y="447885"/>
                    <a:pt x="550869" y="448856"/>
                  </a:cubicBezTo>
                  <a:cubicBezTo>
                    <a:pt x="547954" y="451771"/>
                    <a:pt x="543825" y="455900"/>
                    <a:pt x="538481" y="461243"/>
                  </a:cubicBezTo>
                  <a:cubicBezTo>
                    <a:pt x="533138" y="466587"/>
                    <a:pt x="527551" y="470230"/>
                    <a:pt x="521722" y="472173"/>
                  </a:cubicBezTo>
                  <a:cubicBezTo>
                    <a:pt x="520751" y="472173"/>
                    <a:pt x="518808" y="472416"/>
                    <a:pt x="515893" y="472902"/>
                  </a:cubicBezTo>
                  <a:cubicBezTo>
                    <a:pt x="512978" y="473388"/>
                    <a:pt x="511035" y="474602"/>
                    <a:pt x="510064" y="476545"/>
                  </a:cubicBezTo>
                  <a:cubicBezTo>
                    <a:pt x="508121" y="480431"/>
                    <a:pt x="505935" y="482617"/>
                    <a:pt x="503506" y="483103"/>
                  </a:cubicBezTo>
                  <a:cubicBezTo>
                    <a:pt x="501077" y="483589"/>
                    <a:pt x="497433" y="482860"/>
                    <a:pt x="492576" y="480917"/>
                  </a:cubicBezTo>
                  <a:lnTo>
                    <a:pt x="489661" y="480917"/>
                  </a:lnTo>
                  <a:cubicBezTo>
                    <a:pt x="483832" y="480917"/>
                    <a:pt x="479945" y="485289"/>
                    <a:pt x="478002" y="494033"/>
                  </a:cubicBezTo>
                  <a:lnTo>
                    <a:pt x="466344" y="495490"/>
                  </a:lnTo>
                  <a:cubicBezTo>
                    <a:pt x="459543" y="497434"/>
                    <a:pt x="457114" y="500834"/>
                    <a:pt x="459057" y="505692"/>
                  </a:cubicBezTo>
                  <a:cubicBezTo>
                    <a:pt x="453228" y="509578"/>
                    <a:pt x="448856" y="511521"/>
                    <a:pt x="445941" y="511521"/>
                  </a:cubicBezTo>
                  <a:cubicBezTo>
                    <a:pt x="443998" y="513464"/>
                    <a:pt x="441812" y="515164"/>
                    <a:pt x="439383" y="516622"/>
                  </a:cubicBezTo>
                  <a:cubicBezTo>
                    <a:pt x="436954" y="518079"/>
                    <a:pt x="434768" y="520265"/>
                    <a:pt x="432825" y="523180"/>
                  </a:cubicBezTo>
                  <a:cubicBezTo>
                    <a:pt x="429911" y="526094"/>
                    <a:pt x="426996" y="529252"/>
                    <a:pt x="424081" y="532652"/>
                  </a:cubicBezTo>
                  <a:cubicBezTo>
                    <a:pt x="421167" y="536053"/>
                    <a:pt x="418252" y="539210"/>
                    <a:pt x="415337" y="542125"/>
                  </a:cubicBezTo>
                  <a:cubicBezTo>
                    <a:pt x="412423" y="544068"/>
                    <a:pt x="408780" y="546740"/>
                    <a:pt x="404408" y="550140"/>
                  </a:cubicBezTo>
                  <a:cubicBezTo>
                    <a:pt x="400036" y="553541"/>
                    <a:pt x="396878" y="556698"/>
                    <a:pt x="394935" y="559613"/>
                  </a:cubicBezTo>
                  <a:cubicBezTo>
                    <a:pt x="391049" y="563499"/>
                    <a:pt x="389106" y="565442"/>
                    <a:pt x="389106" y="565442"/>
                  </a:cubicBezTo>
                  <a:lnTo>
                    <a:pt x="375990" y="581473"/>
                  </a:lnTo>
                  <a:lnTo>
                    <a:pt x="389106" y="580015"/>
                  </a:lnTo>
                  <a:lnTo>
                    <a:pt x="389106" y="581473"/>
                  </a:lnTo>
                  <a:cubicBezTo>
                    <a:pt x="383276" y="583416"/>
                    <a:pt x="378904" y="586330"/>
                    <a:pt x="375990" y="590217"/>
                  </a:cubicBezTo>
                  <a:cubicBezTo>
                    <a:pt x="374047" y="593131"/>
                    <a:pt x="371618" y="595560"/>
                    <a:pt x="368703" y="597503"/>
                  </a:cubicBezTo>
                  <a:cubicBezTo>
                    <a:pt x="365788" y="599446"/>
                    <a:pt x="363360" y="601875"/>
                    <a:pt x="361416" y="604790"/>
                  </a:cubicBezTo>
                  <a:cubicBezTo>
                    <a:pt x="360445" y="605761"/>
                    <a:pt x="360202" y="606976"/>
                    <a:pt x="360688" y="608433"/>
                  </a:cubicBezTo>
                  <a:cubicBezTo>
                    <a:pt x="361174" y="609890"/>
                    <a:pt x="360931" y="611591"/>
                    <a:pt x="359959" y="613534"/>
                  </a:cubicBezTo>
                  <a:lnTo>
                    <a:pt x="367246" y="613534"/>
                  </a:lnTo>
                  <a:cubicBezTo>
                    <a:pt x="371132" y="613534"/>
                    <a:pt x="375261" y="611834"/>
                    <a:pt x="379633" y="608433"/>
                  </a:cubicBezTo>
                  <a:cubicBezTo>
                    <a:pt x="384005" y="605033"/>
                    <a:pt x="388134" y="602847"/>
                    <a:pt x="392020" y="601875"/>
                  </a:cubicBezTo>
                  <a:cubicBezTo>
                    <a:pt x="394935" y="601875"/>
                    <a:pt x="396878" y="602361"/>
                    <a:pt x="397850" y="603333"/>
                  </a:cubicBezTo>
                  <a:lnTo>
                    <a:pt x="396392" y="607704"/>
                  </a:lnTo>
                  <a:lnTo>
                    <a:pt x="394935" y="613534"/>
                  </a:lnTo>
                  <a:lnTo>
                    <a:pt x="399307" y="613534"/>
                  </a:lnTo>
                  <a:lnTo>
                    <a:pt x="406594" y="607704"/>
                  </a:lnTo>
                  <a:lnTo>
                    <a:pt x="434283" y="597503"/>
                  </a:lnTo>
                  <a:cubicBezTo>
                    <a:pt x="443998" y="592645"/>
                    <a:pt x="462943" y="585359"/>
                    <a:pt x="491118" y="575643"/>
                  </a:cubicBezTo>
                  <a:cubicBezTo>
                    <a:pt x="495976" y="574672"/>
                    <a:pt x="500834" y="571757"/>
                    <a:pt x="505692" y="566899"/>
                  </a:cubicBezTo>
                  <a:cubicBezTo>
                    <a:pt x="514436" y="561070"/>
                    <a:pt x="518808" y="558155"/>
                    <a:pt x="518808" y="558155"/>
                  </a:cubicBezTo>
                  <a:cubicBezTo>
                    <a:pt x="523665" y="555241"/>
                    <a:pt x="525608" y="557184"/>
                    <a:pt x="524637" y="563985"/>
                  </a:cubicBezTo>
                  <a:cubicBezTo>
                    <a:pt x="533381" y="557184"/>
                    <a:pt x="541153" y="555727"/>
                    <a:pt x="547954" y="559613"/>
                  </a:cubicBezTo>
                  <a:cubicBezTo>
                    <a:pt x="553783" y="563499"/>
                    <a:pt x="563013" y="566414"/>
                    <a:pt x="575643" y="568357"/>
                  </a:cubicBezTo>
                  <a:cubicBezTo>
                    <a:pt x="583416" y="571271"/>
                    <a:pt x="586330" y="576615"/>
                    <a:pt x="584387" y="584387"/>
                  </a:cubicBezTo>
                  <a:cubicBezTo>
                    <a:pt x="582444" y="589245"/>
                    <a:pt x="584387" y="592645"/>
                    <a:pt x="590216" y="594589"/>
                  </a:cubicBezTo>
                  <a:lnTo>
                    <a:pt x="604790" y="598961"/>
                  </a:lnTo>
                  <a:cubicBezTo>
                    <a:pt x="607704" y="599932"/>
                    <a:pt x="609890" y="601147"/>
                    <a:pt x="611348" y="602604"/>
                  </a:cubicBezTo>
                  <a:cubicBezTo>
                    <a:pt x="612805" y="604061"/>
                    <a:pt x="613048" y="606247"/>
                    <a:pt x="612076" y="609162"/>
                  </a:cubicBezTo>
                  <a:cubicBezTo>
                    <a:pt x="611105" y="613048"/>
                    <a:pt x="612076" y="617420"/>
                    <a:pt x="614991" y="622278"/>
                  </a:cubicBezTo>
                  <a:cubicBezTo>
                    <a:pt x="617906" y="624221"/>
                    <a:pt x="618391" y="627621"/>
                    <a:pt x="616448" y="632479"/>
                  </a:cubicBezTo>
                  <a:cubicBezTo>
                    <a:pt x="614505" y="639280"/>
                    <a:pt x="610862" y="644138"/>
                    <a:pt x="605518" y="647052"/>
                  </a:cubicBezTo>
                  <a:cubicBezTo>
                    <a:pt x="600175" y="649967"/>
                    <a:pt x="597017" y="651424"/>
                    <a:pt x="596046" y="651424"/>
                  </a:cubicBezTo>
                  <a:lnTo>
                    <a:pt x="585844" y="658711"/>
                  </a:lnTo>
                  <a:cubicBezTo>
                    <a:pt x="583901" y="662597"/>
                    <a:pt x="580987" y="665512"/>
                    <a:pt x="577101" y="667455"/>
                  </a:cubicBezTo>
                  <a:cubicBezTo>
                    <a:pt x="573214" y="669398"/>
                    <a:pt x="570300" y="670855"/>
                    <a:pt x="568357" y="671827"/>
                  </a:cubicBezTo>
                  <a:lnTo>
                    <a:pt x="563985" y="676199"/>
                  </a:lnTo>
                  <a:lnTo>
                    <a:pt x="561070" y="682028"/>
                  </a:lnTo>
                  <a:cubicBezTo>
                    <a:pt x="559127" y="682028"/>
                    <a:pt x="557184" y="683000"/>
                    <a:pt x="555241" y="684943"/>
                  </a:cubicBezTo>
                  <a:lnTo>
                    <a:pt x="552326" y="687857"/>
                  </a:lnTo>
                  <a:cubicBezTo>
                    <a:pt x="550383" y="688829"/>
                    <a:pt x="548197" y="690043"/>
                    <a:pt x="545768" y="691501"/>
                  </a:cubicBezTo>
                  <a:cubicBezTo>
                    <a:pt x="543339" y="692958"/>
                    <a:pt x="540667" y="694658"/>
                    <a:pt x="537753" y="696601"/>
                  </a:cubicBezTo>
                  <a:cubicBezTo>
                    <a:pt x="536781" y="696601"/>
                    <a:pt x="534352" y="697573"/>
                    <a:pt x="530466" y="699516"/>
                  </a:cubicBezTo>
                  <a:cubicBezTo>
                    <a:pt x="526580" y="701459"/>
                    <a:pt x="523665" y="702431"/>
                    <a:pt x="521722" y="702431"/>
                  </a:cubicBezTo>
                  <a:lnTo>
                    <a:pt x="521722" y="705345"/>
                  </a:lnTo>
                  <a:cubicBezTo>
                    <a:pt x="525608" y="710203"/>
                    <a:pt x="531438" y="715061"/>
                    <a:pt x="539210" y="719918"/>
                  </a:cubicBezTo>
                  <a:cubicBezTo>
                    <a:pt x="539210" y="719918"/>
                    <a:pt x="543582" y="722833"/>
                    <a:pt x="552326" y="728662"/>
                  </a:cubicBezTo>
                  <a:cubicBezTo>
                    <a:pt x="554269" y="728662"/>
                    <a:pt x="555241" y="729634"/>
                    <a:pt x="555241" y="731577"/>
                  </a:cubicBezTo>
                  <a:cubicBezTo>
                    <a:pt x="556212" y="737406"/>
                    <a:pt x="559127" y="742021"/>
                    <a:pt x="563985" y="745422"/>
                  </a:cubicBezTo>
                  <a:cubicBezTo>
                    <a:pt x="568842" y="748822"/>
                    <a:pt x="572243" y="751494"/>
                    <a:pt x="574186" y="753437"/>
                  </a:cubicBezTo>
                  <a:lnTo>
                    <a:pt x="582930" y="763638"/>
                  </a:lnTo>
                  <a:cubicBezTo>
                    <a:pt x="586816" y="767524"/>
                    <a:pt x="593617" y="774811"/>
                    <a:pt x="603332" y="785498"/>
                  </a:cubicBezTo>
                  <a:lnTo>
                    <a:pt x="612076" y="795699"/>
                  </a:lnTo>
                  <a:lnTo>
                    <a:pt x="619363" y="801529"/>
                  </a:lnTo>
                  <a:lnTo>
                    <a:pt x="623735" y="807358"/>
                  </a:lnTo>
                  <a:cubicBezTo>
                    <a:pt x="625678" y="809301"/>
                    <a:pt x="627378" y="811730"/>
                    <a:pt x="628836" y="814645"/>
                  </a:cubicBezTo>
                  <a:cubicBezTo>
                    <a:pt x="630293" y="817559"/>
                    <a:pt x="632479" y="820474"/>
                    <a:pt x="635393" y="823389"/>
                  </a:cubicBezTo>
                  <a:cubicBezTo>
                    <a:pt x="636365" y="824360"/>
                    <a:pt x="637580" y="825089"/>
                    <a:pt x="639037" y="825575"/>
                  </a:cubicBezTo>
                  <a:cubicBezTo>
                    <a:pt x="640494" y="826060"/>
                    <a:pt x="641709" y="825817"/>
                    <a:pt x="642680" y="824846"/>
                  </a:cubicBezTo>
                  <a:cubicBezTo>
                    <a:pt x="645595" y="821931"/>
                    <a:pt x="648267" y="820474"/>
                    <a:pt x="650695" y="820474"/>
                  </a:cubicBezTo>
                  <a:cubicBezTo>
                    <a:pt x="653124" y="820474"/>
                    <a:pt x="656282" y="821931"/>
                    <a:pt x="660168" y="824846"/>
                  </a:cubicBezTo>
                  <a:cubicBezTo>
                    <a:pt x="661140" y="825817"/>
                    <a:pt x="662111" y="826303"/>
                    <a:pt x="663083" y="826303"/>
                  </a:cubicBezTo>
                  <a:cubicBezTo>
                    <a:pt x="664054" y="826303"/>
                    <a:pt x="664540" y="826789"/>
                    <a:pt x="664540" y="827761"/>
                  </a:cubicBezTo>
                  <a:cubicBezTo>
                    <a:pt x="665512" y="825817"/>
                    <a:pt x="665997" y="823389"/>
                    <a:pt x="665997" y="820474"/>
                  </a:cubicBezTo>
                  <a:cubicBezTo>
                    <a:pt x="665997" y="805901"/>
                    <a:pt x="665512" y="795699"/>
                    <a:pt x="664540" y="789870"/>
                  </a:cubicBezTo>
                  <a:lnTo>
                    <a:pt x="664540" y="775297"/>
                  </a:lnTo>
                  <a:lnTo>
                    <a:pt x="663083" y="731577"/>
                  </a:lnTo>
                  <a:lnTo>
                    <a:pt x="663083" y="689315"/>
                  </a:lnTo>
                  <a:cubicBezTo>
                    <a:pt x="662111" y="677656"/>
                    <a:pt x="661625" y="661626"/>
                    <a:pt x="661625" y="641223"/>
                  </a:cubicBezTo>
                  <a:cubicBezTo>
                    <a:pt x="661625" y="615963"/>
                    <a:pt x="661140" y="597017"/>
                    <a:pt x="660168" y="584387"/>
                  </a:cubicBezTo>
                  <a:lnTo>
                    <a:pt x="660168" y="537753"/>
                  </a:lnTo>
                  <a:cubicBezTo>
                    <a:pt x="660168" y="498891"/>
                    <a:pt x="660654" y="470230"/>
                    <a:pt x="661625" y="451771"/>
                  </a:cubicBezTo>
                  <a:lnTo>
                    <a:pt x="661625" y="408051"/>
                  </a:lnTo>
                  <a:cubicBezTo>
                    <a:pt x="663569" y="380848"/>
                    <a:pt x="665512" y="361902"/>
                    <a:pt x="667455" y="351215"/>
                  </a:cubicBezTo>
                  <a:cubicBezTo>
                    <a:pt x="667455" y="334699"/>
                    <a:pt x="669398" y="311867"/>
                    <a:pt x="673284" y="282721"/>
                  </a:cubicBezTo>
                  <a:cubicBezTo>
                    <a:pt x="675227" y="257461"/>
                    <a:pt x="676199" y="239487"/>
                    <a:pt x="676199" y="228800"/>
                  </a:cubicBezTo>
                  <a:lnTo>
                    <a:pt x="676199" y="225885"/>
                  </a:lnTo>
                  <a:lnTo>
                    <a:pt x="674741" y="214227"/>
                  </a:lnTo>
                  <a:cubicBezTo>
                    <a:pt x="672798" y="210340"/>
                    <a:pt x="671827" y="207426"/>
                    <a:pt x="671827" y="205483"/>
                  </a:cubicBezTo>
                  <a:cubicBezTo>
                    <a:pt x="671827" y="203540"/>
                    <a:pt x="671584" y="202325"/>
                    <a:pt x="671098" y="201839"/>
                  </a:cubicBezTo>
                  <a:cubicBezTo>
                    <a:pt x="670612" y="201354"/>
                    <a:pt x="669398" y="201111"/>
                    <a:pt x="667455" y="201111"/>
                  </a:cubicBezTo>
                  <a:lnTo>
                    <a:pt x="665997" y="208397"/>
                  </a:lnTo>
                  <a:cubicBezTo>
                    <a:pt x="665026" y="207426"/>
                    <a:pt x="663811" y="206940"/>
                    <a:pt x="662354" y="206940"/>
                  </a:cubicBezTo>
                  <a:cubicBezTo>
                    <a:pt x="660897" y="206940"/>
                    <a:pt x="659682" y="206454"/>
                    <a:pt x="658711" y="205483"/>
                  </a:cubicBezTo>
                  <a:cubicBezTo>
                    <a:pt x="656768" y="203540"/>
                    <a:pt x="655796" y="202082"/>
                    <a:pt x="655796" y="201111"/>
                  </a:cubicBezTo>
                  <a:lnTo>
                    <a:pt x="655796" y="196739"/>
                  </a:lnTo>
                  <a:cubicBezTo>
                    <a:pt x="655796" y="191881"/>
                    <a:pt x="652881" y="185566"/>
                    <a:pt x="647052" y="177794"/>
                  </a:cubicBezTo>
                  <a:cubicBezTo>
                    <a:pt x="644137" y="175851"/>
                    <a:pt x="640737" y="170993"/>
                    <a:pt x="636851" y="163220"/>
                  </a:cubicBezTo>
                  <a:lnTo>
                    <a:pt x="626650" y="187995"/>
                  </a:lnTo>
                  <a:lnTo>
                    <a:pt x="623735" y="187995"/>
                  </a:lnTo>
                  <a:cubicBezTo>
                    <a:pt x="621792" y="183137"/>
                    <a:pt x="620820" y="177065"/>
                    <a:pt x="620820" y="169778"/>
                  </a:cubicBezTo>
                  <a:cubicBezTo>
                    <a:pt x="620820" y="162492"/>
                    <a:pt x="620820" y="157877"/>
                    <a:pt x="620820" y="155934"/>
                  </a:cubicBezTo>
                  <a:cubicBezTo>
                    <a:pt x="618877" y="157877"/>
                    <a:pt x="617906" y="158848"/>
                    <a:pt x="617906" y="158848"/>
                  </a:cubicBezTo>
                  <a:cubicBezTo>
                    <a:pt x="617906" y="160791"/>
                    <a:pt x="617663" y="162735"/>
                    <a:pt x="617177" y="164678"/>
                  </a:cubicBezTo>
                  <a:cubicBezTo>
                    <a:pt x="616691" y="166621"/>
                    <a:pt x="616934" y="169050"/>
                    <a:pt x="617906" y="171964"/>
                  </a:cubicBezTo>
                  <a:cubicBezTo>
                    <a:pt x="618877" y="175851"/>
                    <a:pt x="617420" y="177794"/>
                    <a:pt x="613534" y="177794"/>
                  </a:cubicBezTo>
                  <a:cubicBezTo>
                    <a:pt x="610619" y="175851"/>
                    <a:pt x="609162" y="177308"/>
                    <a:pt x="609162" y="182166"/>
                  </a:cubicBezTo>
                  <a:cubicBezTo>
                    <a:pt x="608190" y="187023"/>
                    <a:pt x="606733" y="188481"/>
                    <a:pt x="604790" y="186538"/>
                  </a:cubicBezTo>
                  <a:cubicBezTo>
                    <a:pt x="603818" y="186538"/>
                    <a:pt x="602604" y="186295"/>
                    <a:pt x="601146" y="185809"/>
                  </a:cubicBezTo>
                  <a:cubicBezTo>
                    <a:pt x="599689" y="185323"/>
                    <a:pt x="598960" y="185566"/>
                    <a:pt x="598960" y="186538"/>
                  </a:cubicBezTo>
                  <a:cubicBezTo>
                    <a:pt x="597989" y="187509"/>
                    <a:pt x="596046" y="187995"/>
                    <a:pt x="593131" y="187995"/>
                  </a:cubicBezTo>
                  <a:cubicBezTo>
                    <a:pt x="590216" y="187995"/>
                    <a:pt x="588273" y="187995"/>
                    <a:pt x="587302" y="187995"/>
                  </a:cubicBezTo>
                  <a:lnTo>
                    <a:pt x="581473" y="196739"/>
                  </a:lnTo>
                  <a:cubicBezTo>
                    <a:pt x="577586" y="195767"/>
                    <a:pt x="575643" y="192853"/>
                    <a:pt x="575643" y="187995"/>
                  </a:cubicBezTo>
                  <a:lnTo>
                    <a:pt x="572729" y="182166"/>
                  </a:lnTo>
                  <a:cubicBezTo>
                    <a:pt x="571757" y="182166"/>
                    <a:pt x="570785" y="182651"/>
                    <a:pt x="569814" y="183623"/>
                  </a:cubicBezTo>
                  <a:cubicBezTo>
                    <a:pt x="568842" y="184595"/>
                    <a:pt x="567871" y="185566"/>
                    <a:pt x="566899" y="186538"/>
                  </a:cubicBezTo>
                  <a:cubicBezTo>
                    <a:pt x="565928" y="187509"/>
                    <a:pt x="564713" y="187995"/>
                    <a:pt x="563256" y="187995"/>
                  </a:cubicBezTo>
                  <a:cubicBezTo>
                    <a:pt x="561799" y="187995"/>
                    <a:pt x="560584" y="188481"/>
                    <a:pt x="559613" y="189452"/>
                  </a:cubicBezTo>
                  <a:lnTo>
                    <a:pt x="566899" y="199653"/>
                  </a:lnTo>
                  <a:lnTo>
                    <a:pt x="561070" y="204025"/>
                  </a:lnTo>
                  <a:cubicBezTo>
                    <a:pt x="559127" y="208883"/>
                    <a:pt x="557670" y="210826"/>
                    <a:pt x="556698" y="209855"/>
                  </a:cubicBezTo>
                  <a:cubicBezTo>
                    <a:pt x="554755" y="209855"/>
                    <a:pt x="550869" y="208883"/>
                    <a:pt x="545039" y="206940"/>
                  </a:cubicBezTo>
                  <a:cubicBezTo>
                    <a:pt x="542125" y="204025"/>
                    <a:pt x="540182" y="202568"/>
                    <a:pt x="539210" y="202568"/>
                  </a:cubicBezTo>
                  <a:cubicBezTo>
                    <a:pt x="538238" y="202568"/>
                    <a:pt x="535810" y="203540"/>
                    <a:pt x="531923" y="205483"/>
                  </a:cubicBezTo>
                  <a:lnTo>
                    <a:pt x="533381" y="211312"/>
                  </a:lnTo>
                  <a:cubicBezTo>
                    <a:pt x="533381" y="216170"/>
                    <a:pt x="532895" y="219570"/>
                    <a:pt x="531923" y="221513"/>
                  </a:cubicBezTo>
                  <a:cubicBezTo>
                    <a:pt x="530952" y="223456"/>
                    <a:pt x="529009" y="224428"/>
                    <a:pt x="526094" y="224428"/>
                  </a:cubicBezTo>
                  <a:cubicBezTo>
                    <a:pt x="522208" y="228314"/>
                    <a:pt x="519293" y="230257"/>
                    <a:pt x="517350" y="230257"/>
                  </a:cubicBezTo>
                  <a:cubicBezTo>
                    <a:pt x="512492" y="228314"/>
                    <a:pt x="511035" y="225400"/>
                    <a:pt x="512978" y="221513"/>
                  </a:cubicBezTo>
                  <a:cubicBezTo>
                    <a:pt x="512978" y="216656"/>
                    <a:pt x="511035" y="215198"/>
                    <a:pt x="507149" y="217141"/>
                  </a:cubicBezTo>
                  <a:lnTo>
                    <a:pt x="496948" y="221513"/>
                  </a:lnTo>
                  <a:cubicBezTo>
                    <a:pt x="496948" y="222485"/>
                    <a:pt x="499376" y="226371"/>
                    <a:pt x="504234" y="233172"/>
                  </a:cubicBezTo>
                  <a:cubicBezTo>
                    <a:pt x="500348" y="237058"/>
                    <a:pt x="498405" y="239487"/>
                    <a:pt x="498405" y="240459"/>
                  </a:cubicBezTo>
                  <a:cubicBezTo>
                    <a:pt x="496462" y="242402"/>
                    <a:pt x="493790" y="243373"/>
                    <a:pt x="490390" y="243373"/>
                  </a:cubicBezTo>
                  <a:cubicBezTo>
                    <a:pt x="486989" y="243373"/>
                    <a:pt x="484803" y="242402"/>
                    <a:pt x="483832" y="240459"/>
                  </a:cubicBezTo>
                  <a:lnTo>
                    <a:pt x="479460" y="233172"/>
                  </a:lnTo>
                  <a:cubicBezTo>
                    <a:pt x="477517" y="234144"/>
                    <a:pt x="474602" y="234629"/>
                    <a:pt x="470716" y="234629"/>
                  </a:cubicBezTo>
                  <a:cubicBezTo>
                    <a:pt x="466830" y="234629"/>
                    <a:pt x="464886" y="237058"/>
                    <a:pt x="464886" y="241916"/>
                  </a:cubicBezTo>
                  <a:lnTo>
                    <a:pt x="454685" y="239001"/>
                  </a:lnTo>
                  <a:cubicBezTo>
                    <a:pt x="455657" y="240944"/>
                    <a:pt x="456143" y="243373"/>
                    <a:pt x="456143" y="246288"/>
                  </a:cubicBezTo>
                  <a:lnTo>
                    <a:pt x="464886" y="241916"/>
                  </a:lnTo>
                  <a:cubicBezTo>
                    <a:pt x="466830" y="244831"/>
                    <a:pt x="469744" y="245802"/>
                    <a:pt x="473630" y="244831"/>
                  </a:cubicBezTo>
                  <a:cubicBezTo>
                    <a:pt x="475574" y="242887"/>
                    <a:pt x="477517" y="243373"/>
                    <a:pt x="479460" y="246288"/>
                  </a:cubicBezTo>
                  <a:cubicBezTo>
                    <a:pt x="480431" y="246288"/>
                    <a:pt x="480917" y="247259"/>
                    <a:pt x="480917" y="249203"/>
                  </a:cubicBezTo>
                  <a:lnTo>
                    <a:pt x="478002" y="250660"/>
                  </a:lnTo>
                  <a:cubicBezTo>
                    <a:pt x="477031" y="250660"/>
                    <a:pt x="475816" y="250417"/>
                    <a:pt x="474359" y="249931"/>
                  </a:cubicBezTo>
                  <a:cubicBezTo>
                    <a:pt x="472902" y="249445"/>
                    <a:pt x="471202" y="249688"/>
                    <a:pt x="469258" y="250660"/>
                  </a:cubicBezTo>
                  <a:cubicBezTo>
                    <a:pt x="470230" y="253575"/>
                    <a:pt x="470716" y="255761"/>
                    <a:pt x="470716" y="257218"/>
                  </a:cubicBezTo>
                  <a:cubicBezTo>
                    <a:pt x="470716" y="258675"/>
                    <a:pt x="468773" y="259890"/>
                    <a:pt x="464886" y="260861"/>
                  </a:cubicBezTo>
                  <a:lnTo>
                    <a:pt x="461972" y="260861"/>
                  </a:lnTo>
                  <a:cubicBezTo>
                    <a:pt x="460029" y="262804"/>
                    <a:pt x="459057" y="263776"/>
                    <a:pt x="459057" y="263776"/>
                  </a:cubicBezTo>
                  <a:cubicBezTo>
                    <a:pt x="455171" y="263776"/>
                    <a:pt x="449827" y="264990"/>
                    <a:pt x="443027" y="267419"/>
                  </a:cubicBezTo>
                  <a:cubicBezTo>
                    <a:pt x="436226" y="269848"/>
                    <a:pt x="431368" y="271062"/>
                    <a:pt x="428453" y="271062"/>
                  </a:cubicBezTo>
                  <a:lnTo>
                    <a:pt x="418252" y="271062"/>
                  </a:lnTo>
                  <a:cubicBezTo>
                    <a:pt x="407565" y="271062"/>
                    <a:pt x="399793" y="269605"/>
                    <a:pt x="394935" y="266690"/>
                  </a:cubicBezTo>
                  <a:cubicBezTo>
                    <a:pt x="393963" y="265719"/>
                    <a:pt x="391534" y="265233"/>
                    <a:pt x="387648" y="265233"/>
                  </a:cubicBezTo>
                  <a:cubicBezTo>
                    <a:pt x="382791" y="263290"/>
                    <a:pt x="377690" y="261833"/>
                    <a:pt x="372346" y="260861"/>
                  </a:cubicBezTo>
                  <a:cubicBezTo>
                    <a:pt x="367003" y="259890"/>
                    <a:pt x="361416" y="258432"/>
                    <a:pt x="355587" y="256489"/>
                  </a:cubicBezTo>
                  <a:lnTo>
                    <a:pt x="348301" y="249203"/>
                  </a:lnTo>
                  <a:cubicBezTo>
                    <a:pt x="341500" y="244345"/>
                    <a:pt x="337613" y="241916"/>
                    <a:pt x="336642" y="241916"/>
                  </a:cubicBezTo>
                  <a:cubicBezTo>
                    <a:pt x="330813" y="240944"/>
                    <a:pt x="324983" y="238273"/>
                    <a:pt x="319154" y="233901"/>
                  </a:cubicBezTo>
                  <a:cubicBezTo>
                    <a:pt x="313325" y="229529"/>
                    <a:pt x="308953" y="226371"/>
                    <a:pt x="306038" y="224428"/>
                  </a:cubicBezTo>
                  <a:cubicBezTo>
                    <a:pt x="305067" y="224428"/>
                    <a:pt x="304095" y="223699"/>
                    <a:pt x="303123" y="222242"/>
                  </a:cubicBezTo>
                  <a:cubicBezTo>
                    <a:pt x="302152" y="220785"/>
                    <a:pt x="301666" y="219570"/>
                    <a:pt x="301666" y="218599"/>
                  </a:cubicBezTo>
                  <a:cubicBezTo>
                    <a:pt x="300695" y="214713"/>
                    <a:pt x="298994" y="211798"/>
                    <a:pt x="296566" y="209855"/>
                  </a:cubicBezTo>
                  <a:cubicBezTo>
                    <a:pt x="294137" y="207912"/>
                    <a:pt x="292436" y="206454"/>
                    <a:pt x="291465" y="205483"/>
                  </a:cubicBezTo>
                  <a:cubicBezTo>
                    <a:pt x="282721" y="200625"/>
                    <a:pt x="279806" y="194310"/>
                    <a:pt x="282721" y="186538"/>
                  </a:cubicBezTo>
                  <a:cubicBezTo>
                    <a:pt x="282721" y="180708"/>
                    <a:pt x="280778" y="177308"/>
                    <a:pt x="276892" y="176336"/>
                  </a:cubicBezTo>
                  <a:cubicBezTo>
                    <a:pt x="270091" y="173422"/>
                    <a:pt x="265233" y="169050"/>
                    <a:pt x="262318" y="163220"/>
                  </a:cubicBezTo>
                  <a:cubicBezTo>
                    <a:pt x="266205" y="160306"/>
                    <a:pt x="270577" y="160306"/>
                    <a:pt x="275434" y="163220"/>
                  </a:cubicBezTo>
                  <a:cubicBezTo>
                    <a:pt x="279320" y="165163"/>
                    <a:pt x="282235" y="166135"/>
                    <a:pt x="284178" y="166135"/>
                  </a:cubicBezTo>
                  <a:cubicBezTo>
                    <a:pt x="287093" y="166135"/>
                    <a:pt x="291222" y="166378"/>
                    <a:pt x="296566" y="166864"/>
                  </a:cubicBezTo>
                  <a:cubicBezTo>
                    <a:pt x="301909" y="167349"/>
                    <a:pt x="306524" y="169050"/>
                    <a:pt x="310410" y="171964"/>
                  </a:cubicBezTo>
                  <a:cubicBezTo>
                    <a:pt x="315268" y="175851"/>
                    <a:pt x="319883" y="177065"/>
                    <a:pt x="324255" y="175608"/>
                  </a:cubicBezTo>
                  <a:cubicBezTo>
                    <a:pt x="328627" y="174150"/>
                    <a:pt x="331298" y="173422"/>
                    <a:pt x="332270" y="173422"/>
                  </a:cubicBezTo>
                  <a:lnTo>
                    <a:pt x="352672" y="166135"/>
                  </a:lnTo>
                  <a:cubicBezTo>
                    <a:pt x="353644" y="165163"/>
                    <a:pt x="354858" y="164192"/>
                    <a:pt x="356316" y="163220"/>
                  </a:cubicBezTo>
                  <a:cubicBezTo>
                    <a:pt x="357773" y="162249"/>
                    <a:pt x="359959" y="161277"/>
                    <a:pt x="362874" y="160306"/>
                  </a:cubicBezTo>
                  <a:lnTo>
                    <a:pt x="368703" y="157391"/>
                  </a:lnTo>
                  <a:lnTo>
                    <a:pt x="373075" y="154476"/>
                  </a:lnTo>
                  <a:cubicBezTo>
                    <a:pt x="375018" y="152533"/>
                    <a:pt x="376961" y="151562"/>
                    <a:pt x="378904" y="151562"/>
                  </a:cubicBezTo>
                  <a:lnTo>
                    <a:pt x="387648" y="147190"/>
                  </a:lnTo>
                  <a:lnTo>
                    <a:pt x="390563" y="142818"/>
                  </a:lnTo>
                  <a:lnTo>
                    <a:pt x="394935" y="142818"/>
                  </a:lnTo>
                  <a:cubicBezTo>
                    <a:pt x="396878" y="139903"/>
                    <a:pt x="399550" y="137960"/>
                    <a:pt x="402950" y="136988"/>
                  </a:cubicBezTo>
                  <a:cubicBezTo>
                    <a:pt x="406351" y="136017"/>
                    <a:pt x="409022" y="135045"/>
                    <a:pt x="410966" y="134074"/>
                  </a:cubicBezTo>
                  <a:lnTo>
                    <a:pt x="419709" y="128245"/>
                  </a:lnTo>
                  <a:lnTo>
                    <a:pt x="424081" y="126787"/>
                  </a:lnTo>
                  <a:cubicBezTo>
                    <a:pt x="426996" y="123873"/>
                    <a:pt x="428453" y="122415"/>
                    <a:pt x="428453" y="122415"/>
                  </a:cubicBezTo>
                  <a:lnTo>
                    <a:pt x="431368" y="122415"/>
                  </a:lnTo>
                  <a:lnTo>
                    <a:pt x="450313" y="113671"/>
                  </a:lnTo>
                  <a:cubicBezTo>
                    <a:pt x="451285" y="113671"/>
                    <a:pt x="452742" y="112700"/>
                    <a:pt x="454685" y="110757"/>
                  </a:cubicBezTo>
                  <a:lnTo>
                    <a:pt x="460514" y="107842"/>
                  </a:lnTo>
                  <a:cubicBezTo>
                    <a:pt x="461486" y="103956"/>
                    <a:pt x="463429" y="102498"/>
                    <a:pt x="466344" y="103470"/>
                  </a:cubicBezTo>
                  <a:lnTo>
                    <a:pt x="469258" y="100555"/>
                  </a:lnTo>
                  <a:cubicBezTo>
                    <a:pt x="472173" y="99584"/>
                    <a:pt x="481889" y="94240"/>
                    <a:pt x="498405" y="84525"/>
                  </a:cubicBezTo>
                  <a:cubicBezTo>
                    <a:pt x="500348" y="83553"/>
                    <a:pt x="502777" y="82582"/>
                    <a:pt x="505692" y="81610"/>
                  </a:cubicBezTo>
                  <a:cubicBezTo>
                    <a:pt x="508606" y="80639"/>
                    <a:pt x="511521" y="79181"/>
                    <a:pt x="514436" y="77238"/>
                  </a:cubicBezTo>
                  <a:cubicBezTo>
                    <a:pt x="520265" y="75295"/>
                    <a:pt x="525123" y="73109"/>
                    <a:pt x="529009" y="70680"/>
                  </a:cubicBezTo>
                  <a:cubicBezTo>
                    <a:pt x="532895" y="68251"/>
                    <a:pt x="535810" y="66551"/>
                    <a:pt x="537753" y="65580"/>
                  </a:cubicBezTo>
                  <a:lnTo>
                    <a:pt x="555241" y="59750"/>
                  </a:lnTo>
                  <a:lnTo>
                    <a:pt x="575643" y="49549"/>
                  </a:lnTo>
                  <a:lnTo>
                    <a:pt x="577101" y="49549"/>
                  </a:lnTo>
                  <a:cubicBezTo>
                    <a:pt x="584873" y="47606"/>
                    <a:pt x="591188" y="46634"/>
                    <a:pt x="596046" y="46634"/>
                  </a:cubicBezTo>
                  <a:lnTo>
                    <a:pt x="598960" y="46634"/>
                  </a:lnTo>
                  <a:cubicBezTo>
                    <a:pt x="600903" y="45663"/>
                    <a:pt x="603818" y="44205"/>
                    <a:pt x="607704" y="42262"/>
                  </a:cubicBezTo>
                  <a:cubicBezTo>
                    <a:pt x="611591" y="40319"/>
                    <a:pt x="615477" y="39348"/>
                    <a:pt x="619363" y="39348"/>
                  </a:cubicBezTo>
                  <a:lnTo>
                    <a:pt x="620820" y="39348"/>
                  </a:lnTo>
                  <a:cubicBezTo>
                    <a:pt x="622763" y="39348"/>
                    <a:pt x="625678" y="38133"/>
                    <a:pt x="629564" y="35704"/>
                  </a:cubicBezTo>
                  <a:cubicBezTo>
                    <a:pt x="633450" y="33276"/>
                    <a:pt x="636851" y="32547"/>
                    <a:pt x="639765" y="33518"/>
                  </a:cubicBezTo>
                  <a:lnTo>
                    <a:pt x="641223" y="33518"/>
                  </a:lnTo>
                  <a:cubicBezTo>
                    <a:pt x="644137" y="33518"/>
                    <a:pt x="646566" y="31575"/>
                    <a:pt x="648509" y="27689"/>
                  </a:cubicBezTo>
                  <a:cubicBezTo>
                    <a:pt x="650453" y="23803"/>
                    <a:pt x="651424" y="19917"/>
                    <a:pt x="651424" y="1603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8" name="文本框 7">
              <a:extLst>
                <a:ext uri="{FF2B5EF4-FFF2-40B4-BE49-F238E27FC236}">
                  <a16:creationId xmlns:a16="http://schemas.microsoft.com/office/drawing/2014/main" id="{A820FA9F-2DE8-47EE-B0EC-D3900A28E19A}"/>
                </a:ext>
              </a:extLst>
            </p:cNvPr>
            <p:cNvSpPr txBox="1"/>
            <p:nvPr/>
          </p:nvSpPr>
          <p:spPr>
            <a:xfrm>
              <a:off x="7782350" y="2500506"/>
              <a:ext cx="1631671" cy="1583036"/>
            </a:xfrm>
            <a:custGeom>
              <a:avLst/>
              <a:gdLst/>
              <a:ahLst/>
              <a:cxnLst/>
              <a:rect l="l" t="t" r="r" b="b"/>
              <a:pathLst>
                <a:path w="1631671" h="1583036">
                  <a:moveTo>
                    <a:pt x="608152" y="1498911"/>
                  </a:moveTo>
                  <a:cubicBezTo>
                    <a:pt x="612826" y="1501248"/>
                    <a:pt x="615163" y="1503585"/>
                    <a:pt x="615163" y="1505922"/>
                  </a:cubicBezTo>
                  <a:lnTo>
                    <a:pt x="611658" y="1505922"/>
                  </a:lnTo>
                  <a:cubicBezTo>
                    <a:pt x="609321" y="1505922"/>
                    <a:pt x="607568" y="1505337"/>
                    <a:pt x="606400" y="1504169"/>
                  </a:cubicBezTo>
                  <a:close/>
                  <a:moveTo>
                    <a:pt x="864032" y="1297362"/>
                  </a:moveTo>
                  <a:cubicBezTo>
                    <a:pt x="864032" y="1299699"/>
                    <a:pt x="865200" y="1300867"/>
                    <a:pt x="867537" y="1300867"/>
                  </a:cubicBezTo>
                  <a:cubicBezTo>
                    <a:pt x="866369" y="1302036"/>
                    <a:pt x="864032" y="1303496"/>
                    <a:pt x="860527" y="1305249"/>
                  </a:cubicBezTo>
                  <a:cubicBezTo>
                    <a:pt x="857021" y="1307001"/>
                    <a:pt x="852932" y="1306709"/>
                    <a:pt x="848258" y="1304373"/>
                  </a:cubicBezTo>
                  <a:lnTo>
                    <a:pt x="848258" y="1300867"/>
                  </a:lnTo>
                  <a:cubicBezTo>
                    <a:pt x="856437" y="1300867"/>
                    <a:pt x="861695" y="1299699"/>
                    <a:pt x="864032" y="1297362"/>
                  </a:cubicBezTo>
                  <a:close/>
                  <a:moveTo>
                    <a:pt x="695344" y="1276331"/>
                  </a:moveTo>
                  <a:cubicBezTo>
                    <a:pt x="696805" y="1276331"/>
                    <a:pt x="698119" y="1276915"/>
                    <a:pt x="699288" y="1278084"/>
                  </a:cubicBezTo>
                  <a:lnTo>
                    <a:pt x="702793" y="1281589"/>
                  </a:lnTo>
                  <a:cubicBezTo>
                    <a:pt x="703961" y="1281589"/>
                    <a:pt x="704837" y="1282465"/>
                    <a:pt x="705422" y="1284218"/>
                  </a:cubicBezTo>
                  <a:cubicBezTo>
                    <a:pt x="706006" y="1285970"/>
                    <a:pt x="706882" y="1287431"/>
                    <a:pt x="708051" y="1288599"/>
                  </a:cubicBezTo>
                  <a:lnTo>
                    <a:pt x="715061" y="1290352"/>
                  </a:lnTo>
                  <a:cubicBezTo>
                    <a:pt x="718566" y="1288015"/>
                    <a:pt x="722656" y="1289183"/>
                    <a:pt x="727329" y="1293857"/>
                  </a:cubicBezTo>
                  <a:lnTo>
                    <a:pt x="729082" y="1295610"/>
                  </a:lnTo>
                  <a:cubicBezTo>
                    <a:pt x="732587" y="1303788"/>
                    <a:pt x="738429" y="1307878"/>
                    <a:pt x="746608" y="1307878"/>
                  </a:cubicBezTo>
                  <a:cubicBezTo>
                    <a:pt x="751281" y="1307878"/>
                    <a:pt x="754787" y="1309046"/>
                    <a:pt x="757123" y="1311383"/>
                  </a:cubicBezTo>
                  <a:cubicBezTo>
                    <a:pt x="758292" y="1312551"/>
                    <a:pt x="759460" y="1314304"/>
                    <a:pt x="760628" y="1316641"/>
                  </a:cubicBezTo>
                  <a:cubicBezTo>
                    <a:pt x="761797" y="1318978"/>
                    <a:pt x="762965" y="1320730"/>
                    <a:pt x="764133" y="1321899"/>
                  </a:cubicBezTo>
                  <a:lnTo>
                    <a:pt x="778154" y="1346435"/>
                  </a:lnTo>
                  <a:lnTo>
                    <a:pt x="778154" y="1355198"/>
                  </a:lnTo>
                  <a:cubicBezTo>
                    <a:pt x="779323" y="1356366"/>
                    <a:pt x="781075" y="1356951"/>
                    <a:pt x="783412" y="1356951"/>
                  </a:cubicBezTo>
                  <a:cubicBezTo>
                    <a:pt x="784581" y="1358119"/>
                    <a:pt x="786333" y="1358703"/>
                    <a:pt x="788670" y="1358703"/>
                  </a:cubicBezTo>
                  <a:cubicBezTo>
                    <a:pt x="791007" y="1358703"/>
                    <a:pt x="793928" y="1359872"/>
                    <a:pt x="797433" y="1362208"/>
                  </a:cubicBezTo>
                  <a:cubicBezTo>
                    <a:pt x="798601" y="1364545"/>
                    <a:pt x="800646" y="1367174"/>
                    <a:pt x="803567" y="1370095"/>
                  </a:cubicBezTo>
                  <a:cubicBezTo>
                    <a:pt x="806488" y="1373016"/>
                    <a:pt x="809117" y="1376229"/>
                    <a:pt x="811454" y="1379734"/>
                  </a:cubicBezTo>
                  <a:cubicBezTo>
                    <a:pt x="816127" y="1380903"/>
                    <a:pt x="818464" y="1384408"/>
                    <a:pt x="818464" y="1390250"/>
                  </a:cubicBezTo>
                  <a:lnTo>
                    <a:pt x="818464" y="1420044"/>
                  </a:lnTo>
                  <a:cubicBezTo>
                    <a:pt x="816127" y="1421213"/>
                    <a:pt x="814959" y="1422381"/>
                    <a:pt x="814959" y="1423549"/>
                  </a:cubicBezTo>
                  <a:cubicBezTo>
                    <a:pt x="814959" y="1424718"/>
                    <a:pt x="814375" y="1425886"/>
                    <a:pt x="813206" y="1427055"/>
                  </a:cubicBezTo>
                  <a:cubicBezTo>
                    <a:pt x="812038" y="1428223"/>
                    <a:pt x="810870" y="1430268"/>
                    <a:pt x="809701" y="1433189"/>
                  </a:cubicBezTo>
                  <a:cubicBezTo>
                    <a:pt x="808533" y="1436110"/>
                    <a:pt x="806196" y="1438154"/>
                    <a:pt x="802691" y="1439323"/>
                  </a:cubicBezTo>
                  <a:cubicBezTo>
                    <a:pt x="802691" y="1440491"/>
                    <a:pt x="802399" y="1441368"/>
                    <a:pt x="801815" y="1441952"/>
                  </a:cubicBezTo>
                  <a:cubicBezTo>
                    <a:pt x="801230" y="1442536"/>
                    <a:pt x="800938" y="1443412"/>
                    <a:pt x="800938" y="1444581"/>
                  </a:cubicBezTo>
                  <a:lnTo>
                    <a:pt x="799186" y="1446333"/>
                  </a:lnTo>
                  <a:lnTo>
                    <a:pt x="797433" y="1453344"/>
                  </a:lnTo>
                  <a:lnTo>
                    <a:pt x="792175" y="1456849"/>
                  </a:lnTo>
                  <a:cubicBezTo>
                    <a:pt x="789838" y="1456849"/>
                    <a:pt x="788670" y="1457433"/>
                    <a:pt x="788670" y="1458601"/>
                  </a:cubicBezTo>
                  <a:cubicBezTo>
                    <a:pt x="789838" y="1464443"/>
                    <a:pt x="788086" y="1467949"/>
                    <a:pt x="783412" y="1469117"/>
                  </a:cubicBezTo>
                  <a:lnTo>
                    <a:pt x="779907" y="1470870"/>
                  </a:lnTo>
                  <a:cubicBezTo>
                    <a:pt x="779907" y="1474375"/>
                    <a:pt x="778154" y="1476712"/>
                    <a:pt x="774649" y="1477880"/>
                  </a:cubicBezTo>
                  <a:lnTo>
                    <a:pt x="772897" y="1477880"/>
                  </a:lnTo>
                  <a:lnTo>
                    <a:pt x="772897" y="1483138"/>
                  </a:lnTo>
                  <a:cubicBezTo>
                    <a:pt x="772897" y="1484306"/>
                    <a:pt x="771728" y="1485475"/>
                    <a:pt x="769391" y="1486643"/>
                  </a:cubicBezTo>
                  <a:lnTo>
                    <a:pt x="767639" y="1486643"/>
                  </a:lnTo>
                  <a:cubicBezTo>
                    <a:pt x="767639" y="1491317"/>
                    <a:pt x="764133" y="1493653"/>
                    <a:pt x="757123" y="1493653"/>
                  </a:cubicBezTo>
                  <a:lnTo>
                    <a:pt x="757123" y="1495406"/>
                  </a:lnTo>
                  <a:cubicBezTo>
                    <a:pt x="757123" y="1501248"/>
                    <a:pt x="755371" y="1504169"/>
                    <a:pt x="751866" y="1504169"/>
                  </a:cubicBezTo>
                  <a:lnTo>
                    <a:pt x="746608" y="1504169"/>
                  </a:lnTo>
                  <a:cubicBezTo>
                    <a:pt x="745439" y="1506506"/>
                    <a:pt x="743687" y="1508258"/>
                    <a:pt x="741350" y="1509427"/>
                  </a:cubicBezTo>
                  <a:cubicBezTo>
                    <a:pt x="739013" y="1510595"/>
                    <a:pt x="737261" y="1511179"/>
                    <a:pt x="736092" y="1511179"/>
                  </a:cubicBezTo>
                  <a:cubicBezTo>
                    <a:pt x="734924" y="1512348"/>
                    <a:pt x="733171" y="1512932"/>
                    <a:pt x="730834" y="1512932"/>
                  </a:cubicBezTo>
                  <a:cubicBezTo>
                    <a:pt x="728498" y="1512932"/>
                    <a:pt x="726161" y="1514100"/>
                    <a:pt x="723824" y="1516437"/>
                  </a:cubicBezTo>
                  <a:lnTo>
                    <a:pt x="716814" y="1518190"/>
                  </a:lnTo>
                  <a:lnTo>
                    <a:pt x="711556" y="1518190"/>
                  </a:lnTo>
                  <a:lnTo>
                    <a:pt x="709803" y="1512932"/>
                  </a:lnTo>
                  <a:cubicBezTo>
                    <a:pt x="709803" y="1511764"/>
                    <a:pt x="709511" y="1510887"/>
                    <a:pt x="708927" y="1510303"/>
                  </a:cubicBezTo>
                  <a:cubicBezTo>
                    <a:pt x="708343" y="1509719"/>
                    <a:pt x="708051" y="1509427"/>
                    <a:pt x="708051" y="1509427"/>
                  </a:cubicBezTo>
                  <a:lnTo>
                    <a:pt x="708051" y="1518190"/>
                  </a:lnTo>
                  <a:cubicBezTo>
                    <a:pt x="701040" y="1520527"/>
                    <a:pt x="695782" y="1521111"/>
                    <a:pt x="692277" y="1519942"/>
                  </a:cubicBezTo>
                  <a:cubicBezTo>
                    <a:pt x="689940" y="1517606"/>
                    <a:pt x="687604" y="1517606"/>
                    <a:pt x="685267" y="1519942"/>
                  </a:cubicBezTo>
                  <a:cubicBezTo>
                    <a:pt x="682930" y="1521111"/>
                    <a:pt x="680593" y="1521111"/>
                    <a:pt x="678256" y="1519942"/>
                  </a:cubicBezTo>
                  <a:cubicBezTo>
                    <a:pt x="675920" y="1518774"/>
                    <a:pt x="674167" y="1518190"/>
                    <a:pt x="672999" y="1518190"/>
                  </a:cubicBezTo>
                  <a:cubicBezTo>
                    <a:pt x="672999" y="1517021"/>
                    <a:pt x="672414" y="1517021"/>
                    <a:pt x="671246" y="1518190"/>
                  </a:cubicBezTo>
                  <a:cubicBezTo>
                    <a:pt x="664236" y="1518190"/>
                    <a:pt x="658978" y="1517606"/>
                    <a:pt x="655473" y="1516437"/>
                  </a:cubicBezTo>
                  <a:cubicBezTo>
                    <a:pt x="655473" y="1512932"/>
                    <a:pt x="651967" y="1511764"/>
                    <a:pt x="644957" y="1512932"/>
                  </a:cubicBezTo>
                  <a:lnTo>
                    <a:pt x="643204" y="1512932"/>
                  </a:lnTo>
                  <a:cubicBezTo>
                    <a:pt x="639699" y="1511764"/>
                    <a:pt x="635026" y="1510887"/>
                    <a:pt x="629184" y="1510303"/>
                  </a:cubicBezTo>
                  <a:cubicBezTo>
                    <a:pt x="623342" y="1509719"/>
                    <a:pt x="618668" y="1508258"/>
                    <a:pt x="615163" y="1505922"/>
                  </a:cubicBezTo>
                  <a:lnTo>
                    <a:pt x="618668" y="1498911"/>
                  </a:lnTo>
                  <a:cubicBezTo>
                    <a:pt x="615163" y="1496574"/>
                    <a:pt x="612242" y="1495990"/>
                    <a:pt x="609905" y="1497159"/>
                  </a:cubicBezTo>
                  <a:lnTo>
                    <a:pt x="594132" y="1497159"/>
                  </a:lnTo>
                  <a:cubicBezTo>
                    <a:pt x="591795" y="1497159"/>
                    <a:pt x="590626" y="1496574"/>
                    <a:pt x="590626" y="1495406"/>
                  </a:cubicBezTo>
                  <a:cubicBezTo>
                    <a:pt x="589458" y="1495406"/>
                    <a:pt x="587121" y="1494530"/>
                    <a:pt x="583616" y="1492777"/>
                  </a:cubicBezTo>
                  <a:cubicBezTo>
                    <a:pt x="580111" y="1491025"/>
                    <a:pt x="577190" y="1491317"/>
                    <a:pt x="574853" y="1493653"/>
                  </a:cubicBezTo>
                  <a:cubicBezTo>
                    <a:pt x="572516" y="1493653"/>
                    <a:pt x="570764" y="1493069"/>
                    <a:pt x="569595" y="1491901"/>
                  </a:cubicBezTo>
                  <a:cubicBezTo>
                    <a:pt x="568427" y="1490732"/>
                    <a:pt x="567258" y="1489564"/>
                    <a:pt x="566090" y="1488396"/>
                  </a:cubicBezTo>
                  <a:lnTo>
                    <a:pt x="559080" y="1486643"/>
                  </a:lnTo>
                  <a:cubicBezTo>
                    <a:pt x="555574" y="1486643"/>
                    <a:pt x="552653" y="1485475"/>
                    <a:pt x="550317" y="1483138"/>
                  </a:cubicBezTo>
                  <a:lnTo>
                    <a:pt x="548564" y="1477880"/>
                  </a:lnTo>
                  <a:cubicBezTo>
                    <a:pt x="546227" y="1476712"/>
                    <a:pt x="543598" y="1475251"/>
                    <a:pt x="540677" y="1473498"/>
                  </a:cubicBezTo>
                  <a:cubicBezTo>
                    <a:pt x="537756" y="1471746"/>
                    <a:pt x="533959" y="1469117"/>
                    <a:pt x="529285" y="1465612"/>
                  </a:cubicBezTo>
                  <a:cubicBezTo>
                    <a:pt x="526949" y="1462107"/>
                    <a:pt x="519646" y="1454804"/>
                    <a:pt x="507378" y="1443704"/>
                  </a:cubicBezTo>
                  <a:cubicBezTo>
                    <a:pt x="495110" y="1432604"/>
                    <a:pt x="488976" y="1426470"/>
                    <a:pt x="488976" y="1425302"/>
                  </a:cubicBezTo>
                  <a:cubicBezTo>
                    <a:pt x="494818" y="1429976"/>
                    <a:pt x="504165" y="1437570"/>
                    <a:pt x="517017" y="1448086"/>
                  </a:cubicBezTo>
                  <a:cubicBezTo>
                    <a:pt x="529870" y="1458601"/>
                    <a:pt x="536880" y="1463275"/>
                    <a:pt x="538048" y="1462107"/>
                  </a:cubicBezTo>
                  <a:cubicBezTo>
                    <a:pt x="531038" y="1456265"/>
                    <a:pt x="527533" y="1451007"/>
                    <a:pt x="527533" y="1446333"/>
                  </a:cubicBezTo>
                  <a:cubicBezTo>
                    <a:pt x="528701" y="1448670"/>
                    <a:pt x="530746" y="1451299"/>
                    <a:pt x="533667" y="1454220"/>
                  </a:cubicBezTo>
                  <a:cubicBezTo>
                    <a:pt x="536588" y="1457141"/>
                    <a:pt x="539217" y="1459186"/>
                    <a:pt x="541554" y="1460354"/>
                  </a:cubicBezTo>
                  <a:cubicBezTo>
                    <a:pt x="546227" y="1462691"/>
                    <a:pt x="548564" y="1461522"/>
                    <a:pt x="548564" y="1456849"/>
                  </a:cubicBezTo>
                  <a:cubicBezTo>
                    <a:pt x="548564" y="1454512"/>
                    <a:pt x="549148" y="1453928"/>
                    <a:pt x="550317" y="1455096"/>
                  </a:cubicBezTo>
                  <a:cubicBezTo>
                    <a:pt x="553822" y="1457433"/>
                    <a:pt x="556743" y="1456849"/>
                    <a:pt x="559080" y="1453344"/>
                  </a:cubicBezTo>
                  <a:cubicBezTo>
                    <a:pt x="563753" y="1452175"/>
                    <a:pt x="569595" y="1451591"/>
                    <a:pt x="576606" y="1451591"/>
                  </a:cubicBezTo>
                  <a:cubicBezTo>
                    <a:pt x="578942" y="1450423"/>
                    <a:pt x="581279" y="1449254"/>
                    <a:pt x="583616" y="1448086"/>
                  </a:cubicBezTo>
                  <a:cubicBezTo>
                    <a:pt x="585953" y="1446917"/>
                    <a:pt x="588290" y="1445749"/>
                    <a:pt x="590626" y="1444581"/>
                  </a:cubicBezTo>
                  <a:cubicBezTo>
                    <a:pt x="591795" y="1442244"/>
                    <a:pt x="595884" y="1439907"/>
                    <a:pt x="602895" y="1437570"/>
                  </a:cubicBezTo>
                  <a:lnTo>
                    <a:pt x="602895" y="1435818"/>
                  </a:lnTo>
                  <a:cubicBezTo>
                    <a:pt x="607568" y="1431144"/>
                    <a:pt x="610489" y="1428807"/>
                    <a:pt x="611658" y="1428807"/>
                  </a:cubicBezTo>
                  <a:cubicBezTo>
                    <a:pt x="611658" y="1428807"/>
                    <a:pt x="611950" y="1428515"/>
                    <a:pt x="612534" y="1427931"/>
                  </a:cubicBezTo>
                  <a:cubicBezTo>
                    <a:pt x="613118" y="1427347"/>
                    <a:pt x="613410" y="1427055"/>
                    <a:pt x="613410" y="1427055"/>
                  </a:cubicBezTo>
                  <a:cubicBezTo>
                    <a:pt x="613410" y="1424718"/>
                    <a:pt x="614286" y="1422965"/>
                    <a:pt x="616039" y="1421797"/>
                  </a:cubicBezTo>
                  <a:cubicBezTo>
                    <a:pt x="617792" y="1420628"/>
                    <a:pt x="618668" y="1420044"/>
                    <a:pt x="618668" y="1420044"/>
                  </a:cubicBezTo>
                  <a:cubicBezTo>
                    <a:pt x="622173" y="1420044"/>
                    <a:pt x="624510" y="1418876"/>
                    <a:pt x="625678" y="1416539"/>
                  </a:cubicBezTo>
                  <a:lnTo>
                    <a:pt x="627431" y="1413034"/>
                  </a:lnTo>
                  <a:cubicBezTo>
                    <a:pt x="630936" y="1413034"/>
                    <a:pt x="632689" y="1411281"/>
                    <a:pt x="632689" y="1407776"/>
                  </a:cubicBezTo>
                  <a:cubicBezTo>
                    <a:pt x="632689" y="1406608"/>
                    <a:pt x="633273" y="1406023"/>
                    <a:pt x="634441" y="1406023"/>
                  </a:cubicBezTo>
                  <a:cubicBezTo>
                    <a:pt x="635610" y="1406023"/>
                    <a:pt x="637947" y="1404271"/>
                    <a:pt x="641452" y="1400766"/>
                  </a:cubicBezTo>
                  <a:cubicBezTo>
                    <a:pt x="641452" y="1399597"/>
                    <a:pt x="642328" y="1398721"/>
                    <a:pt x="644081" y="1398137"/>
                  </a:cubicBezTo>
                  <a:cubicBezTo>
                    <a:pt x="645833" y="1397552"/>
                    <a:pt x="646710" y="1396676"/>
                    <a:pt x="646710" y="1395508"/>
                  </a:cubicBezTo>
                  <a:lnTo>
                    <a:pt x="650215" y="1393755"/>
                  </a:lnTo>
                  <a:cubicBezTo>
                    <a:pt x="651383" y="1391418"/>
                    <a:pt x="653136" y="1390250"/>
                    <a:pt x="655473" y="1390250"/>
                  </a:cubicBezTo>
                  <a:cubicBezTo>
                    <a:pt x="656641" y="1389082"/>
                    <a:pt x="657225" y="1387329"/>
                    <a:pt x="657225" y="1384992"/>
                  </a:cubicBezTo>
                  <a:cubicBezTo>
                    <a:pt x="657225" y="1384992"/>
                    <a:pt x="657517" y="1384700"/>
                    <a:pt x="658101" y="1384116"/>
                  </a:cubicBezTo>
                  <a:cubicBezTo>
                    <a:pt x="658686" y="1383532"/>
                    <a:pt x="658978" y="1383240"/>
                    <a:pt x="658978" y="1383240"/>
                  </a:cubicBezTo>
                  <a:cubicBezTo>
                    <a:pt x="661315" y="1383240"/>
                    <a:pt x="663359" y="1382363"/>
                    <a:pt x="665112" y="1380611"/>
                  </a:cubicBezTo>
                  <a:cubicBezTo>
                    <a:pt x="666864" y="1378858"/>
                    <a:pt x="667741" y="1376813"/>
                    <a:pt x="667741" y="1374477"/>
                  </a:cubicBezTo>
                  <a:cubicBezTo>
                    <a:pt x="667741" y="1372140"/>
                    <a:pt x="668325" y="1370971"/>
                    <a:pt x="669493" y="1370971"/>
                  </a:cubicBezTo>
                  <a:cubicBezTo>
                    <a:pt x="671830" y="1370971"/>
                    <a:pt x="673583" y="1368050"/>
                    <a:pt x="674751" y="1362208"/>
                  </a:cubicBezTo>
                  <a:cubicBezTo>
                    <a:pt x="675920" y="1361040"/>
                    <a:pt x="677088" y="1359872"/>
                    <a:pt x="678256" y="1358703"/>
                  </a:cubicBezTo>
                  <a:cubicBezTo>
                    <a:pt x="679425" y="1357535"/>
                    <a:pt x="680009" y="1356366"/>
                    <a:pt x="680009" y="1355198"/>
                  </a:cubicBezTo>
                  <a:lnTo>
                    <a:pt x="687019" y="1355198"/>
                  </a:lnTo>
                  <a:lnTo>
                    <a:pt x="688772" y="1349940"/>
                  </a:lnTo>
                  <a:cubicBezTo>
                    <a:pt x="688772" y="1345267"/>
                    <a:pt x="689356" y="1342930"/>
                    <a:pt x="690525" y="1342930"/>
                  </a:cubicBezTo>
                  <a:cubicBezTo>
                    <a:pt x="694030" y="1341761"/>
                    <a:pt x="695782" y="1340593"/>
                    <a:pt x="695782" y="1339425"/>
                  </a:cubicBezTo>
                  <a:cubicBezTo>
                    <a:pt x="695782" y="1338256"/>
                    <a:pt x="696074" y="1337380"/>
                    <a:pt x="696659" y="1336796"/>
                  </a:cubicBezTo>
                  <a:cubicBezTo>
                    <a:pt x="697243" y="1336211"/>
                    <a:pt x="697535" y="1335335"/>
                    <a:pt x="697535" y="1334167"/>
                  </a:cubicBezTo>
                  <a:lnTo>
                    <a:pt x="704545" y="1327156"/>
                  </a:lnTo>
                  <a:cubicBezTo>
                    <a:pt x="704545" y="1325988"/>
                    <a:pt x="705714" y="1324235"/>
                    <a:pt x="708051" y="1321899"/>
                  </a:cubicBezTo>
                  <a:cubicBezTo>
                    <a:pt x="708051" y="1321899"/>
                    <a:pt x="708343" y="1321607"/>
                    <a:pt x="708927" y="1321022"/>
                  </a:cubicBezTo>
                  <a:cubicBezTo>
                    <a:pt x="709511" y="1320438"/>
                    <a:pt x="709803" y="1320146"/>
                    <a:pt x="709803" y="1320146"/>
                  </a:cubicBezTo>
                  <a:lnTo>
                    <a:pt x="709803" y="1307878"/>
                  </a:lnTo>
                  <a:lnTo>
                    <a:pt x="708051" y="1304373"/>
                  </a:lnTo>
                  <a:cubicBezTo>
                    <a:pt x="705714" y="1299699"/>
                    <a:pt x="702793" y="1297362"/>
                    <a:pt x="699288" y="1297362"/>
                  </a:cubicBezTo>
                  <a:lnTo>
                    <a:pt x="697535" y="1293857"/>
                  </a:lnTo>
                  <a:cubicBezTo>
                    <a:pt x="696367" y="1290352"/>
                    <a:pt x="694030" y="1285094"/>
                    <a:pt x="690525" y="1278084"/>
                  </a:cubicBezTo>
                  <a:cubicBezTo>
                    <a:pt x="692277" y="1276915"/>
                    <a:pt x="693884" y="1276331"/>
                    <a:pt x="695344" y="1276331"/>
                  </a:cubicBezTo>
                  <a:close/>
                  <a:moveTo>
                    <a:pt x="1049807" y="1232516"/>
                  </a:moveTo>
                  <a:cubicBezTo>
                    <a:pt x="1053313" y="1233684"/>
                    <a:pt x="1062075" y="1237774"/>
                    <a:pt x="1076096" y="1244784"/>
                  </a:cubicBezTo>
                  <a:cubicBezTo>
                    <a:pt x="1081938" y="1247121"/>
                    <a:pt x="1088949" y="1249750"/>
                    <a:pt x="1097128" y="1252671"/>
                  </a:cubicBezTo>
                  <a:cubicBezTo>
                    <a:pt x="1105307" y="1255592"/>
                    <a:pt x="1114654" y="1259973"/>
                    <a:pt x="1125169" y="1265815"/>
                  </a:cubicBezTo>
                  <a:lnTo>
                    <a:pt x="1139190" y="1264063"/>
                  </a:lnTo>
                  <a:lnTo>
                    <a:pt x="1114654" y="1234269"/>
                  </a:lnTo>
                  <a:cubicBezTo>
                    <a:pt x="1098296" y="1233100"/>
                    <a:pt x="1076681" y="1232516"/>
                    <a:pt x="1049807" y="1232516"/>
                  </a:cubicBezTo>
                  <a:close/>
                  <a:moveTo>
                    <a:pt x="278664" y="1176433"/>
                  </a:moveTo>
                  <a:lnTo>
                    <a:pt x="271653" y="1179938"/>
                  </a:lnTo>
                  <a:cubicBezTo>
                    <a:pt x="268148" y="1186948"/>
                    <a:pt x="266395" y="1194543"/>
                    <a:pt x="266395" y="1202722"/>
                  </a:cubicBezTo>
                  <a:cubicBezTo>
                    <a:pt x="265227" y="1203890"/>
                    <a:pt x="265811" y="1205643"/>
                    <a:pt x="268148" y="1207980"/>
                  </a:cubicBezTo>
                  <a:cubicBezTo>
                    <a:pt x="270485" y="1207980"/>
                    <a:pt x="271653" y="1207395"/>
                    <a:pt x="271653" y="1206227"/>
                  </a:cubicBezTo>
                  <a:cubicBezTo>
                    <a:pt x="273990" y="1194543"/>
                    <a:pt x="276327" y="1184612"/>
                    <a:pt x="278664" y="1176433"/>
                  </a:cubicBezTo>
                  <a:close/>
                  <a:moveTo>
                    <a:pt x="227838" y="1167670"/>
                  </a:moveTo>
                  <a:lnTo>
                    <a:pt x="227838" y="1169422"/>
                  </a:lnTo>
                  <a:lnTo>
                    <a:pt x="229591" y="1176433"/>
                  </a:lnTo>
                  <a:cubicBezTo>
                    <a:pt x="229591" y="1176433"/>
                    <a:pt x="229883" y="1176725"/>
                    <a:pt x="230467" y="1177309"/>
                  </a:cubicBezTo>
                  <a:cubicBezTo>
                    <a:pt x="231051" y="1177893"/>
                    <a:pt x="231343" y="1178185"/>
                    <a:pt x="231343" y="1178185"/>
                  </a:cubicBezTo>
                  <a:lnTo>
                    <a:pt x="233096" y="1169422"/>
                  </a:lnTo>
                  <a:cubicBezTo>
                    <a:pt x="230759" y="1169422"/>
                    <a:pt x="229007" y="1168838"/>
                    <a:pt x="227838" y="1167670"/>
                  </a:cubicBezTo>
                  <a:close/>
                  <a:moveTo>
                    <a:pt x="828980" y="1025709"/>
                  </a:moveTo>
                  <a:cubicBezTo>
                    <a:pt x="828980" y="1028046"/>
                    <a:pt x="830148" y="1030383"/>
                    <a:pt x="832485" y="1032720"/>
                  </a:cubicBezTo>
                  <a:cubicBezTo>
                    <a:pt x="837159" y="1037393"/>
                    <a:pt x="839495" y="1039730"/>
                    <a:pt x="839495" y="1039730"/>
                  </a:cubicBezTo>
                  <a:lnTo>
                    <a:pt x="839495" y="1043235"/>
                  </a:lnTo>
                  <a:lnTo>
                    <a:pt x="835990" y="1043235"/>
                  </a:lnTo>
                  <a:cubicBezTo>
                    <a:pt x="833653" y="1043235"/>
                    <a:pt x="832485" y="1044404"/>
                    <a:pt x="832485" y="1046740"/>
                  </a:cubicBezTo>
                  <a:lnTo>
                    <a:pt x="832485" y="1060761"/>
                  </a:lnTo>
                  <a:cubicBezTo>
                    <a:pt x="832485" y="1066603"/>
                    <a:pt x="833653" y="1071861"/>
                    <a:pt x="835990" y="1076535"/>
                  </a:cubicBezTo>
                  <a:cubicBezTo>
                    <a:pt x="837159" y="1078871"/>
                    <a:pt x="837743" y="1082961"/>
                    <a:pt x="837743" y="1088803"/>
                  </a:cubicBezTo>
                  <a:cubicBezTo>
                    <a:pt x="835406" y="1094645"/>
                    <a:pt x="836574" y="1096397"/>
                    <a:pt x="841248" y="1094061"/>
                  </a:cubicBezTo>
                  <a:lnTo>
                    <a:pt x="850011" y="1094061"/>
                  </a:lnTo>
                  <a:cubicBezTo>
                    <a:pt x="860527" y="1094061"/>
                    <a:pt x="866953" y="1091140"/>
                    <a:pt x="869290" y="1085298"/>
                  </a:cubicBezTo>
                  <a:cubicBezTo>
                    <a:pt x="872795" y="1081792"/>
                    <a:pt x="875132" y="1080040"/>
                    <a:pt x="876300" y="1080040"/>
                  </a:cubicBezTo>
                  <a:cubicBezTo>
                    <a:pt x="879805" y="1073029"/>
                    <a:pt x="880974" y="1067187"/>
                    <a:pt x="879805" y="1062514"/>
                  </a:cubicBezTo>
                  <a:cubicBezTo>
                    <a:pt x="878637" y="1062514"/>
                    <a:pt x="878345" y="1061345"/>
                    <a:pt x="878929" y="1059009"/>
                  </a:cubicBezTo>
                  <a:cubicBezTo>
                    <a:pt x="879513" y="1056672"/>
                    <a:pt x="879805" y="1054919"/>
                    <a:pt x="879805" y="1053751"/>
                  </a:cubicBezTo>
                  <a:lnTo>
                    <a:pt x="883310" y="1048493"/>
                  </a:lnTo>
                  <a:lnTo>
                    <a:pt x="876300" y="1043235"/>
                  </a:lnTo>
                  <a:lnTo>
                    <a:pt x="876300" y="1039730"/>
                  </a:lnTo>
                  <a:lnTo>
                    <a:pt x="879805" y="1036225"/>
                  </a:lnTo>
                  <a:cubicBezTo>
                    <a:pt x="879805" y="1037393"/>
                    <a:pt x="882726" y="1039730"/>
                    <a:pt x="888568" y="1043235"/>
                  </a:cubicBezTo>
                  <a:lnTo>
                    <a:pt x="888568" y="1027462"/>
                  </a:lnTo>
                  <a:lnTo>
                    <a:pt x="853516" y="1027462"/>
                  </a:lnTo>
                  <a:cubicBezTo>
                    <a:pt x="843001" y="1027462"/>
                    <a:pt x="834822" y="1026878"/>
                    <a:pt x="828980" y="1025709"/>
                  </a:cubicBezTo>
                  <a:close/>
                  <a:moveTo>
                    <a:pt x="1088365" y="1009936"/>
                  </a:moveTo>
                  <a:lnTo>
                    <a:pt x="1083107" y="1011688"/>
                  </a:lnTo>
                  <a:lnTo>
                    <a:pt x="1069086" y="1013441"/>
                  </a:lnTo>
                  <a:cubicBezTo>
                    <a:pt x="1048055" y="1018115"/>
                    <a:pt x="1032281" y="1020451"/>
                    <a:pt x="1021766" y="1020451"/>
                  </a:cubicBezTo>
                  <a:cubicBezTo>
                    <a:pt x="1019429" y="1022788"/>
                    <a:pt x="1018261" y="1025125"/>
                    <a:pt x="1018261" y="1027462"/>
                  </a:cubicBezTo>
                  <a:cubicBezTo>
                    <a:pt x="1017092" y="1028630"/>
                    <a:pt x="1016508" y="1030967"/>
                    <a:pt x="1016508" y="1034472"/>
                  </a:cubicBezTo>
                  <a:cubicBezTo>
                    <a:pt x="1016508" y="1041483"/>
                    <a:pt x="1020013" y="1046156"/>
                    <a:pt x="1027024" y="1048493"/>
                  </a:cubicBezTo>
                  <a:lnTo>
                    <a:pt x="1037539" y="1057256"/>
                  </a:lnTo>
                  <a:cubicBezTo>
                    <a:pt x="1046886" y="1061930"/>
                    <a:pt x="1054481" y="1067187"/>
                    <a:pt x="1060323" y="1073029"/>
                  </a:cubicBezTo>
                  <a:cubicBezTo>
                    <a:pt x="1062660" y="1073029"/>
                    <a:pt x="1066749" y="1075950"/>
                    <a:pt x="1072591" y="1081792"/>
                  </a:cubicBezTo>
                  <a:cubicBezTo>
                    <a:pt x="1081938" y="1087634"/>
                    <a:pt x="1084275" y="1096397"/>
                    <a:pt x="1079602" y="1108081"/>
                  </a:cubicBezTo>
                  <a:cubicBezTo>
                    <a:pt x="1079602" y="1112755"/>
                    <a:pt x="1080770" y="1116260"/>
                    <a:pt x="1083107" y="1118597"/>
                  </a:cubicBezTo>
                  <a:cubicBezTo>
                    <a:pt x="1085444" y="1120934"/>
                    <a:pt x="1087781" y="1122102"/>
                    <a:pt x="1090117" y="1122102"/>
                  </a:cubicBezTo>
                  <a:cubicBezTo>
                    <a:pt x="1091286" y="1123271"/>
                    <a:pt x="1092454" y="1123563"/>
                    <a:pt x="1093623" y="1122979"/>
                  </a:cubicBezTo>
                  <a:cubicBezTo>
                    <a:pt x="1094791" y="1122394"/>
                    <a:pt x="1095375" y="1120934"/>
                    <a:pt x="1095375" y="1118597"/>
                  </a:cubicBezTo>
                  <a:lnTo>
                    <a:pt x="1114654" y="1080040"/>
                  </a:lnTo>
                  <a:cubicBezTo>
                    <a:pt x="1116990" y="1071861"/>
                    <a:pt x="1120495" y="1062806"/>
                    <a:pt x="1125169" y="1052875"/>
                  </a:cubicBezTo>
                  <a:cubicBezTo>
                    <a:pt x="1129843" y="1042943"/>
                    <a:pt x="1133348" y="1034472"/>
                    <a:pt x="1135685" y="1027462"/>
                  </a:cubicBezTo>
                  <a:cubicBezTo>
                    <a:pt x="1133348" y="1027462"/>
                    <a:pt x="1132179" y="1027462"/>
                    <a:pt x="1132179" y="1027462"/>
                  </a:cubicBezTo>
                  <a:lnTo>
                    <a:pt x="1114654" y="1029214"/>
                  </a:lnTo>
                  <a:lnTo>
                    <a:pt x="1100633" y="1029214"/>
                  </a:lnTo>
                  <a:lnTo>
                    <a:pt x="1088365" y="1027462"/>
                  </a:lnTo>
                  <a:lnTo>
                    <a:pt x="1088365" y="1025709"/>
                  </a:lnTo>
                  <a:cubicBezTo>
                    <a:pt x="1095375" y="1025709"/>
                    <a:pt x="1096543" y="1021620"/>
                    <a:pt x="1091870" y="1013441"/>
                  </a:cubicBezTo>
                  <a:cubicBezTo>
                    <a:pt x="1091870" y="1012273"/>
                    <a:pt x="1091286" y="1011688"/>
                    <a:pt x="1090117" y="1011688"/>
                  </a:cubicBezTo>
                  <a:cubicBezTo>
                    <a:pt x="1088949" y="1011688"/>
                    <a:pt x="1088365" y="1011104"/>
                    <a:pt x="1088365" y="1009936"/>
                  </a:cubicBezTo>
                  <a:close/>
                  <a:moveTo>
                    <a:pt x="848258" y="997668"/>
                  </a:moveTo>
                  <a:cubicBezTo>
                    <a:pt x="845922" y="997668"/>
                    <a:pt x="843293" y="998544"/>
                    <a:pt x="840372" y="1000296"/>
                  </a:cubicBezTo>
                  <a:cubicBezTo>
                    <a:pt x="837451" y="1002049"/>
                    <a:pt x="834822" y="1002925"/>
                    <a:pt x="832485" y="1002925"/>
                  </a:cubicBezTo>
                  <a:lnTo>
                    <a:pt x="853516" y="1002925"/>
                  </a:lnTo>
                  <a:lnTo>
                    <a:pt x="853516" y="999420"/>
                  </a:lnTo>
                  <a:close/>
                  <a:moveTo>
                    <a:pt x="317221" y="974884"/>
                  </a:moveTo>
                  <a:cubicBezTo>
                    <a:pt x="314884" y="978389"/>
                    <a:pt x="312255" y="982478"/>
                    <a:pt x="309334" y="987152"/>
                  </a:cubicBezTo>
                  <a:cubicBezTo>
                    <a:pt x="306413" y="991826"/>
                    <a:pt x="303200" y="995915"/>
                    <a:pt x="299695" y="999420"/>
                  </a:cubicBezTo>
                  <a:cubicBezTo>
                    <a:pt x="293853" y="1015778"/>
                    <a:pt x="290348" y="1030967"/>
                    <a:pt x="289179" y="1044988"/>
                  </a:cubicBezTo>
                  <a:cubicBezTo>
                    <a:pt x="286842" y="1050830"/>
                    <a:pt x="282753" y="1063682"/>
                    <a:pt x="276911" y="1083545"/>
                  </a:cubicBezTo>
                  <a:cubicBezTo>
                    <a:pt x="276911" y="1092892"/>
                    <a:pt x="276327" y="1099318"/>
                    <a:pt x="275158" y="1102824"/>
                  </a:cubicBezTo>
                  <a:cubicBezTo>
                    <a:pt x="275158" y="1106329"/>
                    <a:pt x="274574" y="1110418"/>
                    <a:pt x="273406" y="1115092"/>
                  </a:cubicBezTo>
                  <a:cubicBezTo>
                    <a:pt x="272237" y="1119765"/>
                    <a:pt x="271653" y="1124439"/>
                    <a:pt x="271653" y="1129113"/>
                  </a:cubicBezTo>
                  <a:lnTo>
                    <a:pt x="271653" y="1134370"/>
                  </a:lnTo>
                  <a:cubicBezTo>
                    <a:pt x="271653" y="1142549"/>
                    <a:pt x="270485" y="1150144"/>
                    <a:pt x="268148" y="1157154"/>
                  </a:cubicBezTo>
                  <a:cubicBezTo>
                    <a:pt x="266980" y="1158323"/>
                    <a:pt x="266395" y="1160659"/>
                    <a:pt x="266395" y="1164165"/>
                  </a:cubicBezTo>
                  <a:cubicBezTo>
                    <a:pt x="273406" y="1161828"/>
                    <a:pt x="277787" y="1157738"/>
                    <a:pt x="279540" y="1151896"/>
                  </a:cubicBezTo>
                  <a:cubicBezTo>
                    <a:pt x="281293" y="1146054"/>
                    <a:pt x="282753" y="1141965"/>
                    <a:pt x="283921" y="1139628"/>
                  </a:cubicBezTo>
                  <a:lnTo>
                    <a:pt x="283921" y="1127360"/>
                  </a:lnTo>
                  <a:cubicBezTo>
                    <a:pt x="285090" y="1123855"/>
                    <a:pt x="285674" y="1119765"/>
                    <a:pt x="285674" y="1115092"/>
                  </a:cubicBezTo>
                  <a:cubicBezTo>
                    <a:pt x="285674" y="1110418"/>
                    <a:pt x="286258" y="1106913"/>
                    <a:pt x="287427" y="1104576"/>
                  </a:cubicBezTo>
                  <a:lnTo>
                    <a:pt x="289179" y="1102824"/>
                  </a:lnTo>
                  <a:cubicBezTo>
                    <a:pt x="289179" y="1088803"/>
                    <a:pt x="290348" y="1078871"/>
                    <a:pt x="292684" y="1073029"/>
                  </a:cubicBezTo>
                  <a:cubicBezTo>
                    <a:pt x="293853" y="1062514"/>
                    <a:pt x="296774" y="1050830"/>
                    <a:pt x="301447" y="1037977"/>
                  </a:cubicBezTo>
                  <a:cubicBezTo>
                    <a:pt x="302616" y="1030967"/>
                    <a:pt x="305537" y="1022788"/>
                    <a:pt x="310210" y="1013441"/>
                  </a:cubicBezTo>
                  <a:lnTo>
                    <a:pt x="320726" y="974884"/>
                  </a:lnTo>
                  <a:close/>
                  <a:moveTo>
                    <a:pt x="276911" y="883749"/>
                  </a:moveTo>
                  <a:lnTo>
                    <a:pt x="257632" y="889006"/>
                  </a:lnTo>
                  <a:lnTo>
                    <a:pt x="255880" y="892512"/>
                  </a:lnTo>
                  <a:cubicBezTo>
                    <a:pt x="257048" y="896017"/>
                    <a:pt x="259677" y="898646"/>
                    <a:pt x="263767" y="900398"/>
                  </a:cubicBezTo>
                  <a:cubicBezTo>
                    <a:pt x="267856" y="902151"/>
                    <a:pt x="271069" y="901859"/>
                    <a:pt x="273406" y="899522"/>
                  </a:cubicBezTo>
                  <a:cubicBezTo>
                    <a:pt x="275743" y="892512"/>
                    <a:pt x="278079" y="887838"/>
                    <a:pt x="280416" y="885501"/>
                  </a:cubicBezTo>
                  <a:close/>
                  <a:moveTo>
                    <a:pt x="900836" y="862717"/>
                  </a:moveTo>
                  <a:cubicBezTo>
                    <a:pt x="894995" y="865054"/>
                    <a:pt x="888568" y="866223"/>
                    <a:pt x="881558" y="866223"/>
                  </a:cubicBezTo>
                  <a:cubicBezTo>
                    <a:pt x="869874" y="870896"/>
                    <a:pt x="862863" y="873233"/>
                    <a:pt x="860527" y="873233"/>
                  </a:cubicBezTo>
                  <a:cubicBezTo>
                    <a:pt x="854685" y="874401"/>
                    <a:pt x="851179" y="875862"/>
                    <a:pt x="850011" y="877614"/>
                  </a:cubicBezTo>
                  <a:cubicBezTo>
                    <a:pt x="848843" y="879367"/>
                    <a:pt x="847090" y="883749"/>
                    <a:pt x="844753" y="890759"/>
                  </a:cubicBezTo>
                  <a:cubicBezTo>
                    <a:pt x="843585" y="888422"/>
                    <a:pt x="842708" y="886670"/>
                    <a:pt x="842124" y="885501"/>
                  </a:cubicBezTo>
                  <a:cubicBezTo>
                    <a:pt x="841540" y="884333"/>
                    <a:pt x="840664" y="883164"/>
                    <a:pt x="839495" y="881996"/>
                  </a:cubicBezTo>
                  <a:lnTo>
                    <a:pt x="837743" y="881996"/>
                  </a:lnTo>
                  <a:cubicBezTo>
                    <a:pt x="840080" y="889006"/>
                    <a:pt x="841248" y="893096"/>
                    <a:pt x="841248" y="894264"/>
                  </a:cubicBezTo>
                  <a:cubicBezTo>
                    <a:pt x="837743" y="897769"/>
                    <a:pt x="833653" y="900690"/>
                    <a:pt x="828980" y="903027"/>
                  </a:cubicBezTo>
                  <a:lnTo>
                    <a:pt x="818464" y="903027"/>
                  </a:lnTo>
                  <a:lnTo>
                    <a:pt x="816712" y="938079"/>
                  </a:lnTo>
                  <a:lnTo>
                    <a:pt x="818464" y="971379"/>
                  </a:lnTo>
                  <a:cubicBezTo>
                    <a:pt x="826643" y="970210"/>
                    <a:pt x="834530" y="968458"/>
                    <a:pt x="842124" y="966121"/>
                  </a:cubicBezTo>
                  <a:cubicBezTo>
                    <a:pt x="849719" y="963784"/>
                    <a:pt x="857021" y="962031"/>
                    <a:pt x="864032" y="960863"/>
                  </a:cubicBezTo>
                  <a:lnTo>
                    <a:pt x="895579" y="948595"/>
                  </a:lnTo>
                  <a:cubicBezTo>
                    <a:pt x="903757" y="945090"/>
                    <a:pt x="909015" y="940416"/>
                    <a:pt x="911352" y="934574"/>
                  </a:cubicBezTo>
                  <a:cubicBezTo>
                    <a:pt x="912520" y="927564"/>
                    <a:pt x="913689" y="920261"/>
                    <a:pt x="914857" y="912667"/>
                  </a:cubicBezTo>
                  <a:cubicBezTo>
                    <a:pt x="916026" y="905072"/>
                    <a:pt x="917194" y="897769"/>
                    <a:pt x="918362" y="890759"/>
                  </a:cubicBezTo>
                  <a:lnTo>
                    <a:pt x="920115" y="862717"/>
                  </a:lnTo>
                  <a:close/>
                  <a:moveTo>
                    <a:pt x="1112901" y="833800"/>
                  </a:moveTo>
                  <a:cubicBezTo>
                    <a:pt x="1110564" y="833800"/>
                    <a:pt x="1108227" y="834676"/>
                    <a:pt x="1105891" y="836428"/>
                  </a:cubicBezTo>
                  <a:cubicBezTo>
                    <a:pt x="1101217" y="836428"/>
                    <a:pt x="1097712" y="837013"/>
                    <a:pt x="1095375" y="838181"/>
                  </a:cubicBezTo>
                  <a:cubicBezTo>
                    <a:pt x="1095375" y="834676"/>
                    <a:pt x="1094207" y="833800"/>
                    <a:pt x="1091870" y="835552"/>
                  </a:cubicBezTo>
                  <a:cubicBezTo>
                    <a:pt x="1089533" y="837305"/>
                    <a:pt x="1088365" y="837597"/>
                    <a:pt x="1088365" y="836428"/>
                  </a:cubicBezTo>
                  <a:lnTo>
                    <a:pt x="1069086" y="838181"/>
                  </a:lnTo>
                  <a:cubicBezTo>
                    <a:pt x="1066749" y="840518"/>
                    <a:pt x="1060323" y="843439"/>
                    <a:pt x="1049807" y="846944"/>
                  </a:cubicBezTo>
                  <a:cubicBezTo>
                    <a:pt x="1049807" y="843439"/>
                    <a:pt x="1046886" y="841686"/>
                    <a:pt x="1041044" y="841686"/>
                  </a:cubicBezTo>
                  <a:cubicBezTo>
                    <a:pt x="1034034" y="845191"/>
                    <a:pt x="1029945" y="846944"/>
                    <a:pt x="1028776" y="846944"/>
                  </a:cubicBezTo>
                  <a:cubicBezTo>
                    <a:pt x="1026439" y="846944"/>
                    <a:pt x="1025271" y="847528"/>
                    <a:pt x="1025271" y="848697"/>
                  </a:cubicBezTo>
                  <a:cubicBezTo>
                    <a:pt x="1025271" y="849865"/>
                    <a:pt x="1025855" y="851618"/>
                    <a:pt x="1027024" y="853954"/>
                  </a:cubicBezTo>
                  <a:cubicBezTo>
                    <a:pt x="1029360" y="858628"/>
                    <a:pt x="1033450" y="861841"/>
                    <a:pt x="1039292" y="863594"/>
                  </a:cubicBezTo>
                  <a:cubicBezTo>
                    <a:pt x="1045134" y="865346"/>
                    <a:pt x="1050976" y="865054"/>
                    <a:pt x="1056818" y="862717"/>
                  </a:cubicBezTo>
                  <a:lnTo>
                    <a:pt x="1056818" y="857460"/>
                  </a:lnTo>
                  <a:cubicBezTo>
                    <a:pt x="1060323" y="857460"/>
                    <a:pt x="1062075" y="858044"/>
                    <a:pt x="1062075" y="859212"/>
                  </a:cubicBezTo>
                  <a:cubicBezTo>
                    <a:pt x="1062075" y="860381"/>
                    <a:pt x="1062660" y="861549"/>
                    <a:pt x="1063828" y="862717"/>
                  </a:cubicBezTo>
                  <a:cubicBezTo>
                    <a:pt x="1064997" y="863886"/>
                    <a:pt x="1065581" y="866223"/>
                    <a:pt x="1065581" y="869728"/>
                  </a:cubicBezTo>
                  <a:cubicBezTo>
                    <a:pt x="1069086" y="873233"/>
                    <a:pt x="1074928" y="876154"/>
                    <a:pt x="1083107" y="878491"/>
                  </a:cubicBezTo>
                  <a:lnTo>
                    <a:pt x="1098880" y="887254"/>
                  </a:lnTo>
                  <a:cubicBezTo>
                    <a:pt x="1101217" y="891927"/>
                    <a:pt x="1105307" y="894264"/>
                    <a:pt x="1111148" y="894264"/>
                  </a:cubicBezTo>
                  <a:cubicBezTo>
                    <a:pt x="1120495" y="895433"/>
                    <a:pt x="1126922" y="898646"/>
                    <a:pt x="1130427" y="903904"/>
                  </a:cubicBezTo>
                  <a:cubicBezTo>
                    <a:pt x="1133932" y="909161"/>
                    <a:pt x="1135685" y="916464"/>
                    <a:pt x="1135685" y="925811"/>
                  </a:cubicBezTo>
                  <a:cubicBezTo>
                    <a:pt x="1135685" y="930485"/>
                    <a:pt x="1137145" y="934574"/>
                    <a:pt x="1140066" y="938079"/>
                  </a:cubicBezTo>
                  <a:cubicBezTo>
                    <a:pt x="1142987" y="941584"/>
                    <a:pt x="1146200" y="943921"/>
                    <a:pt x="1149705" y="945090"/>
                  </a:cubicBezTo>
                  <a:cubicBezTo>
                    <a:pt x="1153211" y="946258"/>
                    <a:pt x="1157008" y="947426"/>
                    <a:pt x="1161097" y="948595"/>
                  </a:cubicBezTo>
                  <a:cubicBezTo>
                    <a:pt x="1165187" y="949763"/>
                    <a:pt x="1168984" y="950932"/>
                    <a:pt x="1172489" y="952100"/>
                  </a:cubicBezTo>
                  <a:lnTo>
                    <a:pt x="1172489" y="948595"/>
                  </a:lnTo>
                  <a:lnTo>
                    <a:pt x="1174242" y="922306"/>
                  </a:lnTo>
                  <a:cubicBezTo>
                    <a:pt x="1174242" y="917632"/>
                    <a:pt x="1175410" y="915295"/>
                    <a:pt x="1177747" y="915295"/>
                  </a:cubicBezTo>
                  <a:cubicBezTo>
                    <a:pt x="1180084" y="914127"/>
                    <a:pt x="1181545" y="911790"/>
                    <a:pt x="1182129" y="908285"/>
                  </a:cubicBezTo>
                  <a:cubicBezTo>
                    <a:pt x="1182713" y="904780"/>
                    <a:pt x="1183005" y="901859"/>
                    <a:pt x="1183005" y="899522"/>
                  </a:cubicBezTo>
                  <a:lnTo>
                    <a:pt x="1183005" y="894264"/>
                  </a:lnTo>
                  <a:cubicBezTo>
                    <a:pt x="1185342" y="890759"/>
                    <a:pt x="1184758" y="887254"/>
                    <a:pt x="1181252" y="883749"/>
                  </a:cubicBezTo>
                  <a:lnTo>
                    <a:pt x="1170737" y="883749"/>
                  </a:lnTo>
                  <a:cubicBezTo>
                    <a:pt x="1164895" y="883749"/>
                    <a:pt x="1160805" y="883164"/>
                    <a:pt x="1158469" y="881996"/>
                  </a:cubicBezTo>
                  <a:cubicBezTo>
                    <a:pt x="1154963" y="880828"/>
                    <a:pt x="1152042" y="878491"/>
                    <a:pt x="1149705" y="874986"/>
                  </a:cubicBezTo>
                  <a:cubicBezTo>
                    <a:pt x="1147369" y="871480"/>
                    <a:pt x="1145616" y="868559"/>
                    <a:pt x="1144448" y="866223"/>
                  </a:cubicBezTo>
                  <a:cubicBezTo>
                    <a:pt x="1138606" y="860381"/>
                    <a:pt x="1133932" y="860381"/>
                    <a:pt x="1130427" y="866223"/>
                  </a:cubicBezTo>
                  <a:lnTo>
                    <a:pt x="1119911" y="876738"/>
                  </a:lnTo>
                  <a:cubicBezTo>
                    <a:pt x="1116406" y="877907"/>
                    <a:pt x="1114654" y="876738"/>
                    <a:pt x="1114654" y="873233"/>
                  </a:cubicBezTo>
                  <a:cubicBezTo>
                    <a:pt x="1112317" y="870896"/>
                    <a:pt x="1111148" y="867391"/>
                    <a:pt x="1111148" y="862717"/>
                  </a:cubicBezTo>
                  <a:lnTo>
                    <a:pt x="1091870" y="862717"/>
                  </a:lnTo>
                  <a:cubicBezTo>
                    <a:pt x="1096543" y="856875"/>
                    <a:pt x="1099464" y="850449"/>
                    <a:pt x="1100633" y="843439"/>
                  </a:cubicBezTo>
                  <a:lnTo>
                    <a:pt x="1102385" y="846944"/>
                  </a:lnTo>
                  <a:lnTo>
                    <a:pt x="1102385" y="843439"/>
                  </a:lnTo>
                  <a:lnTo>
                    <a:pt x="1112901" y="848697"/>
                  </a:lnTo>
                  <a:cubicBezTo>
                    <a:pt x="1116406" y="848697"/>
                    <a:pt x="1119911" y="844607"/>
                    <a:pt x="1123417" y="836428"/>
                  </a:cubicBezTo>
                  <a:lnTo>
                    <a:pt x="1119911" y="836428"/>
                  </a:lnTo>
                  <a:cubicBezTo>
                    <a:pt x="1117575" y="834676"/>
                    <a:pt x="1115238" y="833800"/>
                    <a:pt x="1112901" y="833800"/>
                  </a:cubicBezTo>
                  <a:close/>
                  <a:moveTo>
                    <a:pt x="1147515" y="827665"/>
                  </a:moveTo>
                  <a:cubicBezTo>
                    <a:pt x="1145470" y="827665"/>
                    <a:pt x="1143864" y="828250"/>
                    <a:pt x="1142695" y="829418"/>
                  </a:cubicBezTo>
                  <a:cubicBezTo>
                    <a:pt x="1140358" y="834092"/>
                    <a:pt x="1139190" y="838765"/>
                    <a:pt x="1139190" y="843439"/>
                  </a:cubicBezTo>
                  <a:cubicBezTo>
                    <a:pt x="1138022" y="843439"/>
                    <a:pt x="1137729" y="844023"/>
                    <a:pt x="1138314" y="845191"/>
                  </a:cubicBezTo>
                  <a:cubicBezTo>
                    <a:pt x="1138898" y="846360"/>
                    <a:pt x="1140358" y="846944"/>
                    <a:pt x="1142695" y="846944"/>
                  </a:cubicBezTo>
                  <a:lnTo>
                    <a:pt x="1147953" y="843439"/>
                  </a:lnTo>
                  <a:lnTo>
                    <a:pt x="1154963" y="829418"/>
                  </a:lnTo>
                  <a:cubicBezTo>
                    <a:pt x="1152042" y="828250"/>
                    <a:pt x="1149559" y="827665"/>
                    <a:pt x="1147515" y="827665"/>
                  </a:cubicBezTo>
                  <a:close/>
                  <a:moveTo>
                    <a:pt x="406603" y="754056"/>
                  </a:moveTo>
                  <a:lnTo>
                    <a:pt x="404851" y="761067"/>
                  </a:lnTo>
                  <a:cubicBezTo>
                    <a:pt x="403682" y="763403"/>
                    <a:pt x="403098" y="768077"/>
                    <a:pt x="403098" y="775087"/>
                  </a:cubicBezTo>
                  <a:lnTo>
                    <a:pt x="401346" y="778593"/>
                  </a:lnTo>
                  <a:lnTo>
                    <a:pt x="396088" y="801376"/>
                  </a:lnTo>
                  <a:lnTo>
                    <a:pt x="396088" y="806634"/>
                  </a:lnTo>
                  <a:cubicBezTo>
                    <a:pt x="390246" y="812476"/>
                    <a:pt x="388493" y="820071"/>
                    <a:pt x="390830" y="829418"/>
                  </a:cubicBezTo>
                  <a:cubicBezTo>
                    <a:pt x="389662" y="834092"/>
                    <a:pt x="388201" y="838473"/>
                    <a:pt x="386449" y="842563"/>
                  </a:cubicBezTo>
                  <a:cubicBezTo>
                    <a:pt x="384696" y="846652"/>
                    <a:pt x="383235" y="851033"/>
                    <a:pt x="382067" y="855707"/>
                  </a:cubicBezTo>
                  <a:cubicBezTo>
                    <a:pt x="383235" y="856875"/>
                    <a:pt x="383527" y="858044"/>
                    <a:pt x="382943" y="859212"/>
                  </a:cubicBezTo>
                  <a:cubicBezTo>
                    <a:pt x="382359" y="860381"/>
                    <a:pt x="382067" y="861549"/>
                    <a:pt x="382067" y="862717"/>
                  </a:cubicBezTo>
                  <a:cubicBezTo>
                    <a:pt x="376225" y="868559"/>
                    <a:pt x="374472" y="874401"/>
                    <a:pt x="376809" y="880243"/>
                  </a:cubicBezTo>
                  <a:cubicBezTo>
                    <a:pt x="376809" y="883749"/>
                    <a:pt x="376225" y="886085"/>
                    <a:pt x="375057" y="887254"/>
                  </a:cubicBezTo>
                  <a:cubicBezTo>
                    <a:pt x="369215" y="889591"/>
                    <a:pt x="366294" y="894848"/>
                    <a:pt x="366294" y="903027"/>
                  </a:cubicBezTo>
                  <a:lnTo>
                    <a:pt x="364541" y="904780"/>
                  </a:lnTo>
                  <a:cubicBezTo>
                    <a:pt x="357531" y="916464"/>
                    <a:pt x="350520" y="933406"/>
                    <a:pt x="343510" y="955605"/>
                  </a:cubicBezTo>
                  <a:lnTo>
                    <a:pt x="325984" y="990657"/>
                  </a:lnTo>
                  <a:cubicBezTo>
                    <a:pt x="320142" y="1004678"/>
                    <a:pt x="315468" y="1017530"/>
                    <a:pt x="311963" y="1029214"/>
                  </a:cubicBezTo>
                  <a:cubicBezTo>
                    <a:pt x="307289" y="1050246"/>
                    <a:pt x="304368" y="1063098"/>
                    <a:pt x="303200" y="1067772"/>
                  </a:cubicBezTo>
                  <a:cubicBezTo>
                    <a:pt x="303200" y="1070108"/>
                    <a:pt x="302324" y="1074198"/>
                    <a:pt x="300571" y="1080040"/>
                  </a:cubicBezTo>
                  <a:cubicBezTo>
                    <a:pt x="298819" y="1085882"/>
                    <a:pt x="297942" y="1091724"/>
                    <a:pt x="297942" y="1097566"/>
                  </a:cubicBezTo>
                  <a:cubicBezTo>
                    <a:pt x="295605" y="1099903"/>
                    <a:pt x="292684" y="1105745"/>
                    <a:pt x="289179" y="1115092"/>
                  </a:cubicBezTo>
                  <a:cubicBezTo>
                    <a:pt x="289179" y="1122102"/>
                    <a:pt x="290348" y="1127944"/>
                    <a:pt x="292684" y="1132618"/>
                  </a:cubicBezTo>
                  <a:cubicBezTo>
                    <a:pt x="293853" y="1133786"/>
                    <a:pt x="295313" y="1134370"/>
                    <a:pt x="297066" y="1134370"/>
                  </a:cubicBezTo>
                  <a:cubicBezTo>
                    <a:pt x="298819" y="1134370"/>
                    <a:pt x="300863" y="1134955"/>
                    <a:pt x="303200" y="1136123"/>
                  </a:cubicBezTo>
                  <a:cubicBezTo>
                    <a:pt x="297358" y="1141965"/>
                    <a:pt x="294437" y="1148391"/>
                    <a:pt x="294437" y="1155402"/>
                  </a:cubicBezTo>
                  <a:cubicBezTo>
                    <a:pt x="290932" y="1163580"/>
                    <a:pt x="289179" y="1172343"/>
                    <a:pt x="289179" y="1181691"/>
                  </a:cubicBezTo>
                  <a:cubicBezTo>
                    <a:pt x="289179" y="1181691"/>
                    <a:pt x="290932" y="1183443"/>
                    <a:pt x="294437" y="1186948"/>
                  </a:cubicBezTo>
                  <a:lnTo>
                    <a:pt x="301447" y="1185196"/>
                  </a:lnTo>
                  <a:cubicBezTo>
                    <a:pt x="304953" y="1196880"/>
                    <a:pt x="306705" y="1203306"/>
                    <a:pt x="306705" y="1204474"/>
                  </a:cubicBezTo>
                  <a:cubicBezTo>
                    <a:pt x="306705" y="1205643"/>
                    <a:pt x="306413" y="1206519"/>
                    <a:pt x="305829" y="1207103"/>
                  </a:cubicBezTo>
                  <a:cubicBezTo>
                    <a:pt x="305245" y="1207687"/>
                    <a:pt x="305537" y="1208564"/>
                    <a:pt x="306705" y="1209732"/>
                  </a:cubicBezTo>
                  <a:cubicBezTo>
                    <a:pt x="309042" y="1214406"/>
                    <a:pt x="311379" y="1217911"/>
                    <a:pt x="313716" y="1220248"/>
                  </a:cubicBezTo>
                  <a:lnTo>
                    <a:pt x="322479" y="1214990"/>
                  </a:lnTo>
                  <a:cubicBezTo>
                    <a:pt x="327152" y="1212653"/>
                    <a:pt x="330073" y="1211485"/>
                    <a:pt x="331242" y="1211485"/>
                  </a:cubicBezTo>
                  <a:cubicBezTo>
                    <a:pt x="335915" y="1211485"/>
                    <a:pt x="338836" y="1209148"/>
                    <a:pt x="340005" y="1204474"/>
                  </a:cubicBezTo>
                  <a:lnTo>
                    <a:pt x="340005" y="1202722"/>
                  </a:lnTo>
                  <a:cubicBezTo>
                    <a:pt x="344678" y="1201553"/>
                    <a:pt x="347891" y="1198340"/>
                    <a:pt x="349644" y="1193083"/>
                  </a:cubicBezTo>
                  <a:cubicBezTo>
                    <a:pt x="351397" y="1187825"/>
                    <a:pt x="352857" y="1185196"/>
                    <a:pt x="354025" y="1185196"/>
                  </a:cubicBezTo>
                  <a:cubicBezTo>
                    <a:pt x="356362" y="1182859"/>
                    <a:pt x="357531" y="1181691"/>
                    <a:pt x="357531" y="1181691"/>
                  </a:cubicBezTo>
                  <a:cubicBezTo>
                    <a:pt x="357531" y="1179354"/>
                    <a:pt x="360452" y="1175264"/>
                    <a:pt x="366294" y="1169422"/>
                  </a:cubicBezTo>
                  <a:cubicBezTo>
                    <a:pt x="369799" y="1165917"/>
                    <a:pt x="372720" y="1159491"/>
                    <a:pt x="375057" y="1150144"/>
                  </a:cubicBezTo>
                  <a:cubicBezTo>
                    <a:pt x="377393" y="1150144"/>
                    <a:pt x="378562" y="1148391"/>
                    <a:pt x="378562" y="1144886"/>
                  </a:cubicBezTo>
                  <a:cubicBezTo>
                    <a:pt x="378562" y="1144886"/>
                    <a:pt x="380899" y="1142549"/>
                    <a:pt x="385572" y="1137876"/>
                  </a:cubicBezTo>
                  <a:lnTo>
                    <a:pt x="385572" y="1134370"/>
                  </a:lnTo>
                  <a:cubicBezTo>
                    <a:pt x="389077" y="1134370"/>
                    <a:pt x="391706" y="1132034"/>
                    <a:pt x="393459" y="1127360"/>
                  </a:cubicBezTo>
                  <a:cubicBezTo>
                    <a:pt x="395212" y="1122686"/>
                    <a:pt x="397256" y="1119765"/>
                    <a:pt x="399593" y="1118597"/>
                  </a:cubicBezTo>
                  <a:cubicBezTo>
                    <a:pt x="400761" y="1118597"/>
                    <a:pt x="401054" y="1118013"/>
                    <a:pt x="400469" y="1116844"/>
                  </a:cubicBezTo>
                  <a:cubicBezTo>
                    <a:pt x="399885" y="1115676"/>
                    <a:pt x="400177" y="1114508"/>
                    <a:pt x="401346" y="1113339"/>
                  </a:cubicBezTo>
                  <a:lnTo>
                    <a:pt x="408356" y="1106329"/>
                  </a:lnTo>
                  <a:cubicBezTo>
                    <a:pt x="408356" y="1106329"/>
                    <a:pt x="408356" y="1106037"/>
                    <a:pt x="408356" y="1105452"/>
                  </a:cubicBezTo>
                  <a:cubicBezTo>
                    <a:pt x="408356" y="1104868"/>
                    <a:pt x="408356" y="1104576"/>
                    <a:pt x="408356" y="1104576"/>
                  </a:cubicBezTo>
                  <a:cubicBezTo>
                    <a:pt x="410693" y="1098734"/>
                    <a:pt x="414198" y="1095813"/>
                    <a:pt x="418872" y="1095813"/>
                  </a:cubicBezTo>
                  <a:lnTo>
                    <a:pt x="418872" y="1094061"/>
                  </a:lnTo>
                  <a:cubicBezTo>
                    <a:pt x="418872" y="1090555"/>
                    <a:pt x="420040" y="1087634"/>
                    <a:pt x="422377" y="1085298"/>
                  </a:cubicBezTo>
                  <a:cubicBezTo>
                    <a:pt x="424714" y="1082961"/>
                    <a:pt x="425882" y="1080624"/>
                    <a:pt x="425882" y="1078287"/>
                  </a:cubicBezTo>
                  <a:cubicBezTo>
                    <a:pt x="429387" y="1074782"/>
                    <a:pt x="432308" y="1073029"/>
                    <a:pt x="434645" y="1073029"/>
                  </a:cubicBezTo>
                  <a:cubicBezTo>
                    <a:pt x="434645" y="1064851"/>
                    <a:pt x="436398" y="1060177"/>
                    <a:pt x="439903" y="1059009"/>
                  </a:cubicBezTo>
                  <a:cubicBezTo>
                    <a:pt x="441071" y="1059009"/>
                    <a:pt x="441655" y="1057840"/>
                    <a:pt x="441655" y="1055503"/>
                  </a:cubicBezTo>
                  <a:cubicBezTo>
                    <a:pt x="443992" y="1053167"/>
                    <a:pt x="445161" y="1051414"/>
                    <a:pt x="445161" y="1050246"/>
                  </a:cubicBezTo>
                  <a:cubicBezTo>
                    <a:pt x="447497" y="1052582"/>
                    <a:pt x="448666" y="1053751"/>
                    <a:pt x="448666" y="1053751"/>
                  </a:cubicBezTo>
                  <a:cubicBezTo>
                    <a:pt x="448666" y="1054919"/>
                    <a:pt x="448374" y="1056088"/>
                    <a:pt x="447789" y="1057256"/>
                  </a:cubicBezTo>
                  <a:cubicBezTo>
                    <a:pt x="447205" y="1058424"/>
                    <a:pt x="447497" y="1059593"/>
                    <a:pt x="448666" y="1060761"/>
                  </a:cubicBezTo>
                  <a:cubicBezTo>
                    <a:pt x="447497" y="1065435"/>
                    <a:pt x="445161" y="1068356"/>
                    <a:pt x="441655" y="1069524"/>
                  </a:cubicBezTo>
                  <a:lnTo>
                    <a:pt x="445161" y="1071277"/>
                  </a:lnTo>
                  <a:cubicBezTo>
                    <a:pt x="453339" y="1063098"/>
                    <a:pt x="458597" y="1057256"/>
                    <a:pt x="460934" y="1053751"/>
                  </a:cubicBezTo>
                  <a:lnTo>
                    <a:pt x="473202" y="1025709"/>
                  </a:lnTo>
                  <a:cubicBezTo>
                    <a:pt x="477876" y="1015194"/>
                    <a:pt x="482257" y="1004970"/>
                    <a:pt x="486347" y="995039"/>
                  </a:cubicBezTo>
                  <a:cubicBezTo>
                    <a:pt x="490436" y="985107"/>
                    <a:pt x="494233" y="976052"/>
                    <a:pt x="497739" y="967873"/>
                  </a:cubicBezTo>
                  <a:cubicBezTo>
                    <a:pt x="505917" y="953853"/>
                    <a:pt x="517017" y="932821"/>
                    <a:pt x="531038" y="904780"/>
                  </a:cubicBezTo>
                  <a:lnTo>
                    <a:pt x="541554" y="885501"/>
                  </a:lnTo>
                  <a:cubicBezTo>
                    <a:pt x="540385" y="885501"/>
                    <a:pt x="538633" y="884333"/>
                    <a:pt x="536296" y="881996"/>
                  </a:cubicBezTo>
                  <a:cubicBezTo>
                    <a:pt x="532791" y="878491"/>
                    <a:pt x="529285" y="874401"/>
                    <a:pt x="525780" y="869728"/>
                  </a:cubicBezTo>
                  <a:cubicBezTo>
                    <a:pt x="522275" y="865054"/>
                    <a:pt x="518770" y="861549"/>
                    <a:pt x="515265" y="859212"/>
                  </a:cubicBezTo>
                  <a:cubicBezTo>
                    <a:pt x="512928" y="856875"/>
                    <a:pt x="510299" y="853370"/>
                    <a:pt x="507378" y="848697"/>
                  </a:cubicBezTo>
                  <a:cubicBezTo>
                    <a:pt x="504457" y="844023"/>
                    <a:pt x="501244" y="841102"/>
                    <a:pt x="497739" y="839934"/>
                  </a:cubicBezTo>
                  <a:cubicBezTo>
                    <a:pt x="491897" y="838765"/>
                    <a:pt x="486055" y="835260"/>
                    <a:pt x="480213" y="829418"/>
                  </a:cubicBezTo>
                  <a:cubicBezTo>
                    <a:pt x="475539" y="827081"/>
                    <a:pt x="471158" y="824160"/>
                    <a:pt x="467068" y="820655"/>
                  </a:cubicBezTo>
                  <a:cubicBezTo>
                    <a:pt x="462979" y="817150"/>
                    <a:pt x="459766" y="814813"/>
                    <a:pt x="457429" y="813645"/>
                  </a:cubicBezTo>
                  <a:cubicBezTo>
                    <a:pt x="444576" y="805466"/>
                    <a:pt x="436982" y="797871"/>
                    <a:pt x="434645" y="790861"/>
                  </a:cubicBezTo>
                  <a:cubicBezTo>
                    <a:pt x="431140" y="775672"/>
                    <a:pt x="424714" y="765156"/>
                    <a:pt x="415366" y="759314"/>
                  </a:cubicBezTo>
                  <a:close/>
                  <a:moveTo>
                    <a:pt x="127940" y="683952"/>
                  </a:moveTo>
                  <a:cubicBezTo>
                    <a:pt x="126772" y="682784"/>
                    <a:pt x="124143" y="684244"/>
                    <a:pt x="120053" y="688334"/>
                  </a:cubicBezTo>
                  <a:cubicBezTo>
                    <a:pt x="115964" y="692423"/>
                    <a:pt x="113919" y="695636"/>
                    <a:pt x="113919" y="697973"/>
                  </a:cubicBezTo>
                  <a:lnTo>
                    <a:pt x="119177" y="706736"/>
                  </a:lnTo>
                  <a:cubicBezTo>
                    <a:pt x="121514" y="706736"/>
                    <a:pt x="124435" y="704983"/>
                    <a:pt x="127940" y="701478"/>
                  </a:cubicBezTo>
                  <a:cubicBezTo>
                    <a:pt x="127940" y="695636"/>
                    <a:pt x="129693" y="690963"/>
                    <a:pt x="133198" y="687457"/>
                  </a:cubicBezTo>
                  <a:cubicBezTo>
                    <a:pt x="130861" y="685121"/>
                    <a:pt x="129108" y="683952"/>
                    <a:pt x="127940" y="683952"/>
                  </a:cubicBezTo>
                  <a:close/>
                  <a:moveTo>
                    <a:pt x="736092" y="601580"/>
                  </a:moveTo>
                  <a:cubicBezTo>
                    <a:pt x="733755" y="602748"/>
                    <a:pt x="730250" y="604209"/>
                    <a:pt x="725577" y="605962"/>
                  </a:cubicBezTo>
                  <a:cubicBezTo>
                    <a:pt x="720903" y="607714"/>
                    <a:pt x="717398" y="609759"/>
                    <a:pt x="715061" y="612096"/>
                  </a:cubicBezTo>
                  <a:cubicBezTo>
                    <a:pt x="708051" y="616769"/>
                    <a:pt x="701040" y="623780"/>
                    <a:pt x="694030" y="633127"/>
                  </a:cubicBezTo>
                  <a:cubicBezTo>
                    <a:pt x="687019" y="642474"/>
                    <a:pt x="682346" y="650069"/>
                    <a:pt x="680009" y="655911"/>
                  </a:cubicBezTo>
                  <a:cubicBezTo>
                    <a:pt x="676504" y="664089"/>
                    <a:pt x="674751" y="672268"/>
                    <a:pt x="674751" y="680447"/>
                  </a:cubicBezTo>
                  <a:lnTo>
                    <a:pt x="674751" y="683952"/>
                  </a:lnTo>
                  <a:cubicBezTo>
                    <a:pt x="674751" y="682784"/>
                    <a:pt x="675043" y="681323"/>
                    <a:pt x="675627" y="679571"/>
                  </a:cubicBezTo>
                  <a:cubicBezTo>
                    <a:pt x="676212" y="677818"/>
                    <a:pt x="677672" y="675773"/>
                    <a:pt x="680009" y="673437"/>
                  </a:cubicBezTo>
                  <a:lnTo>
                    <a:pt x="681762" y="680447"/>
                  </a:lnTo>
                  <a:cubicBezTo>
                    <a:pt x="681762" y="687457"/>
                    <a:pt x="678841" y="692131"/>
                    <a:pt x="672999" y="694468"/>
                  </a:cubicBezTo>
                  <a:cubicBezTo>
                    <a:pt x="676504" y="692131"/>
                    <a:pt x="680009" y="693884"/>
                    <a:pt x="683514" y="699726"/>
                  </a:cubicBezTo>
                  <a:cubicBezTo>
                    <a:pt x="683514" y="704399"/>
                    <a:pt x="686435" y="707904"/>
                    <a:pt x="692277" y="710241"/>
                  </a:cubicBezTo>
                  <a:cubicBezTo>
                    <a:pt x="693446" y="711410"/>
                    <a:pt x="695490" y="713162"/>
                    <a:pt x="698411" y="715499"/>
                  </a:cubicBezTo>
                  <a:cubicBezTo>
                    <a:pt x="701332" y="717836"/>
                    <a:pt x="702793" y="721341"/>
                    <a:pt x="702793" y="726015"/>
                  </a:cubicBezTo>
                  <a:cubicBezTo>
                    <a:pt x="702793" y="728351"/>
                    <a:pt x="703377" y="729520"/>
                    <a:pt x="704545" y="729520"/>
                  </a:cubicBezTo>
                  <a:cubicBezTo>
                    <a:pt x="708051" y="731857"/>
                    <a:pt x="711264" y="734193"/>
                    <a:pt x="714185" y="736530"/>
                  </a:cubicBezTo>
                  <a:cubicBezTo>
                    <a:pt x="717106" y="738867"/>
                    <a:pt x="719150" y="740620"/>
                    <a:pt x="720319" y="741788"/>
                  </a:cubicBezTo>
                  <a:cubicBezTo>
                    <a:pt x="730834" y="748798"/>
                    <a:pt x="736092" y="756393"/>
                    <a:pt x="736092" y="764572"/>
                  </a:cubicBezTo>
                  <a:cubicBezTo>
                    <a:pt x="741934" y="776256"/>
                    <a:pt x="751866" y="784435"/>
                    <a:pt x="765886" y="789108"/>
                  </a:cubicBezTo>
                  <a:cubicBezTo>
                    <a:pt x="768223" y="790277"/>
                    <a:pt x="771144" y="791445"/>
                    <a:pt x="774649" y="792613"/>
                  </a:cubicBezTo>
                  <a:cubicBezTo>
                    <a:pt x="778154" y="793782"/>
                    <a:pt x="781660" y="794950"/>
                    <a:pt x="785165" y="796119"/>
                  </a:cubicBezTo>
                  <a:cubicBezTo>
                    <a:pt x="787502" y="796119"/>
                    <a:pt x="791007" y="796703"/>
                    <a:pt x="795681" y="797871"/>
                  </a:cubicBezTo>
                  <a:cubicBezTo>
                    <a:pt x="800354" y="799040"/>
                    <a:pt x="803859" y="798455"/>
                    <a:pt x="806196" y="796119"/>
                  </a:cubicBezTo>
                  <a:lnTo>
                    <a:pt x="828980" y="785603"/>
                  </a:lnTo>
                  <a:cubicBezTo>
                    <a:pt x="832485" y="783266"/>
                    <a:pt x="843001" y="778593"/>
                    <a:pt x="860527" y="771582"/>
                  </a:cubicBezTo>
                  <a:cubicBezTo>
                    <a:pt x="864032" y="768077"/>
                    <a:pt x="868121" y="765448"/>
                    <a:pt x="872795" y="763696"/>
                  </a:cubicBezTo>
                  <a:cubicBezTo>
                    <a:pt x="877469" y="761943"/>
                    <a:pt x="880974" y="760482"/>
                    <a:pt x="883310" y="759314"/>
                  </a:cubicBezTo>
                  <a:cubicBezTo>
                    <a:pt x="887984" y="756977"/>
                    <a:pt x="892950" y="754933"/>
                    <a:pt x="898207" y="753180"/>
                  </a:cubicBezTo>
                  <a:cubicBezTo>
                    <a:pt x="903465" y="751427"/>
                    <a:pt x="909015" y="748798"/>
                    <a:pt x="914857" y="745293"/>
                  </a:cubicBezTo>
                  <a:cubicBezTo>
                    <a:pt x="917194" y="745293"/>
                    <a:pt x="918947" y="743541"/>
                    <a:pt x="920115" y="740035"/>
                  </a:cubicBezTo>
                  <a:cubicBezTo>
                    <a:pt x="920115" y="730688"/>
                    <a:pt x="919531" y="724262"/>
                    <a:pt x="918362" y="720757"/>
                  </a:cubicBezTo>
                  <a:cubicBezTo>
                    <a:pt x="918362" y="713746"/>
                    <a:pt x="917778" y="707028"/>
                    <a:pt x="916610" y="700602"/>
                  </a:cubicBezTo>
                  <a:cubicBezTo>
                    <a:pt x="915441" y="694176"/>
                    <a:pt x="914857" y="687457"/>
                    <a:pt x="914857" y="680447"/>
                  </a:cubicBezTo>
                  <a:cubicBezTo>
                    <a:pt x="914857" y="676942"/>
                    <a:pt x="913397" y="672560"/>
                    <a:pt x="910476" y="667303"/>
                  </a:cubicBezTo>
                  <a:cubicBezTo>
                    <a:pt x="907555" y="662045"/>
                    <a:pt x="907847" y="657079"/>
                    <a:pt x="911352" y="652405"/>
                  </a:cubicBezTo>
                  <a:cubicBezTo>
                    <a:pt x="905510" y="645395"/>
                    <a:pt x="900252" y="636048"/>
                    <a:pt x="895579" y="624364"/>
                  </a:cubicBezTo>
                  <a:cubicBezTo>
                    <a:pt x="895579" y="624364"/>
                    <a:pt x="895287" y="624072"/>
                    <a:pt x="894702" y="623487"/>
                  </a:cubicBezTo>
                  <a:cubicBezTo>
                    <a:pt x="894118" y="622903"/>
                    <a:pt x="893242" y="622611"/>
                    <a:pt x="892073" y="622611"/>
                  </a:cubicBezTo>
                  <a:cubicBezTo>
                    <a:pt x="888568" y="617938"/>
                    <a:pt x="885063" y="616185"/>
                    <a:pt x="881558" y="617353"/>
                  </a:cubicBezTo>
                  <a:cubicBezTo>
                    <a:pt x="878053" y="618522"/>
                    <a:pt x="875132" y="619106"/>
                    <a:pt x="872795" y="619106"/>
                  </a:cubicBezTo>
                  <a:lnTo>
                    <a:pt x="865785" y="619106"/>
                  </a:lnTo>
                  <a:cubicBezTo>
                    <a:pt x="861111" y="619106"/>
                    <a:pt x="855269" y="619982"/>
                    <a:pt x="848258" y="621735"/>
                  </a:cubicBezTo>
                  <a:cubicBezTo>
                    <a:pt x="841248" y="623487"/>
                    <a:pt x="835990" y="623780"/>
                    <a:pt x="832485" y="622611"/>
                  </a:cubicBezTo>
                  <a:cubicBezTo>
                    <a:pt x="825475" y="622611"/>
                    <a:pt x="820801" y="621443"/>
                    <a:pt x="818464" y="619106"/>
                  </a:cubicBezTo>
                  <a:cubicBezTo>
                    <a:pt x="814959" y="621443"/>
                    <a:pt x="814083" y="624072"/>
                    <a:pt x="815835" y="626993"/>
                  </a:cubicBezTo>
                  <a:cubicBezTo>
                    <a:pt x="817588" y="629914"/>
                    <a:pt x="818464" y="632543"/>
                    <a:pt x="818464" y="634879"/>
                  </a:cubicBezTo>
                  <a:lnTo>
                    <a:pt x="811454" y="636632"/>
                  </a:lnTo>
                  <a:cubicBezTo>
                    <a:pt x="803275" y="636632"/>
                    <a:pt x="799186" y="632543"/>
                    <a:pt x="799186" y="624364"/>
                  </a:cubicBezTo>
                  <a:cubicBezTo>
                    <a:pt x="798017" y="624364"/>
                    <a:pt x="795388" y="625532"/>
                    <a:pt x="791299" y="627869"/>
                  </a:cubicBezTo>
                  <a:cubicBezTo>
                    <a:pt x="787209" y="630206"/>
                    <a:pt x="783996" y="629037"/>
                    <a:pt x="781660" y="624364"/>
                  </a:cubicBezTo>
                  <a:lnTo>
                    <a:pt x="778154" y="622611"/>
                  </a:lnTo>
                  <a:cubicBezTo>
                    <a:pt x="765302" y="622611"/>
                    <a:pt x="757123" y="620274"/>
                    <a:pt x="753618" y="615601"/>
                  </a:cubicBezTo>
                  <a:lnTo>
                    <a:pt x="746608" y="615601"/>
                  </a:lnTo>
                  <a:cubicBezTo>
                    <a:pt x="745439" y="614432"/>
                    <a:pt x="743395" y="613264"/>
                    <a:pt x="740474" y="612096"/>
                  </a:cubicBezTo>
                  <a:cubicBezTo>
                    <a:pt x="737553" y="610927"/>
                    <a:pt x="736092" y="608590"/>
                    <a:pt x="736092" y="605085"/>
                  </a:cubicBezTo>
                  <a:close/>
                  <a:moveTo>
                    <a:pt x="1094061" y="554260"/>
                  </a:moveTo>
                  <a:cubicBezTo>
                    <a:pt x="1092600" y="554260"/>
                    <a:pt x="1091285" y="554844"/>
                    <a:pt x="1090117" y="556012"/>
                  </a:cubicBezTo>
                  <a:cubicBezTo>
                    <a:pt x="1088949" y="558349"/>
                    <a:pt x="1086612" y="559518"/>
                    <a:pt x="1083107" y="559518"/>
                  </a:cubicBezTo>
                  <a:cubicBezTo>
                    <a:pt x="1076096" y="557181"/>
                    <a:pt x="1069086" y="558349"/>
                    <a:pt x="1062075" y="563023"/>
                  </a:cubicBezTo>
                  <a:cubicBezTo>
                    <a:pt x="1058570" y="565360"/>
                    <a:pt x="1053897" y="566528"/>
                    <a:pt x="1048055" y="566528"/>
                  </a:cubicBezTo>
                  <a:cubicBezTo>
                    <a:pt x="1044550" y="567696"/>
                    <a:pt x="1041044" y="568865"/>
                    <a:pt x="1037539" y="570033"/>
                  </a:cubicBezTo>
                  <a:cubicBezTo>
                    <a:pt x="1034034" y="571202"/>
                    <a:pt x="1030529" y="572954"/>
                    <a:pt x="1027024" y="575291"/>
                  </a:cubicBezTo>
                  <a:lnTo>
                    <a:pt x="986714" y="589312"/>
                  </a:lnTo>
                  <a:cubicBezTo>
                    <a:pt x="985545" y="590480"/>
                    <a:pt x="982916" y="591649"/>
                    <a:pt x="978827" y="592817"/>
                  </a:cubicBezTo>
                  <a:cubicBezTo>
                    <a:pt x="974738" y="593985"/>
                    <a:pt x="970940" y="595154"/>
                    <a:pt x="967435" y="596322"/>
                  </a:cubicBezTo>
                  <a:cubicBezTo>
                    <a:pt x="965099" y="597491"/>
                    <a:pt x="961009" y="599535"/>
                    <a:pt x="955167" y="602456"/>
                  </a:cubicBezTo>
                  <a:cubicBezTo>
                    <a:pt x="949325" y="605377"/>
                    <a:pt x="942899" y="607422"/>
                    <a:pt x="935889" y="608590"/>
                  </a:cubicBezTo>
                  <a:lnTo>
                    <a:pt x="934136" y="608590"/>
                  </a:lnTo>
                  <a:lnTo>
                    <a:pt x="935889" y="615601"/>
                  </a:lnTo>
                  <a:cubicBezTo>
                    <a:pt x="941730" y="621443"/>
                    <a:pt x="944651" y="624364"/>
                    <a:pt x="944651" y="624364"/>
                  </a:cubicBezTo>
                  <a:cubicBezTo>
                    <a:pt x="948157" y="627869"/>
                    <a:pt x="950493" y="628453"/>
                    <a:pt x="951662" y="626116"/>
                  </a:cubicBezTo>
                  <a:cubicBezTo>
                    <a:pt x="959841" y="626116"/>
                    <a:pt x="965099" y="624948"/>
                    <a:pt x="967435" y="622611"/>
                  </a:cubicBezTo>
                  <a:cubicBezTo>
                    <a:pt x="976782" y="615601"/>
                    <a:pt x="987882" y="609467"/>
                    <a:pt x="1000735" y="604209"/>
                  </a:cubicBezTo>
                  <a:cubicBezTo>
                    <a:pt x="1013587" y="598951"/>
                    <a:pt x="1022350" y="595154"/>
                    <a:pt x="1027024" y="592817"/>
                  </a:cubicBezTo>
                  <a:cubicBezTo>
                    <a:pt x="1035203" y="589312"/>
                    <a:pt x="1044257" y="585222"/>
                    <a:pt x="1054189" y="580549"/>
                  </a:cubicBezTo>
                  <a:cubicBezTo>
                    <a:pt x="1064120" y="575875"/>
                    <a:pt x="1072591" y="572370"/>
                    <a:pt x="1079602" y="570033"/>
                  </a:cubicBezTo>
                  <a:cubicBezTo>
                    <a:pt x="1083107" y="568865"/>
                    <a:pt x="1086612" y="567988"/>
                    <a:pt x="1090117" y="567404"/>
                  </a:cubicBezTo>
                  <a:cubicBezTo>
                    <a:pt x="1093623" y="566820"/>
                    <a:pt x="1097128" y="565360"/>
                    <a:pt x="1100633" y="563023"/>
                  </a:cubicBezTo>
                  <a:lnTo>
                    <a:pt x="1098880" y="556012"/>
                  </a:lnTo>
                  <a:cubicBezTo>
                    <a:pt x="1097128" y="554844"/>
                    <a:pt x="1095521" y="554260"/>
                    <a:pt x="1094061" y="554260"/>
                  </a:cubicBezTo>
                  <a:close/>
                  <a:moveTo>
                    <a:pt x="1351255" y="541992"/>
                  </a:moveTo>
                  <a:cubicBezTo>
                    <a:pt x="1346581" y="541992"/>
                    <a:pt x="1339571" y="544328"/>
                    <a:pt x="1330223" y="549002"/>
                  </a:cubicBezTo>
                  <a:cubicBezTo>
                    <a:pt x="1332560" y="550170"/>
                    <a:pt x="1335189" y="551631"/>
                    <a:pt x="1338110" y="553383"/>
                  </a:cubicBezTo>
                  <a:cubicBezTo>
                    <a:pt x="1341031" y="555136"/>
                    <a:pt x="1343660" y="555428"/>
                    <a:pt x="1345997" y="554260"/>
                  </a:cubicBezTo>
                  <a:lnTo>
                    <a:pt x="1347749" y="554260"/>
                  </a:lnTo>
                  <a:cubicBezTo>
                    <a:pt x="1350086" y="554260"/>
                    <a:pt x="1352423" y="554552"/>
                    <a:pt x="1354760" y="555136"/>
                  </a:cubicBezTo>
                  <a:cubicBezTo>
                    <a:pt x="1357097" y="555720"/>
                    <a:pt x="1359141" y="555136"/>
                    <a:pt x="1360894" y="553383"/>
                  </a:cubicBezTo>
                  <a:cubicBezTo>
                    <a:pt x="1362646" y="551631"/>
                    <a:pt x="1364107" y="549002"/>
                    <a:pt x="1365275" y="545497"/>
                  </a:cubicBezTo>
                  <a:cubicBezTo>
                    <a:pt x="1361770" y="543160"/>
                    <a:pt x="1357097" y="541992"/>
                    <a:pt x="1351255" y="541992"/>
                  </a:cubicBezTo>
                  <a:close/>
                  <a:moveTo>
                    <a:pt x="1375791" y="534981"/>
                  </a:moveTo>
                  <a:cubicBezTo>
                    <a:pt x="1375791" y="536150"/>
                    <a:pt x="1375499" y="537026"/>
                    <a:pt x="1374915" y="537610"/>
                  </a:cubicBezTo>
                  <a:cubicBezTo>
                    <a:pt x="1374331" y="538194"/>
                    <a:pt x="1373454" y="538486"/>
                    <a:pt x="1372286" y="538486"/>
                  </a:cubicBezTo>
                  <a:cubicBezTo>
                    <a:pt x="1372286" y="538486"/>
                    <a:pt x="1372870" y="539071"/>
                    <a:pt x="1374038" y="540239"/>
                  </a:cubicBezTo>
                  <a:cubicBezTo>
                    <a:pt x="1375207" y="541407"/>
                    <a:pt x="1376375" y="541992"/>
                    <a:pt x="1377544" y="541992"/>
                  </a:cubicBezTo>
                  <a:lnTo>
                    <a:pt x="1379296" y="538486"/>
                  </a:lnTo>
                  <a:close/>
                  <a:moveTo>
                    <a:pt x="1440637" y="508692"/>
                  </a:moveTo>
                  <a:cubicBezTo>
                    <a:pt x="1440637" y="515703"/>
                    <a:pt x="1441221" y="520960"/>
                    <a:pt x="1442390" y="524466"/>
                  </a:cubicBezTo>
                  <a:cubicBezTo>
                    <a:pt x="1443558" y="525634"/>
                    <a:pt x="1445895" y="526218"/>
                    <a:pt x="1449400" y="526218"/>
                  </a:cubicBezTo>
                  <a:lnTo>
                    <a:pt x="1449400" y="524466"/>
                  </a:lnTo>
                  <a:lnTo>
                    <a:pt x="1445895" y="522713"/>
                  </a:lnTo>
                  <a:lnTo>
                    <a:pt x="1447648" y="515703"/>
                  </a:lnTo>
                  <a:cubicBezTo>
                    <a:pt x="1442974" y="511029"/>
                    <a:pt x="1440637" y="508692"/>
                    <a:pt x="1440637" y="508692"/>
                  </a:cubicBezTo>
                  <a:close/>
                  <a:moveTo>
                    <a:pt x="1479194" y="498177"/>
                  </a:moveTo>
                  <a:lnTo>
                    <a:pt x="1484452" y="505187"/>
                  </a:lnTo>
                  <a:lnTo>
                    <a:pt x="1486205" y="505187"/>
                  </a:lnTo>
                  <a:cubicBezTo>
                    <a:pt x="1488541" y="502850"/>
                    <a:pt x="1489710" y="501098"/>
                    <a:pt x="1489710" y="499929"/>
                  </a:cubicBezTo>
                  <a:cubicBezTo>
                    <a:pt x="1487373" y="498761"/>
                    <a:pt x="1483868" y="498177"/>
                    <a:pt x="1479194" y="498177"/>
                  </a:cubicBezTo>
                  <a:close/>
                  <a:moveTo>
                    <a:pt x="233096" y="478898"/>
                  </a:moveTo>
                  <a:lnTo>
                    <a:pt x="206807" y="503434"/>
                  </a:lnTo>
                  <a:cubicBezTo>
                    <a:pt x="205639" y="505771"/>
                    <a:pt x="203302" y="508692"/>
                    <a:pt x="199797" y="512197"/>
                  </a:cubicBezTo>
                  <a:cubicBezTo>
                    <a:pt x="196291" y="515703"/>
                    <a:pt x="193370" y="518624"/>
                    <a:pt x="191034" y="520960"/>
                  </a:cubicBezTo>
                  <a:cubicBezTo>
                    <a:pt x="177013" y="539655"/>
                    <a:pt x="167081" y="553676"/>
                    <a:pt x="161239" y="563023"/>
                  </a:cubicBezTo>
                  <a:lnTo>
                    <a:pt x="134950" y="605085"/>
                  </a:lnTo>
                  <a:cubicBezTo>
                    <a:pt x="132614" y="608590"/>
                    <a:pt x="131737" y="611219"/>
                    <a:pt x="132322" y="612972"/>
                  </a:cubicBezTo>
                  <a:cubicBezTo>
                    <a:pt x="132906" y="614725"/>
                    <a:pt x="136119" y="617353"/>
                    <a:pt x="141961" y="620859"/>
                  </a:cubicBezTo>
                  <a:lnTo>
                    <a:pt x="134950" y="624364"/>
                  </a:lnTo>
                  <a:cubicBezTo>
                    <a:pt x="132614" y="625532"/>
                    <a:pt x="130277" y="627577"/>
                    <a:pt x="127940" y="630498"/>
                  </a:cubicBezTo>
                  <a:cubicBezTo>
                    <a:pt x="125603" y="633419"/>
                    <a:pt x="125603" y="636632"/>
                    <a:pt x="127940" y="640137"/>
                  </a:cubicBezTo>
                  <a:cubicBezTo>
                    <a:pt x="127940" y="642474"/>
                    <a:pt x="127356" y="644227"/>
                    <a:pt x="126187" y="645395"/>
                  </a:cubicBezTo>
                  <a:cubicBezTo>
                    <a:pt x="125019" y="646563"/>
                    <a:pt x="123559" y="648316"/>
                    <a:pt x="121806" y="650653"/>
                  </a:cubicBezTo>
                  <a:cubicBezTo>
                    <a:pt x="120053" y="652990"/>
                    <a:pt x="119761" y="655326"/>
                    <a:pt x="120930" y="657663"/>
                  </a:cubicBezTo>
                  <a:cubicBezTo>
                    <a:pt x="120930" y="658832"/>
                    <a:pt x="121806" y="660584"/>
                    <a:pt x="123559" y="662921"/>
                  </a:cubicBezTo>
                  <a:cubicBezTo>
                    <a:pt x="125311" y="665258"/>
                    <a:pt x="126772" y="667010"/>
                    <a:pt x="127940" y="668179"/>
                  </a:cubicBezTo>
                  <a:cubicBezTo>
                    <a:pt x="129108" y="667010"/>
                    <a:pt x="130277" y="665842"/>
                    <a:pt x="131445" y="664674"/>
                  </a:cubicBezTo>
                  <a:cubicBezTo>
                    <a:pt x="132614" y="663505"/>
                    <a:pt x="133782" y="662337"/>
                    <a:pt x="134950" y="661168"/>
                  </a:cubicBezTo>
                  <a:cubicBezTo>
                    <a:pt x="134950" y="661168"/>
                    <a:pt x="135243" y="660876"/>
                    <a:pt x="135827" y="660292"/>
                  </a:cubicBezTo>
                  <a:cubicBezTo>
                    <a:pt x="136411" y="659708"/>
                    <a:pt x="136703" y="659416"/>
                    <a:pt x="136703" y="659416"/>
                  </a:cubicBezTo>
                  <a:cubicBezTo>
                    <a:pt x="139040" y="655911"/>
                    <a:pt x="141377" y="650653"/>
                    <a:pt x="143713" y="643642"/>
                  </a:cubicBezTo>
                  <a:cubicBezTo>
                    <a:pt x="146050" y="636632"/>
                    <a:pt x="148387" y="631958"/>
                    <a:pt x="150724" y="629622"/>
                  </a:cubicBezTo>
                  <a:lnTo>
                    <a:pt x="150724" y="626116"/>
                  </a:lnTo>
                  <a:cubicBezTo>
                    <a:pt x="150724" y="622611"/>
                    <a:pt x="151600" y="619106"/>
                    <a:pt x="153353" y="615601"/>
                  </a:cubicBezTo>
                  <a:cubicBezTo>
                    <a:pt x="155105" y="612096"/>
                    <a:pt x="156566" y="609175"/>
                    <a:pt x="157734" y="606838"/>
                  </a:cubicBezTo>
                  <a:lnTo>
                    <a:pt x="166497" y="599827"/>
                  </a:lnTo>
                  <a:cubicBezTo>
                    <a:pt x="167666" y="598659"/>
                    <a:pt x="169418" y="596322"/>
                    <a:pt x="171755" y="592817"/>
                  </a:cubicBezTo>
                  <a:cubicBezTo>
                    <a:pt x="174092" y="589312"/>
                    <a:pt x="174676" y="585807"/>
                    <a:pt x="173508" y="582301"/>
                  </a:cubicBezTo>
                  <a:lnTo>
                    <a:pt x="175260" y="578796"/>
                  </a:lnTo>
                  <a:cubicBezTo>
                    <a:pt x="176429" y="577628"/>
                    <a:pt x="179058" y="575291"/>
                    <a:pt x="183147" y="571786"/>
                  </a:cubicBezTo>
                  <a:cubicBezTo>
                    <a:pt x="187236" y="568281"/>
                    <a:pt x="189865" y="564191"/>
                    <a:pt x="191034" y="559518"/>
                  </a:cubicBezTo>
                  <a:cubicBezTo>
                    <a:pt x="192202" y="557181"/>
                    <a:pt x="193955" y="553968"/>
                    <a:pt x="196291" y="549878"/>
                  </a:cubicBezTo>
                  <a:cubicBezTo>
                    <a:pt x="198628" y="545789"/>
                    <a:pt x="201549" y="543160"/>
                    <a:pt x="205054" y="541992"/>
                  </a:cubicBezTo>
                  <a:cubicBezTo>
                    <a:pt x="203886" y="540823"/>
                    <a:pt x="203302" y="539071"/>
                    <a:pt x="203302" y="536734"/>
                  </a:cubicBezTo>
                  <a:cubicBezTo>
                    <a:pt x="203302" y="534397"/>
                    <a:pt x="202718" y="532644"/>
                    <a:pt x="201549" y="531476"/>
                  </a:cubicBezTo>
                  <a:cubicBezTo>
                    <a:pt x="198044" y="529139"/>
                    <a:pt x="198044" y="526802"/>
                    <a:pt x="201549" y="524466"/>
                  </a:cubicBezTo>
                  <a:cubicBezTo>
                    <a:pt x="209728" y="519792"/>
                    <a:pt x="215570" y="513366"/>
                    <a:pt x="219075" y="505187"/>
                  </a:cubicBezTo>
                  <a:cubicBezTo>
                    <a:pt x="224917" y="499345"/>
                    <a:pt x="229591" y="495840"/>
                    <a:pt x="233096" y="494671"/>
                  </a:cubicBezTo>
                  <a:cubicBezTo>
                    <a:pt x="235433" y="493503"/>
                    <a:pt x="237185" y="491166"/>
                    <a:pt x="238354" y="487661"/>
                  </a:cubicBezTo>
                  <a:cubicBezTo>
                    <a:pt x="239522" y="484156"/>
                    <a:pt x="240106" y="481819"/>
                    <a:pt x="240106" y="480651"/>
                  </a:cubicBezTo>
                  <a:lnTo>
                    <a:pt x="240106" y="478898"/>
                  </a:lnTo>
                  <a:close/>
                  <a:moveTo>
                    <a:pt x="254127" y="464877"/>
                  </a:moveTo>
                  <a:cubicBezTo>
                    <a:pt x="248285" y="464877"/>
                    <a:pt x="244196" y="467798"/>
                    <a:pt x="241859" y="473640"/>
                  </a:cubicBezTo>
                  <a:lnTo>
                    <a:pt x="247117" y="473640"/>
                  </a:lnTo>
                  <a:cubicBezTo>
                    <a:pt x="249454" y="473640"/>
                    <a:pt x="252083" y="472472"/>
                    <a:pt x="255004" y="470135"/>
                  </a:cubicBezTo>
                  <a:cubicBezTo>
                    <a:pt x="257925" y="467798"/>
                    <a:pt x="259969" y="466630"/>
                    <a:pt x="261138" y="466630"/>
                  </a:cubicBezTo>
                  <a:cubicBezTo>
                    <a:pt x="259969" y="465461"/>
                    <a:pt x="257632" y="464877"/>
                    <a:pt x="254127" y="464877"/>
                  </a:cubicBezTo>
                  <a:close/>
                  <a:moveTo>
                    <a:pt x="324231" y="461372"/>
                  </a:moveTo>
                  <a:cubicBezTo>
                    <a:pt x="320726" y="461372"/>
                    <a:pt x="316637" y="462540"/>
                    <a:pt x="311963" y="464877"/>
                  </a:cubicBezTo>
                  <a:cubicBezTo>
                    <a:pt x="307289" y="467214"/>
                    <a:pt x="303784" y="468967"/>
                    <a:pt x="301447" y="470135"/>
                  </a:cubicBezTo>
                  <a:cubicBezTo>
                    <a:pt x="299111" y="471303"/>
                    <a:pt x="296190" y="473056"/>
                    <a:pt x="292684" y="475393"/>
                  </a:cubicBezTo>
                  <a:cubicBezTo>
                    <a:pt x="289179" y="477730"/>
                    <a:pt x="285090" y="479482"/>
                    <a:pt x="280416" y="480651"/>
                  </a:cubicBezTo>
                  <a:cubicBezTo>
                    <a:pt x="269901" y="485324"/>
                    <a:pt x="262306" y="491166"/>
                    <a:pt x="257632" y="498177"/>
                  </a:cubicBezTo>
                  <a:cubicBezTo>
                    <a:pt x="251790" y="500513"/>
                    <a:pt x="247117" y="504603"/>
                    <a:pt x="243612" y="510445"/>
                  </a:cubicBezTo>
                  <a:cubicBezTo>
                    <a:pt x="243612" y="510445"/>
                    <a:pt x="240106" y="513950"/>
                    <a:pt x="233096" y="520960"/>
                  </a:cubicBezTo>
                  <a:cubicBezTo>
                    <a:pt x="230759" y="522129"/>
                    <a:pt x="228714" y="523589"/>
                    <a:pt x="226962" y="525342"/>
                  </a:cubicBezTo>
                  <a:cubicBezTo>
                    <a:pt x="225209" y="527094"/>
                    <a:pt x="223749" y="528555"/>
                    <a:pt x="222580" y="529723"/>
                  </a:cubicBezTo>
                  <a:cubicBezTo>
                    <a:pt x="217907" y="533229"/>
                    <a:pt x="213233" y="539655"/>
                    <a:pt x="208560" y="549002"/>
                  </a:cubicBezTo>
                  <a:cubicBezTo>
                    <a:pt x="206223" y="552507"/>
                    <a:pt x="203302" y="558349"/>
                    <a:pt x="199797" y="566528"/>
                  </a:cubicBezTo>
                  <a:cubicBezTo>
                    <a:pt x="196291" y="574707"/>
                    <a:pt x="192202" y="580549"/>
                    <a:pt x="187528" y="584054"/>
                  </a:cubicBezTo>
                  <a:lnTo>
                    <a:pt x="187528" y="585807"/>
                  </a:lnTo>
                  <a:lnTo>
                    <a:pt x="157734" y="638385"/>
                  </a:lnTo>
                  <a:lnTo>
                    <a:pt x="154229" y="645395"/>
                  </a:lnTo>
                  <a:cubicBezTo>
                    <a:pt x="151892" y="648900"/>
                    <a:pt x="151892" y="653574"/>
                    <a:pt x="154229" y="659416"/>
                  </a:cubicBezTo>
                  <a:lnTo>
                    <a:pt x="154229" y="664674"/>
                  </a:lnTo>
                  <a:cubicBezTo>
                    <a:pt x="147219" y="671684"/>
                    <a:pt x="143713" y="679863"/>
                    <a:pt x="143713" y="689210"/>
                  </a:cubicBezTo>
                  <a:cubicBezTo>
                    <a:pt x="143713" y="691547"/>
                    <a:pt x="144298" y="693592"/>
                    <a:pt x="145466" y="695344"/>
                  </a:cubicBezTo>
                  <a:cubicBezTo>
                    <a:pt x="146634" y="697097"/>
                    <a:pt x="148971" y="697973"/>
                    <a:pt x="152476" y="697973"/>
                  </a:cubicBezTo>
                  <a:cubicBezTo>
                    <a:pt x="155982" y="700310"/>
                    <a:pt x="158903" y="703231"/>
                    <a:pt x="161239" y="706736"/>
                  </a:cubicBezTo>
                  <a:cubicBezTo>
                    <a:pt x="163576" y="710241"/>
                    <a:pt x="164160" y="713746"/>
                    <a:pt x="162992" y="717252"/>
                  </a:cubicBezTo>
                  <a:cubicBezTo>
                    <a:pt x="165329" y="723094"/>
                    <a:pt x="168250" y="726015"/>
                    <a:pt x="171755" y="726015"/>
                  </a:cubicBezTo>
                  <a:cubicBezTo>
                    <a:pt x="174092" y="723678"/>
                    <a:pt x="175260" y="723678"/>
                    <a:pt x="175260" y="726015"/>
                  </a:cubicBezTo>
                  <a:cubicBezTo>
                    <a:pt x="177597" y="728351"/>
                    <a:pt x="180518" y="729520"/>
                    <a:pt x="184023" y="729520"/>
                  </a:cubicBezTo>
                  <a:cubicBezTo>
                    <a:pt x="186360" y="729520"/>
                    <a:pt x="188697" y="728936"/>
                    <a:pt x="191034" y="727767"/>
                  </a:cubicBezTo>
                  <a:cubicBezTo>
                    <a:pt x="193370" y="726599"/>
                    <a:pt x="195707" y="726015"/>
                    <a:pt x="198044" y="726015"/>
                  </a:cubicBezTo>
                  <a:lnTo>
                    <a:pt x="199797" y="726015"/>
                  </a:lnTo>
                  <a:cubicBezTo>
                    <a:pt x="205639" y="722509"/>
                    <a:pt x="211481" y="717836"/>
                    <a:pt x="217323" y="711994"/>
                  </a:cubicBezTo>
                  <a:cubicBezTo>
                    <a:pt x="219659" y="709657"/>
                    <a:pt x="220828" y="708489"/>
                    <a:pt x="220828" y="708489"/>
                  </a:cubicBezTo>
                  <a:cubicBezTo>
                    <a:pt x="224333" y="708489"/>
                    <a:pt x="228422" y="704983"/>
                    <a:pt x="233096" y="697973"/>
                  </a:cubicBezTo>
                  <a:cubicBezTo>
                    <a:pt x="233096" y="696805"/>
                    <a:pt x="234264" y="696220"/>
                    <a:pt x="236601" y="696220"/>
                  </a:cubicBezTo>
                  <a:cubicBezTo>
                    <a:pt x="236601" y="696220"/>
                    <a:pt x="237770" y="695052"/>
                    <a:pt x="240106" y="692715"/>
                  </a:cubicBezTo>
                  <a:cubicBezTo>
                    <a:pt x="265811" y="674021"/>
                    <a:pt x="285674" y="660584"/>
                    <a:pt x="299695" y="652405"/>
                  </a:cubicBezTo>
                  <a:cubicBezTo>
                    <a:pt x="304368" y="651237"/>
                    <a:pt x="313131" y="646563"/>
                    <a:pt x="325984" y="638385"/>
                  </a:cubicBezTo>
                  <a:cubicBezTo>
                    <a:pt x="325984" y="638385"/>
                    <a:pt x="326860" y="637800"/>
                    <a:pt x="328613" y="636632"/>
                  </a:cubicBezTo>
                  <a:cubicBezTo>
                    <a:pt x="330365" y="635464"/>
                    <a:pt x="330657" y="633711"/>
                    <a:pt x="329489" y="631374"/>
                  </a:cubicBezTo>
                  <a:cubicBezTo>
                    <a:pt x="329489" y="630206"/>
                    <a:pt x="330365" y="629330"/>
                    <a:pt x="332118" y="628745"/>
                  </a:cubicBezTo>
                  <a:cubicBezTo>
                    <a:pt x="333870" y="628161"/>
                    <a:pt x="335331" y="627869"/>
                    <a:pt x="336499" y="627869"/>
                  </a:cubicBezTo>
                  <a:cubicBezTo>
                    <a:pt x="338836" y="629037"/>
                    <a:pt x="344094" y="630206"/>
                    <a:pt x="352273" y="631374"/>
                  </a:cubicBezTo>
                  <a:cubicBezTo>
                    <a:pt x="360452" y="632543"/>
                    <a:pt x="365709" y="635464"/>
                    <a:pt x="368046" y="640137"/>
                  </a:cubicBezTo>
                  <a:cubicBezTo>
                    <a:pt x="371551" y="645979"/>
                    <a:pt x="376809" y="650653"/>
                    <a:pt x="383820" y="654158"/>
                  </a:cubicBezTo>
                  <a:cubicBezTo>
                    <a:pt x="383820" y="654158"/>
                    <a:pt x="384112" y="654450"/>
                    <a:pt x="384696" y="655034"/>
                  </a:cubicBezTo>
                  <a:cubicBezTo>
                    <a:pt x="385280" y="655619"/>
                    <a:pt x="385572" y="655911"/>
                    <a:pt x="385572" y="655911"/>
                  </a:cubicBezTo>
                  <a:cubicBezTo>
                    <a:pt x="385572" y="655911"/>
                    <a:pt x="385864" y="655619"/>
                    <a:pt x="386449" y="655034"/>
                  </a:cubicBezTo>
                  <a:cubicBezTo>
                    <a:pt x="387033" y="654450"/>
                    <a:pt x="387325" y="654158"/>
                    <a:pt x="387325" y="654158"/>
                  </a:cubicBezTo>
                  <a:lnTo>
                    <a:pt x="387325" y="647148"/>
                  </a:lnTo>
                  <a:cubicBezTo>
                    <a:pt x="387325" y="641306"/>
                    <a:pt x="389077" y="635171"/>
                    <a:pt x="392583" y="628745"/>
                  </a:cubicBezTo>
                  <a:cubicBezTo>
                    <a:pt x="396088" y="622319"/>
                    <a:pt x="398425" y="617353"/>
                    <a:pt x="399593" y="613848"/>
                  </a:cubicBezTo>
                  <a:cubicBezTo>
                    <a:pt x="401930" y="604501"/>
                    <a:pt x="404559" y="595738"/>
                    <a:pt x="407480" y="587559"/>
                  </a:cubicBezTo>
                  <a:cubicBezTo>
                    <a:pt x="410401" y="579380"/>
                    <a:pt x="413030" y="571202"/>
                    <a:pt x="415366" y="563023"/>
                  </a:cubicBezTo>
                  <a:cubicBezTo>
                    <a:pt x="416535" y="556012"/>
                    <a:pt x="418872" y="550170"/>
                    <a:pt x="422377" y="545497"/>
                  </a:cubicBezTo>
                  <a:cubicBezTo>
                    <a:pt x="417703" y="545497"/>
                    <a:pt x="414198" y="544328"/>
                    <a:pt x="411861" y="541992"/>
                  </a:cubicBezTo>
                  <a:cubicBezTo>
                    <a:pt x="414198" y="539655"/>
                    <a:pt x="415658" y="537610"/>
                    <a:pt x="416243" y="535858"/>
                  </a:cubicBezTo>
                  <a:cubicBezTo>
                    <a:pt x="416827" y="534105"/>
                    <a:pt x="417119" y="532644"/>
                    <a:pt x="417119" y="531476"/>
                  </a:cubicBezTo>
                  <a:cubicBezTo>
                    <a:pt x="422961" y="520960"/>
                    <a:pt x="425882" y="509276"/>
                    <a:pt x="425882" y="496424"/>
                  </a:cubicBezTo>
                  <a:lnTo>
                    <a:pt x="427635" y="487661"/>
                  </a:lnTo>
                  <a:lnTo>
                    <a:pt x="422377" y="487661"/>
                  </a:lnTo>
                  <a:cubicBezTo>
                    <a:pt x="417703" y="485324"/>
                    <a:pt x="410693" y="483572"/>
                    <a:pt x="401346" y="482403"/>
                  </a:cubicBezTo>
                  <a:cubicBezTo>
                    <a:pt x="391998" y="481235"/>
                    <a:pt x="384988" y="480066"/>
                    <a:pt x="380314" y="478898"/>
                  </a:cubicBezTo>
                  <a:lnTo>
                    <a:pt x="373304" y="478898"/>
                  </a:lnTo>
                  <a:cubicBezTo>
                    <a:pt x="367462" y="478898"/>
                    <a:pt x="363665" y="478022"/>
                    <a:pt x="361912" y="476269"/>
                  </a:cubicBezTo>
                  <a:cubicBezTo>
                    <a:pt x="360160" y="474516"/>
                    <a:pt x="360452" y="471303"/>
                    <a:pt x="362788" y="466630"/>
                  </a:cubicBezTo>
                  <a:cubicBezTo>
                    <a:pt x="358115" y="464293"/>
                    <a:pt x="353733" y="462832"/>
                    <a:pt x="349644" y="462248"/>
                  </a:cubicBezTo>
                  <a:cubicBezTo>
                    <a:pt x="345555" y="461664"/>
                    <a:pt x="341757" y="462540"/>
                    <a:pt x="338252" y="464877"/>
                  </a:cubicBezTo>
                  <a:lnTo>
                    <a:pt x="336499" y="464877"/>
                  </a:lnTo>
                  <a:cubicBezTo>
                    <a:pt x="329489" y="462540"/>
                    <a:pt x="325400" y="461372"/>
                    <a:pt x="324231" y="461372"/>
                  </a:cubicBezTo>
                  <a:close/>
                  <a:moveTo>
                    <a:pt x="851764" y="398278"/>
                  </a:moveTo>
                  <a:cubicBezTo>
                    <a:pt x="857606" y="400615"/>
                    <a:pt x="860527" y="402368"/>
                    <a:pt x="860527" y="403536"/>
                  </a:cubicBezTo>
                  <a:cubicBezTo>
                    <a:pt x="861695" y="403536"/>
                    <a:pt x="862279" y="405289"/>
                    <a:pt x="862279" y="408794"/>
                  </a:cubicBezTo>
                  <a:cubicBezTo>
                    <a:pt x="862279" y="412299"/>
                    <a:pt x="859942" y="414928"/>
                    <a:pt x="855269" y="416681"/>
                  </a:cubicBezTo>
                  <a:cubicBezTo>
                    <a:pt x="850595" y="418433"/>
                    <a:pt x="845922" y="417557"/>
                    <a:pt x="841248" y="414052"/>
                  </a:cubicBezTo>
                  <a:lnTo>
                    <a:pt x="837743" y="405289"/>
                  </a:lnTo>
                  <a:cubicBezTo>
                    <a:pt x="841248" y="401784"/>
                    <a:pt x="843001" y="400031"/>
                    <a:pt x="843001" y="400031"/>
                  </a:cubicBezTo>
                  <a:cubicBezTo>
                    <a:pt x="844169" y="398863"/>
                    <a:pt x="847090" y="398278"/>
                    <a:pt x="851764" y="398278"/>
                  </a:cubicBezTo>
                  <a:close/>
                  <a:moveTo>
                    <a:pt x="956920" y="359721"/>
                  </a:moveTo>
                  <a:cubicBezTo>
                    <a:pt x="953414" y="365563"/>
                    <a:pt x="949909" y="369068"/>
                    <a:pt x="946404" y="370237"/>
                  </a:cubicBezTo>
                  <a:cubicBezTo>
                    <a:pt x="945236" y="370237"/>
                    <a:pt x="944067" y="370529"/>
                    <a:pt x="942899" y="371113"/>
                  </a:cubicBezTo>
                  <a:cubicBezTo>
                    <a:pt x="941730" y="371697"/>
                    <a:pt x="939978" y="371989"/>
                    <a:pt x="937641" y="371989"/>
                  </a:cubicBezTo>
                  <a:lnTo>
                    <a:pt x="930631" y="368484"/>
                  </a:lnTo>
                  <a:cubicBezTo>
                    <a:pt x="932967" y="368484"/>
                    <a:pt x="936473" y="366732"/>
                    <a:pt x="941146" y="363226"/>
                  </a:cubicBezTo>
                  <a:cubicBezTo>
                    <a:pt x="939978" y="363226"/>
                    <a:pt x="945236" y="362058"/>
                    <a:pt x="956920" y="359721"/>
                  </a:cubicBezTo>
                  <a:close/>
                  <a:moveTo>
                    <a:pt x="632689" y="84563"/>
                  </a:moveTo>
                  <a:cubicBezTo>
                    <a:pt x="631520" y="86900"/>
                    <a:pt x="628599" y="88944"/>
                    <a:pt x="623926" y="90697"/>
                  </a:cubicBezTo>
                  <a:cubicBezTo>
                    <a:pt x="619252" y="92450"/>
                    <a:pt x="615747" y="93910"/>
                    <a:pt x="613410" y="95079"/>
                  </a:cubicBezTo>
                  <a:cubicBezTo>
                    <a:pt x="590042" y="107931"/>
                    <a:pt x="572516" y="120199"/>
                    <a:pt x="560832" y="131883"/>
                  </a:cubicBezTo>
                  <a:lnTo>
                    <a:pt x="559080" y="133636"/>
                  </a:lnTo>
                  <a:cubicBezTo>
                    <a:pt x="556743" y="137141"/>
                    <a:pt x="553822" y="141522"/>
                    <a:pt x="550317" y="146780"/>
                  </a:cubicBezTo>
                  <a:cubicBezTo>
                    <a:pt x="546811" y="152038"/>
                    <a:pt x="542722" y="157004"/>
                    <a:pt x="538048" y="161677"/>
                  </a:cubicBezTo>
                  <a:lnTo>
                    <a:pt x="529285" y="179203"/>
                  </a:lnTo>
                  <a:cubicBezTo>
                    <a:pt x="526949" y="193224"/>
                    <a:pt x="524612" y="204324"/>
                    <a:pt x="522275" y="212503"/>
                  </a:cubicBezTo>
                  <a:cubicBezTo>
                    <a:pt x="521107" y="216008"/>
                    <a:pt x="520522" y="221850"/>
                    <a:pt x="520522" y="230029"/>
                  </a:cubicBezTo>
                  <a:lnTo>
                    <a:pt x="527533" y="228276"/>
                  </a:lnTo>
                  <a:cubicBezTo>
                    <a:pt x="527533" y="231781"/>
                    <a:pt x="526949" y="234118"/>
                    <a:pt x="525780" y="235287"/>
                  </a:cubicBezTo>
                  <a:cubicBezTo>
                    <a:pt x="524612" y="236455"/>
                    <a:pt x="522859" y="236455"/>
                    <a:pt x="520522" y="235287"/>
                  </a:cubicBezTo>
                  <a:lnTo>
                    <a:pt x="518770" y="251060"/>
                  </a:lnTo>
                  <a:cubicBezTo>
                    <a:pt x="517601" y="256902"/>
                    <a:pt x="517017" y="263912"/>
                    <a:pt x="517017" y="272091"/>
                  </a:cubicBezTo>
                  <a:lnTo>
                    <a:pt x="518770" y="282607"/>
                  </a:lnTo>
                  <a:cubicBezTo>
                    <a:pt x="518770" y="286112"/>
                    <a:pt x="517601" y="291370"/>
                    <a:pt x="515265" y="298380"/>
                  </a:cubicBezTo>
                  <a:cubicBezTo>
                    <a:pt x="514096" y="299549"/>
                    <a:pt x="513804" y="300425"/>
                    <a:pt x="514388" y="301009"/>
                  </a:cubicBezTo>
                  <a:cubicBezTo>
                    <a:pt x="514973" y="301593"/>
                    <a:pt x="515265" y="302470"/>
                    <a:pt x="515265" y="303638"/>
                  </a:cubicBezTo>
                  <a:cubicBezTo>
                    <a:pt x="515265" y="304806"/>
                    <a:pt x="515557" y="305391"/>
                    <a:pt x="516141" y="305391"/>
                  </a:cubicBezTo>
                  <a:cubicBezTo>
                    <a:pt x="516725" y="305391"/>
                    <a:pt x="517601" y="305391"/>
                    <a:pt x="518770" y="305391"/>
                  </a:cubicBezTo>
                  <a:cubicBezTo>
                    <a:pt x="521107" y="303054"/>
                    <a:pt x="522275" y="301301"/>
                    <a:pt x="522275" y="300133"/>
                  </a:cubicBezTo>
                  <a:lnTo>
                    <a:pt x="522275" y="296628"/>
                  </a:lnTo>
                  <a:cubicBezTo>
                    <a:pt x="522275" y="290786"/>
                    <a:pt x="523443" y="285528"/>
                    <a:pt x="525780" y="280854"/>
                  </a:cubicBezTo>
                  <a:lnTo>
                    <a:pt x="527533" y="273844"/>
                  </a:lnTo>
                  <a:cubicBezTo>
                    <a:pt x="529870" y="273844"/>
                    <a:pt x="531038" y="275012"/>
                    <a:pt x="531038" y="277349"/>
                  </a:cubicBezTo>
                  <a:cubicBezTo>
                    <a:pt x="531038" y="277349"/>
                    <a:pt x="531038" y="279102"/>
                    <a:pt x="531038" y="282607"/>
                  </a:cubicBezTo>
                  <a:lnTo>
                    <a:pt x="529285" y="293122"/>
                  </a:lnTo>
                  <a:lnTo>
                    <a:pt x="531038" y="312401"/>
                  </a:lnTo>
                  <a:cubicBezTo>
                    <a:pt x="531038" y="314738"/>
                    <a:pt x="530746" y="317367"/>
                    <a:pt x="530162" y="320288"/>
                  </a:cubicBezTo>
                  <a:cubicBezTo>
                    <a:pt x="529578" y="323209"/>
                    <a:pt x="529870" y="326422"/>
                    <a:pt x="531038" y="329927"/>
                  </a:cubicBezTo>
                  <a:cubicBezTo>
                    <a:pt x="531038" y="332264"/>
                    <a:pt x="531330" y="335185"/>
                    <a:pt x="531914" y="338690"/>
                  </a:cubicBezTo>
                  <a:cubicBezTo>
                    <a:pt x="532498" y="342195"/>
                    <a:pt x="533959" y="346869"/>
                    <a:pt x="536296" y="352711"/>
                  </a:cubicBezTo>
                  <a:lnTo>
                    <a:pt x="536296" y="370237"/>
                  </a:lnTo>
                  <a:lnTo>
                    <a:pt x="539801" y="384258"/>
                  </a:lnTo>
                  <a:lnTo>
                    <a:pt x="539801" y="386010"/>
                  </a:lnTo>
                  <a:lnTo>
                    <a:pt x="548564" y="396526"/>
                  </a:lnTo>
                  <a:cubicBezTo>
                    <a:pt x="549732" y="397694"/>
                    <a:pt x="550901" y="397694"/>
                    <a:pt x="552069" y="396526"/>
                  </a:cubicBezTo>
                  <a:cubicBezTo>
                    <a:pt x="553238" y="396526"/>
                    <a:pt x="554990" y="396234"/>
                    <a:pt x="557327" y="395650"/>
                  </a:cubicBezTo>
                  <a:cubicBezTo>
                    <a:pt x="559664" y="395065"/>
                    <a:pt x="561416" y="395942"/>
                    <a:pt x="562585" y="398278"/>
                  </a:cubicBezTo>
                  <a:cubicBezTo>
                    <a:pt x="563753" y="399447"/>
                    <a:pt x="561416" y="402952"/>
                    <a:pt x="555574" y="408794"/>
                  </a:cubicBezTo>
                  <a:lnTo>
                    <a:pt x="555574" y="412299"/>
                  </a:lnTo>
                  <a:lnTo>
                    <a:pt x="557327" y="412299"/>
                  </a:lnTo>
                  <a:lnTo>
                    <a:pt x="569595" y="414052"/>
                  </a:lnTo>
                  <a:lnTo>
                    <a:pt x="576606" y="421062"/>
                  </a:lnTo>
                  <a:cubicBezTo>
                    <a:pt x="580111" y="425736"/>
                    <a:pt x="582448" y="425736"/>
                    <a:pt x="583616" y="421062"/>
                  </a:cubicBezTo>
                  <a:cubicBezTo>
                    <a:pt x="591795" y="419894"/>
                    <a:pt x="598221" y="417557"/>
                    <a:pt x="602895" y="414052"/>
                  </a:cubicBezTo>
                  <a:cubicBezTo>
                    <a:pt x="643789" y="394189"/>
                    <a:pt x="674167" y="379000"/>
                    <a:pt x="694030" y="368484"/>
                  </a:cubicBezTo>
                  <a:lnTo>
                    <a:pt x="783412" y="329927"/>
                  </a:lnTo>
                  <a:cubicBezTo>
                    <a:pt x="817296" y="314738"/>
                    <a:pt x="847090" y="303054"/>
                    <a:pt x="872795" y="294875"/>
                  </a:cubicBezTo>
                  <a:cubicBezTo>
                    <a:pt x="894995" y="284359"/>
                    <a:pt x="913689" y="276765"/>
                    <a:pt x="928878" y="272091"/>
                  </a:cubicBezTo>
                  <a:cubicBezTo>
                    <a:pt x="931215" y="272091"/>
                    <a:pt x="933844" y="270923"/>
                    <a:pt x="936765" y="268586"/>
                  </a:cubicBezTo>
                  <a:cubicBezTo>
                    <a:pt x="939686" y="266249"/>
                    <a:pt x="942315" y="264497"/>
                    <a:pt x="944651" y="263328"/>
                  </a:cubicBezTo>
                  <a:cubicBezTo>
                    <a:pt x="939978" y="259823"/>
                    <a:pt x="937057" y="259239"/>
                    <a:pt x="935889" y="261576"/>
                  </a:cubicBezTo>
                  <a:cubicBezTo>
                    <a:pt x="934720" y="263912"/>
                    <a:pt x="933552" y="265665"/>
                    <a:pt x="932383" y="266833"/>
                  </a:cubicBezTo>
                  <a:lnTo>
                    <a:pt x="925373" y="259823"/>
                  </a:lnTo>
                  <a:lnTo>
                    <a:pt x="939394" y="240544"/>
                  </a:lnTo>
                  <a:cubicBezTo>
                    <a:pt x="949909" y="237039"/>
                    <a:pt x="956335" y="234702"/>
                    <a:pt x="958672" y="233534"/>
                  </a:cubicBezTo>
                  <a:lnTo>
                    <a:pt x="963930" y="226524"/>
                  </a:lnTo>
                  <a:lnTo>
                    <a:pt x="956920" y="223018"/>
                  </a:lnTo>
                  <a:cubicBezTo>
                    <a:pt x="948741" y="223018"/>
                    <a:pt x="938809" y="224187"/>
                    <a:pt x="927125" y="226524"/>
                  </a:cubicBezTo>
                  <a:lnTo>
                    <a:pt x="921868" y="226524"/>
                  </a:lnTo>
                  <a:cubicBezTo>
                    <a:pt x="923036" y="224187"/>
                    <a:pt x="925957" y="220682"/>
                    <a:pt x="930631" y="216008"/>
                  </a:cubicBezTo>
                  <a:cubicBezTo>
                    <a:pt x="922452" y="211334"/>
                    <a:pt x="914857" y="208413"/>
                    <a:pt x="907847" y="207245"/>
                  </a:cubicBezTo>
                  <a:cubicBezTo>
                    <a:pt x="893826" y="204908"/>
                    <a:pt x="882142" y="200819"/>
                    <a:pt x="872795" y="194977"/>
                  </a:cubicBezTo>
                  <a:cubicBezTo>
                    <a:pt x="855269" y="191472"/>
                    <a:pt x="840664" y="186214"/>
                    <a:pt x="828980" y="179203"/>
                  </a:cubicBezTo>
                  <a:lnTo>
                    <a:pt x="825475" y="179203"/>
                  </a:lnTo>
                  <a:cubicBezTo>
                    <a:pt x="800938" y="169856"/>
                    <a:pt x="785165" y="164014"/>
                    <a:pt x="778154" y="161677"/>
                  </a:cubicBezTo>
                  <a:lnTo>
                    <a:pt x="776402" y="156420"/>
                  </a:lnTo>
                  <a:cubicBezTo>
                    <a:pt x="769391" y="154083"/>
                    <a:pt x="762381" y="150870"/>
                    <a:pt x="755371" y="146780"/>
                  </a:cubicBezTo>
                  <a:cubicBezTo>
                    <a:pt x="748360" y="142691"/>
                    <a:pt x="741934" y="140062"/>
                    <a:pt x="736092" y="138893"/>
                  </a:cubicBezTo>
                  <a:cubicBezTo>
                    <a:pt x="726745" y="131883"/>
                    <a:pt x="713893" y="124873"/>
                    <a:pt x="697535" y="117862"/>
                  </a:cubicBezTo>
                  <a:cubicBezTo>
                    <a:pt x="696367" y="117862"/>
                    <a:pt x="695782" y="117278"/>
                    <a:pt x="695782" y="116110"/>
                  </a:cubicBezTo>
                  <a:cubicBezTo>
                    <a:pt x="695782" y="114941"/>
                    <a:pt x="695198" y="113773"/>
                    <a:pt x="694030" y="112605"/>
                  </a:cubicBezTo>
                  <a:cubicBezTo>
                    <a:pt x="692861" y="111436"/>
                    <a:pt x="690525" y="109683"/>
                    <a:pt x="687019" y="107347"/>
                  </a:cubicBezTo>
                  <a:lnTo>
                    <a:pt x="672999" y="103842"/>
                  </a:lnTo>
                  <a:cubicBezTo>
                    <a:pt x="670662" y="102673"/>
                    <a:pt x="668033" y="101213"/>
                    <a:pt x="665112" y="99460"/>
                  </a:cubicBezTo>
                  <a:cubicBezTo>
                    <a:pt x="662191" y="97707"/>
                    <a:pt x="658978" y="96831"/>
                    <a:pt x="655473" y="96831"/>
                  </a:cubicBezTo>
                  <a:cubicBezTo>
                    <a:pt x="654304" y="98000"/>
                    <a:pt x="653136" y="98000"/>
                    <a:pt x="651967" y="96831"/>
                  </a:cubicBezTo>
                  <a:cubicBezTo>
                    <a:pt x="650799" y="95663"/>
                    <a:pt x="649631" y="95079"/>
                    <a:pt x="648462" y="95079"/>
                  </a:cubicBezTo>
                  <a:lnTo>
                    <a:pt x="639699" y="91573"/>
                  </a:lnTo>
                  <a:cubicBezTo>
                    <a:pt x="626847" y="99752"/>
                    <a:pt x="615747" y="105010"/>
                    <a:pt x="606400" y="107347"/>
                  </a:cubicBezTo>
                  <a:cubicBezTo>
                    <a:pt x="602895" y="109683"/>
                    <a:pt x="599389" y="112020"/>
                    <a:pt x="595884" y="114357"/>
                  </a:cubicBezTo>
                  <a:cubicBezTo>
                    <a:pt x="592379" y="116694"/>
                    <a:pt x="588290" y="119031"/>
                    <a:pt x="583616" y="121368"/>
                  </a:cubicBezTo>
                  <a:cubicBezTo>
                    <a:pt x="583616" y="121368"/>
                    <a:pt x="583324" y="121075"/>
                    <a:pt x="582740" y="120491"/>
                  </a:cubicBezTo>
                  <a:cubicBezTo>
                    <a:pt x="582155" y="119907"/>
                    <a:pt x="581863" y="119615"/>
                    <a:pt x="581863" y="119615"/>
                  </a:cubicBezTo>
                  <a:cubicBezTo>
                    <a:pt x="592379" y="111436"/>
                    <a:pt x="610489" y="100920"/>
                    <a:pt x="636194" y="88068"/>
                  </a:cubicBezTo>
                  <a:close/>
                  <a:moveTo>
                    <a:pt x="580111" y="438"/>
                  </a:moveTo>
                  <a:cubicBezTo>
                    <a:pt x="587121" y="438"/>
                    <a:pt x="591211" y="2191"/>
                    <a:pt x="592379" y="5696"/>
                  </a:cubicBezTo>
                  <a:cubicBezTo>
                    <a:pt x="592379" y="8033"/>
                    <a:pt x="594132" y="9201"/>
                    <a:pt x="597637" y="9201"/>
                  </a:cubicBezTo>
                  <a:cubicBezTo>
                    <a:pt x="598805" y="9201"/>
                    <a:pt x="600266" y="9201"/>
                    <a:pt x="602018" y="9201"/>
                  </a:cubicBezTo>
                  <a:cubicBezTo>
                    <a:pt x="603771" y="9201"/>
                    <a:pt x="604647" y="9785"/>
                    <a:pt x="604647" y="10954"/>
                  </a:cubicBezTo>
                  <a:lnTo>
                    <a:pt x="611658" y="16212"/>
                  </a:lnTo>
                  <a:cubicBezTo>
                    <a:pt x="617500" y="16212"/>
                    <a:pt x="621005" y="18548"/>
                    <a:pt x="622173" y="23222"/>
                  </a:cubicBezTo>
                  <a:cubicBezTo>
                    <a:pt x="624510" y="23222"/>
                    <a:pt x="625970" y="23806"/>
                    <a:pt x="626555" y="24975"/>
                  </a:cubicBezTo>
                  <a:cubicBezTo>
                    <a:pt x="627139" y="26143"/>
                    <a:pt x="628015" y="26727"/>
                    <a:pt x="629184" y="26727"/>
                  </a:cubicBezTo>
                  <a:cubicBezTo>
                    <a:pt x="632689" y="27896"/>
                    <a:pt x="636778" y="29356"/>
                    <a:pt x="641452" y="31109"/>
                  </a:cubicBezTo>
                  <a:cubicBezTo>
                    <a:pt x="646125" y="32861"/>
                    <a:pt x="651967" y="34322"/>
                    <a:pt x="658978" y="35490"/>
                  </a:cubicBezTo>
                  <a:cubicBezTo>
                    <a:pt x="664820" y="35490"/>
                    <a:pt x="672414" y="36366"/>
                    <a:pt x="681762" y="38119"/>
                  </a:cubicBezTo>
                  <a:cubicBezTo>
                    <a:pt x="691109" y="39872"/>
                    <a:pt x="699288" y="39579"/>
                    <a:pt x="706298" y="37243"/>
                  </a:cubicBezTo>
                  <a:lnTo>
                    <a:pt x="748360" y="33738"/>
                  </a:lnTo>
                  <a:lnTo>
                    <a:pt x="778154" y="30232"/>
                  </a:lnTo>
                  <a:cubicBezTo>
                    <a:pt x="783996" y="30232"/>
                    <a:pt x="795096" y="27896"/>
                    <a:pt x="811454" y="23222"/>
                  </a:cubicBezTo>
                  <a:lnTo>
                    <a:pt x="837743" y="17964"/>
                  </a:lnTo>
                  <a:cubicBezTo>
                    <a:pt x="841248" y="14459"/>
                    <a:pt x="843585" y="12706"/>
                    <a:pt x="844753" y="12706"/>
                  </a:cubicBezTo>
                  <a:lnTo>
                    <a:pt x="851764" y="10954"/>
                  </a:lnTo>
                  <a:cubicBezTo>
                    <a:pt x="855269" y="12122"/>
                    <a:pt x="859942" y="10954"/>
                    <a:pt x="865785" y="7449"/>
                  </a:cubicBezTo>
                  <a:cubicBezTo>
                    <a:pt x="865785" y="6280"/>
                    <a:pt x="867537" y="5696"/>
                    <a:pt x="871042" y="5696"/>
                  </a:cubicBezTo>
                  <a:lnTo>
                    <a:pt x="878053" y="5696"/>
                  </a:lnTo>
                  <a:lnTo>
                    <a:pt x="883310" y="3943"/>
                  </a:lnTo>
                  <a:cubicBezTo>
                    <a:pt x="899668" y="438"/>
                    <a:pt x="913689" y="-730"/>
                    <a:pt x="925373" y="438"/>
                  </a:cubicBezTo>
                  <a:cubicBezTo>
                    <a:pt x="930046" y="438"/>
                    <a:pt x="935596" y="2191"/>
                    <a:pt x="942023" y="5696"/>
                  </a:cubicBezTo>
                  <a:cubicBezTo>
                    <a:pt x="948449" y="9201"/>
                    <a:pt x="953999" y="11538"/>
                    <a:pt x="958672" y="12706"/>
                  </a:cubicBezTo>
                  <a:cubicBezTo>
                    <a:pt x="966851" y="19717"/>
                    <a:pt x="982624" y="29648"/>
                    <a:pt x="1005993" y="42501"/>
                  </a:cubicBezTo>
                  <a:cubicBezTo>
                    <a:pt x="1008329" y="43669"/>
                    <a:pt x="1013003" y="45129"/>
                    <a:pt x="1020013" y="46882"/>
                  </a:cubicBezTo>
                  <a:cubicBezTo>
                    <a:pt x="1027024" y="48635"/>
                    <a:pt x="1032281" y="52432"/>
                    <a:pt x="1035787" y="58274"/>
                  </a:cubicBezTo>
                  <a:cubicBezTo>
                    <a:pt x="1046302" y="71126"/>
                    <a:pt x="1050391" y="82810"/>
                    <a:pt x="1048055" y="93326"/>
                  </a:cubicBezTo>
                  <a:cubicBezTo>
                    <a:pt x="1048055" y="98000"/>
                    <a:pt x="1049223" y="102089"/>
                    <a:pt x="1051560" y="105594"/>
                  </a:cubicBezTo>
                  <a:cubicBezTo>
                    <a:pt x="1053897" y="109099"/>
                    <a:pt x="1057402" y="112020"/>
                    <a:pt x="1062075" y="114357"/>
                  </a:cubicBezTo>
                  <a:cubicBezTo>
                    <a:pt x="1064412" y="115526"/>
                    <a:pt x="1067918" y="116986"/>
                    <a:pt x="1072591" y="118739"/>
                  </a:cubicBezTo>
                  <a:cubicBezTo>
                    <a:pt x="1077265" y="120491"/>
                    <a:pt x="1083107" y="123704"/>
                    <a:pt x="1090117" y="128378"/>
                  </a:cubicBezTo>
                  <a:cubicBezTo>
                    <a:pt x="1094791" y="130715"/>
                    <a:pt x="1099464" y="133636"/>
                    <a:pt x="1104138" y="137141"/>
                  </a:cubicBezTo>
                  <a:cubicBezTo>
                    <a:pt x="1108812" y="140646"/>
                    <a:pt x="1113485" y="143567"/>
                    <a:pt x="1118159" y="145904"/>
                  </a:cubicBezTo>
                  <a:lnTo>
                    <a:pt x="1119911" y="151162"/>
                  </a:lnTo>
                  <a:cubicBezTo>
                    <a:pt x="1122248" y="152330"/>
                    <a:pt x="1124585" y="158172"/>
                    <a:pt x="1126922" y="168688"/>
                  </a:cubicBezTo>
                  <a:lnTo>
                    <a:pt x="1125169" y="170440"/>
                  </a:lnTo>
                  <a:cubicBezTo>
                    <a:pt x="1122832" y="172777"/>
                    <a:pt x="1121664" y="174822"/>
                    <a:pt x="1121664" y="176574"/>
                  </a:cubicBezTo>
                  <a:cubicBezTo>
                    <a:pt x="1121664" y="178327"/>
                    <a:pt x="1123417" y="179787"/>
                    <a:pt x="1126922" y="180956"/>
                  </a:cubicBezTo>
                  <a:lnTo>
                    <a:pt x="1158469" y="189719"/>
                  </a:lnTo>
                  <a:lnTo>
                    <a:pt x="1170737" y="189719"/>
                  </a:lnTo>
                  <a:cubicBezTo>
                    <a:pt x="1173073" y="189719"/>
                    <a:pt x="1174242" y="189719"/>
                    <a:pt x="1174242" y="189719"/>
                  </a:cubicBezTo>
                  <a:cubicBezTo>
                    <a:pt x="1176579" y="188551"/>
                    <a:pt x="1180668" y="189719"/>
                    <a:pt x="1186510" y="193224"/>
                  </a:cubicBezTo>
                  <a:cubicBezTo>
                    <a:pt x="1190015" y="195561"/>
                    <a:pt x="1192937" y="194977"/>
                    <a:pt x="1195273" y="191472"/>
                  </a:cubicBezTo>
                  <a:lnTo>
                    <a:pt x="1198778" y="191472"/>
                  </a:lnTo>
                  <a:cubicBezTo>
                    <a:pt x="1201115" y="192640"/>
                    <a:pt x="1203160" y="192932"/>
                    <a:pt x="1204913" y="192348"/>
                  </a:cubicBezTo>
                  <a:cubicBezTo>
                    <a:pt x="1206665" y="191764"/>
                    <a:pt x="1207541" y="189135"/>
                    <a:pt x="1207541" y="184461"/>
                  </a:cubicBezTo>
                  <a:lnTo>
                    <a:pt x="1223315" y="193224"/>
                  </a:lnTo>
                  <a:cubicBezTo>
                    <a:pt x="1223315" y="190887"/>
                    <a:pt x="1223023" y="189135"/>
                    <a:pt x="1222438" y="187966"/>
                  </a:cubicBezTo>
                  <a:cubicBezTo>
                    <a:pt x="1221854" y="186798"/>
                    <a:pt x="1221562" y="185630"/>
                    <a:pt x="1221562" y="184461"/>
                  </a:cubicBezTo>
                  <a:cubicBezTo>
                    <a:pt x="1221562" y="183293"/>
                    <a:pt x="1221854" y="182416"/>
                    <a:pt x="1222438" y="181832"/>
                  </a:cubicBezTo>
                  <a:cubicBezTo>
                    <a:pt x="1223023" y="181248"/>
                    <a:pt x="1223315" y="180956"/>
                    <a:pt x="1223315" y="180956"/>
                  </a:cubicBezTo>
                  <a:cubicBezTo>
                    <a:pt x="1224483" y="182124"/>
                    <a:pt x="1226236" y="183293"/>
                    <a:pt x="1228573" y="184461"/>
                  </a:cubicBezTo>
                  <a:cubicBezTo>
                    <a:pt x="1230909" y="185630"/>
                    <a:pt x="1232662" y="186798"/>
                    <a:pt x="1233830" y="187966"/>
                  </a:cubicBezTo>
                  <a:lnTo>
                    <a:pt x="1235583" y="186214"/>
                  </a:lnTo>
                  <a:cubicBezTo>
                    <a:pt x="1233246" y="181540"/>
                    <a:pt x="1232954" y="178911"/>
                    <a:pt x="1234707" y="178327"/>
                  </a:cubicBezTo>
                  <a:cubicBezTo>
                    <a:pt x="1236459" y="177743"/>
                    <a:pt x="1237336" y="177451"/>
                    <a:pt x="1237336" y="177451"/>
                  </a:cubicBezTo>
                  <a:lnTo>
                    <a:pt x="1258367" y="177451"/>
                  </a:lnTo>
                  <a:lnTo>
                    <a:pt x="1296924" y="173946"/>
                  </a:lnTo>
                  <a:lnTo>
                    <a:pt x="1337234" y="172193"/>
                  </a:lnTo>
                  <a:cubicBezTo>
                    <a:pt x="1353591" y="172193"/>
                    <a:pt x="1367028" y="172777"/>
                    <a:pt x="1377544" y="173946"/>
                  </a:cubicBezTo>
                  <a:lnTo>
                    <a:pt x="1382801" y="173946"/>
                  </a:lnTo>
                  <a:cubicBezTo>
                    <a:pt x="1390980" y="171609"/>
                    <a:pt x="1397406" y="172777"/>
                    <a:pt x="1402080" y="177451"/>
                  </a:cubicBezTo>
                  <a:cubicBezTo>
                    <a:pt x="1403249" y="178619"/>
                    <a:pt x="1405585" y="179203"/>
                    <a:pt x="1409090" y="179203"/>
                  </a:cubicBezTo>
                  <a:cubicBezTo>
                    <a:pt x="1416101" y="180372"/>
                    <a:pt x="1423987" y="183293"/>
                    <a:pt x="1432750" y="187966"/>
                  </a:cubicBezTo>
                  <a:cubicBezTo>
                    <a:pt x="1441513" y="192640"/>
                    <a:pt x="1448232" y="196145"/>
                    <a:pt x="1452905" y="198482"/>
                  </a:cubicBezTo>
                  <a:cubicBezTo>
                    <a:pt x="1477442" y="210166"/>
                    <a:pt x="1500810" y="226524"/>
                    <a:pt x="1523009" y="247555"/>
                  </a:cubicBezTo>
                  <a:lnTo>
                    <a:pt x="1559814" y="284359"/>
                  </a:lnTo>
                  <a:cubicBezTo>
                    <a:pt x="1560982" y="285528"/>
                    <a:pt x="1562151" y="287572"/>
                    <a:pt x="1563319" y="290493"/>
                  </a:cubicBezTo>
                  <a:cubicBezTo>
                    <a:pt x="1564488" y="293415"/>
                    <a:pt x="1565072" y="296043"/>
                    <a:pt x="1565072" y="298380"/>
                  </a:cubicBezTo>
                  <a:cubicBezTo>
                    <a:pt x="1565072" y="308896"/>
                    <a:pt x="1570914" y="318827"/>
                    <a:pt x="1582598" y="328174"/>
                  </a:cubicBezTo>
                  <a:cubicBezTo>
                    <a:pt x="1583766" y="329343"/>
                    <a:pt x="1591945" y="335769"/>
                    <a:pt x="1607134" y="347453"/>
                  </a:cubicBezTo>
                  <a:cubicBezTo>
                    <a:pt x="1615313" y="353295"/>
                    <a:pt x="1619987" y="360305"/>
                    <a:pt x="1621155" y="368484"/>
                  </a:cubicBezTo>
                  <a:cubicBezTo>
                    <a:pt x="1621155" y="375495"/>
                    <a:pt x="1622031" y="382797"/>
                    <a:pt x="1623784" y="390392"/>
                  </a:cubicBezTo>
                  <a:cubicBezTo>
                    <a:pt x="1625537" y="397986"/>
                    <a:pt x="1626413" y="405289"/>
                    <a:pt x="1626413" y="412299"/>
                  </a:cubicBezTo>
                  <a:cubicBezTo>
                    <a:pt x="1626413" y="414636"/>
                    <a:pt x="1626997" y="416973"/>
                    <a:pt x="1628165" y="419310"/>
                  </a:cubicBezTo>
                  <a:cubicBezTo>
                    <a:pt x="1629334" y="421646"/>
                    <a:pt x="1630502" y="424567"/>
                    <a:pt x="1631671" y="428073"/>
                  </a:cubicBezTo>
                  <a:cubicBezTo>
                    <a:pt x="1631671" y="432746"/>
                    <a:pt x="1631087" y="435667"/>
                    <a:pt x="1629918" y="436836"/>
                  </a:cubicBezTo>
                  <a:cubicBezTo>
                    <a:pt x="1628749" y="438004"/>
                    <a:pt x="1626413" y="440925"/>
                    <a:pt x="1622908" y="445599"/>
                  </a:cubicBezTo>
                  <a:cubicBezTo>
                    <a:pt x="1619402" y="450272"/>
                    <a:pt x="1615313" y="452025"/>
                    <a:pt x="1610639" y="450856"/>
                  </a:cubicBezTo>
                  <a:cubicBezTo>
                    <a:pt x="1608303" y="450856"/>
                    <a:pt x="1606550" y="451441"/>
                    <a:pt x="1605382" y="452609"/>
                  </a:cubicBezTo>
                  <a:cubicBezTo>
                    <a:pt x="1605382" y="452609"/>
                    <a:pt x="1604505" y="454362"/>
                    <a:pt x="1602753" y="457867"/>
                  </a:cubicBezTo>
                  <a:cubicBezTo>
                    <a:pt x="1601000" y="461372"/>
                    <a:pt x="1598371" y="461372"/>
                    <a:pt x="1594866" y="457867"/>
                  </a:cubicBezTo>
                  <a:cubicBezTo>
                    <a:pt x="1592529" y="457867"/>
                    <a:pt x="1591361" y="460204"/>
                    <a:pt x="1591361" y="464877"/>
                  </a:cubicBezTo>
                  <a:cubicBezTo>
                    <a:pt x="1589024" y="474224"/>
                    <a:pt x="1584935" y="477145"/>
                    <a:pt x="1579093" y="473640"/>
                  </a:cubicBezTo>
                  <a:cubicBezTo>
                    <a:pt x="1577924" y="471303"/>
                    <a:pt x="1575587" y="470135"/>
                    <a:pt x="1572082" y="470135"/>
                  </a:cubicBezTo>
                  <a:cubicBezTo>
                    <a:pt x="1570914" y="471303"/>
                    <a:pt x="1570329" y="473640"/>
                    <a:pt x="1570329" y="477145"/>
                  </a:cubicBezTo>
                  <a:cubicBezTo>
                    <a:pt x="1570329" y="480651"/>
                    <a:pt x="1569745" y="483572"/>
                    <a:pt x="1568577" y="485908"/>
                  </a:cubicBezTo>
                  <a:cubicBezTo>
                    <a:pt x="1567409" y="487077"/>
                    <a:pt x="1565656" y="487661"/>
                    <a:pt x="1563319" y="487661"/>
                  </a:cubicBezTo>
                  <a:cubicBezTo>
                    <a:pt x="1560982" y="487661"/>
                    <a:pt x="1558645" y="488245"/>
                    <a:pt x="1556309" y="489414"/>
                  </a:cubicBezTo>
                  <a:lnTo>
                    <a:pt x="1556309" y="492919"/>
                  </a:lnTo>
                  <a:cubicBezTo>
                    <a:pt x="1557477" y="497592"/>
                    <a:pt x="1557185" y="500221"/>
                    <a:pt x="1555433" y="500806"/>
                  </a:cubicBezTo>
                  <a:cubicBezTo>
                    <a:pt x="1553680" y="501390"/>
                    <a:pt x="1551051" y="501682"/>
                    <a:pt x="1547546" y="501682"/>
                  </a:cubicBezTo>
                  <a:lnTo>
                    <a:pt x="1540535" y="503434"/>
                  </a:lnTo>
                  <a:lnTo>
                    <a:pt x="1535278" y="505187"/>
                  </a:lnTo>
                  <a:cubicBezTo>
                    <a:pt x="1530604" y="505187"/>
                    <a:pt x="1526515" y="509861"/>
                    <a:pt x="1523009" y="519208"/>
                  </a:cubicBezTo>
                  <a:cubicBezTo>
                    <a:pt x="1520673" y="522713"/>
                    <a:pt x="1517751" y="524758"/>
                    <a:pt x="1514246" y="525342"/>
                  </a:cubicBezTo>
                  <a:cubicBezTo>
                    <a:pt x="1510741" y="525926"/>
                    <a:pt x="1507820" y="525050"/>
                    <a:pt x="1505483" y="522713"/>
                  </a:cubicBezTo>
                  <a:cubicBezTo>
                    <a:pt x="1504315" y="519208"/>
                    <a:pt x="1501978" y="519208"/>
                    <a:pt x="1498473" y="522713"/>
                  </a:cubicBezTo>
                  <a:cubicBezTo>
                    <a:pt x="1496136" y="525050"/>
                    <a:pt x="1492631" y="526218"/>
                    <a:pt x="1487957" y="526218"/>
                  </a:cubicBezTo>
                  <a:cubicBezTo>
                    <a:pt x="1484452" y="526218"/>
                    <a:pt x="1482115" y="527971"/>
                    <a:pt x="1480947" y="531476"/>
                  </a:cubicBezTo>
                  <a:cubicBezTo>
                    <a:pt x="1480947" y="534981"/>
                    <a:pt x="1479194" y="537318"/>
                    <a:pt x="1475689" y="538486"/>
                  </a:cubicBezTo>
                  <a:cubicBezTo>
                    <a:pt x="1472184" y="539655"/>
                    <a:pt x="1468679" y="539071"/>
                    <a:pt x="1465174" y="536734"/>
                  </a:cubicBezTo>
                  <a:cubicBezTo>
                    <a:pt x="1465174" y="535565"/>
                    <a:pt x="1464881" y="535273"/>
                    <a:pt x="1464297" y="535858"/>
                  </a:cubicBezTo>
                  <a:cubicBezTo>
                    <a:pt x="1463713" y="536442"/>
                    <a:pt x="1462837" y="536150"/>
                    <a:pt x="1461668" y="534981"/>
                  </a:cubicBezTo>
                  <a:cubicBezTo>
                    <a:pt x="1460500" y="538486"/>
                    <a:pt x="1457579" y="540531"/>
                    <a:pt x="1452905" y="541115"/>
                  </a:cubicBezTo>
                  <a:cubicBezTo>
                    <a:pt x="1448232" y="541700"/>
                    <a:pt x="1445311" y="541992"/>
                    <a:pt x="1444142" y="541992"/>
                  </a:cubicBezTo>
                  <a:cubicBezTo>
                    <a:pt x="1444142" y="541992"/>
                    <a:pt x="1443850" y="542284"/>
                    <a:pt x="1443266" y="542868"/>
                  </a:cubicBezTo>
                  <a:cubicBezTo>
                    <a:pt x="1442682" y="543452"/>
                    <a:pt x="1442390" y="544328"/>
                    <a:pt x="1442390" y="545497"/>
                  </a:cubicBezTo>
                  <a:cubicBezTo>
                    <a:pt x="1438885" y="551339"/>
                    <a:pt x="1434211" y="553091"/>
                    <a:pt x="1428369" y="550755"/>
                  </a:cubicBezTo>
                  <a:cubicBezTo>
                    <a:pt x="1427201" y="549586"/>
                    <a:pt x="1424280" y="547834"/>
                    <a:pt x="1419606" y="545497"/>
                  </a:cubicBezTo>
                  <a:cubicBezTo>
                    <a:pt x="1414932" y="543160"/>
                    <a:pt x="1412011" y="540239"/>
                    <a:pt x="1410843" y="536734"/>
                  </a:cubicBezTo>
                  <a:cubicBezTo>
                    <a:pt x="1410843" y="534397"/>
                    <a:pt x="1409090" y="532644"/>
                    <a:pt x="1405585" y="531476"/>
                  </a:cubicBezTo>
                  <a:cubicBezTo>
                    <a:pt x="1410259" y="529139"/>
                    <a:pt x="1413180" y="527971"/>
                    <a:pt x="1414348" y="527971"/>
                  </a:cubicBezTo>
                  <a:cubicBezTo>
                    <a:pt x="1412011" y="527971"/>
                    <a:pt x="1408214" y="527679"/>
                    <a:pt x="1402956" y="527094"/>
                  </a:cubicBezTo>
                  <a:cubicBezTo>
                    <a:pt x="1397699" y="526510"/>
                    <a:pt x="1393901" y="528555"/>
                    <a:pt x="1391564" y="533229"/>
                  </a:cubicBezTo>
                  <a:cubicBezTo>
                    <a:pt x="1392733" y="535565"/>
                    <a:pt x="1396238" y="537902"/>
                    <a:pt x="1402080" y="540239"/>
                  </a:cubicBezTo>
                  <a:cubicBezTo>
                    <a:pt x="1407922" y="542576"/>
                    <a:pt x="1412011" y="546665"/>
                    <a:pt x="1414348" y="552507"/>
                  </a:cubicBezTo>
                  <a:cubicBezTo>
                    <a:pt x="1406169" y="552507"/>
                    <a:pt x="1400911" y="553091"/>
                    <a:pt x="1398575" y="554260"/>
                  </a:cubicBezTo>
                  <a:cubicBezTo>
                    <a:pt x="1392733" y="560102"/>
                    <a:pt x="1389812" y="563023"/>
                    <a:pt x="1389812" y="563023"/>
                  </a:cubicBezTo>
                  <a:cubicBezTo>
                    <a:pt x="1388643" y="563023"/>
                    <a:pt x="1386599" y="562731"/>
                    <a:pt x="1383678" y="562146"/>
                  </a:cubicBezTo>
                  <a:cubicBezTo>
                    <a:pt x="1380757" y="561562"/>
                    <a:pt x="1378712" y="561854"/>
                    <a:pt x="1377544" y="563023"/>
                  </a:cubicBezTo>
                  <a:cubicBezTo>
                    <a:pt x="1376375" y="564191"/>
                    <a:pt x="1375791" y="566528"/>
                    <a:pt x="1375791" y="570033"/>
                  </a:cubicBezTo>
                  <a:cubicBezTo>
                    <a:pt x="1374623" y="572370"/>
                    <a:pt x="1371701" y="573538"/>
                    <a:pt x="1367028" y="573538"/>
                  </a:cubicBezTo>
                  <a:cubicBezTo>
                    <a:pt x="1362354" y="573538"/>
                    <a:pt x="1359433" y="572370"/>
                    <a:pt x="1358265" y="570033"/>
                  </a:cubicBezTo>
                  <a:lnTo>
                    <a:pt x="1356512" y="566528"/>
                  </a:lnTo>
                  <a:lnTo>
                    <a:pt x="1354760" y="566528"/>
                  </a:lnTo>
                  <a:cubicBezTo>
                    <a:pt x="1357097" y="573538"/>
                    <a:pt x="1354176" y="577044"/>
                    <a:pt x="1345997" y="577044"/>
                  </a:cubicBezTo>
                  <a:cubicBezTo>
                    <a:pt x="1343660" y="577044"/>
                    <a:pt x="1339571" y="577920"/>
                    <a:pt x="1333729" y="579673"/>
                  </a:cubicBezTo>
                  <a:cubicBezTo>
                    <a:pt x="1327887" y="581425"/>
                    <a:pt x="1322045" y="581133"/>
                    <a:pt x="1316203" y="578796"/>
                  </a:cubicBezTo>
                  <a:cubicBezTo>
                    <a:pt x="1308024" y="575291"/>
                    <a:pt x="1303350" y="570617"/>
                    <a:pt x="1302182" y="564775"/>
                  </a:cubicBezTo>
                  <a:lnTo>
                    <a:pt x="1302182" y="561270"/>
                  </a:lnTo>
                  <a:cubicBezTo>
                    <a:pt x="1303350" y="558933"/>
                    <a:pt x="1305103" y="557765"/>
                    <a:pt x="1307440" y="557765"/>
                  </a:cubicBezTo>
                  <a:lnTo>
                    <a:pt x="1317955" y="557765"/>
                  </a:lnTo>
                  <a:cubicBezTo>
                    <a:pt x="1317955" y="555428"/>
                    <a:pt x="1318247" y="553383"/>
                    <a:pt x="1318831" y="551631"/>
                  </a:cubicBezTo>
                  <a:cubicBezTo>
                    <a:pt x="1319416" y="549878"/>
                    <a:pt x="1319124" y="548418"/>
                    <a:pt x="1317955" y="547249"/>
                  </a:cubicBezTo>
                  <a:cubicBezTo>
                    <a:pt x="1314450" y="543744"/>
                    <a:pt x="1311529" y="541992"/>
                    <a:pt x="1309192" y="541992"/>
                  </a:cubicBezTo>
                  <a:cubicBezTo>
                    <a:pt x="1306855" y="541992"/>
                    <a:pt x="1304519" y="542868"/>
                    <a:pt x="1302182" y="544620"/>
                  </a:cubicBezTo>
                  <a:cubicBezTo>
                    <a:pt x="1299845" y="546373"/>
                    <a:pt x="1298092" y="547834"/>
                    <a:pt x="1296924" y="549002"/>
                  </a:cubicBezTo>
                  <a:cubicBezTo>
                    <a:pt x="1296924" y="552507"/>
                    <a:pt x="1296048" y="556889"/>
                    <a:pt x="1294295" y="562146"/>
                  </a:cubicBezTo>
                  <a:cubicBezTo>
                    <a:pt x="1292542" y="567404"/>
                    <a:pt x="1294003" y="571786"/>
                    <a:pt x="1298677" y="575291"/>
                  </a:cubicBezTo>
                  <a:cubicBezTo>
                    <a:pt x="1288161" y="579965"/>
                    <a:pt x="1281151" y="578212"/>
                    <a:pt x="1277645" y="570033"/>
                  </a:cubicBezTo>
                  <a:lnTo>
                    <a:pt x="1277645" y="564775"/>
                  </a:lnTo>
                  <a:cubicBezTo>
                    <a:pt x="1276477" y="557765"/>
                    <a:pt x="1274140" y="554260"/>
                    <a:pt x="1270635" y="554260"/>
                  </a:cubicBezTo>
                  <a:lnTo>
                    <a:pt x="1249604" y="554260"/>
                  </a:lnTo>
                  <a:cubicBezTo>
                    <a:pt x="1247267" y="554260"/>
                    <a:pt x="1245222" y="556012"/>
                    <a:pt x="1243470" y="559518"/>
                  </a:cubicBezTo>
                  <a:cubicBezTo>
                    <a:pt x="1241717" y="563023"/>
                    <a:pt x="1240841" y="566528"/>
                    <a:pt x="1240841" y="570033"/>
                  </a:cubicBezTo>
                  <a:cubicBezTo>
                    <a:pt x="1242009" y="572370"/>
                    <a:pt x="1242593" y="575875"/>
                    <a:pt x="1242593" y="580549"/>
                  </a:cubicBezTo>
                  <a:cubicBezTo>
                    <a:pt x="1242593" y="580549"/>
                    <a:pt x="1242301" y="580841"/>
                    <a:pt x="1241717" y="581425"/>
                  </a:cubicBezTo>
                  <a:cubicBezTo>
                    <a:pt x="1241133" y="582009"/>
                    <a:pt x="1240841" y="582301"/>
                    <a:pt x="1240841" y="582301"/>
                  </a:cubicBezTo>
                  <a:lnTo>
                    <a:pt x="1235583" y="578796"/>
                  </a:lnTo>
                  <a:lnTo>
                    <a:pt x="1232078" y="566528"/>
                  </a:lnTo>
                  <a:cubicBezTo>
                    <a:pt x="1229741" y="560686"/>
                    <a:pt x="1226236" y="557765"/>
                    <a:pt x="1221562" y="557765"/>
                  </a:cubicBezTo>
                  <a:cubicBezTo>
                    <a:pt x="1214552" y="560102"/>
                    <a:pt x="1209878" y="561270"/>
                    <a:pt x="1207541" y="561270"/>
                  </a:cubicBezTo>
                  <a:cubicBezTo>
                    <a:pt x="1202868" y="561270"/>
                    <a:pt x="1198778" y="558933"/>
                    <a:pt x="1195273" y="554260"/>
                  </a:cubicBezTo>
                  <a:lnTo>
                    <a:pt x="1191768" y="566528"/>
                  </a:lnTo>
                  <a:cubicBezTo>
                    <a:pt x="1189431" y="566528"/>
                    <a:pt x="1187094" y="567696"/>
                    <a:pt x="1184758" y="570033"/>
                  </a:cubicBezTo>
                  <a:cubicBezTo>
                    <a:pt x="1182421" y="566528"/>
                    <a:pt x="1179208" y="565067"/>
                    <a:pt x="1175118" y="565652"/>
                  </a:cubicBezTo>
                  <a:cubicBezTo>
                    <a:pt x="1171029" y="566236"/>
                    <a:pt x="1167816" y="566528"/>
                    <a:pt x="1165479" y="566528"/>
                  </a:cubicBezTo>
                  <a:cubicBezTo>
                    <a:pt x="1161974" y="565360"/>
                    <a:pt x="1157300" y="564775"/>
                    <a:pt x="1151458" y="564775"/>
                  </a:cubicBezTo>
                  <a:cubicBezTo>
                    <a:pt x="1145616" y="564775"/>
                    <a:pt x="1139774" y="565360"/>
                    <a:pt x="1133932" y="566528"/>
                  </a:cubicBezTo>
                  <a:cubicBezTo>
                    <a:pt x="1128090" y="567696"/>
                    <a:pt x="1123417" y="568865"/>
                    <a:pt x="1119911" y="570033"/>
                  </a:cubicBezTo>
                  <a:cubicBezTo>
                    <a:pt x="1115238" y="570033"/>
                    <a:pt x="1105891" y="572954"/>
                    <a:pt x="1091870" y="578796"/>
                  </a:cubicBezTo>
                  <a:cubicBezTo>
                    <a:pt x="1084859" y="582301"/>
                    <a:pt x="1079602" y="584054"/>
                    <a:pt x="1076096" y="584054"/>
                  </a:cubicBezTo>
                  <a:cubicBezTo>
                    <a:pt x="1072591" y="586391"/>
                    <a:pt x="1068502" y="588143"/>
                    <a:pt x="1063828" y="589312"/>
                  </a:cubicBezTo>
                  <a:cubicBezTo>
                    <a:pt x="1059155" y="590480"/>
                    <a:pt x="1054481" y="592817"/>
                    <a:pt x="1049807" y="596322"/>
                  </a:cubicBezTo>
                  <a:cubicBezTo>
                    <a:pt x="1046302" y="598659"/>
                    <a:pt x="1042797" y="600119"/>
                    <a:pt x="1039292" y="600704"/>
                  </a:cubicBezTo>
                  <a:cubicBezTo>
                    <a:pt x="1035787" y="601288"/>
                    <a:pt x="1032281" y="602748"/>
                    <a:pt x="1028776" y="605085"/>
                  </a:cubicBezTo>
                  <a:lnTo>
                    <a:pt x="1023519" y="606838"/>
                  </a:lnTo>
                  <a:cubicBezTo>
                    <a:pt x="1020013" y="608006"/>
                    <a:pt x="1005993" y="613848"/>
                    <a:pt x="981456" y="624364"/>
                  </a:cubicBezTo>
                  <a:cubicBezTo>
                    <a:pt x="977951" y="625532"/>
                    <a:pt x="974153" y="627285"/>
                    <a:pt x="970064" y="629622"/>
                  </a:cubicBezTo>
                  <a:cubicBezTo>
                    <a:pt x="965975" y="631958"/>
                    <a:pt x="962177" y="633711"/>
                    <a:pt x="958672" y="634879"/>
                  </a:cubicBezTo>
                  <a:cubicBezTo>
                    <a:pt x="956335" y="634879"/>
                    <a:pt x="955167" y="636632"/>
                    <a:pt x="955167" y="640137"/>
                  </a:cubicBezTo>
                  <a:cubicBezTo>
                    <a:pt x="956335" y="641306"/>
                    <a:pt x="957504" y="643058"/>
                    <a:pt x="958672" y="645395"/>
                  </a:cubicBezTo>
                  <a:cubicBezTo>
                    <a:pt x="959841" y="647732"/>
                    <a:pt x="961009" y="649484"/>
                    <a:pt x="962177" y="650653"/>
                  </a:cubicBezTo>
                  <a:cubicBezTo>
                    <a:pt x="965683" y="655326"/>
                    <a:pt x="967435" y="662337"/>
                    <a:pt x="967435" y="671684"/>
                  </a:cubicBezTo>
                  <a:cubicBezTo>
                    <a:pt x="967435" y="672852"/>
                    <a:pt x="968019" y="674021"/>
                    <a:pt x="969188" y="675189"/>
                  </a:cubicBezTo>
                  <a:cubicBezTo>
                    <a:pt x="970356" y="676358"/>
                    <a:pt x="970940" y="678110"/>
                    <a:pt x="970940" y="680447"/>
                  </a:cubicBezTo>
                  <a:cubicBezTo>
                    <a:pt x="975614" y="689794"/>
                    <a:pt x="977951" y="695636"/>
                    <a:pt x="977951" y="697973"/>
                  </a:cubicBezTo>
                  <a:cubicBezTo>
                    <a:pt x="980287" y="701478"/>
                    <a:pt x="982624" y="706736"/>
                    <a:pt x="984961" y="713746"/>
                  </a:cubicBezTo>
                  <a:cubicBezTo>
                    <a:pt x="998982" y="709073"/>
                    <a:pt x="1011834" y="703815"/>
                    <a:pt x="1023519" y="697973"/>
                  </a:cubicBezTo>
                  <a:lnTo>
                    <a:pt x="1065581" y="680447"/>
                  </a:lnTo>
                  <a:cubicBezTo>
                    <a:pt x="1071423" y="674605"/>
                    <a:pt x="1077265" y="671684"/>
                    <a:pt x="1083107" y="671684"/>
                  </a:cubicBezTo>
                  <a:lnTo>
                    <a:pt x="1084859" y="671684"/>
                  </a:lnTo>
                  <a:cubicBezTo>
                    <a:pt x="1088365" y="667010"/>
                    <a:pt x="1093038" y="664674"/>
                    <a:pt x="1098880" y="664674"/>
                  </a:cubicBezTo>
                  <a:cubicBezTo>
                    <a:pt x="1098880" y="664674"/>
                    <a:pt x="1100049" y="664674"/>
                    <a:pt x="1102385" y="664674"/>
                  </a:cubicBezTo>
                  <a:lnTo>
                    <a:pt x="1116406" y="657663"/>
                  </a:lnTo>
                  <a:cubicBezTo>
                    <a:pt x="1121080" y="657663"/>
                    <a:pt x="1123417" y="657079"/>
                    <a:pt x="1123417" y="655911"/>
                  </a:cubicBezTo>
                  <a:cubicBezTo>
                    <a:pt x="1128090" y="652405"/>
                    <a:pt x="1133348" y="650653"/>
                    <a:pt x="1139190" y="650653"/>
                  </a:cubicBezTo>
                  <a:cubicBezTo>
                    <a:pt x="1141527" y="650653"/>
                    <a:pt x="1143279" y="649484"/>
                    <a:pt x="1144448" y="647148"/>
                  </a:cubicBezTo>
                  <a:cubicBezTo>
                    <a:pt x="1145616" y="643642"/>
                    <a:pt x="1147661" y="641598"/>
                    <a:pt x="1150582" y="641013"/>
                  </a:cubicBezTo>
                  <a:cubicBezTo>
                    <a:pt x="1153503" y="640429"/>
                    <a:pt x="1157300" y="640137"/>
                    <a:pt x="1161974" y="640137"/>
                  </a:cubicBezTo>
                  <a:cubicBezTo>
                    <a:pt x="1163142" y="640137"/>
                    <a:pt x="1165771" y="638969"/>
                    <a:pt x="1169861" y="636632"/>
                  </a:cubicBezTo>
                  <a:cubicBezTo>
                    <a:pt x="1173950" y="634295"/>
                    <a:pt x="1177747" y="633711"/>
                    <a:pt x="1181252" y="634879"/>
                  </a:cubicBezTo>
                  <a:cubicBezTo>
                    <a:pt x="1181252" y="634879"/>
                    <a:pt x="1181545" y="634587"/>
                    <a:pt x="1182129" y="634003"/>
                  </a:cubicBezTo>
                  <a:cubicBezTo>
                    <a:pt x="1182713" y="633419"/>
                    <a:pt x="1183005" y="633127"/>
                    <a:pt x="1183005" y="633127"/>
                  </a:cubicBezTo>
                  <a:cubicBezTo>
                    <a:pt x="1184173" y="627285"/>
                    <a:pt x="1183589" y="621443"/>
                    <a:pt x="1181252" y="615601"/>
                  </a:cubicBezTo>
                  <a:cubicBezTo>
                    <a:pt x="1183589" y="596906"/>
                    <a:pt x="1184758" y="584638"/>
                    <a:pt x="1184758" y="578796"/>
                  </a:cubicBezTo>
                  <a:cubicBezTo>
                    <a:pt x="1190599" y="582301"/>
                    <a:pt x="1196734" y="585807"/>
                    <a:pt x="1203160" y="589312"/>
                  </a:cubicBezTo>
                  <a:cubicBezTo>
                    <a:pt x="1209586" y="592817"/>
                    <a:pt x="1215720" y="596322"/>
                    <a:pt x="1221562" y="599827"/>
                  </a:cubicBezTo>
                  <a:cubicBezTo>
                    <a:pt x="1228573" y="603333"/>
                    <a:pt x="1237628" y="608590"/>
                    <a:pt x="1248727" y="615601"/>
                  </a:cubicBezTo>
                  <a:cubicBezTo>
                    <a:pt x="1259827" y="622611"/>
                    <a:pt x="1269467" y="628453"/>
                    <a:pt x="1277645" y="633127"/>
                  </a:cubicBezTo>
                  <a:cubicBezTo>
                    <a:pt x="1278814" y="634295"/>
                    <a:pt x="1282319" y="634879"/>
                    <a:pt x="1288161" y="634879"/>
                  </a:cubicBezTo>
                  <a:cubicBezTo>
                    <a:pt x="1311529" y="643058"/>
                    <a:pt x="1326134" y="659416"/>
                    <a:pt x="1331976" y="683952"/>
                  </a:cubicBezTo>
                  <a:cubicBezTo>
                    <a:pt x="1333145" y="685121"/>
                    <a:pt x="1337234" y="691547"/>
                    <a:pt x="1344244" y="703231"/>
                  </a:cubicBezTo>
                  <a:cubicBezTo>
                    <a:pt x="1352423" y="707904"/>
                    <a:pt x="1359433" y="712870"/>
                    <a:pt x="1365275" y="718128"/>
                  </a:cubicBezTo>
                  <a:cubicBezTo>
                    <a:pt x="1371117" y="723386"/>
                    <a:pt x="1376375" y="727767"/>
                    <a:pt x="1381049" y="731272"/>
                  </a:cubicBezTo>
                  <a:lnTo>
                    <a:pt x="1382801" y="740035"/>
                  </a:lnTo>
                  <a:lnTo>
                    <a:pt x="1382801" y="743541"/>
                  </a:lnTo>
                  <a:cubicBezTo>
                    <a:pt x="1382801" y="747046"/>
                    <a:pt x="1383970" y="750551"/>
                    <a:pt x="1386307" y="754056"/>
                  </a:cubicBezTo>
                  <a:cubicBezTo>
                    <a:pt x="1388643" y="757561"/>
                    <a:pt x="1391564" y="759314"/>
                    <a:pt x="1395070" y="759314"/>
                  </a:cubicBezTo>
                  <a:cubicBezTo>
                    <a:pt x="1406754" y="763988"/>
                    <a:pt x="1416101" y="772751"/>
                    <a:pt x="1423111" y="785603"/>
                  </a:cubicBezTo>
                  <a:cubicBezTo>
                    <a:pt x="1423111" y="784435"/>
                    <a:pt x="1426032" y="797871"/>
                    <a:pt x="1431874" y="825913"/>
                  </a:cubicBezTo>
                  <a:cubicBezTo>
                    <a:pt x="1433043" y="831755"/>
                    <a:pt x="1434211" y="837597"/>
                    <a:pt x="1435379" y="843439"/>
                  </a:cubicBezTo>
                  <a:cubicBezTo>
                    <a:pt x="1436548" y="849281"/>
                    <a:pt x="1437716" y="855123"/>
                    <a:pt x="1438885" y="860965"/>
                  </a:cubicBezTo>
                  <a:cubicBezTo>
                    <a:pt x="1438885" y="869144"/>
                    <a:pt x="1436548" y="874401"/>
                    <a:pt x="1431874" y="876738"/>
                  </a:cubicBezTo>
                  <a:cubicBezTo>
                    <a:pt x="1429537" y="877907"/>
                    <a:pt x="1428369" y="879075"/>
                    <a:pt x="1428369" y="880243"/>
                  </a:cubicBezTo>
                  <a:cubicBezTo>
                    <a:pt x="1428369" y="881412"/>
                    <a:pt x="1427785" y="882580"/>
                    <a:pt x="1426616" y="883749"/>
                  </a:cubicBezTo>
                  <a:lnTo>
                    <a:pt x="1424864" y="883749"/>
                  </a:lnTo>
                  <a:cubicBezTo>
                    <a:pt x="1422527" y="883749"/>
                    <a:pt x="1419022" y="887254"/>
                    <a:pt x="1414348" y="894264"/>
                  </a:cubicBezTo>
                  <a:cubicBezTo>
                    <a:pt x="1414348" y="908285"/>
                    <a:pt x="1413764" y="918801"/>
                    <a:pt x="1412595" y="925811"/>
                  </a:cubicBezTo>
                  <a:cubicBezTo>
                    <a:pt x="1411427" y="928148"/>
                    <a:pt x="1409967" y="931361"/>
                    <a:pt x="1408214" y="935450"/>
                  </a:cubicBezTo>
                  <a:cubicBezTo>
                    <a:pt x="1406461" y="939540"/>
                    <a:pt x="1404417" y="942753"/>
                    <a:pt x="1402080" y="945090"/>
                  </a:cubicBezTo>
                  <a:cubicBezTo>
                    <a:pt x="1400911" y="950932"/>
                    <a:pt x="1399159" y="957066"/>
                    <a:pt x="1396822" y="963492"/>
                  </a:cubicBezTo>
                  <a:cubicBezTo>
                    <a:pt x="1394485" y="969918"/>
                    <a:pt x="1392733" y="975468"/>
                    <a:pt x="1391564" y="980142"/>
                  </a:cubicBezTo>
                  <a:cubicBezTo>
                    <a:pt x="1384554" y="1004678"/>
                    <a:pt x="1381049" y="1016946"/>
                    <a:pt x="1381049" y="1016946"/>
                  </a:cubicBezTo>
                  <a:cubicBezTo>
                    <a:pt x="1378712" y="1019283"/>
                    <a:pt x="1377544" y="1021620"/>
                    <a:pt x="1377544" y="1023957"/>
                  </a:cubicBezTo>
                  <a:cubicBezTo>
                    <a:pt x="1377544" y="1029799"/>
                    <a:pt x="1375207" y="1033888"/>
                    <a:pt x="1370533" y="1036225"/>
                  </a:cubicBezTo>
                  <a:cubicBezTo>
                    <a:pt x="1370533" y="1043235"/>
                    <a:pt x="1369365" y="1047325"/>
                    <a:pt x="1367028" y="1048493"/>
                  </a:cubicBezTo>
                  <a:cubicBezTo>
                    <a:pt x="1364691" y="1050830"/>
                    <a:pt x="1361770" y="1054627"/>
                    <a:pt x="1358265" y="1059885"/>
                  </a:cubicBezTo>
                  <a:cubicBezTo>
                    <a:pt x="1354760" y="1065143"/>
                    <a:pt x="1351839" y="1069524"/>
                    <a:pt x="1349502" y="1073029"/>
                  </a:cubicBezTo>
                  <a:cubicBezTo>
                    <a:pt x="1349502" y="1078871"/>
                    <a:pt x="1348041" y="1084129"/>
                    <a:pt x="1345121" y="1088803"/>
                  </a:cubicBezTo>
                  <a:cubicBezTo>
                    <a:pt x="1342199" y="1093476"/>
                    <a:pt x="1340155" y="1096982"/>
                    <a:pt x="1338986" y="1099318"/>
                  </a:cubicBezTo>
                  <a:lnTo>
                    <a:pt x="1319708" y="1127360"/>
                  </a:lnTo>
                  <a:cubicBezTo>
                    <a:pt x="1319708" y="1127360"/>
                    <a:pt x="1319416" y="1127652"/>
                    <a:pt x="1318831" y="1128236"/>
                  </a:cubicBezTo>
                  <a:cubicBezTo>
                    <a:pt x="1318247" y="1128820"/>
                    <a:pt x="1317955" y="1129697"/>
                    <a:pt x="1317955" y="1130865"/>
                  </a:cubicBezTo>
                  <a:cubicBezTo>
                    <a:pt x="1314450" y="1135539"/>
                    <a:pt x="1311821" y="1140212"/>
                    <a:pt x="1310069" y="1144886"/>
                  </a:cubicBezTo>
                  <a:cubicBezTo>
                    <a:pt x="1308316" y="1149560"/>
                    <a:pt x="1306271" y="1153649"/>
                    <a:pt x="1303934" y="1157154"/>
                  </a:cubicBezTo>
                  <a:cubicBezTo>
                    <a:pt x="1298092" y="1162996"/>
                    <a:pt x="1296340" y="1168254"/>
                    <a:pt x="1298677" y="1172928"/>
                  </a:cubicBezTo>
                  <a:lnTo>
                    <a:pt x="1295171" y="1172928"/>
                  </a:lnTo>
                  <a:cubicBezTo>
                    <a:pt x="1290498" y="1174096"/>
                    <a:pt x="1288161" y="1176433"/>
                    <a:pt x="1288161" y="1179938"/>
                  </a:cubicBezTo>
                  <a:cubicBezTo>
                    <a:pt x="1288161" y="1182275"/>
                    <a:pt x="1285240" y="1184612"/>
                    <a:pt x="1279398" y="1186948"/>
                  </a:cubicBezTo>
                  <a:lnTo>
                    <a:pt x="1277645" y="1190454"/>
                  </a:lnTo>
                  <a:cubicBezTo>
                    <a:pt x="1272972" y="1190454"/>
                    <a:pt x="1269467" y="1191622"/>
                    <a:pt x="1267130" y="1193959"/>
                  </a:cubicBezTo>
                  <a:cubicBezTo>
                    <a:pt x="1261288" y="1205643"/>
                    <a:pt x="1251356" y="1215574"/>
                    <a:pt x="1237336" y="1223753"/>
                  </a:cubicBezTo>
                  <a:lnTo>
                    <a:pt x="1240841" y="1232516"/>
                  </a:lnTo>
                  <a:cubicBezTo>
                    <a:pt x="1226820" y="1232516"/>
                    <a:pt x="1217473" y="1238942"/>
                    <a:pt x="1212799" y="1251795"/>
                  </a:cubicBezTo>
                  <a:lnTo>
                    <a:pt x="1242593" y="1255300"/>
                  </a:lnTo>
                  <a:cubicBezTo>
                    <a:pt x="1255446" y="1258805"/>
                    <a:pt x="1267714" y="1259389"/>
                    <a:pt x="1279398" y="1257052"/>
                  </a:cubicBezTo>
                  <a:cubicBezTo>
                    <a:pt x="1291082" y="1257052"/>
                    <a:pt x="1303934" y="1255300"/>
                    <a:pt x="1317955" y="1251795"/>
                  </a:cubicBezTo>
                  <a:lnTo>
                    <a:pt x="1321460" y="1250042"/>
                  </a:lnTo>
                  <a:lnTo>
                    <a:pt x="1330223" y="1250042"/>
                  </a:lnTo>
                  <a:cubicBezTo>
                    <a:pt x="1339571" y="1250042"/>
                    <a:pt x="1348041" y="1247413"/>
                    <a:pt x="1355636" y="1242155"/>
                  </a:cubicBezTo>
                  <a:cubicBezTo>
                    <a:pt x="1363231" y="1236897"/>
                    <a:pt x="1368196" y="1233684"/>
                    <a:pt x="1370533" y="1232516"/>
                  </a:cubicBezTo>
                  <a:cubicBezTo>
                    <a:pt x="1396238" y="1216158"/>
                    <a:pt x="1413764" y="1199217"/>
                    <a:pt x="1423111" y="1181691"/>
                  </a:cubicBezTo>
                  <a:lnTo>
                    <a:pt x="1533525" y="1057256"/>
                  </a:lnTo>
                  <a:cubicBezTo>
                    <a:pt x="1504315" y="1102824"/>
                    <a:pt x="1482115" y="1141965"/>
                    <a:pt x="1466926" y="1174680"/>
                  </a:cubicBezTo>
                  <a:cubicBezTo>
                    <a:pt x="1470431" y="1180522"/>
                    <a:pt x="1475689" y="1178185"/>
                    <a:pt x="1482700" y="1167670"/>
                  </a:cubicBezTo>
                  <a:cubicBezTo>
                    <a:pt x="1489710" y="1157154"/>
                    <a:pt x="1496136" y="1145470"/>
                    <a:pt x="1501978" y="1132618"/>
                  </a:cubicBezTo>
                  <a:cubicBezTo>
                    <a:pt x="1500810" y="1137291"/>
                    <a:pt x="1497013" y="1158615"/>
                    <a:pt x="1490586" y="1196588"/>
                  </a:cubicBezTo>
                  <a:cubicBezTo>
                    <a:pt x="1484160" y="1234561"/>
                    <a:pt x="1481531" y="1254716"/>
                    <a:pt x="1482700" y="1257052"/>
                  </a:cubicBezTo>
                  <a:lnTo>
                    <a:pt x="1482700" y="1258805"/>
                  </a:lnTo>
                  <a:cubicBezTo>
                    <a:pt x="1482700" y="1261142"/>
                    <a:pt x="1483868" y="1263771"/>
                    <a:pt x="1486205" y="1266692"/>
                  </a:cubicBezTo>
                  <a:cubicBezTo>
                    <a:pt x="1488541" y="1269613"/>
                    <a:pt x="1489710" y="1272242"/>
                    <a:pt x="1489710" y="1274578"/>
                  </a:cubicBezTo>
                  <a:cubicBezTo>
                    <a:pt x="1493215" y="1279252"/>
                    <a:pt x="1497013" y="1276331"/>
                    <a:pt x="1501102" y="1265815"/>
                  </a:cubicBezTo>
                  <a:cubicBezTo>
                    <a:pt x="1505191" y="1255300"/>
                    <a:pt x="1508112" y="1246537"/>
                    <a:pt x="1509865" y="1239526"/>
                  </a:cubicBezTo>
                  <a:cubicBezTo>
                    <a:pt x="1511617" y="1232516"/>
                    <a:pt x="1513078" y="1227258"/>
                    <a:pt x="1514246" y="1223753"/>
                  </a:cubicBezTo>
                  <a:lnTo>
                    <a:pt x="1508989" y="1318393"/>
                  </a:lnTo>
                  <a:cubicBezTo>
                    <a:pt x="1508989" y="1331246"/>
                    <a:pt x="1517167" y="1342930"/>
                    <a:pt x="1533525" y="1353445"/>
                  </a:cubicBezTo>
                  <a:cubicBezTo>
                    <a:pt x="1535862" y="1353445"/>
                    <a:pt x="1541119" y="1355782"/>
                    <a:pt x="1549298" y="1360456"/>
                  </a:cubicBezTo>
                  <a:cubicBezTo>
                    <a:pt x="1552804" y="1360456"/>
                    <a:pt x="1556017" y="1362208"/>
                    <a:pt x="1558938" y="1365714"/>
                  </a:cubicBezTo>
                  <a:cubicBezTo>
                    <a:pt x="1561859" y="1369219"/>
                    <a:pt x="1561567" y="1373308"/>
                    <a:pt x="1558061" y="1377982"/>
                  </a:cubicBezTo>
                  <a:lnTo>
                    <a:pt x="1558061" y="1386745"/>
                  </a:lnTo>
                  <a:cubicBezTo>
                    <a:pt x="1560398" y="1387913"/>
                    <a:pt x="1562735" y="1389958"/>
                    <a:pt x="1565072" y="1392879"/>
                  </a:cubicBezTo>
                  <a:cubicBezTo>
                    <a:pt x="1567409" y="1395800"/>
                    <a:pt x="1568577" y="1399013"/>
                    <a:pt x="1568577" y="1402518"/>
                  </a:cubicBezTo>
                  <a:lnTo>
                    <a:pt x="1568577" y="1409529"/>
                  </a:lnTo>
                  <a:cubicBezTo>
                    <a:pt x="1568577" y="1420044"/>
                    <a:pt x="1564488" y="1433481"/>
                    <a:pt x="1556309" y="1449838"/>
                  </a:cubicBezTo>
                  <a:cubicBezTo>
                    <a:pt x="1553972" y="1459186"/>
                    <a:pt x="1552804" y="1466196"/>
                    <a:pt x="1552804" y="1470870"/>
                  </a:cubicBezTo>
                  <a:cubicBezTo>
                    <a:pt x="1552804" y="1487227"/>
                    <a:pt x="1559230" y="1501832"/>
                    <a:pt x="1572082" y="1514685"/>
                  </a:cubicBezTo>
                  <a:cubicBezTo>
                    <a:pt x="1576756" y="1515853"/>
                    <a:pt x="1583182" y="1517606"/>
                    <a:pt x="1591361" y="1519942"/>
                  </a:cubicBezTo>
                  <a:cubicBezTo>
                    <a:pt x="1589024" y="1524616"/>
                    <a:pt x="1587271" y="1528413"/>
                    <a:pt x="1586103" y="1531334"/>
                  </a:cubicBezTo>
                  <a:cubicBezTo>
                    <a:pt x="1584935" y="1534255"/>
                    <a:pt x="1583766" y="1536884"/>
                    <a:pt x="1582598" y="1539221"/>
                  </a:cubicBezTo>
                  <a:lnTo>
                    <a:pt x="1582598" y="1546231"/>
                  </a:lnTo>
                  <a:cubicBezTo>
                    <a:pt x="1574419" y="1549737"/>
                    <a:pt x="1564488" y="1555579"/>
                    <a:pt x="1552804" y="1563757"/>
                  </a:cubicBezTo>
                  <a:lnTo>
                    <a:pt x="1549298" y="1567263"/>
                  </a:lnTo>
                  <a:cubicBezTo>
                    <a:pt x="1549298" y="1569599"/>
                    <a:pt x="1548130" y="1570768"/>
                    <a:pt x="1545793" y="1570768"/>
                  </a:cubicBezTo>
                  <a:cubicBezTo>
                    <a:pt x="1541119" y="1571936"/>
                    <a:pt x="1533525" y="1574273"/>
                    <a:pt x="1523009" y="1577778"/>
                  </a:cubicBezTo>
                  <a:cubicBezTo>
                    <a:pt x="1512494" y="1581283"/>
                    <a:pt x="1502562" y="1583036"/>
                    <a:pt x="1493215" y="1583036"/>
                  </a:cubicBezTo>
                  <a:cubicBezTo>
                    <a:pt x="1488541" y="1583036"/>
                    <a:pt x="1482700" y="1581868"/>
                    <a:pt x="1475689" y="1579531"/>
                  </a:cubicBezTo>
                  <a:cubicBezTo>
                    <a:pt x="1472184" y="1577194"/>
                    <a:pt x="1465758" y="1576026"/>
                    <a:pt x="1456411" y="1576026"/>
                  </a:cubicBezTo>
                  <a:cubicBezTo>
                    <a:pt x="1452905" y="1576026"/>
                    <a:pt x="1448232" y="1576610"/>
                    <a:pt x="1442390" y="1577778"/>
                  </a:cubicBezTo>
                  <a:cubicBezTo>
                    <a:pt x="1436548" y="1578947"/>
                    <a:pt x="1432458" y="1578947"/>
                    <a:pt x="1430121" y="1577778"/>
                  </a:cubicBezTo>
                  <a:cubicBezTo>
                    <a:pt x="1410259" y="1577778"/>
                    <a:pt x="1391564" y="1574857"/>
                    <a:pt x="1374038" y="1569015"/>
                  </a:cubicBezTo>
                  <a:cubicBezTo>
                    <a:pt x="1363523" y="1566678"/>
                    <a:pt x="1357681" y="1564926"/>
                    <a:pt x="1356512" y="1563757"/>
                  </a:cubicBezTo>
                  <a:cubicBezTo>
                    <a:pt x="1351839" y="1560252"/>
                    <a:pt x="1346289" y="1554702"/>
                    <a:pt x="1339863" y="1547108"/>
                  </a:cubicBezTo>
                  <a:cubicBezTo>
                    <a:pt x="1333437" y="1539513"/>
                    <a:pt x="1326134" y="1533963"/>
                    <a:pt x="1317955" y="1530458"/>
                  </a:cubicBezTo>
                  <a:cubicBezTo>
                    <a:pt x="1289913" y="1509427"/>
                    <a:pt x="1271219" y="1494238"/>
                    <a:pt x="1261872" y="1484890"/>
                  </a:cubicBezTo>
                  <a:cubicBezTo>
                    <a:pt x="1259535" y="1484890"/>
                    <a:pt x="1257783" y="1482554"/>
                    <a:pt x="1256614" y="1477880"/>
                  </a:cubicBezTo>
                  <a:lnTo>
                    <a:pt x="1221562" y="1456849"/>
                  </a:lnTo>
                  <a:cubicBezTo>
                    <a:pt x="1214552" y="1451007"/>
                    <a:pt x="1202868" y="1443412"/>
                    <a:pt x="1186510" y="1434065"/>
                  </a:cubicBezTo>
                  <a:lnTo>
                    <a:pt x="1163726" y="1409529"/>
                  </a:lnTo>
                  <a:cubicBezTo>
                    <a:pt x="1164895" y="1411865"/>
                    <a:pt x="1159053" y="1404271"/>
                    <a:pt x="1146200" y="1386745"/>
                  </a:cubicBezTo>
                  <a:cubicBezTo>
                    <a:pt x="1141527" y="1384408"/>
                    <a:pt x="1135977" y="1380611"/>
                    <a:pt x="1129551" y="1375353"/>
                  </a:cubicBezTo>
                  <a:cubicBezTo>
                    <a:pt x="1123124" y="1370095"/>
                    <a:pt x="1118743" y="1366298"/>
                    <a:pt x="1116406" y="1363961"/>
                  </a:cubicBezTo>
                  <a:cubicBezTo>
                    <a:pt x="1104722" y="1354614"/>
                    <a:pt x="1093623" y="1343514"/>
                    <a:pt x="1083107" y="1330662"/>
                  </a:cubicBezTo>
                  <a:cubicBezTo>
                    <a:pt x="1065581" y="1313136"/>
                    <a:pt x="1054481" y="1302620"/>
                    <a:pt x="1049807" y="1299115"/>
                  </a:cubicBezTo>
                  <a:cubicBezTo>
                    <a:pt x="1042797" y="1294441"/>
                    <a:pt x="1035495" y="1288015"/>
                    <a:pt x="1027900" y="1279836"/>
                  </a:cubicBezTo>
                  <a:cubicBezTo>
                    <a:pt x="1020305" y="1271657"/>
                    <a:pt x="1013587" y="1265231"/>
                    <a:pt x="1007745" y="1260558"/>
                  </a:cubicBezTo>
                  <a:cubicBezTo>
                    <a:pt x="1006577" y="1258221"/>
                    <a:pt x="1003948" y="1255884"/>
                    <a:pt x="999858" y="1253547"/>
                  </a:cubicBezTo>
                  <a:cubicBezTo>
                    <a:pt x="995769" y="1251210"/>
                    <a:pt x="993140" y="1248874"/>
                    <a:pt x="991972" y="1246537"/>
                  </a:cubicBezTo>
                  <a:cubicBezTo>
                    <a:pt x="989635" y="1245368"/>
                    <a:pt x="987298" y="1242447"/>
                    <a:pt x="984961" y="1237774"/>
                  </a:cubicBezTo>
                  <a:cubicBezTo>
                    <a:pt x="982624" y="1241279"/>
                    <a:pt x="976782" y="1243032"/>
                    <a:pt x="967435" y="1243032"/>
                  </a:cubicBezTo>
                  <a:cubicBezTo>
                    <a:pt x="966267" y="1243032"/>
                    <a:pt x="962177" y="1244492"/>
                    <a:pt x="955167" y="1247413"/>
                  </a:cubicBezTo>
                  <a:cubicBezTo>
                    <a:pt x="948157" y="1250334"/>
                    <a:pt x="941730" y="1250042"/>
                    <a:pt x="935889" y="1246537"/>
                  </a:cubicBezTo>
                  <a:lnTo>
                    <a:pt x="930631" y="1250042"/>
                  </a:lnTo>
                  <a:cubicBezTo>
                    <a:pt x="925957" y="1250042"/>
                    <a:pt x="920699" y="1250918"/>
                    <a:pt x="914857" y="1252671"/>
                  </a:cubicBezTo>
                  <a:cubicBezTo>
                    <a:pt x="909015" y="1254423"/>
                    <a:pt x="904926" y="1255300"/>
                    <a:pt x="902589" y="1255300"/>
                  </a:cubicBezTo>
                  <a:lnTo>
                    <a:pt x="895579" y="1255300"/>
                  </a:lnTo>
                  <a:lnTo>
                    <a:pt x="895579" y="1253547"/>
                  </a:lnTo>
                  <a:cubicBezTo>
                    <a:pt x="896747" y="1252379"/>
                    <a:pt x="898207" y="1251503"/>
                    <a:pt x="899960" y="1250918"/>
                  </a:cubicBezTo>
                  <a:cubicBezTo>
                    <a:pt x="901713" y="1250334"/>
                    <a:pt x="903173" y="1248874"/>
                    <a:pt x="904341" y="1246537"/>
                  </a:cubicBezTo>
                  <a:lnTo>
                    <a:pt x="902589" y="1229011"/>
                  </a:lnTo>
                  <a:cubicBezTo>
                    <a:pt x="901421" y="1232516"/>
                    <a:pt x="899084" y="1234269"/>
                    <a:pt x="895579" y="1234269"/>
                  </a:cubicBezTo>
                  <a:cubicBezTo>
                    <a:pt x="897915" y="1235437"/>
                    <a:pt x="899084" y="1237190"/>
                    <a:pt x="899084" y="1239526"/>
                  </a:cubicBezTo>
                  <a:cubicBezTo>
                    <a:pt x="899084" y="1241863"/>
                    <a:pt x="897915" y="1243032"/>
                    <a:pt x="895579" y="1243032"/>
                  </a:cubicBezTo>
                  <a:lnTo>
                    <a:pt x="881558" y="1246537"/>
                  </a:lnTo>
                  <a:cubicBezTo>
                    <a:pt x="878053" y="1245368"/>
                    <a:pt x="874547" y="1244200"/>
                    <a:pt x="871042" y="1243032"/>
                  </a:cubicBezTo>
                  <a:cubicBezTo>
                    <a:pt x="867537" y="1241863"/>
                    <a:pt x="864032" y="1240695"/>
                    <a:pt x="860527" y="1239526"/>
                  </a:cubicBezTo>
                  <a:lnTo>
                    <a:pt x="853516" y="1239526"/>
                  </a:lnTo>
                  <a:cubicBezTo>
                    <a:pt x="851179" y="1238358"/>
                    <a:pt x="848258" y="1238066"/>
                    <a:pt x="844753" y="1238650"/>
                  </a:cubicBezTo>
                  <a:cubicBezTo>
                    <a:pt x="841248" y="1239234"/>
                    <a:pt x="838911" y="1239526"/>
                    <a:pt x="837743" y="1239526"/>
                  </a:cubicBezTo>
                  <a:cubicBezTo>
                    <a:pt x="838911" y="1247705"/>
                    <a:pt x="841832" y="1266984"/>
                    <a:pt x="846506" y="1297362"/>
                  </a:cubicBezTo>
                  <a:lnTo>
                    <a:pt x="834237" y="1306125"/>
                  </a:lnTo>
                  <a:cubicBezTo>
                    <a:pt x="827227" y="1308462"/>
                    <a:pt x="819925" y="1309630"/>
                    <a:pt x="812330" y="1309630"/>
                  </a:cubicBezTo>
                  <a:cubicBezTo>
                    <a:pt x="804735" y="1309630"/>
                    <a:pt x="798601" y="1309046"/>
                    <a:pt x="793928" y="1307878"/>
                  </a:cubicBezTo>
                  <a:cubicBezTo>
                    <a:pt x="789254" y="1306709"/>
                    <a:pt x="789254" y="1305541"/>
                    <a:pt x="793928" y="1304373"/>
                  </a:cubicBezTo>
                  <a:lnTo>
                    <a:pt x="785165" y="1286847"/>
                  </a:lnTo>
                  <a:cubicBezTo>
                    <a:pt x="778154" y="1276331"/>
                    <a:pt x="771728" y="1270489"/>
                    <a:pt x="765886" y="1269321"/>
                  </a:cubicBezTo>
                  <a:cubicBezTo>
                    <a:pt x="761213" y="1268152"/>
                    <a:pt x="756831" y="1265231"/>
                    <a:pt x="752742" y="1260558"/>
                  </a:cubicBezTo>
                  <a:cubicBezTo>
                    <a:pt x="748652" y="1255884"/>
                    <a:pt x="745439" y="1252379"/>
                    <a:pt x="743103" y="1250042"/>
                  </a:cubicBezTo>
                  <a:cubicBezTo>
                    <a:pt x="738429" y="1245368"/>
                    <a:pt x="735508" y="1243032"/>
                    <a:pt x="734340" y="1243032"/>
                  </a:cubicBezTo>
                  <a:cubicBezTo>
                    <a:pt x="728498" y="1241863"/>
                    <a:pt x="723824" y="1239526"/>
                    <a:pt x="720319" y="1236021"/>
                  </a:cubicBezTo>
                  <a:cubicBezTo>
                    <a:pt x="716814" y="1232516"/>
                    <a:pt x="713893" y="1228427"/>
                    <a:pt x="711556" y="1223753"/>
                  </a:cubicBezTo>
                  <a:cubicBezTo>
                    <a:pt x="708051" y="1210901"/>
                    <a:pt x="702209" y="1200969"/>
                    <a:pt x="694030" y="1193959"/>
                  </a:cubicBezTo>
                  <a:cubicBezTo>
                    <a:pt x="690525" y="1191622"/>
                    <a:pt x="688188" y="1188701"/>
                    <a:pt x="687019" y="1185196"/>
                  </a:cubicBezTo>
                  <a:lnTo>
                    <a:pt x="667741" y="1150144"/>
                  </a:lnTo>
                  <a:cubicBezTo>
                    <a:pt x="665404" y="1144302"/>
                    <a:pt x="664236" y="1133786"/>
                    <a:pt x="664236" y="1118597"/>
                  </a:cubicBezTo>
                  <a:cubicBezTo>
                    <a:pt x="664236" y="1111587"/>
                    <a:pt x="663651" y="1105160"/>
                    <a:pt x="662483" y="1099318"/>
                  </a:cubicBezTo>
                  <a:cubicBezTo>
                    <a:pt x="661315" y="1093476"/>
                    <a:pt x="660730" y="1087050"/>
                    <a:pt x="660730" y="1080040"/>
                  </a:cubicBezTo>
                  <a:cubicBezTo>
                    <a:pt x="660730" y="1077703"/>
                    <a:pt x="661022" y="1073906"/>
                    <a:pt x="661607" y="1068648"/>
                  </a:cubicBezTo>
                  <a:cubicBezTo>
                    <a:pt x="662191" y="1063390"/>
                    <a:pt x="660730" y="1058424"/>
                    <a:pt x="657225" y="1053751"/>
                  </a:cubicBezTo>
                  <a:cubicBezTo>
                    <a:pt x="657225" y="1050246"/>
                    <a:pt x="658394" y="1047909"/>
                    <a:pt x="660730" y="1046740"/>
                  </a:cubicBezTo>
                  <a:cubicBezTo>
                    <a:pt x="664236" y="1043235"/>
                    <a:pt x="665404" y="1040606"/>
                    <a:pt x="664236" y="1038854"/>
                  </a:cubicBezTo>
                  <a:cubicBezTo>
                    <a:pt x="663067" y="1037101"/>
                    <a:pt x="660730" y="1036225"/>
                    <a:pt x="657225" y="1036225"/>
                  </a:cubicBezTo>
                  <a:cubicBezTo>
                    <a:pt x="654888" y="1032720"/>
                    <a:pt x="654888" y="1029799"/>
                    <a:pt x="657225" y="1027462"/>
                  </a:cubicBezTo>
                  <a:cubicBezTo>
                    <a:pt x="657225" y="1026293"/>
                    <a:pt x="657517" y="1025417"/>
                    <a:pt x="658101" y="1024833"/>
                  </a:cubicBezTo>
                  <a:cubicBezTo>
                    <a:pt x="658686" y="1024249"/>
                    <a:pt x="658394" y="1023957"/>
                    <a:pt x="657225" y="1023957"/>
                  </a:cubicBezTo>
                  <a:lnTo>
                    <a:pt x="657225" y="1002925"/>
                  </a:lnTo>
                  <a:lnTo>
                    <a:pt x="657225" y="1001173"/>
                  </a:lnTo>
                  <a:cubicBezTo>
                    <a:pt x="657225" y="997668"/>
                    <a:pt x="658686" y="994747"/>
                    <a:pt x="661607" y="992410"/>
                  </a:cubicBezTo>
                  <a:cubicBezTo>
                    <a:pt x="664528" y="990073"/>
                    <a:pt x="668325" y="988905"/>
                    <a:pt x="672999" y="988905"/>
                  </a:cubicBezTo>
                  <a:cubicBezTo>
                    <a:pt x="675335" y="995915"/>
                    <a:pt x="676504" y="999420"/>
                    <a:pt x="676504" y="999420"/>
                  </a:cubicBezTo>
                  <a:cubicBezTo>
                    <a:pt x="681177" y="997083"/>
                    <a:pt x="684390" y="995039"/>
                    <a:pt x="686143" y="993286"/>
                  </a:cubicBezTo>
                  <a:cubicBezTo>
                    <a:pt x="687896" y="991534"/>
                    <a:pt x="688772" y="988320"/>
                    <a:pt x="688772" y="983647"/>
                  </a:cubicBezTo>
                  <a:cubicBezTo>
                    <a:pt x="687604" y="971963"/>
                    <a:pt x="687311" y="961739"/>
                    <a:pt x="687896" y="952976"/>
                  </a:cubicBezTo>
                  <a:cubicBezTo>
                    <a:pt x="688480" y="944213"/>
                    <a:pt x="688772" y="936911"/>
                    <a:pt x="688772" y="931069"/>
                  </a:cubicBezTo>
                  <a:cubicBezTo>
                    <a:pt x="688772" y="928732"/>
                    <a:pt x="687019" y="925811"/>
                    <a:pt x="683514" y="922306"/>
                  </a:cubicBezTo>
                  <a:cubicBezTo>
                    <a:pt x="683514" y="919969"/>
                    <a:pt x="682930" y="918216"/>
                    <a:pt x="681762" y="917048"/>
                  </a:cubicBezTo>
                  <a:cubicBezTo>
                    <a:pt x="680593" y="915880"/>
                    <a:pt x="680009" y="914127"/>
                    <a:pt x="680009" y="911790"/>
                  </a:cubicBezTo>
                  <a:cubicBezTo>
                    <a:pt x="680009" y="909453"/>
                    <a:pt x="679133" y="907701"/>
                    <a:pt x="677380" y="906532"/>
                  </a:cubicBezTo>
                  <a:cubicBezTo>
                    <a:pt x="675627" y="905364"/>
                    <a:pt x="674167" y="906532"/>
                    <a:pt x="672999" y="910038"/>
                  </a:cubicBezTo>
                  <a:cubicBezTo>
                    <a:pt x="672999" y="901859"/>
                    <a:pt x="667157" y="897769"/>
                    <a:pt x="655473" y="897769"/>
                  </a:cubicBezTo>
                  <a:cubicBezTo>
                    <a:pt x="654304" y="897769"/>
                    <a:pt x="649631" y="901859"/>
                    <a:pt x="641452" y="910038"/>
                  </a:cubicBezTo>
                  <a:cubicBezTo>
                    <a:pt x="639115" y="903027"/>
                    <a:pt x="637947" y="897769"/>
                    <a:pt x="637947" y="894264"/>
                  </a:cubicBezTo>
                  <a:cubicBezTo>
                    <a:pt x="637947" y="887254"/>
                    <a:pt x="641452" y="880243"/>
                    <a:pt x="648462" y="873233"/>
                  </a:cubicBezTo>
                  <a:cubicBezTo>
                    <a:pt x="650799" y="870896"/>
                    <a:pt x="653136" y="869728"/>
                    <a:pt x="655473" y="869728"/>
                  </a:cubicBezTo>
                  <a:cubicBezTo>
                    <a:pt x="657809" y="866223"/>
                    <a:pt x="659562" y="863302"/>
                    <a:pt x="660730" y="860965"/>
                  </a:cubicBezTo>
                  <a:cubicBezTo>
                    <a:pt x="661899" y="858628"/>
                    <a:pt x="663067" y="856291"/>
                    <a:pt x="664236" y="853954"/>
                  </a:cubicBezTo>
                  <a:cubicBezTo>
                    <a:pt x="675920" y="834092"/>
                    <a:pt x="681177" y="824744"/>
                    <a:pt x="680009" y="825913"/>
                  </a:cubicBezTo>
                  <a:cubicBezTo>
                    <a:pt x="676504" y="824744"/>
                    <a:pt x="674459" y="822700"/>
                    <a:pt x="673875" y="819779"/>
                  </a:cubicBezTo>
                  <a:cubicBezTo>
                    <a:pt x="673291" y="816858"/>
                    <a:pt x="673583" y="813645"/>
                    <a:pt x="674751" y="810139"/>
                  </a:cubicBezTo>
                  <a:cubicBezTo>
                    <a:pt x="674751" y="807803"/>
                    <a:pt x="675335" y="804297"/>
                    <a:pt x="676504" y="799624"/>
                  </a:cubicBezTo>
                  <a:cubicBezTo>
                    <a:pt x="677672" y="794950"/>
                    <a:pt x="677088" y="791445"/>
                    <a:pt x="674751" y="789108"/>
                  </a:cubicBezTo>
                  <a:cubicBezTo>
                    <a:pt x="673583" y="786771"/>
                    <a:pt x="673291" y="784435"/>
                    <a:pt x="673875" y="782098"/>
                  </a:cubicBezTo>
                  <a:cubicBezTo>
                    <a:pt x="674459" y="779761"/>
                    <a:pt x="674167" y="777424"/>
                    <a:pt x="672999" y="775087"/>
                  </a:cubicBezTo>
                  <a:cubicBezTo>
                    <a:pt x="672999" y="776256"/>
                    <a:pt x="670078" y="769245"/>
                    <a:pt x="664236" y="754056"/>
                  </a:cubicBezTo>
                  <a:cubicBezTo>
                    <a:pt x="661899" y="752888"/>
                    <a:pt x="660730" y="751135"/>
                    <a:pt x="660730" y="748798"/>
                  </a:cubicBezTo>
                  <a:cubicBezTo>
                    <a:pt x="660730" y="744125"/>
                    <a:pt x="657809" y="735946"/>
                    <a:pt x="651967" y="724262"/>
                  </a:cubicBezTo>
                  <a:cubicBezTo>
                    <a:pt x="651967" y="719588"/>
                    <a:pt x="650799" y="716083"/>
                    <a:pt x="648462" y="713746"/>
                  </a:cubicBezTo>
                  <a:cubicBezTo>
                    <a:pt x="648462" y="710241"/>
                    <a:pt x="647294" y="707904"/>
                    <a:pt x="644957" y="706736"/>
                  </a:cubicBezTo>
                  <a:lnTo>
                    <a:pt x="615163" y="706736"/>
                  </a:lnTo>
                  <a:lnTo>
                    <a:pt x="646710" y="696220"/>
                  </a:lnTo>
                  <a:cubicBezTo>
                    <a:pt x="652552" y="690378"/>
                    <a:pt x="656057" y="683952"/>
                    <a:pt x="657225" y="676942"/>
                  </a:cubicBezTo>
                  <a:cubicBezTo>
                    <a:pt x="664236" y="664089"/>
                    <a:pt x="679425" y="643642"/>
                    <a:pt x="702793" y="615601"/>
                  </a:cubicBezTo>
                  <a:cubicBezTo>
                    <a:pt x="705130" y="613264"/>
                    <a:pt x="708051" y="610343"/>
                    <a:pt x="711556" y="606838"/>
                  </a:cubicBezTo>
                  <a:cubicBezTo>
                    <a:pt x="715061" y="603333"/>
                    <a:pt x="717398" y="599827"/>
                    <a:pt x="718566" y="596322"/>
                  </a:cubicBezTo>
                  <a:cubicBezTo>
                    <a:pt x="719735" y="592817"/>
                    <a:pt x="720027" y="590188"/>
                    <a:pt x="719442" y="588435"/>
                  </a:cubicBezTo>
                  <a:cubicBezTo>
                    <a:pt x="718858" y="586683"/>
                    <a:pt x="717398" y="585222"/>
                    <a:pt x="715061" y="584054"/>
                  </a:cubicBezTo>
                  <a:cubicBezTo>
                    <a:pt x="710387" y="584054"/>
                    <a:pt x="708051" y="582886"/>
                    <a:pt x="708051" y="580549"/>
                  </a:cubicBezTo>
                  <a:lnTo>
                    <a:pt x="706298" y="573538"/>
                  </a:lnTo>
                  <a:cubicBezTo>
                    <a:pt x="706298" y="567696"/>
                    <a:pt x="710387" y="561854"/>
                    <a:pt x="718566" y="556012"/>
                  </a:cubicBezTo>
                  <a:lnTo>
                    <a:pt x="723824" y="556012"/>
                  </a:lnTo>
                  <a:lnTo>
                    <a:pt x="753618" y="566528"/>
                  </a:lnTo>
                  <a:lnTo>
                    <a:pt x="755371" y="566528"/>
                  </a:lnTo>
                  <a:cubicBezTo>
                    <a:pt x="758876" y="564191"/>
                    <a:pt x="768807" y="558933"/>
                    <a:pt x="785165" y="550755"/>
                  </a:cubicBezTo>
                  <a:cubicBezTo>
                    <a:pt x="794512" y="542576"/>
                    <a:pt x="803859" y="536734"/>
                    <a:pt x="813206" y="533229"/>
                  </a:cubicBezTo>
                  <a:lnTo>
                    <a:pt x="888568" y="491166"/>
                  </a:lnTo>
                  <a:cubicBezTo>
                    <a:pt x="908431" y="479482"/>
                    <a:pt x="937057" y="464293"/>
                    <a:pt x="974445" y="445599"/>
                  </a:cubicBezTo>
                  <a:cubicBezTo>
                    <a:pt x="979119" y="442093"/>
                    <a:pt x="986714" y="438588"/>
                    <a:pt x="997229" y="435083"/>
                  </a:cubicBezTo>
                  <a:cubicBezTo>
                    <a:pt x="1007745" y="431578"/>
                    <a:pt x="1015924" y="428657"/>
                    <a:pt x="1021766" y="426320"/>
                  </a:cubicBezTo>
                  <a:cubicBezTo>
                    <a:pt x="1026439" y="423983"/>
                    <a:pt x="1031697" y="421354"/>
                    <a:pt x="1037539" y="418433"/>
                  </a:cubicBezTo>
                  <a:cubicBezTo>
                    <a:pt x="1043381" y="415512"/>
                    <a:pt x="1047471" y="412883"/>
                    <a:pt x="1049807" y="410547"/>
                  </a:cubicBezTo>
                  <a:cubicBezTo>
                    <a:pt x="1056818" y="407041"/>
                    <a:pt x="1063244" y="405289"/>
                    <a:pt x="1069086" y="405289"/>
                  </a:cubicBezTo>
                  <a:cubicBezTo>
                    <a:pt x="1074928" y="405289"/>
                    <a:pt x="1081354" y="407041"/>
                    <a:pt x="1088365" y="410547"/>
                  </a:cubicBezTo>
                  <a:cubicBezTo>
                    <a:pt x="1094207" y="415220"/>
                    <a:pt x="1107059" y="421646"/>
                    <a:pt x="1126922" y="429825"/>
                  </a:cubicBezTo>
                  <a:cubicBezTo>
                    <a:pt x="1130427" y="432162"/>
                    <a:pt x="1134809" y="433330"/>
                    <a:pt x="1140066" y="433330"/>
                  </a:cubicBezTo>
                  <a:cubicBezTo>
                    <a:pt x="1145324" y="433330"/>
                    <a:pt x="1149705" y="433330"/>
                    <a:pt x="1153211" y="433330"/>
                  </a:cubicBezTo>
                  <a:lnTo>
                    <a:pt x="1154963" y="445599"/>
                  </a:lnTo>
                  <a:lnTo>
                    <a:pt x="1188263" y="429825"/>
                  </a:lnTo>
                  <a:lnTo>
                    <a:pt x="1204036" y="415804"/>
                  </a:lnTo>
                  <a:cubicBezTo>
                    <a:pt x="1206373" y="413468"/>
                    <a:pt x="1207541" y="412299"/>
                    <a:pt x="1207541" y="412299"/>
                  </a:cubicBezTo>
                  <a:cubicBezTo>
                    <a:pt x="1209878" y="408794"/>
                    <a:pt x="1212799" y="407041"/>
                    <a:pt x="1216304" y="407041"/>
                  </a:cubicBezTo>
                  <a:cubicBezTo>
                    <a:pt x="1220978" y="408210"/>
                    <a:pt x="1224483" y="407041"/>
                    <a:pt x="1226820" y="403536"/>
                  </a:cubicBezTo>
                  <a:cubicBezTo>
                    <a:pt x="1226820" y="402368"/>
                    <a:pt x="1227404" y="401199"/>
                    <a:pt x="1228573" y="400031"/>
                  </a:cubicBezTo>
                  <a:cubicBezTo>
                    <a:pt x="1229741" y="398863"/>
                    <a:pt x="1230909" y="398278"/>
                    <a:pt x="1232078" y="398278"/>
                  </a:cubicBezTo>
                  <a:cubicBezTo>
                    <a:pt x="1236751" y="398278"/>
                    <a:pt x="1239672" y="396526"/>
                    <a:pt x="1240841" y="393021"/>
                  </a:cubicBezTo>
                  <a:cubicBezTo>
                    <a:pt x="1242009" y="390684"/>
                    <a:pt x="1244930" y="389515"/>
                    <a:pt x="1249604" y="389515"/>
                  </a:cubicBezTo>
                  <a:cubicBezTo>
                    <a:pt x="1249604" y="387179"/>
                    <a:pt x="1250188" y="387179"/>
                    <a:pt x="1251356" y="389515"/>
                  </a:cubicBezTo>
                  <a:cubicBezTo>
                    <a:pt x="1253693" y="386010"/>
                    <a:pt x="1258367" y="382797"/>
                    <a:pt x="1265377" y="379876"/>
                  </a:cubicBezTo>
                  <a:cubicBezTo>
                    <a:pt x="1272387" y="376955"/>
                    <a:pt x="1277061" y="373158"/>
                    <a:pt x="1279398" y="368484"/>
                  </a:cubicBezTo>
                  <a:lnTo>
                    <a:pt x="1288161" y="366732"/>
                  </a:lnTo>
                  <a:cubicBezTo>
                    <a:pt x="1290498" y="366732"/>
                    <a:pt x="1292542" y="366147"/>
                    <a:pt x="1294295" y="364979"/>
                  </a:cubicBezTo>
                  <a:cubicBezTo>
                    <a:pt x="1296048" y="363811"/>
                    <a:pt x="1296924" y="362642"/>
                    <a:pt x="1296924" y="361474"/>
                  </a:cubicBezTo>
                  <a:cubicBezTo>
                    <a:pt x="1298092" y="356800"/>
                    <a:pt x="1299845" y="354463"/>
                    <a:pt x="1302182" y="354463"/>
                  </a:cubicBezTo>
                  <a:cubicBezTo>
                    <a:pt x="1305687" y="354463"/>
                    <a:pt x="1308024" y="352711"/>
                    <a:pt x="1309192" y="349206"/>
                  </a:cubicBezTo>
                  <a:lnTo>
                    <a:pt x="1307440" y="342195"/>
                  </a:lnTo>
                  <a:cubicBezTo>
                    <a:pt x="1303934" y="339858"/>
                    <a:pt x="1301013" y="336937"/>
                    <a:pt x="1298677" y="333432"/>
                  </a:cubicBezTo>
                  <a:cubicBezTo>
                    <a:pt x="1295171" y="333432"/>
                    <a:pt x="1294587" y="332264"/>
                    <a:pt x="1296924" y="329927"/>
                  </a:cubicBezTo>
                  <a:lnTo>
                    <a:pt x="1302182" y="317659"/>
                  </a:lnTo>
                  <a:cubicBezTo>
                    <a:pt x="1298677" y="314154"/>
                    <a:pt x="1292250" y="312401"/>
                    <a:pt x="1282903" y="312401"/>
                  </a:cubicBezTo>
                  <a:cubicBezTo>
                    <a:pt x="1279398" y="310064"/>
                    <a:pt x="1276477" y="307727"/>
                    <a:pt x="1274140" y="305391"/>
                  </a:cubicBezTo>
                  <a:cubicBezTo>
                    <a:pt x="1271803" y="297212"/>
                    <a:pt x="1265961" y="294875"/>
                    <a:pt x="1256614" y="298380"/>
                  </a:cubicBezTo>
                  <a:cubicBezTo>
                    <a:pt x="1251941" y="299549"/>
                    <a:pt x="1246099" y="300717"/>
                    <a:pt x="1239088" y="301885"/>
                  </a:cubicBezTo>
                  <a:cubicBezTo>
                    <a:pt x="1232078" y="303054"/>
                    <a:pt x="1226236" y="304806"/>
                    <a:pt x="1221562" y="307143"/>
                  </a:cubicBezTo>
                  <a:cubicBezTo>
                    <a:pt x="1216889" y="308312"/>
                    <a:pt x="1210754" y="310648"/>
                    <a:pt x="1203160" y="314154"/>
                  </a:cubicBezTo>
                  <a:cubicBezTo>
                    <a:pt x="1195565" y="317659"/>
                    <a:pt x="1188847" y="320580"/>
                    <a:pt x="1183005" y="322917"/>
                  </a:cubicBezTo>
                  <a:cubicBezTo>
                    <a:pt x="1181837" y="324085"/>
                    <a:pt x="1179500" y="324669"/>
                    <a:pt x="1175995" y="324669"/>
                  </a:cubicBezTo>
                  <a:lnTo>
                    <a:pt x="1172489" y="322917"/>
                  </a:lnTo>
                  <a:cubicBezTo>
                    <a:pt x="1172489" y="319411"/>
                    <a:pt x="1170737" y="317659"/>
                    <a:pt x="1167232" y="317659"/>
                  </a:cubicBezTo>
                  <a:lnTo>
                    <a:pt x="1119911" y="328174"/>
                  </a:lnTo>
                  <a:cubicBezTo>
                    <a:pt x="1117575" y="328174"/>
                    <a:pt x="1114361" y="328467"/>
                    <a:pt x="1110272" y="329051"/>
                  </a:cubicBezTo>
                  <a:cubicBezTo>
                    <a:pt x="1106183" y="329635"/>
                    <a:pt x="1102385" y="329343"/>
                    <a:pt x="1098880" y="328174"/>
                  </a:cubicBezTo>
                  <a:cubicBezTo>
                    <a:pt x="1097712" y="325838"/>
                    <a:pt x="1095375" y="325838"/>
                    <a:pt x="1091870" y="328174"/>
                  </a:cubicBezTo>
                  <a:cubicBezTo>
                    <a:pt x="1090701" y="325838"/>
                    <a:pt x="1087488" y="323793"/>
                    <a:pt x="1082231" y="322040"/>
                  </a:cubicBezTo>
                  <a:cubicBezTo>
                    <a:pt x="1076973" y="320288"/>
                    <a:pt x="1072591" y="319996"/>
                    <a:pt x="1069086" y="321164"/>
                  </a:cubicBezTo>
                  <a:cubicBezTo>
                    <a:pt x="1066749" y="323501"/>
                    <a:pt x="1062075" y="324669"/>
                    <a:pt x="1055065" y="324669"/>
                  </a:cubicBezTo>
                  <a:lnTo>
                    <a:pt x="1049807" y="324669"/>
                  </a:lnTo>
                  <a:cubicBezTo>
                    <a:pt x="1043965" y="324669"/>
                    <a:pt x="1037539" y="326422"/>
                    <a:pt x="1030529" y="329927"/>
                  </a:cubicBezTo>
                  <a:lnTo>
                    <a:pt x="1011250" y="333432"/>
                  </a:lnTo>
                  <a:cubicBezTo>
                    <a:pt x="1005408" y="339274"/>
                    <a:pt x="1002487" y="342195"/>
                    <a:pt x="1002487" y="342195"/>
                  </a:cubicBezTo>
                  <a:lnTo>
                    <a:pt x="995477" y="340443"/>
                  </a:lnTo>
                  <a:lnTo>
                    <a:pt x="988466" y="340443"/>
                  </a:lnTo>
                  <a:cubicBezTo>
                    <a:pt x="986130" y="340443"/>
                    <a:pt x="984961" y="340443"/>
                    <a:pt x="984961" y="340443"/>
                  </a:cubicBezTo>
                  <a:cubicBezTo>
                    <a:pt x="980287" y="336937"/>
                    <a:pt x="976198" y="337522"/>
                    <a:pt x="972693" y="342195"/>
                  </a:cubicBezTo>
                  <a:lnTo>
                    <a:pt x="969188" y="343948"/>
                  </a:lnTo>
                  <a:cubicBezTo>
                    <a:pt x="966851" y="342779"/>
                    <a:pt x="965099" y="343071"/>
                    <a:pt x="963930" y="344824"/>
                  </a:cubicBezTo>
                  <a:cubicBezTo>
                    <a:pt x="962761" y="346577"/>
                    <a:pt x="961593" y="348037"/>
                    <a:pt x="960425" y="349206"/>
                  </a:cubicBezTo>
                  <a:cubicBezTo>
                    <a:pt x="958088" y="349206"/>
                    <a:pt x="956335" y="350374"/>
                    <a:pt x="955167" y="352711"/>
                  </a:cubicBezTo>
                  <a:cubicBezTo>
                    <a:pt x="946988" y="352711"/>
                    <a:pt x="940562" y="353879"/>
                    <a:pt x="935889" y="356216"/>
                  </a:cubicBezTo>
                  <a:lnTo>
                    <a:pt x="920115" y="361474"/>
                  </a:lnTo>
                  <a:cubicBezTo>
                    <a:pt x="910768" y="366147"/>
                    <a:pt x="900252" y="369068"/>
                    <a:pt x="888568" y="370237"/>
                  </a:cubicBezTo>
                  <a:lnTo>
                    <a:pt x="881558" y="370237"/>
                  </a:lnTo>
                  <a:cubicBezTo>
                    <a:pt x="876884" y="371405"/>
                    <a:pt x="871626" y="374910"/>
                    <a:pt x="865785" y="380752"/>
                  </a:cubicBezTo>
                  <a:cubicBezTo>
                    <a:pt x="863448" y="381921"/>
                    <a:pt x="861111" y="382213"/>
                    <a:pt x="858774" y="381629"/>
                  </a:cubicBezTo>
                  <a:cubicBezTo>
                    <a:pt x="856437" y="381045"/>
                    <a:pt x="854100" y="380752"/>
                    <a:pt x="851764" y="380752"/>
                  </a:cubicBezTo>
                  <a:cubicBezTo>
                    <a:pt x="842416" y="381921"/>
                    <a:pt x="834237" y="385426"/>
                    <a:pt x="827227" y="391268"/>
                  </a:cubicBezTo>
                  <a:cubicBezTo>
                    <a:pt x="824891" y="392436"/>
                    <a:pt x="821385" y="393897"/>
                    <a:pt x="816712" y="395650"/>
                  </a:cubicBezTo>
                  <a:cubicBezTo>
                    <a:pt x="812038" y="397402"/>
                    <a:pt x="808533" y="398278"/>
                    <a:pt x="806196" y="398278"/>
                  </a:cubicBezTo>
                  <a:cubicBezTo>
                    <a:pt x="800354" y="398278"/>
                    <a:pt x="793928" y="400031"/>
                    <a:pt x="786917" y="403536"/>
                  </a:cubicBezTo>
                  <a:cubicBezTo>
                    <a:pt x="778739" y="407041"/>
                    <a:pt x="769975" y="408794"/>
                    <a:pt x="760628" y="408794"/>
                  </a:cubicBezTo>
                  <a:cubicBezTo>
                    <a:pt x="746608" y="416973"/>
                    <a:pt x="733755" y="421062"/>
                    <a:pt x="722071" y="421062"/>
                  </a:cubicBezTo>
                  <a:cubicBezTo>
                    <a:pt x="708051" y="430409"/>
                    <a:pt x="696951" y="435667"/>
                    <a:pt x="688772" y="436836"/>
                  </a:cubicBezTo>
                  <a:lnTo>
                    <a:pt x="671246" y="445599"/>
                  </a:lnTo>
                  <a:cubicBezTo>
                    <a:pt x="659562" y="450272"/>
                    <a:pt x="649631" y="455530"/>
                    <a:pt x="641452" y="461372"/>
                  </a:cubicBezTo>
                  <a:cubicBezTo>
                    <a:pt x="637947" y="462540"/>
                    <a:pt x="634441" y="464877"/>
                    <a:pt x="630936" y="468382"/>
                  </a:cubicBezTo>
                  <a:cubicBezTo>
                    <a:pt x="630936" y="469551"/>
                    <a:pt x="632105" y="471303"/>
                    <a:pt x="634441" y="473640"/>
                  </a:cubicBezTo>
                  <a:cubicBezTo>
                    <a:pt x="640283" y="479482"/>
                    <a:pt x="641452" y="485324"/>
                    <a:pt x="637947" y="491166"/>
                  </a:cubicBezTo>
                  <a:lnTo>
                    <a:pt x="644957" y="503434"/>
                  </a:lnTo>
                  <a:cubicBezTo>
                    <a:pt x="647294" y="509276"/>
                    <a:pt x="650215" y="514534"/>
                    <a:pt x="653720" y="519208"/>
                  </a:cubicBezTo>
                  <a:cubicBezTo>
                    <a:pt x="657225" y="523881"/>
                    <a:pt x="660146" y="528555"/>
                    <a:pt x="662483" y="533229"/>
                  </a:cubicBezTo>
                  <a:cubicBezTo>
                    <a:pt x="664820" y="539071"/>
                    <a:pt x="665696" y="544913"/>
                    <a:pt x="665112" y="550755"/>
                  </a:cubicBezTo>
                  <a:cubicBezTo>
                    <a:pt x="664528" y="556597"/>
                    <a:pt x="664236" y="560686"/>
                    <a:pt x="664236" y="563023"/>
                  </a:cubicBezTo>
                  <a:lnTo>
                    <a:pt x="658978" y="563023"/>
                  </a:lnTo>
                  <a:cubicBezTo>
                    <a:pt x="656641" y="560686"/>
                    <a:pt x="653720" y="558641"/>
                    <a:pt x="650215" y="556889"/>
                  </a:cubicBezTo>
                  <a:cubicBezTo>
                    <a:pt x="646710" y="555136"/>
                    <a:pt x="643204" y="552507"/>
                    <a:pt x="639699" y="549002"/>
                  </a:cubicBezTo>
                  <a:cubicBezTo>
                    <a:pt x="631520" y="540823"/>
                    <a:pt x="623342" y="539071"/>
                    <a:pt x="615163" y="543744"/>
                  </a:cubicBezTo>
                  <a:cubicBezTo>
                    <a:pt x="608152" y="546081"/>
                    <a:pt x="600558" y="545497"/>
                    <a:pt x="592379" y="541992"/>
                  </a:cubicBezTo>
                  <a:cubicBezTo>
                    <a:pt x="592379" y="544328"/>
                    <a:pt x="591795" y="549294"/>
                    <a:pt x="590626" y="556889"/>
                  </a:cubicBezTo>
                  <a:cubicBezTo>
                    <a:pt x="589458" y="564483"/>
                    <a:pt x="586537" y="571786"/>
                    <a:pt x="581863" y="578796"/>
                  </a:cubicBezTo>
                  <a:cubicBezTo>
                    <a:pt x="581863" y="578796"/>
                    <a:pt x="581571" y="579088"/>
                    <a:pt x="580987" y="579673"/>
                  </a:cubicBezTo>
                  <a:cubicBezTo>
                    <a:pt x="580403" y="580257"/>
                    <a:pt x="580111" y="580549"/>
                    <a:pt x="580111" y="580549"/>
                  </a:cubicBezTo>
                  <a:cubicBezTo>
                    <a:pt x="577774" y="592233"/>
                    <a:pt x="576606" y="609175"/>
                    <a:pt x="576606" y="631374"/>
                  </a:cubicBezTo>
                  <a:cubicBezTo>
                    <a:pt x="576606" y="633711"/>
                    <a:pt x="577774" y="635464"/>
                    <a:pt x="580111" y="636632"/>
                  </a:cubicBezTo>
                  <a:cubicBezTo>
                    <a:pt x="584784" y="645979"/>
                    <a:pt x="585369" y="653574"/>
                    <a:pt x="581863" y="659416"/>
                  </a:cubicBezTo>
                  <a:lnTo>
                    <a:pt x="581863" y="666426"/>
                  </a:lnTo>
                  <a:cubicBezTo>
                    <a:pt x="581863" y="667595"/>
                    <a:pt x="581571" y="669931"/>
                    <a:pt x="580987" y="673437"/>
                  </a:cubicBezTo>
                  <a:cubicBezTo>
                    <a:pt x="580403" y="676942"/>
                    <a:pt x="580695" y="679863"/>
                    <a:pt x="581863" y="682200"/>
                  </a:cubicBezTo>
                  <a:lnTo>
                    <a:pt x="581863" y="683952"/>
                  </a:lnTo>
                  <a:cubicBezTo>
                    <a:pt x="581863" y="696805"/>
                    <a:pt x="583616" y="708489"/>
                    <a:pt x="587121" y="719004"/>
                  </a:cubicBezTo>
                  <a:cubicBezTo>
                    <a:pt x="588290" y="722509"/>
                    <a:pt x="588874" y="727183"/>
                    <a:pt x="588874" y="733025"/>
                  </a:cubicBezTo>
                  <a:lnTo>
                    <a:pt x="588874" y="745293"/>
                  </a:lnTo>
                  <a:cubicBezTo>
                    <a:pt x="588874" y="755809"/>
                    <a:pt x="589458" y="763403"/>
                    <a:pt x="590626" y="768077"/>
                  </a:cubicBezTo>
                  <a:lnTo>
                    <a:pt x="590626" y="789108"/>
                  </a:lnTo>
                  <a:lnTo>
                    <a:pt x="590626" y="801376"/>
                  </a:lnTo>
                  <a:cubicBezTo>
                    <a:pt x="590626" y="809555"/>
                    <a:pt x="591795" y="815397"/>
                    <a:pt x="594132" y="818902"/>
                  </a:cubicBezTo>
                  <a:cubicBezTo>
                    <a:pt x="596468" y="821239"/>
                    <a:pt x="597637" y="823576"/>
                    <a:pt x="597637" y="825913"/>
                  </a:cubicBezTo>
                  <a:cubicBezTo>
                    <a:pt x="597637" y="828250"/>
                    <a:pt x="596468" y="830002"/>
                    <a:pt x="594132" y="831171"/>
                  </a:cubicBezTo>
                  <a:cubicBezTo>
                    <a:pt x="591795" y="837013"/>
                    <a:pt x="591211" y="840518"/>
                    <a:pt x="592379" y="841686"/>
                  </a:cubicBezTo>
                  <a:cubicBezTo>
                    <a:pt x="592379" y="842855"/>
                    <a:pt x="594132" y="845483"/>
                    <a:pt x="597637" y="849573"/>
                  </a:cubicBezTo>
                  <a:cubicBezTo>
                    <a:pt x="601142" y="853662"/>
                    <a:pt x="601726" y="858044"/>
                    <a:pt x="599389" y="862717"/>
                  </a:cubicBezTo>
                  <a:lnTo>
                    <a:pt x="601142" y="866223"/>
                  </a:lnTo>
                  <a:lnTo>
                    <a:pt x="604647" y="880243"/>
                  </a:lnTo>
                  <a:cubicBezTo>
                    <a:pt x="605816" y="883749"/>
                    <a:pt x="605231" y="886670"/>
                    <a:pt x="602895" y="889006"/>
                  </a:cubicBezTo>
                  <a:lnTo>
                    <a:pt x="594132" y="889006"/>
                  </a:lnTo>
                  <a:cubicBezTo>
                    <a:pt x="591795" y="886670"/>
                    <a:pt x="590626" y="884917"/>
                    <a:pt x="590626" y="883749"/>
                  </a:cubicBezTo>
                  <a:cubicBezTo>
                    <a:pt x="589458" y="882580"/>
                    <a:pt x="587121" y="881996"/>
                    <a:pt x="583616" y="881996"/>
                  </a:cubicBezTo>
                  <a:cubicBezTo>
                    <a:pt x="574269" y="889006"/>
                    <a:pt x="568427" y="891927"/>
                    <a:pt x="566090" y="890759"/>
                  </a:cubicBezTo>
                  <a:lnTo>
                    <a:pt x="560832" y="890759"/>
                  </a:lnTo>
                  <a:cubicBezTo>
                    <a:pt x="557327" y="890759"/>
                    <a:pt x="552069" y="889591"/>
                    <a:pt x="545059" y="887254"/>
                  </a:cubicBezTo>
                  <a:lnTo>
                    <a:pt x="524028" y="938079"/>
                  </a:lnTo>
                  <a:lnTo>
                    <a:pt x="511759" y="974884"/>
                  </a:lnTo>
                  <a:cubicBezTo>
                    <a:pt x="510591" y="980726"/>
                    <a:pt x="509423" y="986860"/>
                    <a:pt x="508254" y="993286"/>
                  </a:cubicBezTo>
                  <a:cubicBezTo>
                    <a:pt x="507086" y="999712"/>
                    <a:pt x="505917" y="1005846"/>
                    <a:pt x="504749" y="1011688"/>
                  </a:cubicBezTo>
                  <a:cubicBezTo>
                    <a:pt x="504749" y="1015194"/>
                    <a:pt x="504165" y="1018407"/>
                    <a:pt x="502996" y="1021328"/>
                  </a:cubicBezTo>
                  <a:cubicBezTo>
                    <a:pt x="501828" y="1024249"/>
                    <a:pt x="500660" y="1026878"/>
                    <a:pt x="499491" y="1029214"/>
                  </a:cubicBezTo>
                  <a:lnTo>
                    <a:pt x="499491" y="1032720"/>
                  </a:lnTo>
                  <a:lnTo>
                    <a:pt x="495986" y="1057256"/>
                  </a:lnTo>
                  <a:cubicBezTo>
                    <a:pt x="497154" y="1058424"/>
                    <a:pt x="497447" y="1060177"/>
                    <a:pt x="496862" y="1062514"/>
                  </a:cubicBezTo>
                  <a:cubicBezTo>
                    <a:pt x="496278" y="1064851"/>
                    <a:pt x="495986" y="1066019"/>
                    <a:pt x="495986" y="1066019"/>
                  </a:cubicBezTo>
                  <a:cubicBezTo>
                    <a:pt x="495986" y="1068356"/>
                    <a:pt x="495402" y="1069816"/>
                    <a:pt x="494233" y="1070401"/>
                  </a:cubicBezTo>
                  <a:cubicBezTo>
                    <a:pt x="493065" y="1070985"/>
                    <a:pt x="492481" y="1071861"/>
                    <a:pt x="492481" y="1073029"/>
                  </a:cubicBezTo>
                  <a:cubicBezTo>
                    <a:pt x="491312" y="1075366"/>
                    <a:pt x="491897" y="1078871"/>
                    <a:pt x="494233" y="1083545"/>
                  </a:cubicBezTo>
                  <a:cubicBezTo>
                    <a:pt x="490728" y="1084713"/>
                    <a:pt x="489268" y="1087634"/>
                    <a:pt x="489852" y="1092308"/>
                  </a:cubicBezTo>
                  <a:cubicBezTo>
                    <a:pt x="490436" y="1096982"/>
                    <a:pt x="490728" y="1100487"/>
                    <a:pt x="490728" y="1102824"/>
                  </a:cubicBezTo>
                  <a:lnTo>
                    <a:pt x="480213" y="1099318"/>
                  </a:lnTo>
                  <a:lnTo>
                    <a:pt x="480213" y="1101071"/>
                  </a:lnTo>
                  <a:cubicBezTo>
                    <a:pt x="483718" y="1103408"/>
                    <a:pt x="485763" y="1106329"/>
                    <a:pt x="486347" y="1109834"/>
                  </a:cubicBezTo>
                  <a:cubicBezTo>
                    <a:pt x="486931" y="1113339"/>
                    <a:pt x="487223" y="1116260"/>
                    <a:pt x="487223" y="1118597"/>
                  </a:cubicBezTo>
                  <a:cubicBezTo>
                    <a:pt x="487223" y="1123271"/>
                    <a:pt x="486639" y="1125607"/>
                    <a:pt x="485470" y="1125607"/>
                  </a:cubicBezTo>
                  <a:lnTo>
                    <a:pt x="478460" y="1139628"/>
                  </a:lnTo>
                  <a:lnTo>
                    <a:pt x="474955" y="1144886"/>
                  </a:lnTo>
                  <a:lnTo>
                    <a:pt x="473202" y="1151896"/>
                  </a:lnTo>
                  <a:cubicBezTo>
                    <a:pt x="472034" y="1153065"/>
                    <a:pt x="471450" y="1155402"/>
                    <a:pt x="471450" y="1158907"/>
                  </a:cubicBezTo>
                  <a:cubicBezTo>
                    <a:pt x="471450" y="1160075"/>
                    <a:pt x="471742" y="1161536"/>
                    <a:pt x="472326" y="1163288"/>
                  </a:cubicBezTo>
                  <a:cubicBezTo>
                    <a:pt x="472910" y="1165041"/>
                    <a:pt x="472618" y="1167086"/>
                    <a:pt x="471450" y="1169422"/>
                  </a:cubicBezTo>
                  <a:cubicBezTo>
                    <a:pt x="470281" y="1172928"/>
                    <a:pt x="468821" y="1175849"/>
                    <a:pt x="467068" y="1178185"/>
                  </a:cubicBezTo>
                  <a:cubicBezTo>
                    <a:pt x="465316" y="1180522"/>
                    <a:pt x="463855" y="1182859"/>
                    <a:pt x="462687" y="1185196"/>
                  </a:cubicBezTo>
                  <a:cubicBezTo>
                    <a:pt x="463855" y="1187533"/>
                    <a:pt x="463271" y="1189869"/>
                    <a:pt x="460934" y="1192206"/>
                  </a:cubicBezTo>
                  <a:cubicBezTo>
                    <a:pt x="458597" y="1194543"/>
                    <a:pt x="457429" y="1196296"/>
                    <a:pt x="457429" y="1197464"/>
                  </a:cubicBezTo>
                  <a:cubicBezTo>
                    <a:pt x="455092" y="1204474"/>
                    <a:pt x="453924" y="1207980"/>
                    <a:pt x="453924" y="1207980"/>
                  </a:cubicBezTo>
                  <a:cubicBezTo>
                    <a:pt x="453924" y="1209148"/>
                    <a:pt x="452755" y="1210901"/>
                    <a:pt x="450418" y="1213237"/>
                  </a:cubicBezTo>
                  <a:cubicBezTo>
                    <a:pt x="450418" y="1216743"/>
                    <a:pt x="449250" y="1219664"/>
                    <a:pt x="446913" y="1222000"/>
                  </a:cubicBezTo>
                  <a:lnTo>
                    <a:pt x="446913" y="1225506"/>
                  </a:lnTo>
                  <a:cubicBezTo>
                    <a:pt x="446913" y="1234853"/>
                    <a:pt x="446329" y="1241279"/>
                    <a:pt x="445161" y="1244784"/>
                  </a:cubicBezTo>
                  <a:lnTo>
                    <a:pt x="446913" y="1248289"/>
                  </a:lnTo>
                  <a:lnTo>
                    <a:pt x="450418" y="1246537"/>
                  </a:lnTo>
                  <a:lnTo>
                    <a:pt x="450418" y="1244784"/>
                  </a:lnTo>
                  <a:cubicBezTo>
                    <a:pt x="450418" y="1242447"/>
                    <a:pt x="452171" y="1238942"/>
                    <a:pt x="455676" y="1234269"/>
                  </a:cubicBezTo>
                  <a:cubicBezTo>
                    <a:pt x="459181" y="1229595"/>
                    <a:pt x="460934" y="1226090"/>
                    <a:pt x="460934" y="1223753"/>
                  </a:cubicBezTo>
                  <a:cubicBezTo>
                    <a:pt x="462102" y="1220248"/>
                    <a:pt x="463563" y="1215282"/>
                    <a:pt x="465316" y="1208856"/>
                  </a:cubicBezTo>
                  <a:cubicBezTo>
                    <a:pt x="467068" y="1202430"/>
                    <a:pt x="467360" y="1196296"/>
                    <a:pt x="466192" y="1190454"/>
                  </a:cubicBezTo>
                  <a:cubicBezTo>
                    <a:pt x="473202" y="1189285"/>
                    <a:pt x="477292" y="1185780"/>
                    <a:pt x="478460" y="1179938"/>
                  </a:cubicBezTo>
                  <a:cubicBezTo>
                    <a:pt x="479628" y="1174096"/>
                    <a:pt x="480213" y="1170591"/>
                    <a:pt x="480213" y="1169422"/>
                  </a:cubicBezTo>
                  <a:lnTo>
                    <a:pt x="483718" y="1162412"/>
                  </a:lnTo>
                  <a:lnTo>
                    <a:pt x="490728" y="1148391"/>
                  </a:lnTo>
                  <a:cubicBezTo>
                    <a:pt x="493065" y="1144886"/>
                    <a:pt x="494818" y="1141381"/>
                    <a:pt x="495986" y="1137876"/>
                  </a:cubicBezTo>
                  <a:cubicBezTo>
                    <a:pt x="497154" y="1134370"/>
                    <a:pt x="498323" y="1131449"/>
                    <a:pt x="499491" y="1129113"/>
                  </a:cubicBezTo>
                  <a:lnTo>
                    <a:pt x="510007" y="1095813"/>
                  </a:lnTo>
                  <a:cubicBezTo>
                    <a:pt x="511175" y="1094645"/>
                    <a:pt x="511175" y="1092308"/>
                    <a:pt x="510007" y="1088803"/>
                  </a:cubicBezTo>
                  <a:cubicBezTo>
                    <a:pt x="510007" y="1087634"/>
                    <a:pt x="510883" y="1085882"/>
                    <a:pt x="512636" y="1083545"/>
                  </a:cubicBezTo>
                  <a:cubicBezTo>
                    <a:pt x="514388" y="1081208"/>
                    <a:pt x="514680" y="1079456"/>
                    <a:pt x="513512" y="1078287"/>
                  </a:cubicBezTo>
                  <a:lnTo>
                    <a:pt x="515265" y="1074782"/>
                  </a:lnTo>
                  <a:cubicBezTo>
                    <a:pt x="512928" y="1068940"/>
                    <a:pt x="514096" y="1065435"/>
                    <a:pt x="518770" y="1064266"/>
                  </a:cubicBezTo>
                  <a:lnTo>
                    <a:pt x="517017" y="1059009"/>
                  </a:lnTo>
                  <a:cubicBezTo>
                    <a:pt x="515849" y="1055503"/>
                    <a:pt x="515849" y="1053167"/>
                    <a:pt x="517017" y="1051998"/>
                  </a:cubicBezTo>
                  <a:lnTo>
                    <a:pt x="522275" y="1051998"/>
                  </a:lnTo>
                  <a:lnTo>
                    <a:pt x="524028" y="1059009"/>
                  </a:lnTo>
                  <a:cubicBezTo>
                    <a:pt x="521691" y="1063682"/>
                    <a:pt x="521691" y="1067187"/>
                    <a:pt x="524028" y="1069524"/>
                  </a:cubicBezTo>
                  <a:lnTo>
                    <a:pt x="525780" y="1073029"/>
                  </a:lnTo>
                  <a:lnTo>
                    <a:pt x="524028" y="1095813"/>
                  </a:lnTo>
                  <a:cubicBezTo>
                    <a:pt x="525196" y="1100487"/>
                    <a:pt x="525488" y="1104576"/>
                    <a:pt x="524904" y="1108081"/>
                  </a:cubicBezTo>
                  <a:cubicBezTo>
                    <a:pt x="524320" y="1111587"/>
                    <a:pt x="524028" y="1115092"/>
                    <a:pt x="524028" y="1118597"/>
                  </a:cubicBezTo>
                  <a:cubicBezTo>
                    <a:pt x="522859" y="1122102"/>
                    <a:pt x="521399" y="1125899"/>
                    <a:pt x="519646" y="1129989"/>
                  </a:cubicBezTo>
                  <a:cubicBezTo>
                    <a:pt x="517894" y="1134078"/>
                    <a:pt x="517017" y="1137876"/>
                    <a:pt x="517017" y="1141381"/>
                  </a:cubicBezTo>
                  <a:cubicBezTo>
                    <a:pt x="515849" y="1147223"/>
                    <a:pt x="514680" y="1152189"/>
                    <a:pt x="513512" y="1156278"/>
                  </a:cubicBezTo>
                  <a:cubicBezTo>
                    <a:pt x="512344" y="1160367"/>
                    <a:pt x="511175" y="1164165"/>
                    <a:pt x="510007" y="1167670"/>
                  </a:cubicBezTo>
                  <a:lnTo>
                    <a:pt x="502996" y="1185196"/>
                  </a:lnTo>
                  <a:cubicBezTo>
                    <a:pt x="500660" y="1192206"/>
                    <a:pt x="498323" y="1198924"/>
                    <a:pt x="495986" y="1205351"/>
                  </a:cubicBezTo>
                  <a:cubicBezTo>
                    <a:pt x="493649" y="1211777"/>
                    <a:pt x="491312" y="1218495"/>
                    <a:pt x="488976" y="1225506"/>
                  </a:cubicBezTo>
                  <a:cubicBezTo>
                    <a:pt x="486639" y="1237190"/>
                    <a:pt x="484302" y="1245953"/>
                    <a:pt x="481965" y="1251795"/>
                  </a:cubicBezTo>
                  <a:lnTo>
                    <a:pt x="476707" y="1278084"/>
                  </a:lnTo>
                  <a:cubicBezTo>
                    <a:pt x="475539" y="1282757"/>
                    <a:pt x="474371" y="1286554"/>
                    <a:pt x="473202" y="1289476"/>
                  </a:cubicBezTo>
                  <a:cubicBezTo>
                    <a:pt x="472034" y="1292397"/>
                    <a:pt x="470865" y="1295610"/>
                    <a:pt x="469697" y="1299115"/>
                  </a:cubicBezTo>
                  <a:lnTo>
                    <a:pt x="457429" y="1325404"/>
                  </a:lnTo>
                  <a:cubicBezTo>
                    <a:pt x="457429" y="1328909"/>
                    <a:pt x="456845" y="1332414"/>
                    <a:pt x="455676" y="1335919"/>
                  </a:cubicBezTo>
                  <a:cubicBezTo>
                    <a:pt x="454508" y="1339425"/>
                    <a:pt x="453339" y="1342346"/>
                    <a:pt x="452171" y="1344682"/>
                  </a:cubicBezTo>
                  <a:cubicBezTo>
                    <a:pt x="451003" y="1349356"/>
                    <a:pt x="449250" y="1354322"/>
                    <a:pt x="446913" y="1359580"/>
                  </a:cubicBezTo>
                  <a:cubicBezTo>
                    <a:pt x="444576" y="1364837"/>
                    <a:pt x="442240" y="1370971"/>
                    <a:pt x="439903" y="1377982"/>
                  </a:cubicBezTo>
                  <a:cubicBezTo>
                    <a:pt x="438734" y="1380319"/>
                    <a:pt x="436982" y="1383532"/>
                    <a:pt x="434645" y="1387621"/>
                  </a:cubicBezTo>
                  <a:cubicBezTo>
                    <a:pt x="432308" y="1391711"/>
                    <a:pt x="430556" y="1395508"/>
                    <a:pt x="429387" y="1399013"/>
                  </a:cubicBezTo>
                  <a:cubicBezTo>
                    <a:pt x="428219" y="1400181"/>
                    <a:pt x="427343" y="1401642"/>
                    <a:pt x="426758" y="1403394"/>
                  </a:cubicBezTo>
                  <a:cubicBezTo>
                    <a:pt x="426174" y="1405147"/>
                    <a:pt x="425298" y="1406608"/>
                    <a:pt x="424129" y="1407776"/>
                  </a:cubicBezTo>
                  <a:cubicBezTo>
                    <a:pt x="421793" y="1410113"/>
                    <a:pt x="419456" y="1413618"/>
                    <a:pt x="417119" y="1418292"/>
                  </a:cubicBezTo>
                  <a:cubicBezTo>
                    <a:pt x="414782" y="1422965"/>
                    <a:pt x="412445" y="1425886"/>
                    <a:pt x="410109" y="1427055"/>
                  </a:cubicBezTo>
                  <a:cubicBezTo>
                    <a:pt x="407772" y="1429391"/>
                    <a:pt x="403098" y="1435818"/>
                    <a:pt x="396088" y="1446333"/>
                  </a:cubicBezTo>
                  <a:lnTo>
                    <a:pt x="390830" y="1456849"/>
                  </a:lnTo>
                  <a:cubicBezTo>
                    <a:pt x="389662" y="1458017"/>
                    <a:pt x="387909" y="1460646"/>
                    <a:pt x="385572" y="1464735"/>
                  </a:cubicBezTo>
                  <a:cubicBezTo>
                    <a:pt x="383235" y="1468825"/>
                    <a:pt x="382651" y="1474375"/>
                    <a:pt x="383820" y="1481385"/>
                  </a:cubicBezTo>
                  <a:cubicBezTo>
                    <a:pt x="383820" y="1482554"/>
                    <a:pt x="382943" y="1483722"/>
                    <a:pt x="381191" y="1484890"/>
                  </a:cubicBezTo>
                  <a:cubicBezTo>
                    <a:pt x="379438" y="1486059"/>
                    <a:pt x="378562" y="1487811"/>
                    <a:pt x="378562" y="1490148"/>
                  </a:cubicBezTo>
                  <a:cubicBezTo>
                    <a:pt x="377393" y="1491317"/>
                    <a:pt x="376809" y="1494238"/>
                    <a:pt x="376809" y="1498911"/>
                  </a:cubicBezTo>
                  <a:cubicBezTo>
                    <a:pt x="376809" y="1500080"/>
                    <a:pt x="376225" y="1502416"/>
                    <a:pt x="375057" y="1505922"/>
                  </a:cubicBezTo>
                  <a:cubicBezTo>
                    <a:pt x="373888" y="1509427"/>
                    <a:pt x="371551" y="1510595"/>
                    <a:pt x="368046" y="1509427"/>
                  </a:cubicBezTo>
                  <a:cubicBezTo>
                    <a:pt x="366878" y="1508258"/>
                    <a:pt x="365417" y="1507966"/>
                    <a:pt x="363665" y="1508551"/>
                  </a:cubicBezTo>
                  <a:cubicBezTo>
                    <a:pt x="361912" y="1509135"/>
                    <a:pt x="361036" y="1510011"/>
                    <a:pt x="361036" y="1511179"/>
                  </a:cubicBezTo>
                  <a:cubicBezTo>
                    <a:pt x="354025" y="1513516"/>
                    <a:pt x="349936" y="1514685"/>
                    <a:pt x="348768" y="1514685"/>
                  </a:cubicBezTo>
                  <a:cubicBezTo>
                    <a:pt x="344094" y="1514685"/>
                    <a:pt x="339420" y="1512348"/>
                    <a:pt x="334747" y="1507674"/>
                  </a:cubicBezTo>
                  <a:cubicBezTo>
                    <a:pt x="330073" y="1503001"/>
                    <a:pt x="324231" y="1499495"/>
                    <a:pt x="317221" y="1497159"/>
                  </a:cubicBezTo>
                  <a:cubicBezTo>
                    <a:pt x="305537" y="1494822"/>
                    <a:pt x="297358" y="1489564"/>
                    <a:pt x="292684" y="1481385"/>
                  </a:cubicBezTo>
                  <a:cubicBezTo>
                    <a:pt x="286842" y="1472038"/>
                    <a:pt x="277495" y="1465028"/>
                    <a:pt x="264643" y="1460354"/>
                  </a:cubicBezTo>
                  <a:cubicBezTo>
                    <a:pt x="252959" y="1456849"/>
                    <a:pt x="239522" y="1447502"/>
                    <a:pt x="224333" y="1432312"/>
                  </a:cubicBezTo>
                  <a:lnTo>
                    <a:pt x="194539" y="1399013"/>
                  </a:lnTo>
                  <a:cubicBezTo>
                    <a:pt x="191034" y="1395508"/>
                    <a:pt x="188113" y="1390834"/>
                    <a:pt x="185776" y="1384992"/>
                  </a:cubicBezTo>
                  <a:lnTo>
                    <a:pt x="178765" y="1374477"/>
                  </a:lnTo>
                  <a:lnTo>
                    <a:pt x="168250" y="1360456"/>
                  </a:lnTo>
                  <a:cubicBezTo>
                    <a:pt x="165913" y="1355782"/>
                    <a:pt x="166497" y="1350524"/>
                    <a:pt x="170002" y="1344682"/>
                  </a:cubicBezTo>
                  <a:lnTo>
                    <a:pt x="185776" y="1302620"/>
                  </a:lnTo>
                  <a:cubicBezTo>
                    <a:pt x="188113" y="1299115"/>
                    <a:pt x="190449" y="1292689"/>
                    <a:pt x="192786" y="1283341"/>
                  </a:cubicBezTo>
                  <a:cubicBezTo>
                    <a:pt x="195123" y="1277499"/>
                    <a:pt x="195123" y="1272826"/>
                    <a:pt x="192786" y="1269321"/>
                  </a:cubicBezTo>
                  <a:cubicBezTo>
                    <a:pt x="191618" y="1268152"/>
                    <a:pt x="191034" y="1266400"/>
                    <a:pt x="191034" y="1264063"/>
                  </a:cubicBezTo>
                  <a:cubicBezTo>
                    <a:pt x="192202" y="1259389"/>
                    <a:pt x="193370" y="1255592"/>
                    <a:pt x="194539" y="1252671"/>
                  </a:cubicBezTo>
                  <a:cubicBezTo>
                    <a:pt x="195707" y="1249750"/>
                    <a:pt x="196876" y="1247121"/>
                    <a:pt x="198044" y="1244784"/>
                  </a:cubicBezTo>
                  <a:cubicBezTo>
                    <a:pt x="201549" y="1236605"/>
                    <a:pt x="207391" y="1217911"/>
                    <a:pt x="215570" y="1188701"/>
                  </a:cubicBezTo>
                  <a:lnTo>
                    <a:pt x="227838" y="1157154"/>
                  </a:lnTo>
                  <a:cubicBezTo>
                    <a:pt x="226670" y="1155986"/>
                    <a:pt x="227254" y="1151896"/>
                    <a:pt x="229591" y="1144886"/>
                  </a:cubicBezTo>
                  <a:cubicBezTo>
                    <a:pt x="230759" y="1148391"/>
                    <a:pt x="233096" y="1150728"/>
                    <a:pt x="236601" y="1151896"/>
                  </a:cubicBezTo>
                  <a:lnTo>
                    <a:pt x="241859" y="1136123"/>
                  </a:lnTo>
                  <a:cubicBezTo>
                    <a:pt x="244196" y="1130281"/>
                    <a:pt x="245948" y="1123271"/>
                    <a:pt x="247117" y="1115092"/>
                  </a:cubicBezTo>
                  <a:cubicBezTo>
                    <a:pt x="248285" y="1106913"/>
                    <a:pt x="249454" y="1100487"/>
                    <a:pt x="250622" y="1095813"/>
                  </a:cubicBezTo>
                  <a:cubicBezTo>
                    <a:pt x="252959" y="1088803"/>
                    <a:pt x="255588" y="1080624"/>
                    <a:pt x="258509" y="1071277"/>
                  </a:cubicBezTo>
                  <a:cubicBezTo>
                    <a:pt x="261430" y="1061930"/>
                    <a:pt x="264059" y="1051998"/>
                    <a:pt x="266395" y="1041483"/>
                  </a:cubicBezTo>
                  <a:lnTo>
                    <a:pt x="282169" y="990657"/>
                  </a:lnTo>
                  <a:lnTo>
                    <a:pt x="280416" y="987152"/>
                  </a:lnTo>
                  <a:cubicBezTo>
                    <a:pt x="280416" y="987152"/>
                    <a:pt x="278079" y="989489"/>
                    <a:pt x="273406" y="994162"/>
                  </a:cubicBezTo>
                  <a:cubicBezTo>
                    <a:pt x="273406" y="988320"/>
                    <a:pt x="274574" y="983063"/>
                    <a:pt x="276911" y="978389"/>
                  </a:cubicBezTo>
                  <a:cubicBezTo>
                    <a:pt x="278079" y="971379"/>
                    <a:pt x="279832" y="964952"/>
                    <a:pt x="282169" y="959110"/>
                  </a:cubicBezTo>
                  <a:cubicBezTo>
                    <a:pt x="284506" y="953268"/>
                    <a:pt x="286258" y="947426"/>
                    <a:pt x="287427" y="941584"/>
                  </a:cubicBezTo>
                  <a:cubicBezTo>
                    <a:pt x="286258" y="940416"/>
                    <a:pt x="285674" y="938955"/>
                    <a:pt x="285674" y="937203"/>
                  </a:cubicBezTo>
                  <a:cubicBezTo>
                    <a:pt x="285674" y="935450"/>
                    <a:pt x="285090" y="933990"/>
                    <a:pt x="283921" y="932821"/>
                  </a:cubicBezTo>
                  <a:cubicBezTo>
                    <a:pt x="281585" y="928148"/>
                    <a:pt x="278664" y="927564"/>
                    <a:pt x="275158" y="931069"/>
                  </a:cubicBezTo>
                  <a:lnTo>
                    <a:pt x="269901" y="934574"/>
                  </a:lnTo>
                  <a:cubicBezTo>
                    <a:pt x="267564" y="933406"/>
                    <a:pt x="266395" y="932237"/>
                    <a:pt x="266395" y="931069"/>
                  </a:cubicBezTo>
                  <a:cubicBezTo>
                    <a:pt x="265227" y="926395"/>
                    <a:pt x="262598" y="923182"/>
                    <a:pt x="258509" y="921430"/>
                  </a:cubicBezTo>
                  <a:cubicBezTo>
                    <a:pt x="254419" y="919677"/>
                    <a:pt x="250622" y="919969"/>
                    <a:pt x="247117" y="922306"/>
                  </a:cubicBezTo>
                  <a:cubicBezTo>
                    <a:pt x="240106" y="924643"/>
                    <a:pt x="236017" y="925811"/>
                    <a:pt x="234849" y="925811"/>
                  </a:cubicBezTo>
                  <a:cubicBezTo>
                    <a:pt x="229007" y="925811"/>
                    <a:pt x="223749" y="923474"/>
                    <a:pt x="219075" y="918801"/>
                  </a:cubicBezTo>
                  <a:cubicBezTo>
                    <a:pt x="217907" y="917632"/>
                    <a:pt x="215570" y="916464"/>
                    <a:pt x="212065" y="915295"/>
                  </a:cubicBezTo>
                  <a:cubicBezTo>
                    <a:pt x="208560" y="914127"/>
                    <a:pt x="206223" y="913543"/>
                    <a:pt x="205054" y="913543"/>
                  </a:cubicBezTo>
                  <a:lnTo>
                    <a:pt x="185776" y="903027"/>
                  </a:lnTo>
                  <a:lnTo>
                    <a:pt x="168250" y="892512"/>
                  </a:lnTo>
                  <a:cubicBezTo>
                    <a:pt x="164745" y="890175"/>
                    <a:pt x="161824" y="888422"/>
                    <a:pt x="159487" y="887254"/>
                  </a:cubicBezTo>
                  <a:cubicBezTo>
                    <a:pt x="157150" y="886085"/>
                    <a:pt x="155397" y="885501"/>
                    <a:pt x="154229" y="885501"/>
                  </a:cubicBezTo>
                  <a:cubicBezTo>
                    <a:pt x="147219" y="881996"/>
                    <a:pt x="137871" y="875570"/>
                    <a:pt x="126187" y="866223"/>
                  </a:cubicBezTo>
                  <a:cubicBezTo>
                    <a:pt x="118009" y="862717"/>
                    <a:pt x="109246" y="855123"/>
                    <a:pt x="99898" y="843439"/>
                  </a:cubicBezTo>
                  <a:cubicBezTo>
                    <a:pt x="98730" y="837597"/>
                    <a:pt x="95225" y="834092"/>
                    <a:pt x="89383" y="832923"/>
                  </a:cubicBezTo>
                  <a:cubicBezTo>
                    <a:pt x="73025" y="821239"/>
                    <a:pt x="63678" y="809555"/>
                    <a:pt x="61341" y="797871"/>
                  </a:cubicBezTo>
                  <a:cubicBezTo>
                    <a:pt x="61341" y="796703"/>
                    <a:pt x="60173" y="794950"/>
                    <a:pt x="57836" y="792613"/>
                  </a:cubicBezTo>
                  <a:cubicBezTo>
                    <a:pt x="55499" y="790277"/>
                    <a:pt x="53747" y="787940"/>
                    <a:pt x="52578" y="785603"/>
                  </a:cubicBezTo>
                  <a:cubicBezTo>
                    <a:pt x="45568" y="779761"/>
                    <a:pt x="40310" y="774503"/>
                    <a:pt x="36805" y="769830"/>
                  </a:cubicBezTo>
                  <a:cubicBezTo>
                    <a:pt x="35636" y="768661"/>
                    <a:pt x="35052" y="767201"/>
                    <a:pt x="35052" y="765448"/>
                  </a:cubicBezTo>
                  <a:cubicBezTo>
                    <a:pt x="35052" y="763696"/>
                    <a:pt x="35636" y="762235"/>
                    <a:pt x="36805" y="761067"/>
                  </a:cubicBezTo>
                  <a:cubicBezTo>
                    <a:pt x="35636" y="758730"/>
                    <a:pt x="35929" y="756685"/>
                    <a:pt x="37681" y="754933"/>
                  </a:cubicBezTo>
                  <a:cubicBezTo>
                    <a:pt x="39434" y="753180"/>
                    <a:pt x="40310" y="751719"/>
                    <a:pt x="40310" y="750551"/>
                  </a:cubicBezTo>
                  <a:cubicBezTo>
                    <a:pt x="44984" y="745877"/>
                    <a:pt x="49073" y="738867"/>
                    <a:pt x="52578" y="729520"/>
                  </a:cubicBezTo>
                  <a:cubicBezTo>
                    <a:pt x="52578" y="728351"/>
                    <a:pt x="52578" y="727475"/>
                    <a:pt x="52578" y="726891"/>
                  </a:cubicBezTo>
                  <a:cubicBezTo>
                    <a:pt x="52578" y="726307"/>
                    <a:pt x="51994" y="726015"/>
                    <a:pt x="50826" y="726015"/>
                  </a:cubicBezTo>
                  <a:cubicBezTo>
                    <a:pt x="44984" y="722509"/>
                    <a:pt x="44399" y="719588"/>
                    <a:pt x="49073" y="717252"/>
                  </a:cubicBezTo>
                  <a:cubicBezTo>
                    <a:pt x="53747" y="712578"/>
                    <a:pt x="57544" y="706152"/>
                    <a:pt x="60465" y="697973"/>
                  </a:cubicBezTo>
                  <a:cubicBezTo>
                    <a:pt x="63386" y="689794"/>
                    <a:pt x="65431" y="683952"/>
                    <a:pt x="66599" y="680447"/>
                  </a:cubicBezTo>
                  <a:cubicBezTo>
                    <a:pt x="66599" y="676942"/>
                    <a:pt x="67475" y="673437"/>
                    <a:pt x="69228" y="669931"/>
                  </a:cubicBezTo>
                  <a:cubicBezTo>
                    <a:pt x="70981" y="666426"/>
                    <a:pt x="72441" y="663505"/>
                    <a:pt x="73609" y="661168"/>
                  </a:cubicBezTo>
                  <a:cubicBezTo>
                    <a:pt x="74778" y="658832"/>
                    <a:pt x="75946" y="656203"/>
                    <a:pt x="77115" y="653282"/>
                  </a:cubicBezTo>
                  <a:cubicBezTo>
                    <a:pt x="78283" y="650361"/>
                    <a:pt x="79451" y="647148"/>
                    <a:pt x="80620" y="643642"/>
                  </a:cubicBezTo>
                  <a:cubicBezTo>
                    <a:pt x="80620" y="643642"/>
                    <a:pt x="80620" y="642474"/>
                    <a:pt x="80620" y="640137"/>
                  </a:cubicBezTo>
                  <a:lnTo>
                    <a:pt x="84125" y="640137"/>
                  </a:lnTo>
                  <a:cubicBezTo>
                    <a:pt x="84125" y="641306"/>
                    <a:pt x="84709" y="642766"/>
                    <a:pt x="85878" y="644519"/>
                  </a:cubicBezTo>
                  <a:cubicBezTo>
                    <a:pt x="87046" y="646271"/>
                    <a:pt x="87046" y="647732"/>
                    <a:pt x="85878" y="648900"/>
                  </a:cubicBezTo>
                  <a:cubicBezTo>
                    <a:pt x="78867" y="653574"/>
                    <a:pt x="76530" y="660000"/>
                    <a:pt x="78867" y="668179"/>
                  </a:cubicBezTo>
                  <a:lnTo>
                    <a:pt x="77115" y="671684"/>
                  </a:lnTo>
                  <a:cubicBezTo>
                    <a:pt x="74778" y="675189"/>
                    <a:pt x="74778" y="679863"/>
                    <a:pt x="77115" y="685705"/>
                  </a:cubicBezTo>
                  <a:cubicBezTo>
                    <a:pt x="80620" y="683368"/>
                    <a:pt x="82372" y="681615"/>
                    <a:pt x="82372" y="680447"/>
                  </a:cubicBezTo>
                  <a:cubicBezTo>
                    <a:pt x="84709" y="671100"/>
                    <a:pt x="86462" y="665842"/>
                    <a:pt x="87630" y="664674"/>
                  </a:cubicBezTo>
                  <a:lnTo>
                    <a:pt x="103404" y="615601"/>
                  </a:lnTo>
                  <a:cubicBezTo>
                    <a:pt x="115088" y="596906"/>
                    <a:pt x="122682" y="582886"/>
                    <a:pt x="126187" y="573538"/>
                  </a:cubicBezTo>
                  <a:lnTo>
                    <a:pt x="155982" y="529723"/>
                  </a:lnTo>
                  <a:lnTo>
                    <a:pt x="173508" y="499929"/>
                  </a:lnTo>
                  <a:cubicBezTo>
                    <a:pt x="175844" y="496424"/>
                    <a:pt x="178473" y="492919"/>
                    <a:pt x="181394" y="489414"/>
                  </a:cubicBezTo>
                  <a:cubicBezTo>
                    <a:pt x="184315" y="485908"/>
                    <a:pt x="186944" y="482403"/>
                    <a:pt x="189281" y="478898"/>
                  </a:cubicBezTo>
                  <a:cubicBezTo>
                    <a:pt x="192786" y="475393"/>
                    <a:pt x="196876" y="470135"/>
                    <a:pt x="201549" y="463125"/>
                  </a:cubicBezTo>
                  <a:lnTo>
                    <a:pt x="210312" y="450856"/>
                  </a:lnTo>
                  <a:cubicBezTo>
                    <a:pt x="210312" y="449688"/>
                    <a:pt x="211481" y="447935"/>
                    <a:pt x="213817" y="445599"/>
                  </a:cubicBezTo>
                  <a:lnTo>
                    <a:pt x="217323" y="442093"/>
                  </a:lnTo>
                  <a:cubicBezTo>
                    <a:pt x="219659" y="440925"/>
                    <a:pt x="221996" y="439172"/>
                    <a:pt x="224333" y="436836"/>
                  </a:cubicBezTo>
                  <a:cubicBezTo>
                    <a:pt x="226670" y="434499"/>
                    <a:pt x="228422" y="433330"/>
                    <a:pt x="229591" y="433330"/>
                  </a:cubicBezTo>
                  <a:cubicBezTo>
                    <a:pt x="229591" y="433330"/>
                    <a:pt x="229883" y="433038"/>
                    <a:pt x="230467" y="432454"/>
                  </a:cubicBezTo>
                  <a:cubicBezTo>
                    <a:pt x="231051" y="431870"/>
                    <a:pt x="231343" y="431578"/>
                    <a:pt x="231343" y="431578"/>
                  </a:cubicBezTo>
                  <a:cubicBezTo>
                    <a:pt x="233680" y="426904"/>
                    <a:pt x="238938" y="421646"/>
                    <a:pt x="247117" y="415804"/>
                  </a:cubicBezTo>
                  <a:cubicBezTo>
                    <a:pt x="247117" y="413468"/>
                    <a:pt x="247701" y="411715"/>
                    <a:pt x="248869" y="410547"/>
                  </a:cubicBezTo>
                  <a:cubicBezTo>
                    <a:pt x="250038" y="409378"/>
                    <a:pt x="250622" y="407626"/>
                    <a:pt x="250622" y="405289"/>
                  </a:cubicBezTo>
                  <a:cubicBezTo>
                    <a:pt x="248285" y="393605"/>
                    <a:pt x="244780" y="386010"/>
                    <a:pt x="240106" y="382505"/>
                  </a:cubicBezTo>
                  <a:cubicBezTo>
                    <a:pt x="234264" y="381337"/>
                    <a:pt x="230759" y="379000"/>
                    <a:pt x="229591" y="375495"/>
                  </a:cubicBezTo>
                  <a:cubicBezTo>
                    <a:pt x="223749" y="369653"/>
                    <a:pt x="219075" y="366732"/>
                    <a:pt x="215570" y="366732"/>
                  </a:cubicBezTo>
                  <a:cubicBezTo>
                    <a:pt x="214402" y="366732"/>
                    <a:pt x="212649" y="365563"/>
                    <a:pt x="210312" y="363226"/>
                  </a:cubicBezTo>
                  <a:cubicBezTo>
                    <a:pt x="209144" y="360890"/>
                    <a:pt x="207099" y="359137"/>
                    <a:pt x="204178" y="357969"/>
                  </a:cubicBezTo>
                  <a:cubicBezTo>
                    <a:pt x="201257" y="356800"/>
                    <a:pt x="199212" y="355632"/>
                    <a:pt x="198044" y="354463"/>
                  </a:cubicBezTo>
                  <a:cubicBezTo>
                    <a:pt x="192202" y="350958"/>
                    <a:pt x="177597" y="342195"/>
                    <a:pt x="154229" y="328174"/>
                  </a:cubicBezTo>
                  <a:lnTo>
                    <a:pt x="140208" y="321164"/>
                  </a:lnTo>
                  <a:cubicBezTo>
                    <a:pt x="137871" y="319996"/>
                    <a:pt x="135243" y="317659"/>
                    <a:pt x="132322" y="314154"/>
                  </a:cubicBezTo>
                  <a:cubicBezTo>
                    <a:pt x="129401" y="310648"/>
                    <a:pt x="126772" y="308312"/>
                    <a:pt x="124435" y="307143"/>
                  </a:cubicBezTo>
                  <a:lnTo>
                    <a:pt x="112167" y="294875"/>
                  </a:lnTo>
                  <a:cubicBezTo>
                    <a:pt x="108661" y="292538"/>
                    <a:pt x="105740" y="290201"/>
                    <a:pt x="103404" y="287865"/>
                  </a:cubicBezTo>
                  <a:cubicBezTo>
                    <a:pt x="101067" y="285528"/>
                    <a:pt x="98730" y="283775"/>
                    <a:pt x="96393" y="282607"/>
                  </a:cubicBezTo>
                  <a:lnTo>
                    <a:pt x="85878" y="270339"/>
                  </a:lnTo>
                  <a:cubicBezTo>
                    <a:pt x="84709" y="269170"/>
                    <a:pt x="83249" y="268294"/>
                    <a:pt x="81496" y="267710"/>
                  </a:cubicBezTo>
                  <a:cubicBezTo>
                    <a:pt x="79744" y="267126"/>
                    <a:pt x="78283" y="266249"/>
                    <a:pt x="77115" y="265081"/>
                  </a:cubicBezTo>
                  <a:lnTo>
                    <a:pt x="50826" y="233534"/>
                  </a:lnTo>
                  <a:lnTo>
                    <a:pt x="50826" y="230029"/>
                  </a:lnTo>
                  <a:cubicBezTo>
                    <a:pt x="44984" y="227692"/>
                    <a:pt x="40310" y="224187"/>
                    <a:pt x="36805" y="219513"/>
                  </a:cubicBezTo>
                  <a:cubicBezTo>
                    <a:pt x="33300" y="214840"/>
                    <a:pt x="30379" y="211334"/>
                    <a:pt x="28042" y="208998"/>
                  </a:cubicBezTo>
                  <a:cubicBezTo>
                    <a:pt x="26873" y="207829"/>
                    <a:pt x="25997" y="206369"/>
                    <a:pt x="25413" y="204616"/>
                  </a:cubicBezTo>
                  <a:cubicBezTo>
                    <a:pt x="24829" y="202863"/>
                    <a:pt x="23952" y="201403"/>
                    <a:pt x="22784" y="200235"/>
                  </a:cubicBezTo>
                  <a:cubicBezTo>
                    <a:pt x="18110" y="195561"/>
                    <a:pt x="15189" y="192056"/>
                    <a:pt x="14021" y="189719"/>
                  </a:cubicBezTo>
                  <a:cubicBezTo>
                    <a:pt x="14021" y="188551"/>
                    <a:pt x="13437" y="187966"/>
                    <a:pt x="12268" y="187966"/>
                  </a:cubicBezTo>
                  <a:cubicBezTo>
                    <a:pt x="11100" y="187966"/>
                    <a:pt x="10516" y="187382"/>
                    <a:pt x="10516" y="186214"/>
                  </a:cubicBezTo>
                  <a:cubicBezTo>
                    <a:pt x="8179" y="179203"/>
                    <a:pt x="4674" y="174530"/>
                    <a:pt x="0" y="172193"/>
                  </a:cubicBezTo>
                  <a:cubicBezTo>
                    <a:pt x="0" y="169856"/>
                    <a:pt x="584" y="168104"/>
                    <a:pt x="1753" y="166935"/>
                  </a:cubicBezTo>
                  <a:cubicBezTo>
                    <a:pt x="4090" y="164598"/>
                    <a:pt x="5258" y="163430"/>
                    <a:pt x="5258" y="163430"/>
                  </a:cubicBezTo>
                  <a:cubicBezTo>
                    <a:pt x="8763" y="164598"/>
                    <a:pt x="11684" y="166351"/>
                    <a:pt x="14021" y="168688"/>
                  </a:cubicBezTo>
                  <a:cubicBezTo>
                    <a:pt x="16358" y="167519"/>
                    <a:pt x="18403" y="166935"/>
                    <a:pt x="20155" y="166935"/>
                  </a:cubicBezTo>
                  <a:cubicBezTo>
                    <a:pt x="21908" y="166935"/>
                    <a:pt x="22200" y="169272"/>
                    <a:pt x="21031" y="173946"/>
                  </a:cubicBezTo>
                  <a:cubicBezTo>
                    <a:pt x="21031" y="177451"/>
                    <a:pt x="21616" y="179787"/>
                    <a:pt x="22784" y="180956"/>
                  </a:cubicBezTo>
                  <a:cubicBezTo>
                    <a:pt x="23952" y="182124"/>
                    <a:pt x="25705" y="182124"/>
                    <a:pt x="28042" y="180956"/>
                  </a:cubicBezTo>
                  <a:cubicBezTo>
                    <a:pt x="33884" y="178619"/>
                    <a:pt x="37389" y="180372"/>
                    <a:pt x="38557" y="186214"/>
                  </a:cubicBezTo>
                  <a:cubicBezTo>
                    <a:pt x="38557" y="189719"/>
                    <a:pt x="39726" y="191472"/>
                    <a:pt x="42063" y="191472"/>
                  </a:cubicBezTo>
                  <a:cubicBezTo>
                    <a:pt x="45568" y="192640"/>
                    <a:pt x="49073" y="194685"/>
                    <a:pt x="52578" y="197606"/>
                  </a:cubicBezTo>
                  <a:cubicBezTo>
                    <a:pt x="56083" y="200527"/>
                    <a:pt x="58420" y="202571"/>
                    <a:pt x="59589" y="203740"/>
                  </a:cubicBezTo>
                  <a:cubicBezTo>
                    <a:pt x="63094" y="206077"/>
                    <a:pt x="67475" y="208413"/>
                    <a:pt x="72733" y="210750"/>
                  </a:cubicBezTo>
                  <a:cubicBezTo>
                    <a:pt x="77991" y="213087"/>
                    <a:pt x="82372" y="215424"/>
                    <a:pt x="85878" y="217761"/>
                  </a:cubicBezTo>
                  <a:cubicBezTo>
                    <a:pt x="85878" y="217761"/>
                    <a:pt x="87630" y="219513"/>
                    <a:pt x="91135" y="223018"/>
                  </a:cubicBezTo>
                  <a:cubicBezTo>
                    <a:pt x="95809" y="227692"/>
                    <a:pt x="98730" y="230029"/>
                    <a:pt x="99898" y="230029"/>
                  </a:cubicBezTo>
                  <a:cubicBezTo>
                    <a:pt x="110414" y="237039"/>
                    <a:pt x="126187" y="243465"/>
                    <a:pt x="147219" y="249307"/>
                  </a:cubicBezTo>
                  <a:cubicBezTo>
                    <a:pt x="158903" y="252813"/>
                    <a:pt x="176429" y="254565"/>
                    <a:pt x="199797" y="254565"/>
                  </a:cubicBezTo>
                  <a:lnTo>
                    <a:pt x="233096" y="258070"/>
                  </a:lnTo>
                  <a:cubicBezTo>
                    <a:pt x="236601" y="258070"/>
                    <a:pt x="240983" y="257778"/>
                    <a:pt x="246241" y="257194"/>
                  </a:cubicBezTo>
                  <a:cubicBezTo>
                    <a:pt x="251498" y="256610"/>
                    <a:pt x="257632" y="256902"/>
                    <a:pt x="264643" y="258070"/>
                  </a:cubicBezTo>
                  <a:lnTo>
                    <a:pt x="271653" y="259823"/>
                  </a:lnTo>
                  <a:cubicBezTo>
                    <a:pt x="276327" y="259823"/>
                    <a:pt x="283337" y="257486"/>
                    <a:pt x="292684" y="252813"/>
                  </a:cubicBezTo>
                  <a:cubicBezTo>
                    <a:pt x="297358" y="250476"/>
                    <a:pt x="300279" y="251060"/>
                    <a:pt x="301447" y="254565"/>
                  </a:cubicBezTo>
                  <a:lnTo>
                    <a:pt x="308458" y="258070"/>
                  </a:lnTo>
                  <a:lnTo>
                    <a:pt x="345262" y="258070"/>
                  </a:lnTo>
                  <a:lnTo>
                    <a:pt x="368046" y="266833"/>
                  </a:lnTo>
                  <a:cubicBezTo>
                    <a:pt x="389077" y="278517"/>
                    <a:pt x="401930" y="285528"/>
                    <a:pt x="406603" y="287865"/>
                  </a:cubicBezTo>
                  <a:cubicBezTo>
                    <a:pt x="413614" y="291370"/>
                    <a:pt x="420624" y="295459"/>
                    <a:pt x="427635" y="300133"/>
                  </a:cubicBezTo>
                  <a:cubicBezTo>
                    <a:pt x="434645" y="304806"/>
                    <a:pt x="440487" y="308312"/>
                    <a:pt x="445161" y="310648"/>
                  </a:cubicBezTo>
                  <a:lnTo>
                    <a:pt x="464439" y="322917"/>
                  </a:lnTo>
                  <a:lnTo>
                    <a:pt x="466192" y="312401"/>
                  </a:lnTo>
                  <a:lnTo>
                    <a:pt x="467944" y="312401"/>
                  </a:lnTo>
                  <a:lnTo>
                    <a:pt x="467944" y="307143"/>
                  </a:lnTo>
                  <a:cubicBezTo>
                    <a:pt x="467944" y="298964"/>
                    <a:pt x="470281" y="290201"/>
                    <a:pt x="474955" y="280854"/>
                  </a:cubicBezTo>
                  <a:cubicBezTo>
                    <a:pt x="474955" y="280854"/>
                    <a:pt x="476707" y="275596"/>
                    <a:pt x="480213" y="265081"/>
                  </a:cubicBezTo>
                  <a:lnTo>
                    <a:pt x="483718" y="256318"/>
                  </a:lnTo>
                  <a:lnTo>
                    <a:pt x="488976" y="261576"/>
                  </a:lnTo>
                  <a:cubicBezTo>
                    <a:pt x="490144" y="261576"/>
                    <a:pt x="491020" y="261283"/>
                    <a:pt x="491605" y="260699"/>
                  </a:cubicBezTo>
                  <a:cubicBezTo>
                    <a:pt x="492189" y="260115"/>
                    <a:pt x="492481" y="259239"/>
                    <a:pt x="492481" y="258070"/>
                  </a:cubicBezTo>
                  <a:lnTo>
                    <a:pt x="497739" y="238792"/>
                  </a:lnTo>
                  <a:cubicBezTo>
                    <a:pt x="497739" y="238792"/>
                    <a:pt x="498907" y="235287"/>
                    <a:pt x="501244" y="228276"/>
                  </a:cubicBezTo>
                  <a:cubicBezTo>
                    <a:pt x="509423" y="199066"/>
                    <a:pt x="521107" y="173946"/>
                    <a:pt x="536296" y="152914"/>
                  </a:cubicBezTo>
                  <a:cubicBezTo>
                    <a:pt x="554990" y="128378"/>
                    <a:pt x="575437" y="111436"/>
                    <a:pt x="597637" y="102089"/>
                  </a:cubicBezTo>
                  <a:lnTo>
                    <a:pt x="625678" y="82810"/>
                  </a:lnTo>
                  <a:cubicBezTo>
                    <a:pt x="632689" y="79305"/>
                    <a:pt x="633857" y="74047"/>
                    <a:pt x="629184" y="67037"/>
                  </a:cubicBezTo>
                  <a:cubicBezTo>
                    <a:pt x="628015" y="62363"/>
                    <a:pt x="625678" y="59442"/>
                    <a:pt x="622173" y="58274"/>
                  </a:cubicBezTo>
                  <a:cubicBezTo>
                    <a:pt x="615163" y="46590"/>
                    <a:pt x="608737" y="38995"/>
                    <a:pt x="602895" y="35490"/>
                  </a:cubicBezTo>
                  <a:cubicBezTo>
                    <a:pt x="599389" y="31985"/>
                    <a:pt x="597053" y="28772"/>
                    <a:pt x="595884" y="25851"/>
                  </a:cubicBezTo>
                  <a:cubicBezTo>
                    <a:pt x="594716" y="22930"/>
                    <a:pt x="593547" y="20301"/>
                    <a:pt x="592379" y="17964"/>
                  </a:cubicBezTo>
                  <a:cubicBezTo>
                    <a:pt x="588874" y="12122"/>
                    <a:pt x="583616" y="7449"/>
                    <a:pt x="576606" y="3943"/>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9" name="文本框 8">
              <a:extLst>
                <a:ext uri="{FF2B5EF4-FFF2-40B4-BE49-F238E27FC236}">
                  <a16:creationId xmlns:a16="http://schemas.microsoft.com/office/drawing/2014/main" id="{8AEA254A-3A10-47E8-8132-0A9C86B64AA8}"/>
                </a:ext>
              </a:extLst>
            </p:cNvPr>
            <p:cNvSpPr txBox="1"/>
            <p:nvPr/>
          </p:nvSpPr>
          <p:spPr>
            <a:xfrm>
              <a:off x="3114451" y="2131671"/>
              <a:ext cx="1592802" cy="2045182"/>
            </a:xfrm>
            <a:custGeom>
              <a:avLst/>
              <a:gdLst/>
              <a:ahLst/>
              <a:cxnLst/>
              <a:rect l="l" t="t" r="r" b="b"/>
              <a:pathLst>
                <a:path w="1592802" h="2045182">
                  <a:moveTo>
                    <a:pt x="421005" y="1230538"/>
                  </a:moveTo>
                  <a:lnTo>
                    <a:pt x="408375" y="1232643"/>
                  </a:lnTo>
                  <a:cubicBezTo>
                    <a:pt x="409778" y="1234046"/>
                    <a:pt x="411533" y="1234748"/>
                    <a:pt x="413638" y="1234748"/>
                  </a:cubicBezTo>
                  <a:cubicBezTo>
                    <a:pt x="415743" y="1234748"/>
                    <a:pt x="417497" y="1235449"/>
                    <a:pt x="418900" y="1236853"/>
                  </a:cubicBezTo>
                  <a:cubicBezTo>
                    <a:pt x="418900" y="1234046"/>
                    <a:pt x="419602" y="1231941"/>
                    <a:pt x="421005" y="1230538"/>
                  </a:cubicBezTo>
                  <a:close/>
                  <a:moveTo>
                    <a:pt x="469421" y="1224222"/>
                  </a:moveTo>
                  <a:cubicBezTo>
                    <a:pt x="456791" y="1224222"/>
                    <a:pt x="446265" y="1224924"/>
                    <a:pt x="437845" y="1226328"/>
                  </a:cubicBezTo>
                  <a:cubicBezTo>
                    <a:pt x="433635" y="1227731"/>
                    <a:pt x="431530" y="1230538"/>
                    <a:pt x="431530" y="1234748"/>
                  </a:cubicBezTo>
                  <a:cubicBezTo>
                    <a:pt x="432934" y="1237554"/>
                    <a:pt x="435039" y="1238958"/>
                    <a:pt x="437845" y="1238958"/>
                  </a:cubicBezTo>
                  <a:cubicBezTo>
                    <a:pt x="439249" y="1238958"/>
                    <a:pt x="444160" y="1241063"/>
                    <a:pt x="452580" y="1245273"/>
                  </a:cubicBezTo>
                  <a:cubicBezTo>
                    <a:pt x="458194" y="1250886"/>
                    <a:pt x="461702" y="1248781"/>
                    <a:pt x="463106" y="1238958"/>
                  </a:cubicBezTo>
                  <a:lnTo>
                    <a:pt x="467316" y="1238958"/>
                  </a:lnTo>
                  <a:cubicBezTo>
                    <a:pt x="472929" y="1236151"/>
                    <a:pt x="479244" y="1234748"/>
                    <a:pt x="486261" y="1234748"/>
                  </a:cubicBezTo>
                  <a:cubicBezTo>
                    <a:pt x="482051" y="1233344"/>
                    <a:pt x="478893" y="1231239"/>
                    <a:pt x="476788" y="1228432"/>
                  </a:cubicBezTo>
                  <a:cubicBezTo>
                    <a:pt x="474683" y="1225626"/>
                    <a:pt x="472227" y="1224222"/>
                    <a:pt x="469421" y="1224222"/>
                  </a:cubicBezTo>
                  <a:close/>
                  <a:moveTo>
                    <a:pt x="620983" y="1188437"/>
                  </a:moveTo>
                  <a:cubicBezTo>
                    <a:pt x="622386" y="1188437"/>
                    <a:pt x="610457" y="1189840"/>
                    <a:pt x="585197" y="1192647"/>
                  </a:cubicBezTo>
                  <a:cubicBezTo>
                    <a:pt x="589407" y="1199664"/>
                    <a:pt x="592214" y="1203172"/>
                    <a:pt x="593617" y="1203172"/>
                  </a:cubicBezTo>
                  <a:cubicBezTo>
                    <a:pt x="600634" y="1204576"/>
                    <a:pt x="608352" y="1203874"/>
                    <a:pt x="616773" y="1201067"/>
                  </a:cubicBezTo>
                  <a:cubicBezTo>
                    <a:pt x="619579" y="1199664"/>
                    <a:pt x="621333" y="1197910"/>
                    <a:pt x="622035" y="1195805"/>
                  </a:cubicBezTo>
                  <a:cubicBezTo>
                    <a:pt x="622737" y="1193700"/>
                    <a:pt x="623789" y="1191945"/>
                    <a:pt x="625193" y="1190542"/>
                  </a:cubicBezTo>
                  <a:close/>
                  <a:moveTo>
                    <a:pt x="646243" y="1175807"/>
                  </a:moveTo>
                  <a:cubicBezTo>
                    <a:pt x="640630" y="1178614"/>
                    <a:pt x="636419" y="1181070"/>
                    <a:pt x="633613" y="1183174"/>
                  </a:cubicBezTo>
                  <a:cubicBezTo>
                    <a:pt x="630806" y="1185280"/>
                    <a:pt x="630104" y="1188437"/>
                    <a:pt x="631508" y="1192647"/>
                  </a:cubicBezTo>
                  <a:lnTo>
                    <a:pt x="635718" y="1192647"/>
                  </a:lnTo>
                  <a:cubicBezTo>
                    <a:pt x="639928" y="1192647"/>
                    <a:pt x="642734" y="1190893"/>
                    <a:pt x="644138" y="1187385"/>
                  </a:cubicBezTo>
                  <a:cubicBezTo>
                    <a:pt x="645541" y="1183876"/>
                    <a:pt x="646243" y="1180017"/>
                    <a:pt x="646243" y="1175807"/>
                  </a:cubicBezTo>
                  <a:close/>
                  <a:moveTo>
                    <a:pt x="787280" y="1123181"/>
                  </a:moveTo>
                  <a:cubicBezTo>
                    <a:pt x="787280" y="1127391"/>
                    <a:pt x="787981" y="1130198"/>
                    <a:pt x="789385" y="1131601"/>
                  </a:cubicBezTo>
                  <a:cubicBezTo>
                    <a:pt x="796401" y="1131601"/>
                    <a:pt x="801313" y="1130900"/>
                    <a:pt x="804120" y="1129496"/>
                  </a:cubicBezTo>
                  <a:lnTo>
                    <a:pt x="804120" y="1127391"/>
                  </a:lnTo>
                  <a:cubicBezTo>
                    <a:pt x="798506" y="1127391"/>
                    <a:pt x="792893" y="1125988"/>
                    <a:pt x="787280" y="1123181"/>
                  </a:cubicBezTo>
                  <a:close/>
                  <a:moveTo>
                    <a:pt x="1048303" y="1033718"/>
                  </a:moveTo>
                  <a:cubicBezTo>
                    <a:pt x="1042689" y="1033016"/>
                    <a:pt x="1039181" y="1034770"/>
                    <a:pt x="1037778" y="1038980"/>
                  </a:cubicBezTo>
                  <a:cubicBezTo>
                    <a:pt x="1041988" y="1043190"/>
                    <a:pt x="1045847" y="1045295"/>
                    <a:pt x="1049355" y="1045295"/>
                  </a:cubicBezTo>
                  <a:cubicBezTo>
                    <a:pt x="1052864" y="1045295"/>
                    <a:pt x="1056723" y="1044594"/>
                    <a:pt x="1060933" y="1043190"/>
                  </a:cubicBezTo>
                  <a:cubicBezTo>
                    <a:pt x="1062336" y="1044594"/>
                    <a:pt x="1063038" y="1047400"/>
                    <a:pt x="1063038" y="1051610"/>
                  </a:cubicBezTo>
                  <a:lnTo>
                    <a:pt x="1065143" y="1062135"/>
                  </a:lnTo>
                  <a:lnTo>
                    <a:pt x="1050408" y="1062135"/>
                  </a:lnTo>
                  <a:lnTo>
                    <a:pt x="1046198" y="1060031"/>
                  </a:lnTo>
                  <a:cubicBezTo>
                    <a:pt x="1040584" y="1057224"/>
                    <a:pt x="1038479" y="1059329"/>
                    <a:pt x="1039882" y="1066346"/>
                  </a:cubicBezTo>
                  <a:cubicBezTo>
                    <a:pt x="1039882" y="1073362"/>
                    <a:pt x="1036374" y="1076169"/>
                    <a:pt x="1029357" y="1074766"/>
                  </a:cubicBezTo>
                  <a:lnTo>
                    <a:pt x="1020937" y="1072661"/>
                  </a:lnTo>
                  <a:cubicBezTo>
                    <a:pt x="1018131" y="1079677"/>
                    <a:pt x="1015675" y="1083888"/>
                    <a:pt x="1013570" y="1085291"/>
                  </a:cubicBezTo>
                  <a:cubicBezTo>
                    <a:pt x="1011465" y="1086694"/>
                    <a:pt x="1006202" y="1086694"/>
                    <a:pt x="997782" y="1085291"/>
                  </a:cubicBezTo>
                  <a:cubicBezTo>
                    <a:pt x="994975" y="1086694"/>
                    <a:pt x="992870" y="1088448"/>
                    <a:pt x="991467" y="1090553"/>
                  </a:cubicBezTo>
                  <a:cubicBezTo>
                    <a:pt x="990064" y="1092658"/>
                    <a:pt x="987959" y="1094413"/>
                    <a:pt x="985152" y="1095816"/>
                  </a:cubicBezTo>
                  <a:lnTo>
                    <a:pt x="983047" y="1095816"/>
                  </a:lnTo>
                  <a:cubicBezTo>
                    <a:pt x="977433" y="1095816"/>
                    <a:pt x="973223" y="1093711"/>
                    <a:pt x="970417" y="1089501"/>
                  </a:cubicBezTo>
                  <a:cubicBezTo>
                    <a:pt x="967610" y="1085291"/>
                    <a:pt x="967610" y="1081081"/>
                    <a:pt x="970417" y="1076871"/>
                  </a:cubicBezTo>
                  <a:lnTo>
                    <a:pt x="972522" y="1072661"/>
                  </a:lnTo>
                  <a:cubicBezTo>
                    <a:pt x="972522" y="1069854"/>
                    <a:pt x="971820" y="1067749"/>
                    <a:pt x="970417" y="1066346"/>
                  </a:cubicBezTo>
                  <a:cubicBezTo>
                    <a:pt x="970417" y="1067749"/>
                    <a:pt x="970066" y="1068100"/>
                    <a:pt x="969364" y="1067398"/>
                  </a:cubicBezTo>
                  <a:cubicBezTo>
                    <a:pt x="968663" y="1066696"/>
                    <a:pt x="967610" y="1067047"/>
                    <a:pt x="966207" y="1068451"/>
                  </a:cubicBezTo>
                  <a:lnTo>
                    <a:pt x="966207" y="1074766"/>
                  </a:lnTo>
                  <a:cubicBezTo>
                    <a:pt x="966207" y="1080379"/>
                    <a:pt x="966908" y="1083888"/>
                    <a:pt x="968312" y="1085291"/>
                  </a:cubicBezTo>
                  <a:lnTo>
                    <a:pt x="966207" y="1085291"/>
                  </a:lnTo>
                  <a:cubicBezTo>
                    <a:pt x="966207" y="1083888"/>
                    <a:pt x="964803" y="1083186"/>
                    <a:pt x="961997" y="1083186"/>
                  </a:cubicBezTo>
                  <a:lnTo>
                    <a:pt x="957787" y="1083186"/>
                  </a:lnTo>
                  <a:cubicBezTo>
                    <a:pt x="961997" y="1083186"/>
                    <a:pt x="964102" y="1084589"/>
                    <a:pt x="964102" y="1087396"/>
                  </a:cubicBezTo>
                  <a:cubicBezTo>
                    <a:pt x="964102" y="1088799"/>
                    <a:pt x="964452" y="1090553"/>
                    <a:pt x="965154" y="1092658"/>
                  </a:cubicBezTo>
                  <a:cubicBezTo>
                    <a:pt x="965856" y="1094763"/>
                    <a:pt x="965505" y="1096518"/>
                    <a:pt x="964102" y="1097921"/>
                  </a:cubicBezTo>
                  <a:cubicBezTo>
                    <a:pt x="964102" y="1100728"/>
                    <a:pt x="961295" y="1102131"/>
                    <a:pt x="955681" y="1102131"/>
                  </a:cubicBezTo>
                  <a:lnTo>
                    <a:pt x="945156" y="1100026"/>
                  </a:lnTo>
                  <a:cubicBezTo>
                    <a:pt x="945156" y="1109849"/>
                    <a:pt x="944455" y="1115814"/>
                    <a:pt x="943051" y="1117919"/>
                  </a:cubicBezTo>
                  <a:cubicBezTo>
                    <a:pt x="941648" y="1120024"/>
                    <a:pt x="936035" y="1120375"/>
                    <a:pt x="926211" y="1118971"/>
                  </a:cubicBezTo>
                  <a:cubicBezTo>
                    <a:pt x="926211" y="1117568"/>
                    <a:pt x="925860" y="1117217"/>
                    <a:pt x="925159" y="1117919"/>
                  </a:cubicBezTo>
                  <a:cubicBezTo>
                    <a:pt x="924457" y="1118620"/>
                    <a:pt x="923405" y="1118971"/>
                    <a:pt x="922001" y="1118971"/>
                  </a:cubicBezTo>
                  <a:cubicBezTo>
                    <a:pt x="919194" y="1121778"/>
                    <a:pt x="913581" y="1123181"/>
                    <a:pt x="905161" y="1123181"/>
                  </a:cubicBezTo>
                  <a:cubicBezTo>
                    <a:pt x="898144" y="1123181"/>
                    <a:pt x="893934" y="1123883"/>
                    <a:pt x="892531" y="1125286"/>
                  </a:cubicBezTo>
                  <a:cubicBezTo>
                    <a:pt x="889724" y="1129496"/>
                    <a:pt x="884812" y="1130900"/>
                    <a:pt x="877796" y="1129496"/>
                  </a:cubicBezTo>
                  <a:cubicBezTo>
                    <a:pt x="873586" y="1126690"/>
                    <a:pt x="870779" y="1123883"/>
                    <a:pt x="869376" y="1121076"/>
                  </a:cubicBezTo>
                  <a:cubicBezTo>
                    <a:pt x="867972" y="1118270"/>
                    <a:pt x="867972" y="1115463"/>
                    <a:pt x="869376" y="1112656"/>
                  </a:cubicBezTo>
                  <a:cubicBezTo>
                    <a:pt x="872182" y="1109849"/>
                    <a:pt x="873586" y="1104938"/>
                    <a:pt x="873586" y="1097921"/>
                  </a:cubicBezTo>
                  <a:cubicBezTo>
                    <a:pt x="870779" y="1099324"/>
                    <a:pt x="868323" y="1099675"/>
                    <a:pt x="866218" y="1098974"/>
                  </a:cubicBezTo>
                  <a:cubicBezTo>
                    <a:pt x="864113" y="1098272"/>
                    <a:pt x="863060" y="1098623"/>
                    <a:pt x="863060" y="1100026"/>
                  </a:cubicBezTo>
                  <a:cubicBezTo>
                    <a:pt x="860254" y="1105639"/>
                    <a:pt x="857447" y="1108446"/>
                    <a:pt x="854640" y="1108446"/>
                  </a:cubicBezTo>
                  <a:cubicBezTo>
                    <a:pt x="851834" y="1108446"/>
                    <a:pt x="850430" y="1108446"/>
                    <a:pt x="850430" y="1108446"/>
                  </a:cubicBezTo>
                  <a:cubicBezTo>
                    <a:pt x="839204" y="1105639"/>
                    <a:pt x="833590" y="1108446"/>
                    <a:pt x="833590" y="1116866"/>
                  </a:cubicBezTo>
                  <a:cubicBezTo>
                    <a:pt x="833590" y="1118270"/>
                    <a:pt x="835344" y="1120024"/>
                    <a:pt x="838853" y="1122129"/>
                  </a:cubicBezTo>
                  <a:cubicBezTo>
                    <a:pt x="842361" y="1124234"/>
                    <a:pt x="846220" y="1125286"/>
                    <a:pt x="850430" y="1125286"/>
                  </a:cubicBezTo>
                  <a:cubicBezTo>
                    <a:pt x="856044" y="1125286"/>
                    <a:pt x="860254" y="1130198"/>
                    <a:pt x="863060" y="1140021"/>
                  </a:cubicBezTo>
                  <a:lnTo>
                    <a:pt x="854640" y="1135811"/>
                  </a:lnTo>
                  <a:cubicBezTo>
                    <a:pt x="847624" y="1133005"/>
                    <a:pt x="843414" y="1134408"/>
                    <a:pt x="842010" y="1140021"/>
                  </a:cubicBezTo>
                  <a:cubicBezTo>
                    <a:pt x="842010" y="1142828"/>
                    <a:pt x="840958" y="1144933"/>
                    <a:pt x="838853" y="1146337"/>
                  </a:cubicBezTo>
                  <a:cubicBezTo>
                    <a:pt x="836748" y="1147740"/>
                    <a:pt x="834994" y="1147740"/>
                    <a:pt x="833590" y="1146337"/>
                  </a:cubicBezTo>
                  <a:lnTo>
                    <a:pt x="829380" y="1146337"/>
                  </a:lnTo>
                  <a:cubicBezTo>
                    <a:pt x="825170" y="1146337"/>
                    <a:pt x="820960" y="1148091"/>
                    <a:pt x="816750" y="1151599"/>
                  </a:cubicBezTo>
                  <a:cubicBezTo>
                    <a:pt x="812540" y="1155107"/>
                    <a:pt x="809031" y="1156862"/>
                    <a:pt x="806225" y="1156862"/>
                  </a:cubicBezTo>
                  <a:cubicBezTo>
                    <a:pt x="811838" y="1162475"/>
                    <a:pt x="820258" y="1168088"/>
                    <a:pt x="831485" y="1173702"/>
                  </a:cubicBezTo>
                  <a:cubicBezTo>
                    <a:pt x="839905" y="1179315"/>
                    <a:pt x="840607" y="1184227"/>
                    <a:pt x="833590" y="1188437"/>
                  </a:cubicBezTo>
                  <a:cubicBezTo>
                    <a:pt x="837800" y="1195454"/>
                    <a:pt x="840607" y="1203172"/>
                    <a:pt x="842010" y="1211592"/>
                  </a:cubicBezTo>
                  <a:cubicBezTo>
                    <a:pt x="844817" y="1221416"/>
                    <a:pt x="846220" y="1226328"/>
                    <a:pt x="846220" y="1226328"/>
                  </a:cubicBezTo>
                  <a:cubicBezTo>
                    <a:pt x="853237" y="1231941"/>
                    <a:pt x="857798" y="1240361"/>
                    <a:pt x="859903" y="1251588"/>
                  </a:cubicBezTo>
                  <a:cubicBezTo>
                    <a:pt x="862008" y="1262815"/>
                    <a:pt x="863762" y="1271235"/>
                    <a:pt x="865166" y="1276848"/>
                  </a:cubicBezTo>
                  <a:cubicBezTo>
                    <a:pt x="867972" y="1282461"/>
                    <a:pt x="870779" y="1294390"/>
                    <a:pt x="873586" y="1312634"/>
                  </a:cubicBezTo>
                  <a:lnTo>
                    <a:pt x="877796" y="1321054"/>
                  </a:lnTo>
                  <a:cubicBezTo>
                    <a:pt x="877796" y="1321054"/>
                    <a:pt x="883409" y="1329474"/>
                    <a:pt x="894636" y="1346314"/>
                  </a:cubicBezTo>
                  <a:lnTo>
                    <a:pt x="900951" y="1350524"/>
                  </a:lnTo>
                  <a:cubicBezTo>
                    <a:pt x="900951" y="1351927"/>
                    <a:pt x="903758" y="1355436"/>
                    <a:pt x="909371" y="1361049"/>
                  </a:cubicBezTo>
                  <a:cubicBezTo>
                    <a:pt x="913581" y="1382099"/>
                    <a:pt x="924106" y="1394729"/>
                    <a:pt x="940946" y="1398940"/>
                  </a:cubicBezTo>
                  <a:cubicBezTo>
                    <a:pt x="953577" y="1403150"/>
                    <a:pt x="964803" y="1408763"/>
                    <a:pt x="974627" y="1415780"/>
                  </a:cubicBezTo>
                  <a:cubicBezTo>
                    <a:pt x="980240" y="1421393"/>
                    <a:pt x="986555" y="1419990"/>
                    <a:pt x="993572" y="1411570"/>
                  </a:cubicBezTo>
                  <a:cubicBezTo>
                    <a:pt x="994975" y="1410166"/>
                    <a:pt x="996379" y="1409114"/>
                    <a:pt x="997782" y="1408412"/>
                  </a:cubicBezTo>
                  <a:cubicBezTo>
                    <a:pt x="999185" y="1407710"/>
                    <a:pt x="1001290" y="1406658"/>
                    <a:pt x="1004097" y="1405255"/>
                  </a:cubicBezTo>
                  <a:cubicBezTo>
                    <a:pt x="1009711" y="1403851"/>
                    <a:pt x="1013921" y="1400343"/>
                    <a:pt x="1016727" y="1394729"/>
                  </a:cubicBezTo>
                  <a:cubicBezTo>
                    <a:pt x="1016727" y="1393326"/>
                    <a:pt x="1018832" y="1390519"/>
                    <a:pt x="1023042" y="1386309"/>
                  </a:cubicBezTo>
                  <a:cubicBezTo>
                    <a:pt x="1024446" y="1386309"/>
                    <a:pt x="1026551" y="1382801"/>
                    <a:pt x="1029357" y="1375784"/>
                  </a:cubicBezTo>
                  <a:lnTo>
                    <a:pt x="1050408" y="1346314"/>
                  </a:lnTo>
                  <a:cubicBezTo>
                    <a:pt x="1061634" y="1339297"/>
                    <a:pt x="1071458" y="1330175"/>
                    <a:pt x="1079878" y="1318949"/>
                  </a:cubicBezTo>
                  <a:lnTo>
                    <a:pt x="1079878" y="1316844"/>
                  </a:lnTo>
                  <a:lnTo>
                    <a:pt x="1094613" y="1287373"/>
                  </a:lnTo>
                  <a:lnTo>
                    <a:pt x="1098823" y="1285268"/>
                  </a:lnTo>
                  <a:cubicBezTo>
                    <a:pt x="1101630" y="1282461"/>
                    <a:pt x="1103033" y="1281058"/>
                    <a:pt x="1103033" y="1281058"/>
                  </a:cubicBezTo>
                  <a:cubicBezTo>
                    <a:pt x="1110050" y="1274041"/>
                    <a:pt x="1117768" y="1262113"/>
                    <a:pt x="1126189" y="1245273"/>
                  </a:cubicBezTo>
                  <a:lnTo>
                    <a:pt x="1138819" y="1232643"/>
                  </a:lnTo>
                  <a:cubicBezTo>
                    <a:pt x="1143029" y="1227029"/>
                    <a:pt x="1148642" y="1217206"/>
                    <a:pt x="1155659" y="1203172"/>
                  </a:cubicBezTo>
                  <a:cubicBezTo>
                    <a:pt x="1169692" y="1186332"/>
                    <a:pt x="1178113" y="1175105"/>
                    <a:pt x="1180919" y="1169492"/>
                  </a:cubicBezTo>
                  <a:lnTo>
                    <a:pt x="1180919" y="1167387"/>
                  </a:lnTo>
                  <a:lnTo>
                    <a:pt x="1189339" y="1154757"/>
                  </a:lnTo>
                  <a:cubicBezTo>
                    <a:pt x="1190743" y="1150547"/>
                    <a:pt x="1191444" y="1145635"/>
                    <a:pt x="1191444" y="1140021"/>
                  </a:cubicBezTo>
                  <a:cubicBezTo>
                    <a:pt x="1191444" y="1135811"/>
                    <a:pt x="1192146" y="1131251"/>
                    <a:pt x="1193549" y="1126339"/>
                  </a:cubicBezTo>
                  <a:cubicBezTo>
                    <a:pt x="1194953" y="1121427"/>
                    <a:pt x="1195654" y="1114761"/>
                    <a:pt x="1195654" y="1106341"/>
                  </a:cubicBezTo>
                  <a:lnTo>
                    <a:pt x="1195654" y="1102131"/>
                  </a:lnTo>
                  <a:cubicBezTo>
                    <a:pt x="1199864" y="1100728"/>
                    <a:pt x="1203022" y="1097921"/>
                    <a:pt x="1205127" y="1093711"/>
                  </a:cubicBezTo>
                  <a:cubicBezTo>
                    <a:pt x="1207232" y="1089501"/>
                    <a:pt x="1208986" y="1086694"/>
                    <a:pt x="1210389" y="1085291"/>
                  </a:cubicBezTo>
                  <a:cubicBezTo>
                    <a:pt x="1210389" y="1081081"/>
                    <a:pt x="1208986" y="1077572"/>
                    <a:pt x="1206179" y="1074766"/>
                  </a:cubicBezTo>
                  <a:cubicBezTo>
                    <a:pt x="1210389" y="1073362"/>
                    <a:pt x="1211793" y="1071257"/>
                    <a:pt x="1210389" y="1068451"/>
                  </a:cubicBezTo>
                  <a:cubicBezTo>
                    <a:pt x="1207583" y="1067047"/>
                    <a:pt x="1204074" y="1066346"/>
                    <a:pt x="1199864" y="1066346"/>
                  </a:cubicBezTo>
                  <a:cubicBezTo>
                    <a:pt x="1197058" y="1066346"/>
                    <a:pt x="1195303" y="1067047"/>
                    <a:pt x="1194602" y="1068451"/>
                  </a:cubicBezTo>
                  <a:cubicBezTo>
                    <a:pt x="1193900" y="1069854"/>
                    <a:pt x="1192848" y="1070556"/>
                    <a:pt x="1191444" y="1070556"/>
                  </a:cubicBezTo>
                  <a:cubicBezTo>
                    <a:pt x="1191444" y="1070556"/>
                    <a:pt x="1190392" y="1070906"/>
                    <a:pt x="1188287" y="1071608"/>
                  </a:cubicBezTo>
                  <a:cubicBezTo>
                    <a:pt x="1186182" y="1072310"/>
                    <a:pt x="1183726" y="1071257"/>
                    <a:pt x="1180919" y="1068451"/>
                  </a:cubicBezTo>
                  <a:lnTo>
                    <a:pt x="1164079" y="1043190"/>
                  </a:lnTo>
                  <a:lnTo>
                    <a:pt x="1151449" y="1036875"/>
                  </a:lnTo>
                  <a:cubicBezTo>
                    <a:pt x="1143029" y="1042489"/>
                    <a:pt x="1136012" y="1048804"/>
                    <a:pt x="1130399" y="1055820"/>
                  </a:cubicBezTo>
                  <a:cubicBezTo>
                    <a:pt x="1127592" y="1057224"/>
                    <a:pt x="1124084" y="1060031"/>
                    <a:pt x="1119874" y="1064241"/>
                  </a:cubicBezTo>
                  <a:cubicBezTo>
                    <a:pt x="1115663" y="1068451"/>
                    <a:pt x="1112155" y="1071959"/>
                    <a:pt x="1109348" y="1074766"/>
                  </a:cubicBezTo>
                  <a:cubicBezTo>
                    <a:pt x="1109348" y="1073362"/>
                    <a:pt x="1108647" y="1072661"/>
                    <a:pt x="1107243" y="1072661"/>
                  </a:cubicBezTo>
                  <a:cubicBezTo>
                    <a:pt x="1110050" y="1068451"/>
                    <a:pt x="1110050" y="1064241"/>
                    <a:pt x="1107243" y="1060031"/>
                  </a:cubicBezTo>
                  <a:cubicBezTo>
                    <a:pt x="1108647" y="1053014"/>
                    <a:pt x="1108647" y="1049155"/>
                    <a:pt x="1107243" y="1048453"/>
                  </a:cubicBezTo>
                  <a:cubicBezTo>
                    <a:pt x="1105840" y="1047751"/>
                    <a:pt x="1102332" y="1048804"/>
                    <a:pt x="1096718" y="1051610"/>
                  </a:cubicBezTo>
                  <a:cubicBezTo>
                    <a:pt x="1095315" y="1050207"/>
                    <a:pt x="1093210" y="1050909"/>
                    <a:pt x="1090403" y="1053715"/>
                  </a:cubicBezTo>
                  <a:cubicBezTo>
                    <a:pt x="1084790" y="1056522"/>
                    <a:pt x="1081281" y="1057224"/>
                    <a:pt x="1079878" y="1055820"/>
                  </a:cubicBezTo>
                  <a:cubicBezTo>
                    <a:pt x="1078475" y="1054417"/>
                    <a:pt x="1076019" y="1052663"/>
                    <a:pt x="1072510" y="1050558"/>
                  </a:cubicBezTo>
                  <a:cubicBezTo>
                    <a:pt x="1069002" y="1048453"/>
                    <a:pt x="1065143" y="1045997"/>
                    <a:pt x="1060933" y="1043190"/>
                  </a:cubicBezTo>
                  <a:cubicBezTo>
                    <a:pt x="1058126" y="1040384"/>
                    <a:pt x="1053916" y="1038279"/>
                    <a:pt x="1048303" y="1036875"/>
                  </a:cubicBezTo>
                  <a:cubicBezTo>
                    <a:pt x="1052513" y="1036875"/>
                    <a:pt x="1055319" y="1036524"/>
                    <a:pt x="1056723" y="1035823"/>
                  </a:cubicBezTo>
                  <a:cubicBezTo>
                    <a:pt x="1058126" y="1035121"/>
                    <a:pt x="1059529" y="1034770"/>
                    <a:pt x="1060933" y="1034770"/>
                  </a:cubicBezTo>
                  <a:cubicBezTo>
                    <a:pt x="1058126" y="1034770"/>
                    <a:pt x="1053916" y="1034419"/>
                    <a:pt x="1048303" y="1033718"/>
                  </a:cubicBezTo>
                  <a:close/>
                  <a:moveTo>
                    <a:pt x="1098823" y="1013720"/>
                  </a:moveTo>
                  <a:cubicBezTo>
                    <a:pt x="1094613" y="1017930"/>
                    <a:pt x="1092508" y="1021438"/>
                    <a:pt x="1092508" y="1024245"/>
                  </a:cubicBezTo>
                  <a:cubicBezTo>
                    <a:pt x="1095315" y="1025648"/>
                    <a:pt x="1097771" y="1025999"/>
                    <a:pt x="1099876" y="1025298"/>
                  </a:cubicBezTo>
                  <a:cubicBezTo>
                    <a:pt x="1101981" y="1024596"/>
                    <a:pt x="1104437" y="1024245"/>
                    <a:pt x="1107243" y="1024245"/>
                  </a:cubicBezTo>
                  <a:cubicBezTo>
                    <a:pt x="1103033" y="1022842"/>
                    <a:pt x="1100227" y="1019333"/>
                    <a:pt x="1098823" y="1013720"/>
                  </a:cubicBezTo>
                  <a:close/>
                  <a:moveTo>
                    <a:pt x="1119874" y="1011615"/>
                  </a:moveTo>
                  <a:cubicBezTo>
                    <a:pt x="1112857" y="1011615"/>
                    <a:pt x="1109348" y="1012317"/>
                    <a:pt x="1109348" y="1013720"/>
                  </a:cubicBezTo>
                  <a:lnTo>
                    <a:pt x="1109348" y="1024245"/>
                  </a:lnTo>
                  <a:cubicBezTo>
                    <a:pt x="1110752" y="1029858"/>
                    <a:pt x="1112155" y="1033367"/>
                    <a:pt x="1113558" y="1034770"/>
                  </a:cubicBezTo>
                  <a:cubicBezTo>
                    <a:pt x="1114962" y="1036174"/>
                    <a:pt x="1116365" y="1036875"/>
                    <a:pt x="1117768" y="1036875"/>
                  </a:cubicBezTo>
                  <a:cubicBezTo>
                    <a:pt x="1117768" y="1034068"/>
                    <a:pt x="1118119" y="1031262"/>
                    <a:pt x="1118821" y="1028455"/>
                  </a:cubicBezTo>
                  <a:cubicBezTo>
                    <a:pt x="1119523" y="1025648"/>
                    <a:pt x="1119172" y="1022842"/>
                    <a:pt x="1117768" y="1020035"/>
                  </a:cubicBezTo>
                  <a:lnTo>
                    <a:pt x="1126189" y="1020035"/>
                  </a:lnTo>
                  <a:cubicBezTo>
                    <a:pt x="1124785" y="1015825"/>
                    <a:pt x="1122680" y="1013018"/>
                    <a:pt x="1119874" y="1011615"/>
                  </a:cubicBezTo>
                  <a:close/>
                  <a:moveTo>
                    <a:pt x="903582" y="845318"/>
                  </a:moveTo>
                  <a:cubicBezTo>
                    <a:pt x="901126" y="845318"/>
                    <a:pt x="898144" y="846020"/>
                    <a:pt x="894636" y="847423"/>
                  </a:cubicBezTo>
                  <a:lnTo>
                    <a:pt x="888321" y="847423"/>
                  </a:lnTo>
                  <a:cubicBezTo>
                    <a:pt x="867270" y="850230"/>
                    <a:pt x="855342" y="852335"/>
                    <a:pt x="852535" y="853738"/>
                  </a:cubicBezTo>
                  <a:cubicBezTo>
                    <a:pt x="848325" y="853738"/>
                    <a:pt x="842712" y="853387"/>
                    <a:pt x="835695" y="852686"/>
                  </a:cubicBezTo>
                  <a:cubicBezTo>
                    <a:pt x="828678" y="851984"/>
                    <a:pt x="823065" y="853036"/>
                    <a:pt x="818855" y="855843"/>
                  </a:cubicBezTo>
                  <a:lnTo>
                    <a:pt x="812540" y="855843"/>
                  </a:lnTo>
                  <a:cubicBezTo>
                    <a:pt x="808330" y="855843"/>
                    <a:pt x="805523" y="856545"/>
                    <a:pt x="804120" y="857948"/>
                  </a:cubicBezTo>
                  <a:cubicBezTo>
                    <a:pt x="801313" y="859351"/>
                    <a:pt x="796752" y="861807"/>
                    <a:pt x="790437" y="865316"/>
                  </a:cubicBezTo>
                  <a:cubicBezTo>
                    <a:pt x="784122" y="868824"/>
                    <a:pt x="776754" y="867772"/>
                    <a:pt x="768334" y="862158"/>
                  </a:cubicBezTo>
                  <a:lnTo>
                    <a:pt x="762019" y="864263"/>
                  </a:lnTo>
                  <a:lnTo>
                    <a:pt x="755704" y="866368"/>
                  </a:lnTo>
                  <a:cubicBezTo>
                    <a:pt x="747284" y="870578"/>
                    <a:pt x="736759" y="874788"/>
                    <a:pt x="724129" y="878998"/>
                  </a:cubicBezTo>
                  <a:cubicBezTo>
                    <a:pt x="722725" y="878998"/>
                    <a:pt x="720620" y="879349"/>
                    <a:pt x="717814" y="880051"/>
                  </a:cubicBezTo>
                  <a:cubicBezTo>
                    <a:pt x="715007" y="880753"/>
                    <a:pt x="711499" y="879700"/>
                    <a:pt x="707289" y="876893"/>
                  </a:cubicBezTo>
                  <a:cubicBezTo>
                    <a:pt x="704482" y="876893"/>
                    <a:pt x="702377" y="877595"/>
                    <a:pt x="700973" y="878998"/>
                  </a:cubicBezTo>
                  <a:cubicBezTo>
                    <a:pt x="691150" y="883208"/>
                    <a:pt x="684133" y="887419"/>
                    <a:pt x="679923" y="891628"/>
                  </a:cubicBezTo>
                  <a:lnTo>
                    <a:pt x="677818" y="895839"/>
                  </a:lnTo>
                  <a:cubicBezTo>
                    <a:pt x="677818" y="905662"/>
                    <a:pt x="673608" y="916187"/>
                    <a:pt x="665188" y="927414"/>
                  </a:cubicBezTo>
                  <a:cubicBezTo>
                    <a:pt x="663785" y="930221"/>
                    <a:pt x="663083" y="933378"/>
                    <a:pt x="663083" y="936887"/>
                  </a:cubicBezTo>
                  <a:cubicBezTo>
                    <a:pt x="663083" y="940395"/>
                    <a:pt x="662381" y="943552"/>
                    <a:pt x="660978" y="946359"/>
                  </a:cubicBezTo>
                  <a:lnTo>
                    <a:pt x="669398" y="946359"/>
                  </a:lnTo>
                  <a:cubicBezTo>
                    <a:pt x="677818" y="946359"/>
                    <a:pt x="684133" y="943552"/>
                    <a:pt x="688343" y="937939"/>
                  </a:cubicBezTo>
                  <a:cubicBezTo>
                    <a:pt x="691150" y="937939"/>
                    <a:pt x="693957" y="936536"/>
                    <a:pt x="696763" y="933729"/>
                  </a:cubicBezTo>
                  <a:cubicBezTo>
                    <a:pt x="700973" y="932326"/>
                    <a:pt x="706938" y="930922"/>
                    <a:pt x="714656" y="929519"/>
                  </a:cubicBezTo>
                  <a:cubicBezTo>
                    <a:pt x="722375" y="928116"/>
                    <a:pt x="728339" y="926011"/>
                    <a:pt x="732549" y="923204"/>
                  </a:cubicBezTo>
                  <a:lnTo>
                    <a:pt x="743074" y="916889"/>
                  </a:lnTo>
                  <a:cubicBezTo>
                    <a:pt x="750091" y="915486"/>
                    <a:pt x="756406" y="914082"/>
                    <a:pt x="762019" y="912679"/>
                  </a:cubicBezTo>
                  <a:cubicBezTo>
                    <a:pt x="767633" y="911275"/>
                    <a:pt x="773246" y="909872"/>
                    <a:pt x="778859" y="908469"/>
                  </a:cubicBezTo>
                  <a:cubicBezTo>
                    <a:pt x="787280" y="902855"/>
                    <a:pt x="794296" y="899347"/>
                    <a:pt x="799910" y="897944"/>
                  </a:cubicBezTo>
                  <a:lnTo>
                    <a:pt x="806225" y="895839"/>
                  </a:lnTo>
                  <a:lnTo>
                    <a:pt x="816750" y="889524"/>
                  </a:lnTo>
                  <a:cubicBezTo>
                    <a:pt x="819557" y="886717"/>
                    <a:pt x="823767" y="885313"/>
                    <a:pt x="829380" y="885313"/>
                  </a:cubicBezTo>
                  <a:cubicBezTo>
                    <a:pt x="832187" y="878297"/>
                    <a:pt x="837098" y="876893"/>
                    <a:pt x="844115" y="881103"/>
                  </a:cubicBezTo>
                  <a:cubicBezTo>
                    <a:pt x="848325" y="881103"/>
                    <a:pt x="851834" y="879700"/>
                    <a:pt x="854640" y="876893"/>
                  </a:cubicBezTo>
                  <a:cubicBezTo>
                    <a:pt x="854640" y="868473"/>
                    <a:pt x="858149" y="865667"/>
                    <a:pt x="865166" y="868473"/>
                  </a:cubicBezTo>
                  <a:lnTo>
                    <a:pt x="873586" y="864263"/>
                  </a:lnTo>
                  <a:lnTo>
                    <a:pt x="890426" y="857948"/>
                  </a:lnTo>
                  <a:lnTo>
                    <a:pt x="903056" y="855843"/>
                  </a:lnTo>
                  <a:lnTo>
                    <a:pt x="917791" y="849528"/>
                  </a:lnTo>
                  <a:lnTo>
                    <a:pt x="928316" y="847423"/>
                  </a:lnTo>
                  <a:lnTo>
                    <a:pt x="909371" y="847423"/>
                  </a:lnTo>
                  <a:cubicBezTo>
                    <a:pt x="907968" y="846020"/>
                    <a:pt x="906038" y="845318"/>
                    <a:pt x="903582" y="845318"/>
                  </a:cubicBezTo>
                  <a:close/>
                  <a:moveTo>
                    <a:pt x="1212495" y="742172"/>
                  </a:moveTo>
                  <a:lnTo>
                    <a:pt x="1216705" y="750592"/>
                  </a:lnTo>
                  <a:cubicBezTo>
                    <a:pt x="1218108" y="751995"/>
                    <a:pt x="1220213" y="752697"/>
                    <a:pt x="1223020" y="752697"/>
                  </a:cubicBezTo>
                  <a:cubicBezTo>
                    <a:pt x="1227230" y="752697"/>
                    <a:pt x="1228633" y="751995"/>
                    <a:pt x="1227230" y="750592"/>
                  </a:cubicBezTo>
                  <a:cubicBezTo>
                    <a:pt x="1227230" y="750592"/>
                    <a:pt x="1225125" y="748487"/>
                    <a:pt x="1220915" y="744277"/>
                  </a:cubicBezTo>
                  <a:lnTo>
                    <a:pt x="1214600" y="742172"/>
                  </a:lnTo>
                  <a:close/>
                  <a:moveTo>
                    <a:pt x="947262" y="527459"/>
                  </a:moveTo>
                  <a:cubicBezTo>
                    <a:pt x="941648" y="528863"/>
                    <a:pt x="936385" y="530617"/>
                    <a:pt x="931474" y="532722"/>
                  </a:cubicBezTo>
                  <a:cubicBezTo>
                    <a:pt x="926562" y="534827"/>
                    <a:pt x="922001" y="535879"/>
                    <a:pt x="917791" y="535879"/>
                  </a:cubicBezTo>
                  <a:cubicBezTo>
                    <a:pt x="916388" y="537283"/>
                    <a:pt x="914283" y="537984"/>
                    <a:pt x="911476" y="537984"/>
                  </a:cubicBezTo>
                  <a:lnTo>
                    <a:pt x="894636" y="542194"/>
                  </a:lnTo>
                  <a:cubicBezTo>
                    <a:pt x="883409" y="545001"/>
                    <a:pt x="876392" y="545703"/>
                    <a:pt x="873586" y="544299"/>
                  </a:cubicBezTo>
                  <a:cubicBezTo>
                    <a:pt x="870779" y="544299"/>
                    <a:pt x="866569" y="545703"/>
                    <a:pt x="860955" y="548509"/>
                  </a:cubicBezTo>
                  <a:lnTo>
                    <a:pt x="854640" y="554825"/>
                  </a:lnTo>
                  <a:lnTo>
                    <a:pt x="844115" y="552720"/>
                  </a:lnTo>
                  <a:cubicBezTo>
                    <a:pt x="842712" y="559736"/>
                    <a:pt x="840607" y="564297"/>
                    <a:pt x="837800" y="566402"/>
                  </a:cubicBezTo>
                  <a:cubicBezTo>
                    <a:pt x="834994" y="568507"/>
                    <a:pt x="831485" y="569560"/>
                    <a:pt x="827275" y="569560"/>
                  </a:cubicBezTo>
                  <a:cubicBezTo>
                    <a:pt x="809031" y="572366"/>
                    <a:pt x="794998" y="575875"/>
                    <a:pt x="785175" y="580085"/>
                  </a:cubicBezTo>
                  <a:cubicBezTo>
                    <a:pt x="780964" y="584295"/>
                    <a:pt x="775351" y="585698"/>
                    <a:pt x="768334" y="584295"/>
                  </a:cubicBezTo>
                  <a:cubicBezTo>
                    <a:pt x="766931" y="582891"/>
                    <a:pt x="764124" y="582190"/>
                    <a:pt x="759914" y="582190"/>
                  </a:cubicBezTo>
                  <a:cubicBezTo>
                    <a:pt x="755704" y="582190"/>
                    <a:pt x="750792" y="583242"/>
                    <a:pt x="745179" y="585347"/>
                  </a:cubicBezTo>
                  <a:cubicBezTo>
                    <a:pt x="739566" y="587452"/>
                    <a:pt x="735356" y="587803"/>
                    <a:pt x="732549" y="586400"/>
                  </a:cubicBezTo>
                  <a:cubicBezTo>
                    <a:pt x="731146" y="586400"/>
                    <a:pt x="730093" y="586751"/>
                    <a:pt x="729391" y="587452"/>
                  </a:cubicBezTo>
                  <a:cubicBezTo>
                    <a:pt x="728690" y="588154"/>
                    <a:pt x="728339" y="589207"/>
                    <a:pt x="728339" y="590610"/>
                  </a:cubicBezTo>
                  <a:cubicBezTo>
                    <a:pt x="725532" y="592013"/>
                    <a:pt x="721322" y="592715"/>
                    <a:pt x="715709" y="592715"/>
                  </a:cubicBezTo>
                  <a:cubicBezTo>
                    <a:pt x="708692" y="592715"/>
                    <a:pt x="705184" y="595522"/>
                    <a:pt x="705184" y="601135"/>
                  </a:cubicBezTo>
                  <a:cubicBezTo>
                    <a:pt x="705184" y="602538"/>
                    <a:pt x="704833" y="604994"/>
                    <a:pt x="704131" y="608503"/>
                  </a:cubicBezTo>
                  <a:cubicBezTo>
                    <a:pt x="703429" y="612011"/>
                    <a:pt x="703780" y="615870"/>
                    <a:pt x="705184" y="620080"/>
                  </a:cubicBezTo>
                  <a:lnTo>
                    <a:pt x="705184" y="695861"/>
                  </a:lnTo>
                  <a:cubicBezTo>
                    <a:pt x="705184" y="704281"/>
                    <a:pt x="704482" y="711298"/>
                    <a:pt x="703079" y="716911"/>
                  </a:cubicBezTo>
                  <a:cubicBezTo>
                    <a:pt x="703079" y="719718"/>
                    <a:pt x="701675" y="726735"/>
                    <a:pt x="698868" y="737962"/>
                  </a:cubicBezTo>
                  <a:cubicBezTo>
                    <a:pt x="698868" y="744978"/>
                    <a:pt x="699570" y="751294"/>
                    <a:pt x="700973" y="756907"/>
                  </a:cubicBezTo>
                  <a:lnTo>
                    <a:pt x="715709" y="750592"/>
                  </a:lnTo>
                  <a:lnTo>
                    <a:pt x="717814" y="754802"/>
                  </a:lnTo>
                  <a:cubicBezTo>
                    <a:pt x="715007" y="760415"/>
                    <a:pt x="712200" y="767432"/>
                    <a:pt x="709394" y="775852"/>
                  </a:cubicBezTo>
                  <a:cubicBezTo>
                    <a:pt x="706587" y="784272"/>
                    <a:pt x="703780" y="791289"/>
                    <a:pt x="700973" y="796902"/>
                  </a:cubicBezTo>
                  <a:cubicBezTo>
                    <a:pt x="700973" y="796902"/>
                    <a:pt x="701324" y="797253"/>
                    <a:pt x="702026" y="797955"/>
                  </a:cubicBezTo>
                  <a:cubicBezTo>
                    <a:pt x="702728" y="798657"/>
                    <a:pt x="703079" y="799008"/>
                    <a:pt x="703079" y="799008"/>
                  </a:cubicBezTo>
                  <a:cubicBezTo>
                    <a:pt x="707289" y="794797"/>
                    <a:pt x="711499" y="791991"/>
                    <a:pt x="715709" y="790587"/>
                  </a:cubicBezTo>
                  <a:cubicBezTo>
                    <a:pt x="717112" y="791991"/>
                    <a:pt x="718515" y="792342"/>
                    <a:pt x="719919" y="791640"/>
                  </a:cubicBezTo>
                  <a:cubicBezTo>
                    <a:pt x="721322" y="790938"/>
                    <a:pt x="722725" y="790587"/>
                    <a:pt x="724129" y="790587"/>
                  </a:cubicBezTo>
                  <a:cubicBezTo>
                    <a:pt x="726936" y="791991"/>
                    <a:pt x="728339" y="793394"/>
                    <a:pt x="728339" y="794797"/>
                  </a:cubicBezTo>
                  <a:cubicBezTo>
                    <a:pt x="728339" y="796201"/>
                    <a:pt x="729041" y="797604"/>
                    <a:pt x="730444" y="799008"/>
                  </a:cubicBezTo>
                  <a:lnTo>
                    <a:pt x="728339" y="801112"/>
                  </a:lnTo>
                  <a:lnTo>
                    <a:pt x="747284" y="801112"/>
                  </a:lnTo>
                  <a:cubicBezTo>
                    <a:pt x="747284" y="802516"/>
                    <a:pt x="748687" y="803568"/>
                    <a:pt x="751494" y="804270"/>
                  </a:cubicBezTo>
                  <a:cubicBezTo>
                    <a:pt x="754301" y="804972"/>
                    <a:pt x="756406" y="803217"/>
                    <a:pt x="757809" y="799008"/>
                  </a:cubicBezTo>
                  <a:lnTo>
                    <a:pt x="762019" y="796902"/>
                  </a:lnTo>
                  <a:cubicBezTo>
                    <a:pt x="764826" y="795499"/>
                    <a:pt x="768334" y="793745"/>
                    <a:pt x="772544" y="791640"/>
                  </a:cubicBezTo>
                  <a:cubicBezTo>
                    <a:pt x="776754" y="789535"/>
                    <a:pt x="780964" y="786377"/>
                    <a:pt x="785175" y="782167"/>
                  </a:cubicBezTo>
                  <a:cubicBezTo>
                    <a:pt x="789385" y="772344"/>
                    <a:pt x="795700" y="763222"/>
                    <a:pt x="804120" y="754802"/>
                  </a:cubicBezTo>
                  <a:cubicBezTo>
                    <a:pt x="805523" y="753399"/>
                    <a:pt x="806576" y="752346"/>
                    <a:pt x="807277" y="751644"/>
                  </a:cubicBezTo>
                  <a:cubicBezTo>
                    <a:pt x="807979" y="750943"/>
                    <a:pt x="809031" y="750592"/>
                    <a:pt x="810435" y="750592"/>
                  </a:cubicBezTo>
                  <a:lnTo>
                    <a:pt x="816750" y="740067"/>
                  </a:lnTo>
                  <a:lnTo>
                    <a:pt x="835695" y="712701"/>
                  </a:lnTo>
                  <a:cubicBezTo>
                    <a:pt x="838502" y="709895"/>
                    <a:pt x="841659" y="706737"/>
                    <a:pt x="845168" y="703229"/>
                  </a:cubicBezTo>
                  <a:cubicBezTo>
                    <a:pt x="848676" y="699721"/>
                    <a:pt x="851834" y="695159"/>
                    <a:pt x="854640" y="689546"/>
                  </a:cubicBezTo>
                  <a:lnTo>
                    <a:pt x="871481" y="662181"/>
                  </a:lnTo>
                  <a:cubicBezTo>
                    <a:pt x="884111" y="646744"/>
                    <a:pt x="891829" y="635517"/>
                    <a:pt x="894636" y="628500"/>
                  </a:cubicBezTo>
                  <a:cubicBezTo>
                    <a:pt x="894636" y="625694"/>
                    <a:pt x="896741" y="624290"/>
                    <a:pt x="900951" y="624290"/>
                  </a:cubicBezTo>
                  <a:cubicBezTo>
                    <a:pt x="900951" y="621484"/>
                    <a:pt x="902354" y="618677"/>
                    <a:pt x="905161" y="615870"/>
                  </a:cubicBezTo>
                  <a:cubicBezTo>
                    <a:pt x="909371" y="608854"/>
                    <a:pt x="912529" y="602538"/>
                    <a:pt x="914634" y="596925"/>
                  </a:cubicBezTo>
                  <a:cubicBezTo>
                    <a:pt x="916739" y="591312"/>
                    <a:pt x="918493" y="587102"/>
                    <a:pt x="919896" y="584295"/>
                  </a:cubicBezTo>
                  <a:lnTo>
                    <a:pt x="930421" y="565350"/>
                  </a:lnTo>
                  <a:cubicBezTo>
                    <a:pt x="931825" y="559736"/>
                    <a:pt x="934982" y="554123"/>
                    <a:pt x="939894" y="548509"/>
                  </a:cubicBezTo>
                  <a:cubicBezTo>
                    <a:pt x="944806" y="542896"/>
                    <a:pt x="947963" y="538686"/>
                    <a:pt x="949366" y="535879"/>
                  </a:cubicBezTo>
                  <a:close/>
                  <a:moveTo>
                    <a:pt x="739916" y="127504"/>
                  </a:moveTo>
                  <a:cubicBezTo>
                    <a:pt x="736408" y="127504"/>
                    <a:pt x="733251" y="129609"/>
                    <a:pt x="730444" y="133819"/>
                  </a:cubicBezTo>
                  <a:lnTo>
                    <a:pt x="719919" y="148555"/>
                  </a:lnTo>
                  <a:cubicBezTo>
                    <a:pt x="718515" y="152765"/>
                    <a:pt x="716410" y="157326"/>
                    <a:pt x="713604" y="162237"/>
                  </a:cubicBezTo>
                  <a:cubicBezTo>
                    <a:pt x="710797" y="167149"/>
                    <a:pt x="708692" y="171008"/>
                    <a:pt x="707289" y="173815"/>
                  </a:cubicBezTo>
                  <a:cubicBezTo>
                    <a:pt x="704482" y="183639"/>
                    <a:pt x="699219" y="199075"/>
                    <a:pt x="691501" y="220126"/>
                  </a:cubicBezTo>
                  <a:cubicBezTo>
                    <a:pt x="683782" y="241176"/>
                    <a:pt x="679222" y="258718"/>
                    <a:pt x="677818" y="272751"/>
                  </a:cubicBezTo>
                  <a:lnTo>
                    <a:pt x="679923" y="274856"/>
                  </a:lnTo>
                  <a:lnTo>
                    <a:pt x="682028" y="270646"/>
                  </a:lnTo>
                  <a:cubicBezTo>
                    <a:pt x="683432" y="270646"/>
                    <a:pt x="683782" y="270295"/>
                    <a:pt x="683081" y="269594"/>
                  </a:cubicBezTo>
                  <a:cubicBezTo>
                    <a:pt x="682379" y="268892"/>
                    <a:pt x="682730" y="268541"/>
                    <a:pt x="684133" y="268541"/>
                  </a:cubicBezTo>
                  <a:cubicBezTo>
                    <a:pt x="691150" y="248894"/>
                    <a:pt x="696763" y="234861"/>
                    <a:pt x="700973" y="226441"/>
                  </a:cubicBezTo>
                  <a:cubicBezTo>
                    <a:pt x="702377" y="223634"/>
                    <a:pt x="704131" y="218722"/>
                    <a:pt x="706236" y="211705"/>
                  </a:cubicBezTo>
                  <a:cubicBezTo>
                    <a:pt x="708341" y="204689"/>
                    <a:pt x="711499" y="199075"/>
                    <a:pt x="715709" y="194865"/>
                  </a:cubicBezTo>
                  <a:cubicBezTo>
                    <a:pt x="719919" y="183639"/>
                    <a:pt x="724830" y="172762"/>
                    <a:pt x="730444" y="162237"/>
                  </a:cubicBezTo>
                  <a:cubicBezTo>
                    <a:pt x="736057" y="151712"/>
                    <a:pt x="743074" y="142941"/>
                    <a:pt x="751494" y="135925"/>
                  </a:cubicBezTo>
                  <a:cubicBezTo>
                    <a:pt x="755704" y="131714"/>
                    <a:pt x="754301" y="128908"/>
                    <a:pt x="747284" y="127504"/>
                  </a:cubicBezTo>
                  <a:cubicBezTo>
                    <a:pt x="745881" y="127504"/>
                    <a:pt x="743425" y="127504"/>
                    <a:pt x="739916" y="127504"/>
                  </a:cubicBezTo>
                  <a:close/>
                  <a:moveTo>
                    <a:pt x="762019" y="102244"/>
                  </a:moveTo>
                  <a:cubicBezTo>
                    <a:pt x="747986" y="102244"/>
                    <a:pt x="740267" y="109261"/>
                    <a:pt x="738864" y="123294"/>
                  </a:cubicBezTo>
                  <a:lnTo>
                    <a:pt x="740969" y="123294"/>
                  </a:lnTo>
                  <a:cubicBezTo>
                    <a:pt x="749389" y="123294"/>
                    <a:pt x="756406" y="116278"/>
                    <a:pt x="762019" y="102244"/>
                  </a:cubicBezTo>
                  <a:close/>
                  <a:moveTo>
                    <a:pt x="852535" y="89614"/>
                  </a:moveTo>
                  <a:cubicBezTo>
                    <a:pt x="844115" y="93824"/>
                    <a:pt x="834292" y="95929"/>
                    <a:pt x="823065" y="95929"/>
                  </a:cubicBezTo>
                  <a:cubicBezTo>
                    <a:pt x="818855" y="97332"/>
                    <a:pt x="809031" y="100841"/>
                    <a:pt x="793595" y="106454"/>
                  </a:cubicBezTo>
                  <a:cubicBezTo>
                    <a:pt x="785175" y="110664"/>
                    <a:pt x="778158" y="116278"/>
                    <a:pt x="772544" y="123294"/>
                  </a:cubicBezTo>
                  <a:cubicBezTo>
                    <a:pt x="765528" y="126101"/>
                    <a:pt x="760616" y="129609"/>
                    <a:pt x="757809" y="133819"/>
                  </a:cubicBezTo>
                  <a:cubicBezTo>
                    <a:pt x="749389" y="143643"/>
                    <a:pt x="743074" y="154870"/>
                    <a:pt x="738864" y="167500"/>
                  </a:cubicBezTo>
                  <a:cubicBezTo>
                    <a:pt x="734654" y="173113"/>
                    <a:pt x="728690" y="181533"/>
                    <a:pt x="720971" y="192760"/>
                  </a:cubicBezTo>
                  <a:cubicBezTo>
                    <a:pt x="713253" y="203987"/>
                    <a:pt x="708692" y="214512"/>
                    <a:pt x="707289" y="224336"/>
                  </a:cubicBezTo>
                  <a:lnTo>
                    <a:pt x="700973" y="247491"/>
                  </a:lnTo>
                  <a:cubicBezTo>
                    <a:pt x="693957" y="258718"/>
                    <a:pt x="689045" y="274154"/>
                    <a:pt x="686238" y="293801"/>
                  </a:cubicBezTo>
                  <a:lnTo>
                    <a:pt x="688343" y="293801"/>
                  </a:lnTo>
                  <a:cubicBezTo>
                    <a:pt x="689747" y="292398"/>
                    <a:pt x="690448" y="288890"/>
                    <a:pt x="690448" y="283276"/>
                  </a:cubicBezTo>
                  <a:cubicBezTo>
                    <a:pt x="698868" y="283276"/>
                    <a:pt x="704482" y="285381"/>
                    <a:pt x="707289" y="289591"/>
                  </a:cubicBezTo>
                  <a:cubicBezTo>
                    <a:pt x="711499" y="289591"/>
                    <a:pt x="714305" y="288890"/>
                    <a:pt x="715709" y="287486"/>
                  </a:cubicBezTo>
                  <a:cubicBezTo>
                    <a:pt x="717112" y="286083"/>
                    <a:pt x="717814" y="283276"/>
                    <a:pt x="717814" y="279066"/>
                  </a:cubicBezTo>
                  <a:cubicBezTo>
                    <a:pt x="722024" y="274856"/>
                    <a:pt x="726234" y="274154"/>
                    <a:pt x="730444" y="276961"/>
                  </a:cubicBezTo>
                  <a:cubicBezTo>
                    <a:pt x="738864" y="278365"/>
                    <a:pt x="744477" y="276961"/>
                    <a:pt x="747284" y="272751"/>
                  </a:cubicBezTo>
                  <a:cubicBezTo>
                    <a:pt x="748687" y="269944"/>
                    <a:pt x="752196" y="268541"/>
                    <a:pt x="757809" y="268541"/>
                  </a:cubicBezTo>
                  <a:cubicBezTo>
                    <a:pt x="763423" y="271348"/>
                    <a:pt x="768334" y="270646"/>
                    <a:pt x="772544" y="266436"/>
                  </a:cubicBezTo>
                  <a:cubicBezTo>
                    <a:pt x="773948" y="260823"/>
                    <a:pt x="778158" y="259419"/>
                    <a:pt x="785175" y="262226"/>
                  </a:cubicBezTo>
                  <a:cubicBezTo>
                    <a:pt x="792191" y="263629"/>
                    <a:pt x="796401" y="263629"/>
                    <a:pt x="797805" y="262226"/>
                  </a:cubicBezTo>
                  <a:cubicBezTo>
                    <a:pt x="799208" y="260823"/>
                    <a:pt x="800611" y="257314"/>
                    <a:pt x="802015" y="251701"/>
                  </a:cubicBezTo>
                  <a:lnTo>
                    <a:pt x="818855" y="253806"/>
                  </a:lnTo>
                  <a:cubicBezTo>
                    <a:pt x="823065" y="253806"/>
                    <a:pt x="826573" y="252402"/>
                    <a:pt x="829380" y="249596"/>
                  </a:cubicBezTo>
                  <a:cubicBezTo>
                    <a:pt x="830783" y="249596"/>
                    <a:pt x="832888" y="246087"/>
                    <a:pt x="835695" y="239071"/>
                  </a:cubicBezTo>
                  <a:cubicBezTo>
                    <a:pt x="839905" y="244684"/>
                    <a:pt x="843764" y="247140"/>
                    <a:pt x="847273" y="246438"/>
                  </a:cubicBezTo>
                  <a:cubicBezTo>
                    <a:pt x="850781" y="245737"/>
                    <a:pt x="853237" y="241877"/>
                    <a:pt x="854640" y="234861"/>
                  </a:cubicBezTo>
                  <a:cubicBezTo>
                    <a:pt x="854640" y="236264"/>
                    <a:pt x="854991" y="236966"/>
                    <a:pt x="855693" y="236966"/>
                  </a:cubicBezTo>
                  <a:cubicBezTo>
                    <a:pt x="856395" y="236966"/>
                    <a:pt x="857447" y="236966"/>
                    <a:pt x="858850" y="236966"/>
                  </a:cubicBezTo>
                  <a:cubicBezTo>
                    <a:pt x="865867" y="239772"/>
                    <a:pt x="870428" y="240474"/>
                    <a:pt x="872533" y="239071"/>
                  </a:cubicBezTo>
                  <a:cubicBezTo>
                    <a:pt x="874638" y="237667"/>
                    <a:pt x="876392" y="234159"/>
                    <a:pt x="877796" y="228546"/>
                  </a:cubicBezTo>
                  <a:cubicBezTo>
                    <a:pt x="886216" y="224336"/>
                    <a:pt x="891127" y="222932"/>
                    <a:pt x="892531" y="224336"/>
                  </a:cubicBezTo>
                  <a:cubicBezTo>
                    <a:pt x="895338" y="227142"/>
                    <a:pt x="898846" y="228546"/>
                    <a:pt x="903056" y="228546"/>
                  </a:cubicBezTo>
                  <a:cubicBezTo>
                    <a:pt x="905863" y="229949"/>
                    <a:pt x="908319" y="229598"/>
                    <a:pt x="910424" y="227493"/>
                  </a:cubicBezTo>
                  <a:cubicBezTo>
                    <a:pt x="912529" y="225388"/>
                    <a:pt x="913581" y="222932"/>
                    <a:pt x="913581" y="220126"/>
                  </a:cubicBezTo>
                  <a:lnTo>
                    <a:pt x="911476" y="213811"/>
                  </a:lnTo>
                  <a:cubicBezTo>
                    <a:pt x="928316" y="225037"/>
                    <a:pt x="938140" y="223634"/>
                    <a:pt x="940946" y="209600"/>
                  </a:cubicBezTo>
                  <a:cubicBezTo>
                    <a:pt x="949366" y="209600"/>
                    <a:pt x="954980" y="210302"/>
                    <a:pt x="957787" y="211705"/>
                  </a:cubicBezTo>
                  <a:cubicBezTo>
                    <a:pt x="963400" y="213109"/>
                    <a:pt x="966207" y="211705"/>
                    <a:pt x="966207" y="207495"/>
                  </a:cubicBezTo>
                  <a:cubicBezTo>
                    <a:pt x="967610" y="203285"/>
                    <a:pt x="969013" y="200829"/>
                    <a:pt x="970417" y="200128"/>
                  </a:cubicBezTo>
                  <a:cubicBezTo>
                    <a:pt x="971820" y="199426"/>
                    <a:pt x="974627" y="201180"/>
                    <a:pt x="978837" y="205390"/>
                  </a:cubicBezTo>
                  <a:lnTo>
                    <a:pt x="970417" y="178025"/>
                  </a:lnTo>
                  <a:cubicBezTo>
                    <a:pt x="967610" y="163991"/>
                    <a:pt x="960593" y="149256"/>
                    <a:pt x="949366" y="133819"/>
                  </a:cubicBezTo>
                  <a:cubicBezTo>
                    <a:pt x="947963" y="128206"/>
                    <a:pt x="943051" y="124698"/>
                    <a:pt x="934631" y="123294"/>
                  </a:cubicBezTo>
                  <a:cubicBezTo>
                    <a:pt x="929018" y="119084"/>
                    <a:pt x="924106" y="115225"/>
                    <a:pt x="919896" y="111717"/>
                  </a:cubicBezTo>
                  <a:cubicBezTo>
                    <a:pt x="915686" y="108208"/>
                    <a:pt x="910774" y="105051"/>
                    <a:pt x="905161" y="102244"/>
                  </a:cubicBezTo>
                  <a:cubicBezTo>
                    <a:pt x="905161" y="102244"/>
                    <a:pt x="904810" y="101893"/>
                    <a:pt x="904108" y="101192"/>
                  </a:cubicBezTo>
                  <a:cubicBezTo>
                    <a:pt x="903407" y="100490"/>
                    <a:pt x="902354" y="100139"/>
                    <a:pt x="900951" y="100139"/>
                  </a:cubicBezTo>
                  <a:cubicBezTo>
                    <a:pt x="899548" y="98736"/>
                    <a:pt x="898144" y="97332"/>
                    <a:pt x="896741" y="95929"/>
                  </a:cubicBezTo>
                  <a:cubicBezTo>
                    <a:pt x="895338" y="94526"/>
                    <a:pt x="893934" y="93824"/>
                    <a:pt x="892531" y="93824"/>
                  </a:cubicBezTo>
                  <a:cubicBezTo>
                    <a:pt x="885514" y="91719"/>
                    <a:pt x="878673" y="90316"/>
                    <a:pt x="872007" y="89614"/>
                  </a:cubicBezTo>
                  <a:cubicBezTo>
                    <a:pt x="865341" y="88912"/>
                    <a:pt x="858850" y="88912"/>
                    <a:pt x="852535" y="89614"/>
                  </a:cubicBezTo>
                  <a:close/>
                  <a:moveTo>
                    <a:pt x="848325" y="55933"/>
                  </a:moveTo>
                  <a:cubicBezTo>
                    <a:pt x="842712" y="55933"/>
                    <a:pt x="834292" y="57337"/>
                    <a:pt x="823065" y="60143"/>
                  </a:cubicBezTo>
                  <a:lnTo>
                    <a:pt x="820960" y="62249"/>
                  </a:lnTo>
                  <a:cubicBezTo>
                    <a:pt x="825170" y="66459"/>
                    <a:pt x="827275" y="67160"/>
                    <a:pt x="827275" y="64354"/>
                  </a:cubicBezTo>
                  <a:cubicBezTo>
                    <a:pt x="837098" y="62950"/>
                    <a:pt x="849027" y="62249"/>
                    <a:pt x="863060" y="62249"/>
                  </a:cubicBezTo>
                  <a:cubicBezTo>
                    <a:pt x="863060" y="59442"/>
                    <a:pt x="862359" y="58039"/>
                    <a:pt x="860955" y="58039"/>
                  </a:cubicBezTo>
                  <a:cubicBezTo>
                    <a:pt x="858149" y="56635"/>
                    <a:pt x="853939" y="55933"/>
                    <a:pt x="848325" y="55933"/>
                  </a:cubicBezTo>
                  <a:close/>
                  <a:moveTo>
                    <a:pt x="882006" y="677"/>
                  </a:moveTo>
                  <a:cubicBezTo>
                    <a:pt x="884111" y="-376"/>
                    <a:pt x="886216" y="-200"/>
                    <a:pt x="888321" y="1203"/>
                  </a:cubicBezTo>
                  <a:lnTo>
                    <a:pt x="961997" y="34883"/>
                  </a:lnTo>
                  <a:cubicBezTo>
                    <a:pt x="970417" y="41900"/>
                    <a:pt x="983398" y="51372"/>
                    <a:pt x="1000940" y="63301"/>
                  </a:cubicBezTo>
                  <a:cubicBezTo>
                    <a:pt x="1018481" y="75230"/>
                    <a:pt x="1031462" y="88211"/>
                    <a:pt x="1039882" y="102244"/>
                  </a:cubicBezTo>
                  <a:cubicBezTo>
                    <a:pt x="1042689" y="105051"/>
                    <a:pt x="1046548" y="107156"/>
                    <a:pt x="1051460" y="108559"/>
                  </a:cubicBezTo>
                  <a:cubicBezTo>
                    <a:pt x="1056372" y="109963"/>
                    <a:pt x="1060933" y="109963"/>
                    <a:pt x="1065143" y="108559"/>
                  </a:cubicBezTo>
                  <a:lnTo>
                    <a:pt x="1075668" y="106454"/>
                  </a:lnTo>
                  <a:cubicBezTo>
                    <a:pt x="1078475" y="107857"/>
                    <a:pt x="1081281" y="108208"/>
                    <a:pt x="1084088" y="107507"/>
                  </a:cubicBezTo>
                  <a:cubicBezTo>
                    <a:pt x="1086895" y="106805"/>
                    <a:pt x="1089702" y="107156"/>
                    <a:pt x="1092508" y="108559"/>
                  </a:cubicBezTo>
                  <a:cubicBezTo>
                    <a:pt x="1096718" y="109963"/>
                    <a:pt x="1104787" y="112067"/>
                    <a:pt x="1116716" y="114874"/>
                  </a:cubicBezTo>
                  <a:cubicBezTo>
                    <a:pt x="1128644" y="117681"/>
                    <a:pt x="1138819" y="123294"/>
                    <a:pt x="1147239" y="131714"/>
                  </a:cubicBezTo>
                  <a:cubicBezTo>
                    <a:pt x="1151449" y="135925"/>
                    <a:pt x="1156361" y="138029"/>
                    <a:pt x="1161974" y="138029"/>
                  </a:cubicBezTo>
                  <a:cubicBezTo>
                    <a:pt x="1168991" y="138029"/>
                    <a:pt x="1175306" y="140135"/>
                    <a:pt x="1180919" y="144345"/>
                  </a:cubicBezTo>
                  <a:cubicBezTo>
                    <a:pt x="1186533" y="148555"/>
                    <a:pt x="1191444" y="152765"/>
                    <a:pt x="1195654" y="156975"/>
                  </a:cubicBezTo>
                  <a:cubicBezTo>
                    <a:pt x="1201268" y="165395"/>
                    <a:pt x="1207583" y="170307"/>
                    <a:pt x="1214600" y="171710"/>
                  </a:cubicBezTo>
                  <a:cubicBezTo>
                    <a:pt x="1239860" y="182937"/>
                    <a:pt x="1259507" y="199075"/>
                    <a:pt x="1273540" y="220126"/>
                  </a:cubicBezTo>
                  <a:cubicBezTo>
                    <a:pt x="1274944" y="225739"/>
                    <a:pt x="1277750" y="233107"/>
                    <a:pt x="1281960" y="242228"/>
                  </a:cubicBezTo>
                  <a:cubicBezTo>
                    <a:pt x="1286170" y="251350"/>
                    <a:pt x="1288275" y="260121"/>
                    <a:pt x="1288275" y="268541"/>
                  </a:cubicBezTo>
                  <a:cubicBezTo>
                    <a:pt x="1289679" y="272751"/>
                    <a:pt x="1291784" y="274856"/>
                    <a:pt x="1294591" y="274856"/>
                  </a:cubicBezTo>
                  <a:cubicBezTo>
                    <a:pt x="1303011" y="277663"/>
                    <a:pt x="1313536" y="283627"/>
                    <a:pt x="1326166" y="292749"/>
                  </a:cubicBezTo>
                  <a:cubicBezTo>
                    <a:pt x="1338796" y="301871"/>
                    <a:pt x="1348620" y="307835"/>
                    <a:pt x="1355636" y="310642"/>
                  </a:cubicBezTo>
                  <a:cubicBezTo>
                    <a:pt x="1362653" y="316255"/>
                    <a:pt x="1363355" y="321868"/>
                    <a:pt x="1357741" y="327482"/>
                  </a:cubicBezTo>
                  <a:lnTo>
                    <a:pt x="1351426" y="346427"/>
                  </a:lnTo>
                  <a:cubicBezTo>
                    <a:pt x="1347216" y="353444"/>
                    <a:pt x="1347918" y="361162"/>
                    <a:pt x="1353531" y="369582"/>
                  </a:cubicBezTo>
                  <a:cubicBezTo>
                    <a:pt x="1360548" y="375196"/>
                    <a:pt x="1364758" y="380809"/>
                    <a:pt x="1366161" y="386422"/>
                  </a:cubicBezTo>
                  <a:cubicBezTo>
                    <a:pt x="1367565" y="392036"/>
                    <a:pt x="1368266" y="399754"/>
                    <a:pt x="1368266" y="409578"/>
                  </a:cubicBezTo>
                  <a:cubicBezTo>
                    <a:pt x="1368266" y="413788"/>
                    <a:pt x="1364758" y="417296"/>
                    <a:pt x="1357741" y="420103"/>
                  </a:cubicBezTo>
                  <a:cubicBezTo>
                    <a:pt x="1350725" y="422910"/>
                    <a:pt x="1343006" y="424313"/>
                    <a:pt x="1334586" y="424313"/>
                  </a:cubicBezTo>
                  <a:lnTo>
                    <a:pt x="1330376" y="424313"/>
                  </a:lnTo>
                  <a:cubicBezTo>
                    <a:pt x="1326166" y="425716"/>
                    <a:pt x="1321956" y="427120"/>
                    <a:pt x="1317746" y="428523"/>
                  </a:cubicBezTo>
                  <a:cubicBezTo>
                    <a:pt x="1313536" y="429926"/>
                    <a:pt x="1308624" y="431330"/>
                    <a:pt x="1303011" y="432733"/>
                  </a:cubicBezTo>
                  <a:cubicBezTo>
                    <a:pt x="1297397" y="436943"/>
                    <a:pt x="1293889" y="439048"/>
                    <a:pt x="1292486" y="439048"/>
                  </a:cubicBezTo>
                  <a:cubicBezTo>
                    <a:pt x="1274242" y="439048"/>
                    <a:pt x="1258103" y="444662"/>
                    <a:pt x="1244070" y="455888"/>
                  </a:cubicBezTo>
                  <a:cubicBezTo>
                    <a:pt x="1235650" y="455888"/>
                    <a:pt x="1227931" y="456590"/>
                    <a:pt x="1220915" y="457993"/>
                  </a:cubicBezTo>
                  <a:cubicBezTo>
                    <a:pt x="1213898" y="459397"/>
                    <a:pt x="1207583" y="460800"/>
                    <a:pt x="1201970" y="462203"/>
                  </a:cubicBezTo>
                  <a:cubicBezTo>
                    <a:pt x="1197759" y="462203"/>
                    <a:pt x="1195654" y="464308"/>
                    <a:pt x="1195654" y="468519"/>
                  </a:cubicBezTo>
                  <a:cubicBezTo>
                    <a:pt x="1195654" y="471325"/>
                    <a:pt x="1194251" y="472729"/>
                    <a:pt x="1191444" y="472729"/>
                  </a:cubicBezTo>
                  <a:cubicBezTo>
                    <a:pt x="1187234" y="474132"/>
                    <a:pt x="1185129" y="475886"/>
                    <a:pt x="1185129" y="477991"/>
                  </a:cubicBezTo>
                  <a:cubicBezTo>
                    <a:pt x="1185129" y="480096"/>
                    <a:pt x="1186533" y="481850"/>
                    <a:pt x="1189339" y="483254"/>
                  </a:cubicBezTo>
                  <a:lnTo>
                    <a:pt x="1191444" y="487464"/>
                  </a:lnTo>
                  <a:cubicBezTo>
                    <a:pt x="1184428" y="490270"/>
                    <a:pt x="1180919" y="498690"/>
                    <a:pt x="1180919" y="512724"/>
                  </a:cubicBezTo>
                  <a:cubicBezTo>
                    <a:pt x="1179516" y="523951"/>
                    <a:pt x="1176008" y="535879"/>
                    <a:pt x="1170394" y="548509"/>
                  </a:cubicBezTo>
                  <a:lnTo>
                    <a:pt x="1159869" y="596925"/>
                  </a:lnTo>
                  <a:cubicBezTo>
                    <a:pt x="1154256" y="605345"/>
                    <a:pt x="1148642" y="616572"/>
                    <a:pt x="1143029" y="630606"/>
                  </a:cubicBezTo>
                  <a:lnTo>
                    <a:pt x="1140924" y="632710"/>
                  </a:lnTo>
                  <a:lnTo>
                    <a:pt x="1140924" y="636921"/>
                  </a:lnTo>
                  <a:cubicBezTo>
                    <a:pt x="1140924" y="642534"/>
                    <a:pt x="1138819" y="649200"/>
                    <a:pt x="1134609" y="656918"/>
                  </a:cubicBezTo>
                  <a:cubicBezTo>
                    <a:pt x="1130399" y="664637"/>
                    <a:pt x="1126890" y="671303"/>
                    <a:pt x="1124084" y="676916"/>
                  </a:cubicBezTo>
                  <a:cubicBezTo>
                    <a:pt x="1122680" y="678319"/>
                    <a:pt x="1120926" y="681828"/>
                    <a:pt x="1118821" y="687441"/>
                  </a:cubicBezTo>
                  <a:cubicBezTo>
                    <a:pt x="1116716" y="693055"/>
                    <a:pt x="1112857" y="697265"/>
                    <a:pt x="1107243" y="700071"/>
                  </a:cubicBezTo>
                  <a:lnTo>
                    <a:pt x="1086193" y="731647"/>
                  </a:lnTo>
                  <a:cubicBezTo>
                    <a:pt x="1084790" y="740067"/>
                    <a:pt x="1081281" y="747084"/>
                    <a:pt x="1075668" y="752697"/>
                  </a:cubicBezTo>
                  <a:cubicBezTo>
                    <a:pt x="1070054" y="758310"/>
                    <a:pt x="1065844" y="762520"/>
                    <a:pt x="1063038" y="765327"/>
                  </a:cubicBezTo>
                  <a:lnTo>
                    <a:pt x="1037778" y="794797"/>
                  </a:lnTo>
                  <a:lnTo>
                    <a:pt x="1023042" y="794797"/>
                  </a:lnTo>
                  <a:cubicBezTo>
                    <a:pt x="1013219" y="794797"/>
                    <a:pt x="1009009" y="797604"/>
                    <a:pt x="1010412" y="803217"/>
                  </a:cubicBezTo>
                  <a:cubicBezTo>
                    <a:pt x="1010412" y="803217"/>
                    <a:pt x="1010061" y="803568"/>
                    <a:pt x="1009360" y="804270"/>
                  </a:cubicBezTo>
                  <a:cubicBezTo>
                    <a:pt x="1008658" y="804972"/>
                    <a:pt x="1007606" y="805323"/>
                    <a:pt x="1006202" y="805323"/>
                  </a:cubicBezTo>
                  <a:cubicBezTo>
                    <a:pt x="999185" y="806726"/>
                    <a:pt x="994274" y="809533"/>
                    <a:pt x="991467" y="813743"/>
                  </a:cubicBezTo>
                  <a:cubicBezTo>
                    <a:pt x="988660" y="817953"/>
                    <a:pt x="986555" y="820759"/>
                    <a:pt x="985152" y="822163"/>
                  </a:cubicBezTo>
                  <a:cubicBezTo>
                    <a:pt x="990765" y="823566"/>
                    <a:pt x="997782" y="822163"/>
                    <a:pt x="1006202" y="817953"/>
                  </a:cubicBezTo>
                  <a:cubicBezTo>
                    <a:pt x="1009009" y="815146"/>
                    <a:pt x="1010412" y="813743"/>
                    <a:pt x="1010412" y="813743"/>
                  </a:cubicBezTo>
                  <a:cubicBezTo>
                    <a:pt x="1017429" y="810936"/>
                    <a:pt x="1023744" y="809182"/>
                    <a:pt x="1029357" y="808480"/>
                  </a:cubicBezTo>
                  <a:cubicBezTo>
                    <a:pt x="1034971" y="807778"/>
                    <a:pt x="1039181" y="807427"/>
                    <a:pt x="1041988" y="807427"/>
                  </a:cubicBezTo>
                  <a:lnTo>
                    <a:pt x="1050408" y="805323"/>
                  </a:lnTo>
                  <a:cubicBezTo>
                    <a:pt x="1057424" y="799709"/>
                    <a:pt x="1065143" y="796902"/>
                    <a:pt x="1073563" y="796902"/>
                  </a:cubicBezTo>
                  <a:cubicBezTo>
                    <a:pt x="1074966" y="796902"/>
                    <a:pt x="1075668" y="796201"/>
                    <a:pt x="1075668" y="794797"/>
                  </a:cubicBezTo>
                  <a:cubicBezTo>
                    <a:pt x="1078475" y="790587"/>
                    <a:pt x="1083386" y="788482"/>
                    <a:pt x="1090403" y="788482"/>
                  </a:cubicBezTo>
                  <a:cubicBezTo>
                    <a:pt x="1096017" y="789886"/>
                    <a:pt x="1100227" y="789886"/>
                    <a:pt x="1103033" y="788482"/>
                  </a:cubicBezTo>
                  <a:lnTo>
                    <a:pt x="1115663" y="784272"/>
                  </a:lnTo>
                  <a:cubicBezTo>
                    <a:pt x="1125487" y="784272"/>
                    <a:pt x="1131100" y="780062"/>
                    <a:pt x="1132504" y="771642"/>
                  </a:cubicBezTo>
                  <a:cubicBezTo>
                    <a:pt x="1143730" y="774449"/>
                    <a:pt x="1151449" y="773045"/>
                    <a:pt x="1155659" y="767432"/>
                  </a:cubicBezTo>
                  <a:lnTo>
                    <a:pt x="1159869" y="767432"/>
                  </a:lnTo>
                  <a:cubicBezTo>
                    <a:pt x="1165482" y="767432"/>
                    <a:pt x="1171096" y="766029"/>
                    <a:pt x="1176709" y="763222"/>
                  </a:cubicBezTo>
                  <a:cubicBezTo>
                    <a:pt x="1182323" y="760415"/>
                    <a:pt x="1187234" y="759012"/>
                    <a:pt x="1191444" y="759012"/>
                  </a:cubicBezTo>
                  <a:cubicBezTo>
                    <a:pt x="1195654" y="759012"/>
                    <a:pt x="1198461" y="758310"/>
                    <a:pt x="1199864" y="756907"/>
                  </a:cubicBezTo>
                  <a:cubicBezTo>
                    <a:pt x="1204074" y="754100"/>
                    <a:pt x="1204776" y="751294"/>
                    <a:pt x="1201970" y="748487"/>
                  </a:cubicBezTo>
                  <a:cubicBezTo>
                    <a:pt x="1196356" y="747084"/>
                    <a:pt x="1192848" y="743575"/>
                    <a:pt x="1191444" y="737962"/>
                  </a:cubicBezTo>
                  <a:lnTo>
                    <a:pt x="1191444" y="735857"/>
                  </a:lnTo>
                  <a:lnTo>
                    <a:pt x="1195654" y="735857"/>
                  </a:lnTo>
                  <a:cubicBezTo>
                    <a:pt x="1199864" y="735857"/>
                    <a:pt x="1203373" y="735155"/>
                    <a:pt x="1206179" y="733752"/>
                  </a:cubicBezTo>
                  <a:cubicBezTo>
                    <a:pt x="1211793" y="728138"/>
                    <a:pt x="1218810" y="726735"/>
                    <a:pt x="1227230" y="729542"/>
                  </a:cubicBezTo>
                  <a:cubicBezTo>
                    <a:pt x="1230036" y="730945"/>
                    <a:pt x="1233545" y="730945"/>
                    <a:pt x="1237755" y="729542"/>
                  </a:cubicBezTo>
                  <a:cubicBezTo>
                    <a:pt x="1241965" y="728138"/>
                    <a:pt x="1245473" y="727437"/>
                    <a:pt x="1248280" y="727437"/>
                  </a:cubicBezTo>
                  <a:cubicBezTo>
                    <a:pt x="1263717" y="727437"/>
                    <a:pt x="1274242" y="723227"/>
                    <a:pt x="1279855" y="714806"/>
                  </a:cubicBezTo>
                  <a:lnTo>
                    <a:pt x="1290381" y="714806"/>
                  </a:lnTo>
                  <a:lnTo>
                    <a:pt x="1303011" y="716911"/>
                  </a:lnTo>
                  <a:cubicBezTo>
                    <a:pt x="1312834" y="716911"/>
                    <a:pt x="1322657" y="720420"/>
                    <a:pt x="1332481" y="727437"/>
                  </a:cubicBezTo>
                  <a:cubicBezTo>
                    <a:pt x="1383002" y="752697"/>
                    <a:pt x="1413174" y="767432"/>
                    <a:pt x="1422997" y="771642"/>
                  </a:cubicBezTo>
                  <a:cubicBezTo>
                    <a:pt x="1444047" y="788482"/>
                    <a:pt x="1457379" y="803217"/>
                    <a:pt x="1462993" y="815848"/>
                  </a:cubicBezTo>
                  <a:cubicBezTo>
                    <a:pt x="1471413" y="832688"/>
                    <a:pt x="1477728" y="843213"/>
                    <a:pt x="1481938" y="847423"/>
                  </a:cubicBezTo>
                  <a:cubicBezTo>
                    <a:pt x="1488954" y="853036"/>
                    <a:pt x="1495269" y="857247"/>
                    <a:pt x="1500883" y="860053"/>
                  </a:cubicBezTo>
                  <a:cubicBezTo>
                    <a:pt x="1506496" y="862860"/>
                    <a:pt x="1511408" y="866368"/>
                    <a:pt x="1515618" y="870578"/>
                  </a:cubicBezTo>
                  <a:cubicBezTo>
                    <a:pt x="1525442" y="876192"/>
                    <a:pt x="1530353" y="886015"/>
                    <a:pt x="1530353" y="900049"/>
                  </a:cubicBezTo>
                  <a:cubicBezTo>
                    <a:pt x="1530353" y="907065"/>
                    <a:pt x="1534563" y="911977"/>
                    <a:pt x="1542983" y="914784"/>
                  </a:cubicBezTo>
                  <a:cubicBezTo>
                    <a:pt x="1561227" y="924607"/>
                    <a:pt x="1575261" y="937939"/>
                    <a:pt x="1585084" y="954779"/>
                  </a:cubicBezTo>
                  <a:cubicBezTo>
                    <a:pt x="1586487" y="957586"/>
                    <a:pt x="1586838" y="960744"/>
                    <a:pt x="1586136" y="964252"/>
                  </a:cubicBezTo>
                  <a:cubicBezTo>
                    <a:pt x="1585435" y="967760"/>
                    <a:pt x="1585084" y="970216"/>
                    <a:pt x="1585084" y="971620"/>
                  </a:cubicBezTo>
                  <a:lnTo>
                    <a:pt x="1585084" y="977935"/>
                  </a:lnTo>
                  <a:lnTo>
                    <a:pt x="1585084" y="990565"/>
                  </a:lnTo>
                  <a:cubicBezTo>
                    <a:pt x="1585084" y="1003195"/>
                    <a:pt x="1587189" y="1011615"/>
                    <a:pt x="1591399" y="1015825"/>
                  </a:cubicBezTo>
                  <a:cubicBezTo>
                    <a:pt x="1592802" y="1017228"/>
                    <a:pt x="1593153" y="1019684"/>
                    <a:pt x="1592452" y="1023193"/>
                  </a:cubicBezTo>
                  <a:cubicBezTo>
                    <a:pt x="1591750" y="1026701"/>
                    <a:pt x="1591399" y="1029858"/>
                    <a:pt x="1591399" y="1032665"/>
                  </a:cubicBezTo>
                  <a:lnTo>
                    <a:pt x="1572454" y="1028455"/>
                  </a:lnTo>
                  <a:lnTo>
                    <a:pt x="1568244" y="1030560"/>
                  </a:lnTo>
                  <a:cubicBezTo>
                    <a:pt x="1564034" y="1033367"/>
                    <a:pt x="1560525" y="1037577"/>
                    <a:pt x="1557719" y="1043190"/>
                  </a:cubicBezTo>
                  <a:lnTo>
                    <a:pt x="1545089" y="1076871"/>
                  </a:lnTo>
                  <a:cubicBezTo>
                    <a:pt x="1545089" y="1078274"/>
                    <a:pt x="1544036" y="1080028"/>
                    <a:pt x="1541931" y="1082133"/>
                  </a:cubicBezTo>
                  <a:cubicBezTo>
                    <a:pt x="1539826" y="1084238"/>
                    <a:pt x="1538072" y="1088098"/>
                    <a:pt x="1536668" y="1093711"/>
                  </a:cubicBezTo>
                  <a:cubicBezTo>
                    <a:pt x="1532458" y="1102131"/>
                    <a:pt x="1529652" y="1109499"/>
                    <a:pt x="1528248" y="1115814"/>
                  </a:cubicBezTo>
                  <a:cubicBezTo>
                    <a:pt x="1526845" y="1122129"/>
                    <a:pt x="1525442" y="1127391"/>
                    <a:pt x="1524038" y="1131601"/>
                  </a:cubicBezTo>
                  <a:cubicBezTo>
                    <a:pt x="1521232" y="1131601"/>
                    <a:pt x="1519828" y="1134408"/>
                    <a:pt x="1519828" y="1140021"/>
                  </a:cubicBezTo>
                  <a:cubicBezTo>
                    <a:pt x="1519828" y="1141425"/>
                    <a:pt x="1519127" y="1142127"/>
                    <a:pt x="1517723" y="1142127"/>
                  </a:cubicBezTo>
                  <a:cubicBezTo>
                    <a:pt x="1516320" y="1142127"/>
                    <a:pt x="1515618" y="1142828"/>
                    <a:pt x="1515618" y="1144232"/>
                  </a:cubicBezTo>
                  <a:cubicBezTo>
                    <a:pt x="1501585" y="1166685"/>
                    <a:pt x="1493165" y="1180719"/>
                    <a:pt x="1490358" y="1186332"/>
                  </a:cubicBezTo>
                  <a:cubicBezTo>
                    <a:pt x="1490358" y="1189139"/>
                    <a:pt x="1488954" y="1193349"/>
                    <a:pt x="1486148" y="1198962"/>
                  </a:cubicBezTo>
                  <a:lnTo>
                    <a:pt x="1479833" y="1209487"/>
                  </a:lnTo>
                  <a:cubicBezTo>
                    <a:pt x="1477026" y="1213697"/>
                    <a:pt x="1472816" y="1219311"/>
                    <a:pt x="1467203" y="1226328"/>
                  </a:cubicBezTo>
                  <a:cubicBezTo>
                    <a:pt x="1461589" y="1233344"/>
                    <a:pt x="1458782" y="1239659"/>
                    <a:pt x="1458782" y="1245273"/>
                  </a:cubicBezTo>
                  <a:cubicBezTo>
                    <a:pt x="1455976" y="1248079"/>
                    <a:pt x="1454572" y="1249483"/>
                    <a:pt x="1454572" y="1249483"/>
                  </a:cubicBezTo>
                  <a:cubicBezTo>
                    <a:pt x="1451766" y="1255096"/>
                    <a:pt x="1448608" y="1261411"/>
                    <a:pt x="1445100" y="1268428"/>
                  </a:cubicBezTo>
                  <a:cubicBezTo>
                    <a:pt x="1441591" y="1275445"/>
                    <a:pt x="1437732" y="1281760"/>
                    <a:pt x="1433522" y="1287373"/>
                  </a:cubicBezTo>
                  <a:lnTo>
                    <a:pt x="1422997" y="1302108"/>
                  </a:lnTo>
                  <a:lnTo>
                    <a:pt x="1406157" y="1342104"/>
                  </a:lnTo>
                  <a:cubicBezTo>
                    <a:pt x="1393527" y="1358944"/>
                    <a:pt x="1387212" y="1367364"/>
                    <a:pt x="1387212" y="1367364"/>
                  </a:cubicBezTo>
                  <a:cubicBezTo>
                    <a:pt x="1387212" y="1367364"/>
                    <a:pt x="1386861" y="1367715"/>
                    <a:pt x="1386159" y="1368417"/>
                  </a:cubicBezTo>
                  <a:cubicBezTo>
                    <a:pt x="1385457" y="1369118"/>
                    <a:pt x="1385107" y="1369469"/>
                    <a:pt x="1385107" y="1369469"/>
                  </a:cubicBezTo>
                  <a:cubicBezTo>
                    <a:pt x="1383703" y="1376486"/>
                    <a:pt x="1380546" y="1383152"/>
                    <a:pt x="1375634" y="1389467"/>
                  </a:cubicBezTo>
                  <a:cubicBezTo>
                    <a:pt x="1370722" y="1395782"/>
                    <a:pt x="1367565" y="1400343"/>
                    <a:pt x="1366161" y="1403150"/>
                  </a:cubicBezTo>
                  <a:cubicBezTo>
                    <a:pt x="1353531" y="1412973"/>
                    <a:pt x="1345813" y="1419990"/>
                    <a:pt x="1343006" y="1424200"/>
                  </a:cubicBezTo>
                  <a:cubicBezTo>
                    <a:pt x="1341603" y="1427007"/>
                    <a:pt x="1339849" y="1429462"/>
                    <a:pt x="1337743" y="1431567"/>
                  </a:cubicBezTo>
                  <a:cubicBezTo>
                    <a:pt x="1335639" y="1433672"/>
                    <a:pt x="1334586" y="1436128"/>
                    <a:pt x="1334586" y="1438935"/>
                  </a:cubicBezTo>
                  <a:cubicBezTo>
                    <a:pt x="1334586" y="1444548"/>
                    <a:pt x="1330376" y="1448758"/>
                    <a:pt x="1321956" y="1451565"/>
                  </a:cubicBezTo>
                  <a:lnTo>
                    <a:pt x="1319851" y="1451565"/>
                  </a:lnTo>
                  <a:cubicBezTo>
                    <a:pt x="1311431" y="1457179"/>
                    <a:pt x="1303011" y="1466300"/>
                    <a:pt x="1294591" y="1478931"/>
                  </a:cubicBezTo>
                  <a:cubicBezTo>
                    <a:pt x="1294591" y="1480334"/>
                    <a:pt x="1291082" y="1488754"/>
                    <a:pt x="1284065" y="1504191"/>
                  </a:cubicBezTo>
                  <a:cubicBezTo>
                    <a:pt x="1284065" y="1505594"/>
                    <a:pt x="1283364" y="1506296"/>
                    <a:pt x="1281960" y="1506296"/>
                  </a:cubicBezTo>
                  <a:cubicBezTo>
                    <a:pt x="1280557" y="1506296"/>
                    <a:pt x="1279154" y="1506997"/>
                    <a:pt x="1277750" y="1508401"/>
                  </a:cubicBezTo>
                  <a:cubicBezTo>
                    <a:pt x="1267927" y="1512611"/>
                    <a:pt x="1258805" y="1516119"/>
                    <a:pt x="1250385" y="1518926"/>
                  </a:cubicBezTo>
                  <a:cubicBezTo>
                    <a:pt x="1247578" y="1520329"/>
                    <a:pt x="1245122" y="1523136"/>
                    <a:pt x="1243017" y="1527346"/>
                  </a:cubicBezTo>
                  <a:cubicBezTo>
                    <a:pt x="1240912" y="1531556"/>
                    <a:pt x="1239158" y="1535064"/>
                    <a:pt x="1237755" y="1537871"/>
                  </a:cubicBezTo>
                  <a:cubicBezTo>
                    <a:pt x="1223721" y="1551905"/>
                    <a:pt x="1216705" y="1558921"/>
                    <a:pt x="1216705" y="1558921"/>
                  </a:cubicBezTo>
                  <a:cubicBezTo>
                    <a:pt x="1209688" y="1565938"/>
                    <a:pt x="1205478" y="1569447"/>
                    <a:pt x="1204074" y="1569447"/>
                  </a:cubicBezTo>
                  <a:lnTo>
                    <a:pt x="1185129" y="1577867"/>
                  </a:lnTo>
                  <a:cubicBezTo>
                    <a:pt x="1175306" y="1582077"/>
                    <a:pt x="1170394" y="1589795"/>
                    <a:pt x="1170394" y="1601022"/>
                  </a:cubicBezTo>
                  <a:cubicBezTo>
                    <a:pt x="1170394" y="1601022"/>
                    <a:pt x="1168289" y="1603127"/>
                    <a:pt x="1164079" y="1607337"/>
                  </a:cubicBezTo>
                  <a:cubicBezTo>
                    <a:pt x="1162676" y="1608740"/>
                    <a:pt x="1160571" y="1610144"/>
                    <a:pt x="1157764" y="1611547"/>
                  </a:cubicBezTo>
                  <a:cubicBezTo>
                    <a:pt x="1154957" y="1612950"/>
                    <a:pt x="1152150" y="1615757"/>
                    <a:pt x="1149344" y="1619967"/>
                  </a:cubicBezTo>
                  <a:lnTo>
                    <a:pt x="1140924" y="1609442"/>
                  </a:lnTo>
                  <a:cubicBezTo>
                    <a:pt x="1139520" y="1606635"/>
                    <a:pt x="1136012" y="1605934"/>
                    <a:pt x="1130399" y="1607337"/>
                  </a:cubicBezTo>
                  <a:cubicBezTo>
                    <a:pt x="1121978" y="1612950"/>
                    <a:pt x="1117418" y="1616810"/>
                    <a:pt x="1116716" y="1618915"/>
                  </a:cubicBezTo>
                  <a:cubicBezTo>
                    <a:pt x="1116014" y="1621020"/>
                    <a:pt x="1118470" y="1626282"/>
                    <a:pt x="1124084" y="1634702"/>
                  </a:cubicBezTo>
                  <a:cubicBezTo>
                    <a:pt x="1126890" y="1637509"/>
                    <a:pt x="1128294" y="1641017"/>
                    <a:pt x="1128294" y="1645228"/>
                  </a:cubicBezTo>
                  <a:cubicBezTo>
                    <a:pt x="1128294" y="1648034"/>
                    <a:pt x="1126189" y="1653647"/>
                    <a:pt x="1121978" y="1662068"/>
                  </a:cubicBezTo>
                  <a:cubicBezTo>
                    <a:pt x="1113558" y="1674698"/>
                    <a:pt x="1099525" y="1681013"/>
                    <a:pt x="1079878" y="1681013"/>
                  </a:cubicBezTo>
                  <a:lnTo>
                    <a:pt x="1075668" y="1681013"/>
                  </a:lnTo>
                  <a:cubicBezTo>
                    <a:pt x="1070054" y="1681013"/>
                    <a:pt x="1063038" y="1679610"/>
                    <a:pt x="1054618" y="1676803"/>
                  </a:cubicBezTo>
                  <a:cubicBezTo>
                    <a:pt x="1046198" y="1673996"/>
                    <a:pt x="1039181" y="1671891"/>
                    <a:pt x="1033567" y="1670488"/>
                  </a:cubicBezTo>
                  <a:cubicBezTo>
                    <a:pt x="1025147" y="1670488"/>
                    <a:pt x="1016376" y="1666628"/>
                    <a:pt x="1007255" y="1658910"/>
                  </a:cubicBezTo>
                  <a:cubicBezTo>
                    <a:pt x="998133" y="1651192"/>
                    <a:pt x="992870" y="1646631"/>
                    <a:pt x="991467" y="1645228"/>
                  </a:cubicBezTo>
                  <a:cubicBezTo>
                    <a:pt x="978837" y="1628387"/>
                    <a:pt x="964102" y="1614354"/>
                    <a:pt x="947262" y="1603127"/>
                  </a:cubicBezTo>
                  <a:cubicBezTo>
                    <a:pt x="923405" y="1586287"/>
                    <a:pt x="906564" y="1570850"/>
                    <a:pt x="896741" y="1556816"/>
                  </a:cubicBezTo>
                  <a:cubicBezTo>
                    <a:pt x="893934" y="1555413"/>
                    <a:pt x="889724" y="1551905"/>
                    <a:pt x="884111" y="1546291"/>
                  </a:cubicBezTo>
                  <a:lnTo>
                    <a:pt x="877796" y="1554711"/>
                  </a:lnTo>
                  <a:cubicBezTo>
                    <a:pt x="877796" y="1560325"/>
                    <a:pt x="879901" y="1563833"/>
                    <a:pt x="884111" y="1565236"/>
                  </a:cubicBezTo>
                  <a:cubicBezTo>
                    <a:pt x="886917" y="1570850"/>
                    <a:pt x="887970" y="1574709"/>
                    <a:pt x="887268" y="1576814"/>
                  </a:cubicBezTo>
                  <a:cubicBezTo>
                    <a:pt x="886567" y="1578919"/>
                    <a:pt x="883409" y="1582077"/>
                    <a:pt x="877796" y="1586287"/>
                  </a:cubicBezTo>
                  <a:cubicBezTo>
                    <a:pt x="877796" y="1587690"/>
                    <a:pt x="877445" y="1588743"/>
                    <a:pt x="876743" y="1589444"/>
                  </a:cubicBezTo>
                  <a:cubicBezTo>
                    <a:pt x="876041" y="1590146"/>
                    <a:pt x="876392" y="1591199"/>
                    <a:pt x="877796" y="1592602"/>
                  </a:cubicBezTo>
                  <a:lnTo>
                    <a:pt x="879901" y="1601022"/>
                  </a:lnTo>
                  <a:cubicBezTo>
                    <a:pt x="885514" y="1609442"/>
                    <a:pt x="882707" y="1613652"/>
                    <a:pt x="871481" y="1613652"/>
                  </a:cubicBezTo>
                  <a:cubicBezTo>
                    <a:pt x="872884" y="1616459"/>
                    <a:pt x="874638" y="1620318"/>
                    <a:pt x="876743" y="1625230"/>
                  </a:cubicBezTo>
                  <a:cubicBezTo>
                    <a:pt x="878848" y="1630141"/>
                    <a:pt x="881304" y="1633299"/>
                    <a:pt x="884111" y="1634702"/>
                  </a:cubicBezTo>
                  <a:cubicBezTo>
                    <a:pt x="879901" y="1634702"/>
                    <a:pt x="877094" y="1635404"/>
                    <a:pt x="875691" y="1636807"/>
                  </a:cubicBezTo>
                  <a:cubicBezTo>
                    <a:pt x="871481" y="1641017"/>
                    <a:pt x="869376" y="1643824"/>
                    <a:pt x="869376" y="1645228"/>
                  </a:cubicBezTo>
                  <a:cubicBezTo>
                    <a:pt x="869376" y="1649438"/>
                    <a:pt x="869726" y="1655402"/>
                    <a:pt x="870428" y="1663120"/>
                  </a:cubicBezTo>
                  <a:cubicBezTo>
                    <a:pt x="871130" y="1670839"/>
                    <a:pt x="874287" y="1677504"/>
                    <a:pt x="879901" y="1683118"/>
                  </a:cubicBezTo>
                  <a:lnTo>
                    <a:pt x="877796" y="1689433"/>
                  </a:lnTo>
                  <a:cubicBezTo>
                    <a:pt x="873586" y="1692240"/>
                    <a:pt x="871481" y="1698555"/>
                    <a:pt x="871481" y="1708378"/>
                  </a:cubicBezTo>
                  <a:lnTo>
                    <a:pt x="869376" y="1742058"/>
                  </a:lnTo>
                  <a:cubicBezTo>
                    <a:pt x="869376" y="1744865"/>
                    <a:pt x="868674" y="1747672"/>
                    <a:pt x="867270" y="1750479"/>
                  </a:cubicBezTo>
                  <a:cubicBezTo>
                    <a:pt x="865867" y="1753285"/>
                    <a:pt x="865867" y="1756092"/>
                    <a:pt x="867270" y="1758899"/>
                  </a:cubicBezTo>
                  <a:cubicBezTo>
                    <a:pt x="868674" y="1767319"/>
                    <a:pt x="869376" y="1776441"/>
                    <a:pt x="869376" y="1786264"/>
                  </a:cubicBezTo>
                  <a:lnTo>
                    <a:pt x="869376" y="1788369"/>
                  </a:lnTo>
                  <a:cubicBezTo>
                    <a:pt x="866569" y="1798193"/>
                    <a:pt x="863762" y="1810121"/>
                    <a:pt x="860955" y="1824154"/>
                  </a:cubicBezTo>
                  <a:lnTo>
                    <a:pt x="856745" y="1828365"/>
                  </a:lnTo>
                  <a:lnTo>
                    <a:pt x="856745" y="1840995"/>
                  </a:lnTo>
                  <a:cubicBezTo>
                    <a:pt x="856745" y="1860642"/>
                    <a:pt x="853237" y="1879587"/>
                    <a:pt x="846220" y="1897830"/>
                  </a:cubicBezTo>
                  <a:cubicBezTo>
                    <a:pt x="843414" y="1906250"/>
                    <a:pt x="840958" y="1915021"/>
                    <a:pt x="838853" y="1924143"/>
                  </a:cubicBezTo>
                  <a:cubicBezTo>
                    <a:pt x="836748" y="1933265"/>
                    <a:pt x="833590" y="1942036"/>
                    <a:pt x="829380" y="1950456"/>
                  </a:cubicBezTo>
                  <a:cubicBezTo>
                    <a:pt x="820960" y="1967296"/>
                    <a:pt x="813943" y="1979225"/>
                    <a:pt x="808330" y="1986241"/>
                  </a:cubicBezTo>
                  <a:cubicBezTo>
                    <a:pt x="795700" y="1998872"/>
                    <a:pt x="788683" y="2008695"/>
                    <a:pt x="787280" y="2015712"/>
                  </a:cubicBezTo>
                  <a:cubicBezTo>
                    <a:pt x="785876" y="2021325"/>
                    <a:pt x="782368" y="2026237"/>
                    <a:pt x="776754" y="2030447"/>
                  </a:cubicBezTo>
                  <a:cubicBezTo>
                    <a:pt x="771141" y="2034657"/>
                    <a:pt x="766931" y="2038166"/>
                    <a:pt x="764124" y="2040972"/>
                  </a:cubicBezTo>
                  <a:cubicBezTo>
                    <a:pt x="757107" y="2046586"/>
                    <a:pt x="748687" y="2046586"/>
                    <a:pt x="738864" y="2040972"/>
                  </a:cubicBezTo>
                  <a:cubicBezTo>
                    <a:pt x="737461" y="2039569"/>
                    <a:pt x="736057" y="2037815"/>
                    <a:pt x="734654" y="2035710"/>
                  </a:cubicBezTo>
                  <a:cubicBezTo>
                    <a:pt x="733251" y="2033604"/>
                    <a:pt x="731847" y="2031850"/>
                    <a:pt x="730444" y="2030447"/>
                  </a:cubicBezTo>
                  <a:cubicBezTo>
                    <a:pt x="727637" y="2026237"/>
                    <a:pt x="719919" y="2022729"/>
                    <a:pt x="707289" y="2019922"/>
                  </a:cubicBezTo>
                  <a:cubicBezTo>
                    <a:pt x="701675" y="2018518"/>
                    <a:pt x="695009" y="2016413"/>
                    <a:pt x="687291" y="2013607"/>
                  </a:cubicBezTo>
                  <a:cubicBezTo>
                    <a:pt x="679572" y="2010800"/>
                    <a:pt x="672906" y="2008695"/>
                    <a:pt x="667293" y="2007292"/>
                  </a:cubicBezTo>
                  <a:cubicBezTo>
                    <a:pt x="664486" y="2007292"/>
                    <a:pt x="663083" y="2006590"/>
                    <a:pt x="663083" y="2005187"/>
                  </a:cubicBezTo>
                  <a:cubicBezTo>
                    <a:pt x="661680" y="1999573"/>
                    <a:pt x="658522" y="1996065"/>
                    <a:pt x="653610" y="1994662"/>
                  </a:cubicBezTo>
                  <a:cubicBezTo>
                    <a:pt x="648699" y="1993258"/>
                    <a:pt x="644138" y="1993960"/>
                    <a:pt x="639928" y="1996767"/>
                  </a:cubicBezTo>
                  <a:lnTo>
                    <a:pt x="633613" y="1994662"/>
                  </a:lnTo>
                  <a:lnTo>
                    <a:pt x="593617" y="1986241"/>
                  </a:lnTo>
                  <a:lnTo>
                    <a:pt x="585197" y="1986241"/>
                  </a:lnTo>
                  <a:cubicBezTo>
                    <a:pt x="578180" y="1986241"/>
                    <a:pt x="573970" y="1983435"/>
                    <a:pt x="572567" y="1977821"/>
                  </a:cubicBezTo>
                  <a:lnTo>
                    <a:pt x="564147" y="1977821"/>
                  </a:lnTo>
                  <a:cubicBezTo>
                    <a:pt x="561340" y="1983435"/>
                    <a:pt x="557130" y="1986943"/>
                    <a:pt x="551517" y="1988346"/>
                  </a:cubicBezTo>
                  <a:lnTo>
                    <a:pt x="545202" y="1986241"/>
                  </a:lnTo>
                  <a:cubicBezTo>
                    <a:pt x="543798" y="1987645"/>
                    <a:pt x="538536" y="1995012"/>
                    <a:pt x="529414" y="2008344"/>
                  </a:cubicBezTo>
                  <a:cubicBezTo>
                    <a:pt x="520292" y="2021676"/>
                    <a:pt x="515030" y="2031149"/>
                    <a:pt x="513626" y="2036762"/>
                  </a:cubicBezTo>
                  <a:cubicBezTo>
                    <a:pt x="516433" y="2024132"/>
                    <a:pt x="521345" y="2010800"/>
                    <a:pt x="528361" y="1996767"/>
                  </a:cubicBezTo>
                  <a:cubicBezTo>
                    <a:pt x="535378" y="1982733"/>
                    <a:pt x="541693" y="1974313"/>
                    <a:pt x="547307" y="1971506"/>
                  </a:cubicBezTo>
                  <a:lnTo>
                    <a:pt x="547307" y="1960981"/>
                  </a:lnTo>
                  <a:cubicBezTo>
                    <a:pt x="554323" y="1946948"/>
                    <a:pt x="560639" y="1937124"/>
                    <a:pt x="566252" y="1931511"/>
                  </a:cubicBezTo>
                  <a:cubicBezTo>
                    <a:pt x="581689" y="1911864"/>
                    <a:pt x="591512" y="1895725"/>
                    <a:pt x="595722" y="1883095"/>
                  </a:cubicBezTo>
                  <a:cubicBezTo>
                    <a:pt x="598529" y="1870465"/>
                    <a:pt x="605546" y="1831873"/>
                    <a:pt x="616773" y="1767319"/>
                  </a:cubicBezTo>
                  <a:cubicBezTo>
                    <a:pt x="619579" y="1753285"/>
                    <a:pt x="622386" y="1723113"/>
                    <a:pt x="625193" y="1676803"/>
                  </a:cubicBezTo>
                  <a:cubicBezTo>
                    <a:pt x="627999" y="1634702"/>
                    <a:pt x="629403" y="1603829"/>
                    <a:pt x="629403" y="1584182"/>
                  </a:cubicBezTo>
                  <a:cubicBezTo>
                    <a:pt x="630806" y="1574358"/>
                    <a:pt x="631157" y="1564184"/>
                    <a:pt x="630455" y="1553659"/>
                  </a:cubicBezTo>
                  <a:cubicBezTo>
                    <a:pt x="629754" y="1543134"/>
                    <a:pt x="630104" y="1532258"/>
                    <a:pt x="631508" y="1521031"/>
                  </a:cubicBezTo>
                  <a:lnTo>
                    <a:pt x="633613" y="1481036"/>
                  </a:lnTo>
                  <a:cubicBezTo>
                    <a:pt x="635016" y="1464195"/>
                    <a:pt x="636419" y="1443496"/>
                    <a:pt x="637823" y="1418937"/>
                  </a:cubicBezTo>
                  <a:cubicBezTo>
                    <a:pt x="639226" y="1394379"/>
                    <a:pt x="639928" y="1375083"/>
                    <a:pt x="639928" y="1361049"/>
                  </a:cubicBezTo>
                  <a:cubicBezTo>
                    <a:pt x="644138" y="1331579"/>
                    <a:pt x="646243" y="1299302"/>
                    <a:pt x="646243" y="1264218"/>
                  </a:cubicBezTo>
                  <a:lnTo>
                    <a:pt x="646243" y="1222117"/>
                  </a:lnTo>
                  <a:lnTo>
                    <a:pt x="625193" y="1220012"/>
                  </a:lnTo>
                  <a:lnTo>
                    <a:pt x="620983" y="1220012"/>
                  </a:lnTo>
                  <a:cubicBezTo>
                    <a:pt x="615369" y="1222819"/>
                    <a:pt x="607651" y="1223521"/>
                    <a:pt x="597827" y="1222117"/>
                  </a:cubicBezTo>
                  <a:lnTo>
                    <a:pt x="593617" y="1228432"/>
                  </a:lnTo>
                  <a:cubicBezTo>
                    <a:pt x="590810" y="1229836"/>
                    <a:pt x="589407" y="1231239"/>
                    <a:pt x="589407" y="1232643"/>
                  </a:cubicBezTo>
                  <a:cubicBezTo>
                    <a:pt x="589407" y="1234046"/>
                    <a:pt x="588705" y="1235449"/>
                    <a:pt x="587302" y="1236853"/>
                  </a:cubicBezTo>
                  <a:cubicBezTo>
                    <a:pt x="584495" y="1236853"/>
                    <a:pt x="580987" y="1234748"/>
                    <a:pt x="576777" y="1230538"/>
                  </a:cubicBezTo>
                  <a:lnTo>
                    <a:pt x="570462" y="1222117"/>
                  </a:lnTo>
                  <a:cubicBezTo>
                    <a:pt x="571865" y="1220714"/>
                    <a:pt x="573619" y="1219311"/>
                    <a:pt x="575724" y="1217907"/>
                  </a:cubicBezTo>
                  <a:cubicBezTo>
                    <a:pt x="577830" y="1216504"/>
                    <a:pt x="580285" y="1215802"/>
                    <a:pt x="583092" y="1215802"/>
                  </a:cubicBezTo>
                  <a:cubicBezTo>
                    <a:pt x="583092" y="1215802"/>
                    <a:pt x="583443" y="1216153"/>
                    <a:pt x="584145" y="1216855"/>
                  </a:cubicBezTo>
                  <a:cubicBezTo>
                    <a:pt x="584846" y="1217557"/>
                    <a:pt x="585197" y="1217907"/>
                    <a:pt x="585197" y="1217907"/>
                  </a:cubicBezTo>
                  <a:cubicBezTo>
                    <a:pt x="589407" y="1209487"/>
                    <a:pt x="589407" y="1204576"/>
                    <a:pt x="585197" y="1203172"/>
                  </a:cubicBezTo>
                  <a:cubicBezTo>
                    <a:pt x="576777" y="1197559"/>
                    <a:pt x="570462" y="1195454"/>
                    <a:pt x="566252" y="1196857"/>
                  </a:cubicBezTo>
                  <a:cubicBezTo>
                    <a:pt x="560639" y="1196857"/>
                    <a:pt x="553622" y="1198260"/>
                    <a:pt x="545202" y="1201067"/>
                  </a:cubicBezTo>
                  <a:cubicBezTo>
                    <a:pt x="538185" y="1202471"/>
                    <a:pt x="534676" y="1204576"/>
                    <a:pt x="534676" y="1207382"/>
                  </a:cubicBezTo>
                  <a:cubicBezTo>
                    <a:pt x="533273" y="1214399"/>
                    <a:pt x="535378" y="1218609"/>
                    <a:pt x="540992" y="1220012"/>
                  </a:cubicBezTo>
                  <a:cubicBezTo>
                    <a:pt x="545202" y="1222819"/>
                    <a:pt x="549061" y="1224573"/>
                    <a:pt x="552569" y="1225275"/>
                  </a:cubicBezTo>
                  <a:cubicBezTo>
                    <a:pt x="556078" y="1225977"/>
                    <a:pt x="558533" y="1227029"/>
                    <a:pt x="559937" y="1228432"/>
                  </a:cubicBezTo>
                  <a:cubicBezTo>
                    <a:pt x="561340" y="1229836"/>
                    <a:pt x="562393" y="1231239"/>
                    <a:pt x="563094" y="1232643"/>
                  </a:cubicBezTo>
                  <a:cubicBezTo>
                    <a:pt x="563796" y="1234046"/>
                    <a:pt x="563445" y="1234748"/>
                    <a:pt x="562042" y="1234748"/>
                  </a:cubicBezTo>
                  <a:lnTo>
                    <a:pt x="555727" y="1236853"/>
                  </a:lnTo>
                  <a:cubicBezTo>
                    <a:pt x="554323" y="1238256"/>
                    <a:pt x="550815" y="1238958"/>
                    <a:pt x="545202" y="1238958"/>
                  </a:cubicBezTo>
                  <a:cubicBezTo>
                    <a:pt x="540992" y="1243168"/>
                    <a:pt x="537483" y="1245624"/>
                    <a:pt x="534676" y="1246325"/>
                  </a:cubicBezTo>
                  <a:cubicBezTo>
                    <a:pt x="531870" y="1247027"/>
                    <a:pt x="529063" y="1246676"/>
                    <a:pt x="526256" y="1245273"/>
                  </a:cubicBezTo>
                  <a:cubicBezTo>
                    <a:pt x="523450" y="1242466"/>
                    <a:pt x="519941" y="1241063"/>
                    <a:pt x="515731" y="1241063"/>
                  </a:cubicBezTo>
                  <a:cubicBezTo>
                    <a:pt x="514328" y="1239659"/>
                    <a:pt x="513626" y="1237554"/>
                    <a:pt x="513626" y="1234748"/>
                  </a:cubicBezTo>
                  <a:cubicBezTo>
                    <a:pt x="513626" y="1227731"/>
                    <a:pt x="518538" y="1222117"/>
                    <a:pt x="528361" y="1217907"/>
                  </a:cubicBezTo>
                  <a:cubicBezTo>
                    <a:pt x="524151" y="1212294"/>
                    <a:pt x="520292" y="1209136"/>
                    <a:pt x="516784" y="1208435"/>
                  </a:cubicBezTo>
                  <a:cubicBezTo>
                    <a:pt x="513275" y="1207733"/>
                    <a:pt x="508714" y="1208786"/>
                    <a:pt x="503101" y="1211592"/>
                  </a:cubicBezTo>
                  <a:cubicBezTo>
                    <a:pt x="496084" y="1214399"/>
                    <a:pt x="490471" y="1220714"/>
                    <a:pt x="486261" y="1230538"/>
                  </a:cubicBezTo>
                  <a:cubicBezTo>
                    <a:pt x="489068" y="1231941"/>
                    <a:pt x="491523" y="1233344"/>
                    <a:pt x="493628" y="1234748"/>
                  </a:cubicBezTo>
                  <a:cubicBezTo>
                    <a:pt x="495734" y="1236151"/>
                    <a:pt x="498189" y="1237554"/>
                    <a:pt x="500996" y="1238958"/>
                  </a:cubicBezTo>
                  <a:cubicBezTo>
                    <a:pt x="502399" y="1238958"/>
                    <a:pt x="503452" y="1238607"/>
                    <a:pt x="504154" y="1237905"/>
                  </a:cubicBezTo>
                  <a:cubicBezTo>
                    <a:pt x="504855" y="1237203"/>
                    <a:pt x="505908" y="1237554"/>
                    <a:pt x="507311" y="1238958"/>
                  </a:cubicBezTo>
                  <a:lnTo>
                    <a:pt x="511521" y="1238958"/>
                  </a:lnTo>
                  <a:cubicBezTo>
                    <a:pt x="511521" y="1240361"/>
                    <a:pt x="511170" y="1242115"/>
                    <a:pt x="510469" y="1244220"/>
                  </a:cubicBezTo>
                  <a:cubicBezTo>
                    <a:pt x="509767" y="1246325"/>
                    <a:pt x="508714" y="1247378"/>
                    <a:pt x="507311" y="1247378"/>
                  </a:cubicBezTo>
                  <a:cubicBezTo>
                    <a:pt x="504504" y="1245974"/>
                    <a:pt x="501698" y="1246325"/>
                    <a:pt x="498891" y="1248430"/>
                  </a:cubicBezTo>
                  <a:cubicBezTo>
                    <a:pt x="496084" y="1250535"/>
                    <a:pt x="493278" y="1252289"/>
                    <a:pt x="490471" y="1253693"/>
                  </a:cubicBezTo>
                  <a:cubicBezTo>
                    <a:pt x="484858" y="1255096"/>
                    <a:pt x="480297" y="1255447"/>
                    <a:pt x="476788" y="1254745"/>
                  </a:cubicBezTo>
                  <a:cubicBezTo>
                    <a:pt x="473280" y="1254044"/>
                    <a:pt x="470824" y="1253693"/>
                    <a:pt x="469421" y="1253693"/>
                  </a:cubicBezTo>
                  <a:lnTo>
                    <a:pt x="452580" y="1253693"/>
                  </a:lnTo>
                  <a:cubicBezTo>
                    <a:pt x="445564" y="1253693"/>
                    <a:pt x="439249" y="1254395"/>
                    <a:pt x="433635" y="1255798"/>
                  </a:cubicBezTo>
                  <a:cubicBezTo>
                    <a:pt x="428022" y="1257201"/>
                    <a:pt x="421707" y="1257903"/>
                    <a:pt x="414690" y="1257903"/>
                  </a:cubicBezTo>
                  <a:cubicBezTo>
                    <a:pt x="407673" y="1257903"/>
                    <a:pt x="402060" y="1255798"/>
                    <a:pt x="397850" y="1251588"/>
                  </a:cubicBezTo>
                  <a:cubicBezTo>
                    <a:pt x="396447" y="1250184"/>
                    <a:pt x="394692" y="1249132"/>
                    <a:pt x="392587" y="1248430"/>
                  </a:cubicBezTo>
                  <a:cubicBezTo>
                    <a:pt x="390482" y="1247729"/>
                    <a:pt x="388728" y="1248079"/>
                    <a:pt x="387325" y="1249483"/>
                  </a:cubicBezTo>
                  <a:lnTo>
                    <a:pt x="381010" y="1249483"/>
                  </a:lnTo>
                  <a:cubicBezTo>
                    <a:pt x="379606" y="1249483"/>
                    <a:pt x="373291" y="1248079"/>
                    <a:pt x="362064" y="1245273"/>
                  </a:cubicBezTo>
                  <a:cubicBezTo>
                    <a:pt x="349434" y="1241063"/>
                    <a:pt x="341716" y="1238958"/>
                    <a:pt x="338909" y="1238958"/>
                  </a:cubicBezTo>
                  <a:cubicBezTo>
                    <a:pt x="323472" y="1237554"/>
                    <a:pt x="308737" y="1231941"/>
                    <a:pt x="294704" y="1222117"/>
                  </a:cubicBezTo>
                  <a:cubicBezTo>
                    <a:pt x="289090" y="1216504"/>
                    <a:pt x="279267" y="1209487"/>
                    <a:pt x="265233" y="1201067"/>
                  </a:cubicBezTo>
                  <a:lnTo>
                    <a:pt x="248393" y="1196857"/>
                  </a:lnTo>
                  <a:lnTo>
                    <a:pt x="233658" y="1190542"/>
                  </a:lnTo>
                  <a:cubicBezTo>
                    <a:pt x="233658" y="1190542"/>
                    <a:pt x="228746" y="1185630"/>
                    <a:pt x="218923" y="1175807"/>
                  </a:cubicBezTo>
                  <a:cubicBezTo>
                    <a:pt x="213309" y="1167387"/>
                    <a:pt x="210503" y="1161072"/>
                    <a:pt x="210503" y="1156862"/>
                  </a:cubicBezTo>
                  <a:cubicBezTo>
                    <a:pt x="210503" y="1151248"/>
                    <a:pt x="209099" y="1148442"/>
                    <a:pt x="206293" y="1148442"/>
                  </a:cubicBezTo>
                  <a:lnTo>
                    <a:pt x="187347" y="1137916"/>
                  </a:lnTo>
                  <a:cubicBezTo>
                    <a:pt x="178927" y="1136513"/>
                    <a:pt x="173314" y="1132303"/>
                    <a:pt x="170507" y="1125286"/>
                  </a:cubicBezTo>
                  <a:cubicBezTo>
                    <a:pt x="170507" y="1125286"/>
                    <a:pt x="169104" y="1123883"/>
                    <a:pt x="166297" y="1121076"/>
                  </a:cubicBezTo>
                  <a:cubicBezTo>
                    <a:pt x="162087" y="1119673"/>
                    <a:pt x="159631" y="1118270"/>
                    <a:pt x="158930" y="1116866"/>
                  </a:cubicBezTo>
                  <a:cubicBezTo>
                    <a:pt x="158228" y="1115463"/>
                    <a:pt x="159982" y="1113358"/>
                    <a:pt x="164192" y="1110551"/>
                  </a:cubicBezTo>
                  <a:lnTo>
                    <a:pt x="166297" y="1106341"/>
                  </a:lnTo>
                  <a:cubicBezTo>
                    <a:pt x="163491" y="1106341"/>
                    <a:pt x="160684" y="1103534"/>
                    <a:pt x="157877" y="1097921"/>
                  </a:cubicBezTo>
                  <a:lnTo>
                    <a:pt x="145247" y="1085291"/>
                  </a:lnTo>
                  <a:cubicBezTo>
                    <a:pt x="136827" y="1082484"/>
                    <a:pt x="132617" y="1081081"/>
                    <a:pt x="132617" y="1081081"/>
                  </a:cubicBezTo>
                  <a:lnTo>
                    <a:pt x="124197" y="1074766"/>
                  </a:lnTo>
                  <a:cubicBezTo>
                    <a:pt x="122793" y="1071959"/>
                    <a:pt x="124898" y="1069854"/>
                    <a:pt x="130512" y="1068451"/>
                  </a:cubicBezTo>
                  <a:cubicBezTo>
                    <a:pt x="131915" y="1068451"/>
                    <a:pt x="135073" y="1068100"/>
                    <a:pt x="139984" y="1067398"/>
                  </a:cubicBezTo>
                  <a:cubicBezTo>
                    <a:pt x="144896" y="1066696"/>
                    <a:pt x="148755" y="1067749"/>
                    <a:pt x="151562" y="1070556"/>
                  </a:cubicBezTo>
                  <a:cubicBezTo>
                    <a:pt x="161385" y="1077572"/>
                    <a:pt x="171209" y="1081081"/>
                    <a:pt x="181032" y="1081081"/>
                  </a:cubicBezTo>
                  <a:lnTo>
                    <a:pt x="185242" y="1081081"/>
                  </a:lnTo>
                  <a:cubicBezTo>
                    <a:pt x="186646" y="1081081"/>
                    <a:pt x="192961" y="1083888"/>
                    <a:pt x="204188" y="1089501"/>
                  </a:cubicBezTo>
                  <a:cubicBezTo>
                    <a:pt x="214011" y="1097921"/>
                    <a:pt x="228746" y="1100728"/>
                    <a:pt x="248393" y="1097921"/>
                  </a:cubicBezTo>
                  <a:cubicBezTo>
                    <a:pt x="248393" y="1097921"/>
                    <a:pt x="261023" y="1095816"/>
                    <a:pt x="286284" y="1091606"/>
                  </a:cubicBezTo>
                  <a:cubicBezTo>
                    <a:pt x="303124" y="1085992"/>
                    <a:pt x="311544" y="1083186"/>
                    <a:pt x="311544" y="1083186"/>
                  </a:cubicBezTo>
                  <a:cubicBezTo>
                    <a:pt x="335401" y="1078976"/>
                    <a:pt x="354346" y="1073362"/>
                    <a:pt x="368380" y="1066346"/>
                  </a:cubicBezTo>
                  <a:cubicBezTo>
                    <a:pt x="368380" y="1066346"/>
                    <a:pt x="378905" y="1062135"/>
                    <a:pt x="399955" y="1053715"/>
                  </a:cubicBezTo>
                  <a:cubicBezTo>
                    <a:pt x="404165" y="1049505"/>
                    <a:pt x="408024" y="1046699"/>
                    <a:pt x="411533" y="1045295"/>
                  </a:cubicBezTo>
                  <a:cubicBezTo>
                    <a:pt x="415041" y="1043892"/>
                    <a:pt x="418198" y="1042489"/>
                    <a:pt x="421005" y="1041085"/>
                  </a:cubicBezTo>
                  <a:lnTo>
                    <a:pt x="458896" y="1030560"/>
                  </a:lnTo>
                  <a:lnTo>
                    <a:pt x="496786" y="1017930"/>
                  </a:lnTo>
                  <a:lnTo>
                    <a:pt x="500996" y="1015825"/>
                  </a:lnTo>
                  <a:lnTo>
                    <a:pt x="505206" y="1015825"/>
                  </a:lnTo>
                  <a:cubicBezTo>
                    <a:pt x="510820" y="1013018"/>
                    <a:pt x="516082" y="1010212"/>
                    <a:pt x="520994" y="1007405"/>
                  </a:cubicBezTo>
                  <a:cubicBezTo>
                    <a:pt x="525906" y="1004598"/>
                    <a:pt x="531168" y="1001792"/>
                    <a:pt x="536782" y="998985"/>
                  </a:cubicBezTo>
                  <a:cubicBezTo>
                    <a:pt x="536782" y="996178"/>
                    <a:pt x="538536" y="994073"/>
                    <a:pt x="542044" y="992670"/>
                  </a:cubicBezTo>
                  <a:cubicBezTo>
                    <a:pt x="545552" y="991266"/>
                    <a:pt x="548008" y="990565"/>
                    <a:pt x="549412" y="990565"/>
                  </a:cubicBezTo>
                  <a:cubicBezTo>
                    <a:pt x="546605" y="976531"/>
                    <a:pt x="536782" y="968111"/>
                    <a:pt x="519941" y="965304"/>
                  </a:cubicBezTo>
                  <a:lnTo>
                    <a:pt x="505206" y="954779"/>
                  </a:lnTo>
                  <a:cubicBezTo>
                    <a:pt x="496786" y="943552"/>
                    <a:pt x="486963" y="937237"/>
                    <a:pt x="475736" y="935834"/>
                  </a:cubicBezTo>
                  <a:cubicBezTo>
                    <a:pt x="465912" y="935834"/>
                    <a:pt x="458896" y="928817"/>
                    <a:pt x="454686" y="914784"/>
                  </a:cubicBezTo>
                  <a:cubicBezTo>
                    <a:pt x="453282" y="897944"/>
                    <a:pt x="444862" y="886015"/>
                    <a:pt x="429425" y="878998"/>
                  </a:cubicBezTo>
                  <a:cubicBezTo>
                    <a:pt x="423812" y="877595"/>
                    <a:pt x="419602" y="874087"/>
                    <a:pt x="416795" y="868473"/>
                  </a:cubicBezTo>
                  <a:cubicBezTo>
                    <a:pt x="413988" y="862860"/>
                    <a:pt x="412585" y="859351"/>
                    <a:pt x="412585" y="857948"/>
                  </a:cubicBezTo>
                  <a:cubicBezTo>
                    <a:pt x="411182" y="845318"/>
                    <a:pt x="407673" y="833389"/>
                    <a:pt x="402060" y="822163"/>
                  </a:cubicBezTo>
                  <a:cubicBezTo>
                    <a:pt x="399253" y="819356"/>
                    <a:pt x="397850" y="815146"/>
                    <a:pt x="397850" y="809533"/>
                  </a:cubicBezTo>
                  <a:cubicBezTo>
                    <a:pt x="397850" y="802516"/>
                    <a:pt x="399955" y="796902"/>
                    <a:pt x="404165" y="792692"/>
                  </a:cubicBezTo>
                  <a:cubicBezTo>
                    <a:pt x="409778" y="777256"/>
                    <a:pt x="412585" y="768134"/>
                    <a:pt x="412585" y="765327"/>
                  </a:cubicBezTo>
                  <a:cubicBezTo>
                    <a:pt x="422408" y="731647"/>
                    <a:pt x="430829" y="709193"/>
                    <a:pt x="437845" y="697966"/>
                  </a:cubicBezTo>
                  <a:lnTo>
                    <a:pt x="439950" y="685336"/>
                  </a:lnTo>
                  <a:lnTo>
                    <a:pt x="423110" y="685336"/>
                  </a:lnTo>
                  <a:lnTo>
                    <a:pt x="383115" y="687441"/>
                  </a:lnTo>
                  <a:cubicBezTo>
                    <a:pt x="357854" y="684634"/>
                    <a:pt x="336804" y="679021"/>
                    <a:pt x="319964" y="670601"/>
                  </a:cubicBezTo>
                  <a:cubicBezTo>
                    <a:pt x="315754" y="667794"/>
                    <a:pt x="305931" y="664988"/>
                    <a:pt x="290494" y="662181"/>
                  </a:cubicBezTo>
                  <a:cubicBezTo>
                    <a:pt x="290494" y="662181"/>
                    <a:pt x="286284" y="660778"/>
                    <a:pt x="277863" y="657971"/>
                  </a:cubicBezTo>
                  <a:cubicBezTo>
                    <a:pt x="262427" y="649551"/>
                    <a:pt x="245586" y="643236"/>
                    <a:pt x="227343" y="639026"/>
                  </a:cubicBezTo>
                  <a:lnTo>
                    <a:pt x="221028" y="634816"/>
                  </a:lnTo>
                  <a:cubicBezTo>
                    <a:pt x="215414" y="627799"/>
                    <a:pt x="207345" y="621133"/>
                    <a:pt x="196820" y="614818"/>
                  </a:cubicBezTo>
                  <a:cubicBezTo>
                    <a:pt x="186295" y="608503"/>
                    <a:pt x="178927" y="603942"/>
                    <a:pt x="174717" y="601135"/>
                  </a:cubicBezTo>
                  <a:cubicBezTo>
                    <a:pt x="173314" y="599732"/>
                    <a:pt x="169806" y="599030"/>
                    <a:pt x="164192" y="599030"/>
                  </a:cubicBezTo>
                  <a:cubicBezTo>
                    <a:pt x="150159" y="584997"/>
                    <a:pt x="136827" y="576576"/>
                    <a:pt x="124197" y="573770"/>
                  </a:cubicBezTo>
                  <a:cubicBezTo>
                    <a:pt x="121390" y="573770"/>
                    <a:pt x="116478" y="570261"/>
                    <a:pt x="109462" y="563245"/>
                  </a:cubicBezTo>
                  <a:cubicBezTo>
                    <a:pt x="105251" y="550614"/>
                    <a:pt x="97533" y="539388"/>
                    <a:pt x="86306" y="529564"/>
                  </a:cubicBezTo>
                  <a:cubicBezTo>
                    <a:pt x="75079" y="519741"/>
                    <a:pt x="67361" y="512724"/>
                    <a:pt x="63151" y="508514"/>
                  </a:cubicBezTo>
                  <a:lnTo>
                    <a:pt x="50521" y="493779"/>
                  </a:lnTo>
                  <a:cubicBezTo>
                    <a:pt x="40697" y="489569"/>
                    <a:pt x="37891" y="483254"/>
                    <a:pt x="42101" y="474834"/>
                  </a:cubicBezTo>
                  <a:cubicBezTo>
                    <a:pt x="44907" y="472027"/>
                    <a:pt x="44907" y="469922"/>
                    <a:pt x="42101" y="468519"/>
                  </a:cubicBezTo>
                  <a:cubicBezTo>
                    <a:pt x="25260" y="451678"/>
                    <a:pt x="16840" y="443258"/>
                    <a:pt x="16840" y="443258"/>
                  </a:cubicBezTo>
                  <a:cubicBezTo>
                    <a:pt x="12630" y="439048"/>
                    <a:pt x="10525" y="436943"/>
                    <a:pt x="10525" y="436943"/>
                  </a:cubicBezTo>
                  <a:lnTo>
                    <a:pt x="0" y="415893"/>
                  </a:lnTo>
                  <a:lnTo>
                    <a:pt x="18945" y="415893"/>
                  </a:lnTo>
                  <a:lnTo>
                    <a:pt x="67361" y="428523"/>
                  </a:lnTo>
                  <a:cubicBezTo>
                    <a:pt x="68764" y="429926"/>
                    <a:pt x="71220" y="431680"/>
                    <a:pt x="74729" y="433786"/>
                  </a:cubicBezTo>
                  <a:cubicBezTo>
                    <a:pt x="78237" y="435891"/>
                    <a:pt x="82798" y="437645"/>
                    <a:pt x="88411" y="439048"/>
                  </a:cubicBezTo>
                  <a:cubicBezTo>
                    <a:pt x="94025" y="441855"/>
                    <a:pt x="103146" y="443258"/>
                    <a:pt x="115777" y="443258"/>
                  </a:cubicBezTo>
                  <a:cubicBezTo>
                    <a:pt x="127003" y="443258"/>
                    <a:pt x="134722" y="448170"/>
                    <a:pt x="138932" y="457993"/>
                  </a:cubicBezTo>
                  <a:cubicBezTo>
                    <a:pt x="141739" y="460800"/>
                    <a:pt x="144545" y="462203"/>
                    <a:pt x="147352" y="462203"/>
                  </a:cubicBezTo>
                  <a:cubicBezTo>
                    <a:pt x="150159" y="462203"/>
                    <a:pt x="152264" y="460800"/>
                    <a:pt x="153667" y="457993"/>
                  </a:cubicBezTo>
                  <a:lnTo>
                    <a:pt x="170507" y="464308"/>
                  </a:lnTo>
                  <a:cubicBezTo>
                    <a:pt x="174717" y="465712"/>
                    <a:pt x="177875" y="465712"/>
                    <a:pt x="179980" y="464308"/>
                  </a:cubicBezTo>
                  <a:cubicBezTo>
                    <a:pt x="182085" y="462905"/>
                    <a:pt x="183839" y="460098"/>
                    <a:pt x="185242" y="455888"/>
                  </a:cubicBezTo>
                  <a:cubicBezTo>
                    <a:pt x="189452" y="455888"/>
                    <a:pt x="192961" y="457292"/>
                    <a:pt x="195768" y="460098"/>
                  </a:cubicBezTo>
                  <a:cubicBezTo>
                    <a:pt x="198574" y="460098"/>
                    <a:pt x="201732" y="460449"/>
                    <a:pt x="205240" y="461151"/>
                  </a:cubicBezTo>
                  <a:cubicBezTo>
                    <a:pt x="208748" y="461852"/>
                    <a:pt x="211204" y="460800"/>
                    <a:pt x="212608" y="457993"/>
                  </a:cubicBezTo>
                  <a:cubicBezTo>
                    <a:pt x="212608" y="456590"/>
                    <a:pt x="215414" y="455888"/>
                    <a:pt x="221028" y="455888"/>
                  </a:cubicBezTo>
                  <a:lnTo>
                    <a:pt x="225238" y="457993"/>
                  </a:lnTo>
                  <a:cubicBezTo>
                    <a:pt x="230851" y="457993"/>
                    <a:pt x="235763" y="454485"/>
                    <a:pt x="239973" y="447468"/>
                  </a:cubicBezTo>
                  <a:lnTo>
                    <a:pt x="244183" y="445363"/>
                  </a:lnTo>
                  <a:cubicBezTo>
                    <a:pt x="259620" y="445363"/>
                    <a:pt x="268742" y="443258"/>
                    <a:pt x="271548" y="439048"/>
                  </a:cubicBezTo>
                  <a:cubicBezTo>
                    <a:pt x="271548" y="439048"/>
                    <a:pt x="271899" y="438697"/>
                    <a:pt x="272601" y="437996"/>
                  </a:cubicBezTo>
                  <a:cubicBezTo>
                    <a:pt x="273303" y="437294"/>
                    <a:pt x="273653" y="436943"/>
                    <a:pt x="273653" y="436943"/>
                  </a:cubicBezTo>
                  <a:cubicBezTo>
                    <a:pt x="286284" y="439750"/>
                    <a:pt x="293300" y="437645"/>
                    <a:pt x="294704" y="430628"/>
                  </a:cubicBezTo>
                  <a:cubicBezTo>
                    <a:pt x="294704" y="429225"/>
                    <a:pt x="298212" y="428523"/>
                    <a:pt x="305229" y="428523"/>
                  </a:cubicBezTo>
                  <a:cubicBezTo>
                    <a:pt x="315052" y="428523"/>
                    <a:pt x="319964" y="424313"/>
                    <a:pt x="319964" y="415893"/>
                  </a:cubicBezTo>
                  <a:cubicBezTo>
                    <a:pt x="325577" y="415893"/>
                    <a:pt x="329086" y="417296"/>
                    <a:pt x="330489" y="420103"/>
                  </a:cubicBezTo>
                  <a:cubicBezTo>
                    <a:pt x="334699" y="421506"/>
                    <a:pt x="338208" y="421857"/>
                    <a:pt x="341014" y="421155"/>
                  </a:cubicBezTo>
                  <a:cubicBezTo>
                    <a:pt x="343821" y="420454"/>
                    <a:pt x="345926" y="417296"/>
                    <a:pt x="347329" y="411683"/>
                  </a:cubicBezTo>
                  <a:cubicBezTo>
                    <a:pt x="347329" y="410279"/>
                    <a:pt x="350136" y="409578"/>
                    <a:pt x="355749" y="409578"/>
                  </a:cubicBezTo>
                  <a:cubicBezTo>
                    <a:pt x="357153" y="409578"/>
                    <a:pt x="360310" y="409578"/>
                    <a:pt x="365222" y="409578"/>
                  </a:cubicBezTo>
                  <a:cubicBezTo>
                    <a:pt x="370134" y="409578"/>
                    <a:pt x="373291" y="407473"/>
                    <a:pt x="374695" y="403263"/>
                  </a:cubicBezTo>
                  <a:lnTo>
                    <a:pt x="383115" y="401158"/>
                  </a:lnTo>
                  <a:cubicBezTo>
                    <a:pt x="387325" y="402561"/>
                    <a:pt x="391184" y="402912"/>
                    <a:pt x="394692" y="402210"/>
                  </a:cubicBezTo>
                  <a:cubicBezTo>
                    <a:pt x="398201" y="401508"/>
                    <a:pt x="400657" y="398351"/>
                    <a:pt x="402060" y="392738"/>
                  </a:cubicBezTo>
                  <a:cubicBezTo>
                    <a:pt x="402060" y="391334"/>
                    <a:pt x="404165" y="390633"/>
                    <a:pt x="408375" y="390633"/>
                  </a:cubicBezTo>
                  <a:cubicBezTo>
                    <a:pt x="415392" y="392036"/>
                    <a:pt x="421005" y="389229"/>
                    <a:pt x="425215" y="382212"/>
                  </a:cubicBezTo>
                  <a:cubicBezTo>
                    <a:pt x="426619" y="380809"/>
                    <a:pt x="428724" y="380107"/>
                    <a:pt x="431530" y="380107"/>
                  </a:cubicBezTo>
                  <a:cubicBezTo>
                    <a:pt x="434337" y="380107"/>
                    <a:pt x="437144" y="379406"/>
                    <a:pt x="439950" y="378002"/>
                  </a:cubicBezTo>
                  <a:lnTo>
                    <a:pt x="450476" y="375897"/>
                  </a:lnTo>
                  <a:cubicBezTo>
                    <a:pt x="451879" y="370284"/>
                    <a:pt x="456791" y="369582"/>
                    <a:pt x="465211" y="373792"/>
                  </a:cubicBezTo>
                  <a:cubicBezTo>
                    <a:pt x="470824" y="373792"/>
                    <a:pt x="474332" y="371687"/>
                    <a:pt x="475736" y="367477"/>
                  </a:cubicBezTo>
                  <a:cubicBezTo>
                    <a:pt x="475736" y="367477"/>
                    <a:pt x="481349" y="365372"/>
                    <a:pt x="492576" y="361162"/>
                  </a:cubicBezTo>
                  <a:cubicBezTo>
                    <a:pt x="493979" y="348532"/>
                    <a:pt x="494681" y="330288"/>
                    <a:pt x="494681" y="306432"/>
                  </a:cubicBezTo>
                  <a:cubicBezTo>
                    <a:pt x="494681" y="279768"/>
                    <a:pt x="493979" y="260121"/>
                    <a:pt x="492576" y="247491"/>
                  </a:cubicBezTo>
                  <a:cubicBezTo>
                    <a:pt x="491173" y="240474"/>
                    <a:pt x="490471" y="229949"/>
                    <a:pt x="490471" y="215915"/>
                  </a:cubicBezTo>
                  <a:cubicBezTo>
                    <a:pt x="490471" y="208899"/>
                    <a:pt x="489769" y="201882"/>
                    <a:pt x="488366" y="194865"/>
                  </a:cubicBezTo>
                  <a:cubicBezTo>
                    <a:pt x="486963" y="187849"/>
                    <a:pt x="486261" y="180832"/>
                    <a:pt x="486261" y="173815"/>
                  </a:cubicBezTo>
                  <a:cubicBezTo>
                    <a:pt x="480648" y="165395"/>
                    <a:pt x="477139" y="155571"/>
                    <a:pt x="475736" y="144345"/>
                  </a:cubicBezTo>
                  <a:cubicBezTo>
                    <a:pt x="474332" y="141538"/>
                    <a:pt x="473631" y="137328"/>
                    <a:pt x="473631" y="131714"/>
                  </a:cubicBezTo>
                  <a:cubicBezTo>
                    <a:pt x="473631" y="128908"/>
                    <a:pt x="472227" y="126101"/>
                    <a:pt x="469421" y="123294"/>
                  </a:cubicBezTo>
                  <a:cubicBezTo>
                    <a:pt x="461001" y="113471"/>
                    <a:pt x="460299" y="106454"/>
                    <a:pt x="467316" y="102244"/>
                  </a:cubicBezTo>
                  <a:cubicBezTo>
                    <a:pt x="470122" y="99437"/>
                    <a:pt x="471175" y="96981"/>
                    <a:pt x="470473" y="94876"/>
                  </a:cubicBezTo>
                  <a:cubicBezTo>
                    <a:pt x="469772" y="92771"/>
                    <a:pt x="467316" y="90315"/>
                    <a:pt x="463106" y="87509"/>
                  </a:cubicBezTo>
                  <a:lnTo>
                    <a:pt x="458896" y="85404"/>
                  </a:lnTo>
                  <a:cubicBezTo>
                    <a:pt x="457492" y="84000"/>
                    <a:pt x="456791" y="81895"/>
                    <a:pt x="456791" y="79089"/>
                  </a:cubicBezTo>
                  <a:cubicBezTo>
                    <a:pt x="456791" y="76282"/>
                    <a:pt x="457492" y="74177"/>
                    <a:pt x="458896" y="72774"/>
                  </a:cubicBezTo>
                  <a:lnTo>
                    <a:pt x="463106" y="72774"/>
                  </a:lnTo>
                  <a:cubicBezTo>
                    <a:pt x="482753" y="72774"/>
                    <a:pt x="495383" y="79089"/>
                    <a:pt x="500996" y="91719"/>
                  </a:cubicBezTo>
                  <a:cubicBezTo>
                    <a:pt x="502399" y="95929"/>
                    <a:pt x="507311" y="98034"/>
                    <a:pt x="515731" y="98034"/>
                  </a:cubicBezTo>
                  <a:cubicBezTo>
                    <a:pt x="519941" y="98034"/>
                    <a:pt x="522748" y="102244"/>
                    <a:pt x="524151" y="110664"/>
                  </a:cubicBezTo>
                  <a:lnTo>
                    <a:pt x="524151" y="119084"/>
                  </a:lnTo>
                  <a:cubicBezTo>
                    <a:pt x="536782" y="124698"/>
                    <a:pt x="544851" y="132065"/>
                    <a:pt x="548359" y="141187"/>
                  </a:cubicBezTo>
                  <a:cubicBezTo>
                    <a:pt x="551868" y="150309"/>
                    <a:pt x="554323" y="156273"/>
                    <a:pt x="555727" y="159080"/>
                  </a:cubicBezTo>
                  <a:cubicBezTo>
                    <a:pt x="562744" y="164693"/>
                    <a:pt x="569059" y="175920"/>
                    <a:pt x="574672" y="192760"/>
                  </a:cubicBezTo>
                  <a:cubicBezTo>
                    <a:pt x="581689" y="202584"/>
                    <a:pt x="588705" y="221529"/>
                    <a:pt x="595722" y="249596"/>
                  </a:cubicBezTo>
                  <a:lnTo>
                    <a:pt x="604142" y="255911"/>
                  </a:lnTo>
                  <a:cubicBezTo>
                    <a:pt x="606949" y="260121"/>
                    <a:pt x="610457" y="260121"/>
                    <a:pt x="614667" y="255911"/>
                  </a:cubicBezTo>
                  <a:lnTo>
                    <a:pt x="623088" y="241176"/>
                  </a:lnTo>
                  <a:cubicBezTo>
                    <a:pt x="623088" y="245386"/>
                    <a:pt x="623789" y="248193"/>
                    <a:pt x="625193" y="249596"/>
                  </a:cubicBezTo>
                  <a:cubicBezTo>
                    <a:pt x="625193" y="259419"/>
                    <a:pt x="628701" y="262928"/>
                    <a:pt x="635718" y="260121"/>
                  </a:cubicBezTo>
                  <a:cubicBezTo>
                    <a:pt x="641331" y="260121"/>
                    <a:pt x="646243" y="255911"/>
                    <a:pt x="650453" y="247491"/>
                  </a:cubicBezTo>
                  <a:cubicBezTo>
                    <a:pt x="656066" y="239071"/>
                    <a:pt x="659575" y="232054"/>
                    <a:pt x="660978" y="226441"/>
                  </a:cubicBezTo>
                  <a:cubicBezTo>
                    <a:pt x="663785" y="223634"/>
                    <a:pt x="666591" y="219424"/>
                    <a:pt x="669398" y="213811"/>
                  </a:cubicBezTo>
                  <a:cubicBezTo>
                    <a:pt x="670801" y="209600"/>
                    <a:pt x="671503" y="203987"/>
                    <a:pt x="671503" y="196970"/>
                  </a:cubicBezTo>
                  <a:cubicBezTo>
                    <a:pt x="674310" y="191357"/>
                    <a:pt x="675713" y="186445"/>
                    <a:pt x="675713" y="182235"/>
                  </a:cubicBezTo>
                  <a:lnTo>
                    <a:pt x="690448" y="152765"/>
                  </a:lnTo>
                  <a:cubicBezTo>
                    <a:pt x="694658" y="147151"/>
                    <a:pt x="698868" y="140485"/>
                    <a:pt x="703079" y="132767"/>
                  </a:cubicBezTo>
                  <a:cubicBezTo>
                    <a:pt x="707289" y="125048"/>
                    <a:pt x="712902" y="116979"/>
                    <a:pt x="719919" y="108559"/>
                  </a:cubicBezTo>
                  <a:cubicBezTo>
                    <a:pt x="724129" y="102946"/>
                    <a:pt x="727988" y="97332"/>
                    <a:pt x="731496" y="91719"/>
                  </a:cubicBezTo>
                  <a:cubicBezTo>
                    <a:pt x="735005" y="86105"/>
                    <a:pt x="738162" y="81194"/>
                    <a:pt x="740969" y="76984"/>
                  </a:cubicBezTo>
                  <a:cubicBezTo>
                    <a:pt x="743776" y="74177"/>
                    <a:pt x="747635" y="71020"/>
                    <a:pt x="752547" y="67511"/>
                  </a:cubicBezTo>
                  <a:cubicBezTo>
                    <a:pt x="757458" y="64003"/>
                    <a:pt x="762019" y="59442"/>
                    <a:pt x="766229" y="53828"/>
                  </a:cubicBezTo>
                  <a:lnTo>
                    <a:pt x="802015" y="39093"/>
                  </a:lnTo>
                  <a:cubicBezTo>
                    <a:pt x="806225" y="37690"/>
                    <a:pt x="822363" y="32778"/>
                    <a:pt x="850430" y="24358"/>
                  </a:cubicBezTo>
                  <a:cubicBezTo>
                    <a:pt x="863060" y="24358"/>
                    <a:pt x="871481" y="18745"/>
                    <a:pt x="875691" y="7518"/>
                  </a:cubicBezTo>
                  <a:cubicBezTo>
                    <a:pt x="877796" y="4010"/>
                    <a:pt x="879901" y="1729"/>
                    <a:pt x="882006" y="677"/>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grpSp>
    </p:spTree>
    <p:extLst>
      <p:ext uri="{BB962C8B-B14F-4D97-AF65-F5344CB8AC3E}">
        <p14:creationId xmlns:p14="http://schemas.microsoft.com/office/powerpoint/2010/main" val="200311628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A-图片 6">
            <a:extLst>
              <a:ext uri="{FF2B5EF4-FFF2-40B4-BE49-F238E27FC236}">
                <a16:creationId xmlns:a16="http://schemas.microsoft.com/office/drawing/2014/main" id="{E6F35435-E493-456B-99CC-1C781089C0FA}"/>
              </a:ext>
            </a:extLst>
          </p:cNvPr>
          <p:cNvPicPr>
            <a:picLocks noChangeAspect="1"/>
          </p:cNvPicPr>
          <p:nvPr>
            <p:custDataLst>
              <p:tags r:id="rId1"/>
            </p:custDataLst>
          </p:nvPr>
        </p:nvPicPr>
        <p:blipFill>
          <a:blip r:embed="rId3">
            <a:alphaModFix amt="50000"/>
            <a:extLst>
              <a:ext uri="{28A0092B-C50C-407E-A947-70E740481C1C}">
                <a14:useLocalDpi xmlns:a14="http://schemas.microsoft.com/office/drawing/2010/main" val="0"/>
              </a:ext>
            </a:extLst>
          </a:blip>
          <a:stretch>
            <a:fillRect/>
          </a:stretch>
        </p:blipFill>
        <p:spPr>
          <a:xfrm rot="20809858">
            <a:off x="1949037" y="2747976"/>
            <a:ext cx="2863482" cy="1523194"/>
          </a:xfrm>
          <a:prstGeom prst="rect">
            <a:avLst/>
          </a:prstGeom>
        </p:spPr>
      </p:pic>
      <p:sp>
        <p:nvSpPr>
          <p:cNvPr id="43" name="文本占位符 42">
            <a:extLst>
              <a:ext uri="{FF2B5EF4-FFF2-40B4-BE49-F238E27FC236}">
                <a16:creationId xmlns:a16="http://schemas.microsoft.com/office/drawing/2014/main" id="{7F434809-6911-4E7E-A760-AE3015166925}"/>
              </a:ext>
            </a:extLst>
          </p:cNvPr>
          <p:cNvSpPr>
            <a:spLocks noGrp="1"/>
          </p:cNvSpPr>
          <p:nvPr>
            <p:ph type="body" sz="quarter" idx="10"/>
          </p:nvPr>
        </p:nvSpPr>
        <p:spPr/>
        <p:txBody>
          <a:bodyPr/>
          <a:lstStyle/>
          <a:p>
            <a:pPr lvl="0"/>
            <a:r>
              <a:rPr lang="zh-CN" altLang="en-US"/>
              <a:t>晚会结束谢谢大家！</a:t>
            </a:r>
          </a:p>
        </p:txBody>
      </p:sp>
      <p:sp>
        <p:nvSpPr>
          <p:cNvPr id="45" name="文本占位符 44">
            <a:extLst>
              <a:ext uri="{FF2B5EF4-FFF2-40B4-BE49-F238E27FC236}">
                <a16:creationId xmlns:a16="http://schemas.microsoft.com/office/drawing/2014/main" id="{686360B7-7BBA-437A-B2AC-187C9D4C0339}"/>
              </a:ext>
            </a:extLst>
          </p:cNvPr>
          <p:cNvSpPr>
            <a:spLocks noGrp="1"/>
          </p:cNvSpPr>
          <p:nvPr>
            <p:ph type="body" sz="quarter" idx="11"/>
          </p:nvPr>
        </p:nvSpPr>
        <p:spPr/>
        <p:txBody>
          <a:bodyPr>
            <a:normAutofit fontScale="92500" lnSpcReduction="10000"/>
          </a:bodyPr>
          <a:lstStyle/>
          <a:p>
            <a:r>
              <a:rPr lang="en-US" altLang="zh-CN"/>
              <a:t>2019</a:t>
            </a:r>
            <a:endParaRPr lang="zh-CN" altLang="en-US"/>
          </a:p>
        </p:txBody>
      </p:sp>
      <p:sp>
        <p:nvSpPr>
          <p:cNvPr id="46" name="文本占位符 45">
            <a:extLst>
              <a:ext uri="{FF2B5EF4-FFF2-40B4-BE49-F238E27FC236}">
                <a16:creationId xmlns:a16="http://schemas.microsoft.com/office/drawing/2014/main" id="{543980F5-02F7-4DE6-9B05-6BE78D88654C}"/>
              </a:ext>
            </a:extLst>
          </p:cNvPr>
          <p:cNvSpPr>
            <a:spLocks noGrp="1"/>
          </p:cNvSpPr>
          <p:nvPr>
            <p:ph type="body" sz="quarter" idx="12"/>
          </p:nvPr>
        </p:nvSpPr>
        <p:spPr/>
        <p:txBody>
          <a:bodyPr/>
          <a:lstStyle/>
          <a:p>
            <a:r>
              <a:rPr lang="en-US" altLang="zh-CN"/>
              <a:t>2020</a:t>
            </a:r>
            <a:endParaRPr lang="zh-CN" altLang="en-US"/>
          </a:p>
        </p:txBody>
      </p:sp>
    </p:spTree>
    <p:extLst>
      <p:ext uri="{BB962C8B-B14F-4D97-AF65-F5344CB8AC3E}">
        <p14:creationId xmlns:p14="http://schemas.microsoft.com/office/powerpoint/2010/main" val="87402103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25754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585072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035CE068-5BA6-4143-A936-66C765BC6021}"/>
              </a:ext>
            </a:extLst>
          </p:cNvPr>
          <p:cNvSpPr>
            <a:spLocks noGrp="1"/>
          </p:cNvSpPr>
          <p:nvPr>
            <p:ph type="body" sz="quarter" idx="10"/>
          </p:nvPr>
        </p:nvSpPr>
        <p:spPr>
          <a:xfrm>
            <a:off x="755906" y="5783498"/>
            <a:ext cx="1894451" cy="400110"/>
          </a:xfrm>
        </p:spPr>
        <p:txBody>
          <a:bodyPr/>
          <a:lstStyle/>
          <a:p>
            <a:r>
              <a:rPr lang="zh-CN" altLang="en-US"/>
              <a:t>工作汇报</a:t>
            </a:r>
            <a:endParaRPr lang="en-US" altLang="zh-CN"/>
          </a:p>
        </p:txBody>
      </p:sp>
      <p:sp>
        <p:nvSpPr>
          <p:cNvPr id="5" name="文本占位符 4">
            <a:extLst>
              <a:ext uri="{FF2B5EF4-FFF2-40B4-BE49-F238E27FC236}">
                <a16:creationId xmlns:a16="http://schemas.microsoft.com/office/drawing/2014/main" id="{E3E7E67F-D8D1-40DF-842E-A2A32F3CD0F1}"/>
              </a:ext>
            </a:extLst>
          </p:cNvPr>
          <p:cNvSpPr>
            <a:spLocks noGrp="1"/>
          </p:cNvSpPr>
          <p:nvPr>
            <p:ph type="body" sz="quarter" idx="11"/>
          </p:nvPr>
        </p:nvSpPr>
        <p:spPr/>
        <p:txBody>
          <a:bodyPr/>
          <a:lstStyle/>
          <a:p>
            <a:pPr algn="ctr">
              <a:lnSpc>
                <a:spcPct val="90000"/>
              </a:lnSpc>
              <a:spcBef>
                <a:spcPts val="1000"/>
              </a:spcBef>
            </a:pPr>
            <a:r>
              <a:rPr lang="zh-CN" altLang="en-US"/>
              <a:t>表彰颁奖</a:t>
            </a:r>
          </a:p>
        </p:txBody>
      </p:sp>
      <p:sp>
        <p:nvSpPr>
          <p:cNvPr id="6" name="文本占位符 5">
            <a:extLst>
              <a:ext uri="{FF2B5EF4-FFF2-40B4-BE49-F238E27FC236}">
                <a16:creationId xmlns:a16="http://schemas.microsoft.com/office/drawing/2014/main" id="{220D5EF0-B612-4B57-AF7D-FED5E9A8CF06}"/>
              </a:ext>
            </a:extLst>
          </p:cNvPr>
          <p:cNvSpPr>
            <a:spLocks noGrp="1"/>
          </p:cNvSpPr>
          <p:nvPr>
            <p:ph type="body" sz="quarter" idx="12"/>
          </p:nvPr>
        </p:nvSpPr>
        <p:spPr/>
        <p:txBody>
          <a:bodyPr/>
          <a:lstStyle/>
          <a:p>
            <a:pPr algn="ctr">
              <a:lnSpc>
                <a:spcPct val="90000"/>
              </a:lnSpc>
              <a:spcBef>
                <a:spcPts val="1000"/>
              </a:spcBef>
            </a:pPr>
            <a:r>
              <a:rPr lang="zh-CN" altLang="en-US"/>
              <a:t>展望未来</a:t>
            </a:r>
          </a:p>
        </p:txBody>
      </p:sp>
      <p:sp>
        <p:nvSpPr>
          <p:cNvPr id="7" name="文本占位符 6">
            <a:extLst>
              <a:ext uri="{FF2B5EF4-FFF2-40B4-BE49-F238E27FC236}">
                <a16:creationId xmlns:a16="http://schemas.microsoft.com/office/drawing/2014/main" id="{3512E81E-DC41-4F39-897E-8C38E0AA0FF5}"/>
              </a:ext>
            </a:extLst>
          </p:cNvPr>
          <p:cNvSpPr>
            <a:spLocks noGrp="1"/>
          </p:cNvSpPr>
          <p:nvPr>
            <p:ph type="body" sz="quarter" idx="13"/>
          </p:nvPr>
        </p:nvSpPr>
        <p:spPr>
          <a:xfrm>
            <a:off x="8448350" y="3252955"/>
            <a:ext cx="1894451" cy="954107"/>
          </a:xfrm>
        </p:spPr>
        <p:txBody>
          <a:bodyPr/>
          <a:lstStyle/>
          <a:p>
            <a:r>
              <a:rPr lang="zh-CN" altLang="en-US"/>
              <a:t>节目表演</a:t>
            </a:r>
          </a:p>
          <a:p>
            <a:endParaRPr lang="zh-CN" altLang="en-US"/>
          </a:p>
        </p:txBody>
      </p:sp>
    </p:spTree>
    <p:extLst>
      <p:ext uri="{BB962C8B-B14F-4D97-AF65-F5344CB8AC3E}">
        <p14:creationId xmlns:p14="http://schemas.microsoft.com/office/powerpoint/2010/main" val="263910763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961649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466336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7924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a16="http://schemas.microsoft.com/office/drawing/2014/main" xmlns:a14="http://schemas.microsoft.com/office/drawing/2010/main">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占位符 24">
            <a:extLst>
              <a:ext uri="{FF2B5EF4-FFF2-40B4-BE49-F238E27FC236}">
                <a16:creationId xmlns:a16="http://schemas.microsoft.com/office/drawing/2014/main" id="{20824F16-267B-4D5C-83A9-07C8E23B517A}"/>
              </a:ext>
            </a:extLst>
          </p:cNvPr>
          <p:cNvSpPr>
            <a:spLocks noGrp="1"/>
          </p:cNvSpPr>
          <p:nvPr>
            <p:ph type="body" sz="quarter" idx="10"/>
          </p:nvPr>
        </p:nvSpPr>
        <p:spPr/>
        <p:txBody>
          <a:bodyPr/>
          <a:lstStyle/>
          <a:p>
            <a:r>
              <a:rPr lang="en-US" altLang="zh-CN"/>
              <a:t>01</a:t>
            </a:r>
            <a:endParaRPr lang="zh-CN" altLang="en-US"/>
          </a:p>
        </p:txBody>
      </p:sp>
      <p:sp>
        <p:nvSpPr>
          <p:cNvPr id="26" name="文本占位符 25">
            <a:extLst>
              <a:ext uri="{FF2B5EF4-FFF2-40B4-BE49-F238E27FC236}">
                <a16:creationId xmlns:a16="http://schemas.microsoft.com/office/drawing/2014/main" id="{0F1CA1EC-D55D-4BB7-BD7C-F01176BFC98F}"/>
              </a:ext>
            </a:extLst>
          </p:cNvPr>
          <p:cNvSpPr>
            <a:spLocks noGrp="1"/>
          </p:cNvSpPr>
          <p:nvPr>
            <p:ph type="body" sz="quarter" idx="11"/>
          </p:nvPr>
        </p:nvSpPr>
        <p:spPr/>
        <p:txBody>
          <a:bodyPr/>
          <a:lstStyle/>
          <a:p>
            <a:r>
              <a:rPr lang="zh-CN" altLang="en-US"/>
              <a:t>工作回顾</a:t>
            </a:r>
          </a:p>
        </p:txBody>
      </p:sp>
    </p:spTree>
    <p:extLst>
      <p:ext uri="{BB962C8B-B14F-4D97-AF65-F5344CB8AC3E}">
        <p14:creationId xmlns:p14="http://schemas.microsoft.com/office/powerpoint/2010/main" val="396779487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PA-文本框 25">
            <a:extLst>
              <a:ext uri="{FF2B5EF4-FFF2-40B4-BE49-F238E27FC236}">
                <a16:creationId xmlns:a16="http://schemas.microsoft.com/office/drawing/2014/main" id="{8D9A7C22-A85B-48BB-84B1-506236DE5A1A}"/>
              </a:ext>
            </a:extLst>
          </p:cNvPr>
          <p:cNvSpPr txBox="1"/>
          <p:nvPr>
            <p:custDataLst>
              <p:tags r:id="rId1"/>
            </p:custDataLst>
          </p:nvPr>
        </p:nvSpPr>
        <p:spPr>
          <a:xfrm>
            <a:off x="6250868" y="2073481"/>
            <a:ext cx="2175770" cy="1770326"/>
          </a:xfrm>
          <a:custGeom>
            <a:avLst/>
            <a:gdLst/>
            <a:ahLst/>
            <a:cxnLst/>
            <a:rect l="l" t="t" r="r" b="b"/>
            <a:pathLst>
              <a:path w="2175770" h="1770326">
                <a:moveTo>
                  <a:pt x="682239" y="1171447"/>
                </a:moveTo>
                <a:cubicBezTo>
                  <a:pt x="680134" y="1172148"/>
                  <a:pt x="678380" y="1173201"/>
                  <a:pt x="676977" y="1174604"/>
                </a:cubicBezTo>
                <a:lnTo>
                  <a:pt x="668556" y="1183024"/>
                </a:lnTo>
                <a:cubicBezTo>
                  <a:pt x="667153" y="1184428"/>
                  <a:pt x="665399" y="1185129"/>
                  <a:pt x="663294" y="1185129"/>
                </a:cubicBezTo>
                <a:cubicBezTo>
                  <a:pt x="661189" y="1185129"/>
                  <a:pt x="659435" y="1185831"/>
                  <a:pt x="658031" y="1187234"/>
                </a:cubicBezTo>
                <a:lnTo>
                  <a:pt x="632771" y="1199865"/>
                </a:lnTo>
                <a:lnTo>
                  <a:pt x="622246" y="1206180"/>
                </a:lnTo>
                <a:lnTo>
                  <a:pt x="622246" y="1204075"/>
                </a:lnTo>
                <a:cubicBezTo>
                  <a:pt x="623649" y="1199865"/>
                  <a:pt x="627158" y="1195655"/>
                  <a:pt x="632771" y="1191445"/>
                </a:cubicBezTo>
                <a:cubicBezTo>
                  <a:pt x="625754" y="1188638"/>
                  <a:pt x="620843" y="1185129"/>
                  <a:pt x="618036" y="1180919"/>
                </a:cubicBezTo>
                <a:lnTo>
                  <a:pt x="618036" y="1195655"/>
                </a:lnTo>
                <a:cubicBezTo>
                  <a:pt x="615229" y="1194251"/>
                  <a:pt x="612773" y="1193549"/>
                  <a:pt x="610668" y="1193549"/>
                </a:cubicBezTo>
                <a:cubicBezTo>
                  <a:pt x="608563" y="1193549"/>
                  <a:pt x="606809" y="1192848"/>
                  <a:pt x="605406" y="1191445"/>
                </a:cubicBezTo>
                <a:lnTo>
                  <a:pt x="596986" y="1195655"/>
                </a:lnTo>
                <a:cubicBezTo>
                  <a:pt x="592776" y="1195655"/>
                  <a:pt x="589267" y="1198461"/>
                  <a:pt x="586461" y="1204075"/>
                </a:cubicBezTo>
                <a:cubicBezTo>
                  <a:pt x="583654" y="1211091"/>
                  <a:pt x="580847" y="1215652"/>
                  <a:pt x="578040" y="1217757"/>
                </a:cubicBezTo>
                <a:cubicBezTo>
                  <a:pt x="575234" y="1219862"/>
                  <a:pt x="571024" y="1220915"/>
                  <a:pt x="565410" y="1220915"/>
                </a:cubicBezTo>
                <a:cubicBezTo>
                  <a:pt x="559797" y="1223721"/>
                  <a:pt x="556289" y="1227932"/>
                  <a:pt x="554885" y="1233545"/>
                </a:cubicBezTo>
                <a:cubicBezTo>
                  <a:pt x="550675" y="1243368"/>
                  <a:pt x="549272" y="1251789"/>
                  <a:pt x="550675" y="1258805"/>
                </a:cubicBezTo>
                <a:cubicBezTo>
                  <a:pt x="553482" y="1258805"/>
                  <a:pt x="555587" y="1259507"/>
                  <a:pt x="556990" y="1260910"/>
                </a:cubicBezTo>
                <a:lnTo>
                  <a:pt x="559095" y="1263015"/>
                </a:lnTo>
                <a:cubicBezTo>
                  <a:pt x="550675" y="1268629"/>
                  <a:pt x="542255" y="1277049"/>
                  <a:pt x="533835" y="1288276"/>
                </a:cubicBezTo>
                <a:cubicBezTo>
                  <a:pt x="528222" y="1293889"/>
                  <a:pt x="525415" y="1302309"/>
                  <a:pt x="525415" y="1313536"/>
                </a:cubicBezTo>
                <a:cubicBezTo>
                  <a:pt x="525415" y="1319149"/>
                  <a:pt x="528222" y="1319851"/>
                  <a:pt x="533835" y="1315641"/>
                </a:cubicBezTo>
                <a:cubicBezTo>
                  <a:pt x="538045" y="1314238"/>
                  <a:pt x="544360" y="1315641"/>
                  <a:pt x="552780" y="1319851"/>
                </a:cubicBezTo>
                <a:lnTo>
                  <a:pt x="559095" y="1328271"/>
                </a:lnTo>
                <a:lnTo>
                  <a:pt x="561200" y="1324061"/>
                </a:lnTo>
                <a:cubicBezTo>
                  <a:pt x="561200" y="1319851"/>
                  <a:pt x="561902" y="1317044"/>
                  <a:pt x="563305" y="1315641"/>
                </a:cubicBezTo>
                <a:cubicBezTo>
                  <a:pt x="563305" y="1317044"/>
                  <a:pt x="564007" y="1317746"/>
                  <a:pt x="565410" y="1317746"/>
                </a:cubicBezTo>
                <a:cubicBezTo>
                  <a:pt x="566814" y="1317746"/>
                  <a:pt x="568217" y="1318448"/>
                  <a:pt x="569620" y="1319851"/>
                </a:cubicBezTo>
                <a:lnTo>
                  <a:pt x="571725" y="1328271"/>
                </a:lnTo>
                <a:cubicBezTo>
                  <a:pt x="571725" y="1332481"/>
                  <a:pt x="573129" y="1335639"/>
                  <a:pt x="575935" y="1337744"/>
                </a:cubicBezTo>
                <a:cubicBezTo>
                  <a:pt x="578742" y="1339849"/>
                  <a:pt x="580146" y="1340901"/>
                  <a:pt x="580146" y="1340901"/>
                </a:cubicBezTo>
                <a:cubicBezTo>
                  <a:pt x="582952" y="1342305"/>
                  <a:pt x="586461" y="1340901"/>
                  <a:pt x="590671" y="1336691"/>
                </a:cubicBezTo>
                <a:cubicBezTo>
                  <a:pt x="592074" y="1335288"/>
                  <a:pt x="594881" y="1333534"/>
                  <a:pt x="599091" y="1331429"/>
                </a:cubicBezTo>
                <a:cubicBezTo>
                  <a:pt x="603301" y="1329324"/>
                  <a:pt x="605406" y="1325464"/>
                  <a:pt x="605406" y="1319851"/>
                </a:cubicBezTo>
                <a:lnTo>
                  <a:pt x="609616" y="1317746"/>
                </a:lnTo>
                <a:cubicBezTo>
                  <a:pt x="609616" y="1317746"/>
                  <a:pt x="615931" y="1313536"/>
                  <a:pt x="628561" y="1305116"/>
                </a:cubicBezTo>
                <a:cubicBezTo>
                  <a:pt x="629964" y="1300906"/>
                  <a:pt x="633473" y="1297397"/>
                  <a:pt x="639086" y="1294591"/>
                </a:cubicBezTo>
                <a:cubicBezTo>
                  <a:pt x="644700" y="1291784"/>
                  <a:pt x="648208" y="1288977"/>
                  <a:pt x="649611" y="1286171"/>
                </a:cubicBezTo>
                <a:cubicBezTo>
                  <a:pt x="649611" y="1283364"/>
                  <a:pt x="651716" y="1279856"/>
                  <a:pt x="655926" y="1275645"/>
                </a:cubicBezTo>
                <a:lnTo>
                  <a:pt x="658031" y="1271435"/>
                </a:lnTo>
                <a:lnTo>
                  <a:pt x="668556" y="1263015"/>
                </a:lnTo>
                <a:lnTo>
                  <a:pt x="668556" y="1260910"/>
                </a:lnTo>
                <a:cubicBezTo>
                  <a:pt x="669960" y="1260910"/>
                  <a:pt x="671363" y="1260910"/>
                  <a:pt x="672767" y="1260910"/>
                </a:cubicBezTo>
                <a:cubicBezTo>
                  <a:pt x="674170" y="1260910"/>
                  <a:pt x="674872" y="1260209"/>
                  <a:pt x="674872" y="1258805"/>
                </a:cubicBezTo>
                <a:cubicBezTo>
                  <a:pt x="674872" y="1250385"/>
                  <a:pt x="678380" y="1244772"/>
                  <a:pt x="685397" y="1241965"/>
                </a:cubicBezTo>
                <a:cubicBezTo>
                  <a:pt x="688203" y="1239158"/>
                  <a:pt x="690659" y="1234948"/>
                  <a:pt x="692764" y="1229335"/>
                </a:cubicBezTo>
                <a:cubicBezTo>
                  <a:pt x="694869" y="1223721"/>
                  <a:pt x="697325" y="1220213"/>
                  <a:pt x="700132" y="1218810"/>
                </a:cubicBezTo>
                <a:cubicBezTo>
                  <a:pt x="707149" y="1208986"/>
                  <a:pt x="706447" y="1201268"/>
                  <a:pt x="698027" y="1195655"/>
                </a:cubicBezTo>
                <a:cubicBezTo>
                  <a:pt x="691010" y="1192848"/>
                  <a:pt x="689607" y="1188638"/>
                  <a:pt x="693817" y="1183024"/>
                </a:cubicBezTo>
                <a:cubicBezTo>
                  <a:pt x="693817" y="1181621"/>
                  <a:pt x="693115" y="1179867"/>
                  <a:pt x="691712" y="1177762"/>
                </a:cubicBezTo>
                <a:cubicBezTo>
                  <a:pt x="690308" y="1175657"/>
                  <a:pt x="688203" y="1173903"/>
                  <a:pt x="685397" y="1172499"/>
                </a:cubicBezTo>
                <a:cubicBezTo>
                  <a:pt x="685397" y="1171096"/>
                  <a:pt x="684344" y="1170745"/>
                  <a:pt x="682239" y="1171447"/>
                </a:cubicBezTo>
                <a:close/>
                <a:moveTo>
                  <a:pt x="622246" y="1161974"/>
                </a:moveTo>
                <a:cubicBezTo>
                  <a:pt x="618036" y="1161974"/>
                  <a:pt x="613475" y="1163027"/>
                  <a:pt x="608563" y="1165132"/>
                </a:cubicBezTo>
                <a:cubicBezTo>
                  <a:pt x="603652" y="1167237"/>
                  <a:pt x="599792" y="1168991"/>
                  <a:pt x="596986" y="1170394"/>
                </a:cubicBezTo>
                <a:lnTo>
                  <a:pt x="596986" y="1176709"/>
                </a:lnTo>
                <a:cubicBezTo>
                  <a:pt x="599792" y="1176709"/>
                  <a:pt x="602599" y="1177060"/>
                  <a:pt x="605406" y="1177762"/>
                </a:cubicBezTo>
                <a:cubicBezTo>
                  <a:pt x="608213" y="1178463"/>
                  <a:pt x="611019" y="1178113"/>
                  <a:pt x="613826" y="1176709"/>
                </a:cubicBezTo>
                <a:cubicBezTo>
                  <a:pt x="619439" y="1175306"/>
                  <a:pt x="624351" y="1171096"/>
                  <a:pt x="628561" y="1164079"/>
                </a:cubicBezTo>
                <a:close/>
                <a:moveTo>
                  <a:pt x="645401" y="1155659"/>
                </a:moveTo>
                <a:cubicBezTo>
                  <a:pt x="643998" y="1155659"/>
                  <a:pt x="642594" y="1156361"/>
                  <a:pt x="641191" y="1157764"/>
                </a:cubicBezTo>
                <a:cubicBezTo>
                  <a:pt x="639788" y="1159167"/>
                  <a:pt x="638384" y="1160571"/>
                  <a:pt x="636981" y="1161974"/>
                </a:cubicBezTo>
                <a:cubicBezTo>
                  <a:pt x="636981" y="1161974"/>
                  <a:pt x="639788" y="1164781"/>
                  <a:pt x="645401" y="1170394"/>
                </a:cubicBezTo>
                <a:lnTo>
                  <a:pt x="653821" y="1164079"/>
                </a:lnTo>
                <a:close/>
                <a:moveTo>
                  <a:pt x="550412" y="965681"/>
                </a:moveTo>
                <a:cubicBezTo>
                  <a:pt x="548482" y="965330"/>
                  <a:pt x="546465" y="965505"/>
                  <a:pt x="544360" y="966207"/>
                </a:cubicBezTo>
                <a:cubicBezTo>
                  <a:pt x="527520" y="973224"/>
                  <a:pt x="518398" y="976732"/>
                  <a:pt x="516995" y="976732"/>
                </a:cubicBezTo>
                <a:cubicBezTo>
                  <a:pt x="521205" y="985152"/>
                  <a:pt x="524011" y="992169"/>
                  <a:pt x="525415" y="997782"/>
                </a:cubicBezTo>
                <a:cubicBezTo>
                  <a:pt x="526818" y="1003396"/>
                  <a:pt x="531379" y="1007956"/>
                  <a:pt x="539098" y="1011465"/>
                </a:cubicBezTo>
                <a:cubicBezTo>
                  <a:pt x="546816" y="1014973"/>
                  <a:pt x="552780" y="1016026"/>
                  <a:pt x="556990" y="1014622"/>
                </a:cubicBezTo>
                <a:cubicBezTo>
                  <a:pt x="561200" y="1014622"/>
                  <a:pt x="566112" y="1013219"/>
                  <a:pt x="571725" y="1010412"/>
                </a:cubicBezTo>
                <a:cubicBezTo>
                  <a:pt x="575935" y="1007606"/>
                  <a:pt x="578040" y="1004097"/>
                  <a:pt x="578040" y="999887"/>
                </a:cubicBezTo>
                <a:lnTo>
                  <a:pt x="578040" y="993572"/>
                </a:lnTo>
                <a:cubicBezTo>
                  <a:pt x="578040" y="986555"/>
                  <a:pt x="575234" y="983749"/>
                  <a:pt x="569620" y="985152"/>
                </a:cubicBezTo>
                <a:cubicBezTo>
                  <a:pt x="565410" y="985152"/>
                  <a:pt x="563305" y="983047"/>
                  <a:pt x="563305" y="978837"/>
                </a:cubicBezTo>
                <a:cubicBezTo>
                  <a:pt x="561902" y="974627"/>
                  <a:pt x="559446" y="971119"/>
                  <a:pt x="555938" y="968312"/>
                </a:cubicBezTo>
                <a:cubicBezTo>
                  <a:pt x="554183" y="966909"/>
                  <a:pt x="552342" y="966031"/>
                  <a:pt x="550412" y="965681"/>
                </a:cubicBezTo>
                <a:close/>
                <a:moveTo>
                  <a:pt x="542255" y="654663"/>
                </a:moveTo>
                <a:cubicBezTo>
                  <a:pt x="536642" y="654663"/>
                  <a:pt x="533835" y="656066"/>
                  <a:pt x="533835" y="658873"/>
                </a:cubicBezTo>
                <a:cubicBezTo>
                  <a:pt x="536642" y="667293"/>
                  <a:pt x="535940" y="672907"/>
                  <a:pt x="531730" y="675713"/>
                </a:cubicBezTo>
                <a:cubicBezTo>
                  <a:pt x="531730" y="675713"/>
                  <a:pt x="531730" y="677117"/>
                  <a:pt x="531730" y="679923"/>
                </a:cubicBezTo>
                <a:cubicBezTo>
                  <a:pt x="531730" y="681327"/>
                  <a:pt x="532432" y="684835"/>
                  <a:pt x="533835" y="690448"/>
                </a:cubicBezTo>
                <a:cubicBezTo>
                  <a:pt x="535238" y="696062"/>
                  <a:pt x="538045" y="700272"/>
                  <a:pt x="542255" y="703079"/>
                </a:cubicBezTo>
                <a:cubicBezTo>
                  <a:pt x="542255" y="703079"/>
                  <a:pt x="542606" y="703430"/>
                  <a:pt x="543308" y="704131"/>
                </a:cubicBezTo>
                <a:cubicBezTo>
                  <a:pt x="544009" y="704833"/>
                  <a:pt x="544360" y="705184"/>
                  <a:pt x="544360" y="705184"/>
                </a:cubicBezTo>
                <a:cubicBezTo>
                  <a:pt x="547167" y="715007"/>
                  <a:pt x="549973" y="722024"/>
                  <a:pt x="552780" y="726234"/>
                </a:cubicBezTo>
                <a:cubicBezTo>
                  <a:pt x="555587" y="730444"/>
                  <a:pt x="560499" y="733251"/>
                  <a:pt x="567515" y="734654"/>
                </a:cubicBezTo>
                <a:cubicBezTo>
                  <a:pt x="574532" y="736057"/>
                  <a:pt x="579795" y="738162"/>
                  <a:pt x="583303" y="740969"/>
                </a:cubicBezTo>
                <a:cubicBezTo>
                  <a:pt x="586811" y="743776"/>
                  <a:pt x="588566" y="748688"/>
                  <a:pt x="588566" y="755704"/>
                </a:cubicBezTo>
                <a:lnTo>
                  <a:pt x="605406" y="751494"/>
                </a:lnTo>
                <a:lnTo>
                  <a:pt x="620141" y="740969"/>
                </a:lnTo>
                <a:cubicBezTo>
                  <a:pt x="621544" y="739566"/>
                  <a:pt x="622246" y="736759"/>
                  <a:pt x="622246" y="732549"/>
                </a:cubicBezTo>
                <a:cubicBezTo>
                  <a:pt x="623649" y="732549"/>
                  <a:pt x="624351" y="731146"/>
                  <a:pt x="624351" y="728339"/>
                </a:cubicBezTo>
                <a:cubicBezTo>
                  <a:pt x="628561" y="724129"/>
                  <a:pt x="628561" y="720620"/>
                  <a:pt x="624351" y="717814"/>
                </a:cubicBezTo>
                <a:cubicBezTo>
                  <a:pt x="621544" y="713604"/>
                  <a:pt x="615931" y="708692"/>
                  <a:pt x="607511" y="703079"/>
                </a:cubicBezTo>
                <a:cubicBezTo>
                  <a:pt x="606108" y="700272"/>
                  <a:pt x="606108" y="698167"/>
                  <a:pt x="607511" y="696764"/>
                </a:cubicBezTo>
                <a:cubicBezTo>
                  <a:pt x="607511" y="691150"/>
                  <a:pt x="606809" y="687642"/>
                  <a:pt x="605406" y="686238"/>
                </a:cubicBezTo>
                <a:cubicBezTo>
                  <a:pt x="602599" y="682028"/>
                  <a:pt x="598740" y="678520"/>
                  <a:pt x="593828" y="675713"/>
                </a:cubicBezTo>
                <a:cubicBezTo>
                  <a:pt x="588916" y="672907"/>
                  <a:pt x="584356" y="672907"/>
                  <a:pt x="580146" y="675713"/>
                </a:cubicBezTo>
                <a:cubicBezTo>
                  <a:pt x="578742" y="675713"/>
                  <a:pt x="575935" y="672907"/>
                  <a:pt x="571725" y="667293"/>
                </a:cubicBezTo>
                <a:cubicBezTo>
                  <a:pt x="566112" y="661680"/>
                  <a:pt x="561200" y="658171"/>
                  <a:pt x="556990" y="656768"/>
                </a:cubicBezTo>
                <a:cubicBezTo>
                  <a:pt x="554184" y="655365"/>
                  <a:pt x="549272" y="654663"/>
                  <a:pt x="542255" y="654663"/>
                </a:cubicBezTo>
                <a:close/>
                <a:moveTo>
                  <a:pt x="440161" y="582040"/>
                </a:moveTo>
                <a:cubicBezTo>
                  <a:pt x="438758" y="582040"/>
                  <a:pt x="437004" y="583794"/>
                  <a:pt x="434899" y="587302"/>
                </a:cubicBezTo>
                <a:cubicBezTo>
                  <a:pt x="430689" y="591512"/>
                  <a:pt x="423672" y="603441"/>
                  <a:pt x="413849" y="623088"/>
                </a:cubicBezTo>
                <a:lnTo>
                  <a:pt x="382273" y="658873"/>
                </a:lnTo>
                <a:lnTo>
                  <a:pt x="380168" y="665188"/>
                </a:lnTo>
                <a:lnTo>
                  <a:pt x="363328" y="696764"/>
                </a:lnTo>
                <a:cubicBezTo>
                  <a:pt x="359118" y="698167"/>
                  <a:pt x="355609" y="701675"/>
                  <a:pt x="352803" y="707289"/>
                </a:cubicBezTo>
                <a:cubicBezTo>
                  <a:pt x="352803" y="708692"/>
                  <a:pt x="356311" y="710095"/>
                  <a:pt x="363328" y="711499"/>
                </a:cubicBezTo>
                <a:cubicBezTo>
                  <a:pt x="353505" y="718516"/>
                  <a:pt x="347891" y="724129"/>
                  <a:pt x="346488" y="728339"/>
                </a:cubicBezTo>
                <a:cubicBezTo>
                  <a:pt x="329648" y="739566"/>
                  <a:pt x="320526" y="751494"/>
                  <a:pt x="319122" y="764124"/>
                </a:cubicBezTo>
                <a:cubicBezTo>
                  <a:pt x="319122" y="766931"/>
                  <a:pt x="320175" y="770439"/>
                  <a:pt x="322280" y="774649"/>
                </a:cubicBezTo>
                <a:cubicBezTo>
                  <a:pt x="324385" y="778860"/>
                  <a:pt x="326139" y="780263"/>
                  <a:pt x="327542" y="778860"/>
                </a:cubicBezTo>
                <a:lnTo>
                  <a:pt x="363328" y="759914"/>
                </a:lnTo>
                <a:cubicBezTo>
                  <a:pt x="370345" y="759914"/>
                  <a:pt x="374555" y="762019"/>
                  <a:pt x="375958" y="766229"/>
                </a:cubicBezTo>
                <a:lnTo>
                  <a:pt x="373853" y="785175"/>
                </a:lnTo>
                <a:lnTo>
                  <a:pt x="373853" y="793595"/>
                </a:lnTo>
                <a:cubicBezTo>
                  <a:pt x="378063" y="799208"/>
                  <a:pt x="382273" y="797805"/>
                  <a:pt x="386483" y="789385"/>
                </a:cubicBezTo>
                <a:cubicBezTo>
                  <a:pt x="387887" y="789385"/>
                  <a:pt x="390693" y="790086"/>
                  <a:pt x="394903" y="791490"/>
                </a:cubicBezTo>
                <a:cubicBezTo>
                  <a:pt x="399113" y="792893"/>
                  <a:pt x="401920" y="790788"/>
                  <a:pt x="403323" y="785175"/>
                </a:cubicBezTo>
                <a:lnTo>
                  <a:pt x="420164" y="780965"/>
                </a:lnTo>
                <a:cubicBezTo>
                  <a:pt x="428584" y="778158"/>
                  <a:pt x="433495" y="776755"/>
                  <a:pt x="434899" y="776755"/>
                </a:cubicBezTo>
                <a:lnTo>
                  <a:pt x="437004" y="772545"/>
                </a:lnTo>
                <a:cubicBezTo>
                  <a:pt x="439811" y="768334"/>
                  <a:pt x="441916" y="766229"/>
                  <a:pt x="443319" y="766229"/>
                </a:cubicBezTo>
                <a:cubicBezTo>
                  <a:pt x="450336" y="766229"/>
                  <a:pt x="453844" y="764124"/>
                  <a:pt x="453844" y="759914"/>
                </a:cubicBezTo>
                <a:lnTo>
                  <a:pt x="458054" y="757809"/>
                </a:lnTo>
                <a:cubicBezTo>
                  <a:pt x="458054" y="757809"/>
                  <a:pt x="460159" y="757809"/>
                  <a:pt x="464369" y="757809"/>
                </a:cubicBezTo>
                <a:cubicBezTo>
                  <a:pt x="468579" y="757809"/>
                  <a:pt x="470684" y="755704"/>
                  <a:pt x="470684" y="751494"/>
                </a:cubicBezTo>
                <a:lnTo>
                  <a:pt x="474894" y="751494"/>
                </a:lnTo>
                <a:cubicBezTo>
                  <a:pt x="481911" y="751494"/>
                  <a:pt x="485419" y="746582"/>
                  <a:pt x="485419" y="736759"/>
                </a:cubicBezTo>
                <a:cubicBezTo>
                  <a:pt x="485419" y="729742"/>
                  <a:pt x="486823" y="726234"/>
                  <a:pt x="489629" y="726234"/>
                </a:cubicBezTo>
                <a:cubicBezTo>
                  <a:pt x="496646" y="724831"/>
                  <a:pt x="498751" y="721322"/>
                  <a:pt x="495944" y="715709"/>
                </a:cubicBezTo>
                <a:cubicBezTo>
                  <a:pt x="493138" y="712902"/>
                  <a:pt x="491384" y="707990"/>
                  <a:pt x="490682" y="700974"/>
                </a:cubicBezTo>
                <a:cubicBezTo>
                  <a:pt x="489980" y="693957"/>
                  <a:pt x="488226" y="689045"/>
                  <a:pt x="485419" y="686238"/>
                </a:cubicBezTo>
                <a:cubicBezTo>
                  <a:pt x="481209" y="680625"/>
                  <a:pt x="479104" y="671503"/>
                  <a:pt x="479104" y="658873"/>
                </a:cubicBezTo>
                <a:cubicBezTo>
                  <a:pt x="476298" y="653260"/>
                  <a:pt x="471386" y="643787"/>
                  <a:pt x="464369" y="630455"/>
                </a:cubicBezTo>
                <a:cubicBezTo>
                  <a:pt x="457352" y="617123"/>
                  <a:pt x="453142" y="604143"/>
                  <a:pt x="451739" y="591512"/>
                </a:cubicBezTo>
                <a:cubicBezTo>
                  <a:pt x="450336" y="588706"/>
                  <a:pt x="447529" y="587302"/>
                  <a:pt x="443319" y="587302"/>
                </a:cubicBezTo>
                <a:cubicBezTo>
                  <a:pt x="442617" y="583794"/>
                  <a:pt x="441565" y="582040"/>
                  <a:pt x="440161" y="582040"/>
                </a:cubicBezTo>
                <a:close/>
                <a:moveTo>
                  <a:pt x="1052987" y="132"/>
                </a:moveTo>
                <a:cubicBezTo>
                  <a:pt x="1054565" y="395"/>
                  <a:pt x="1056232" y="1053"/>
                  <a:pt x="1057986" y="2105"/>
                </a:cubicBezTo>
                <a:lnTo>
                  <a:pt x="1062196" y="2105"/>
                </a:lnTo>
                <a:cubicBezTo>
                  <a:pt x="1063600" y="2105"/>
                  <a:pt x="1065354" y="3509"/>
                  <a:pt x="1067459" y="6315"/>
                </a:cubicBezTo>
                <a:cubicBezTo>
                  <a:pt x="1069564" y="9122"/>
                  <a:pt x="1072020" y="11929"/>
                  <a:pt x="1074826" y="14735"/>
                </a:cubicBezTo>
                <a:cubicBezTo>
                  <a:pt x="1074826" y="18945"/>
                  <a:pt x="1076581" y="22805"/>
                  <a:pt x="1080089" y="26313"/>
                </a:cubicBezTo>
                <a:cubicBezTo>
                  <a:pt x="1083597" y="29821"/>
                  <a:pt x="1087457" y="32277"/>
                  <a:pt x="1091667" y="33681"/>
                </a:cubicBezTo>
                <a:cubicBezTo>
                  <a:pt x="1101490" y="33681"/>
                  <a:pt x="1107805" y="39294"/>
                  <a:pt x="1110612" y="50521"/>
                </a:cubicBezTo>
                <a:lnTo>
                  <a:pt x="1116927" y="56836"/>
                </a:lnTo>
                <a:cubicBezTo>
                  <a:pt x="1121137" y="63853"/>
                  <a:pt x="1128855" y="69466"/>
                  <a:pt x="1140082" y="73676"/>
                </a:cubicBezTo>
                <a:cubicBezTo>
                  <a:pt x="1144292" y="79290"/>
                  <a:pt x="1148502" y="86306"/>
                  <a:pt x="1152712" y="94726"/>
                </a:cubicBezTo>
                <a:cubicBezTo>
                  <a:pt x="1165342" y="107357"/>
                  <a:pt x="1174464" y="123495"/>
                  <a:pt x="1180078" y="143142"/>
                </a:cubicBezTo>
                <a:cubicBezTo>
                  <a:pt x="1187094" y="151562"/>
                  <a:pt x="1193409" y="162438"/>
                  <a:pt x="1199023" y="175770"/>
                </a:cubicBezTo>
                <a:cubicBezTo>
                  <a:pt x="1204636" y="189102"/>
                  <a:pt x="1209548" y="199276"/>
                  <a:pt x="1213758" y="206293"/>
                </a:cubicBezTo>
                <a:cubicBezTo>
                  <a:pt x="1219371" y="228746"/>
                  <a:pt x="1225686" y="244183"/>
                  <a:pt x="1232703" y="252603"/>
                </a:cubicBezTo>
                <a:lnTo>
                  <a:pt x="1247438" y="269443"/>
                </a:lnTo>
                <a:cubicBezTo>
                  <a:pt x="1254455" y="273654"/>
                  <a:pt x="1259367" y="281372"/>
                  <a:pt x="1262174" y="292599"/>
                </a:cubicBezTo>
                <a:cubicBezTo>
                  <a:pt x="1264980" y="309439"/>
                  <a:pt x="1266384" y="321368"/>
                  <a:pt x="1266384" y="328384"/>
                </a:cubicBezTo>
                <a:cubicBezTo>
                  <a:pt x="1266384" y="338208"/>
                  <a:pt x="1264980" y="345224"/>
                  <a:pt x="1262174" y="349434"/>
                </a:cubicBezTo>
                <a:lnTo>
                  <a:pt x="1264279" y="357855"/>
                </a:lnTo>
                <a:cubicBezTo>
                  <a:pt x="1264279" y="363468"/>
                  <a:pt x="1263226" y="370134"/>
                  <a:pt x="1261121" y="377852"/>
                </a:cubicBezTo>
                <a:cubicBezTo>
                  <a:pt x="1259016" y="385571"/>
                  <a:pt x="1258665" y="391535"/>
                  <a:pt x="1260068" y="395745"/>
                </a:cubicBezTo>
                <a:cubicBezTo>
                  <a:pt x="1260068" y="398552"/>
                  <a:pt x="1259016" y="402411"/>
                  <a:pt x="1256911" y="407323"/>
                </a:cubicBezTo>
                <a:cubicBezTo>
                  <a:pt x="1254806" y="412234"/>
                  <a:pt x="1253753" y="416795"/>
                  <a:pt x="1253753" y="421005"/>
                </a:cubicBezTo>
                <a:lnTo>
                  <a:pt x="1243228" y="469421"/>
                </a:lnTo>
                <a:cubicBezTo>
                  <a:pt x="1254455" y="466614"/>
                  <a:pt x="1262174" y="462404"/>
                  <a:pt x="1266384" y="456791"/>
                </a:cubicBezTo>
                <a:cubicBezTo>
                  <a:pt x="1283224" y="449774"/>
                  <a:pt x="1298310" y="442757"/>
                  <a:pt x="1311642" y="435740"/>
                </a:cubicBezTo>
                <a:cubicBezTo>
                  <a:pt x="1324973" y="428724"/>
                  <a:pt x="1336551" y="423110"/>
                  <a:pt x="1346375" y="418900"/>
                </a:cubicBezTo>
                <a:cubicBezTo>
                  <a:pt x="1346375" y="418900"/>
                  <a:pt x="1359005" y="410480"/>
                  <a:pt x="1384265" y="393640"/>
                </a:cubicBezTo>
                <a:cubicBezTo>
                  <a:pt x="1391282" y="389430"/>
                  <a:pt x="1396193" y="383816"/>
                  <a:pt x="1399000" y="376800"/>
                </a:cubicBezTo>
                <a:cubicBezTo>
                  <a:pt x="1407420" y="368380"/>
                  <a:pt x="1436189" y="343119"/>
                  <a:pt x="1485306" y="301019"/>
                </a:cubicBezTo>
                <a:cubicBezTo>
                  <a:pt x="1486710" y="299615"/>
                  <a:pt x="1488815" y="298914"/>
                  <a:pt x="1491621" y="298914"/>
                </a:cubicBezTo>
                <a:cubicBezTo>
                  <a:pt x="1494428" y="298914"/>
                  <a:pt x="1496533" y="298212"/>
                  <a:pt x="1497936" y="296809"/>
                </a:cubicBezTo>
                <a:cubicBezTo>
                  <a:pt x="1497936" y="296809"/>
                  <a:pt x="1498287" y="297160"/>
                  <a:pt x="1498989" y="297861"/>
                </a:cubicBezTo>
                <a:cubicBezTo>
                  <a:pt x="1499690" y="298563"/>
                  <a:pt x="1500041" y="298914"/>
                  <a:pt x="1500041" y="298914"/>
                </a:cubicBezTo>
                <a:cubicBezTo>
                  <a:pt x="1495831" y="301720"/>
                  <a:pt x="1488464" y="308036"/>
                  <a:pt x="1477939" y="317859"/>
                </a:cubicBezTo>
                <a:cubicBezTo>
                  <a:pt x="1467414" y="327683"/>
                  <a:pt x="1458643" y="337506"/>
                  <a:pt x="1451626" y="347329"/>
                </a:cubicBezTo>
                <a:cubicBezTo>
                  <a:pt x="1451626" y="347329"/>
                  <a:pt x="1451977" y="347680"/>
                  <a:pt x="1452678" y="348382"/>
                </a:cubicBezTo>
                <a:cubicBezTo>
                  <a:pt x="1453380" y="349084"/>
                  <a:pt x="1453731" y="349434"/>
                  <a:pt x="1453731" y="349434"/>
                </a:cubicBezTo>
                <a:lnTo>
                  <a:pt x="1457941" y="347329"/>
                </a:lnTo>
                <a:cubicBezTo>
                  <a:pt x="1460747" y="344523"/>
                  <a:pt x="1463554" y="342067"/>
                  <a:pt x="1466361" y="339962"/>
                </a:cubicBezTo>
                <a:cubicBezTo>
                  <a:pt x="1469168" y="337857"/>
                  <a:pt x="1471974" y="335401"/>
                  <a:pt x="1474781" y="332594"/>
                </a:cubicBezTo>
                <a:lnTo>
                  <a:pt x="1502146" y="315754"/>
                </a:lnTo>
                <a:cubicBezTo>
                  <a:pt x="1506356" y="314351"/>
                  <a:pt x="1510917" y="311895"/>
                  <a:pt x="1515829" y="308386"/>
                </a:cubicBezTo>
                <a:cubicBezTo>
                  <a:pt x="1520741" y="304878"/>
                  <a:pt x="1525302" y="302422"/>
                  <a:pt x="1529512" y="301019"/>
                </a:cubicBezTo>
                <a:cubicBezTo>
                  <a:pt x="1535125" y="299615"/>
                  <a:pt x="1539686" y="297511"/>
                  <a:pt x="1543194" y="294704"/>
                </a:cubicBezTo>
                <a:cubicBezTo>
                  <a:pt x="1546703" y="291897"/>
                  <a:pt x="1549159" y="290494"/>
                  <a:pt x="1550562" y="290494"/>
                </a:cubicBezTo>
                <a:cubicBezTo>
                  <a:pt x="1565999" y="280670"/>
                  <a:pt x="1578629" y="275057"/>
                  <a:pt x="1588452" y="273654"/>
                </a:cubicBezTo>
                <a:cubicBezTo>
                  <a:pt x="1591259" y="270847"/>
                  <a:pt x="1595820" y="269443"/>
                  <a:pt x="1602135" y="269443"/>
                </a:cubicBezTo>
                <a:cubicBezTo>
                  <a:pt x="1608450" y="269443"/>
                  <a:pt x="1612309" y="270847"/>
                  <a:pt x="1613713" y="273654"/>
                </a:cubicBezTo>
                <a:cubicBezTo>
                  <a:pt x="1627746" y="277864"/>
                  <a:pt x="1643183" y="286284"/>
                  <a:pt x="1660023" y="298914"/>
                </a:cubicBezTo>
                <a:cubicBezTo>
                  <a:pt x="1671250" y="301720"/>
                  <a:pt x="1678267" y="304527"/>
                  <a:pt x="1681073" y="307334"/>
                </a:cubicBezTo>
                <a:cubicBezTo>
                  <a:pt x="1704930" y="315754"/>
                  <a:pt x="1716157" y="331191"/>
                  <a:pt x="1714754" y="353644"/>
                </a:cubicBezTo>
                <a:cubicBezTo>
                  <a:pt x="1714754" y="362065"/>
                  <a:pt x="1716157" y="368380"/>
                  <a:pt x="1718964" y="372590"/>
                </a:cubicBezTo>
                <a:cubicBezTo>
                  <a:pt x="1721771" y="375396"/>
                  <a:pt x="1728787" y="378905"/>
                  <a:pt x="1740014" y="383115"/>
                </a:cubicBezTo>
                <a:cubicBezTo>
                  <a:pt x="1741418" y="384518"/>
                  <a:pt x="1744224" y="386623"/>
                  <a:pt x="1748434" y="389430"/>
                </a:cubicBezTo>
                <a:cubicBezTo>
                  <a:pt x="1752644" y="392237"/>
                  <a:pt x="1756854" y="394342"/>
                  <a:pt x="1761064" y="395745"/>
                </a:cubicBezTo>
                <a:cubicBezTo>
                  <a:pt x="1766678" y="401358"/>
                  <a:pt x="1769485" y="411884"/>
                  <a:pt x="1769485" y="427320"/>
                </a:cubicBezTo>
                <a:lnTo>
                  <a:pt x="1769485" y="431530"/>
                </a:lnTo>
                <a:cubicBezTo>
                  <a:pt x="1769485" y="435740"/>
                  <a:pt x="1771239" y="439600"/>
                  <a:pt x="1774747" y="443108"/>
                </a:cubicBezTo>
                <a:cubicBezTo>
                  <a:pt x="1778256" y="446617"/>
                  <a:pt x="1782816" y="449774"/>
                  <a:pt x="1788430" y="452581"/>
                </a:cubicBezTo>
                <a:cubicBezTo>
                  <a:pt x="1788430" y="453984"/>
                  <a:pt x="1791938" y="459597"/>
                  <a:pt x="1798955" y="469421"/>
                </a:cubicBezTo>
                <a:cubicBezTo>
                  <a:pt x="1800358" y="472228"/>
                  <a:pt x="1800709" y="475385"/>
                  <a:pt x="1800007" y="478894"/>
                </a:cubicBezTo>
                <a:cubicBezTo>
                  <a:pt x="1799306" y="482402"/>
                  <a:pt x="1797552" y="484858"/>
                  <a:pt x="1794745" y="486261"/>
                </a:cubicBezTo>
                <a:cubicBezTo>
                  <a:pt x="1791938" y="491875"/>
                  <a:pt x="1787026" y="496786"/>
                  <a:pt x="1780010" y="500996"/>
                </a:cubicBezTo>
                <a:cubicBezTo>
                  <a:pt x="1780010" y="500996"/>
                  <a:pt x="1779659" y="501347"/>
                  <a:pt x="1778957" y="502049"/>
                </a:cubicBezTo>
                <a:cubicBezTo>
                  <a:pt x="1778256" y="502750"/>
                  <a:pt x="1777905" y="503101"/>
                  <a:pt x="1777905" y="503101"/>
                </a:cubicBezTo>
                <a:cubicBezTo>
                  <a:pt x="1773695" y="503101"/>
                  <a:pt x="1767730" y="504505"/>
                  <a:pt x="1760012" y="507311"/>
                </a:cubicBezTo>
                <a:cubicBezTo>
                  <a:pt x="1752294" y="510118"/>
                  <a:pt x="1746329" y="509416"/>
                  <a:pt x="1742119" y="505206"/>
                </a:cubicBezTo>
                <a:cubicBezTo>
                  <a:pt x="1736506" y="502400"/>
                  <a:pt x="1729489" y="502400"/>
                  <a:pt x="1721069" y="505206"/>
                </a:cubicBezTo>
                <a:cubicBezTo>
                  <a:pt x="1718262" y="508013"/>
                  <a:pt x="1714754" y="508013"/>
                  <a:pt x="1710544" y="505206"/>
                </a:cubicBezTo>
                <a:cubicBezTo>
                  <a:pt x="1707737" y="505206"/>
                  <a:pt x="1704580" y="505206"/>
                  <a:pt x="1701071" y="505206"/>
                </a:cubicBezTo>
                <a:cubicBezTo>
                  <a:pt x="1697563" y="505206"/>
                  <a:pt x="1694405" y="505908"/>
                  <a:pt x="1691599" y="507311"/>
                </a:cubicBezTo>
                <a:lnTo>
                  <a:pt x="1674758" y="507311"/>
                </a:lnTo>
                <a:cubicBezTo>
                  <a:pt x="1667742" y="503101"/>
                  <a:pt x="1659322" y="503101"/>
                  <a:pt x="1649498" y="507311"/>
                </a:cubicBezTo>
                <a:lnTo>
                  <a:pt x="1641078" y="511521"/>
                </a:lnTo>
                <a:cubicBezTo>
                  <a:pt x="1636868" y="511521"/>
                  <a:pt x="1631956" y="507311"/>
                  <a:pt x="1626343" y="498891"/>
                </a:cubicBezTo>
                <a:cubicBezTo>
                  <a:pt x="1623536" y="500295"/>
                  <a:pt x="1621782" y="502049"/>
                  <a:pt x="1621080" y="504154"/>
                </a:cubicBezTo>
                <a:cubicBezTo>
                  <a:pt x="1620379" y="506259"/>
                  <a:pt x="1619326" y="507311"/>
                  <a:pt x="1617923" y="507311"/>
                </a:cubicBezTo>
                <a:cubicBezTo>
                  <a:pt x="1617923" y="510118"/>
                  <a:pt x="1616169" y="511521"/>
                  <a:pt x="1612660" y="511521"/>
                </a:cubicBezTo>
                <a:cubicBezTo>
                  <a:pt x="1609152" y="511521"/>
                  <a:pt x="1606696" y="512925"/>
                  <a:pt x="1605293" y="515731"/>
                </a:cubicBezTo>
                <a:cubicBezTo>
                  <a:pt x="1602486" y="518538"/>
                  <a:pt x="1598978" y="519942"/>
                  <a:pt x="1594768" y="519942"/>
                </a:cubicBezTo>
                <a:cubicBezTo>
                  <a:pt x="1591961" y="519942"/>
                  <a:pt x="1589154" y="515731"/>
                  <a:pt x="1586347" y="507311"/>
                </a:cubicBezTo>
                <a:lnTo>
                  <a:pt x="1598978" y="500996"/>
                </a:lnTo>
                <a:lnTo>
                  <a:pt x="1598978" y="503101"/>
                </a:lnTo>
                <a:cubicBezTo>
                  <a:pt x="1601784" y="501698"/>
                  <a:pt x="1603188" y="499593"/>
                  <a:pt x="1603188" y="496786"/>
                </a:cubicBezTo>
                <a:lnTo>
                  <a:pt x="1598978" y="496786"/>
                </a:lnTo>
                <a:lnTo>
                  <a:pt x="1594768" y="498891"/>
                </a:lnTo>
                <a:cubicBezTo>
                  <a:pt x="1594768" y="498891"/>
                  <a:pt x="1593364" y="497488"/>
                  <a:pt x="1590557" y="494681"/>
                </a:cubicBezTo>
                <a:lnTo>
                  <a:pt x="1580032" y="500996"/>
                </a:lnTo>
                <a:cubicBezTo>
                  <a:pt x="1580032" y="502400"/>
                  <a:pt x="1579331" y="503101"/>
                  <a:pt x="1577927" y="503101"/>
                </a:cubicBezTo>
                <a:cubicBezTo>
                  <a:pt x="1576524" y="503101"/>
                  <a:pt x="1575121" y="503101"/>
                  <a:pt x="1573717" y="503101"/>
                </a:cubicBezTo>
                <a:cubicBezTo>
                  <a:pt x="1565297" y="503101"/>
                  <a:pt x="1556877" y="507311"/>
                  <a:pt x="1548457" y="515731"/>
                </a:cubicBezTo>
                <a:cubicBezTo>
                  <a:pt x="1544247" y="517135"/>
                  <a:pt x="1542142" y="520643"/>
                  <a:pt x="1542142" y="526257"/>
                </a:cubicBezTo>
                <a:cubicBezTo>
                  <a:pt x="1539335" y="526257"/>
                  <a:pt x="1535125" y="525555"/>
                  <a:pt x="1529512" y="524152"/>
                </a:cubicBezTo>
                <a:cubicBezTo>
                  <a:pt x="1523898" y="522748"/>
                  <a:pt x="1518987" y="524152"/>
                  <a:pt x="1514776" y="528362"/>
                </a:cubicBezTo>
                <a:cubicBezTo>
                  <a:pt x="1517583" y="535378"/>
                  <a:pt x="1520039" y="539238"/>
                  <a:pt x="1522144" y="539939"/>
                </a:cubicBezTo>
                <a:cubicBezTo>
                  <a:pt x="1524249" y="540641"/>
                  <a:pt x="1526705" y="538185"/>
                  <a:pt x="1529512" y="532572"/>
                </a:cubicBezTo>
                <a:cubicBezTo>
                  <a:pt x="1530915" y="529765"/>
                  <a:pt x="1536528" y="528362"/>
                  <a:pt x="1546352" y="528362"/>
                </a:cubicBezTo>
                <a:cubicBezTo>
                  <a:pt x="1546352" y="536782"/>
                  <a:pt x="1545650" y="541693"/>
                  <a:pt x="1544247" y="543097"/>
                </a:cubicBezTo>
                <a:cubicBezTo>
                  <a:pt x="1544247" y="547307"/>
                  <a:pt x="1542844" y="550815"/>
                  <a:pt x="1540037" y="553622"/>
                </a:cubicBezTo>
                <a:cubicBezTo>
                  <a:pt x="1531617" y="555025"/>
                  <a:pt x="1527407" y="562042"/>
                  <a:pt x="1527407" y="574672"/>
                </a:cubicBezTo>
                <a:cubicBezTo>
                  <a:pt x="1527407" y="578882"/>
                  <a:pt x="1526705" y="581689"/>
                  <a:pt x="1525302" y="583092"/>
                </a:cubicBezTo>
                <a:cubicBezTo>
                  <a:pt x="1521092" y="591512"/>
                  <a:pt x="1518987" y="597126"/>
                  <a:pt x="1518987" y="599932"/>
                </a:cubicBezTo>
                <a:cubicBezTo>
                  <a:pt x="1518987" y="602739"/>
                  <a:pt x="1521092" y="607651"/>
                  <a:pt x="1525302" y="614668"/>
                </a:cubicBezTo>
                <a:lnTo>
                  <a:pt x="1527407" y="620983"/>
                </a:lnTo>
                <a:cubicBezTo>
                  <a:pt x="1530213" y="632210"/>
                  <a:pt x="1531617" y="641331"/>
                  <a:pt x="1531617" y="648348"/>
                </a:cubicBezTo>
                <a:cubicBezTo>
                  <a:pt x="1537230" y="652558"/>
                  <a:pt x="1540037" y="659575"/>
                  <a:pt x="1540037" y="669398"/>
                </a:cubicBezTo>
                <a:cubicBezTo>
                  <a:pt x="1540037" y="680625"/>
                  <a:pt x="1543545" y="691150"/>
                  <a:pt x="1550562" y="700974"/>
                </a:cubicBezTo>
                <a:cubicBezTo>
                  <a:pt x="1554772" y="705184"/>
                  <a:pt x="1556877" y="710095"/>
                  <a:pt x="1556877" y="715709"/>
                </a:cubicBezTo>
                <a:lnTo>
                  <a:pt x="1561087" y="722024"/>
                </a:lnTo>
                <a:cubicBezTo>
                  <a:pt x="1566700" y="726234"/>
                  <a:pt x="1569507" y="736057"/>
                  <a:pt x="1569507" y="751494"/>
                </a:cubicBezTo>
                <a:lnTo>
                  <a:pt x="1563192" y="808330"/>
                </a:lnTo>
                <a:cubicBezTo>
                  <a:pt x="1561789" y="819557"/>
                  <a:pt x="1559333" y="830082"/>
                  <a:pt x="1555825" y="839905"/>
                </a:cubicBezTo>
                <a:cubicBezTo>
                  <a:pt x="1552316" y="849729"/>
                  <a:pt x="1549860" y="856745"/>
                  <a:pt x="1548457" y="860956"/>
                </a:cubicBezTo>
                <a:lnTo>
                  <a:pt x="1542142" y="888321"/>
                </a:lnTo>
                <a:cubicBezTo>
                  <a:pt x="1533722" y="903758"/>
                  <a:pt x="1526705" y="918142"/>
                  <a:pt x="1521092" y="931474"/>
                </a:cubicBezTo>
                <a:cubicBezTo>
                  <a:pt x="1515478" y="944806"/>
                  <a:pt x="1509865" y="957085"/>
                  <a:pt x="1504251" y="968312"/>
                </a:cubicBezTo>
                <a:cubicBezTo>
                  <a:pt x="1502848" y="973925"/>
                  <a:pt x="1500743" y="979889"/>
                  <a:pt x="1497936" y="986205"/>
                </a:cubicBezTo>
                <a:cubicBezTo>
                  <a:pt x="1495130" y="992520"/>
                  <a:pt x="1493025" y="997782"/>
                  <a:pt x="1491621" y="1001992"/>
                </a:cubicBezTo>
                <a:cubicBezTo>
                  <a:pt x="1486008" y="1007606"/>
                  <a:pt x="1480395" y="1015675"/>
                  <a:pt x="1474781" y="1026200"/>
                </a:cubicBezTo>
                <a:cubicBezTo>
                  <a:pt x="1469168" y="1036725"/>
                  <a:pt x="1464958" y="1044794"/>
                  <a:pt x="1462151" y="1050408"/>
                </a:cubicBezTo>
                <a:cubicBezTo>
                  <a:pt x="1460747" y="1053214"/>
                  <a:pt x="1458993" y="1058477"/>
                  <a:pt x="1456888" y="1066195"/>
                </a:cubicBezTo>
                <a:cubicBezTo>
                  <a:pt x="1454783" y="1073914"/>
                  <a:pt x="1450222" y="1079177"/>
                  <a:pt x="1443206" y="1081983"/>
                </a:cubicBezTo>
                <a:cubicBezTo>
                  <a:pt x="1441802" y="1086193"/>
                  <a:pt x="1440048" y="1090052"/>
                  <a:pt x="1437943" y="1093561"/>
                </a:cubicBezTo>
                <a:cubicBezTo>
                  <a:pt x="1435838" y="1097069"/>
                  <a:pt x="1434084" y="1099525"/>
                  <a:pt x="1432681" y="1100928"/>
                </a:cubicBezTo>
                <a:lnTo>
                  <a:pt x="1403210" y="1153554"/>
                </a:lnTo>
                <a:cubicBezTo>
                  <a:pt x="1400404" y="1156361"/>
                  <a:pt x="1396895" y="1161273"/>
                  <a:pt x="1392685" y="1168289"/>
                </a:cubicBezTo>
                <a:cubicBezTo>
                  <a:pt x="1388475" y="1175306"/>
                  <a:pt x="1384265" y="1180218"/>
                  <a:pt x="1380055" y="1183024"/>
                </a:cubicBezTo>
                <a:lnTo>
                  <a:pt x="1365320" y="1210390"/>
                </a:lnTo>
                <a:cubicBezTo>
                  <a:pt x="1361110" y="1217406"/>
                  <a:pt x="1354795" y="1225125"/>
                  <a:pt x="1346375" y="1233545"/>
                </a:cubicBezTo>
                <a:cubicBezTo>
                  <a:pt x="1340761" y="1239158"/>
                  <a:pt x="1335849" y="1246175"/>
                  <a:pt x="1331639" y="1254595"/>
                </a:cubicBezTo>
                <a:lnTo>
                  <a:pt x="1333744" y="1254595"/>
                </a:lnTo>
                <a:cubicBezTo>
                  <a:pt x="1357601" y="1264419"/>
                  <a:pt x="1387072" y="1269330"/>
                  <a:pt x="1422155" y="1269330"/>
                </a:cubicBezTo>
                <a:cubicBezTo>
                  <a:pt x="1433382" y="1269330"/>
                  <a:pt x="1451626" y="1267927"/>
                  <a:pt x="1476886" y="1265120"/>
                </a:cubicBezTo>
                <a:cubicBezTo>
                  <a:pt x="1488113" y="1263717"/>
                  <a:pt x="1500392" y="1261261"/>
                  <a:pt x="1513724" y="1257753"/>
                </a:cubicBezTo>
                <a:cubicBezTo>
                  <a:pt x="1527056" y="1254244"/>
                  <a:pt x="1536528" y="1252490"/>
                  <a:pt x="1542142" y="1252490"/>
                </a:cubicBezTo>
                <a:lnTo>
                  <a:pt x="1630553" y="1252490"/>
                </a:lnTo>
                <a:cubicBezTo>
                  <a:pt x="1640376" y="1252490"/>
                  <a:pt x="1650200" y="1251438"/>
                  <a:pt x="1660023" y="1249333"/>
                </a:cubicBezTo>
                <a:cubicBezTo>
                  <a:pt x="1669847" y="1247228"/>
                  <a:pt x="1678968" y="1245473"/>
                  <a:pt x="1687389" y="1244070"/>
                </a:cubicBezTo>
                <a:cubicBezTo>
                  <a:pt x="1693002" y="1245473"/>
                  <a:pt x="1696861" y="1244772"/>
                  <a:pt x="1698966" y="1241965"/>
                </a:cubicBezTo>
                <a:cubicBezTo>
                  <a:pt x="1701071" y="1239158"/>
                  <a:pt x="1702825" y="1237755"/>
                  <a:pt x="1704229" y="1237755"/>
                </a:cubicBezTo>
                <a:cubicBezTo>
                  <a:pt x="1708439" y="1234948"/>
                  <a:pt x="1723876" y="1224423"/>
                  <a:pt x="1750539" y="1206180"/>
                </a:cubicBezTo>
                <a:cubicBezTo>
                  <a:pt x="1760363" y="1203373"/>
                  <a:pt x="1775098" y="1195655"/>
                  <a:pt x="1794745" y="1183024"/>
                </a:cubicBezTo>
                <a:cubicBezTo>
                  <a:pt x="1811585" y="1171798"/>
                  <a:pt x="1824215" y="1164079"/>
                  <a:pt x="1832635" y="1159869"/>
                </a:cubicBezTo>
                <a:cubicBezTo>
                  <a:pt x="1857896" y="1145836"/>
                  <a:pt x="1871929" y="1137416"/>
                  <a:pt x="1874736" y="1134609"/>
                </a:cubicBezTo>
                <a:lnTo>
                  <a:pt x="2118919" y="989362"/>
                </a:lnTo>
                <a:lnTo>
                  <a:pt x="2175770" y="954517"/>
                </a:lnTo>
                <a:lnTo>
                  <a:pt x="2175770" y="955463"/>
                </a:lnTo>
                <a:lnTo>
                  <a:pt x="2119971" y="995940"/>
                </a:lnTo>
                <a:cubicBezTo>
                  <a:pt x="2094009" y="1015061"/>
                  <a:pt x="2063486" y="1037778"/>
                  <a:pt x="2028403" y="1064091"/>
                </a:cubicBezTo>
                <a:cubicBezTo>
                  <a:pt x="1958235" y="1116716"/>
                  <a:pt x="1922450" y="1146537"/>
                  <a:pt x="1921046" y="1153554"/>
                </a:cubicBezTo>
                <a:cubicBezTo>
                  <a:pt x="1919643" y="1159167"/>
                  <a:pt x="1925958" y="1157062"/>
                  <a:pt x="1939992" y="1147239"/>
                </a:cubicBezTo>
                <a:cubicBezTo>
                  <a:pt x="1954025" y="1137416"/>
                  <a:pt x="1970163" y="1126189"/>
                  <a:pt x="1988407" y="1113559"/>
                </a:cubicBezTo>
                <a:cubicBezTo>
                  <a:pt x="2040331" y="1077071"/>
                  <a:pt x="2069801" y="1058126"/>
                  <a:pt x="2076818" y="1056723"/>
                </a:cubicBezTo>
                <a:cubicBezTo>
                  <a:pt x="2037524" y="1079177"/>
                  <a:pt x="2007352" y="1104086"/>
                  <a:pt x="1986302" y="1131451"/>
                </a:cubicBezTo>
                <a:cubicBezTo>
                  <a:pt x="1965252" y="1158817"/>
                  <a:pt x="1952271" y="1180218"/>
                  <a:pt x="1947359" y="1195655"/>
                </a:cubicBezTo>
                <a:cubicBezTo>
                  <a:pt x="1942447" y="1211091"/>
                  <a:pt x="1935782" y="1234948"/>
                  <a:pt x="1927361" y="1267225"/>
                </a:cubicBezTo>
                <a:lnTo>
                  <a:pt x="1927361" y="1305116"/>
                </a:lnTo>
                <a:cubicBezTo>
                  <a:pt x="1927361" y="1330376"/>
                  <a:pt x="1928765" y="1343006"/>
                  <a:pt x="1931571" y="1343006"/>
                </a:cubicBezTo>
                <a:cubicBezTo>
                  <a:pt x="1932975" y="1343006"/>
                  <a:pt x="1935782" y="1337042"/>
                  <a:pt x="1939992" y="1325114"/>
                </a:cubicBezTo>
                <a:cubicBezTo>
                  <a:pt x="1944202" y="1313185"/>
                  <a:pt x="1947710" y="1304414"/>
                  <a:pt x="1950517" y="1298801"/>
                </a:cubicBezTo>
                <a:cubicBezTo>
                  <a:pt x="1954727" y="1297397"/>
                  <a:pt x="1959989" y="1308624"/>
                  <a:pt x="1966304" y="1332481"/>
                </a:cubicBezTo>
                <a:cubicBezTo>
                  <a:pt x="1972619" y="1356338"/>
                  <a:pt x="1977180" y="1368267"/>
                  <a:pt x="1979987" y="1368267"/>
                </a:cubicBezTo>
                <a:cubicBezTo>
                  <a:pt x="1988407" y="1368267"/>
                  <a:pt x="1989810" y="1373178"/>
                  <a:pt x="1984197" y="1383002"/>
                </a:cubicBezTo>
                <a:cubicBezTo>
                  <a:pt x="1977180" y="1390018"/>
                  <a:pt x="1973672" y="1397035"/>
                  <a:pt x="1973672" y="1404052"/>
                </a:cubicBezTo>
                <a:cubicBezTo>
                  <a:pt x="1982092" y="1408262"/>
                  <a:pt x="1983495" y="1417384"/>
                  <a:pt x="1977882" y="1431417"/>
                </a:cubicBezTo>
                <a:cubicBezTo>
                  <a:pt x="1982092" y="1437031"/>
                  <a:pt x="1984899" y="1445100"/>
                  <a:pt x="1986302" y="1455625"/>
                </a:cubicBezTo>
                <a:cubicBezTo>
                  <a:pt x="1987705" y="1466150"/>
                  <a:pt x="1989810" y="1474921"/>
                  <a:pt x="1992617" y="1481938"/>
                </a:cubicBezTo>
                <a:cubicBezTo>
                  <a:pt x="1991214" y="1484745"/>
                  <a:pt x="1990863" y="1487902"/>
                  <a:pt x="1991565" y="1491411"/>
                </a:cubicBezTo>
                <a:cubicBezTo>
                  <a:pt x="1992266" y="1494919"/>
                  <a:pt x="1992617" y="1498076"/>
                  <a:pt x="1992617" y="1500883"/>
                </a:cubicBezTo>
                <a:cubicBezTo>
                  <a:pt x="1992617" y="1505093"/>
                  <a:pt x="1991214" y="1510005"/>
                  <a:pt x="1988407" y="1515618"/>
                </a:cubicBezTo>
                <a:cubicBezTo>
                  <a:pt x="1985600" y="1521232"/>
                  <a:pt x="1982092" y="1525442"/>
                  <a:pt x="1977882" y="1528249"/>
                </a:cubicBezTo>
                <a:cubicBezTo>
                  <a:pt x="1958235" y="1538072"/>
                  <a:pt x="1953323" y="1550702"/>
                  <a:pt x="1963147" y="1566139"/>
                </a:cubicBezTo>
                <a:cubicBezTo>
                  <a:pt x="1963147" y="1567542"/>
                  <a:pt x="1962796" y="1569998"/>
                  <a:pt x="1962094" y="1573506"/>
                </a:cubicBezTo>
                <a:cubicBezTo>
                  <a:pt x="1961393" y="1577015"/>
                  <a:pt x="1959288" y="1579471"/>
                  <a:pt x="1955779" y="1580874"/>
                </a:cubicBezTo>
                <a:cubicBezTo>
                  <a:pt x="1952271" y="1582277"/>
                  <a:pt x="1947008" y="1583681"/>
                  <a:pt x="1939992" y="1585084"/>
                </a:cubicBezTo>
                <a:cubicBezTo>
                  <a:pt x="1934378" y="1586487"/>
                  <a:pt x="1930519" y="1589645"/>
                  <a:pt x="1928414" y="1594557"/>
                </a:cubicBezTo>
                <a:cubicBezTo>
                  <a:pt x="1926309" y="1599468"/>
                  <a:pt x="1927361" y="1601924"/>
                  <a:pt x="1931571" y="1601924"/>
                </a:cubicBezTo>
                <a:cubicBezTo>
                  <a:pt x="1932975" y="1603328"/>
                  <a:pt x="1935080" y="1606485"/>
                  <a:pt x="1937886" y="1611397"/>
                </a:cubicBezTo>
                <a:cubicBezTo>
                  <a:pt x="1940693" y="1616309"/>
                  <a:pt x="1944202" y="1619466"/>
                  <a:pt x="1948412" y="1620870"/>
                </a:cubicBezTo>
                <a:cubicBezTo>
                  <a:pt x="1955428" y="1625080"/>
                  <a:pt x="1961042" y="1628939"/>
                  <a:pt x="1965252" y="1632447"/>
                </a:cubicBezTo>
                <a:cubicBezTo>
                  <a:pt x="1969462" y="1635956"/>
                  <a:pt x="1971567" y="1639815"/>
                  <a:pt x="1971567" y="1644025"/>
                </a:cubicBezTo>
                <a:cubicBezTo>
                  <a:pt x="1971567" y="1645428"/>
                  <a:pt x="1970163" y="1653147"/>
                  <a:pt x="1967357" y="1667180"/>
                </a:cubicBezTo>
                <a:cubicBezTo>
                  <a:pt x="1964550" y="1682617"/>
                  <a:pt x="1951218" y="1699457"/>
                  <a:pt x="1927361" y="1717701"/>
                </a:cubicBezTo>
                <a:cubicBezTo>
                  <a:pt x="1925958" y="1719104"/>
                  <a:pt x="1924555" y="1723314"/>
                  <a:pt x="1923151" y="1730331"/>
                </a:cubicBezTo>
                <a:cubicBezTo>
                  <a:pt x="1921748" y="1737347"/>
                  <a:pt x="1919643" y="1741558"/>
                  <a:pt x="1916836" y="1742961"/>
                </a:cubicBezTo>
                <a:cubicBezTo>
                  <a:pt x="1907013" y="1745768"/>
                  <a:pt x="1892628" y="1750679"/>
                  <a:pt x="1873683" y="1757696"/>
                </a:cubicBezTo>
                <a:cubicBezTo>
                  <a:pt x="1854738" y="1764713"/>
                  <a:pt x="1839652" y="1768221"/>
                  <a:pt x="1828425" y="1768221"/>
                </a:cubicBezTo>
                <a:cubicBezTo>
                  <a:pt x="1822812" y="1768221"/>
                  <a:pt x="1815795" y="1766818"/>
                  <a:pt x="1807375" y="1764011"/>
                </a:cubicBezTo>
                <a:lnTo>
                  <a:pt x="1805270" y="1764011"/>
                </a:lnTo>
                <a:cubicBezTo>
                  <a:pt x="1782816" y="1768221"/>
                  <a:pt x="1755451" y="1770326"/>
                  <a:pt x="1723174" y="1770326"/>
                </a:cubicBezTo>
                <a:cubicBezTo>
                  <a:pt x="1707737" y="1770326"/>
                  <a:pt x="1692300" y="1768221"/>
                  <a:pt x="1676864" y="1764011"/>
                </a:cubicBezTo>
                <a:cubicBezTo>
                  <a:pt x="1661427" y="1759801"/>
                  <a:pt x="1647393" y="1755591"/>
                  <a:pt x="1634763" y="1751381"/>
                </a:cubicBezTo>
                <a:cubicBezTo>
                  <a:pt x="1624940" y="1747171"/>
                  <a:pt x="1615116" y="1741207"/>
                  <a:pt x="1605293" y="1733488"/>
                </a:cubicBezTo>
                <a:cubicBezTo>
                  <a:pt x="1595469" y="1725770"/>
                  <a:pt x="1587751" y="1720507"/>
                  <a:pt x="1582137" y="1717701"/>
                </a:cubicBezTo>
                <a:cubicBezTo>
                  <a:pt x="1577927" y="1716297"/>
                  <a:pt x="1575822" y="1714192"/>
                  <a:pt x="1575822" y="1711386"/>
                </a:cubicBezTo>
                <a:cubicBezTo>
                  <a:pt x="1574419" y="1701562"/>
                  <a:pt x="1570911" y="1693493"/>
                  <a:pt x="1565297" y="1687178"/>
                </a:cubicBezTo>
                <a:cubicBezTo>
                  <a:pt x="1559684" y="1680863"/>
                  <a:pt x="1553369" y="1675600"/>
                  <a:pt x="1546352" y="1671390"/>
                </a:cubicBezTo>
                <a:cubicBezTo>
                  <a:pt x="1539335" y="1667180"/>
                  <a:pt x="1534423" y="1663672"/>
                  <a:pt x="1531617" y="1660865"/>
                </a:cubicBezTo>
                <a:cubicBezTo>
                  <a:pt x="1517583" y="1652445"/>
                  <a:pt x="1497936" y="1635605"/>
                  <a:pt x="1472676" y="1610344"/>
                </a:cubicBezTo>
                <a:cubicBezTo>
                  <a:pt x="1464256" y="1601924"/>
                  <a:pt x="1450222" y="1589996"/>
                  <a:pt x="1430576" y="1574559"/>
                </a:cubicBezTo>
                <a:cubicBezTo>
                  <a:pt x="1410929" y="1559122"/>
                  <a:pt x="1394790" y="1543685"/>
                  <a:pt x="1382160" y="1528249"/>
                </a:cubicBezTo>
                <a:cubicBezTo>
                  <a:pt x="1375143" y="1518425"/>
                  <a:pt x="1365671" y="1508251"/>
                  <a:pt x="1353742" y="1497726"/>
                </a:cubicBezTo>
                <a:cubicBezTo>
                  <a:pt x="1341814" y="1487200"/>
                  <a:pt x="1333043" y="1479131"/>
                  <a:pt x="1327429" y="1473518"/>
                </a:cubicBezTo>
                <a:lnTo>
                  <a:pt x="1217968" y="1340901"/>
                </a:lnTo>
                <a:lnTo>
                  <a:pt x="1213758" y="1340901"/>
                </a:lnTo>
                <a:cubicBezTo>
                  <a:pt x="1210951" y="1343708"/>
                  <a:pt x="1207443" y="1346164"/>
                  <a:pt x="1203233" y="1348269"/>
                </a:cubicBezTo>
                <a:cubicBezTo>
                  <a:pt x="1199023" y="1350374"/>
                  <a:pt x="1194813" y="1353531"/>
                  <a:pt x="1190603" y="1357741"/>
                </a:cubicBezTo>
                <a:cubicBezTo>
                  <a:pt x="1180779" y="1361952"/>
                  <a:pt x="1173763" y="1366161"/>
                  <a:pt x="1169552" y="1370372"/>
                </a:cubicBezTo>
                <a:lnTo>
                  <a:pt x="1154817" y="1385107"/>
                </a:lnTo>
                <a:lnTo>
                  <a:pt x="1154817" y="1387212"/>
                </a:lnTo>
                <a:cubicBezTo>
                  <a:pt x="1150607" y="1391422"/>
                  <a:pt x="1142889" y="1396334"/>
                  <a:pt x="1131662" y="1401947"/>
                </a:cubicBezTo>
                <a:lnTo>
                  <a:pt x="1125347" y="1414577"/>
                </a:lnTo>
                <a:cubicBezTo>
                  <a:pt x="1118330" y="1414577"/>
                  <a:pt x="1111664" y="1415279"/>
                  <a:pt x="1105349" y="1416682"/>
                </a:cubicBezTo>
                <a:cubicBezTo>
                  <a:pt x="1099034" y="1418085"/>
                  <a:pt x="1093070" y="1419489"/>
                  <a:pt x="1087457" y="1420892"/>
                </a:cubicBezTo>
                <a:cubicBezTo>
                  <a:pt x="1084650" y="1420892"/>
                  <a:pt x="1077633" y="1422296"/>
                  <a:pt x="1066406" y="1425102"/>
                </a:cubicBezTo>
                <a:cubicBezTo>
                  <a:pt x="1022902" y="1444749"/>
                  <a:pt x="997642" y="1456678"/>
                  <a:pt x="990625" y="1460888"/>
                </a:cubicBezTo>
                <a:cubicBezTo>
                  <a:pt x="976592" y="1463694"/>
                  <a:pt x="967470" y="1465799"/>
                  <a:pt x="963260" y="1467203"/>
                </a:cubicBezTo>
                <a:lnTo>
                  <a:pt x="950630" y="1475623"/>
                </a:lnTo>
                <a:cubicBezTo>
                  <a:pt x="916950" y="1486850"/>
                  <a:pt x="900109" y="1492463"/>
                  <a:pt x="900109" y="1492463"/>
                </a:cubicBezTo>
                <a:cubicBezTo>
                  <a:pt x="879059" y="1498076"/>
                  <a:pt x="865026" y="1504392"/>
                  <a:pt x="858009" y="1511408"/>
                </a:cubicBezTo>
                <a:cubicBezTo>
                  <a:pt x="846782" y="1519828"/>
                  <a:pt x="828538" y="1528249"/>
                  <a:pt x="803278" y="1536668"/>
                </a:cubicBezTo>
                <a:cubicBezTo>
                  <a:pt x="799068" y="1540879"/>
                  <a:pt x="793104" y="1544387"/>
                  <a:pt x="785385" y="1547194"/>
                </a:cubicBezTo>
                <a:cubicBezTo>
                  <a:pt x="777667" y="1550000"/>
                  <a:pt x="772404" y="1552105"/>
                  <a:pt x="769598" y="1553509"/>
                </a:cubicBezTo>
                <a:cubicBezTo>
                  <a:pt x="751354" y="1560525"/>
                  <a:pt x="742934" y="1564034"/>
                  <a:pt x="744337" y="1564034"/>
                </a:cubicBezTo>
                <a:cubicBezTo>
                  <a:pt x="744337" y="1564034"/>
                  <a:pt x="743987" y="1563683"/>
                  <a:pt x="743285" y="1562981"/>
                </a:cubicBezTo>
                <a:cubicBezTo>
                  <a:pt x="742583" y="1562280"/>
                  <a:pt x="741531" y="1561929"/>
                  <a:pt x="740127" y="1561929"/>
                </a:cubicBezTo>
                <a:cubicBezTo>
                  <a:pt x="748548" y="1557719"/>
                  <a:pt x="758020" y="1552456"/>
                  <a:pt x="768545" y="1546141"/>
                </a:cubicBezTo>
                <a:cubicBezTo>
                  <a:pt x="779070" y="1539826"/>
                  <a:pt x="787841" y="1535265"/>
                  <a:pt x="794858" y="1532458"/>
                </a:cubicBezTo>
                <a:cubicBezTo>
                  <a:pt x="799068" y="1528249"/>
                  <a:pt x="807488" y="1522986"/>
                  <a:pt x="820118" y="1516671"/>
                </a:cubicBezTo>
                <a:cubicBezTo>
                  <a:pt x="832748" y="1510356"/>
                  <a:pt x="841169" y="1503690"/>
                  <a:pt x="845379" y="1496673"/>
                </a:cubicBezTo>
                <a:lnTo>
                  <a:pt x="845379" y="1494568"/>
                </a:lnTo>
                <a:cubicBezTo>
                  <a:pt x="825732" y="1505795"/>
                  <a:pt x="810996" y="1513513"/>
                  <a:pt x="801173" y="1517723"/>
                </a:cubicBezTo>
                <a:cubicBezTo>
                  <a:pt x="761879" y="1540177"/>
                  <a:pt x="732409" y="1555614"/>
                  <a:pt x="712762" y="1564034"/>
                </a:cubicBezTo>
                <a:lnTo>
                  <a:pt x="710657" y="1561929"/>
                </a:lnTo>
                <a:cubicBezTo>
                  <a:pt x="714867" y="1559122"/>
                  <a:pt x="718375" y="1557017"/>
                  <a:pt x="721182" y="1555614"/>
                </a:cubicBezTo>
                <a:cubicBezTo>
                  <a:pt x="723989" y="1554210"/>
                  <a:pt x="726094" y="1553509"/>
                  <a:pt x="727497" y="1553509"/>
                </a:cubicBezTo>
                <a:lnTo>
                  <a:pt x="765388" y="1521933"/>
                </a:lnTo>
                <a:cubicBezTo>
                  <a:pt x="772404" y="1516320"/>
                  <a:pt x="780474" y="1509654"/>
                  <a:pt x="789596" y="1501936"/>
                </a:cubicBezTo>
                <a:cubicBezTo>
                  <a:pt x="798717" y="1494217"/>
                  <a:pt x="808891" y="1486148"/>
                  <a:pt x="820118" y="1477728"/>
                </a:cubicBezTo>
                <a:cubicBezTo>
                  <a:pt x="836958" y="1467904"/>
                  <a:pt x="853097" y="1454573"/>
                  <a:pt x="868534" y="1437732"/>
                </a:cubicBezTo>
                <a:cubicBezTo>
                  <a:pt x="874147" y="1432119"/>
                  <a:pt x="880813" y="1426506"/>
                  <a:pt x="888532" y="1420892"/>
                </a:cubicBezTo>
                <a:cubicBezTo>
                  <a:pt x="896250" y="1415279"/>
                  <a:pt x="904319" y="1408964"/>
                  <a:pt x="912739" y="1401947"/>
                </a:cubicBezTo>
                <a:cubicBezTo>
                  <a:pt x="914143" y="1400544"/>
                  <a:pt x="916248" y="1399491"/>
                  <a:pt x="919055" y="1398789"/>
                </a:cubicBezTo>
                <a:cubicBezTo>
                  <a:pt x="921861" y="1398088"/>
                  <a:pt x="924668" y="1396334"/>
                  <a:pt x="927475" y="1393527"/>
                </a:cubicBezTo>
                <a:cubicBezTo>
                  <a:pt x="930281" y="1386510"/>
                  <a:pt x="934842" y="1380897"/>
                  <a:pt x="941157" y="1376687"/>
                </a:cubicBezTo>
                <a:cubicBezTo>
                  <a:pt x="947472" y="1372477"/>
                  <a:pt x="951332" y="1369670"/>
                  <a:pt x="952735" y="1368267"/>
                </a:cubicBezTo>
                <a:cubicBezTo>
                  <a:pt x="961155" y="1359846"/>
                  <a:pt x="973785" y="1350725"/>
                  <a:pt x="990625" y="1340901"/>
                </a:cubicBezTo>
                <a:lnTo>
                  <a:pt x="1011676" y="1311431"/>
                </a:lnTo>
                <a:lnTo>
                  <a:pt x="1017991" y="1303011"/>
                </a:lnTo>
                <a:lnTo>
                  <a:pt x="1020096" y="1303011"/>
                </a:lnTo>
                <a:cubicBezTo>
                  <a:pt x="1021499" y="1298801"/>
                  <a:pt x="1027814" y="1289679"/>
                  <a:pt x="1039041" y="1275645"/>
                </a:cubicBezTo>
                <a:lnTo>
                  <a:pt x="1041146" y="1271435"/>
                </a:lnTo>
                <a:lnTo>
                  <a:pt x="1047461" y="1258805"/>
                </a:lnTo>
                <a:cubicBezTo>
                  <a:pt x="1050268" y="1258805"/>
                  <a:pt x="1051671" y="1258104"/>
                  <a:pt x="1051671" y="1256700"/>
                </a:cubicBezTo>
                <a:cubicBezTo>
                  <a:pt x="1061495" y="1252490"/>
                  <a:pt x="1069213" y="1245473"/>
                  <a:pt x="1074826" y="1235650"/>
                </a:cubicBezTo>
                <a:cubicBezTo>
                  <a:pt x="1074826" y="1235650"/>
                  <a:pt x="1079738" y="1230738"/>
                  <a:pt x="1089562" y="1220915"/>
                </a:cubicBezTo>
                <a:cubicBezTo>
                  <a:pt x="1090965" y="1219511"/>
                  <a:pt x="1092017" y="1217056"/>
                  <a:pt x="1092719" y="1213547"/>
                </a:cubicBezTo>
                <a:cubicBezTo>
                  <a:pt x="1093421" y="1210039"/>
                  <a:pt x="1092368" y="1207583"/>
                  <a:pt x="1089562" y="1206180"/>
                </a:cubicBezTo>
                <a:cubicBezTo>
                  <a:pt x="1081141" y="1201970"/>
                  <a:pt x="1072721" y="1196005"/>
                  <a:pt x="1064301" y="1188287"/>
                </a:cubicBezTo>
                <a:cubicBezTo>
                  <a:pt x="1055881" y="1180568"/>
                  <a:pt x="1048865" y="1174604"/>
                  <a:pt x="1043251" y="1170394"/>
                </a:cubicBezTo>
                <a:cubicBezTo>
                  <a:pt x="1040444" y="1159167"/>
                  <a:pt x="1035533" y="1152852"/>
                  <a:pt x="1028516" y="1151449"/>
                </a:cubicBezTo>
                <a:cubicBezTo>
                  <a:pt x="1025709" y="1147239"/>
                  <a:pt x="1022902" y="1143731"/>
                  <a:pt x="1020096" y="1140924"/>
                </a:cubicBezTo>
                <a:cubicBezTo>
                  <a:pt x="1017289" y="1138117"/>
                  <a:pt x="1015184" y="1135310"/>
                  <a:pt x="1013781" y="1132504"/>
                </a:cubicBezTo>
                <a:lnTo>
                  <a:pt x="1003256" y="1124084"/>
                </a:lnTo>
                <a:cubicBezTo>
                  <a:pt x="999045" y="1119874"/>
                  <a:pt x="994134" y="1114962"/>
                  <a:pt x="988520" y="1109349"/>
                </a:cubicBezTo>
                <a:cubicBezTo>
                  <a:pt x="982907" y="1103735"/>
                  <a:pt x="977995" y="1097420"/>
                  <a:pt x="973785" y="1090403"/>
                </a:cubicBezTo>
                <a:lnTo>
                  <a:pt x="967470" y="1079878"/>
                </a:lnTo>
                <a:cubicBezTo>
                  <a:pt x="961857" y="1077071"/>
                  <a:pt x="957647" y="1074265"/>
                  <a:pt x="954840" y="1071458"/>
                </a:cubicBezTo>
                <a:cubicBezTo>
                  <a:pt x="949227" y="1067248"/>
                  <a:pt x="946420" y="1060231"/>
                  <a:pt x="946420" y="1050408"/>
                </a:cubicBezTo>
                <a:cubicBezTo>
                  <a:pt x="946420" y="1050408"/>
                  <a:pt x="943613" y="1047601"/>
                  <a:pt x="938000" y="1041988"/>
                </a:cubicBezTo>
                <a:lnTo>
                  <a:pt x="914844" y="1010412"/>
                </a:lnTo>
                <a:cubicBezTo>
                  <a:pt x="913441" y="1010412"/>
                  <a:pt x="912739" y="1009009"/>
                  <a:pt x="912739" y="1006202"/>
                </a:cubicBezTo>
                <a:cubicBezTo>
                  <a:pt x="911336" y="1004799"/>
                  <a:pt x="910634" y="1002694"/>
                  <a:pt x="910634" y="999887"/>
                </a:cubicBezTo>
                <a:lnTo>
                  <a:pt x="923265" y="999887"/>
                </a:lnTo>
                <a:cubicBezTo>
                  <a:pt x="927475" y="995677"/>
                  <a:pt x="930281" y="993572"/>
                  <a:pt x="931685" y="993572"/>
                </a:cubicBezTo>
                <a:cubicBezTo>
                  <a:pt x="934491" y="993572"/>
                  <a:pt x="939403" y="997081"/>
                  <a:pt x="946420" y="1004097"/>
                </a:cubicBezTo>
                <a:cubicBezTo>
                  <a:pt x="950630" y="1011114"/>
                  <a:pt x="954840" y="1013219"/>
                  <a:pt x="959050" y="1010412"/>
                </a:cubicBezTo>
                <a:cubicBezTo>
                  <a:pt x="966067" y="1010412"/>
                  <a:pt x="970277" y="1011816"/>
                  <a:pt x="971680" y="1014622"/>
                </a:cubicBezTo>
                <a:cubicBezTo>
                  <a:pt x="1017991" y="1039883"/>
                  <a:pt x="1059390" y="1065143"/>
                  <a:pt x="1095877" y="1090403"/>
                </a:cubicBezTo>
                <a:lnTo>
                  <a:pt x="1095877" y="1088298"/>
                </a:lnTo>
                <a:lnTo>
                  <a:pt x="1159027" y="1128294"/>
                </a:lnTo>
                <a:cubicBezTo>
                  <a:pt x="1163237" y="1124084"/>
                  <a:pt x="1166395" y="1119874"/>
                  <a:pt x="1168500" y="1115664"/>
                </a:cubicBezTo>
                <a:cubicBezTo>
                  <a:pt x="1170605" y="1111453"/>
                  <a:pt x="1173061" y="1107945"/>
                  <a:pt x="1175868" y="1105138"/>
                </a:cubicBezTo>
                <a:cubicBezTo>
                  <a:pt x="1177271" y="1102332"/>
                  <a:pt x="1184288" y="1094613"/>
                  <a:pt x="1196918" y="1081983"/>
                </a:cubicBezTo>
                <a:lnTo>
                  <a:pt x="1199023" y="1075668"/>
                </a:lnTo>
                <a:cubicBezTo>
                  <a:pt x="1200426" y="1072861"/>
                  <a:pt x="1203934" y="1068651"/>
                  <a:pt x="1209548" y="1063038"/>
                </a:cubicBezTo>
                <a:cubicBezTo>
                  <a:pt x="1209548" y="1061635"/>
                  <a:pt x="1210951" y="1059530"/>
                  <a:pt x="1213758" y="1056723"/>
                </a:cubicBezTo>
                <a:cubicBezTo>
                  <a:pt x="1213758" y="1052513"/>
                  <a:pt x="1215161" y="1049005"/>
                  <a:pt x="1217968" y="1046198"/>
                </a:cubicBezTo>
                <a:lnTo>
                  <a:pt x="1222178" y="1031463"/>
                </a:lnTo>
                <a:cubicBezTo>
                  <a:pt x="1229195" y="1025849"/>
                  <a:pt x="1235510" y="1017429"/>
                  <a:pt x="1241123" y="1006202"/>
                </a:cubicBezTo>
                <a:lnTo>
                  <a:pt x="1264279" y="970417"/>
                </a:lnTo>
                <a:cubicBezTo>
                  <a:pt x="1267085" y="964803"/>
                  <a:pt x="1270243" y="959892"/>
                  <a:pt x="1273751" y="955682"/>
                </a:cubicBezTo>
                <a:cubicBezTo>
                  <a:pt x="1277260" y="951472"/>
                  <a:pt x="1279715" y="947262"/>
                  <a:pt x="1281119" y="943052"/>
                </a:cubicBezTo>
                <a:lnTo>
                  <a:pt x="1293749" y="917791"/>
                </a:lnTo>
                <a:cubicBezTo>
                  <a:pt x="1299362" y="912178"/>
                  <a:pt x="1304274" y="903758"/>
                  <a:pt x="1308484" y="892531"/>
                </a:cubicBezTo>
                <a:lnTo>
                  <a:pt x="1325324" y="854641"/>
                </a:lnTo>
                <a:cubicBezTo>
                  <a:pt x="1326728" y="850430"/>
                  <a:pt x="1329534" y="845168"/>
                  <a:pt x="1333744" y="838853"/>
                </a:cubicBezTo>
                <a:cubicBezTo>
                  <a:pt x="1337954" y="832538"/>
                  <a:pt x="1340761" y="825872"/>
                  <a:pt x="1342164" y="818855"/>
                </a:cubicBezTo>
                <a:cubicBezTo>
                  <a:pt x="1346375" y="816048"/>
                  <a:pt x="1349883" y="809032"/>
                  <a:pt x="1352690" y="797805"/>
                </a:cubicBezTo>
                <a:cubicBezTo>
                  <a:pt x="1362513" y="783771"/>
                  <a:pt x="1370231" y="766229"/>
                  <a:pt x="1375845" y="745179"/>
                </a:cubicBezTo>
                <a:cubicBezTo>
                  <a:pt x="1388475" y="725532"/>
                  <a:pt x="1394790" y="706587"/>
                  <a:pt x="1394790" y="688344"/>
                </a:cubicBezTo>
                <a:cubicBezTo>
                  <a:pt x="1394790" y="682730"/>
                  <a:pt x="1397597" y="672907"/>
                  <a:pt x="1403210" y="658873"/>
                </a:cubicBezTo>
                <a:cubicBezTo>
                  <a:pt x="1406017" y="651856"/>
                  <a:pt x="1406368" y="647296"/>
                  <a:pt x="1404263" y="645191"/>
                </a:cubicBezTo>
                <a:cubicBezTo>
                  <a:pt x="1402158" y="643085"/>
                  <a:pt x="1398299" y="642735"/>
                  <a:pt x="1392685" y="644138"/>
                </a:cubicBezTo>
                <a:lnTo>
                  <a:pt x="1384265" y="644138"/>
                </a:lnTo>
                <a:cubicBezTo>
                  <a:pt x="1375845" y="644138"/>
                  <a:pt x="1370933" y="641331"/>
                  <a:pt x="1369530" y="635718"/>
                </a:cubicBezTo>
                <a:cubicBezTo>
                  <a:pt x="1365320" y="628701"/>
                  <a:pt x="1365320" y="619579"/>
                  <a:pt x="1369530" y="608353"/>
                </a:cubicBezTo>
                <a:cubicBezTo>
                  <a:pt x="1370933" y="605546"/>
                  <a:pt x="1374441" y="596424"/>
                  <a:pt x="1380055" y="580987"/>
                </a:cubicBezTo>
                <a:cubicBezTo>
                  <a:pt x="1371635" y="580987"/>
                  <a:pt x="1366021" y="588004"/>
                  <a:pt x="1363215" y="602037"/>
                </a:cubicBezTo>
                <a:cubicBezTo>
                  <a:pt x="1361811" y="609054"/>
                  <a:pt x="1359005" y="616071"/>
                  <a:pt x="1354795" y="623088"/>
                </a:cubicBezTo>
                <a:cubicBezTo>
                  <a:pt x="1350585" y="630105"/>
                  <a:pt x="1347778" y="635718"/>
                  <a:pt x="1346375" y="639928"/>
                </a:cubicBezTo>
                <a:cubicBezTo>
                  <a:pt x="1343568" y="641331"/>
                  <a:pt x="1340410" y="643085"/>
                  <a:pt x="1336902" y="645191"/>
                </a:cubicBezTo>
                <a:cubicBezTo>
                  <a:pt x="1333393" y="647296"/>
                  <a:pt x="1330938" y="649050"/>
                  <a:pt x="1329534" y="650453"/>
                </a:cubicBezTo>
                <a:cubicBezTo>
                  <a:pt x="1328131" y="643436"/>
                  <a:pt x="1327429" y="635718"/>
                  <a:pt x="1327429" y="627298"/>
                </a:cubicBezTo>
                <a:cubicBezTo>
                  <a:pt x="1326026" y="625894"/>
                  <a:pt x="1326728" y="623789"/>
                  <a:pt x="1329534" y="620983"/>
                </a:cubicBezTo>
                <a:cubicBezTo>
                  <a:pt x="1339358" y="616773"/>
                  <a:pt x="1345673" y="607651"/>
                  <a:pt x="1348479" y="593617"/>
                </a:cubicBezTo>
                <a:lnTo>
                  <a:pt x="1342164" y="591512"/>
                </a:lnTo>
                <a:lnTo>
                  <a:pt x="1302169" y="606248"/>
                </a:lnTo>
                <a:lnTo>
                  <a:pt x="1289539" y="606248"/>
                </a:lnTo>
                <a:cubicBezTo>
                  <a:pt x="1285329" y="606248"/>
                  <a:pt x="1281820" y="605546"/>
                  <a:pt x="1279014" y="604143"/>
                </a:cubicBezTo>
                <a:cubicBezTo>
                  <a:pt x="1276207" y="602739"/>
                  <a:pt x="1273400" y="602037"/>
                  <a:pt x="1270594" y="602037"/>
                </a:cubicBezTo>
                <a:lnTo>
                  <a:pt x="1257964" y="602037"/>
                </a:lnTo>
                <a:cubicBezTo>
                  <a:pt x="1253753" y="602037"/>
                  <a:pt x="1248842" y="603441"/>
                  <a:pt x="1243228" y="606248"/>
                </a:cubicBezTo>
                <a:cubicBezTo>
                  <a:pt x="1247438" y="606248"/>
                  <a:pt x="1252701" y="608703"/>
                  <a:pt x="1259016" y="613615"/>
                </a:cubicBezTo>
                <a:cubicBezTo>
                  <a:pt x="1265331" y="618527"/>
                  <a:pt x="1270594" y="620281"/>
                  <a:pt x="1274804" y="618878"/>
                </a:cubicBezTo>
                <a:cubicBezTo>
                  <a:pt x="1279014" y="618878"/>
                  <a:pt x="1281820" y="620983"/>
                  <a:pt x="1283224" y="625193"/>
                </a:cubicBezTo>
                <a:cubicBezTo>
                  <a:pt x="1286030" y="626596"/>
                  <a:pt x="1288837" y="627298"/>
                  <a:pt x="1291644" y="627298"/>
                </a:cubicBezTo>
                <a:cubicBezTo>
                  <a:pt x="1294451" y="627298"/>
                  <a:pt x="1296555" y="625193"/>
                  <a:pt x="1297959" y="620983"/>
                </a:cubicBezTo>
                <a:lnTo>
                  <a:pt x="1300064" y="620983"/>
                </a:lnTo>
                <a:lnTo>
                  <a:pt x="1306379" y="631508"/>
                </a:lnTo>
                <a:cubicBezTo>
                  <a:pt x="1303572" y="631508"/>
                  <a:pt x="1301467" y="632210"/>
                  <a:pt x="1300064" y="633613"/>
                </a:cubicBezTo>
                <a:cubicBezTo>
                  <a:pt x="1298661" y="635016"/>
                  <a:pt x="1296555" y="635718"/>
                  <a:pt x="1293749" y="635718"/>
                </a:cubicBezTo>
                <a:cubicBezTo>
                  <a:pt x="1289539" y="634315"/>
                  <a:pt x="1284627" y="633262"/>
                  <a:pt x="1279014" y="632560"/>
                </a:cubicBezTo>
                <a:cubicBezTo>
                  <a:pt x="1273400" y="631859"/>
                  <a:pt x="1269190" y="630105"/>
                  <a:pt x="1266384" y="627298"/>
                </a:cubicBezTo>
                <a:lnTo>
                  <a:pt x="1264279" y="627298"/>
                </a:lnTo>
                <a:cubicBezTo>
                  <a:pt x="1258665" y="630105"/>
                  <a:pt x="1250947" y="630105"/>
                  <a:pt x="1241123" y="627298"/>
                </a:cubicBezTo>
                <a:cubicBezTo>
                  <a:pt x="1238317" y="625894"/>
                  <a:pt x="1233405" y="625193"/>
                  <a:pt x="1226388" y="625193"/>
                </a:cubicBezTo>
                <a:lnTo>
                  <a:pt x="1196918" y="614668"/>
                </a:lnTo>
                <a:cubicBezTo>
                  <a:pt x="1196918" y="618878"/>
                  <a:pt x="1195514" y="623789"/>
                  <a:pt x="1192708" y="629403"/>
                </a:cubicBezTo>
                <a:lnTo>
                  <a:pt x="1192708" y="635718"/>
                </a:lnTo>
                <a:cubicBezTo>
                  <a:pt x="1191304" y="639928"/>
                  <a:pt x="1188147" y="645191"/>
                  <a:pt x="1183235" y="651506"/>
                </a:cubicBezTo>
                <a:cubicBezTo>
                  <a:pt x="1178323" y="657821"/>
                  <a:pt x="1175166" y="663785"/>
                  <a:pt x="1173763" y="669398"/>
                </a:cubicBezTo>
                <a:cubicBezTo>
                  <a:pt x="1173763" y="669398"/>
                  <a:pt x="1173412" y="669749"/>
                  <a:pt x="1172710" y="670451"/>
                </a:cubicBezTo>
                <a:cubicBezTo>
                  <a:pt x="1172008" y="671152"/>
                  <a:pt x="1171657" y="671503"/>
                  <a:pt x="1171657" y="671503"/>
                </a:cubicBezTo>
                <a:cubicBezTo>
                  <a:pt x="1168851" y="686940"/>
                  <a:pt x="1163939" y="699570"/>
                  <a:pt x="1156922" y="709394"/>
                </a:cubicBezTo>
                <a:cubicBezTo>
                  <a:pt x="1155519" y="713604"/>
                  <a:pt x="1153414" y="718866"/>
                  <a:pt x="1150607" y="725181"/>
                </a:cubicBezTo>
                <a:cubicBezTo>
                  <a:pt x="1147801" y="731496"/>
                  <a:pt x="1145696" y="736759"/>
                  <a:pt x="1144292" y="740969"/>
                </a:cubicBezTo>
                <a:lnTo>
                  <a:pt x="1144292" y="743074"/>
                </a:lnTo>
                <a:cubicBezTo>
                  <a:pt x="1138679" y="748688"/>
                  <a:pt x="1133065" y="759213"/>
                  <a:pt x="1127452" y="774649"/>
                </a:cubicBezTo>
                <a:cubicBezTo>
                  <a:pt x="1126049" y="777456"/>
                  <a:pt x="1123593" y="779561"/>
                  <a:pt x="1120084" y="780965"/>
                </a:cubicBezTo>
                <a:cubicBezTo>
                  <a:pt x="1116576" y="782368"/>
                  <a:pt x="1114120" y="783771"/>
                  <a:pt x="1112717" y="785175"/>
                </a:cubicBezTo>
                <a:lnTo>
                  <a:pt x="1112717" y="797805"/>
                </a:lnTo>
                <a:cubicBezTo>
                  <a:pt x="1101490" y="794998"/>
                  <a:pt x="1095877" y="798507"/>
                  <a:pt x="1095877" y="808330"/>
                </a:cubicBezTo>
                <a:lnTo>
                  <a:pt x="1087457" y="808330"/>
                </a:lnTo>
                <a:cubicBezTo>
                  <a:pt x="1083246" y="808330"/>
                  <a:pt x="1080440" y="809382"/>
                  <a:pt x="1079036" y="811487"/>
                </a:cubicBezTo>
                <a:cubicBezTo>
                  <a:pt x="1077633" y="813592"/>
                  <a:pt x="1076931" y="816750"/>
                  <a:pt x="1076931" y="820960"/>
                </a:cubicBezTo>
                <a:cubicBezTo>
                  <a:pt x="1065705" y="820960"/>
                  <a:pt x="1061495" y="830784"/>
                  <a:pt x="1064301" y="850430"/>
                </a:cubicBezTo>
                <a:cubicBezTo>
                  <a:pt x="1060091" y="847624"/>
                  <a:pt x="1056232" y="845870"/>
                  <a:pt x="1052724" y="845168"/>
                </a:cubicBezTo>
                <a:cubicBezTo>
                  <a:pt x="1049215" y="844466"/>
                  <a:pt x="1046759" y="844115"/>
                  <a:pt x="1045356" y="844115"/>
                </a:cubicBezTo>
                <a:cubicBezTo>
                  <a:pt x="1046759" y="849729"/>
                  <a:pt x="1046409" y="853588"/>
                  <a:pt x="1044303" y="855693"/>
                </a:cubicBezTo>
                <a:cubicBezTo>
                  <a:pt x="1042198" y="857798"/>
                  <a:pt x="1039041" y="859552"/>
                  <a:pt x="1034831" y="860956"/>
                </a:cubicBezTo>
                <a:cubicBezTo>
                  <a:pt x="1032024" y="860956"/>
                  <a:pt x="1028165" y="861306"/>
                  <a:pt x="1023253" y="862008"/>
                </a:cubicBezTo>
                <a:cubicBezTo>
                  <a:pt x="1018342" y="862710"/>
                  <a:pt x="1015184" y="861657"/>
                  <a:pt x="1013781" y="858851"/>
                </a:cubicBezTo>
                <a:lnTo>
                  <a:pt x="1001151" y="850430"/>
                </a:lnTo>
                <a:cubicBezTo>
                  <a:pt x="1009571" y="850430"/>
                  <a:pt x="1014833" y="847624"/>
                  <a:pt x="1016938" y="842010"/>
                </a:cubicBezTo>
                <a:cubicBezTo>
                  <a:pt x="1019043" y="836397"/>
                  <a:pt x="1020797" y="832888"/>
                  <a:pt x="1022201" y="831485"/>
                </a:cubicBezTo>
                <a:cubicBezTo>
                  <a:pt x="1022201" y="828678"/>
                  <a:pt x="1021850" y="825872"/>
                  <a:pt x="1021148" y="823065"/>
                </a:cubicBezTo>
                <a:cubicBezTo>
                  <a:pt x="1020447" y="820258"/>
                  <a:pt x="1019394" y="818855"/>
                  <a:pt x="1017991" y="818855"/>
                </a:cubicBezTo>
                <a:lnTo>
                  <a:pt x="1007466" y="816750"/>
                </a:lnTo>
                <a:cubicBezTo>
                  <a:pt x="1001852" y="816750"/>
                  <a:pt x="992029" y="822363"/>
                  <a:pt x="977995" y="833590"/>
                </a:cubicBezTo>
                <a:cubicBezTo>
                  <a:pt x="975188" y="834994"/>
                  <a:pt x="970277" y="834994"/>
                  <a:pt x="963260" y="833590"/>
                </a:cubicBezTo>
                <a:cubicBezTo>
                  <a:pt x="961857" y="832187"/>
                  <a:pt x="959050" y="830082"/>
                  <a:pt x="954840" y="827275"/>
                </a:cubicBezTo>
                <a:cubicBezTo>
                  <a:pt x="950630" y="824468"/>
                  <a:pt x="946420" y="825872"/>
                  <a:pt x="942210" y="831485"/>
                </a:cubicBezTo>
                <a:lnTo>
                  <a:pt x="923265" y="833590"/>
                </a:lnTo>
                <a:lnTo>
                  <a:pt x="927475" y="848325"/>
                </a:lnTo>
                <a:lnTo>
                  <a:pt x="933790" y="852535"/>
                </a:lnTo>
                <a:lnTo>
                  <a:pt x="919055" y="860956"/>
                </a:lnTo>
                <a:cubicBezTo>
                  <a:pt x="902214" y="860956"/>
                  <a:pt x="891689" y="863762"/>
                  <a:pt x="887479" y="869376"/>
                </a:cubicBezTo>
                <a:cubicBezTo>
                  <a:pt x="880462" y="876392"/>
                  <a:pt x="873446" y="876392"/>
                  <a:pt x="866429" y="869376"/>
                </a:cubicBezTo>
                <a:cubicBezTo>
                  <a:pt x="860815" y="866569"/>
                  <a:pt x="856605" y="866569"/>
                  <a:pt x="853799" y="869376"/>
                </a:cubicBezTo>
                <a:cubicBezTo>
                  <a:pt x="848185" y="872182"/>
                  <a:pt x="843274" y="873586"/>
                  <a:pt x="839064" y="873586"/>
                </a:cubicBezTo>
                <a:cubicBezTo>
                  <a:pt x="825030" y="873586"/>
                  <a:pt x="815908" y="867271"/>
                  <a:pt x="811698" y="854641"/>
                </a:cubicBezTo>
                <a:cubicBezTo>
                  <a:pt x="810295" y="853237"/>
                  <a:pt x="809593" y="849729"/>
                  <a:pt x="809593" y="844115"/>
                </a:cubicBezTo>
                <a:cubicBezTo>
                  <a:pt x="812400" y="849729"/>
                  <a:pt x="815908" y="851834"/>
                  <a:pt x="820118" y="850430"/>
                </a:cubicBezTo>
                <a:cubicBezTo>
                  <a:pt x="817312" y="842010"/>
                  <a:pt x="813803" y="839905"/>
                  <a:pt x="809593" y="844115"/>
                </a:cubicBezTo>
                <a:lnTo>
                  <a:pt x="807488" y="839905"/>
                </a:lnTo>
                <a:cubicBezTo>
                  <a:pt x="804681" y="842712"/>
                  <a:pt x="802576" y="844115"/>
                  <a:pt x="801173" y="844115"/>
                </a:cubicBezTo>
                <a:cubicBezTo>
                  <a:pt x="795560" y="845519"/>
                  <a:pt x="792753" y="849729"/>
                  <a:pt x="792753" y="856745"/>
                </a:cubicBezTo>
                <a:cubicBezTo>
                  <a:pt x="794156" y="858149"/>
                  <a:pt x="794858" y="860956"/>
                  <a:pt x="794858" y="865166"/>
                </a:cubicBezTo>
                <a:cubicBezTo>
                  <a:pt x="793455" y="865166"/>
                  <a:pt x="792402" y="865516"/>
                  <a:pt x="791700" y="866218"/>
                </a:cubicBezTo>
                <a:cubicBezTo>
                  <a:pt x="790999" y="866920"/>
                  <a:pt x="789946" y="866569"/>
                  <a:pt x="788543" y="865166"/>
                </a:cubicBezTo>
                <a:cubicBezTo>
                  <a:pt x="788543" y="863762"/>
                  <a:pt x="787841" y="862710"/>
                  <a:pt x="786438" y="862008"/>
                </a:cubicBezTo>
                <a:cubicBezTo>
                  <a:pt x="785035" y="861306"/>
                  <a:pt x="784333" y="860254"/>
                  <a:pt x="784333" y="858851"/>
                </a:cubicBezTo>
                <a:cubicBezTo>
                  <a:pt x="784333" y="853237"/>
                  <a:pt x="782929" y="849378"/>
                  <a:pt x="780123" y="847273"/>
                </a:cubicBezTo>
                <a:cubicBezTo>
                  <a:pt x="777316" y="845168"/>
                  <a:pt x="771703" y="844817"/>
                  <a:pt x="763283" y="846220"/>
                </a:cubicBezTo>
                <a:cubicBezTo>
                  <a:pt x="759073" y="847624"/>
                  <a:pt x="754161" y="847974"/>
                  <a:pt x="748548" y="847273"/>
                </a:cubicBezTo>
                <a:cubicBezTo>
                  <a:pt x="742934" y="846571"/>
                  <a:pt x="738724" y="846220"/>
                  <a:pt x="735917" y="846220"/>
                </a:cubicBezTo>
                <a:lnTo>
                  <a:pt x="729602" y="846220"/>
                </a:lnTo>
                <a:cubicBezTo>
                  <a:pt x="712762" y="846220"/>
                  <a:pt x="700132" y="847624"/>
                  <a:pt x="691712" y="850430"/>
                </a:cubicBezTo>
                <a:lnTo>
                  <a:pt x="658031" y="858851"/>
                </a:lnTo>
                <a:lnTo>
                  <a:pt x="655926" y="863060"/>
                </a:lnTo>
                <a:lnTo>
                  <a:pt x="658031" y="871481"/>
                </a:lnTo>
                <a:cubicBezTo>
                  <a:pt x="663645" y="874287"/>
                  <a:pt x="666451" y="877445"/>
                  <a:pt x="666451" y="880953"/>
                </a:cubicBezTo>
                <a:cubicBezTo>
                  <a:pt x="666451" y="884462"/>
                  <a:pt x="665750" y="889724"/>
                  <a:pt x="664346" y="896741"/>
                </a:cubicBezTo>
                <a:lnTo>
                  <a:pt x="651716" y="915686"/>
                </a:lnTo>
                <a:cubicBezTo>
                  <a:pt x="651716" y="915686"/>
                  <a:pt x="651365" y="916037"/>
                  <a:pt x="650664" y="916739"/>
                </a:cubicBezTo>
                <a:cubicBezTo>
                  <a:pt x="649962" y="917440"/>
                  <a:pt x="649611" y="917791"/>
                  <a:pt x="649611" y="917791"/>
                </a:cubicBezTo>
                <a:lnTo>
                  <a:pt x="645401" y="917791"/>
                </a:lnTo>
                <a:cubicBezTo>
                  <a:pt x="642594" y="923405"/>
                  <a:pt x="637683" y="927615"/>
                  <a:pt x="630666" y="930421"/>
                </a:cubicBezTo>
                <a:lnTo>
                  <a:pt x="630666" y="932526"/>
                </a:lnTo>
                <a:cubicBezTo>
                  <a:pt x="643296" y="931123"/>
                  <a:pt x="656979" y="934982"/>
                  <a:pt x="671714" y="944104"/>
                </a:cubicBezTo>
                <a:cubicBezTo>
                  <a:pt x="686449" y="953226"/>
                  <a:pt x="697325" y="959892"/>
                  <a:pt x="704342" y="964102"/>
                </a:cubicBezTo>
                <a:cubicBezTo>
                  <a:pt x="716972" y="972522"/>
                  <a:pt x="723287" y="976732"/>
                  <a:pt x="723287" y="976732"/>
                </a:cubicBezTo>
                <a:cubicBezTo>
                  <a:pt x="740127" y="982345"/>
                  <a:pt x="749951" y="996379"/>
                  <a:pt x="752758" y="1018832"/>
                </a:cubicBezTo>
                <a:cubicBezTo>
                  <a:pt x="752758" y="1030059"/>
                  <a:pt x="758371" y="1037076"/>
                  <a:pt x="769598" y="1039883"/>
                </a:cubicBezTo>
                <a:cubicBezTo>
                  <a:pt x="779421" y="1044093"/>
                  <a:pt x="786438" y="1049005"/>
                  <a:pt x="790648" y="1054618"/>
                </a:cubicBezTo>
                <a:cubicBezTo>
                  <a:pt x="797665" y="1061635"/>
                  <a:pt x="804681" y="1063740"/>
                  <a:pt x="811698" y="1060933"/>
                </a:cubicBezTo>
                <a:lnTo>
                  <a:pt x="813803" y="1060933"/>
                </a:lnTo>
                <a:cubicBezTo>
                  <a:pt x="810996" y="1067950"/>
                  <a:pt x="808891" y="1072160"/>
                  <a:pt x="807488" y="1073563"/>
                </a:cubicBezTo>
                <a:cubicBezTo>
                  <a:pt x="807488" y="1074966"/>
                  <a:pt x="807488" y="1076019"/>
                  <a:pt x="807488" y="1076721"/>
                </a:cubicBezTo>
                <a:cubicBezTo>
                  <a:pt x="807488" y="1077422"/>
                  <a:pt x="808190" y="1077773"/>
                  <a:pt x="809593" y="1077773"/>
                </a:cubicBezTo>
                <a:cubicBezTo>
                  <a:pt x="810996" y="1074966"/>
                  <a:pt x="814505" y="1073563"/>
                  <a:pt x="820118" y="1073563"/>
                </a:cubicBezTo>
                <a:cubicBezTo>
                  <a:pt x="820118" y="1080580"/>
                  <a:pt x="822223" y="1084088"/>
                  <a:pt x="826433" y="1084088"/>
                </a:cubicBezTo>
                <a:cubicBezTo>
                  <a:pt x="832047" y="1084088"/>
                  <a:pt x="836958" y="1082685"/>
                  <a:pt x="841169" y="1079878"/>
                </a:cubicBezTo>
                <a:lnTo>
                  <a:pt x="841169" y="1090403"/>
                </a:lnTo>
                <a:cubicBezTo>
                  <a:pt x="845379" y="1083387"/>
                  <a:pt x="853799" y="1065845"/>
                  <a:pt x="866429" y="1037778"/>
                </a:cubicBezTo>
                <a:cubicBezTo>
                  <a:pt x="866429" y="1041988"/>
                  <a:pt x="866078" y="1047952"/>
                  <a:pt x="865376" y="1055670"/>
                </a:cubicBezTo>
                <a:cubicBezTo>
                  <a:pt x="864675" y="1063389"/>
                  <a:pt x="865026" y="1069353"/>
                  <a:pt x="866429" y="1073563"/>
                </a:cubicBezTo>
                <a:cubicBezTo>
                  <a:pt x="860815" y="1091807"/>
                  <a:pt x="860114" y="1104437"/>
                  <a:pt x="864324" y="1111453"/>
                </a:cubicBezTo>
                <a:cubicBezTo>
                  <a:pt x="865727" y="1112857"/>
                  <a:pt x="868183" y="1114260"/>
                  <a:pt x="871691" y="1115664"/>
                </a:cubicBezTo>
                <a:cubicBezTo>
                  <a:pt x="875200" y="1117067"/>
                  <a:pt x="877656" y="1119172"/>
                  <a:pt x="879059" y="1121979"/>
                </a:cubicBezTo>
                <a:lnTo>
                  <a:pt x="883269" y="1138819"/>
                </a:lnTo>
                <a:cubicBezTo>
                  <a:pt x="880462" y="1143029"/>
                  <a:pt x="879059" y="1147590"/>
                  <a:pt x="879059" y="1152502"/>
                </a:cubicBezTo>
                <a:cubicBezTo>
                  <a:pt x="879059" y="1157413"/>
                  <a:pt x="879059" y="1161273"/>
                  <a:pt x="879059" y="1164079"/>
                </a:cubicBezTo>
                <a:cubicBezTo>
                  <a:pt x="879059" y="1165482"/>
                  <a:pt x="879410" y="1168640"/>
                  <a:pt x="880112" y="1173552"/>
                </a:cubicBezTo>
                <a:cubicBezTo>
                  <a:pt x="880813" y="1178463"/>
                  <a:pt x="880462" y="1183726"/>
                  <a:pt x="879059" y="1189339"/>
                </a:cubicBezTo>
                <a:lnTo>
                  <a:pt x="868534" y="1214600"/>
                </a:lnTo>
                <a:cubicBezTo>
                  <a:pt x="865727" y="1220213"/>
                  <a:pt x="864324" y="1227230"/>
                  <a:pt x="864324" y="1235650"/>
                </a:cubicBezTo>
                <a:lnTo>
                  <a:pt x="851694" y="1273540"/>
                </a:lnTo>
                <a:lnTo>
                  <a:pt x="847484" y="1281961"/>
                </a:lnTo>
                <a:lnTo>
                  <a:pt x="834853" y="1315641"/>
                </a:lnTo>
                <a:cubicBezTo>
                  <a:pt x="833450" y="1318448"/>
                  <a:pt x="831696" y="1321956"/>
                  <a:pt x="829591" y="1326166"/>
                </a:cubicBezTo>
                <a:cubicBezTo>
                  <a:pt x="827486" y="1330376"/>
                  <a:pt x="824328" y="1334586"/>
                  <a:pt x="820118" y="1338796"/>
                </a:cubicBezTo>
                <a:cubicBezTo>
                  <a:pt x="817312" y="1343006"/>
                  <a:pt x="814505" y="1348620"/>
                  <a:pt x="811698" y="1355636"/>
                </a:cubicBezTo>
                <a:cubicBezTo>
                  <a:pt x="808891" y="1362653"/>
                  <a:pt x="805383" y="1368267"/>
                  <a:pt x="801173" y="1372477"/>
                </a:cubicBezTo>
                <a:cubicBezTo>
                  <a:pt x="801173" y="1376687"/>
                  <a:pt x="799068" y="1382300"/>
                  <a:pt x="794858" y="1389317"/>
                </a:cubicBezTo>
                <a:cubicBezTo>
                  <a:pt x="793455" y="1389317"/>
                  <a:pt x="791350" y="1391422"/>
                  <a:pt x="788543" y="1395632"/>
                </a:cubicBezTo>
                <a:cubicBezTo>
                  <a:pt x="788543" y="1395632"/>
                  <a:pt x="780824" y="1403350"/>
                  <a:pt x="765388" y="1418787"/>
                </a:cubicBezTo>
                <a:cubicBezTo>
                  <a:pt x="763984" y="1421594"/>
                  <a:pt x="761879" y="1425804"/>
                  <a:pt x="759073" y="1431417"/>
                </a:cubicBezTo>
                <a:cubicBezTo>
                  <a:pt x="756266" y="1437031"/>
                  <a:pt x="753459" y="1441241"/>
                  <a:pt x="750653" y="1444047"/>
                </a:cubicBezTo>
                <a:lnTo>
                  <a:pt x="744337" y="1446153"/>
                </a:lnTo>
                <a:cubicBezTo>
                  <a:pt x="738724" y="1448959"/>
                  <a:pt x="735917" y="1454573"/>
                  <a:pt x="735917" y="1462993"/>
                </a:cubicBezTo>
                <a:lnTo>
                  <a:pt x="729602" y="1465098"/>
                </a:lnTo>
                <a:cubicBezTo>
                  <a:pt x="729602" y="1466501"/>
                  <a:pt x="726796" y="1470009"/>
                  <a:pt x="721182" y="1475623"/>
                </a:cubicBezTo>
                <a:cubicBezTo>
                  <a:pt x="715569" y="1475623"/>
                  <a:pt x="711359" y="1477026"/>
                  <a:pt x="708552" y="1479833"/>
                </a:cubicBezTo>
                <a:lnTo>
                  <a:pt x="695922" y="1496673"/>
                </a:lnTo>
                <a:cubicBezTo>
                  <a:pt x="693115" y="1507900"/>
                  <a:pt x="686098" y="1513513"/>
                  <a:pt x="674872" y="1513513"/>
                </a:cubicBezTo>
                <a:cubicBezTo>
                  <a:pt x="672065" y="1513513"/>
                  <a:pt x="669258" y="1516320"/>
                  <a:pt x="666451" y="1521933"/>
                </a:cubicBezTo>
                <a:cubicBezTo>
                  <a:pt x="658031" y="1530353"/>
                  <a:pt x="649611" y="1540879"/>
                  <a:pt x="641191" y="1553509"/>
                </a:cubicBezTo>
                <a:cubicBezTo>
                  <a:pt x="638384" y="1554912"/>
                  <a:pt x="634175" y="1557017"/>
                  <a:pt x="628561" y="1559824"/>
                </a:cubicBezTo>
                <a:cubicBezTo>
                  <a:pt x="622948" y="1562631"/>
                  <a:pt x="619439" y="1567542"/>
                  <a:pt x="618036" y="1574559"/>
                </a:cubicBezTo>
                <a:cubicBezTo>
                  <a:pt x="616633" y="1577366"/>
                  <a:pt x="614528" y="1579471"/>
                  <a:pt x="611721" y="1580874"/>
                </a:cubicBezTo>
                <a:cubicBezTo>
                  <a:pt x="608914" y="1582277"/>
                  <a:pt x="606809" y="1583681"/>
                  <a:pt x="605406" y="1585084"/>
                </a:cubicBezTo>
                <a:cubicBezTo>
                  <a:pt x="601196" y="1583681"/>
                  <a:pt x="598389" y="1584032"/>
                  <a:pt x="596986" y="1586137"/>
                </a:cubicBezTo>
                <a:cubicBezTo>
                  <a:pt x="595582" y="1588242"/>
                  <a:pt x="594881" y="1591399"/>
                  <a:pt x="594881" y="1595609"/>
                </a:cubicBezTo>
                <a:cubicBezTo>
                  <a:pt x="594881" y="1598416"/>
                  <a:pt x="592776" y="1599819"/>
                  <a:pt x="588566" y="1599819"/>
                </a:cubicBezTo>
                <a:cubicBezTo>
                  <a:pt x="573129" y="1602626"/>
                  <a:pt x="564007" y="1608239"/>
                  <a:pt x="561200" y="1616659"/>
                </a:cubicBezTo>
                <a:cubicBezTo>
                  <a:pt x="559797" y="1618063"/>
                  <a:pt x="559095" y="1620870"/>
                  <a:pt x="559095" y="1625080"/>
                </a:cubicBezTo>
                <a:cubicBezTo>
                  <a:pt x="557692" y="1629290"/>
                  <a:pt x="554184" y="1632798"/>
                  <a:pt x="548570" y="1635605"/>
                </a:cubicBezTo>
                <a:cubicBezTo>
                  <a:pt x="542957" y="1638411"/>
                  <a:pt x="538045" y="1637710"/>
                  <a:pt x="533835" y="1633500"/>
                </a:cubicBezTo>
                <a:cubicBezTo>
                  <a:pt x="533835" y="1633500"/>
                  <a:pt x="532432" y="1632447"/>
                  <a:pt x="529625" y="1630342"/>
                </a:cubicBezTo>
                <a:cubicBezTo>
                  <a:pt x="526818" y="1628237"/>
                  <a:pt x="523310" y="1629290"/>
                  <a:pt x="519100" y="1633500"/>
                </a:cubicBezTo>
                <a:cubicBezTo>
                  <a:pt x="517696" y="1634903"/>
                  <a:pt x="515591" y="1635605"/>
                  <a:pt x="512785" y="1635605"/>
                </a:cubicBezTo>
                <a:lnTo>
                  <a:pt x="506470" y="1637710"/>
                </a:lnTo>
                <a:lnTo>
                  <a:pt x="527520" y="1654550"/>
                </a:lnTo>
                <a:cubicBezTo>
                  <a:pt x="523310" y="1662970"/>
                  <a:pt x="515591" y="1667180"/>
                  <a:pt x="504365" y="1667180"/>
                </a:cubicBezTo>
                <a:cubicBezTo>
                  <a:pt x="494541" y="1667180"/>
                  <a:pt x="487524" y="1662970"/>
                  <a:pt x="483314" y="1654550"/>
                </a:cubicBezTo>
                <a:cubicBezTo>
                  <a:pt x="480508" y="1647533"/>
                  <a:pt x="482613" y="1643323"/>
                  <a:pt x="489629" y="1641920"/>
                </a:cubicBezTo>
                <a:lnTo>
                  <a:pt x="498049" y="1641920"/>
                </a:lnTo>
                <a:lnTo>
                  <a:pt x="500155" y="1637710"/>
                </a:lnTo>
                <a:lnTo>
                  <a:pt x="498049" y="1633500"/>
                </a:lnTo>
                <a:cubicBezTo>
                  <a:pt x="495243" y="1633500"/>
                  <a:pt x="491734" y="1633149"/>
                  <a:pt x="487524" y="1632447"/>
                </a:cubicBezTo>
                <a:cubicBezTo>
                  <a:pt x="483314" y="1631745"/>
                  <a:pt x="479806" y="1632096"/>
                  <a:pt x="476999" y="1633500"/>
                </a:cubicBezTo>
                <a:cubicBezTo>
                  <a:pt x="468579" y="1633500"/>
                  <a:pt x="467176" y="1637710"/>
                  <a:pt x="472789" y="1646130"/>
                </a:cubicBezTo>
                <a:cubicBezTo>
                  <a:pt x="468579" y="1651743"/>
                  <a:pt x="464369" y="1652445"/>
                  <a:pt x="460159" y="1648235"/>
                </a:cubicBezTo>
                <a:cubicBezTo>
                  <a:pt x="457352" y="1646831"/>
                  <a:pt x="453142" y="1645077"/>
                  <a:pt x="447529" y="1642972"/>
                </a:cubicBezTo>
                <a:cubicBezTo>
                  <a:pt x="441916" y="1640867"/>
                  <a:pt x="437706" y="1639815"/>
                  <a:pt x="434899" y="1639815"/>
                </a:cubicBezTo>
                <a:cubicBezTo>
                  <a:pt x="432092" y="1639815"/>
                  <a:pt x="429285" y="1637710"/>
                  <a:pt x="426479" y="1633500"/>
                </a:cubicBezTo>
                <a:lnTo>
                  <a:pt x="411744" y="1620870"/>
                </a:lnTo>
                <a:cubicBezTo>
                  <a:pt x="393500" y="1612449"/>
                  <a:pt x="380870" y="1601924"/>
                  <a:pt x="373853" y="1589294"/>
                </a:cubicBezTo>
                <a:cubicBezTo>
                  <a:pt x="372450" y="1586487"/>
                  <a:pt x="369994" y="1583681"/>
                  <a:pt x="366485" y="1580874"/>
                </a:cubicBezTo>
                <a:cubicBezTo>
                  <a:pt x="362977" y="1578067"/>
                  <a:pt x="359820" y="1575962"/>
                  <a:pt x="357013" y="1574559"/>
                </a:cubicBezTo>
                <a:cubicBezTo>
                  <a:pt x="348593" y="1563332"/>
                  <a:pt x="343681" y="1553509"/>
                  <a:pt x="342278" y="1545089"/>
                </a:cubicBezTo>
                <a:lnTo>
                  <a:pt x="335963" y="1532458"/>
                </a:lnTo>
                <a:cubicBezTo>
                  <a:pt x="335963" y="1529652"/>
                  <a:pt x="333858" y="1527547"/>
                  <a:pt x="329648" y="1526143"/>
                </a:cubicBezTo>
                <a:cubicBezTo>
                  <a:pt x="325437" y="1520530"/>
                  <a:pt x="325437" y="1513513"/>
                  <a:pt x="329648" y="1505093"/>
                </a:cubicBezTo>
                <a:lnTo>
                  <a:pt x="348593" y="1462993"/>
                </a:lnTo>
                <a:cubicBezTo>
                  <a:pt x="351399" y="1460186"/>
                  <a:pt x="351399" y="1458081"/>
                  <a:pt x="348593" y="1456678"/>
                </a:cubicBezTo>
                <a:cubicBezTo>
                  <a:pt x="347189" y="1453871"/>
                  <a:pt x="347540" y="1451064"/>
                  <a:pt x="349645" y="1448257"/>
                </a:cubicBezTo>
                <a:cubicBezTo>
                  <a:pt x="351750" y="1445451"/>
                  <a:pt x="353505" y="1444047"/>
                  <a:pt x="354908" y="1444047"/>
                </a:cubicBezTo>
                <a:cubicBezTo>
                  <a:pt x="359118" y="1432821"/>
                  <a:pt x="363328" y="1422646"/>
                  <a:pt x="367538" y="1413525"/>
                </a:cubicBezTo>
                <a:cubicBezTo>
                  <a:pt x="371748" y="1404403"/>
                  <a:pt x="375256" y="1396334"/>
                  <a:pt x="378063" y="1389317"/>
                </a:cubicBezTo>
                <a:cubicBezTo>
                  <a:pt x="379466" y="1383703"/>
                  <a:pt x="381571" y="1376336"/>
                  <a:pt x="384378" y="1367214"/>
                </a:cubicBezTo>
                <a:cubicBezTo>
                  <a:pt x="387185" y="1358092"/>
                  <a:pt x="389290" y="1349321"/>
                  <a:pt x="390693" y="1340901"/>
                </a:cubicBezTo>
                <a:cubicBezTo>
                  <a:pt x="392097" y="1332481"/>
                  <a:pt x="392798" y="1319149"/>
                  <a:pt x="392798" y="1300906"/>
                </a:cubicBezTo>
                <a:lnTo>
                  <a:pt x="392798" y="1296696"/>
                </a:lnTo>
                <a:cubicBezTo>
                  <a:pt x="392798" y="1291082"/>
                  <a:pt x="389290" y="1286171"/>
                  <a:pt x="382273" y="1281961"/>
                </a:cubicBezTo>
                <a:cubicBezTo>
                  <a:pt x="371046" y="1273540"/>
                  <a:pt x="368240" y="1262314"/>
                  <a:pt x="373853" y="1248280"/>
                </a:cubicBezTo>
                <a:lnTo>
                  <a:pt x="373853" y="1244070"/>
                </a:lnTo>
                <a:cubicBezTo>
                  <a:pt x="371046" y="1248280"/>
                  <a:pt x="368941" y="1254244"/>
                  <a:pt x="367538" y="1261963"/>
                </a:cubicBezTo>
                <a:cubicBezTo>
                  <a:pt x="366135" y="1269681"/>
                  <a:pt x="362626" y="1276347"/>
                  <a:pt x="357013" y="1281961"/>
                </a:cubicBezTo>
                <a:lnTo>
                  <a:pt x="354908" y="1269330"/>
                </a:lnTo>
                <a:lnTo>
                  <a:pt x="357013" y="1258805"/>
                </a:lnTo>
                <a:cubicBezTo>
                  <a:pt x="357013" y="1251789"/>
                  <a:pt x="356311" y="1247578"/>
                  <a:pt x="354908" y="1246175"/>
                </a:cubicBezTo>
                <a:lnTo>
                  <a:pt x="346488" y="1246175"/>
                </a:lnTo>
                <a:lnTo>
                  <a:pt x="329648" y="1248280"/>
                </a:lnTo>
                <a:cubicBezTo>
                  <a:pt x="324034" y="1248280"/>
                  <a:pt x="321227" y="1250385"/>
                  <a:pt x="321227" y="1254595"/>
                </a:cubicBezTo>
                <a:cubicBezTo>
                  <a:pt x="314211" y="1261612"/>
                  <a:pt x="305791" y="1265471"/>
                  <a:pt x="295967" y="1266173"/>
                </a:cubicBezTo>
                <a:cubicBezTo>
                  <a:pt x="286144" y="1266875"/>
                  <a:pt x="279829" y="1267225"/>
                  <a:pt x="277022" y="1267225"/>
                </a:cubicBezTo>
                <a:cubicBezTo>
                  <a:pt x="250358" y="1274242"/>
                  <a:pt x="232816" y="1279154"/>
                  <a:pt x="224396" y="1281961"/>
                </a:cubicBezTo>
                <a:cubicBezTo>
                  <a:pt x="217380" y="1283364"/>
                  <a:pt x="211415" y="1283715"/>
                  <a:pt x="206504" y="1283013"/>
                </a:cubicBezTo>
                <a:cubicBezTo>
                  <a:pt x="201592" y="1282311"/>
                  <a:pt x="197031" y="1281961"/>
                  <a:pt x="192821" y="1281961"/>
                </a:cubicBezTo>
                <a:cubicBezTo>
                  <a:pt x="192821" y="1281961"/>
                  <a:pt x="191418" y="1281961"/>
                  <a:pt x="188611" y="1281961"/>
                </a:cubicBezTo>
                <a:lnTo>
                  <a:pt x="188611" y="1286171"/>
                </a:lnTo>
                <a:cubicBezTo>
                  <a:pt x="194224" y="1288977"/>
                  <a:pt x="197733" y="1289679"/>
                  <a:pt x="199136" y="1288276"/>
                </a:cubicBezTo>
                <a:cubicBezTo>
                  <a:pt x="204749" y="1288276"/>
                  <a:pt x="208959" y="1289679"/>
                  <a:pt x="211766" y="1292486"/>
                </a:cubicBezTo>
                <a:lnTo>
                  <a:pt x="209661" y="1296696"/>
                </a:lnTo>
                <a:cubicBezTo>
                  <a:pt x="206854" y="1299502"/>
                  <a:pt x="204749" y="1299853"/>
                  <a:pt x="203346" y="1297748"/>
                </a:cubicBezTo>
                <a:cubicBezTo>
                  <a:pt x="201943" y="1295643"/>
                  <a:pt x="200539" y="1293889"/>
                  <a:pt x="199136" y="1292486"/>
                </a:cubicBezTo>
                <a:cubicBezTo>
                  <a:pt x="197733" y="1292486"/>
                  <a:pt x="197031" y="1293187"/>
                  <a:pt x="197031" y="1294591"/>
                </a:cubicBezTo>
                <a:cubicBezTo>
                  <a:pt x="185804" y="1294591"/>
                  <a:pt x="177384" y="1293889"/>
                  <a:pt x="171771" y="1292486"/>
                </a:cubicBezTo>
                <a:cubicBezTo>
                  <a:pt x="167561" y="1292486"/>
                  <a:pt x="157035" y="1290381"/>
                  <a:pt x="140195" y="1286171"/>
                </a:cubicBezTo>
                <a:cubicBezTo>
                  <a:pt x="119145" y="1277750"/>
                  <a:pt x="104410" y="1265120"/>
                  <a:pt x="95990" y="1248280"/>
                </a:cubicBezTo>
                <a:lnTo>
                  <a:pt x="87570" y="1244070"/>
                </a:lnTo>
                <a:lnTo>
                  <a:pt x="81255" y="1231440"/>
                </a:lnTo>
                <a:lnTo>
                  <a:pt x="77045" y="1218810"/>
                </a:lnTo>
                <a:cubicBezTo>
                  <a:pt x="70028" y="1216003"/>
                  <a:pt x="69326" y="1211793"/>
                  <a:pt x="74940" y="1206180"/>
                </a:cubicBezTo>
                <a:cubicBezTo>
                  <a:pt x="76343" y="1204776"/>
                  <a:pt x="77045" y="1201268"/>
                  <a:pt x="77045" y="1195655"/>
                </a:cubicBezTo>
                <a:cubicBezTo>
                  <a:pt x="79851" y="1194251"/>
                  <a:pt x="82307" y="1191795"/>
                  <a:pt x="84412" y="1188287"/>
                </a:cubicBezTo>
                <a:cubicBezTo>
                  <a:pt x="86517" y="1184779"/>
                  <a:pt x="88973" y="1182323"/>
                  <a:pt x="91780" y="1180919"/>
                </a:cubicBezTo>
                <a:cubicBezTo>
                  <a:pt x="93183" y="1180919"/>
                  <a:pt x="94586" y="1179867"/>
                  <a:pt x="95990" y="1177762"/>
                </a:cubicBezTo>
                <a:cubicBezTo>
                  <a:pt x="97393" y="1175657"/>
                  <a:pt x="98796" y="1174604"/>
                  <a:pt x="100200" y="1174604"/>
                </a:cubicBezTo>
                <a:lnTo>
                  <a:pt x="112830" y="1189339"/>
                </a:lnTo>
                <a:cubicBezTo>
                  <a:pt x="110023" y="1192146"/>
                  <a:pt x="109672" y="1195304"/>
                  <a:pt x="111777" y="1198812"/>
                </a:cubicBezTo>
                <a:cubicBezTo>
                  <a:pt x="113882" y="1202320"/>
                  <a:pt x="117742" y="1204776"/>
                  <a:pt x="123355" y="1206180"/>
                </a:cubicBezTo>
                <a:cubicBezTo>
                  <a:pt x="127565" y="1206180"/>
                  <a:pt x="130372" y="1208285"/>
                  <a:pt x="131775" y="1212495"/>
                </a:cubicBezTo>
                <a:cubicBezTo>
                  <a:pt x="137389" y="1216705"/>
                  <a:pt x="145809" y="1218810"/>
                  <a:pt x="157035" y="1218810"/>
                </a:cubicBezTo>
                <a:cubicBezTo>
                  <a:pt x="175279" y="1214600"/>
                  <a:pt x="192119" y="1206881"/>
                  <a:pt x="207556" y="1195655"/>
                </a:cubicBezTo>
                <a:cubicBezTo>
                  <a:pt x="215976" y="1194251"/>
                  <a:pt x="225800" y="1190392"/>
                  <a:pt x="237026" y="1184077"/>
                </a:cubicBezTo>
                <a:cubicBezTo>
                  <a:pt x="248253" y="1177762"/>
                  <a:pt x="258077" y="1173201"/>
                  <a:pt x="266497" y="1170394"/>
                </a:cubicBezTo>
                <a:cubicBezTo>
                  <a:pt x="280530" y="1161974"/>
                  <a:pt x="296669" y="1153554"/>
                  <a:pt x="314912" y="1145134"/>
                </a:cubicBezTo>
                <a:cubicBezTo>
                  <a:pt x="314912" y="1145134"/>
                  <a:pt x="325437" y="1138819"/>
                  <a:pt x="346488" y="1126189"/>
                </a:cubicBezTo>
                <a:lnTo>
                  <a:pt x="365433" y="1117769"/>
                </a:lnTo>
                <a:cubicBezTo>
                  <a:pt x="369643" y="1114962"/>
                  <a:pt x="372450" y="1111804"/>
                  <a:pt x="373853" y="1108296"/>
                </a:cubicBezTo>
                <a:cubicBezTo>
                  <a:pt x="375256" y="1104788"/>
                  <a:pt x="375958" y="1102332"/>
                  <a:pt x="375958" y="1100928"/>
                </a:cubicBezTo>
                <a:lnTo>
                  <a:pt x="380168" y="1084088"/>
                </a:lnTo>
                <a:cubicBezTo>
                  <a:pt x="381571" y="1088298"/>
                  <a:pt x="382273" y="1094613"/>
                  <a:pt x="382273" y="1103033"/>
                </a:cubicBezTo>
                <a:lnTo>
                  <a:pt x="386483" y="1103033"/>
                </a:lnTo>
                <a:lnTo>
                  <a:pt x="392798" y="1084088"/>
                </a:lnTo>
                <a:cubicBezTo>
                  <a:pt x="395605" y="1075668"/>
                  <a:pt x="398412" y="1065845"/>
                  <a:pt x="401218" y="1054618"/>
                </a:cubicBezTo>
                <a:lnTo>
                  <a:pt x="415954" y="1037778"/>
                </a:lnTo>
                <a:cubicBezTo>
                  <a:pt x="418760" y="1032164"/>
                  <a:pt x="420164" y="1026551"/>
                  <a:pt x="420164" y="1020937"/>
                </a:cubicBezTo>
                <a:cubicBezTo>
                  <a:pt x="424374" y="1012517"/>
                  <a:pt x="422970" y="1008307"/>
                  <a:pt x="415954" y="1008307"/>
                </a:cubicBezTo>
                <a:lnTo>
                  <a:pt x="411744" y="1006202"/>
                </a:lnTo>
                <a:cubicBezTo>
                  <a:pt x="406130" y="1003396"/>
                  <a:pt x="402622" y="1001992"/>
                  <a:pt x="401218" y="1001992"/>
                </a:cubicBezTo>
                <a:lnTo>
                  <a:pt x="384378" y="1008307"/>
                </a:lnTo>
                <a:cubicBezTo>
                  <a:pt x="382975" y="1008307"/>
                  <a:pt x="381221" y="1009360"/>
                  <a:pt x="379116" y="1011465"/>
                </a:cubicBezTo>
                <a:cubicBezTo>
                  <a:pt x="377011" y="1013570"/>
                  <a:pt x="374555" y="1013219"/>
                  <a:pt x="371748" y="1010412"/>
                </a:cubicBezTo>
                <a:cubicBezTo>
                  <a:pt x="370345" y="1010412"/>
                  <a:pt x="368240" y="1011816"/>
                  <a:pt x="365433" y="1014622"/>
                </a:cubicBezTo>
                <a:lnTo>
                  <a:pt x="357013" y="1018832"/>
                </a:lnTo>
                <a:lnTo>
                  <a:pt x="346488" y="1010412"/>
                </a:lnTo>
                <a:cubicBezTo>
                  <a:pt x="350698" y="1009009"/>
                  <a:pt x="353154" y="1007956"/>
                  <a:pt x="353855" y="1007255"/>
                </a:cubicBezTo>
                <a:cubicBezTo>
                  <a:pt x="354557" y="1006553"/>
                  <a:pt x="355609" y="1006202"/>
                  <a:pt x="357013" y="1006202"/>
                </a:cubicBezTo>
                <a:cubicBezTo>
                  <a:pt x="355609" y="1001992"/>
                  <a:pt x="353154" y="999185"/>
                  <a:pt x="349645" y="997782"/>
                </a:cubicBezTo>
                <a:cubicBezTo>
                  <a:pt x="346137" y="996379"/>
                  <a:pt x="342979" y="996379"/>
                  <a:pt x="340173" y="997782"/>
                </a:cubicBezTo>
                <a:lnTo>
                  <a:pt x="331753" y="999887"/>
                </a:lnTo>
                <a:cubicBezTo>
                  <a:pt x="328946" y="999887"/>
                  <a:pt x="327542" y="1001992"/>
                  <a:pt x="327542" y="1006202"/>
                </a:cubicBezTo>
                <a:lnTo>
                  <a:pt x="331753" y="1010412"/>
                </a:lnTo>
                <a:cubicBezTo>
                  <a:pt x="333156" y="1010412"/>
                  <a:pt x="335612" y="1011114"/>
                  <a:pt x="339120" y="1012517"/>
                </a:cubicBezTo>
                <a:cubicBezTo>
                  <a:pt x="342629" y="1013921"/>
                  <a:pt x="343681" y="1016026"/>
                  <a:pt x="342278" y="1018832"/>
                </a:cubicBezTo>
                <a:cubicBezTo>
                  <a:pt x="336664" y="1024446"/>
                  <a:pt x="333858" y="1027253"/>
                  <a:pt x="333858" y="1027253"/>
                </a:cubicBezTo>
                <a:cubicBezTo>
                  <a:pt x="328244" y="1030059"/>
                  <a:pt x="324034" y="1031463"/>
                  <a:pt x="321227" y="1031463"/>
                </a:cubicBezTo>
                <a:cubicBezTo>
                  <a:pt x="318421" y="1028656"/>
                  <a:pt x="314912" y="1026551"/>
                  <a:pt x="310702" y="1025148"/>
                </a:cubicBezTo>
                <a:cubicBezTo>
                  <a:pt x="312106" y="1023744"/>
                  <a:pt x="313860" y="1021639"/>
                  <a:pt x="315965" y="1018832"/>
                </a:cubicBezTo>
                <a:cubicBezTo>
                  <a:pt x="318070" y="1016026"/>
                  <a:pt x="319122" y="1013219"/>
                  <a:pt x="319122" y="1010412"/>
                </a:cubicBezTo>
                <a:lnTo>
                  <a:pt x="306492" y="1008307"/>
                </a:lnTo>
                <a:cubicBezTo>
                  <a:pt x="300879" y="1008307"/>
                  <a:pt x="296669" y="1009711"/>
                  <a:pt x="293862" y="1012517"/>
                </a:cubicBezTo>
                <a:cubicBezTo>
                  <a:pt x="292459" y="1018131"/>
                  <a:pt x="293862" y="1021639"/>
                  <a:pt x="298072" y="1023042"/>
                </a:cubicBezTo>
                <a:lnTo>
                  <a:pt x="310702" y="1029358"/>
                </a:lnTo>
                <a:lnTo>
                  <a:pt x="312807" y="1033568"/>
                </a:lnTo>
                <a:lnTo>
                  <a:pt x="308597" y="1035673"/>
                </a:lnTo>
                <a:cubicBezTo>
                  <a:pt x="300177" y="1032866"/>
                  <a:pt x="295967" y="1034269"/>
                  <a:pt x="295967" y="1039883"/>
                </a:cubicBezTo>
                <a:lnTo>
                  <a:pt x="285442" y="1037778"/>
                </a:lnTo>
                <a:lnTo>
                  <a:pt x="279127" y="1027253"/>
                </a:lnTo>
                <a:lnTo>
                  <a:pt x="283337" y="1027253"/>
                </a:lnTo>
                <a:cubicBezTo>
                  <a:pt x="288950" y="1027253"/>
                  <a:pt x="291757" y="1025148"/>
                  <a:pt x="291757" y="1020937"/>
                </a:cubicBezTo>
                <a:cubicBezTo>
                  <a:pt x="290354" y="1019534"/>
                  <a:pt x="288600" y="1018482"/>
                  <a:pt x="286495" y="1017780"/>
                </a:cubicBezTo>
                <a:cubicBezTo>
                  <a:pt x="284390" y="1017078"/>
                  <a:pt x="281934" y="1016727"/>
                  <a:pt x="279127" y="1016727"/>
                </a:cubicBezTo>
                <a:cubicBezTo>
                  <a:pt x="273514" y="1016727"/>
                  <a:pt x="266497" y="1018832"/>
                  <a:pt x="258077" y="1023042"/>
                </a:cubicBezTo>
                <a:cubicBezTo>
                  <a:pt x="246850" y="1025849"/>
                  <a:pt x="237728" y="1028656"/>
                  <a:pt x="230711" y="1031463"/>
                </a:cubicBezTo>
                <a:lnTo>
                  <a:pt x="228606" y="1037778"/>
                </a:lnTo>
                <a:cubicBezTo>
                  <a:pt x="227203" y="1039181"/>
                  <a:pt x="228606" y="1041286"/>
                  <a:pt x="232816" y="1044093"/>
                </a:cubicBezTo>
                <a:lnTo>
                  <a:pt x="241237" y="1044093"/>
                </a:lnTo>
                <a:cubicBezTo>
                  <a:pt x="242640" y="1048303"/>
                  <a:pt x="242991" y="1051460"/>
                  <a:pt x="242289" y="1053565"/>
                </a:cubicBezTo>
                <a:cubicBezTo>
                  <a:pt x="241587" y="1055670"/>
                  <a:pt x="239833" y="1056723"/>
                  <a:pt x="237026" y="1056723"/>
                </a:cubicBezTo>
                <a:cubicBezTo>
                  <a:pt x="235623" y="1056723"/>
                  <a:pt x="233869" y="1057425"/>
                  <a:pt x="231764" y="1058828"/>
                </a:cubicBezTo>
                <a:cubicBezTo>
                  <a:pt x="229659" y="1060231"/>
                  <a:pt x="227905" y="1061635"/>
                  <a:pt x="226501" y="1063038"/>
                </a:cubicBezTo>
                <a:cubicBezTo>
                  <a:pt x="222291" y="1061635"/>
                  <a:pt x="220186" y="1059880"/>
                  <a:pt x="220186" y="1057775"/>
                </a:cubicBezTo>
                <a:cubicBezTo>
                  <a:pt x="220186" y="1055670"/>
                  <a:pt x="221590" y="1053214"/>
                  <a:pt x="224396" y="1050408"/>
                </a:cubicBezTo>
                <a:cubicBezTo>
                  <a:pt x="224396" y="1049005"/>
                  <a:pt x="224747" y="1047952"/>
                  <a:pt x="225449" y="1047250"/>
                </a:cubicBezTo>
                <a:cubicBezTo>
                  <a:pt x="226150" y="1046549"/>
                  <a:pt x="225800" y="1045496"/>
                  <a:pt x="224396" y="1044093"/>
                </a:cubicBezTo>
                <a:cubicBezTo>
                  <a:pt x="224396" y="1041286"/>
                  <a:pt x="222291" y="1039883"/>
                  <a:pt x="218081" y="1039883"/>
                </a:cubicBezTo>
                <a:lnTo>
                  <a:pt x="197031" y="1048303"/>
                </a:lnTo>
                <a:cubicBezTo>
                  <a:pt x="194224" y="1051109"/>
                  <a:pt x="194224" y="1053916"/>
                  <a:pt x="197031" y="1056723"/>
                </a:cubicBezTo>
                <a:cubicBezTo>
                  <a:pt x="198434" y="1063740"/>
                  <a:pt x="198434" y="1068301"/>
                  <a:pt x="197031" y="1070406"/>
                </a:cubicBezTo>
                <a:cubicBezTo>
                  <a:pt x="195628" y="1072510"/>
                  <a:pt x="192119" y="1073563"/>
                  <a:pt x="186506" y="1073563"/>
                </a:cubicBezTo>
                <a:cubicBezTo>
                  <a:pt x="185102" y="1079177"/>
                  <a:pt x="181945" y="1083036"/>
                  <a:pt x="177033" y="1085141"/>
                </a:cubicBezTo>
                <a:cubicBezTo>
                  <a:pt x="172122" y="1087246"/>
                  <a:pt x="168964" y="1089702"/>
                  <a:pt x="167561" y="1092508"/>
                </a:cubicBezTo>
                <a:lnTo>
                  <a:pt x="150720" y="1096718"/>
                </a:lnTo>
                <a:cubicBezTo>
                  <a:pt x="142300" y="1096718"/>
                  <a:pt x="129670" y="1092508"/>
                  <a:pt x="112830" y="1084088"/>
                </a:cubicBezTo>
                <a:cubicBezTo>
                  <a:pt x="107217" y="1084088"/>
                  <a:pt x="103007" y="1083387"/>
                  <a:pt x="100200" y="1081983"/>
                </a:cubicBezTo>
                <a:cubicBezTo>
                  <a:pt x="94586" y="1080580"/>
                  <a:pt x="88271" y="1074966"/>
                  <a:pt x="81255" y="1065143"/>
                </a:cubicBezTo>
                <a:cubicBezTo>
                  <a:pt x="77045" y="1058126"/>
                  <a:pt x="70729" y="1052513"/>
                  <a:pt x="62309" y="1048303"/>
                </a:cubicBezTo>
                <a:cubicBezTo>
                  <a:pt x="45469" y="1038479"/>
                  <a:pt x="32839" y="1024446"/>
                  <a:pt x="24419" y="1006202"/>
                </a:cubicBezTo>
                <a:cubicBezTo>
                  <a:pt x="24419" y="1004799"/>
                  <a:pt x="22665" y="1003045"/>
                  <a:pt x="19156" y="1000940"/>
                </a:cubicBezTo>
                <a:cubicBezTo>
                  <a:pt x="15648" y="998835"/>
                  <a:pt x="13894" y="996379"/>
                  <a:pt x="13894" y="993572"/>
                </a:cubicBezTo>
                <a:lnTo>
                  <a:pt x="7579" y="980942"/>
                </a:lnTo>
                <a:cubicBezTo>
                  <a:pt x="7579" y="978135"/>
                  <a:pt x="6175" y="973925"/>
                  <a:pt x="3369" y="968312"/>
                </a:cubicBezTo>
                <a:cubicBezTo>
                  <a:pt x="562" y="961295"/>
                  <a:pt x="-491" y="956734"/>
                  <a:pt x="211" y="954629"/>
                </a:cubicBezTo>
                <a:cubicBezTo>
                  <a:pt x="913" y="952524"/>
                  <a:pt x="3369" y="950068"/>
                  <a:pt x="7579" y="947262"/>
                </a:cubicBezTo>
                <a:cubicBezTo>
                  <a:pt x="23016" y="934631"/>
                  <a:pt x="37049" y="920598"/>
                  <a:pt x="49679" y="905161"/>
                </a:cubicBezTo>
                <a:cubicBezTo>
                  <a:pt x="49679" y="903758"/>
                  <a:pt x="51784" y="903056"/>
                  <a:pt x="55994" y="903056"/>
                </a:cubicBezTo>
                <a:lnTo>
                  <a:pt x="53889" y="898846"/>
                </a:lnTo>
                <a:lnTo>
                  <a:pt x="49679" y="894636"/>
                </a:lnTo>
                <a:cubicBezTo>
                  <a:pt x="56696" y="887619"/>
                  <a:pt x="60906" y="882006"/>
                  <a:pt x="62309" y="877796"/>
                </a:cubicBezTo>
                <a:cubicBezTo>
                  <a:pt x="69326" y="873586"/>
                  <a:pt x="78448" y="865867"/>
                  <a:pt x="89675" y="854641"/>
                </a:cubicBezTo>
                <a:cubicBezTo>
                  <a:pt x="92481" y="853237"/>
                  <a:pt x="94937" y="850080"/>
                  <a:pt x="97042" y="845168"/>
                </a:cubicBezTo>
                <a:cubicBezTo>
                  <a:pt x="99147" y="840256"/>
                  <a:pt x="101603" y="836397"/>
                  <a:pt x="104410" y="833590"/>
                </a:cubicBezTo>
                <a:cubicBezTo>
                  <a:pt x="105813" y="832187"/>
                  <a:pt x="107567" y="830433"/>
                  <a:pt x="109672" y="828328"/>
                </a:cubicBezTo>
                <a:cubicBezTo>
                  <a:pt x="111777" y="826223"/>
                  <a:pt x="112830" y="823065"/>
                  <a:pt x="112830" y="818855"/>
                </a:cubicBezTo>
                <a:cubicBezTo>
                  <a:pt x="126863" y="807628"/>
                  <a:pt x="135985" y="799208"/>
                  <a:pt x="140195" y="793595"/>
                </a:cubicBezTo>
                <a:lnTo>
                  <a:pt x="150720" y="774649"/>
                </a:lnTo>
                <a:cubicBezTo>
                  <a:pt x="152124" y="769036"/>
                  <a:pt x="157035" y="763423"/>
                  <a:pt x="165456" y="757809"/>
                </a:cubicBezTo>
                <a:cubicBezTo>
                  <a:pt x="166859" y="756406"/>
                  <a:pt x="168262" y="754652"/>
                  <a:pt x="169666" y="752547"/>
                </a:cubicBezTo>
                <a:cubicBezTo>
                  <a:pt x="171069" y="750442"/>
                  <a:pt x="172472" y="747986"/>
                  <a:pt x="173876" y="745179"/>
                </a:cubicBezTo>
                <a:cubicBezTo>
                  <a:pt x="179489" y="738162"/>
                  <a:pt x="184401" y="731146"/>
                  <a:pt x="188611" y="724129"/>
                </a:cubicBezTo>
                <a:cubicBezTo>
                  <a:pt x="192821" y="717112"/>
                  <a:pt x="197733" y="710095"/>
                  <a:pt x="203346" y="703079"/>
                </a:cubicBezTo>
                <a:cubicBezTo>
                  <a:pt x="206153" y="700272"/>
                  <a:pt x="209661" y="696413"/>
                  <a:pt x="213871" y="691501"/>
                </a:cubicBezTo>
                <a:cubicBezTo>
                  <a:pt x="218081" y="686589"/>
                  <a:pt x="222993" y="681327"/>
                  <a:pt x="228606" y="675713"/>
                </a:cubicBezTo>
                <a:cubicBezTo>
                  <a:pt x="232816" y="664487"/>
                  <a:pt x="236325" y="657470"/>
                  <a:pt x="239131" y="654663"/>
                </a:cubicBezTo>
                <a:lnTo>
                  <a:pt x="247552" y="639928"/>
                </a:lnTo>
                <a:cubicBezTo>
                  <a:pt x="258778" y="628701"/>
                  <a:pt x="270005" y="614668"/>
                  <a:pt x="281232" y="597827"/>
                </a:cubicBezTo>
                <a:lnTo>
                  <a:pt x="293862" y="583092"/>
                </a:lnTo>
                <a:cubicBezTo>
                  <a:pt x="293862" y="581689"/>
                  <a:pt x="294213" y="579233"/>
                  <a:pt x="294915" y="575725"/>
                </a:cubicBezTo>
                <a:cubicBezTo>
                  <a:pt x="295616" y="572216"/>
                  <a:pt x="297371" y="568357"/>
                  <a:pt x="300177" y="564147"/>
                </a:cubicBezTo>
                <a:cubicBezTo>
                  <a:pt x="305791" y="562744"/>
                  <a:pt x="312106" y="557130"/>
                  <a:pt x="319122" y="547307"/>
                </a:cubicBezTo>
                <a:cubicBezTo>
                  <a:pt x="319122" y="543097"/>
                  <a:pt x="320526" y="539589"/>
                  <a:pt x="323332" y="536782"/>
                </a:cubicBezTo>
                <a:cubicBezTo>
                  <a:pt x="323332" y="535378"/>
                  <a:pt x="325087" y="531870"/>
                  <a:pt x="328595" y="526257"/>
                </a:cubicBezTo>
                <a:cubicBezTo>
                  <a:pt x="332103" y="520643"/>
                  <a:pt x="331753" y="515030"/>
                  <a:pt x="327542" y="509416"/>
                </a:cubicBezTo>
                <a:cubicBezTo>
                  <a:pt x="321929" y="500996"/>
                  <a:pt x="319824" y="492576"/>
                  <a:pt x="321227" y="484156"/>
                </a:cubicBezTo>
                <a:cubicBezTo>
                  <a:pt x="321227" y="478543"/>
                  <a:pt x="316316" y="475736"/>
                  <a:pt x="306492" y="475736"/>
                </a:cubicBezTo>
                <a:cubicBezTo>
                  <a:pt x="305089" y="475736"/>
                  <a:pt x="303686" y="476087"/>
                  <a:pt x="302282" y="476788"/>
                </a:cubicBezTo>
                <a:cubicBezTo>
                  <a:pt x="300879" y="477490"/>
                  <a:pt x="300177" y="477139"/>
                  <a:pt x="300177" y="475736"/>
                </a:cubicBezTo>
                <a:cubicBezTo>
                  <a:pt x="294564" y="472929"/>
                  <a:pt x="291055" y="470824"/>
                  <a:pt x="289652" y="469421"/>
                </a:cubicBezTo>
                <a:cubicBezTo>
                  <a:pt x="286845" y="466614"/>
                  <a:pt x="282635" y="464509"/>
                  <a:pt x="277022" y="463106"/>
                </a:cubicBezTo>
                <a:cubicBezTo>
                  <a:pt x="277022" y="463106"/>
                  <a:pt x="276671" y="462755"/>
                  <a:pt x="275969" y="462053"/>
                </a:cubicBezTo>
                <a:cubicBezTo>
                  <a:pt x="275268" y="461352"/>
                  <a:pt x="274917" y="461001"/>
                  <a:pt x="274917" y="461001"/>
                </a:cubicBezTo>
                <a:cubicBezTo>
                  <a:pt x="267900" y="459597"/>
                  <a:pt x="260533" y="456440"/>
                  <a:pt x="252814" y="451528"/>
                </a:cubicBezTo>
                <a:cubicBezTo>
                  <a:pt x="245096" y="446617"/>
                  <a:pt x="239131" y="442757"/>
                  <a:pt x="234921" y="439951"/>
                </a:cubicBezTo>
                <a:cubicBezTo>
                  <a:pt x="229308" y="437144"/>
                  <a:pt x="222642" y="432934"/>
                  <a:pt x="214924" y="427320"/>
                </a:cubicBezTo>
                <a:cubicBezTo>
                  <a:pt x="207205" y="421707"/>
                  <a:pt x="200539" y="417497"/>
                  <a:pt x="194926" y="414690"/>
                </a:cubicBezTo>
                <a:lnTo>
                  <a:pt x="190716" y="408375"/>
                </a:lnTo>
                <a:cubicBezTo>
                  <a:pt x="190716" y="408375"/>
                  <a:pt x="185804" y="403463"/>
                  <a:pt x="175981" y="393640"/>
                </a:cubicBezTo>
                <a:lnTo>
                  <a:pt x="167561" y="383115"/>
                </a:lnTo>
                <a:cubicBezTo>
                  <a:pt x="157737" y="373291"/>
                  <a:pt x="151422" y="366275"/>
                  <a:pt x="148615" y="362065"/>
                </a:cubicBezTo>
                <a:cubicBezTo>
                  <a:pt x="147212" y="362065"/>
                  <a:pt x="145809" y="361363"/>
                  <a:pt x="144405" y="359960"/>
                </a:cubicBezTo>
                <a:cubicBezTo>
                  <a:pt x="143002" y="358556"/>
                  <a:pt x="142300" y="357153"/>
                  <a:pt x="142300" y="355750"/>
                </a:cubicBezTo>
                <a:lnTo>
                  <a:pt x="142300" y="351540"/>
                </a:lnTo>
                <a:cubicBezTo>
                  <a:pt x="142300" y="344523"/>
                  <a:pt x="138090" y="338208"/>
                  <a:pt x="129670" y="332594"/>
                </a:cubicBezTo>
                <a:cubicBezTo>
                  <a:pt x="125460" y="329788"/>
                  <a:pt x="124057" y="325578"/>
                  <a:pt x="125460" y="319964"/>
                </a:cubicBezTo>
                <a:cubicBezTo>
                  <a:pt x="126863" y="317157"/>
                  <a:pt x="127214" y="314351"/>
                  <a:pt x="126513" y="311544"/>
                </a:cubicBezTo>
                <a:cubicBezTo>
                  <a:pt x="125811" y="308737"/>
                  <a:pt x="123355" y="307334"/>
                  <a:pt x="119145" y="307334"/>
                </a:cubicBezTo>
                <a:lnTo>
                  <a:pt x="112830" y="303124"/>
                </a:lnTo>
                <a:cubicBezTo>
                  <a:pt x="119847" y="304527"/>
                  <a:pt x="128969" y="305229"/>
                  <a:pt x="140195" y="305229"/>
                </a:cubicBezTo>
                <a:lnTo>
                  <a:pt x="138090" y="313649"/>
                </a:lnTo>
                <a:cubicBezTo>
                  <a:pt x="139494" y="313649"/>
                  <a:pt x="140195" y="314351"/>
                  <a:pt x="140195" y="315754"/>
                </a:cubicBezTo>
                <a:cubicBezTo>
                  <a:pt x="140195" y="317157"/>
                  <a:pt x="140897" y="317859"/>
                  <a:pt x="142300" y="317859"/>
                </a:cubicBezTo>
                <a:cubicBezTo>
                  <a:pt x="147914" y="317859"/>
                  <a:pt x="155983" y="320666"/>
                  <a:pt x="166508" y="326279"/>
                </a:cubicBezTo>
                <a:cubicBezTo>
                  <a:pt x="177033" y="331893"/>
                  <a:pt x="185102" y="335401"/>
                  <a:pt x="190716" y="336804"/>
                </a:cubicBezTo>
                <a:cubicBezTo>
                  <a:pt x="194926" y="338208"/>
                  <a:pt x="199487" y="338909"/>
                  <a:pt x="204399" y="338909"/>
                </a:cubicBezTo>
                <a:cubicBezTo>
                  <a:pt x="209310" y="338909"/>
                  <a:pt x="213871" y="339611"/>
                  <a:pt x="218081" y="341014"/>
                </a:cubicBezTo>
                <a:cubicBezTo>
                  <a:pt x="222291" y="341014"/>
                  <a:pt x="225800" y="342418"/>
                  <a:pt x="228606" y="345224"/>
                </a:cubicBezTo>
                <a:cubicBezTo>
                  <a:pt x="230010" y="346628"/>
                  <a:pt x="232115" y="348382"/>
                  <a:pt x="234921" y="350487"/>
                </a:cubicBezTo>
                <a:cubicBezTo>
                  <a:pt x="237728" y="352592"/>
                  <a:pt x="240535" y="351540"/>
                  <a:pt x="243342" y="347329"/>
                </a:cubicBezTo>
                <a:cubicBezTo>
                  <a:pt x="243342" y="347329"/>
                  <a:pt x="244043" y="347329"/>
                  <a:pt x="245447" y="347329"/>
                </a:cubicBezTo>
                <a:cubicBezTo>
                  <a:pt x="246850" y="347329"/>
                  <a:pt x="247552" y="347329"/>
                  <a:pt x="247552" y="347329"/>
                </a:cubicBezTo>
                <a:lnTo>
                  <a:pt x="255972" y="351540"/>
                </a:lnTo>
                <a:cubicBezTo>
                  <a:pt x="261585" y="351540"/>
                  <a:pt x="268602" y="350136"/>
                  <a:pt x="277022" y="347329"/>
                </a:cubicBezTo>
                <a:lnTo>
                  <a:pt x="308597" y="338909"/>
                </a:lnTo>
                <a:cubicBezTo>
                  <a:pt x="314211" y="337506"/>
                  <a:pt x="318772" y="336103"/>
                  <a:pt x="322280" y="334699"/>
                </a:cubicBezTo>
                <a:cubicBezTo>
                  <a:pt x="325788" y="333296"/>
                  <a:pt x="328946" y="331893"/>
                  <a:pt x="331753" y="330489"/>
                </a:cubicBezTo>
                <a:lnTo>
                  <a:pt x="335963" y="328384"/>
                </a:lnTo>
                <a:cubicBezTo>
                  <a:pt x="337366" y="326981"/>
                  <a:pt x="339120" y="326279"/>
                  <a:pt x="341225" y="326279"/>
                </a:cubicBezTo>
                <a:cubicBezTo>
                  <a:pt x="343330" y="326279"/>
                  <a:pt x="345084" y="325578"/>
                  <a:pt x="346488" y="324174"/>
                </a:cubicBezTo>
                <a:cubicBezTo>
                  <a:pt x="346488" y="322771"/>
                  <a:pt x="347540" y="322069"/>
                  <a:pt x="349645" y="322069"/>
                </a:cubicBezTo>
                <a:cubicBezTo>
                  <a:pt x="351750" y="322069"/>
                  <a:pt x="353505" y="321368"/>
                  <a:pt x="354908" y="319964"/>
                </a:cubicBezTo>
                <a:lnTo>
                  <a:pt x="363328" y="315754"/>
                </a:lnTo>
                <a:lnTo>
                  <a:pt x="371748" y="313649"/>
                </a:lnTo>
                <a:cubicBezTo>
                  <a:pt x="375958" y="313649"/>
                  <a:pt x="379466" y="312246"/>
                  <a:pt x="382273" y="309439"/>
                </a:cubicBezTo>
                <a:cubicBezTo>
                  <a:pt x="382273" y="308036"/>
                  <a:pt x="384378" y="307334"/>
                  <a:pt x="388588" y="307334"/>
                </a:cubicBezTo>
                <a:lnTo>
                  <a:pt x="397008" y="303124"/>
                </a:lnTo>
                <a:cubicBezTo>
                  <a:pt x="397008" y="303124"/>
                  <a:pt x="397359" y="302773"/>
                  <a:pt x="398061" y="302071"/>
                </a:cubicBezTo>
                <a:cubicBezTo>
                  <a:pt x="398762" y="301370"/>
                  <a:pt x="399113" y="301019"/>
                  <a:pt x="399113" y="301019"/>
                </a:cubicBezTo>
                <a:lnTo>
                  <a:pt x="422269" y="294704"/>
                </a:lnTo>
                <a:lnTo>
                  <a:pt x="430689" y="292599"/>
                </a:lnTo>
                <a:lnTo>
                  <a:pt x="447529" y="277864"/>
                </a:lnTo>
                <a:lnTo>
                  <a:pt x="498049" y="231553"/>
                </a:lnTo>
                <a:lnTo>
                  <a:pt x="506470" y="225238"/>
                </a:lnTo>
                <a:lnTo>
                  <a:pt x="506470" y="229448"/>
                </a:lnTo>
                <a:cubicBezTo>
                  <a:pt x="503663" y="233658"/>
                  <a:pt x="498049" y="239973"/>
                  <a:pt x="489629" y="248393"/>
                </a:cubicBezTo>
                <a:cubicBezTo>
                  <a:pt x="481209" y="256813"/>
                  <a:pt x="475596" y="263830"/>
                  <a:pt x="472789" y="269443"/>
                </a:cubicBezTo>
                <a:lnTo>
                  <a:pt x="476999" y="271549"/>
                </a:lnTo>
                <a:cubicBezTo>
                  <a:pt x="479806" y="265935"/>
                  <a:pt x="486121" y="259620"/>
                  <a:pt x="495944" y="252603"/>
                </a:cubicBezTo>
                <a:lnTo>
                  <a:pt x="498049" y="252603"/>
                </a:lnTo>
                <a:cubicBezTo>
                  <a:pt x="505066" y="248393"/>
                  <a:pt x="518047" y="240675"/>
                  <a:pt x="536992" y="229448"/>
                </a:cubicBezTo>
                <a:cubicBezTo>
                  <a:pt x="555938" y="218221"/>
                  <a:pt x="571725" y="207696"/>
                  <a:pt x="584356" y="197873"/>
                </a:cubicBezTo>
                <a:cubicBezTo>
                  <a:pt x="595582" y="192259"/>
                  <a:pt x="604704" y="191558"/>
                  <a:pt x="611721" y="195768"/>
                </a:cubicBezTo>
                <a:lnTo>
                  <a:pt x="632771" y="199978"/>
                </a:lnTo>
                <a:lnTo>
                  <a:pt x="643296" y="206293"/>
                </a:lnTo>
                <a:cubicBezTo>
                  <a:pt x="647506" y="214713"/>
                  <a:pt x="652769" y="220326"/>
                  <a:pt x="659084" y="223133"/>
                </a:cubicBezTo>
                <a:cubicBezTo>
                  <a:pt x="665399" y="225940"/>
                  <a:pt x="669258" y="227343"/>
                  <a:pt x="670662" y="227343"/>
                </a:cubicBezTo>
                <a:cubicBezTo>
                  <a:pt x="677678" y="228746"/>
                  <a:pt x="684344" y="232255"/>
                  <a:pt x="690659" y="237868"/>
                </a:cubicBezTo>
                <a:cubicBezTo>
                  <a:pt x="696974" y="243482"/>
                  <a:pt x="701535" y="247692"/>
                  <a:pt x="704342" y="250498"/>
                </a:cubicBezTo>
                <a:cubicBezTo>
                  <a:pt x="707149" y="253305"/>
                  <a:pt x="708201" y="257866"/>
                  <a:pt x="707499" y="264181"/>
                </a:cubicBezTo>
                <a:cubicBezTo>
                  <a:pt x="706798" y="270496"/>
                  <a:pt x="706447" y="274355"/>
                  <a:pt x="706447" y="275759"/>
                </a:cubicBezTo>
                <a:cubicBezTo>
                  <a:pt x="705044" y="286985"/>
                  <a:pt x="707850" y="293300"/>
                  <a:pt x="714867" y="294704"/>
                </a:cubicBezTo>
                <a:lnTo>
                  <a:pt x="748548" y="307334"/>
                </a:lnTo>
                <a:cubicBezTo>
                  <a:pt x="756967" y="308737"/>
                  <a:pt x="761879" y="311544"/>
                  <a:pt x="763283" y="315754"/>
                </a:cubicBezTo>
                <a:cubicBezTo>
                  <a:pt x="764686" y="319964"/>
                  <a:pt x="764686" y="327683"/>
                  <a:pt x="763283" y="338909"/>
                </a:cubicBezTo>
                <a:lnTo>
                  <a:pt x="767493" y="357855"/>
                </a:lnTo>
                <a:cubicBezTo>
                  <a:pt x="768896" y="359258"/>
                  <a:pt x="772053" y="361363"/>
                  <a:pt x="776965" y="364170"/>
                </a:cubicBezTo>
                <a:cubicBezTo>
                  <a:pt x="781877" y="366976"/>
                  <a:pt x="785035" y="369783"/>
                  <a:pt x="786438" y="372590"/>
                </a:cubicBezTo>
                <a:cubicBezTo>
                  <a:pt x="792051" y="379606"/>
                  <a:pt x="792753" y="385922"/>
                  <a:pt x="788543" y="391535"/>
                </a:cubicBezTo>
                <a:cubicBezTo>
                  <a:pt x="785736" y="391535"/>
                  <a:pt x="784333" y="394342"/>
                  <a:pt x="784333" y="399955"/>
                </a:cubicBezTo>
                <a:cubicBezTo>
                  <a:pt x="785736" y="402762"/>
                  <a:pt x="785736" y="404867"/>
                  <a:pt x="784333" y="406270"/>
                </a:cubicBezTo>
                <a:cubicBezTo>
                  <a:pt x="782929" y="407674"/>
                  <a:pt x="780123" y="408375"/>
                  <a:pt x="775913" y="408375"/>
                </a:cubicBezTo>
                <a:cubicBezTo>
                  <a:pt x="771703" y="408375"/>
                  <a:pt x="766791" y="409779"/>
                  <a:pt x="761178" y="412585"/>
                </a:cubicBezTo>
                <a:cubicBezTo>
                  <a:pt x="752758" y="416795"/>
                  <a:pt x="742232" y="418900"/>
                  <a:pt x="729602" y="418900"/>
                </a:cubicBezTo>
                <a:lnTo>
                  <a:pt x="721182" y="418900"/>
                </a:lnTo>
                <a:cubicBezTo>
                  <a:pt x="716972" y="424514"/>
                  <a:pt x="712060" y="427671"/>
                  <a:pt x="706447" y="428373"/>
                </a:cubicBezTo>
                <a:cubicBezTo>
                  <a:pt x="700834" y="429075"/>
                  <a:pt x="696624" y="429425"/>
                  <a:pt x="693817" y="429425"/>
                </a:cubicBezTo>
                <a:cubicBezTo>
                  <a:pt x="689607" y="429425"/>
                  <a:pt x="686098" y="430127"/>
                  <a:pt x="683292" y="431530"/>
                </a:cubicBezTo>
                <a:cubicBezTo>
                  <a:pt x="680485" y="432934"/>
                  <a:pt x="677678" y="434337"/>
                  <a:pt x="674872" y="435740"/>
                </a:cubicBezTo>
                <a:cubicBezTo>
                  <a:pt x="672065" y="437144"/>
                  <a:pt x="668556" y="437846"/>
                  <a:pt x="664346" y="437846"/>
                </a:cubicBezTo>
                <a:cubicBezTo>
                  <a:pt x="660137" y="437846"/>
                  <a:pt x="657330" y="438547"/>
                  <a:pt x="655926" y="439951"/>
                </a:cubicBezTo>
                <a:cubicBezTo>
                  <a:pt x="640489" y="445564"/>
                  <a:pt x="618738" y="456089"/>
                  <a:pt x="590671" y="471526"/>
                </a:cubicBezTo>
                <a:cubicBezTo>
                  <a:pt x="573830" y="477139"/>
                  <a:pt x="561902" y="482051"/>
                  <a:pt x="554885" y="486261"/>
                </a:cubicBezTo>
                <a:cubicBezTo>
                  <a:pt x="549272" y="487665"/>
                  <a:pt x="544711" y="489068"/>
                  <a:pt x="541203" y="490471"/>
                </a:cubicBezTo>
                <a:cubicBezTo>
                  <a:pt x="537694" y="491875"/>
                  <a:pt x="534537" y="493278"/>
                  <a:pt x="531730" y="494681"/>
                </a:cubicBezTo>
                <a:lnTo>
                  <a:pt x="529625" y="498891"/>
                </a:lnTo>
                <a:lnTo>
                  <a:pt x="527520" y="498891"/>
                </a:lnTo>
                <a:cubicBezTo>
                  <a:pt x="521906" y="498891"/>
                  <a:pt x="517346" y="501347"/>
                  <a:pt x="513837" y="506259"/>
                </a:cubicBezTo>
                <a:cubicBezTo>
                  <a:pt x="510329" y="511171"/>
                  <a:pt x="507171" y="516433"/>
                  <a:pt x="504365" y="522047"/>
                </a:cubicBezTo>
                <a:cubicBezTo>
                  <a:pt x="508575" y="523450"/>
                  <a:pt x="512785" y="525204"/>
                  <a:pt x="516995" y="527309"/>
                </a:cubicBezTo>
                <a:cubicBezTo>
                  <a:pt x="521205" y="529414"/>
                  <a:pt x="525415" y="530467"/>
                  <a:pt x="529625" y="530467"/>
                </a:cubicBezTo>
                <a:cubicBezTo>
                  <a:pt x="524011" y="531870"/>
                  <a:pt x="516995" y="532572"/>
                  <a:pt x="508575" y="532572"/>
                </a:cubicBezTo>
                <a:cubicBezTo>
                  <a:pt x="500155" y="532572"/>
                  <a:pt x="492436" y="533273"/>
                  <a:pt x="485419" y="534677"/>
                </a:cubicBezTo>
                <a:lnTo>
                  <a:pt x="485419" y="538887"/>
                </a:lnTo>
                <a:cubicBezTo>
                  <a:pt x="491033" y="538887"/>
                  <a:pt x="495243" y="539589"/>
                  <a:pt x="498049" y="540992"/>
                </a:cubicBezTo>
                <a:cubicBezTo>
                  <a:pt x="519100" y="549412"/>
                  <a:pt x="529625" y="553622"/>
                  <a:pt x="529625" y="553622"/>
                </a:cubicBezTo>
                <a:cubicBezTo>
                  <a:pt x="547868" y="559235"/>
                  <a:pt x="564709" y="562042"/>
                  <a:pt x="580146" y="562042"/>
                </a:cubicBezTo>
                <a:cubicBezTo>
                  <a:pt x="594179" y="566252"/>
                  <a:pt x="622948" y="571865"/>
                  <a:pt x="666451" y="578882"/>
                </a:cubicBezTo>
                <a:lnTo>
                  <a:pt x="668556" y="578882"/>
                </a:lnTo>
                <a:lnTo>
                  <a:pt x="676977" y="576777"/>
                </a:lnTo>
                <a:cubicBezTo>
                  <a:pt x="682590" y="576777"/>
                  <a:pt x="688203" y="578181"/>
                  <a:pt x="693817" y="580987"/>
                </a:cubicBezTo>
                <a:cubicBezTo>
                  <a:pt x="699430" y="583794"/>
                  <a:pt x="704342" y="585899"/>
                  <a:pt x="708552" y="587302"/>
                </a:cubicBezTo>
                <a:cubicBezTo>
                  <a:pt x="718375" y="587302"/>
                  <a:pt x="731006" y="592214"/>
                  <a:pt x="746442" y="602037"/>
                </a:cubicBezTo>
                <a:cubicBezTo>
                  <a:pt x="757669" y="609054"/>
                  <a:pt x="768545" y="616071"/>
                  <a:pt x="779070" y="623088"/>
                </a:cubicBezTo>
                <a:cubicBezTo>
                  <a:pt x="789596" y="630105"/>
                  <a:pt x="799770" y="636420"/>
                  <a:pt x="809593" y="642033"/>
                </a:cubicBezTo>
                <a:cubicBezTo>
                  <a:pt x="826433" y="653260"/>
                  <a:pt x="836958" y="668697"/>
                  <a:pt x="841169" y="688344"/>
                </a:cubicBezTo>
                <a:cubicBezTo>
                  <a:pt x="841169" y="691150"/>
                  <a:pt x="842221" y="693957"/>
                  <a:pt x="844326" y="696764"/>
                </a:cubicBezTo>
                <a:cubicBezTo>
                  <a:pt x="846431" y="699570"/>
                  <a:pt x="848185" y="701675"/>
                  <a:pt x="849589" y="703079"/>
                </a:cubicBezTo>
                <a:lnTo>
                  <a:pt x="853799" y="705184"/>
                </a:lnTo>
                <a:cubicBezTo>
                  <a:pt x="859412" y="703780"/>
                  <a:pt x="862920" y="700974"/>
                  <a:pt x="864324" y="696764"/>
                </a:cubicBezTo>
                <a:cubicBezTo>
                  <a:pt x="868534" y="689747"/>
                  <a:pt x="872393" y="684133"/>
                  <a:pt x="875901" y="679923"/>
                </a:cubicBezTo>
                <a:cubicBezTo>
                  <a:pt x="879410" y="675713"/>
                  <a:pt x="881866" y="672205"/>
                  <a:pt x="883269" y="669398"/>
                </a:cubicBezTo>
                <a:lnTo>
                  <a:pt x="900109" y="639928"/>
                </a:lnTo>
                <a:cubicBezTo>
                  <a:pt x="901513" y="639928"/>
                  <a:pt x="902214" y="639577"/>
                  <a:pt x="902214" y="638875"/>
                </a:cubicBezTo>
                <a:cubicBezTo>
                  <a:pt x="902214" y="638174"/>
                  <a:pt x="902214" y="637121"/>
                  <a:pt x="902214" y="635718"/>
                </a:cubicBezTo>
                <a:lnTo>
                  <a:pt x="923265" y="602037"/>
                </a:lnTo>
                <a:cubicBezTo>
                  <a:pt x="924668" y="599231"/>
                  <a:pt x="926773" y="594670"/>
                  <a:pt x="929580" y="588355"/>
                </a:cubicBezTo>
                <a:cubicBezTo>
                  <a:pt x="932386" y="582040"/>
                  <a:pt x="935193" y="577479"/>
                  <a:pt x="938000" y="574672"/>
                </a:cubicBezTo>
                <a:cubicBezTo>
                  <a:pt x="943613" y="566252"/>
                  <a:pt x="947823" y="555727"/>
                  <a:pt x="950630" y="543097"/>
                </a:cubicBezTo>
                <a:lnTo>
                  <a:pt x="956945" y="522047"/>
                </a:lnTo>
                <a:cubicBezTo>
                  <a:pt x="962558" y="516433"/>
                  <a:pt x="967470" y="507311"/>
                  <a:pt x="971680" y="494681"/>
                </a:cubicBezTo>
                <a:lnTo>
                  <a:pt x="980100" y="458896"/>
                </a:lnTo>
                <a:cubicBezTo>
                  <a:pt x="985714" y="453282"/>
                  <a:pt x="992029" y="441354"/>
                  <a:pt x="999045" y="423110"/>
                </a:cubicBezTo>
                <a:cubicBezTo>
                  <a:pt x="1001852" y="410480"/>
                  <a:pt x="1006062" y="401358"/>
                  <a:pt x="1011676" y="395745"/>
                </a:cubicBezTo>
                <a:cubicBezTo>
                  <a:pt x="1015886" y="376098"/>
                  <a:pt x="1020797" y="360661"/>
                  <a:pt x="1026411" y="349434"/>
                </a:cubicBezTo>
                <a:cubicBezTo>
                  <a:pt x="1032024" y="336804"/>
                  <a:pt x="1036936" y="322771"/>
                  <a:pt x="1041146" y="307334"/>
                </a:cubicBezTo>
                <a:cubicBezTo>
                  <a:pt x="1050969" y="280670"/>
                  <a:pt x="1057284" y="258918"/>
                  <a:pt x="1060091" y="242078"/>
                </a:cubicBezTo>
                <a:cubicBezTo>
                  <a:pt x="1062898" y="233658"/>
                  <a:pt x="1066757" y="221379"/>
                  <a:pt x="1071669" y="205240"/>
                </a:cubicBezTo>
                <a:cubicBezTo>
                  <a:pt x="1076581" y="189102"/>
                  <a:pt x="1079738" y="176121"/>
                  <a:pt x="1081141" y="166297"/>
                </a:cubicBezTo>
                <a:cubicBezTo>
                  <a:pt x="1083948" y="159281"/>
                  <a:pt x="1085352" y="148054"/>
                  <a:pt x="1085352" y="132617"/>
                </a:cubicBezTo>
                <a:cubicBezTo>
                  <a:pt x="1085352" y="122793"/>
                  <a:pt x="1084650" y="115777"/>
                  <a:pt x="1083246" y="111567"/>
                </a:cubicBezTo>
                <a:cubicBezTo>
                  <a:pt x="1080440" y="100340"/>
                  <a:pt x="1076230" y="89815"/>
                  <a:pt x="1070616" y="79991"/>
                </a:cubicBezTo>
                <a:cubicBezTo>
                  <a:pt x="1065003" y="70168"/>
                  <a:pt x="1060793" y="59643"/>
                  <a:pt x="1057986" y="48416"/>
                </a:cubicBezTo>
                <a:cubicBezTo>
                  <a:pt x="1053776" y="48416"/>
                  <a:pt x="1051671" y="47012"/>
                  <a:pt x="1051671" y="44206"/>
                </a:cubicBezTo>
                <a:cubicBezTo>
                  <a:pt x="1053074" y="42802"/>
                  <a:pt x="1053776" y="39996"/>
                  <a:pt x="1053776" y="35786"/>
                </a:cubicBezTo>
                <a:cubicBezTo>
                  <a:pt x="1053776" y="31576"/>
                  <a:pt x="1052022" y="27015"/>
                  <a:pt x="1048514" y="22103"/>
                </a:cubicBezTo>
                <a:cubicBezTo>
                  <a:pt x="1045005" y="17191"/>
                  <a:pt x="1042549" y="12630"/>
                  <a:pt x="1041146" y="8420"/>
                </a:cubicBezTo>
                <a:cubicBezTo>
                  <a:pt x="1044303" y="2105"/>
                  <a:pt x="1048250" y="-658"/>
                  <a:pt x="1052987" y="132"/>
                </a:cubicBezTo>
                <a:close/>
              </a:path>
            </a:pathLst>
          </a:custGeom>
          <a:noFill/>
          <a:ln w="6350">
            <a:solidFill>
              <a:srgbClr val="BAA280"/>
            </a:solidFill>
          </a:ln>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6600">
              <a:ln w="6350">
                <a:solidFill>
                  <a:srgbClr val="BAA280"/>
                </a:solidFill>
              </a:ln>
              <a:noFill/>
              <a:latin typeface="SlideTownsoul" panose="00000500000000000000" pitchFamily="2" charset="-122"/>
              <a:ea typeface="SlideTownsoul" panose="00000500000000000000" pitchFamily="2" charset="-122"/>
            </a:endParaRPr>
          </a:p>
        </p:txBody>
      </p:sp>
      <p:sp>
        <p:nvSpPr>
          <p:cNvPr id="22" name="PA-文本框 21">
            <a:extLst>
              <a:ext uri="{FF2B5EF4-FFF2-40B4-BE49-F238E27FC236}">
                <a16:creationId xmlns:a16="http://schemas.microsoft.com/office/drawing/2014/main" id="{C89A2C08-82FB-40FC-946B-47ADBE231320}"/>
              </a:ext>
            </a:extLst>
          </p:cNvPr>
          <p:cNvSpPr txBox="1"/>
          <p:nvPr>
            <p:custDataLst>
              <p:tags r:id="rId2"/>
            </p:custDataLst>
          </p:nvPr>
        </p:nvSpPr>
        <p:spPr>
          <a:xfrm>
            <a:off x="4915164" y="2440151"/>
            <a:ext cx="1308678" cy="1409234"/>
          </a:xfrm>
          <a:custGeom>
            <a:avLst/>
            <a:gdLst/>
            <a:ahLst/>
            <a:cxnLst/>
            <a:rect l="l" t="t" r="r" b="b"/>
            <a:pathLst>
              <a:path w="1308678" h="1409234">
                <a:moveTo>
                  <a:pt x="644137" y="1359685"/>
                </a:moveTo>
                <a:cubicBezTo>
                  <a:pt x="650938" y="1366485"/>
                  <a:pt x="657739" y="1371829"/>
                  <a:pt x="664540" y="1375715"/>
                </a:cubicBezTo>
                <a:cubicBezTo>
                  <a:pt x="659682" y="1376687"/>
                  <a:pt x="655067" y="1378144"/>
                  <a:pt x="650695" y="1380087"/>
                </a:cubicBezTo>
                <a:cubicBezTo>
                  <a:pt x="646323" y="1382030"/>
                  <a:pt x="642680" y="1383002"/>
                  <a:pt x="639765" y="1383002"/>
                </a:cubicBezTo>
                <a:cubicBezTo>
                  <a:pt x="635879" y="1383002"/>
                  <a:pt x="632479" y="1380573"/>
                  <a:pt x="629564" y="1375715"/>
                </a:cubicBezTo>
                <a:cubicBezTo>
                  <a:pt x="633450" y="1373772"/>
                  <a:pt x="638308" y="1368429"/>
                  <a:pt x="644137" y="1359685"/>
                </a:cubicBezTo>
                <a:close/>
                <a:moveTo>
                  <a:pt x="256489" y="1002640"/>
                </a:moveTo>
                <a:cubicBezTo>
                  <a:pt x="262318" y="1006526"/>
                  <a:pt x="265233" y="1010412"/>
                  <a:pt x="265233" y="1014299"/>
                </a:cubicBezTo>
                <a:cubicBezTo>
                  <a:pt x="265233" y="1016242"/>
                  <a:pt x="263290" y="1017213"/>
                  <a:pt x="259404" y="1017213"/>
                </a:cubicBezTo>
                <a:lnTo>
                  <a:pt x="250660" y="1012841"/>
                </a:lnTo>
                <a:cubicBezTo>
                  <a:pt x="253574" y="1007983"/>
                  <a:pt x="255518" y="1004583"/>
                  <a:pt x="256489" y="1002640"/>
                </a:cubicBezTo>
                <a:close/>
                <a:moveTo>
                  <a:pt x="295837" y="983695"/>
                </a:moveTo>
                <a:cubicBezTo>
                  <a:pt x="296808" y="986609"/>
                  <a:pt x="299723" y="989038"/>
                  <a:pt x="304581" y="990981"/>
                </a:cubicBezTo>
                <a:cubicBezTo>
                  <a:pt x="305552" y="994867"/>
                  <a:pt x="308953" y="997296"/>
                  <a:pt x="314782" y="998268"/>
                </a:cubicBezTo>
                <a:cubicBezTo>
                  <a:pt x="311867" y="1000211"/>
                  <a:pt x="308710" y="1002397"/>
                  <a:pt x="305309" y="1004826"/>
                </a:cubicBezTo>
                <a:cubicBezTo>
                  <a:pt x="301909" y="1007255"/>
                  <a:pt x="299723" y="1008469"/>
                  <a:pt x="298751" y="1008469"/>
                </a:cubicBezTo>
                <a:cubicBezTo>
                  <a:pt x="297780" y="1009441"/>
                  <a:pt x="296323" y="1009684"/>
                  <a:pt x="294379" y="1009198"/>
                </a:cubicBezTo>
                <a:cubicBezTo>
                  <a:pt x="292436" y="1008712"/>
                  <a:pt x="291465" y="1008469"/>
                  <a:pt x="291465" y="1008469"/>
                </a:cubicBezTo>
                <a:cubicBezTo>
                  <a:pt x="289522" y="1005555"/>
                  <a:pt x="288550" y="1002154"/>
                  <a:pt x="288550" y="998268"/>
                </a:cubicBezTo>
                <a:cubicBezTo>
                  <a:pt x="288550" y="996325"/>
                  <a:pt x="289522" y="994139"/>
                  <a:pt x="291465" y="991710"/>
                </a:cubicBezTo>
                <a:cubicBezTo>
                  <a:pt x="293408" y="989281"/>
                  <a:pt x="294865" y="986609"/>
                  <a:pt x="295837" y="983695"/>
                </a:cubicBezTo>
                <a:close/>
                <a:moveTo>
                  <a:pt x="415337" y="960378"/>
                </a:moveTo>
                <a:cubicBezTo>
                  <a:pt x="422138" y="960378"/>
                  <a:pt x="427482" y="962321"/>
                  <a:pt x="431368" y="966207"/>
                </a:cubicBezTo>
                <a:cubicBezTo>
                  <a:pt x="421653" y="970093"/>
                  <a:pt x="415337" y="972036"/>
                  <a:pt x="412423" y="972036"/>
                </a:cubicBezTo>
                <a:cubicBezTo>
                  <a:pt x="410480" y="973008"/>
                  <a:pt x="408051" y="973250"/>
                  <a:pt x="405136" y="972765"/>
                </a:cubicBezTo>
                <a:cubicBezTo>
                  <a:pt x="402222" y="972279"/>
                  <a:pt x="399307" y="972036"/>
                  <a:pt x="396392" y="972036"/>
                </a:cubicBezTo>
                <a:cubicBezTo>
                  <a:pt x="400278" y="964264"/>
                  <a:pt x="406593" y="960378"/>
                  <a:pt x="415337" y="960378"/>
                </a:cubicBezTo>
                <a:close/>
                <a:moveTo>
                  <a:pt x="561070" y="919572"/>
                </a:moveTo>
                <a:cubicBezTo>
                  <a:pt x="548440" y="921516"/>
                  <a:pt x="541153" y="922973"/>
                  <a:pt x="539210" y="923944"/>
                </a:cubicBezTo>
                <a:lnTo>
                  <a:pt x="539210" y="928316"/>
                </a:lnTo>
                <a:cubicBezTo>
                  <a:pt x="545039" y="931231"/>
                  <a:pt x="549897" y="934146"/>
                  <a:pt x="553783" y="937060"/>
                </a:cubicBezTo>
                <a:cubicBezTo>
                  <a:pt x="554755" y="932203"/>
                  <a:pt x="557184" y="926373"/>
                  <a:pt x="561070" y="919572"/>
                </a:cubicBezTo>
                <a:close/>
                <a:moveTo>
                  <a:pt x="789870" y="734492"/>
                </a:moveTo>
                <a:lnTo>
                  <a:pt x="709717" y="740321"/>
                </a:lnTo>
                <a:cubicBezTo>
                  <a:pt x="709717" y="740321"/>
                  <a:pt x="709960" y="740564"/>
                  <a:pt x="710446" y="741050"/>
                </a:cubicBezTo>
                <a:cubicBezTo>
                  <a:pt x="710931" y="741536"/>
                  <a:pt x="711174" y="741779"/>
                  <a:pt x="711174" y="741779"/>
                </a:cubicBezTo>
                <a:cubicBezTo>
                  <a:pt x="713118" y="748580"/>
                  <a:pt x="716032" y="751494"/>
                  <a:pt x="719918" y="750523"/>
                </a:cubicBezTo>
                <a:cubicBezTo>
                  <a:pt x="744207" y="748580"/>
                  <a:pt x="763638" y="746151"/>
                  <a:pt x="778211" y="743236"/>
                </a:cubicBezTo>
                <a:cubicBezTo>
                  <a:pt x="785984" y="741293"/>
                  <a:pt x="789870" y="738378"/>
                  <a:pt x="789870" y="734492"/>
                </a:cubicBezTo>
                <a:close/>
                <a:moveTo>
                  <a:pt x="330813" y="249203"/>
                </a:moveTo>
                <a:cubicBezTo>
                  <a:pt x="323040" y="249203"/>
                  <a:pt x="316239" y="250660"/>
                  <a:pt x="310410" y="253575"/>
                </a:cubicBezTo>
                <a:cubicBezTo>
                  <a:pt x="309439" y="253575"/>
                  <a:pt x="307981" y="254061"/>
                  <a:pt x="306038" y="255032"/>
                </a:cubicBezTo>
                <a:cubicBezTo>
                  <a:pt x="304095" y="256004"/>
                  <a:pt x="304095" y="257461"/>
                  <a:pt x="306038" y="259404"/>
                </a:cubicBezTo>
                <a:cubicBezTo>
                  <a:pt x="306038" y="263290"/>
                  <a:pt x="305067" y="266205"/>
                  <a:pt x="303123" y="268148"/>
                </a:cubicBezTo>
                <a:cubicBezTo>
                  <a:pt x="300209" y="271063"/>
                  <a:pt x="299237" y="274463"/>
                  <a:pt x="300209" y="278349"/>
                </a:cubicBezTo>
                <a:cubicBezTo>
                  <a:pt x="301180" y="282236"/>
                  <a:pt x="301666" y="285150"/>
                  <a:pt x="301666" y="287093"/>
                </a:cubicBezTo>
                <a:cubicBezTo>
                  <a:pt x="300695" y="288065"/>
                  <a:pt x="301666" y="291465"/>
                  <a:pt x="304581" y="297295"/>
                </a:cubicBezTo>
                <a:cubicBezTo>
                  <a:pt x="306524" y="298266"/>
                  <a:pt x="309439" y="299724"/>
                  <a:pt x="313325" y="301667"/>
                </a:cubicBezTo>
                <a:cubicBezTo>
                  <a:pt x="317211" y="303610"/>
                  <a:pt x="319154" y="307010"/>
                  <a:pt x="319154" y="311868"/>
                </a:cubicBezTo>
                <a:cubicBezTo>
                  <a:pt x="319154" y="313811"/>
                  <a:pt x="320369" y="317454"/>
                  <a:pt x="322797" y="322798"/>
                </a:cubicBezTo>
                <a:cubicBezTo>
                  <a:pt x="325226" y="328141"/>
                  <a:pt x="326441" y="332270"/>
                  <a:pt x="326441" y="335185"/>
                </a:cubicBezTo>
                <a:cubicBezTo>
                  <a:pt x="324498" y="340043"/>
                  <a:pt x="323040" y="345386"/>
                  <a:pt x="322069" y="351216"/>
                </a:cubicBezTo>
                <a:cubicBezTo>
                  <a:pt x="321097" y="357045"/>
                  <a:pt x="320126" y="362389"/>
                  <a:pt x="319154" y="367246"/>
                </a:cubicBezTo>
                <a:lnTo>
                  <a:pt x="319154" y="370161"/>
                </a:lnTo>
                <a:cubicBezTo>
                  <a:pt x="317211" y="375019"/>
                  <a:pt x="316482" y="378176"/>
                  <a:pt x="316968" y="379633"/>
                </a:cubicBezTo>
                <a:cubicBezTo>
                  <a:pt x="317454" y="381091"/>
                  <a:pt x="320611" y="381334"/>
                  <a:pt x="326441" y="380362"/>
                </a:cubicBezTo>
                <a:cubicBezTo>
                  <a:pt x="329355" y="381334"/>
                  <a:pt x="331784" y="384005"/>
                  <a:pt x="333727" y="388377"/>
                </a:cubicBezTo>
                <a:cubicBezTo>
                  <a:pt x="335670" y="392749"/>
                  <a:pt x="337613" y="395421"/>
                  <a:pt x="339557" y="396393"/>
                </a:cubicBezTo>
                <a:lnTo>
                  <a:pt x="336642" y="405137"/>
                </a:lnTo>
                <a:lnTo>
                  <a:pt x="333727" y="410966"/>
                </a:lnTo>
                <a:cubicBezTo>
                  <a:pt x="333727" y="413881"/>
                  <a:pt x="337128" y="416309"/>
                  <a:pt x="343929" y="418253"/>
                </a:cubicBezTo>
                <a:cubicBezTo>
                  <a:pt x="344900" y="418253"/>
                  <a:pt x="346357" y="417524"/>
                  <a:pt x="348301" y="416067"/>
                </a:cubicBezTo>
                <a:cubicBezTo>
                  <a:pt x="350244" y="414609"/>
                  <a:pt x="352672" y="413881"/>
                  <a:pt x="355587" y="413881"/>
                </a:cubicBezTo>
                <a:lnTo>
                  <a:pt x="358502" y="412423"/>
                </a:lnTo>
                <a:lnTo>
                  <a:pt x="359959" y="413881"/>
                </a:lnTo>
                <a:cubicBezTo>
                  <a:pt x="358988" y="415824"/>
                  <a:pt x="357773" y="417281"/>
                  <a:pt x="356316" y="418253"/>
                </a:cubicBezTo>
                <a:cubicBezTo>
                  <a:pt x="354858" y="419224"/>
                  <a:pt x="353644" y="419710"/>
                  <a:pt x="352672" y="419710"/>
                </a:cubicBezTo>
                <a:cubicBezTo>
                  <a:pt x="348786" y="421653"/>
                  <a:pt x="346843" y="423110"/>
                  <a:pt x="346843" y="424082"/>
                </a:cubicBezTo>
                <a:cubicBezTo>
                  <a:pt x="348786" y="426025"/>
                  <a:pt x="350729" y="426997"/>
                  <a:pt x="352672" y="426997"/>
                </a:cubicBezTo>
                <a:lnTo>
                  <a:pt x="386191" y="416795"/>
                </a:lnTo>
                <a:cubicBezTo>
                  <a:pt x="388134" y="416795"/>
                  <a:pt x="390563" y="415338"/>
                  <a:pt x="393478" y="412423"/>
                </a:cubicBezTo>
                <a:cubicBezTo>
                  <a:pt x="396392" y="409509"/>
                  <a:pt x="399307" y="407566"/>
                  <a:pt x="402222" y="406594"/>
                </a:cubicBezTo>
                <a:cubicBezTo>
                  <a:pt x="407079" y="401736"/>
                  <a:pt x="412909" y="398336"/>
                  <a:pt x="419709" y="396393"/>
                </a:cubicBezTo>
                <a:lnTo>
                  <a:pt x="419709" y="394935"/>
                </a:lnTo>
                <a:lnTo>
                  <a:pt x="410965" y="394935"/>
                </a:lnTo>
                <a:cubicBezTo>
                  <a:pt x="410965" y="394935"/>
                  <a:pt x="410965" y="394693"/>
                  <a:pt x="410965" y="394207"/>
                </a:cubicBezTo>
                <a:cubicBezTo>
                  <a:pt x="410965" y="393721"/>
                  <a:pt x="410965" y="393478"/>
                  <a:pt x="410965" y="393478"/>
                </a:cubicBezTo>
                <a:cubicBezTo>
                  <a:pt x="412909" y="392507"/>
                  <a:pt x="414852" y="390806"/>
                  <a:pt x="416795" y="388377"/>
                </a:cubicBezTo>
                <a:cubicBezTo>
                  <a:pt x="418738" y="385948"/>
                  <a:pt x="421653" y="383762"/>
                  <a:pt x="425539" y="381819"/>
                </a:cubicBezTo>
                <a:cubicBezTo>
                  <a:pt x="428453" y="379876"/>
                  <a:pt x="433554" y="376719"/>
                  <a:pt x="440841" y="372347"/>
                </a:cubicBezTo>
                <a:cubicBezTo>
                  <a:pt x="448127" y="367975"/>
                  <a:pt x="453228" y="362874"/>
                  <a:pt x="456143" y="357045"/>
                </a:cubicBezTo>
                <a:lnTo>
                  <a:pt x="459057" y="355588"/>
                </a:lnTo>
                <a:cubicBezTo>
                  <a:pt x="461000" y="353645"/>
                  <a:pt x="463915" y="351459"/>
                  <a:pt x="467801" y="349030"/>
                </a:cubicBezTo>
                <a:cubicBezTo>
                  <a:pt x="471687" y="346601"/>
                  <a:pt x="474116" y="344901"/>
                  <a:pt x="475088" y="343929"/>
                </a:cubicBezTo>
                <a:lnTo>
                  <a:pt x="476545" y="338100"/>
                </a:lnTo>
                <a:cubicBezTo>
                  <a:pt x="474602" y="334213"/>
                  <a:pt x="473630" y="329356"/>
                  <a:pt x="473630" y="323526"/>
                </a:cubicBezTo>
                <a:cubicBezTo>
                  <a:pt x="470716" y="323526"/>
                  <a:pt x="468287" y="323041"/>
                  <a:pt x="466344" y="322069"/>
                </a:cubicBezTo>
                <a:cubicBezTo>
                  <a:pt x="464401" y="321098"/>
                  <a:pt x="463429" y="319154"/>
                  <a:pt x="463429" y="316240"/>
                </a:cubicBezTo>
                <a:lnTo>
                  <a:pt x="459057" y="316240"/>
                </a:lnTo>
                <a:cubicBezTo>
                  <a:pt x="459057" y="314297"/>
                  <a:pt x="458086" y="313325"/>
                  <a:pt x="456143" y="313325"/>
                </a:cubicBezTo>
                <a:lnTo>
                  <a:pt x="450313" y="306039"/>
                </a:lnTo>
                <a:cubicBezTo>
                  <a:pt x="449342" y="305067"/>
                  <a:pt x="446670" y="304095"/>
                  <a:pt x="442298" y="303124"/>
                </a:cubicBezTo>
                <a:cubicBezTo>
                  <a:pt x="437926" y="302152"/>
                  <a:pt x="435254" y="299724"/>
                  <a:pt x="434283" y="295837"/>
                </a:cubicBezTo>
                <a:lnTo>
                  <a:pt x="432825" y="297295"/>
                </a:lnTo>
                <a:lnTo>
                  <a:pt x="421167" y="291465"/>
                </a:lnTo>
                <a:cubicBezTo>
                  <a:pt x="419224" y="287579"/>
                  <a:pt x="415337" y="284179"/>
                  <a:pt x="409508" y="281264"/>
                </a:cubicBezTo>
                <a:cubicBezTo>
                  <a:pt x="403679" y="278349"/>
                  <a:pt x="399793" y="275920"/>
                  <a:pt x="397850" y="273977"/>
                </a:cubicBezTo>
                <a:lnTo>
                  <a:pt x="380362" y="265233"/>
                </a:lnTo>
                <a:cubicBezTo>
                  <a:pt x="376475" y="264262"/>
                  <a:pt x="372589" y="262805"/>
                  <a:pt x="368703" y="260861"/>
                </a:cubicBezTo>
                <a:cubicBezTo>
                  <a:pt x="364817" y="258918"/>
                  <a:pt x="360931" y="257461"/>
                  <a:pt x="357044" y="256489"/>
                </a:cubicBezTo>
                <a:cubicBezTo>
                  <a:pt x="347329" y="251632"/>
                  <a:pt x="338585" y="249203"/>
                  <a:pt x="330813" y="249203"/>
                </a:cubicBezTo>
                <a:close/>
                <a:moveTo>
                  <a:pt x="520265" y="231715"/>
                </a:moveTo>
                <a:cubicBezTo>
                  <a:pt x="519293" y="232687"/>
                  <a:pt x="515407" y="236330"/>
                  <a:pt x="508606" y="242645"/>
                </a:cubicBezTo>
                <a:cubicBezTo>
                  <a:pt x="501805" y="248960"/>
                  <a:pt x="493547" y="253575"/>
                  <a:pt x="483832" y="256489"/>
                </a:cubicBezTo>
                <a:lnTo>
                  <a:pt x="485289" y="247746"/>
                </a:lnTo>
                <a:cubicBezTo>
                  <a:pt x="481403" y="249689"/>
                  <a:pt x="477517" y="250660"/>
                  <a:pt x="473630" y="250660"/>
                </a:cubicBezTo>
                <a:lnTo>
                  <a:pt x="441569" y="252118"/>
                </a:lnTo>
                <a:cubicBezTo>
                  <a:pt x="435740" y="252118"/>
                  <a:pt x="432340" y="252603"/>
                  <a:pt x="431368" y="253575"/>
                </a:cubicBezTo>
                <a:cubicBezTo>
                  <a:pt x="428453" y="253575"/>
                  <a:pt x="421167" y="252603"/>
                  <a:pt x="409508" y="250660"/>
                </a:cubicBezTo>
                <a:lnTo>
                  <a:pt x="409508" y="255032"/>
                </a:lnTo>
                <a:cubicBezTo>
                  <a:pt x="430882" y="266691"/>
                  <a:pt x="449585" y="276163"/>
                  <a:pt x="465615" y="283450"/>
                </a:cubicBezTo>
                <a:cubicBezTo>
                  <a:pt x="481646" y="290737"/>
                  <a:pt x="497919" y="295837"/>
                  <a:pt x="514435" y="298752"/>
                </a:cubicBezTo>
                <a:lnTo>
                  <a:pt x="524637" y="284179"/>
                </a:lnTo>
                <a:cubicBezTo>
                  <a:pt x="525608" y="283207"/>
                  <a:pt x="526094" y="281993"/>
                  <a:pt x="526094" y="280535"/>
                </a:cubicBezTo>
                <a:cubicBezTo>
                  <a:pt x="526094" y="279078"/>
                  <a:pt x="526580" y="277864"/>
                  <a:pt x="527551" y="276892"/>
                </a:cubicBezTo>
                <a:cubicBezTo>
                  <a:pt x="530466" y="275920"/>
                  <a:pt x="532895" y="274220"/>
                  <a:pt x="534838" y="271791"/>
                </a:cubicBezTo>
                <a:cubicBezTo>
                  <a:pt x="536781" y="269362"/>
                  <a:pt x="538724" y="267662"/>
                  <a:pt x="540667" y="266691"/>
                </a:cubicBezTo>
                <a:cubicBezTo>
                  <a:pt x="544554" y="263776"/>
                  <a:pt x="545039" y="258918"/>
                  <a:pt x="542125" y="252118"/>
                </a:cubicBezTo>
                <a:cubicBezTo>
                  <a:pt x="547954" y="252118"/>
                  <a:pt x="552326" y="251146"/>
                  <a:pt x="555241" y="249203"/>
                </a:cubicBezTo>
                <a:cubicBezTo>
                  <a:pt x="550383" y="249203"/>
                  <a:pt x="546011" y="248231"/>
                  <a:pt x="542125" y="246288"/>
                </a:cubicBezTo>
                <a:cubicBezTo>
                  <a:pt x="540182" y="243374"/>
                  <a:pt x="538238" y="243859"/>
                  <a:pt x="536295" y="247746"/>
                </a:cubicBezTo>
                <a:cubicBezTo>
                  <a:pt x="535324" y="248717"/>
                  <a:pt x="534838" y="250174"/>
                  <a:pt x="534838" y="252118"/>
                </a:cubicBezTo>
                <a:cubicBezTo>
                  <a:pt x="530952" y="251146"/>
                  <a:pt x="528037" y="247746"/>
                  <a:pt x="526094" y="241916"/>
                </a:cubicBezTo>
                <a:cubicBezTo>
                  <a:pt x="524151" y="236087"/>
                  <a:pt x="522208" y="232687"/>
                  <a:pt x="520265" y="231715"/>
                </a:cubicBezTo>
                <a:close/>
                <a:moveTo>
                  <a:pt x="512978" y="214227"/>
                </a:moveTo>
                <a:lnTo>
                  <a:pt x="501320" y="215684"/>
                </a:lnTo>
                <a:cubicBezTo>
                  <a:pt x="495490" y="213741"/>
                  <a:pt x="494519" y="216170"/>
                  <a:pt x="498405" y="222971"/>
                </a:cubicBezTo>
                <a:lnTo>
                  <a:pt x="494033" y="225886"/>
                </a:lnTo>
                <a:cubicBezTo>
                  <a:pt x="501805" y="225886"/>
                  <a:pt x="507149" y="225157"/>
                  <a:pt x="510064" y="223700"/>
                </a:cubicBezTo>
                <a:cubicBezTo>
                  <a:pt x="512978" y="222242"/>
                  <a:pt x="513950" y="219085"/>
                  <a:pt x="512978" y="214227"/>
                </a:cubicBezTo>
                <a:close/>
                <a:moveTo>
                  <a:pt x="649967" y="0"/>
                </a:moveTo>
                <a:cubicBezTo>
                  <a:pt x="650938" y="0"/>
                  <a:pt x="651910" y="486"/>
                  <a:pt x="652881" y="1458"/>
                </a:cubicBezTo>
                <a:lnTo>
                  <a:pt x="711174" y="26232"/>
                </a:lnTo>
                <a:cubicBezTo>
                  <a:pt x="718947" y="29147"/>
                  <a:pt x="724776" y="32547"/>
                  <a:pt x="728662" y="36433"/>
                </a:cubicBezTo>
                <a:cubicBezTo>
                  <a:pt x="732548" y="38376"/>
                  <a:pt x="735706" y="41291"/>
                  <a:pt x="738135" y="45177"/>
                </a:cubicBezTo>
                <a:cubicBezTo>
                  <a:pt x="740564" y="49064"/>
                  <a:pt x="742264" y="51978"/>
                  <a:pt x="743236" y="53921"/>
                </a:cubicBezTo>
                <a:cubicBezTo>
                  <a:pt x="746150" y="56836"/>
                  <a:pt x="749065" y="60479"/>
                  <a:pt x="751980" y="64851"/>
                </a:cubicBezTo>
                <a:cubicBezTo>
                  <a:pt x="754894" y="69223"/>
                  <a:pt x="757809" y="72381"/>
                  <a:pt x="760724" y="74324"/>
                </a:cubicBezTo>
                <a:cubicBezTo>
                  <a:pt x="768496" y="81125"/>
                  <a:pt x="773354" y="88897"/>
                  <a:pt x="775297" y="97641"/>
                </a:cubicBezTo>
                <a:cubicBezTo>
                  <a:pt x="779183" y="103470"/>
                  <a:pt x="784041" y="106871"/>
                  <a:pt x="789870" y="107842"/>
                </a:cubicBezTo>
                <a:cubicBezTo>
                  <a:pt x="805415" y="116586"/>
                  <a:pt x="812216" y="129216"/>
                  <a:pt x="810273" y="145733"/>
                </a:cubicBezTo>
                <a:cubicBezTo>
                  <a:pt x="810273" y="154477"/>
                  <a:pt x="810758" y="160792"/>
                  <a:pt x="811730" y="164678"/>
                </a:cubicBezTo>
                <a:lnTo>
                  <a:pt x="813187" y="170507"/>
                </a:lnTo>
                <a:cubicBezTo>
                  <a:pt x="813187" y="175365"/>
                  <a:pt x="809301" y="179251"/>
                  <a:pt x="801529" y="182166"/>
                </a:cubicBezTo>
                <a:cubicBezTo>
                  <a:pt x="797642" y="184109"/>
                  <a:pt x="794728" y="187024"/>
                  <a:pt x="792785" y="190910"/>
                </a:cubicBezTo>
                <a:cubicBezTo>
                  <a:pt x="791813" y="194796"/>
                  <a:pt x="790356" y="198439"/>
                  <a:pt x="788413" y="201840"/>
                </a:cubicBezTo>
                <a:cubicBezTo>
                  <a:pt x="786470" y="205240"/>
                  <a:pt x="785012" y="208884"/>
                  <a:pt x="784041" y="212770"/>
                </a:cubicBezTo>
                <a:cubicBezTo>
                  <a:pt x="782098" y="215684"/>
                  <a:pt x="779669" y="219085"/>
                  <a:pt x="776754" y="222971"/>
                </a:cubicBezTo>
                <a:cubicBezTo>
                  <a:pt x="773839" y="226857"/>
                  <a:pt x="770925" y="231715"/>
                  <a:pt x="768010" y="237544"/>
                </a:cubicBezTo>
                <a:cubicBezTo>
                  <a:pt x="761209" y="245317"/>
                  <a:pt x="756352" y="252603"/>
                  <a:pt x="753437" y="259404"/>
                </a:cubicBezTo>
                <a:cubicBezTo>
                  <a:pt x="746636" y="266205"/>
                  <a:pt x="742264" y="271548"/>
                  <a:pt x="740321" y="275435"/>
                </a:cubicBezTo>
                <a:lnTo>
                  <a:pt x="738864" y="278349"/>
                </a:lnTo>
                <a:cubicBezTo>
                  <a:pt x="735949" y="281264"/>
                  <a:pt x="732063" y="285636"/>
                  <a:pt x="727205" y="291465"/>
                </a:cubicBezTo>
                <a:cubicBezTo>
                  <a:pt x="722347" y="297295"/>
                  <a:pt x="717975" y="301667"/>
                  <a:pt x="714089" y="304581"/>
                </a:cubicBezTo>
                <a:cubicBezTo>
                  <a:pt x="712146" y="308467"/>
                  <a:pt x="708017" y="312111"/>
                  <a:pt x="701702" y="315511"/>
                </a:cubicBezTo>
                <a:cubicBezTo>
                  <a:pt x="695387" y="318912"/>
                  <a:pt x="689800" y="320612"/>
                  <a:pt x="684943" y="320612"/>
                </a:cubicBezTo>
                <a:cubicBezTo>
                  <a:pt x="683971" y="320612"/>
                  <a:pt x="682757" y="321098"/>
                  <a:pt x="681299" y="322069"/>
                </a:cubicBezTo>
                <a:cubicBezTo>
                  <a:pt x="679842" y="323041"/>
                  <a:pt x="678627" y="324012"/>
                  <a:pt x="677656" y="324984"/>
                </a:cubicBezTo>
                <a:cubicBezTo>
                  <a:pt x="674741" y="325955"/>
                  <a:pt x="670855" y="327898"/>
                  <a:pt x="665997" y="330813"/>
                </a:cubicBezTo>
                <a:cubicBezTo>
                  <a:pt x="661140" y="333728"/>
                  <a:pt x="656768" y="335185"/>
                  <a:pt x="652881" y="335185"/>
                </a:cubicBezTo>
                <a:cubicBezTo>
                  <a:pt x="648995" y="337128"/>
                  <a:pt x="644623" y="341986"/>
                  <a:pt x="639765" y="349758"/>
                </a:cubicBezTo>
                <a:lnTo>
                  <a:pt x="638308" y="348301"/>
                </a:lnTo>
                <a:cubicBezTo>
                  <a:pt x="628593" y="349273"/>
                  <a:pt x="626164" y="353159"/>
                  <a:pt x="631022" y="359960"/>
                </a:cubicBezTo>
                <a:cubicBezTo>
                  <a:pt x="635879" y="367732"/>
                  <a:pt x="639765" y="372590"/>
                  <a:pt x="642680" y="374533"/>
                </a:cubicBezTo>
                <a:lnTo>
                  <a:pt x="645595" y="386191"/>
                </a:lnTo>
                <a:lnTo>
                  <a:pt x="644137" y="392021"/>
                </a:lnTo>
                <a:cubicBezTo>
                  <a:pt x="644137" y="395907"/>
                  <a:pt x="646566" y="400279"/>
                  <a:pt x="651424" y="405137"/>
                </a:cubicBezTo>
                <a:cubicBezTo>
                  <a:pt x="658225" y="413881"/>
                  <a:pt x="659682" y="422139"/>
                  <a:pt x="655796" y="429911"/>
                </a:cubicBezTo>
                <a:lnTo>
                  <a:pt x="644137" y="450314"/>
                </a:lnTo>
                <a:cubicBezTo>
                  <a:pt x="644137" y="452257"/>
                  <a:pt x="643166" y="454200"/>
                  <a:pt x="641223" y="456143"/>
                </a:cubicBezTo>
                <a:cubicBezTo>
                  <a:pt x="641223" y="456143"/>
                  <a:pt x="639765" y="455172"/>
                  <a:pt x="636851" y="453228"/>
                </a:cubicBezTo>
                <a:cubicBezTo>
                  <a:pt x="632965" y="449342"/>
                  <a:pt x="630050" y="447399"/>
                  <a:pt x="628107" y="447399"/>
                </a:cubicBezTo>
                <a:cubicBezTo>
                  <a:pt x="626164" y="447399"/>
                  <a:pt x="622763" y="449342"/>
                  <a:pt x="617906" y="453228"/>
                </a:cubicBezTo>
                <a:cubicBezTo>
                  <a:pt x="616934" y="454200"/>
                  <a:pt x="615477" y="454686"/>
                  <a:pt x="613534" y="454686"/>
                </a:cubicBezTo>
                <a:cubicBezTo>
                  <a:pt x="607704" y="456629"/>
                  <a:pt x="604304" y="458815"/>
                  <a:pt x="603332" y="461244"/>
                </a:cubicBezTo>
                <a:cubicBezTo>
                  <a:pt x="602361" y="463673"/>
                  <a:pt x="602847" y="466830"/>
                  <a:pt x="604790" y="470716"/>
                </a:cubicBezTo>
                <a:cubicBezTo>
                  <a:pt x="604790" y="471688"/>
                  <a:pt x="604304" y="472902"/>
                  <a:pt x="603332" y="474360"/>
                </a:cubicBezTo>
                <a:cubicBezTo>
                  <a:pt x="602361" y="475817"/>
                  <a:pt x="601389" y="477031"/>
                  <a:pt x="600418" y="478003"/>
                </a:cubicBezTo>
                <a:cubicBezTo>
                  <a:pt x="588759" y="479946"/>
                  <a:pt x="582444" y="481403"/>
                  <a:pt x="581472" y="482375"/>
                </a:cubicBezTo>
                <a:cubicBezTo>
                  <a:pt x="579529" y="489176"/>
                  <a:pt x="575157" y="490633"/>
                  <a:pt x="568357" y="486747"/>
                </a:cubicBezTo>
                <a:cubicBezTo>
                  <a:pt x="564470" y="491605"/>
                  <a:pt x="558398" y="495734"/>
                  <a:pt x="550140" y="499134"/>
                </a:cubicBezTo>
                <a:cubicBezTo>
                  <a:pt x="541882" y="502535"/>
                  <a:pt x="536781" y="505206"/>
                  <a:pt x="534838" y="507149"/>
                </a:cubicBezTo>
                <a:cubicBezTo>
                  <a:pt x="531923" y="508121"/>
                  <a:pt x="525608" y="513464"/>
                  <a:pt x="515893" y="523180"/>
                </a:cubicBezTo>
                <a:cubicBezTo>
                  <a:pt x="513950" y="525123"/>
                  <a:pt x="512978" y="526095"/>
                  <a:pt x="512978" y="526095"/>
                </a:cubicBezTo>
                <a:cubicBezTo>
                  <a:pt x="496462" y="534839"/>
                  <a:pt x="476059" y="543097"/>
                  <a:pt x="451771" y="550869"/>
                </a:cubicBezTo>
                <a:cubicBezTo>
                  <a:pt x="449827" y="551841"/>
                  <a:pt x="447399" y="552326"/>
                  <a:pt x="444484" y="552326"/>
                </a:cubicBezTo>
                <a:cubicBezTo>
                  <a:pt x="441569" y="552326"/>
                  <a:pt x="439140" y="552812"/>
                  <a:pt x="437197" y="553784"/>
                </a:cubicBezTo>
                <a:lnTo>
                  <a:pt x="434283" y="553784"/>
                </a:lnTo>
                <a:cubicBezTo>
                  <a:pt x="430396" y="553784"/>
                  <a:pt x="424567" y="552569"/>
                  <a:pt x="416795" y="550140"/>
                </a:cubicBezTo>
                <a:cubicBezTo>
                  <a:pt x="409022" y="547712"/>
                  <a:pt x="403679" y="546497"/>
                  <a:pt x="400764" y="546497"/>
                </a:cubicBezTo>
                <a:cubicBezTo>
                  <a:pt x="398821" y="546497"/>
                  <a:pt x="397121" y="545769"/>
                  <a:pt x="395664" y="544311"/>
                </a:cubicBezTo>
                <a:cubicBezTo>
                  <a:pt x="394206" y="542854"/>
                  <a:pt x="393963" y="541639"/>
                  <a:pt x="394935" y="540668"/>
                </a:cubicBezTo>
                <a:cubicBezTo>
                  <a:pt x="393963" y="534839"/>
                  <a:pt x="390563" y="531438"/>
                  <a:pt x="384734" y="530467"/>
                </a:cubicBezTo>
                <a:cubicBezTo>
                  <a:pt x="374047" y="528524"/>
                  <a:pt x="367732" y="525123"/>
                  <a:pt x="365788" y="520265"/>
                </a:cubicBezTo>
                <a:cubicBezTo>
                  <a:pt x="361902" y="518322"/>
                  <a:pt x="358502" y="517351"/>
                  <a:pt x="355587" y="517351"/>
                </a:cubicBezTo>
                <a:cubicBezTo>
                  <a:pt x="348786" y="517351"/>
                  <a:pt x="343929" y="519294"/>
                  <a:pt x="341014" y="523180"/>
                </a:cubicBezTo>
                <a:cubicBezTo>
                  <a:pt x="341014" y="526095"/>
                  <a:pt x="341500" y="528038"/>
                  <a:pt x="342471" y="529009"/>
                </a:cubicBezTo>
                <a:cubicBezTo>
                  <a:pt x="342471" y="530952"/>
                  <a:pt x="343443" y="533867"/>
                  <a:pt x="345386" y="537753"/>
                </a:cubicBezTo>
                <a:cubicBezTo>
                  <a:pt x="345386" y="540668"/>
                  <a:pt x="345872" y="542611"/>
                  <a:pt x="346843" y="543583"/>
                </a:cubicBezTo>
                <a:cubicBezTo>
                  <a:pt x="350729" y="545526"/>
                  <a:pt x="350729" y="548440"/>
                  <a:pt x="346843" y="552326"/>
                </a:cubicBezTo>
                <a:cubicBezTo>
                  <a:pt x="343929" y="557184"/>
                  <a:pt x="343443" y="560099"/>
                  <a:pt x="345386" y="561070"/>
                </a:cubicBezTo>
                <a:cubicBezTo>
                  <a:pt x="353158" y="570786"/>
                  <a:pt x="361416" y="575644"/>
                  <a:pt x="370160" y="575644"/>
                </a:cubicBezTo>
                <a:lnTo>
                  <a:pt x="374532" y="575644"/>
                </a:lnTo>
                <a:cubicBezTo>
                  <a:pt x="375504" y="575644"/>
                  <a:pt x="379876" y="576615"/>
                  <a:pt x="387648" y="578558"/>
                </a:cubicBezTo>
                <a:cubicBezTo>
                  <a:pt x="395421" y="580501"/>
                  <a:pt x="400764" y="581473"/>
                  <a:pt x="403679" y="581473"/>
                </a:cubicBezTo>
                <a:cubicBezTo>
                  <a:pt x="407565" y="581473"/>
                  <a:pt x="411937" y="580016"/>
                  <a:pt x="416795" y="577101"/>
                </a:cubicBezTo>
                <a:cubicBezTo>
                  <a:pt x="419709" y="576129"/>
                  <a:pt x="424324" y="574429"/>
                  <a:pt x="430639" y="572000"/>
                </a:cubicBezTo>
                <a:cubicBezTo>
                  <a:pt x="436954" y="569572"/>
                  <a:pt x="442055" y="566900"/>
                  <a:pt x="445941" y="563985"/>
                </a:cubicBezTo>
                <a:cubicBezTo>
                  <a:pt x="446913" y="563014"/>
                  <a:pt x="447884" y="562771"/>
                  <a:pt x="448856" y="563256"/>
                </a:cubicBezTo>
                <a:cubicBezTo>
                  <a:pt x="449827" y="563742"/>
                  <a:pt x="450799" y="563985"/>
                  <a:pt x="451771" y="563985"/>
                </a:cubicBezTo>
                <a:lnTo>
                  <a:pt x="464887" y="563985"/>
                </a:lnTo>
                <a:cubicBezTo>
                  <a:pt x="465858" y="563014"/>
                  <a:pt x="470230" y="563985"/>
                  <a:pt x="478002" y="566900"/>
                </a:cubicBezTo>
                <a:cubicBezTo>
                  <a:pt x="483832" y="570786"/>
                  <a:pt x="489175" y="572729"/>
                  <a:pt x="494033" y="572729"/>
                </a:cubicBezTo>
                <a:cubicBezTo>
                  <a:pt x="495976" y="571757"/>
                  <a:pt x="498405" y="571757"/>
                  <a:pt x="501320" y="572729"/>
                </a:cubicBezTo>
                <a:cubicBezTo>
                  <a:pt x="504234" y="573701"/>
                  <a:pt x="506663" y="574186"/>
                  <a:pt x="508606" y="574186"/>
                </a:cubicBezTo>
                <a:lnTo>
                  <a:pt x="523179" y="572729"/>
                </a:lnTo>
                <a:cubicBezTo>
                  <a:pt x="525123" y="570786"/>
                  <a:pt x="528523" y="569814"/>
                  <a:pt x="533381" y="569814"/>
                </a:cubicBezTo>
                <a:lnTo>
                  <a:pt x="547954" y="569814"/>
                </a:lnTo>
                <a:cubicBezTo>
                  <a:pt x="549897" y="567871"/>
                  <a:pt x="552083" y="566900"/>
                  <a:pt x="554512" y="566900"/>
                </a:cubicBezTo>
                <a:cubicBezTo>
                  <a:pt x="556941" y="566900"/>
                  <a:pt x="558641" y="566900"/>
                  <a:pt x="559613" y="566900"/>
                </a:cubicBezTo>
                <a:lnTo>
                  <a:pt x="568357" y="565442"/>
                </a:lnTo>
                <a:lnTo>
                  <a:pt x="571271" y="563985"/>
                </a:lnTo>
                <a:lnTo>
                  <a:pt x="574186" y="563985"/>
                </a:lnTo>
                <a:cubicBezTo>
                  <a:pt x="579044" y="563985"/>
                  <a:pt x="583416" y="563499"/>
                  <a:pt x="587302" y="562528"/>
                </a:cubicBezTo>
                <a:cubicBezTo>
                  <a:pt x="591188" y="561556"/>
                  <a:pt x="594588" y="561070"/>
                  <a:pt x="597503" y="561070"/>
                </a:cubicBezTo>
                <a:cubicBezTo>
                  <a:pt x="602361" y="563014"/>
                  <a:pt x="607704" y="562528"/>
                  <a:pt x="613534" y="559613"/>
                </a:cubicBezTo>
                <a:lnTo>
                  <a:pt x="616448" y="559613"/>
                </a:lnTo>
                <a:cubicBezTo>
                  <a:pt x="622278" y="559613"/>
                  <a:pt x="628593" y="558884"/>
                  <a:pt x="635394" y="557427"/>
                </a:cubicBezTo>
                <a:cubicBezTo>
                  <a:pt x="642194" y="555970"/>
                  <a:pt x="647052" y="555241"/>
                  <a:pt x="649967" y="555241"/>
                </a:cubicBezTo>
                <a:cubicBezTo>
                  <a:pt x="650938" y="555241"/>
                  <a:pt x="652638" y="554755"/>
                  <a:pt x="655067" y="553784"/>
                </a:cubicBezTo>
                <a:cubicBezTo>
                  <a:pt x="657496" y="552812"/>
                  <a:pt x="660168" y="552326"/>
                  <a:pt x="663083" y="552326"/>
                </a:cubicBezTo>
                <a:cubicBezTo>
                  <a:pt x="665026" y="553298"/>
                  <a:pt x="667940" y="555727"/>
                  <a:pt x="671827" y="559613"/>
                </a:cubicBezTo>
                <a:cubicBezTo>
                  <a:pt x="670855" y="561556"/>
                  <a:pt x="671341" y="563014"/>
                  <a:pt x="673284" y="563985"/>
                </a:cubicBezTo>
                <a:cubicBezTo>
                  <a:pt x="675227" y="564957"/>
                  <a:pt x="677170" y="564957"/>
                  <a:pt x="679113" y="563985"/>
                </a:cubicBezTo>
                <a:cubicBezTo>
                  <a:pt x="680085" y="560099"/>
                  <a:pt x="680085" y="555727"/>
                  <a:pt x="679113" y="550869"/>
                </a:cubicBezTo>
                <a:cubicBezTo>
                  <a:pt x="679113" y="550869"/>
                  <a:pt x="680571" y="550869"/>
                  <a:pt x="683485" y="550869"/>
                </a:cubicBezTo>
                <a:cubicBezTo>
                  <a:pt x="686400" y="550869"/>
                  <a:pt x="688829" y="552812"/>
                  <a:pt x="690772" y="556698"/>
                </a:cubicBezTo>
                <a:cubicBezTo>
                  <a:pt x="691743" y="557670"/>
                  <a:pt x="692958" y="558156"/>
                  <a:pt x="694415" y="558156"/>
                </a:cubicBezTo>
                <a:cubicBezTo>
                  <a:pt x="695873" y="558156"/>
                  <a:pt x="697087" y="558642"/>
                  <a:pt x="698058" y="559613"/>
                </a:cubicBezTo>
                <a:cubicBezTo>
                  <a:pt x="699030" y="558642"/>
                  <a:pt x="699516" y="557427"/>
                  <a:pt x="699516" y="555970"/>
                </a:cubicBezTo>
                <a:cubicBezTo>
                  <a:pt x="699516" y="554512"/>
                  <a:pt x="700002" y="553298"/>
                  <a:pt x="700973" y="552326"/>
                </a:cubicBezTo>
                <a:lnTo>
                  <a:pt x="706802" y="549412"/>
                </a:lnTo>
                <a:cubicBezTo>
                  <a:pt x="707774" y="549412"/>
                  <a:pt x="708260" y="549898"/>
                  <a:pt x="708260" y="550869"/>
                </a:cubicBezTo>
                <a:cubicBezTo>
                  <a:pt x="708260" y="551841"/>
                  <a:pt x="708746" y="552326"/>
                  <a:pt x="709717" y="552326"/>
                </a:cubicBezTo>
                <a:cubicBezTo>
                  <a:pt x="711660" y="552326"/>
                  <a:pt x="713603" y="552569"/>
                  <a:pt x="715546" y="553055"/>
                </a:cubicBezTo>
                <a:cubicBezTo>
                  <a:pt x="717490" y="553541"/>
                  <a:pt x="718947" y="553298"/>
                  <a:pt x="719918" y="552326"/>
                </a:cubicBezTo>
                <a:cubicBezTo>
                  <a:pt x="720890" y="551355"/>
                  <a:pt x="721376" y="550140"/>
                  <a:pt x="721376" y="548683"/>
                </a:cubicBezTo>
                <a:cubicBezTo>
                  <a:pt x="721376" y="547226"/>
                  <a:pt x="721861" y="546011"/>
                  <a:pt x="722833" y="545040"/>
                </a:cubicBezTo>
                <a:cubicBezTo>
                  <a:pt x="724776" y="546011"/>
                  <a:pt x="727448" y="546740"/>
                  <a:pt x="730848" y="547226"/>
                </a:cubicBezTo>
                <a:cubicBezTo>
                  <a:pt x="734249" y="547712"/>
                  <a:pt x="736920" y="548926"/>
                  <a:pt x="738864" y="550869"/>
                </a:cubicBezTo>
                <a:lnTo>
                  <a:pt x="738864" y="536296"/>
                </a:lnTo>
                <a:cubicBezTo>
                  <a:pt x="741778" y="538239"/>
                  <a:pt x="744450" y="539939"/>
                  <a:pt x="746879" y="541397"/>
                </a:cubicBezTo>
                <a:cubicBezTo>
                  <a:pt x="749308" y="542854"/>
                  <a:pt x="751008" y="544068"/>
                  <a:pt x="751980" y="545040"/>
                </a:cubicBezTo>
                <a:cubicBezTo>
                  <a:pt x="752951" y="546011"/>
                  <a:pt x="754408" y="545769"/>
                  <a:pt x="756352" y="544311"/>
                </a:cubicBezTo>
                <a:cubicBezTo>
                  <a:pt x="758295" y="542854"/>
                  <a:pt x="759752" y="540668"/>
                  <a:pt x="760724" y="537753"/>
                </a:cubicBezTo>
                <a:lnTo>
                  <a:pt x="765095" y="536296"/>
                </a:lnTo>
                <a:cubicBezTo>
                  <a:pt x="768982" y="538239"/>
                  <a:pt x="771896" y="539211"/>
                  <a:pt x="773839" y="539211"/>
                </a:cubicBezTo>
                <a:cubicBezTo>
                  <a:pt x="775782" y="539211"/>
                  <a:pt x="778211" y="536296"/>
                  <a:pt x="781126" y="530467"/>
                </a:cubicBezTo>
                <a:cubicBezTo>
                  <a:pt x="789870" y="532410"/>
                  <a:pt x="794728" y="530467"/>
                  <a:pt x="795699" y="524637"/>
                </a:cubicBezTo>
                <a:cubicBezTo>
                  <a:pt x="799586" y="522694"/>
                  <a:pt x="802500" y="522208"/>
                  <a:pt x="804443" y="523180"/>
                </a:cubicBezTo>
                <a:cubicBezTo>
                  <a:pt x="808329" y="527066"/>
                  <a:pt x="811001" y="527795"/>
                  <a:pt x="812459" y="525366"/>
                </a:cubicBezTo>
                <a:cubicBezTo>
                  <a:pt x="813916" y="522937"/>
                  <a:pt x="815130" y="521723"/>
                  <a:pt x="816102" y="521723"/>
                </a:cubicBezTo>
                <a:cubicBezTo>
                  <a:pt x="817073" y="519780"/>
                  <a:pt x="818288" y="518322"/>
                  <a:pt x="819745" y="517351"/>
                </a:cubicBezTo>
                <a:cubicBezTo>
                  <a:pt x="821203" y="516379"/>
                  <a:pt x="822417" y="516379"/>
                  <a:pt x="823388" y="517351"/>
                </a:cubicBezTo>
                <a:lnTo>
                  <a:pt x="827760" y="517351"/>
                </a:lnTo>
                <a:cubicBezTo>
                  <a:pt x="833590" y="517351"/>
                  <a:pt x="836504" y="513950"/>
                  <a:pt x="836504" y="507149"/>
                </a:cubicBezTo>
                <a:cubicBezTo>
                  <a:pt x="837476" y="507149"/>
                  <a:pt x="838447" y="507392"/>
                  <a:pt x="839419" y="507878"/>
                </a:cubicBezTo>
                <a:cubicBezTo>
                  <a:pt x="840391" y="508364"/>
                  <a:pt x="841362" y="508121"/>
                  <a:pt x="842334" y="507149"/>
                </a:cubicBezTo>
                <a:lnTo>
                  <a:pt x="848163" y="502777"/>
                </a:lnTo>
                <a:lnTo>
                  <a:pt x="846706" y="496948"/>
                </a:lnTo>
                <a:cubicBezTo>
                  <a:pt x="846706" y="492090"/>
                  <a:pt x="850592" y="484804"/>
                  <a:pt x="858364" y="475088"/>
                </a:cubicBezTo>
                <a:cubicBezTo>
                  <a:pt x="860307" y="470230"/>
                  <a:pt x="861522" y="465373"/>
                  <a:pt x="862008" y="460515"/>
                </a:cubicBezTo>
                <a:cubicBezTo>
                  <a:pt x="862493" y="455657"/>
                  <a:pt x="862736" y="451771"/>
                  <a:pt x="862736" y="448856"/>
                </a:cubicBezTo>
                <a:cubicBezTo>
                  <a:pt x="861765" y="443999"/>
                  <a:pt x="861279" y="436712"/>
                  <a:pt x="861279" y="426997"/>
                </a:cubicBezTo>
                <a:cubicBezTo>
                  <a:pt x="862250" y="423110"/>
                  <a:pt x="862493" y="419710"/>
                  <a:pt x="862008" y="416795"/>
                </a:cubicBezTo>
                <a:cubicBezTo>
                  <a:pt x="861522" y="413881"/>
                  <a:pt x="861279" y="410966"/>
                  <a:pt x="861279" y="408051"/>
                </a:cubicBezTo>
                <a:cubicBezTo>
                  <a:pt x="862250" y="406108"/>
                  <a:pt x="862736" y="403194"/>
                  <a:pt x="862736" y="399307"/>
                </a:cubicBezTo>
                <a:cubicBezTo>
                  <a:pt x="862736" y="393478"/>
                  <a:pt x="862250" y="389592"/>
                  <a:pt x="861279" y="387649"/>
                </a:cubicBezTo>
                <a:lnTo>
                  <a:pt x="858364" y="381819"/>
                </a:lnTo>
                <a:cubicBezTo>
                  <a:pt x="859336" y="378905"/>
                  <a:pt x="859822" y="373561"/>
                  <a:pt x="859822" y="365789"/>
                </a:cubicBezTo>
                <a:cubicBezTo>
                  <a:pt x="861765" y="361903"/>
                  <a:pt x="862736" y="358988"/>
                  <a:pt x="862736" y="357045"/>
                </a:cubicBezTo>
                <a:cubicBezTo>
                  <a:pt x="862736" y="354130"/>
                  <a:pt x="861765" y="352187"/>
                  <a:pt x="859822" y="351216"/>
                </a:cubicBezTo>
                <a:cubicBezTo>
                  <a:pt x="858850" y="349273"/>
                  <a:pt x="857878" y="347087"/>
                  <a:pt x="856907" y="344658"/>
                </a:cubicBezTo>
                <a:cubicBezTo>
                  <a:pt x="855935" y="342229"/>
                  <a:pt x="855450" y="339071"/>
                  <a:pt x="855450" y="335185"/>
                </a:cubicBezTo>
                <a:cubicBezTo>
                  <a:pt x="855450" y="332270"/>
                  <a:pt x="856907" y="328870"/>
                  <a:pt x="859822" y="324984"/>
                </a:cubicBezTo>
                <a:cubicBezTo>
                  <a:pt x="859822" y="323041"/>
                  <a:pt x="859336" y="321583"/>
                  <a:pt x="858364" y="320612"/>
                </a:cubicBezTo>
                <a:lnTo>
                  <a:pt x="851078" y="310411"/>
                </a:lnTo>
                <a:lnTo>
                  <a:pt x="851078" y="303124"/>
                </a:lnTo>
                <a:cubicBezTo>
                  <a:pt x="852049" y="301181"/>
                  <a:pt x="853264" y="299481"/>
                  <a:pt x="854721" y="298023"/>
                </a:cubicBezTo>
                <a:cubicBezTo>
                  <a:pt x="856178" y="296566"/>
                  <a:pt x="857393" y="294866"/>
                  <a:pt x="858364" y="292923"/>
                </a:cubicBezTo>
                <a:cubicBezTo>
                  <a:pt x="854478" y="290980"/>
                  <a:pt x="852049" y="288551"/>
                  <a:pt x="851078" y="285636"/>
                </a:cubicBezTo>
                <a:cubicBezTo>
                  <a:pt x="846220" y="284664"/>
                  <a:pt x="843791" y="283936"/>
                  <a:pt x="843791" y="283450"/>
                </a:cubicBezTo>
                <a:cubicBezTo>
                  <a:pt x="843791" y="282964"/>
                  <a:pt x="845248" y="280778"/>
                  <a:pt x="848163" y="276892"/>
                </a:cubicBezTo>
                <a:cubicBezTo>
                  <a:pt x="850106" y="273006"/>
                  <a:pt x="851078" y="270091"/>
                  <a:pt x="851078" y="268148"/>
                </a:cubicBezTo>
                <a:cubicBezTo>
                  <a:pt x="850106" y="267176"/>
                  <a:pt x="849135" y="266448"/>
                  <a:pt x="848163" y="265962"/>
                </a:cubicBezTo>
                <a:cubicBezTo>
                  <a:pt x="847191" y="265476"/>
                  <a:pt x="846220" y="264748"/>
                  <a:pt x="845248" y="263776"/>
                </a:cubicBezTo>
                <a:cubicBezTo>
                  <a:pt x="844277" y="264748"/>
                  <a:pt x="843062" y="264990"/>
                  <a:pt x="841605" y="264505"/>
                </a:cubicBezTo>
                <a:cubicBezTo>
                  <a:pt x="840148" y="264019"/>
                  <a:pt x="838933" y="263290"/>
                  <a:pt x="837962" y="262319"/>
                </a:cubicBezTo>
                <a:cubicBezTo>
                  <a:pt x="839905" y="260376"/>
                  <a:pt x="840876" y="258918"/>
                  <a:pt x="840876" y="257947"/>
                </a:cubicBezTo>
                <a:cubicBezTo>
                  <a:pt x="842819" y="254061"/>
                  <a:pt x="843791" y="250660"/>
                  <a:pt x="843791" y="247746"/>
                </a:cubicBezTo>
                <a:cubicBezTo>
                  <a:pt x="845734" y="244831"/>
                  <a:pt x="844763" y="243374"/>
                  <a:pt x="840876" y="243374"/>
                </a:cubicBezTo>
                <a:cubicBezTo>
                  <a:pt x="841848" y="242402"/>
                  <a:pt x="842334" y="240945"/>
                  <a:pt x="842334" y="239002"/>
                </a:cubicBezTo>
                <a:cubicBezTo>
                  <a:pt x="842334" y="237058"/>
                  <a:pt x="841605" y="234872"/>
                  <a:pt x="840148" y="232444"/>
                </a:cubicBezTo>
                <a:cubicBezTo>
                  <a:pt x="838690" y="230015"/>
                  <a:pt x="837476" y="227829"/>
                  <a:pt x="836504" y="225886"/>
                </a:cubicBezTo>
                <a:cubicBezTo>
                  <a:pt x="839419" y="224914"/>
                  <a:pt x="841362" y="222971"/>
                  <a:pt x="842334" y="220056"/>
                </a:cubicBezTo>
                <a:cubicBezTo>
                  <a:pt x="842334" y="227829"/>
                  <a:pt x="843305" y="233658"/>
                  <a:pt x="845248" y="237544"/>
                </a:cubicBezTo>
                <a:lnTo>
                  <a:pt x="846706" y="240459"/>
                </a:lnTo>
                <a:cubicBezTo>
                  <a:pt x="850592" y="239487"/>
                  <a:pt x="852535" y="240216"/>
                  <a:pt x="852535" y="242645"/>
                </a:cubicBezTo>
                <a:cubicBezTo>
                  <a:pt x="852535" y="245074"/>
                  <a:pt x="852535" y="246774"/>
                  <a:pt x="852535" y="247746"/>
                </a:cubicBezTo>
                <a:cubicBezTo>
                  <a:pt x="850592" y="252603"/>
                  <a:pt x="852535" y="255032"/>
                  <a:pt x="858364" y="255032"/>
                </a:cubicBezTo>
                <a:cubicBezTo>
                  <a:pt x="862250" y="256004"/>
                  <a:pt x="864193" y="259404"/>
                  <a:pt x="864193" y="265233"/>
                </a:cubicBezTo>
                <a:cubicBezTo>
                  <a:pt x="863222" y="267176"/>
                  <a:pt x="863465" y="268877"/>
                  <a:pt x="864922" y="270334"/>
                </a:cubicBezTo>
                <a:cubicBezTo>
                  <a:pt x="866380" y="271791"/>
                  <a:pt x="868565" y="272034"/>
                  <a:pt x="871480" y="271063"/>
                </a:cubicBezTo>
                <a:cubicBezTo>
                  <a:pt x="872452" y="270091"/>
                  <a:pt x="874395" y="269605"/>
                  <a:pt x="877309" y="269605"/>
                </a:cubicBezTo>
                <a:cubicBezTo>
                  <a:pt x="880224" y="269605"/>
                  <a:pt x="882653" y="270820"/>
                  <a:pt x="884596" y="273249"/>
                </a:cubicBezTo>
                <a:cubicBezTo>
                  <a:pt x="886539" y="275678"/>
                  <a:pt x="887511" y="278835"/>
                  <a:pt x="887511" y="282721"/>
                </a:cubicBezTo>
                <a:lnTo>
                  <a:pt x="880224" y="282721"/>
                </a:lnTo>
                <a:cubicBezTo>
                  <a:pt x="879253" y="284664"/>
                  <a:pt x="879010" y="286365"/>
                  <a:pt x="879495" y="287822"/>
                </a:cubicBezTo>
                <a:cubicBezTo>
                  <a:pt x="879981" y="289279"/>
                  <a:pt x="880224" y="290494"/>
                  <a:pt x="880224" y="291465"/>
                </a:cubicBezTo>
                <a:cubicBezTo>
                  <a:pt x="881196" y="291465"/>
                  <a:pt x="882896" y="291222"/>
                  <a:pt x="885325" y="290737"/>
                </a:cubicBezTo>
                <a:cubicBezTo>
                  <a:pt x="887754" y="290251"/>
                  <a:pt x="888968" y="290494"/>
                  <a:pt x="888968" y="291465"/>
                </a:cubicBezTo>
                <a:cubicBezTo>
                  <a:pt x="890911" y="293408"/>
                  <a:pt x="893826" y="295837"/>
                  <a:pt x="897712" y="298752"/>
                </a:cubicBezTo>
                <a:cubicBezTo>
                  <a:pt x="901598" y="301667"/>
                  <a:pt x="903541" y="305067"/>
                  <a:pt x="903541" y="308953"/>
                </a:cubicBezTo>
                <a:cubicBezTo>
                  <a:pt x="903541" y="315754"/>
                  <a:pt x="908885" y="323041"/>
                  <a:pt x="919572" y="330813"/>
                </a:cubicBezTo>
                <a:cubicBezTo>
                  <a:pt x="920543" y="331785"/>
                  <a:pt x="921758" y="333485"/>
                  <a:pt x="923215" y="335914"/>
                </a:cubicBezTo>
                <a:cubicBezTo>
                  <a:pt x="924673" y="338343"/>
                  <a:pt x="925401" y="340529"/>
                  <a:pt x="925401" y="342472"/>
                </a:cubicBezTo>
                <a:cubicBezTo>
                  <a:pt x="928316" y="353159"/>
                  <a:pt x="932688" y="361417"/>
                  <a:pt x="938517" y="367246"/>
                </a:cubicBezTo>
                <a:lnTo>
                  <a:pt x="948718" y="378905"/>
                </a:lnTo>
                <a:cubicBezTo>
                  <a:pt x="950661" y="384734"/>
                  <a:pt x="953576" y="390806"/>
                  <a:pt x="957462" y="397121"/>
                </a:cubicBezTo>
                <a:cubicBezTo>
                  <a:pt x="961349" y="403436"/>
                  <a:pt x="963777" y="409023"/>
                  <a:pt x="964749" y="413881"/>
                </a:cubicBezTo>
                <a:cubicBezTo>
                  <a:pt x="968635" y="419710"/>
                  <a:pt x="971793" y="425296"/>
                  <a:pt x="974222" y="430640"/>
                </a:cubicBezTo>
                <a:cubicBezTo>
                  <a:pt x="976650" y="435983"/>
                  <a:pt x="979322" y="440598"/>
                  <a:pt x="982237" y="444484"/>
                </a:cubicBezTo>
                <a:cubicBezTo>
                  <a:pt x="983208" y="445456"/>
                  <a:pt x="985152" y="450314"/>
                  <a:pt x="988066" y="459058"/>
                </a:cubicBezTo>
                <a:cubicBezTo>
                  <a:pt x="989038" y="461972"/>
                  <a:pt x="994867" y="469745"/>
                  <a:pt x="1005554" y="482375"/>
                </a:cubicBezTo>
                <a:cubicBezTo>
                  <a:pt x="1006526" y="488204"/>
                  <a:pt x="1010898" y="495005"/>
                  <a:pt x="1018670" y="502777"/>
                </a:cubicBezTo>
                <a:lnTo>
                  <a:pt x="1021585" y="505692"/>
                </a:lnTo>
                <a:cubicBezTo>
                  <a:pt x="1019642" y="508607"/>
                  <a:pt x="1020127" y="510550"/>
                  <a:pt x="1023042" y="511521"/>
                </a:cubicBezTo>
                <a:cubicBezTo>
                  <a:pt x="1025957" y="512493"/>
                  <a:pt x="1028386" y="513464"/>
                  <a:pt x="1030329" y="514436"/>
                </a:cubicBezTo>
                <a:cubicBezTo>
                  <a:pt x="1037129" y="520265"/>
                  <a:pt x="1043444" y="530467"/>
                  <a:pt x="1049274" y="545040"/>
                </a:cubicBezTo>
                <a:cubicBezTo>
                  <a:pt x="1055103" y="555727"/>
                  <a:pt x="1058989" y="572729"/>
                  <a:pt x="1060932" y="596046"/>
                </a:cubicBezTo>
                <a:cubicBezTo>
                  <a:pt x="1060932" y="598961"/>
                  <a:pt x="1063361" y="611591"/>
                  <a:pt x="1068219" y="633937"/>
                </a:cubicBezTo>
                <a:lnTo>
                  <a:pt x="1058018" y="625193"/>
                </a:lnTo>
                <a:lnTo>
                  <a:pt x="1055103" y="623735"/>
                </a:lnTo>
                <a:cubicBezTo>
                  <a:pt x="1050245" y="623735"/>
                  <a:pt x="1046845" y="626650"/>
                  <a:pt x="1044902" y="632479"/>
                </a:cubicBezTo>
                <a:cubicBezTo>
                  <a:pt x="1043930" y="633451"/>
                  <a:pt x="1043930" y="635880"/>
                  <a:pt x="1044902" y="639766"/>
                </a:cubicBezTo>
                <a:cubicBezTo>
                  <a:pt x="1045873" y="643652"/>
                  <a:pt x="1045873" y="646567"/>
                  <a:pt x="1044902" y="648510"/>
                </a:cubicBezTo>
                <a:lnTo>
                  <a:pt x="1044902" y="654339"/>
                </a:lnTo>
                <a:cubicBezTo>
                  <a:pt x="1044902" y="660169"/>
                  <a:pt x="1042473" y="664540"/>
                  <a:pt x="1037615" y="667455"/>
                </a:cubicBezTo>
                <a:lnTo>
                  <a:pt x="1036158" y="667455"/>
                </a:lnTo>
                <a:cubicBezTo>
                  <a:pt x="1035186" y="669398"/>
                  <a:pt x="1033972" y="671341"/>
                  <a:pt x="1032514" y="673284"/>
                </a:cubicBezTo>
                <a:cubicBezTo>
                  <a:pt x="1031057" y="675228"/>
                  <a:pt x="1029357" y="676199"/>
                  <a:pt x="1027414" y="676199"/>
                </a:cubicBezTo>
                <a:cubicBezTo>
                  <a:pt x="1025471" y="677171"/>
                  <a:pt x="1023528" y="677171"/>
                  <a:pt x="1021585" y="676199"/>
                </a:cubicBezTo>
                <a:cubicBezTo>
                  <a:pt x="1019642" y="675228"/>
                  <a:pt x="1017698" y="674742"/>
                  <a:pt x="1015755" y="674742"/>
                </a:cubicBezTo>
                <a:cubicBezTo>
                  <a:pt x="1011869" y="673770"/>
                  <a:pt x="1008954" y="671584"/>
                  <a:pt x="1007011" y="668184"/>
                </a:cubicBezTo>
                <a:cubicBezTo>
                  <a:pt x="1005068" y="664783"/>
                  <a:pt x="1004097" y="662597"/>
                  <a:pt x="1004097" y="661626"/>
                </a:cubicBezTo>
                <a:cubicBezTo>
                  <a:pt x="1004097" y="660654"/>
                  <a:pt x="1002882" y="659440"/>
                  <a:pt x="1000453" y="657983"/>
                </a:cubicBezTo>
                <a:cubicBezTo>
                  <a:pt x="998024" y="656525"/>
                  <a:pt x="996324" y="655311"/>
                  <a:pt x="995353" y="654339"/>
                </a:cubicBezTo>
                <a:lnTo>
                  <a:pt x="993895" y="667455"/>
                </a:lnTo>
                <a:lnTo>
                  <a:pt x="992438" y="667455"/>
                </a:lnTo>
                <a:cubicBezTo>
                  <a:pt x="991467" y="667455"/>
                  <a:pt x="991224" y="667212"/>
                  <a:pt x="991709" y="666727"/>
                </a:cubicBezTo>
                <a:cubicBezTo>
                  <a:pt x="992195" y="666241"/>
                  <a:pt x="991952" y="665512"/>
                  <a:pt x="990981" y="664540"/>
                </a:cubicBezTo>
                <a:lnTo>
                  <a:pt x="990981" y="665998"/>
                </a:lnTo>
                <a:cubicBezTo>
                  <a:pt x="990981" y="666969"/>
                  <a:pt x="990738" y="668670"/>
                  <a:pt x="990252" y="671099"/>
                </a:cubicBezTo>
                <a:cubicBezTo>
                  <a:pt x="989766" y="673527"/>
                  <a:pt x="990009" y="675228"/>
                  <a:pt x="990981" y="676199"/>
                </a:cubicBezTo>
                <a:lnTo>
                  <a:pt x="973493" y="682028"/>
                </a:lnTo>
                <a:cubicBezTo>
                  <a:pt x="971550" y="682028"/>
                  <a:pt x="969850" y="682514"/>
                  <a:pt x="968392" y="683486"/>
                </a:cubicBezTo>
                <a:cubicBezTo>
                  <a:pt x="966935" y="684457"/>
                  <a:pt x="965721" y="685429"/>
                  <a:pt x="964749" y="686400"/>
                </a:cubicBezTo>
                <a:cubicBezTo>
                  <a:pt x="962806" y="688343"/>
                  <a:pt x="959891" y="689315"/>
                  <a:pt x="956005" y="689315"/>
                </a:cubicBezTo>
                <a:cubicBezTo>
                  <a:pt x="950176" y="693201"/>
                  <a:pt x="942646" y="697816"/>
                  <a:pt x="933416" y="703160"/>
                </a:cubicBezTo>
                <a:cubicBezTo>
                  <a:pt x="924187" y="708503"/>
                  <a:pt x="910828" y="716518"/>
                  <a:pt x="893340" y="727205"/>
                </a:cubicBezTo>
                <a:lnTo>
                  <a:pt x="877309" y="728663"/>
                </a:lnTo>
                <a:cubicBezTo>
                  <a:pt x="889940" y="730606"/>
                  <a:pt x="909371" y="731577"/>
                  <a:pt x="935603" y="731577"/>
                </a:cubicBezTo>
                <a:cubicBezTo>
                  <a:pt x="942403" y="732549"/>
                  <a:pt x="952605" y="733035"/>
                  <a:pt x="966206" y="733035"/>
                </a:cubicBezTo>
                <a:cubicBezTo>
                  <a:pt x="972036" y="734978"/>
                  <a:pt x="978836" y="735707"/>
                  <a:pt x="986609" y="735221"/>
                </a:cubicBezTo>
                <a:cubicBezTo>
                  <a:pt x="994381" y="734735"/>
                  <a:pt x="999725" y="734492"/>
                  <a:pt x="1002639" y="734492"/>
                </a:cubicBezTo>
                <a:lnTo>
                  <a:pt x="1005554" y="724291"/>
                </a:lnTo>
                <a:cubicBezTo>
                  <a:pt x="1033729" y="722348"/>
                  <a:pt x="1054131" y="721862"/>
                  <a:pt x="1066762" y="722834"/>
                </a:cubicBezTo>
                <a:cubicBezTo>
                  <a:pt x="1064819" y="723805"/>
                  <a:pt x="1063118" y="724777"/>
                  <a:pt x="1061661" y="725748"/>
                </a:cubicBezTo>
                <a:cubicBezTo>
                  <a:pt x="1060204" y="726720"/>
                  <a:pt x="1058503" y="727691"/>
                  <a:pt x="1056560" y="728663"/>
                </a:cubicBezTo>
                <a:lnTo>
                  <a:pt x="1056560" y="730120"/>
                </a:lnTo>
                <a:cubicBezTo>
                  <a:pt x="1058503" y="730120"/>
                  <a:pt x="1060932" y="730363"/>
                  <a:pt x="1063847" y="730849"/>
                </a:cubicBezTo>
                <a:cubicBezTo>
                  <a:pt x="1066762" y="731335"/>
                  <a:pt x="1070162" y="731092"/>
                  <a:pt x="1074048" y="730120"/>
                </a:cubicBezTo>
                <a:cubicBezTo>
                  <a:pt x="1087650" y="726234"/>
                  <a:pt x="1097851" y="723805"/>
                  <a:pt x="1104652" y="722834"/>
                </a:cubicBezTo>
                <a:cubicBezTo>
                  <a:pt x="1114368" y="717976"/>
                  <a:pt x="1121169" y="717004"/>
                  <a:pt x="1125055" y="719919"/>
                </a:cubicBezTo>
                <a:cubicBezTo>
                  <a:pt x="1148372" y="734492"/>
                  <a:pt x="1175089" y="749551"/>
                  <a:pt x="1205208" y="765096"/>
                </a:cubicBezTo>
                <a:cubicBezTo>
                  <a:pt x="1211037" y="768011"/>
                  <a:pt x="1217352" y="775783"/>
                  <a:pt x="1224153" y="788413"/>
                </a:cubicBezTo>
                <a:cubicBezTo>
                  <a:pt x="1228039" y="802015"/>
                  <a:pt x="1235326" y="813188"/>
                  <a:pt x="1246013" y="821932"/>
                </a:cubicBezTo>
                <a:cubicBezTo>
                  <a:pt x="1259614" y="830676"/>
                  <a:pt x="1266901" y="839905"/>
                  <a:pt x="1267872" y="849621"/>
                </a:cubicBezTo>
                <a:cubicBezTo>
                  <a:pt x="1267872" y="855450"/>
                  <a:pt x="1271273" y="860794"/>
                  <a:pt x="1278074" y="865651"/>
                </a:cubicBezTo>
                <a:cubicBezTo>
                  <a:pt x="1281960" y="869538"/>
                  <a:pt x="1286575" y="872938"/>
                  <a:pt x="1291918" y="875853"/>
                </a:cubicBezTo>
                <a:cubicBezTo>
                  <a:pt x="1297262" y="878767"/>
                  <a:pt x="1300905" y="880710"/>
                  <a:pt x="1302848" y="881682"/>
                </a:cubicBezTo>
                <a:cubicBezTo>
                  <a:pt x="1306735" y="886540"/>
                  <a:pt x="1308678" y="891883"/>
                  <a:pt x="1308678" y="897712"/>
                </a:cubicBezTo>
                <a:cubicBezTo>
                  <a:pt x="1308678" y="903542"/>
                  <a:pt x="1307220" y="909371"/>
                  <a:pt x="1304306" y="915200"/>
                </a:cubicBezTo>
                <a:cubicBezTo>
                  <a:pt x="1301391" y="920058"/>
                  <a:pt x="1299934" y="925888"/>
                  <a:pt x="1299934" y="932688"/>
                </a:cubicBezTo>
                <a:cubicBezTo>
                  <a:pt x="1299934" y="939489"/>
                  <a:pt x="1299934" y="943861"/>
                  <a:pt x="1299934" y="945804"/>
                </a:cubicBezTo>
                <a:lnTo>
                  <a:pt x="1299934" y="953091"/>
                </a:lnTo>
                <a:cubicBezTo>
                  <a:pt x="1299934" y="965721"/>
                  <a:pt x="1293619" y="970093"/>
                  <a:pt x="1280988" y="966207"/>
                </a:cubicBezTo>
                <a:cubicBezTo>
                  <a:pt x="1276131" y="965235"/>
                  <a:pt x="1267144" y="964264"/>
                  <a:pt x="1254028" y="963292"/>
                </a:cubicBezTo>
                <a:cubicBezTo>
                  <a:pt x="1240912" y="962321"/>
                  <a:pt x="1228525" y="957949"/>
                  <a:pt x="1216866" y="950176"/>
                </a:cubicBezTo>
                <a:cubicBezTo>
                  <a:pt x="1215895" y="950176"/>
                  <a:pt x="1214923" y="949933"/>
                  <a:pt x="1213952" y="949448"/>
                </a:cubicBezTo>
                <a:cubicBezTo>
                  <a:pt x="1212980" y="948962"/>
                  <a:pt x="1211523" y="948719"/>
                  <a:pt x="1209580" y="948719"/>
                </a:cubicBezTo>
                <a:lnTo>
                  <a:pt x="1202293" y="948719"/>
                </a:lnTo>
                <a:cubicBezTo>
                  <a:pt x="1191606" y="948719"/>
                  <a:pt x="1183833" y="945318"/>
                  <a:pt x="1178976" y="938518"/>
                </a:cubicBezTo>
                <a:cubicBezTo>
                  <a:pt x="1178004" y="937546"/>
                  <a:pt x="1176790" y="936574"/>
                  <a:pt x="1175332" y="935603"/>
                </a:cubicBezTo>
                <a:cubicBezTo>
                  <a:pt x="1173875" y="934631"/>
                  <a:pt x="1173146" y="934631"/>
                  <a:pt x="1173146" y="935603"/>
                </a:cubicBezTo>
                <a:lnTo>
                  <a:pt x="1165860" y="938518"/>
                </a:lnTo>
                <a:cubicBezTo>
                  <a:pt x="1161974" y="938518"/>
                  <a:pt x="1158816" y="938032"/>
                  <a:pt x="1156387" y="937060"/>
                </a:cubicBezTo>
                <a:cubicBezTo>
                  <a:pt x="1153958" y="936089"/>
                  <a:pt x="1151772" y="935117"/>
                  <a:pt x="1149829" y="934146"/>
                </a:cubicBezTo>
                <a:cubicBezTo>
                  <a:pt x="1139142" y="930259"/>
                  <a:pt x="1118254" y="926373"/>
                  <a:pt x="1087164" y="922487"/>
                </a:cubicBezTo>
                <a:lnTo>
                  <a:pt x="1058018" y="918115"/>
                </a:lnTo>
                <a:cubicBezTo>
                  <a:pt x="1040530" y="915200"/>
                  <a:pt x="1030814" y="913743"/>
                  <a:pt x="1028871" y="913743"/>
                </a:cubicBezTo>
                <a:lnTo>
                  <a:pt x="1005554" y="913743"/>
                </a:lnTo>
                <a:lnTo>
                  <a:pt x="938517" y="916658"/>
                </a:lnTo>
                <a:cubicBezTo>
                  <a:pt x="930745" y="917629"/>
                  <a:pt x="922972" y="917872"/>
                  <a:pt x="915200" y="917386"/>
                </a:cubicBezTo>
                <a:cubicBezTo>
                  <a:pt x="907427" y="916901"/>
                  <a:pt x="899655" y="917144"/>
                  <a:pt x="891883" y="918115"/>
                </a:cubicBezTo>
                <a:cubicBezTo>
                  <a:pt x="879253" y="917144"/>
                  <a:pt x="866380" y="917629"/>
                  <a:pt x="853264" y="919572"/>
                </a:cubicBezTo>
                <a:cubicBezTo>
                  <a:pt x="840148" y="921516"/>
                  <a:pt x="831161" y="922973"/>
                  <a:pt x="826303" y="923944"/>
                </a:cubicBezTo>
                <a:lnTo>
                  <a:pt x="801529" y="923944"/>
                </a:lnTo>
                <a:cubicBezTo>
                  <a:pt x="809301" y="958920"/>
                  <a:pt x="815616" y="984666"/>
                  <a:pt x="820474" y="1001183"/>
                </a:cubicBezTo>
                <a:cubicBezTo>
                  <a:pt x="825331" y="1018671"/>
                  <a:pt x="827760" y="1035673"/>
                  <a:pt x="827760" y="1052189"/>
                </a:cubicBezTo>
                <a:cubicBezTo>
                  <a:pt x="827760" y="1073563"/>
                  <a:pt x="827275" y="1089108"/>
                  <a:pt x="826303" y="1098823"/>
                </a:cubicBezTo>
                <a:lnTo>
                  <a:pt x="827760" y="1106110"/>
                </a:lnTo>
                <a:cubicBezTo>
                  <a:pt x="828732" y="1107082"/>
                  <a:pt x="829218" y="1109510"/>
                  <a:pt x="829218" y="1113397"/>
                </a:cubicBezTo>
                <a:cubicBezTo>
                  <a:pt x="823388" y="1114368"/>
                  <a:pt x="820474" y="1117040"/>
                  <a:pt x="820474" y="1121412"/>
                </a:cubicBezTo>
                <a:cubicBezTo>
                  <a:pt x="820474" y="1125784"/>
                  <a:pt x="820474" y="1128456"/>
                  <a:pt x="820474" y="1129427"/>
                </a:cubicBezTo>
                <a:cubicBezTo>
                  <a:pt x="819502" y="1137200"/>
                  <a:pt x="815616" y="1147887"/>
                  <a:pt x="808815" y="1161488"/>
                </a:cubicBezTo>
                <a:cubicBezTo>
                  <a:pt x="805901" y="1167318"/>
                  <a:pt x="803472" y="1177033"/>
                  <a:pt x="801529" y="1190635"/>
                </a:cubicBezTo>
                <a:cubicBezTo>
                  <a:pt x="800557" y="1199379"/>
                  <a:pt x="798128" y="1209094"/>
                  <a:pt x="794242" y="1219781"/>
                </a:cubicBezTo>
                <a:cubicBezTo>
                  <a:pt x="788413" y="1239212"/>
                  <a:pt x="782583" y="1253300"/>
                  <a:pt x="776754" y="1262044"/>
                </a:cubicBezTo>
                <a:cubicBezTo>
                  <a:pt x="767039" y="1286333"/>
                  <a:pt x="755380" y="1307221"/>
                  <a:pt x="741778" y="1324709"/>
                </a:cubicBezTo>
                <a:cubicBezTo>
                  <a:pt x="740807" y="1325680"/>
                  <a:pt x="738864" y="1328595"/>
                  <a:pt x="735949" y="1333453"/>
                </a:cubicBezTo>
                <a:cubicBezTo>
                  <a:pt x="733034" y="1338310"/>
                  <a:pt x="727691" y="1341711"/>
                  <a:pt x="719918" y="1343654"/>
                </a:cubicBezTo>
                <a:cubicBezTo>
                  <a:pt x="717004" y="1343654"/>
                  <a:pt x="714089" y="1346083"/>
                  <a:pt x="711174" y="1350941"/>
                </a:cubicBezTo>
                <a:lnTo>
                  <a:pt x="703888" y="1361142"/>
                </a:lnTo>
                <a:cubicBezTo>
                  <a:pt x="698058" y="1370857"/>
                  <a:pt x="690772" y="1375715"/>
                  <a:pt x="682028" y="1375715"/>
                </a:cubicBezTo>
                <a:cubicBezTo>
                  <a:pt x="677170" y="1375715"/>
                  <a:pt x="672798" y="1373772"/>
                  <a:pt x="668912" y="1369886"/>
                </a:cubicBezTo>
                <a:cubicBezTo>
                  <a:pt x="666969" y="1368914"/>
                  <a:pt x="665997" y="1365028"/>
                  <a:pt x="665997" y="1358227"/>
                </a:cubicBezTo>
                <a:cubicBezTo>
                  <a:pt x="665026" y="1351426"/>
                  <a:pt x="660654" y="1348997"/>
                  <a:pt x="652881" y="1350941"/>
                </a:cubicBezTo>
                <a:cubicBezTo>
                  <a:pt x="642194" y="1350941"/>
                  <a:pt x="634908" y="1352398"/>
                  <a:pt x="631022" y="1355313"/>
                </a:cubicBezTo>
                <a:cubicBezTo>
                  <a:pt x="617420" y="1356284"/>
                  <a:pt x="601389" y="1360170"/>
                  <a:pt x="582930" y="1366971"/>
                </a:cubicBezTo>
                <a:cubicBezTo>
                  <a:pt x="581958" y="1366971"/>
                  <a:pt x="581230" y="1367214"/>
                  <a:pt x="580744" y="1367700"/>
                </a:cubicBezTo>
                <a:cubicBezTo>
                  <a:pt x="580258" y="1368186"/>
                  <a:pt x="579529" y="1368914"/>
                  <a:pt x="578558" y="1369886"/>
                </a:cubicBezTo>
                <a:cubicBezTo>
                  <a:pt x="579529" y="1370857"/>
                  <a:pt x="581715" y="1372800"/>
                  <a:pt x="585116" y="1375715"/>
                </a:cubicBezTo>
                <a:cubicBezTo>
                  <a:pt x="588516" y="1378630"/>
                  <a:pt x="593131" y="1378144"/>
                  <a:pt x="598960" y="1374258"/>
                </a:cubicBezTo>
                <a:lnTo>
                  <a:pt x="610619" y="1378630"/>
                </a:lnTo>
                <a:cubicBezTo>
                  <a:pt x="607704" y="1384459"/>
                  <a:pt x="603818" y="1388588"/>
                  <a:pt x="598960" y="1391017"/>
                </a:cubicBezTo>
                <a:cubicBezTo>
                  <a:pt x="594103" y="1393446"/>
                  <a:pt x="587302" y="1395632"/>
                  <a:pt x="578558" y="1397575"/>
                </a:cubicBezTo>
                <a:cubicBezTo>
                  <a:pt x="558155" y="1405347"/>
                  <a:pt x="539210" y="1409234"/>
                  <a:pt x="521722" y="1409234"/>
                </a:cubicBezTo>
                <a:cubicBezTo>
                  <a:pt x="514921" y="1409234"/>
                  <a:pt x="504720" y="1408262"/>
                  <a:pt x="491118" y="1406319"/>
                </a:cubicBezTo>
                <a:cubicBezTo>
                  <a:pt x="490147" y="1405347"/>
                  <a:pt x="488204" y="1404862"/>
                  <a:pt x="485289" y="1404862"/>
                </a:cubicBezTo>
                <a:cubicBezTo>
                  <a:pt x="482374" y="1404862"/>
                  <a:pt x="478002" y="1405833"/>
                  <a:pt x="472173" y="1407776"/>
                </a:cubicBezTo>
                <a:cubicBezTo>
                  <a:pt x="470230" y="1408748"/>
                  <a:pt x="467315" y="1409234"/>
                  <a:pt x="463429" y="1409234"/>
                </a:cubicBezTo>
                <a:cubicBezTo>
                  <a:pt x="459543" y="1409234"/>
                  <a:pt x="455414" y="1408019"/>
                  <a:pt x="451042" y="1405590"/>
                </a:cubicBezTo>
                <a:cubicBezTo>
                  <a:pt x="446670" y="1403161"/>
                  <a:pt x="443027" y="1401461"/>
                  <a:pt x="440112" y="1400490"/>
                </a:cubicBezTo>
                <a:cubicBezTo>
                  <a:pt x="428453" y="1392717"/>
                  <a:pt x="418738" y="1386888"/>
                  <a:pt x="410965" y="1383002"/>
                </a:cubicBezTo>
                <a:cubicBezTo>
                  <a:pt x="409022" y="1382030"/>
                  <a:pt x="405865" y="1380573"/>
                  <a:pt x="401493" y="1378630"/>
                </a:cubicBezTo>
                <a:cubicBezTo>
                  <a:pt x="397121" y="1376687"/>
                  <a:pt x="394449" y="1374258"/>
                  <a:pt x="393478" y="1371343"/>
                </a:cubicBezTo>
                <a:cubicBezTo>
                  <a:pt x="375018" y="1356770"/>
                  <a:pt x="350244" y="1334424"/>
                  <a:pt x="319154" y="1304306"/>
                </a:cubicBezTo>
                <a:cubicBezTo>
                  <a:pt x="281264" y="1266416"/>
                  <a:pt x="248717" y="1221724"/>
                  <a:pt x="221513" y="1170232"/>
                </a:cubicBezTo>
                <a:cubicBezTo>
                  <a:pt x="220542" y="1168289"/>
                  <a:pt x="220056" y="1164889"/>
                  <a:pt x="220056" y="1160031"/>
                </a:cubicBezTo>
                <a:cubicBezTo>
                  <a:pt x="220056" y="1155173"/>
                  <a:pt x="221513" y="1149830"/>
                  <a:pt x="224428" y="1144001"/>
                </a:cubicBezTo>
                <a:cubicBezTo>
                  <a:pt x="226371" y="1141086"/>
                  <a:pt x="229043" y="1135499"/>
                  <a:pt x="232443" y="1127241"/>
                </a:cubicBezTo>
                <a:cubicBezTo>
                  <a:pt x="235844" y="1118983"/>
                  <a:pt x="239001" y="1112911"/>
                  <a:pt x="241916" y="1109025"/>
                </a:cubicBezTo>
                <a:cubicBezTo>
                  <a:pt x="252603" y="1091537"/>
                  <a:pt x="272520" y="1075992"/>
                  <a:pt x="301666" y="1062390"/>
                </a:cubicBezTo>
                <a:cubicBezTo>
                  <a:pt x="355101" y="1037130"/>
                  <a:pt x="418738" y="1014299"/>
                  <a:pt x="492576" y="993896"/>
                </a:cubicBezTo>
                <a:cubicBezTo>
                  <a:pt x="496462" y="991953"/>
                  <a:pt x="501320" y="989767"/>
                  <a:pt x="507149" y="987338"/>
                </a:cubicBezTo>
                <a:cubicBezTo>
                  <a:pt x="512978" y="984909"/>
                  <a:pt x="519293" y="982723"/>
                  <a:pt x="526094" y="980780"/>
                </a:cubicBezTo>
                <a:cubicBezTo>
                  <a:pt x="530952" y="978837"/>
                  <a:pt x="543339" y="973979"/>
                  <a:pt x="563256" y="966207"/>
                </a:cubicBezTo>
                <a:cubicBezTo>
                  <a:pt x="583173" y="958434"/>
                  <a:pt x="594103" y="955034"/>
                  <a:pt x="596046" y="956006"/>
                </a:cubicBezTo>
                <a:cubicBezTo>
                  <a:pt x="586330" y="959892"/>
                  <a:pt x="573457" y="966207"/>
                  <a:pt x="557427" y="974951"/>
                </a:cubicBezTo>
                <a:cubicBezTo>
                  <a:pt x="541396" y="983695"/>
                  <a:pt x="529009" y="990495"/>
                  <a:pt x="520265" y="995353"/>
                </a:cubicBezTo>
                <a:lnTo>
                  <a:pt x="529009" y="996811"/>
                </a:lnTo>
                <a:cubicBezTo>
                  <a:pt x="529009" y="996811"/>
                  <a:pt x="529252" y="997054"/>
                  <a:pt x="529737" y="997539"/>
                </a:cubicBezTo>
                <a:cubicBezTo>
                  <a:pt x="530223" y="998025"/>
                  <a:pt x="530466" y="998268"/>
                  <a:pt x="530466" y="998268"/>
                </a:cubicBezTo>
                <a:cubicBezTo>
                  <a:pt x="525608" y="1021585"/>
                  <a:pt x="510549" y="1042473"/>
                  <a:pt x="485289" y="1060933"/>
                </a:cubicBezTo>
                <a:cubicBezTo>
                  <a:pt x="477517" y="1065791"/>
                  <a:pt x="466830" y="1074049"/>
                  <a:pt x="453228" y="1085707"/>
                </a:cubicBezTo>
                <a:cubicBezTo>
                  <a:pt x="448370" y="1086679"/>
                  <a:pt x="443998" y="1089108"/>
                  <a:pt x="440112" y="1092994"/>
                </a:cubicBezTo>
                <a:cubicBezTo>
                  <a:pt x="436226" y="1094937"/>
                  <a:pt x="433311" y="1096880"/>
                  <a:pt x="431368" y="1098823"/>
                </a:cubicBezTo>
                <a:lnTo>
                  <a:pt x="431368" y="1100281"/>
                </a:lnTo>
                <a:cubicBezTo>
                  <a:pt x="425539" y="1101252"/>
                  <a:pt x="419224" y="1105138"/>
                  <a:pt x="412423" y="1111939"/>
                </a:cubicBezTo>
                <a:cubicBezTo>
                  <a:pt x="405622" y="1118740"/>
                  <a:pt x="399793" y="1122626"/>
                  <a:pt x="394935" y="1123598"/>
                </a:cubicBezTo>
                <a:cubicBezTo>
                  <a:pt x="392992" y="1123598"/>
                  <a:pt x="391777" y="1124084"/>
                  <a:pt x="391292" y="1125055"/>
                </a:cubicBezTo>
                <a:cubicBezTo>
                  <a:pt x="390806" y="1126027"/>
                  <a:pt x="390077" y="1126513"/>
                  <a:pt x="389106" y="1126513"/>
                </a:cubicBezTo>
                <a:cubicBezTo>
                  <a:pt x="384248" y="1133313"/>
                  <a:pt x="377204" y="1142543"/>
                  <a:pt x="367974" y="1154202"/>
                </a:cubicBezTo>
                <a:cubicBezTo>
                  <a:pt x="358745" y="1165860"/>
                  <a:pt x="352672" y="1177033"/>
                  <a:pt x="349758" y="1187720"/>
                </a:cubicBezTo>
                <a:lnTo>
                  <a:pt x="348301" y="1199379"/>
                </a:lnTo>
                <a:cubicBezTo>
                  <a:pt x="348301" y="1204237"/>
                  <a:pt x="350729" y="1208608"/>
                  <a:pt x="355587" y="1212495"/>
                </a:cubicBezTo>
                <a:lnTo>
                  <a:pt x="351215" y="1224153"/>
                </a:lnTo>
                <a:lnTo>
                  <a:pt x="373075" y="1240184"/>
                </a:lnTo>
                <a:lnTo>
                  <a:pt x="384734" y="1243099"/>
                </a:lnTo>
                <a:cubicBezTo>
                  <a:pt x="387648" y="1245042"/>
                  <a:pt x="391534" y="1246742"/>
                  <a:pt x="396392" y="1248199"/>
                </a:cubicBezTo>
                <a:cubicBezTo>
                  <a:pt x="401250" y="1249657"/>
                  <a:pt x="403679" y="1251357"/>
                  <a:pt x="403679" y="1253300"/>
                </a:cubicBezTo>
                <a:cubicBezTo>
                  <a:pt x="407565" y="1260101"/>
                  <a:pt x="413880" y="1263501"/>
                  <a:pt x="422624" y="1263501"/>
                </a:cubicBezTo>
                <a:lnTo>
                  <a:pt x="440112" y="1262044"/>
                </a:lnTo>
                <a:cubicBezTo>
                  <a:pt x="457600" y="1258158"/>
                  <a:pt x="475088" y="1252328"/>
                  <a:pt x="492576" y="1244556"/>
                </a:cubicBezTo>
                <a:cubicBezTo>
                  <a:pt x="495490" y="1242613"/>
                  <a:pt x="503020" y="1237998"/>
                  <a:pt x="515164" y="1230711"/>
                </a:cubicBezTo>
                <a:cubicBezTo>
                  <a:pt x="527309" y="1223425"/>
                  <a:pt x="537753" y="1214924"/>
                  <a:pt x="546497" y="1205208"/>
                </a:cubicBezTo>
                <a:cubicBezTo>
                  <a:pt x="560098" y="1189663"/>
                  <a:pt x="571757" y="1172661"/>
                  <a:pt x="581472" y="1154202"/>
                </a:cubicBezTo>
                <a:cubicBezTo>
                  <a:pt x="591188" y="1135742"/>
                  <a:pt x="601389" y="1112911"/>
                  <a:pt x="612076" y="1085707"/>
                </a:cubicBezTo>
                <a:cubicBezTo>
                  <a:pt x="623735" y="1050732"/>
                  <a:pt x="631022" y="1012841"/>
                  <a:pt x="633936" y="972036"/>
                </a:cubicBezTo>
                <a:cubicBezTo>
                  <a:pt x="633936" y="968150"/>
                  <a:pt x="634665" y="964021"/>
                  <a:pt x="636122" y="959649"/>
                </a:cubicBezTo>
                <a:cubicBezTo>
                  <a:pt x="637579" y="955277"/>
                  <a:pt x="638308" y="951148"/>
                  <a:pt x="638308" y="947261"/>
                </a:cubicBezTo>
                <a:cubicBezTo>
                  <a:pt x="638308" y="941432"/>
                  <a:pt x="636608" y="937060"/>
                  <a:pt x="633208" y="934146"/>
                </a:cubicBezTo>
                <a:cubicBezTo>
                  <a:pt x="629807" y="931231"/>
                  <a:pt x="625192" y="931231"/>
                  <a:pt x="619363" y="934146"/>
                </a:cubicBezTo>
                <a:cubicBezTo>
                  <a:pt x="609647" y="936089"/>
                  <a:pt x="600903" y="936574"/>
                  <a:pt x="593131" y="935603"/>
                </a:cubicBezTo>
                <a:lnTo>
                  <a:pt x="590216" y="935603"/>
                </a:lnTo>
                <a:cubicBezTo>
                  <a:pt x="586330" y="935603"/>
                  <a:pt x="581958" y="937060"/>
                  <a:pt x="577100" y="939975"/>
                </a:cubicBezTo>
                <a:lnTo>
                  <a:pt x="563985" y="941432"/>
                </a:lnTo>
                <a:cubicBezTo>
                  <a:pt x="549411" y="943375"/>
                  <a:pt x="541639" y="944833"/>
                  <a:pt x="540667" y="945804"/>
                </a:cubicBezTo>
                <a:lnTo>
                  <a:pt x="533381" y="947261"/>
                </a:lnTo>
                <a:cubicBezTo>
                  <a:pt x="525608" y="945318"/>
                  <a:pt x="520751" y="944347"/>
                  <a:pt x="518807" y="944347"/>
                </a:cubicBezTo>
                <a:cubicBezTo>
                  <a:pt x="517836" y="944347"/>
                  <a:pt x="516136" y="944590"/>
                  <a:pt x="513707" y="945076"/>
                </a:cubicBezTo>
                <a:cubicBezTo>
                  <a:pt x="511278" y="945561"/>
                  <a:pt x="507635" y="945804"/>
                  <a:pt x="502777" y="945804"/>
                </a:cubicBezTo>
                <a:lnTo>
                  <a:pt x="504234" y="945804"/>
                </a:lnTo>
                <a:cubicBezTo>
                  <a:pt x="499376" y="950662"/>
                  <a:pt x="495976" y="953577"/>
                  <a:pt x="494033" y="954548"/>
                </a:cubicBezTo>
                <a:lnTo>
                  <a:pt x="489661" y="948719"/>
                </a:lnTo>
                <a:cubicBezTo>
                  <a:pt x="491604" y="946776"/>
                  <a:pt x="493304" y="944833"/>
                  <a:pt x="494762" y="942890"/>
                </a:cubicBezTo>
                <a:cubicBezTo>
                  <a:pt x="496219" y="940946"/>
                  <a:pt x="497919" y="939003"/>
                  <a:pt x="499862" y="937060"/>
                </a:cubicBezTo>
                <a:cubicBezTo>
                  <a:pt x="500834" y="936089"/>
                  <a:pt x="503020" y="935117"/>
                  <a:pt x="506420" y="934146"/>
                </a:cubicBezTo>
                <a:cubicBezTo>
                  <a:pt x="509821" y="933174"/>
                  <a:pt x="512978" y="932203"/>
                  <a:pt x="515893" y="931231"/>
                </a:cubicBezTo>
                <a:cubicBezTo>
                  <a:pt x="498405" y="931231"/>
                  <a:pt x="479946" y="934146"/>
                  <a:pt x="460515" y="939975"/>
                </a:cubicBezTo>
                <a:cubicBezTo>
                  <a:pt x="466344" y="942890"/>
                  <a:pt x="475574" y="947261"/>
                  <a:pt x="488204" y="953091"/>
                </a:cubicBezTo>
                <a:cubicBezTo>
                  <a:pt x="486261" y="954062"/>
                  <a:pt x="485289" y="955034"/>
                  <a:pt x="485289" y="956006"/>
                </a:cubicBezTo>
                <a:cubicBezTo>
                  <a:pt x="485289" y="956977"/>
                  <a:pt x="484803" y="957949"/>
                  <a:pt x="483832" y="958920"/>
                </a:cubicBezTo>
                <a:cubicBezTo>
                  <a:pt x="480917" y="958920"/>
                  <a:pt x="476545" y="959406"/>
                  <a:pt x="470716" y="960378"/>
                </a:cubicBezTo>
                <a:cubicBezTo>
                  <a:pt x="464887" y="961349"/>
                  <a:pt x="460029" y="962321"/>
                  <a:pt x="456143" y="963292"/>
                </a:cubicBezTo>
                <a:lnTo>
                  <a:pt x="451771" y="963292"/>
                </a:lnTo>
                <a:cubicBezTo>
                  <a:pt x="445941" y="969121"/>
                  <a:pt x="441084" y="967664"/>
                  <a:pt x="437197" y="958920"/>
                </a:cubicBezTo>
                <a:cubicBezTo>
                  <a:pt x="446913" y="951148"/>
                  <a:pt x="454199" y="945804"/>
                  <a:pt x="459057" y="942890"/>
                </a:cubicBezTo>
                <a:cubicBezTo>
                  <a:pt x="459057" y="941918"/>
                  <a:pt x="459057" y="941189"/>
                  <a:pt x="459057" y="940704"/>
                </a:cubicBezTo>
                <a:cubicBezTo>
                  <a:pt x="459057" y="940218"/>
                  <a:pt x="458571" y="939975"/>
                  <a:pt x="457600" y="939975"/>
                </a:cubicBezTo>
                <a:cubicBezTo>
                  <a:pt x="420681" y="945804"/>
                  <a:pt x="381819" y="956977"/>
                  <a:pt x="341014" y="973493"/>
                </a:cubicBezTo>
                <a:cubicBezTo>
                  <a:pt x="342957" y="974465"/>
                  <a:pt x="345872" y="974951"/>
                  <a:pt x="349758" y="974951"/>
                </a:cubicBezTo>
                <a:cubicBezTo>
                  <a:pt x="353644" y="974951"/>
                  <a:pt x="356559" y="976165"/>
                  <a:pt x="358502" y="978594"/>
                </a:cubicBezTo>
                <a:cubicBezTo>
                  <a:pt x="360445" y="981023"/>
                  <a:pt x="360931" y="984666"/>
                  <a:pt x="359959" y="989524"/>
                </a:cubicBezTo>
                <a:cubicBezTo>
                  <a:pt x="352187" y="991467"/>
                  <a:pt x="345386" y="992439"/>
                  <a:pt x="339557" y="992439"/>
                </a:cubicBezTo>
                <a:cubicBezTo>
                  <a:pt x="337613" y="991467"/>
                  <a:pt x="335185" y="986124"/>
                  <a:pt x="332270" y="976408"/>
                </a:cubicBezTo>
                <a:cubicBezTo>
                  <a:pt x="326441" y="977380"/>
                  <a:pt x="320369" y="978594"/>
                  <a:pt x="314053" y="980051"/>
                </a:cubicBezTo>
                <a:cubicBezTo>
                  <a:pt x="307738" y="981509"/>
                  <a:pt x="301666" y="982723"/>
                  <a:pt x="295837" y="983695"/>
                </a:cubicBezTo>
                <a:cubicBezTo>
                  <a:pt x="278349" y="987581"/>
                  <a:pt x="265719" y="990981"/>
                  <a:pt x="257946" y="993896"/>
                </a:cubicBezTo>
                <a:cubicBezTo>
                  <a:pt x="217141" y="1003611"/>
                  <a:pt x="187023" y="1008955"/>
                  <a:pt x="167592" y="1009927"/>
                </a:cubicBezTo>
                <a:cubicBezTo>
                  <a:pt x="167592" y="1013813"/>
                  <a:pt x="168078" y="1016484"/>
                  <a:pt x="169050" y="1017942"/>
                </a:cubicBezTo>
                <a:cubicBezTo>
                  <a:pt x="170021" y="1019399"/>
                  <a:pt x="173422" y="1020128"/>
                  <a:pt x="179251" y="1020128"/>
                </a:cubicBezTo>
                <a:lnTo>
                  <a:pt x="193824" y="1018671"/>
                </a:lnTo>
                <a:cubicBezTo>
                  <a:pt x="201596" y="1018671"/>
                  <a:pt x="208397" y="1021099"/>
                  <a:pt x="214227" y="1025957"/>
                </a:cubicBezTo>
                <a:cubicBezTo>
                  <a:pt x="211312" y="1026929"/>
                  <a:pt x="206211" y="1028386"/>
                  <a:pt x="198925" y="1030329"/>
                </a:cubicBezTo>
                <a:cubicBezTo>
                  <a:pt x="191638" y="1032272"/>
                  <a:pt x="185080" y="1032272"/>
                  <a:pt x="179251" y="1030329"/>
                </a:cubicBezTo>
                <a:cubicBezTo>
                  <a:pt x="172450" y="1028386"/>
                  <a:pt x="163220" y="1026686"/>
                  <a:pt x="151562" y="1025228"/>
                </a:cubicBezTo>
                <a:cubicBezTo>
                  <a:pt x="139903" y="1023771"/>
                  <a:pt x="130188" y="1022071"/>
                  <a:pt x="122415" y="1020128"/>
                </a:cubicBezTo>
                <a:cubicBezTo>
                  <a:pt x="117557" y="1019156"/>
                  <a:pt x="112214" y="1016727"/>
                  <a:pt x="106385" y="1012841"/>
                </a:cubicBezTo>
                <a:cubicBezTo>
                  <a:pt x="100555" y="1010898"/>
                  <a:pt x="93997" y="1007741"/>
                  <a:pt x="86711" y="1003369"/>
                </a:cubicBezTo>
                <a:cubicBezTo>
                  <a:pt x="79424" y="998997"/>
                  <a:pt x="73838" y="995839"/>
                  <a:pt x="69951" y="993896"/>
                </a:cubicBezTo>
                <a:cubicBezTo>
                  <a:pt x="67037" y="990981"/>
                  <a:pt x="63636" y="989524"/>
                  <a:pt x="59750" y="989524"/>
                </a:cubicBezTo>
                <a:cubicBezTo>
                  <a:pt x="47120" y="986609"/>
                  <a:pt x="42262" y="979323"/>
                  <a:pt x="45177" y="967664"/>
                </a:cubicBezTo>
                <a:cubicBezTo>
                  <a:pt x="27689" y="962806"/>
                  <a:pt x="18459" y="953091"/>
                  <a:pt x="17488" y="938518"/>
                </a:cubicBezTo>
                <a:cubicBezTo>
                  <a:pt x="16516" y="936574"/>
                  <a:pt x="14816" y="934146"/>
                  <a:pt x="12387" y="931231"/>
                </a:cubicBezTo>
                <a:cubicBezTo>
                  <a:pt x="9958" y="928316"/>
                  <a:pt x="7772" y="925888"/>
                  <a:pt x="5829" y="923944"/>
                </a:cubicBezTo>
                <a:cubicBezTo>
                  <a:pt x="1943" y="919087"/>
                  <a:pt x="0" y="915929"/>
                  <a:pt x="0" y="914472"/>
                </a:cubicBezTo>
                <a:cubicBezTo>
                  <a:pt x="0" y="913014"/>
                  <a:pt x="1943" y="910343"/>
                  <a:pt x="5829" y="906456"/>
                </a:cubicBezTo>
                <a:cubicBezTo>
                  <a:pt x="3886" y="902570"/>
                  <a:pt x="2915" y="899656"/>
                  <a:pt x="2915" y="897712"/>
                </a:cubicBezTo>
                <a:cubicBezTo>
                  <a:pt x="2915" y="893826"/>
                  <a:pt x="5829" y="889697"/>
                  <a:pt x="11658" y="885325"/>
                </a:cubicBezTo>
                <a:cubicBezTo>
                  <a:pt x="17488" y="880953"/>
                  <a:pt x="20402" y="877310"/>
                  <a:pt x="20402" y="874395"/>
                </a:cubicBezTo>
                <a:lnTo>
                  <a:pt x="24774" y="874395"/>
                </a:lnTo>
                <a:cubicBezTo>
                  <a:pt x="24774" y="881196"/>
                  <a:pt x="23803" y="890426"/>
                  <a:pt x="21860" y="902084"/>
                </a:cubicBezTo>
                <a:cubicBezTo>
                  <a:pt x="23803" y="903056"/>
                  <a:pt x="26232" y="904999"/>
                  <a:pt x="29146" y="907914"/>
                </a:cubicBezTo>
                <a:cubicBezTo>
                  <a:pt x="32061" y="910828"/>
                  <a:pt x="35461" y="913257"/>
                  <a:pt x="39348" y="915200"/>
                </a:cubicBezTo>
                <a:cubicBezTo>
                  <a:pt x="53921" y="924916"/>
                  <a:pt x="67523" y="929774"/>
                  <a:pt x="80153" y="929774"/>
                </a:cubicBezTo>
                <a:cubicBezTo>
                  <a:pt x="84039" y="929774"/>
                  <a:pt x="89868" y="928802"/>
                  <a:pt x="97641" y="926859"/>
                </a:cubicBezTo>
                <a:lnTo>
                  <a:pt x="215684" y="886054"/>
                </a:lnTo>
                <a:cubicBezTo>
                  <a:pt x="262318" y="870509"/>
                  <a:pt x="297780" y="859822"/>
                  <a:pt x="322069" y="853993"/>
                </a:cubicBezTo>
                <a:cubicBezTo>
                  <a:pt x="343443" y="845249"/>
                  <a:pt x="373075" y="835533"/>
                  <a:pt x="410965" y="824846"/>
                </a:cubicBezTo>
                <a:cubicBezTo>
                  <a:pt x="419709" y="821932"/>
                  <a:pt x="440112" y="817074"/>
                  <a:pt x="472173" y="810273"/>
                </a:cubicBezTo>
                <a:lnTo>
                  <a:pt x="610619" y="782584"/>
                </a:lnTo>
                <a:lnTo>
                  <a:pt x="582930" y="754895"/>
                </a:lnTo>
                <a:cubicBezTo>
                  <a:pt x="565442" y="757809"/>
                  <a:pt x="547468" y="759267"/>
                  <a:pt x="529009" y="759267"/>
                </a:cubicBezTo>
                <a:cubicBezTo>
                  <a:pt x="516379" y="759267"/>
                  <a:pt x="504234" y="758781"/>
                  <a:pt x="492576" y="757809"/>
                </a:cubicBezTo>
                <a:cubicBezTo>
                  <a:pt x="480917" y="756838"/>
                  <a:pt x="473630" y="756352"/>
                  <a:pt x="470716" y="756352"/>
                </a:cubicBezTo>
                <a:cubicBezTo>
                  <a:pt x="469744" y="755380"/>
                  <a:pt x="468530" y="755138"/>
                  <a:pt x="467072" y="755623"/>
                </a:cubicBezTo>
                <a:cubicBezTo>
                  <a:pt x="465615" y="756109"/>
                  <a:pt x="464887" y="756352"/>
                  <a:pt x="464887" y="756352"/>
                </a:cubicBezTo>
                <a:lnTo>
                  <a:pt x="445941" y="751980"/>
                </a:lnTo>
                <a:lnTo>
                  <a:pt x="437197" y="746151"/>
                </a:lnTo>
                <a:cubicBezTo>
                  <a:pt x="431368" y="743236"/>
                  <a:pt x="427968" y="741779"/>
                  <a:pt x="426996" y="741779"/>
                </a:cubicBezTo>
                <a:cubicBezTo>
                  <a:pt x="412423" y="741779"/>
                  <a:pt x="399793" y="737407"/>
                  <a:pt x="389106" y="728663"/>
                </a:cubicBezTo>
                <a:cubicBezTo>
                  <a:pt x="386191" y="726720"/>
                  <a:pt x="382548" y="724777"/>
                  <a:pt x="378176" y="722834"/>
                </a:cubicBezTo>
                <a:cubicBezTo>
                  <a:pt x="373804" y="720890"/>
                  <a:pt x="370160" y="718947"/>
                  <a:pt x="367246" y="717004"/>
                </a:cubicBezTo>
                <a:cubicBezTo>
                  <a:pt x="361416" y="715061"/>
                  <a:pt x="353158" y="710689"/>
                  <a:pt x="342471" y="703888"/>
                </a:cubicBezTo>
                <a:cubicBezTo>
                  <a:pt x="319154" y="686400"/>
                  <a:pt x="305067" y="675228"/>
                  <a:pt x="300209" y="670370"/>
                </a:cubicBezTo>
                <a:cubicBezTo>
                  <a:pt x="294379" y="662597"/>
                  <a:pt x="284178" y="652396"/>
                  <a:pt x="269605" y="639766"/>
                </a:cubicBezTo>
                <a:cubicBezTo>
                  <a:pt x="260861" y="629079"/>
                  <a:pt x="254060" y="622278"/>
                  <a:pt x="249202" y="619363"/>
                </a:cubicBezTo>
                <a:cubicBezTo>
                  <a:pt x="241430" y="612563"/>
                  <a:pt x="234629" y="604304"/>
                  <a:pt x="228800" y="594589"/>
                </a:cubicBezTo>
                <a:cubicBezTo>
                  <a:pt x="222971" y="584873"/>
                  <a:pt x="219084" y="578558"/>
                  <a:pt x="217141" y="575644"/>
                </a:cubicBezTo>
                <a:cubicBezTo>
                  <a:pt x="213255" y="569814"/>
                  <a:pt x="209126" y="562528"/>
                  <a:pt x="204754" y="553784"/>
                </a:cubicBezTo>
                <a:cubicBezTo>
                  <a:pt x="200382" y="545040"/>
                  <a:pt x="196739" y="538239"/>
                  <a:pt x="193824" y="533381"/>
                </a:cubicBezTo>
                <a:cubicBezTo>
                  <a:pt x="193824" y="532410"/>
                  <a:pt x="193824" y="530709"/>
                  <a:pt x="193824" y="528281"/>
                </a:cubicBezTo>
                <a:cubicBezTo>
                  <a:pt x="193824" y="525852"/>
                  <a:pt x="194796" y="524637"/>
                  <a:pt x="196739" y="524637"/>
                </a:cubicBezTo>
                <a:lnTo>
                  <a:pt x="198196" y="521723"/>
                </a:lnTo>
                <a:lnTo>
                  <a:pt x="204025" y="483832"/>
                </a:lnTo>
                <a:cubicBezTo>
                  <a:pt x="205968" y="465373"/>
                  <a:pt x="206940" y="438169"/>
                  <a:pt x="206940" y="402222"/>
                </a:cubicBezTo>
                <a:cubicBezTo>
                  <a:pt x="208883" y="392507"/>
                  <a:pt x="210098" y="384491"/>
                  <a:pt x="210583" y="378176"/>
                </a:cubicBezTo>
                <a:cubicBezTo>
                  <a:pt x="211069" y="371861"/>
                  <a:pt x="211312" y="366275"/>
                  <a:pt x="211312" y="361417"/>
                </a:cubicBezTo>
                <a:cubicBezTo>
                  <a:pt x="212284" y="354616"/>
                  <a:pt x="213984" y="339800"/>
                  <a:pt x="216413" y="316968"/>
                </a:cubicBezTo>
                <a:cubicBezTo>
                  <a:pt x="218841" y="294137"/>
                  <a:pt x="223942" y="273492"/>
                  <a:pt x="231715" y="255032"/>
                </a:cubicBezTo>
                <a:cubicBezTo>
                  <a:pt x="231715" y="252118"/>
                  <a:pt x="232686" y="246774"/>
                  <a:pt x="234629" y="239002"/>
                </a:cubicBezTo>
                <a:cubicBezTo>
                  <a:pt x="234629" y="238030"/>
                  <a:pt x="234872" y="236816"/>
                  <a:pt x="235358" y="235358"/>
                </a:cubicBezTo>
                <a:cubicBezTo>
                  <a:pt x="235844" y="233901"/>
                  <a:pt x="235601" y="232687"/>
                  <a:pt x="234629" y="231715"/>
                </a:cubicBezTo>
                <a:cubicBezTo>
                  <a:pt x="231715" y="226857"/>
                  <a:pt x="232200" y="223457"/>
                  <a:pt x="236087" y="221514"/>
                </a:cubicBezTo>
                <a:lnTo>
                  <a:pt x="236087" y="215684"/>
                </a:lnTo>
                <a:cubicBezTo>
                  <a:pt x="235115" y="207912"/>
                  <a:pt x="237544" y="204511"/>
                  <a:pt x="243373" y="205483"/>
                </a:cubicBezTo>
                <a:cubicBezTo>
                  <a:pt x="252117" y="205483"/>
                  <a:pt x="259889" y="205969"/>
                  <a:pt x="266690" y="206940"/>
                </a:cubicBezTo>
                <a:cubicBezTo>
                  <a:pt x="273491" y="207912"/>
                  <a:pt x="279320" y="208884"/>
                  <a:pt x="284178" y="209855"/>
                </a:cubicBezTo>
                <a:cubicBezTo>
                  <a:pt x="285150" y="210827"/>
                  <a:pt x="286607" y="210827"/>
                  <a:pt x="288550" y="209855"/>
                </a:cubicBezTo>
                <a:cubicBezTo>
                  <a:pt x="290493" y="208884"/>
                  <a:pt x="291951" y="208398"/>
                  <a:pt x="292922" y="208398"/>
                </a:cubicBezTo>
                <a:lnTo>
                  <a:pt x="292922" y="206940"/>
                </a:lnTo>
                <a:cubicBezTo>
                  <a:pt x="291951" y="204997"/>
                  <a:pt x="290250" y="203297"/>
                  <a:pt x="287822" y="201840"/>
                </a:cubicBezTo>
                <a:cubicBezTo>
                  <a:pt x="285393" y="200382"/>
                  <a:pt x="283692" y="200139"/>
                  <a:pt x="282721" y="201111"/>
                </a:cubicBezTo>
                <a:cubicBezTo>
                  <a:pt x="276892" y="201111"/>
                  <a:pt x="271062" y="197225"/>
                  <a:pt x="265233" y="189453"/>
                </a:cubicBezTo>
                <a:cubicBezTo>
                  <a:pt x="262318" y="181680"/>
                  <a:pt x="257218" y="175365"/>
                  <a:pt x="249931" y="170507"/>
                </a:cubicBezTo>
                <a:cubicBezTo>
                  <a:pt x="242644" y="165650"/>
                  <a:pt x="238030" y="162735"/>
                  <a:pt x="236087" y="161763"/>
                </a:cubicBezTo>
                <a:cubicBezTo>
                  <a:pt x="235115" y="160792"/>
                  <a:pt x="234143" y="159334"/>
                  <a:pt x="233172" y="157391"/>
                </a:cubicBezTo>
                <a:cubicBezTo>
                  <a:pt x="232200" y="155448"/>
                  <a:pt x="231229" y="153019"/>
                  <a:pt x="230257" y="150105"/>
                </a:cubicBezTo>
                <a:cubicBezTo>
                  <a:pt x="230257" y="143304"/>
                  <a:pt x="228314" y="138446"/>
                  <a:pt x="224428" y="135531"/>
                </a:cubicBezTo>
                <a:cubicBezTo>
                  <a:pt x="219570" y="132617"/>
                  <a:pt x="216170" y="128245"/>
                  <a:pt x="214227" y="122416"/>
                </a:cubicBezTo>
                <a:cubicBezTo>
                  <a:pt x="212284" y="120472"/>
                  <a:pt x="212284" y="118287"/>
                  <a:pt x="214227" y="115858"/>
                </a:cubicBezTo>
                <a:cubicBezTo>
                  <a:pt x="216170" y="113429"/>
                  <a:pt x="218113" y="112700"/>
                  <a:pt x="220056" y="113672"/>
                </a:cubicBezTo>
                <a:cubicBezTo>
                  <a:pt x="224914" y="118529"/>
                  <a:pt x="230743" y="121201"/>
                  <a:pt x="237544" y="121687"/>
                </a:cubicBezTo>
                <a:cubicBezTo>
                  <a:pt x="244345" y="122173"/>
                  <a:pt x="249202" y="122416"/>
                  <a:pt x="252117" y="122416"/>
                </a:cubicBezTo>
                <a:cubicBezTo>
                  <a:pt x="256003" y="122416"/>
                  <a:pt x="259889" y="123387"/>
                  <a:pt x="263776" y="125330"/>
                </a:cubicBezTo>
                <a:cubicBezTo>
                  <a:pt x="267662" y="127273"/>
                  <a:pt x="270576" y="128731"/>
                  <a:pt x="272520" y="129702"/>
                </a:cubicBezTo>
                <a:cubicBezTo>
                  <a:pt x="277377" y="129702"/>
                  <a:pt x="282235" y="130431"/>
                  <a:pt x="287093" y="131888"/>
                </a:cubicBezTo>
                <a:cubicBezTo>
                  <a:pt x="291951" y="133345"/>
                  <a:pt x="296323" y="133588"/>
                  <a:pt x="300209" y="132617"/>
                </a:cubicBezTo>
                <a:cubicBezTo>
                  <a:pt x="304095" y="132617"/>
                  <a:pt x="307495" y="134074"/>
                  <a:pt x="310410" y="136989"/>
                </a:cubicBezTo>
                <a:cubicBezTo>
                  <a:pt x="312353" y="138932"/>
                  <a:pt x="314296" y="139903"/>
                  <a:pt x="316239" y="139903"/>
                </a:cubicBezTo>
                <a:cubicBezTo>
                  <a:pt x="318183" y="139903"/>
                  <a:pt x="320126" y="138446"/>
                  <a:pt x="322069" y="135531"/>
                </a:cubicBezTo>
                <a:cubicBezTo>
                  <a:pt x="326926" y="140389"/>
                  <a:pt x="333241" y="141847"/>
                  <a:pt x="341014" y="139903"/>
                </a:cubicBezTo>
                <a:cubicBezTo>
                  <a:pt x="344900" y="137960"/>
                  <a:pt x="349758" y="136503"/>
                  <a:pt x="355587" y="135531"/>
                </a:cubicBezTo>
                <a:cubicBezTo>
                  <a:pt x="361416" y="134560"/>
                  <a:pt x="366274" y="133588"/>
                  <a:pt x="370160" y="132617"/>
                </a:cubicBezTo>
                <a:lnTo>
                  <a:pt x="406593" y="116586"/>
                </a:lnTo>
                <a:lnTo>
                  <a:pt x="410965" y="116586"/>
                </a:lnTo>
                <a:cubicBezTo>
                  <a:pt x="419709" y="115615"/>
                  <a:pt x="427968" y="112214"/>
                  <a:pt x="435740" y="106385"/>
                </a:cubicBezTo>
                <a:lnTo>
                  <a:pt x="447399" y="103470"/>
                </a:lnTo>
                <a:lnTo>
                  <a:pt x="456143" y="99098"/>
                </a:lnTo>
                <a:cubicBezTo>
                  <a:pt x="458086" y="99098"/>
                  <a:pt x="461729" y="97641"/>
                  <a:pt x="467072" y="94726"/>
                </a:cubicBezTo>
                <a:cubicBezTo>
                  <a:pt x="472416" y="91812"/>
                  <a:pt x="476545" y="90840"/>
                  <a:pt x="479460" y="91812"/>
                </a:cubicBezTo>
                <a:cubicBezTo>
                  <a:pt x="482374" y="90840"/>
                  <a:pt x="485532" y="89383"/>
                  <a:pt x="488932" y="87440"/>
                </a:cubicBezTo>
                <a:cubicBezTo>
                  <a:pt x="492333" y="85497"/>
                  <a:pt x="495976" y="83554"/>
                  <a:pt x="499862" y="81610"/>
                </a:cubicBezTo>
                <a:cubicBezTo>
                  <a:pt x="503748" y="76753"/>
                  <a:pt x="509578" y="74324"/>
                  <a:pt x="517350" y="74324"/>
                </a:cubicBezTo>
                <a:lnTo>
                  <a:pt x="526094" y="69952"/>
                </a:lnTo>
                <a:cubicBezTo>
                  <a:pt x="531923" y="66066"/>
                  <a:pt x="540667" y="61208"/>
                  <a:pt x="552326" y="55379"/>
                </a:cubicBezTo>
                <a:cubicBezTo>
                  <a:pt x="555241" y="54407"/>
                  <a:pt x="559127" y="53436"/>
                  <a:pt x="563985" y="52464"/>
                </a:cubicBezTo>
                <a:cubicBezTo>
                  <a:pt x="568842" y="51492"/>
                  <a:pt x="573214" y="49549"/>
                  <a:pt x="577100" y="46635"/>
                </a:cubicBezTo>
                <a:cubicBezTo>
                  <a:pt x="580015" y="43720"/>
                  <a:pt x="585359" y="40805"/>
                  <a:pt x="593131" y="37891"/>
                </a:cubicBezTo>
                <a:cubicBezTo>
                  <a:pt x="600903" y="34976"/>
                  <a:pt x="606247" y="32547"/>
                  <a:pt x="609162" y="30604"/>
                </a:cubicBezTo>
                <a:cubicBezTo>
                  <a:pt x="613048" y="29633"/>
                  <a:pt x="617663" y="28904"/>
                  <a:pt x="623006" y="28418"/>
                </a:cubicBezTo>
                <a:cubicBezTo>
                  <a:pt x="628350" y="27932"/>
                  <a:pt x="632479" y="26232"/>
                  <a:pt x="635394" y="23317"/>
                </a:cubicBezTo>
                <a:cubicBezTo>
                  <a:pt x="636365" y="23317"/>
                  <a:pt x="637579" y="23075"/>
                  <a:pt x="639037" y="22589"/>
                </a:cubicBezTo>
                <a:cubicBezTo>
                  <a:pt x="640494" y="22103"/>
                  <a:pt x="640737" y="20403"/>
                  <a:pt x="639765" y="17488"/>
                </a:cubicBezTo>
                <a:cubicBezTo>
                  <a:pt x="637822" y="14573"/>
                  <a:pt x="634422" y="14088"/>
                  <a:pt x="629564" y="16031"/>
                </a:cubicBezTo>
                <a:cubicBezTo>
                  <a:pt x="627621" y="17002"/>
                  <a:pt x="625678" y="16517"/>
                  <a:pt x="623735" y="14573"/>
                </a:cubicBezTo>
                <a:cubicBezTo>
                  <a:pt x="636365" y="6801"/>
                  <a:pt x="644623" y="2429"/>
                  <a:pt x="648509" y="1458"/>
                </a:cubicBezTo>
                <a:cubicBezTo>
                  <a:pt x="648509" y="486"/>
                  <a:pt x="648995" y="0"/>
                  <a:pt x="649967" y="0"/>
                </a:cubicBezTo>
                <a:close/>
              </a:path>
            </a:pathLst>
          </a:custGeom>
          <a:noFill/>
          <a:ln w="6350">
            <a:solidFill>
              <a:srgbClr val="BAA280"/>
            </a:solidFill>
          </a:ln>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1500">
              <a:ln w="6350">
                <a:solidFill>
                  <a:srgbClr val="BAA280"/>
                </a:solidFill>
              </a:ln>
              <a:noFill/>
              <a:latin typeface="SlideTownsoul" panose="00000500000000000000" pitchFamily="2" charset="-122"/>
              <a:ea typeface="SlideTownsoul" panose="00000500000000000000" pitchFamily="2" charset="-122"/>
            </a:endParaRPr>
          </a:p>
        </p:txBody>
      </p:sp>
      <p:sp>
        <p:nvSpPr>
          <p:cNvPr id="24" name="PA-文本框 23">
            <a:extLst>
              <a:ext uri="{FF2B5EF4-FFF2-40B4-BE49-F238E27FC236}">
                <a16:creationId xmlns:a16="http://schemas.microsoft.com/office/drawing/2014/main" id="{61A004E1-889C-43DA-9AB4-D252F04BBE56}"/>
              </a:ext>
            </a:extLst>
          </p:cNvPr>
          <p:cNvSpPr txBox="1"/>
          <p:nvPr>
            <p:custDataLst>
              <p:tags r:id="rId3"/>
            </p:custDataLst>
          </p:nvPr>
        </p:nvSpPr>
        <p:spPr>
          <a:xfrm>
            <a:off x="8130021" y="2449585"/>
            <a:ext cx="1444370" cy="1556423"/>
          </a:xfrm>
          <a:custGeom>
            <a:avLst/>
            <a:gdLst/>
            <a:ahLst/>
            <a:cxnLst/>
            <a:rect l="l" t="t" r="r" b="b"/>
            <a:pathLst>
              <a:path w="1444370" h="1556423">
                <a:moveTo>
                  <a:pt x="966206" y="1483557"/>
                </a:moveTo>
                <a:lnTo>
                  <a:pt x="939974" y="1527277"/>
                </a:lnTo>
                <a:lnTo>
                  <a:pt x="942889" y="1528734"/>
                </a:lnTo>
                <a:lnTo>
                  <a:pt x="967663" y="1486471"/>
                </a:lnTo>
                <a:cubicBezTo>
                  <a:pt x="968635" y="1486471"/>
                  <a:pt x="968149" y="1485500"/>
                  <a:pt x="966206" y="1483557"/>
                </a:cubicBezTo>
                <a:close/>
                <a:moveTo>
                  <a:pt x="483831" y="1129427"/>
                </a:moveTo>
                <a:cubicBezTo>
                  <a:pt x="478974" y="1134285"/>
                  <a:pt x="474602" y="1136713"/>
                  <a:pt x="470715" y="1136713"/>
                </a:cubicBezTo>
                <a:cubicBezTo>
                  <a:pt x="464886" y="1137685"/>
                  <a:pt x="460028" y="1139628"/>
                  <a:pt x="456142" y="1142543"/>
                </a:cubicBezTo>
                <a:cubicBezTo>
                  <a:pt x="452256" y="1145457"/>
                  <a:pt x="447884" y="1150315"/>
                  <a:pt x="443026" y="1157116"/>
                </a:cubicBezTo>
                <a:cubicBezTo>
                  <a:pt x="448856" y="1157116"/>
                  <a:pt x="453713" y="1155173"/>
                  <a:pt x="457599" y="1151287"/>
                </a:cubicBezTo>
                <a:cubicBezTo>
                  <a:pt x="461486" y="1147401"/>
                  <a:pt x="464400" y="1144972"/>
                  <a:pt x="466343" y="1144000"/>
                </a:cubicBezTo>
                <a:lnTo>
                  <a:pt x="476545" y="1155659"/>
                </a:lnTo>
                <a:cubicBezTo>
                  <a:pt x="483346" y="1148858"/>
                  <a:pt x="486746" y="1145457"/>
                  <a:pt x="486746" y="1145457"/>
                </a:cubicBezTo>
                <a:cubicBezTo>
                  <a:pt x="488689" y="1142543"/>
                  <a:pt x="489418" y="1139871"/>
                  <a:pt x="488932" y="1137442"/>
                </a:cubicBezTo>
                <a:cubicBezTo>
                  <a:pt x="488446" y="1135013"/>
                  <a:pt x="486746" y="1132341"/>
                  <a:pt x="483831" y="1129427"/>
                </a:cubicBezTo>
                <a:close/>
                <a:moveTo>
                  <a:pt x="312596" y="921758"/>
                </a:moveTo>
                <a:cubicBezTo>
                  <a:pt x="309195" y="921272"/>
                  <a:pt x="307495" y="923944"/>
                  <a:pt x="307495" y="929773"/>
                </a:cubicBezTo>
                <a:cubicBezTo>
                  <a:pt x="309438" y="928802"/>
                  <a:pt x="312110" y="928073"/>
                  <a:pt x="315510" y="927587"/>
                </a:cubicBezTo>
                <a:cubicBezTo>
                  <a:pt x="318911" y="927102"/>
                  <a:pt x="320125" y="925401"/>
                  <a:pt x="319154" y="922487"/>
                </a:cubicBezTo>
                <a:cubicBezTo>
                  <a:pt x="318182" y="922487"/>
                  <a:pt x="315996" y="922244"/>
                  <a:pt x="312596" y="921758"/>
                </a:cubicBezTo>
                <a:close/>
                <a:moveTo>
                  <a:pt x="435922" y="896073"/>
                </a:moveTo>
                <a:cubicBezTo>
                  <a:pt x="433857" y="895708"/>
                  <a:pt x="431853" y="895769"/>
                  <a:pt x="429910" y="896255"/>
                </a:cubicBezTo>
                <a:cubicBezTo>
                  <a:pt x="424081" y="899170"/>
                  <a:pt x="417280" y="901841"/>
                  <a:pt x="409508" y="904270"/>
                </a:cubicBezTo>
                <a:cubicBezTo>
                  <a:pt x="401735" y="906699"/>
                  <a:pt x="395906" y="909857"/>
                  <a:pt x="392020" y="913743"/>
                </a:cubicBezTo>
                <a:lnTo>
                  <a:pt x="384733" y="918115"/>
                </a:lnTo>
                <a:cubicBezTo>
                  <a:pt x="375989" y="920058"/>
                  <a:pt x="367245" y="922487"/>
                  <a:pt x="358501" y="925401"/>
                </a:cubicBezTo>
                <a:cubicBezTo>
                  <a:pt x="355587" y="926373"/>
                  <a:pt x="351943" y="928559"/>
                  <a:pt x="347571" y="931959"/>
                </a:cubicBezTo>
                <a:cubicBezTo>
                  <a:pt x="343199" y="935360"/>
                  <a:pt x="339556" y="938032"/>
                  <a:pt x="336641" y="939975"/>
                </a:cubicBezTo>
                <a:cubicBezTo>
                  <a:pt x="332755" y="941918"/>
                  <a:pt x="329355" y="946047"/>
                  <a:pt x="326440" y="952362"/>
                </a:cubicBezTo>
                <a:cubicBezTo>
                  <a:pt x="323526" y="958677"/>
                  <a:pt x="322554" y="963778"/>
                  <a:pt x="323526" y="967664"/>
                </a:cubicBezTo>
                <a:cubicBezTo>
                  <a:pt x="324497" y="973493"/>
                  <a:pt x="325712" y="979079"/>
                  <a:pt x="327169" y="984423"/>
                </a:cubicBezTo>
                <a:cubicBezTo>
                  <a:pt x="328626" y="989767"/>
                  <a:pt x="329841" y="995353"/>
                  <a:pt x="330812" y="1001182"/>
                </a:cubicBezTo>
                <a:lnTo>
                  <a:pt x="329355" y="1007012"/>
                </a:lnTo>
                <a:lnTo>
                  <a:pt x="332270" y="1027414"/>
                </a:lnTo>
                <a:cubicBezTo>
                  <a:pt x="335184" y="1033243"/>
                  <a:pt x="338099" y="1036644"/>
                  <a:pt x="341013" y="1037615"/>
                </a:cubicBezTo>
                <a:cubicBezTo>
                  <a:pt x="345871" y="1038587"/>
                  <a:pt x="348300" y="1042473"/>
                  <a:pt x="348300" y="1049274"/>
                </a:cubicBezTo>
                <a:cubicBezTo>
                  <a:pt x="348300" y="1053160"/>
                  <a:pt x="348786" y="1055589"/>
                  <a:pt x="349757" y="1056561"/>
                </a:cubicBezTo>
                <a:cubicBezTo>
                  <a:pt x="351701" y="1057532"/>
                  <a:pt x="354129" y="1058990"/>
                  <a:pt x="357044" y="1060933"/>
                </a:cubicBezTo>
                <a:cubicBezTo>
                  <a:pt x="359959" y="1062876"/>
                  <a:pt x="362388" y="1064333"/>
                  <a:pt x="364331" y="1065305"/>
                </a:cubicBezTo>
                <a:cubicBezTo>
                  <a:pt x="370160" y="1062390"/>
                  <a:pt x="377447" y="1058018"/>
                  <a:pt x="386191" y="1052189"/>
                </a:cubicBezTo>
                <a:cubicBezTo>
                  <a:pt x="395906" y="1048302"/>
                  <a:pt x="402707" y="1044416"/>
                  <a:pt x="406593" y="1040530"/>
                </a:cubicBezTo>
                <a:cubicBezTo>
                  <a:pt x="410479" y="1036644"/>
                  <a:pt x="415337" y="1031300"/>
                  <a:pt x="421166" y="1024500"/>
                </a:cubicBezTo>
                <a:lnTo>
                  <a:pt x="422624" y="1023042"/>
                </a:lnTo>
                <a:cubicBezTo>
                  <a:pt x="425538" y="1023042"/>
                  <a:pt x="427481" y="1022071"/>
                  <a:pt x="428453" y="1020128"/>
                </a:cubicBezTo>
                <a:cubicBezTo>
                  <a:pt x="429425" y="1018184"/>
                  <a:pt x="430396" y="1016727"/>
                  <a:pt x="431368" y="1015756"/>
                </a:cubicBezTo>
                <a:cubicBezTo>
                  <a:pt x="433311" y="1013813"/>
                  <a:pt x="436225" y="1010412"/>
                  <a:pt x="440112" y="1005554"/>
                </a:cubicBezTo>
                <a:lnTo>
                  <a:pt x="443026" y="1004097"/>
                </a:lnTo>
                <a:cubicBezTo>
                  <a:pt x="450799" y="1002154"/>
                  <a:pt x="455656" y="998753"/>
                  <a:pt x="457599" y="993896"/>
                </a:cubicBezTo>
                <a:cubicBezTo>
                  <a:pt x="458571" y="991953"/>
                  <a:pt x="460028" y="989767"/>
                  <a:pt x="461971" y="987338"/>
                </a:cubicBezTo>
                <a:cubicBezTo>
                  <a:pt x="463915" y="984909"/>
                  <a:pt x="465858" y="982237"/>
                  <a:pt x="467801" y="979322"/>
                </a:cubicBezTo>
                <a:cubicBezTo>
                  <a:pt x="472659" y="975436"/>
                  <a:pt x="477031" y="971793"/>
                  <a:pt x="480917" y="968392"/>
                </a:cubicBezTo>
                <a:cubicBezTo>
                  <a:pt x="484803" y="964992"/>
                  <a:pt x="488203" y="961835"/>
                  <a:pt x="491118" y="958920"/>
                </a:cubicBezTo>
                <a:lnTo>
                  <a:pt x="494033" y="953091"/>
                </a:lnTo>
                <a:cubicBezTo>
                  <a:pt x="495004" y="951147"/>
                  <a:pt x="496947" y="948719"/>
                  <a:pt x="499862" y="945804"/>
                </a:cubicBezTo>
                <a:cubicBezTo>
                  <a:pt x="500833" y="943861"/>
                  <a:pt x="502048" y="940460"/>
                  <a:pt x="503505" y="935603"/>
                </a:cubicBezTo>
                <a:cubicBezTo>
                  <a:pt x="504963" y="930745"/>
                  <a:pt x="506663" y="927345"/>
                  <a:pt x="508606" y="925401"/>
                </a:cubicBezTo>
                <a:lnTo>
                  <a:pt x="508606" y="923944"/>
                </a:lnTo>
                <a:cubicBezTo>
                  <a:pt x="510549" y="923944"/>
                  <a:pt x="512978" y="922487"/>
                  <a:pt x="515893" y="919572"/>
                </a:cubicBezTo>
                <a:cubicBezTo>
                  <a:pt x="522693" y="916657"/>
                  <a:pt x="525122" y="912771"/>
                  <a:pt x="523179" y="907913"/>
                </a:cubicBezTo>
                <a:cubicBezTo>
                  <a:pt x="521236" y="905970"/>
                  <a:pt x="518807" y="904999"/>
                  <a:pt x="515893" y="904999"/>
                </a:cubicBezTo>
                <a:cubicBezTo>
                  <a:pt x="512978" y="904999"/>
                  <a:pt x="511035" y="904999"/>
                  <a:pt x="510063" y="904999"/>
                </a:cubicBezTo>
                <a:cubicBezTo>
                  <a:pt x="507149" y="904999"/>
                  <a:pt x="504234" y="905485"/>
                  <a:pt x="501319" y="906456"/>
                </a:cubicBezTo>
                <a:cubicBezTo>
                  <a:pt x="498405" y="907428"/>
                  <a:pt x="495004" y="907913"/>
                  <a:pt x="491118" y="907913"/>
                </a:cubicBezTo>
                <a:cubicBezTo>
                  <a:pt x="489175" y="916657"/>
                  <a:pt x="484317" y="921029"/>
                  <a:pt x="476545" y="921029"/>
                </a:cubicBezTo>
                <a:cubicBezTo>
                  <a:pt x="470715" y="921029"/>
                  <a:pt x="464886" y="917629"/>
                  <a:pt x="459057" y="910828"/>
                </a:cubicBezTo>
                <a:cubicBezTo>
                  <a:pt x="457114" y="911800"/>
                  <a:pt x="454685" y="914229"/>
                  <a:pt x="451770" y="918115"/>
                </a:cubicBezTo>
                <a:cubicBezTo>
                  <a:pt x="448856" y="922001"/>
                  <a:pt x="444484" y="923458"/>
                  <a:pt x="438654" y="922487"/>
                </a:cubicBezTo>
                <a:cubicBezTo>
                  <a:pt x="446427" y="914714"/>
                  <a:pt x="451770" y="908399"/>
                  <a:pt x="454685" y="903542"/>
                </a:cubicBezTo>
                <a:cubicBezTo>
                  <a:pt x="450799" y="902570"/>
                  <a:pt x="446670" y="900870"/>
                  <a:pt x="442298" y="898441"/>
                </a:cubicBezTo>
                <a:cubicBezTo>
                  <a:pt x="440112" y="897226"/>
                  <a:pt x="437986" y="896437"/>
                  <a:pt x="435922" y="896073"/>
                </a:cubicBezTo>
                <a:close/>
                <a:moveTo>
                  <a:pt x="501319" y="887511"/>
                </a:moveTo>
                <a:cubicBezTo>
                  <a:pt x="496461" y="889454"/>
                  <a:pt x="493304" y="891154"/>
                  <a:pt x="491847" y="892612"/>
                </a:cubicBezTo>
                <a:cubicBezTo>
                  <a:pt x="490389" y="894069"/>
                  <a:pt x="490146" y="896741"/>
                  <a:pt x="491118" y="900627"/>
                </a:cubicBezTo>
                <a:cubicBezTo>
                  <a:pt x="495976" y="892855"/>
                  <a:pt x="499376" y="888483"/>
                  <a:pt x="501319" y="887511"/>
                </a:cubicBezTo>
                <a:close/>
                <a:moveTo>
                  <a:pt x="811729" y="867108"/>
                </a:moveTo>
                <a:cubicBezTo>
                  <a:pt x="804929" y="867108"/>
                  <a:pt x="800071" y="870023"/>
                  <a:pt x="797156" y="875852"/>
                </a:cubicBezTo>
                <a:cubicBezTo>
                  <a:pt x="802014" y="875852"/>
                  <a:pt x="807357" y="874881"/>
                  <a:pt x="813187" y="872938"/>
                </a:cubicBezTo>
                <a:cubicBezTo>
                  <a:pt x="814158" y="872938"/>
                  <a:pt x="814644" y="871966"/>
                  <a:pt x="814644" y="870023"/>
                </a:cubicBezTo>
                <a:cubicBezTo>
                  <a:pt x="814644" y="870023"/>
                  <a:pt x="813673" y="869052"/>
                  <a:pt x="811729" y="867108"/>
                </a:cubicBezTo>
                <a:close/>
                <a:moveTo>
                  <a:pt x="515893" y="865651"/>
                </a:moveTo>
                <a:cubicBezTo>
                  <a:pt x="505205" y="869537"/>
                  <a:pt x="501319" y="874395"/>
                  <a:pt x="504234" y="880224"/>
                </a:cubicBezTo>
                <a:cubicBezTo>
                  <a:pt x="512006" y="877310"/>
                  <a:pt x="515893" y="872452"/>
                  <a:pt x="515893" y="865651"/>
                </a:cubicBezTo>
                <a:close/>
                <a:moveTo>
                  <a:pt x="900626" y="836505"/>
                </a:moveTo>
                <a:cubicBezTo>
                  <a:pt x="899655" y="837476"/>
                  <a:pt x="898440" y="838448"/>
                  <a:pt x="896983" y="839419"/>
                </a:cubicBezTo>
                <a:cubicBezTo>
                  <a:pt x="895526" y="840391"/>
                  <a:pt x="893825" y="841362"/>
                  <a:pt x="891882" y="842334"/>
                </a:cubicBezTo>
                <a:cubicBezTo>
                  <a:pt x="895769" y="845249"/>
                  <a:pt x="898440" y="845977"/>
                  <a:pt x="899898" y="844520"/>
                </a:cubicBezTo>
                <a:cubicBezTo>
                  <a:pt x="901355" y="843063"/>
                  <a:pt x="902569" y="842334"/>
                  <a:pt x="903541" y="842334"/>
                </a:cubicBezTo>
                <a:close/>
                <a:moveTo>
                  <a:pt x="944346" y="821931"/>
                </a:moveTo>
                <a:cubicBezTo>
                  <a:pt x="937545" y="821931"/>
                  <a:pt x="936574" y="824360"/>
                  <a:pt x="941431" y="829218"/>
                </a:cubicBezTo>
                <a:cubicBezTo>
                  <a:pt x="944346" y="832133"/>
                  <a:pt x="947261" y="833347"/>
                  <a:pt x="950175" y="832861"/>
                </a:cubicBezTo>
                <a:cubicBezTo>
                  <a:pt x="953090" y="832376"/>
                  <a:pt x="955519" y="832133"/>
                  <a:pt x="957462" y="832133"/>
                </a:cubicBezTo>
                <a:cubicBezTo>
                  <a:pt x="955519" y="826303"/>
                  <a:pt x="954547" y="822903"/>
                  <a:pt x="954547" y="821931"/>
                </a:cubicBezTo>
                <a:close/>
                <a:moveTo>
                  <a:pt x="1064393" y="792967"/>
                </a:moveTo>
                <a:cubicBezTo>
                  <a:pt x="1062571" y="793331"/>
                  <a:pt x="1060446" y="794242"/>
                  <a:pt x="1058017" y="795699"/>
                </a:cubicBezTo>
                <a:cubicBezTo>
                  <a:pt x="1063847" y="798614"/>
                  <a:pt x="1068704" y="802015"/>
                  <a:pt x="1072591" y="805901"/>
                </a:cubicBezTo>
                <a:lnTo>
                  <a:pt x="1072591" y="802986"/>
                </a:lnTo>
                <a:cubicBezTo>
                  <a:pt x="1072591" y="798128"/>
                  <a:pt x="1071376" y="794971"/>
                  <a:pt x="1068947" y="793513"/>
                </a:cubicBezTo>
                <a:cubicBezTo>
                  <a:pt x="1067733" y="792785"/>
                  <a:pt x="1066215" y="792603"/>
                  <a:pt x="1064393" y="792967"/>
                </a:cubicBezTo>
                <a:close/>
                <a:moveTo>
                  <a:pt x="247745" y="788413"/>
                </a:moveTo>
                <a:cubicBezTo>
                  <a:pt x="248716" y="789384"/>
                  <a:pt x="249202" y="790842"/>
                  <a:pt x="249202" y="792785"/>
                </a:cubicBezTo>
                <a:cubicBezTo>
                  <a:pt x="248231" y="792785"/>
                  <a:pt x="245802" y="793028"/>
                  <a:pt x="241916" y="793513"/>
                </a:cubicBezTo>
                <a:cubicBezTo>
                  <a:pt x="238029" y="793999"/>
                  <a:pt x="235601" y="796671"/>
                  <a:pt x="234629" y="801529"/>
                </a:cubicBezTo>
                <a:cubicBezTo>
                  <a:pt x="234629" y="801529"/>
                  <a:pt x="231714" y="799586"/>
                  <a:pt x="225885" y="795699"/>
                </a:cubicBezTo>
                <a:lnTo>
                  <a:pt x="225885" y="794242"/>
                </a:lnTo>
                <a:cubicBezTo>
                  <a:pt x="229771" y="794242"/>
                  <a:pt x="233657" y="793513"/>
                  <a:pt x="237544" y="792056"/>
                </a:cubicBezTo>
                <a:cubicBezTo>
                  <a:pt x="241430" y="790599"/>
                  <a:pt x="244830" y="789384"/>
                  <a:pt x="247745" y="788413"/>
                </a:cubicBezTo>
                <a:close/>
                <a:moveTo>
                  <a:pt x="549411" y="629564"/>
                </a:moveTo>
                <a:cubicBezTo>
                  <a:pt x="550383" y="629564"/>
                  <a:pt x="551354" y="629807"/>
                  <a:pt x="552326" y="630293"/>
                </a:cubicBezTo>
                <a:cubicBezTo>
                  <a:pt x="553297" y="630779"/>
                  <a:pt x="554269" y="630536"/>
                  <a:pt x="555240" y="629564"/>
                </a:cubicBezTo>
                <a:cubicBezTo>
                  <a:pt x="555240" y="631508"/>
                  <a:pt x="556212" y="634422"/>
                  <a:pt x="558155" y="638308"/>
                </a:cubicBezTo>
                <a:cubicBezTo>
                  <a:pt x="557183" y="638308"/>
                  <a:pt x="556212" y="638794"/>
                  <a:pt x="555240" y="639766"/>
                </a:cubicBezTo>
                <a:cubicBezTo>
                  <a:pt x="554269" y="640737"/>
                  <a:pt x="552811" y="641223"/>
                  <a:pt x="550868" y="641223"/>
                </a:cubicBezTo>
                <a:close/>
                <a:moveTo>
                  <a:pt x="1144000" y="623735"/>
                </a:moveTo>
                <a:cubicBezTo>
                  <a:pt x="1143028" y="624707"/>
                  <a:pt x="1141813" y="625678"/>
                  <a:pt x="1140356" y="626650"/>
                </a:cubicBezTo>
                <a:cubicBezTo>
                  <a:pt x="1138899" y="627621"/>
                  <a:pt x="1137199" y="628107"/>
                  <a:pt x="1135256" y="628107"/>
                </a:cubicBezTo>
                <a:lnTo>
                  <a:pt x="1136713" y="632479"/>
                </a:lnTo>
                <a:lnTo>
                  <a:pt x="1148372" y="628107"/>
                </a:lnTo>
                <a:close/>
                <a:moveTo>
                  <a:pt x="115128" y="620820"/>
                </a:moveTo>
                <a:cubicBezTo>
                  <a:pt x="109299" y="621792"/>
                  <a:pt x="103470" y="624221"/>
                  <a:pt x="97640" y="628107"/>
                </a:cubicBezTo>
                <a:cubicBezTo>
                  <a:pt x="91811" y="631993"/>
                  <a:pt x="87439" y="634908"/>
                  <a:pt x="84525" y="636851"/>
                </a:cubicBezTo>
                <a:cubicBezTo>
                  <a:pt x="86468" y="636851"/>
                  <a:pt x="89382" y="637580"/>
                  <a:pt x="93268" y="639037"/>
                </a:cubicBezTo>
                <a:cubicBezTo>
                  <a:pt x="97155" y="640494"/>
                  <a:pt x="100555" y="639766"/>
                  <a:pt x="103470" y="636851"/>
                </a:cubicBezTo>
                <a:cubicBezTo>
                  <a:pt x="104441" y="635879"/>
                  <a:pt x="106870" y="633936"/>
                  <a:pt x="110756" y="631022"/>
                </a:cubicBezTo>
                <a:cubicBezTo>
                  <a:pt x="114643" y="628107"/>
                  <a:pt x="116100" y="624707"/>
                  <a:pt x="115128" y="620820"/>
                </a:cubicBezTo>
                <a:close/>
                <a:moveTo>
                  <a:pt x="604789" y="603333"/>
                </a:moveTo>
                <a:lnTo>
                  <a:pt x="606247" y="614991"/>
                </a:lnTo>
                <a:lnTo>
                  <a:pt x="597503" y="612077"/>
                </a:lnTo>
                <a:cubicBezTo>
                  <a:pt x="594588" y="609162"/>
                  <a:pt x="594102" y="607705"/>
                  <a:pt x="596045" y="607705"/>
                </a:cubicBezTo>
                <a:cubicBezTo>
                  <a:pt x="597017" y="606733"/>
                  <a:pt x="598474" y="605761"/>
                  <a:pt x="600417" y="604790"/>
                </a:cubicBezTo>
                <a:cubicBezTo>
                  <a:pt x="602360" y="603818"/>
                  <a:pt x="603818" y="603333"/>
                  <a:pt x="604789" y="603333"/>
                </a:cubicBezTo>
                <a:close/>
                <a:moveTo>
                  <a:pt x="182165" y="542125"/>
                </a:moveTo>
                <a:cubicBezTo>
                  <a:pt x="181194" y="543096"/>
                  <a:pt x="179979" y="543582"/>
                  <a:pt x="178522" y="543582"/>
                </a:cubicBezTo>
                <a:cubicBezTo>
                  <a:pt x="177065" y="543582"/>
                  <a:pt x="175850" y="544068"/>
                  <a:pt x="174879" y="545040"/>
                </a:cubicBezTo>
                <a:cubicBezTo>
                  <a:pt x="171964" y="545040"/>
                  <a:pt x="169535" y="548440"/>
                  <a:pt x="167592" y="555241"/>
                </a:cubicBezTo>
                <a:cubicBezTo>
                  <a:pt x="173421" y="557184"/>
                  <a:pt x="177793" y="555727"/>
                  <a:pt x="180708" y="550869"/>
                </a:cubicBezTo>
                <a:close/>
                <a:moveTo>
                  <a:pt x="161763" y="536296"/>
                </a:moveTo>
                <a:lnTo>
                  <a:pt x="132616" y="568357"/>
                </a:lnTo>
                <a:cubicBezTo>
                  <a:pt x="120958" y="582930"/>
                  <a:pt x="108813" y="596532"/>
                  <a:pt x="96183" y="609162"/>
                </a:cubicBezTo>
                <a:lnTo>
                  <a:pt x="97640" y="609162"/>
                </a:lnTo>
                <a:cubicBezTo>
                  <a:pt x="100555" y="607219"/>
                  <a:pt x="105656" y="604790"/>
                  <a:pt x="112942" y="601875"/>
                </a:cubicBezTo>
                <a:cubicBezTo>
                  <a:pt x="120229" y="598961"/>
                  <a:pt x="126301" y="596046"/>
                  <a:pt x="131159" y="593131"/>
                </a:cubicBezTo>
                <a:lnTo>
                  <a:pt x="131159" y="587302"/>
                </a:lnTo>
                <a:lnTo>
                  <a:pt x="136988" y="591674"/>
                </a:lnTo>
                <a:cubicBezTo>
                  <a:pt x="137960" y="591674"/>
                  <a:pt x="140146" y="590702"/>
                  <a:pt x="143546" y="588759"/>
                </a:cubicBezTo>
                <a:cubicBezTo>
                  <a:pt x="146947" y="586816"/>
                  <a:pt x="148647" y="584873"/>
                  <a:pt x="148647" y="582930"/>
                </a:cubicBezTo>
                <a:lnTo>
                  <a:pt x="134074" y="581473"/>
                </a:lnTo>
                <a:cubicBezTo>
                  <a:pt x="134074" y="578558"/>
                  <a:pt x="134559" y="576129"/>
                  <a:pt x="135531" y="574186"/>
                </a:cubicBezTo>
                <a:cubicBezTo>
                  <a:pt x="136502" y="572243"/>
                  <a:pt x="137474" y="570300"/>
                  <a:pt x="138446" y="568357"/>
                </a:cubicBezTo>
                <a:cubicBezTo>
                  <a:pt x="141360" y="564471"/>
                  <a:pt x="145246" y="561313"/>
                  <a:pt x="150104" y="558884"/>
                </a:cubicBezTo>
                <a:cubicBezTo>
                  <a:pt x="154962" y="556455"/>
                  <a:pt x="158848" y="554269"/>
                  <a:pt x="161763" y="552326"/>
                </a:cubicBezTo>
                <a:lnTo>
                  <a:pt x="160305" y="549412"/>
                </a:lnTo>
                <a:cubicBezTo>
                  <a:pt x="160305" y="547468"/>
                  <a:pt x="161277" y="545040"/>
                  <a:pt x="163220" y="542125"/>
                </a:cubicBezTo>
                <a:cubicBezTo>
                  <a:pt x="165163" y="539210"/>
                  <a:pt x="164677" y="537267"/>
                  <a:pt x="161763" y="536296"/>
                </a:cubicBezTo>
                <a:close/>
                <a:moveTo>
                  <a:pt x="198196" y="523180"/>
                </a:moveTo>
                <a:cubicBezTo>
                  <a:pt x="192367" y="524151"/>
                  <a:pt x="190909" y="528038"/>
                  <a:pt x="193824" y="534838"/>
                </a:cubicBezTo>
                <a:cubicBezTo>
                  <a:pt x="193824" y="534838"/>
                  <a:pt x="196739" y="531924"/>
                  <a:pt x="202568" y="526094"/>
                </a:cubicBezTo>
                <a:cubicBezTo>
                  <a:pt x="201596" y="526094"/>
                  <a:pt x="200868" y="525609"/>
                  <a:pt x="200382" y="524637"/>
                </a:cubicBezTo>
                <a:cubicBezTo>
                  <a:pt x="199896" y="523665"/>
                  <a:pt x="199167" y="523180"/>
                  <a:pt x="198196" y="523180"/>
                </a:cubicBezTo>
                <a:close/>
                <a:moveTo>
                  <a:pt x="180708" y="514436"/>
                </a:moveTo>
                <a:cubicBezTo>
                  <a:pt x="178765" y="516379"/>
                  <a:pt x="176822" y="517350"/>
                  <a:pt x="174879" y="517350"/>
                </a:cubicBezTo>
                <a:lnTo>
                  <a:pt x="167592" y="527552"/>
                </a:lnTo>
                <a:cubicBezTo>
                  <a:pt x="166620" y="528523"/>
                  <a:pt x="165892" y="529495"/>
                  <a:pt x="165406" y="530466"/>
                </a:cubicBezTo>
                <a:cubicBezTo>
                  <a:pt x="164920" y="531438"/>
                  <a:pt x="165163" y="531924"/>
                  <a:pt x="166135" y="531924"/>
                </a:cubicBezTo>
                <a:cubicBezTo>
                  <a:pt x="166135" y="533867"/>
                  <a:pt x="167592" y="534838"/>
                  <a:pt x="170507" y="534838"/>
                </a:cubicBezTo>
                <a:lnTo>
                  <a:pt x="182165" y="534838"/>
                </a:lnTo>
                <a:lnTo>
                  <a:pt x="182165" y="520265"/>
                </a:lnTo>
                <a:cubicBezTo>
                  <a:pt x="181194" y="519293"/>
                  <a:pt x="180951" y="518322"/>
                  <a:pt x="181437" y="517350"/>
                </a:cubicBezTo>
                <a:cubicBezTo>
                  <a:pt x="181922" y="516379"/>
                  <a:pt x="181680" y="515407"/>
                  <a:pt x="180708" y="514436"/>
                </a:cubicBezTo>
                <a:close/>
                <a:moveTo>
                  <a:pt x="1200835" y="499862"/>
                </a:moveTo>
                <a:cubicBezTo>
                  <a:pt x="1198892" y="501806"/>
                  <a:pt x="1196949" y="504234"/>
                  <a:pt x="1195006" y="507149"/>
                </a:cubicBezTo>
                <a:cubicBezTo>
                  <a:pt x="1193063" y="510064"/>
                  <a:pt x="1192577" y="512007"/>
                  <a:pt x="1193549" y="512978"/>
                </a:cubicBezTo>
                <a:lnTo>
                  <a:pt x="1196463" y="518808"/>
                </a:lnTo>
                <a:cubicBezTo>
                  <a:pt x="1196463" y="521722"/>
                  <a:pt x="1195977" y="523908"/>
                  <a:pt x="1195006" y="525366"/>
                </a:cubicBezTo>
                <a:cubicBezTo>
                  <a:pt x="1194034" y="526823"/>
                  <a:pt x="1193063" y="528523"/>
                  <a:pt x="1192091" y="530466"/>
                </a:cubicBezTo>
                <a:cubicBezTo>
                  <a:pt x="1191120" y="531438"/>
                  <a:pt x="1190634" y="532652"/>
                  <a:pt x="1190634" y="534110"/>
                </a:cubicBezTo>
                <a:cubicBezTo>
                  <a:pt x="1190634" y="535567"/>
                  <a:pt x="1190148" y="536781"/>
                  <a:pt x="1189177" y="537753"/>
                </a:cubicBezTo>
                <a:lnTo>
                  <a:pt x="1190634" y="537753"/>
                </a:lnTo>
                <a:cubicBezTo>
                  <a:pt x="1193549" y="537753"/>
                  <a:pt x="1195006" y="537267"/>
                  <a:pt x="1195006" y="536296"/>
                </a:cubicBezTo>
                <a:cubicBezTo>
                  <a:pt x="1202778" y="518808"/>
                  <a:pt x="1206665" y="509578"/>
                  <a:pt x="1206665" y="508606"/>
                </a:cubicBezTo>
                <a:cubicBezTo>
                  <a:pt x="1207636" y="506663"/>
                  <a:pt x="1207150" y="504720"/>
                  <a:pt x="1205207" y="502777"/>
                </a:cubicBezTo>
                <a:cubicBezTo>
                  <a:pt x="1203264" y="500834"/>
                  <a:pt x="1201807" y="499862"/>
                  <a:pt x="1200835" y="499862"/>
                </a:cubicBezTo>
                <a:close/>
                <a:moveTo>
                  <a:pt x="199653" y="498405"/>
                </a:moveTo>
                <a:cubicBezTo>
                  <a:pt x="196739" y="498405"/>
                  <a:pt x="195281" y="498891"/>
                  <a:pt x="195281" y="499862"/>
                </a:cubicBezTo>
                <a:lnTo>
                  <a:pt x="186537" y="508606"/>
                </a:lnTo>
                <a:lnTo>
                  <a:pt x="185080" y="512978"/>
                </a:lnTo>
                <a:lnTo>
                  <a:pt x="189452" y="514436"/>
                </a:lnTo>
                <a:lnTo>
                  <a:pt x="190909" y="514436"/>
                </a:lnTo>
                <a:cubicBezTo>
                  <a:pt x="193824" y="514436"/>
                  <a:pt x="196496" y="513221"/>
                  <a:pt x="198925" y="510792"/>
                </a:cubicBezTo>
                <a:cubicBezTo>
                  <a:pt x="201353" y="508364"/>
                  <a:pt x="202568" y="505692"/>
                  <a:pt x="202568" y="502777"/>
                </a:cubicBezTo>
                <a:cubicBezTo>
                  <a:pt x="202568" y="501806"/>
                  <a:pt x="202325" y="500834"/>
                  <a:pt x="201839" y="499862"/>
                </a:cubicBezTo>
                <a:cubicBezTo>
                  <a:pt x="201353" y="498891"/>
                  <a:pt x="200625" y="498405"/>
                  <a:pt x="199653" y="498405"/>
                </a:cubicBezTo>
                <a:close/>
                <a:moveTo>
                  <a:pt x="216777" y="479096"/>
                </a:moveTo>
                <a:cubicBezTo>
                  <a:pt x="216048" y="479339"/>
                  <a:pt x="215198" y="479946"/>
                  <a:pt x="214226" y="480917"/>
                </a:cubicBezTo>
                <a:cubicBezTo>
                  <a:pt x="210340" y="480917"/>
                  <a:pt x="206940" y="483832"/>
                  <a:pt x="204025" y="489661"/>
                </a:cubicBezTo>
                <a:lnTo>
                  <a:pt x="204025" y="494033"/>
                </a:lnTo>
                <a:cubicBezTo>
                  <a:pt x="204025" y="495005"/>
                  <a:pt x="204511" y="495491"/>
                  <a:pt x="205482" y="495491"/>
                </a:cubicBezTo>
                <a:cubicBezTo>
                  <a:pt x="206454" y="495491"/>
                  <a:pt x="207426" y="495976"/>
                  <a:pt x="208397" y="496948"/>
                </a:cubicBezTo>
                <a:cubicBezTo>
                  <a:pt x="211312" y="496948"/>
                  <a:pt x="213984" y="495491"/>
                  <a:pt x="216412" y="492576"/>
                </a:cubicBezTo>
                <a:cubicBezTo>
                  <a:pt x="218841" y="489661"/>
                  <a:pt x="220056" y="486261"/>
                  <a:pt x="220056" y="482375"/>
                </a:cubicBezTo>
                <a:cubicBezTo>
                  <a:pt x="220056" y="481403"/>
                  <a:pt x="220056" y="480674"/>
                  <a:pt x="220056" y="480189"/>
                </a:cubicBezTo>
                <a:cubicBezTo>
                  <a:pt x="220056" y="479703"/>
                  <a:pt x="219570" y="479460"/>
                  <a:pt x="218598" y="479460"/>
                </a:cubicBezTo>
                <a:cubicBezTo>
                  <a:pt x="218113" y="478974"/>
                  <a:pt x="217505" y="478853"/>
                  <a:pt x="216777" y="479096"/>
                </a:cubicBezTo>
                <a:close/>
                <a:moveTo>
                  <a:pt x="236086" y="455414"/>
                </a:moveTo>
                <a:cubicBezTo>
                  <a:pt x="235115" y="455900"/>
                  <a:pt x="234143" y="456629"/>
                  <a:pt x="233172" y="457600"/>
                </a:cubicBezTo>
                <a:cubicBezTo>
                  <a:pt x="226371" y="464401"/>
                  <a:pt x="222970" y="467801"/>
                  <a:pt x="222970" y="467801"/>
                </a:cubicBezTo>
                <a:lnTo>
                  <a:pt x="221513" y="476545"/>
                </a:lnTo>
                <a:lnTo>
                  <a:pt x="224428" y="476545"/>
                </a:lnTo>
                <a:cubicBezTo>
                  <a:pt x="228314" y="475574"/>
                  <a:pt x="231957" y="473631"/>
                  <a:pt x="235358" y="470716"/>
                </a:cubicBezTo>
                <a:cubicBezTo>
                  <a:pt x="238758" y="467801"/>
                  <a:pt x="240944" y="464887"/>
                  <a:pt x="241916" y="461972"/>
                </a:cubicBezTo>
                <a:lnTo>
                  <a:pt x="237544" y="456143"/>
                </a:lnTo>
                <a:cubicBezTo>
                  <a:pt x="237544" y="455171"/>
                  <a:pt x="237058" y="454928"/>
                  <a:pt x="236086" y="455414"/>
                </a:cubicBezTo>
                <a:close/>
                <a:moveTo>
                  <a:pt x="279806" y="415338"/>
                </a:moveTo>
                <a:lnTo>
                  <a:pt x="263775" y="428454"/>
                </a:lnTo>
                <a:cubicBezTo>
                  <a:pt x="264747" y="429425"/>
                  <a:pt x="265475" y="430397"/>
                  <a:pt x="265961" y="431368"/>
                </a:cubicBezTo>
                <a:cubicBezTo>
                  <a:pt x="266447" y="432340"/>
                  <a:pt x="267176" y="432826"/>
                  <a:pt x="268147" y="432826"/>
                </a:cubicBezTo>
                <a:cubicBezTo>
                  <a:pt x="271062" y="433797"/>
                  <a:pt x="274219" y="432097"/>
                  <a:pt x="277620" y="427725"/>
                </a:cubicBezTo>
                <a:cubicBezTo>
                  <a:pt x="281020" y="423353"/>
                  <a:pt x="281749" y="419224"/>
                  <a:pt x="279806" y="415338"/>
                </a:cubicBezTo>
                <a:close/>
                <a:moveTo>
                  <a:pt x="532287" y="404408"/>
                </a:moveTo>
                <a:cubicBezTo>
                  <a:pt x="533988" y="404651"/>
                  <a:pt x="535809" y="405379"/>
                  <a:pt x="537752" y="406594"/>
                </a:cubicBezTo>
                <a:cubicBezTo>
                  <a:pt x="540667" y="409508"/>
                  <a:pt x="541639" y="411451"/>
                  <a:pt x="540667" y="412423"/>
                </a:cubicBezTo>
                <a:cubicBezTo>
                  <a:pt x="540667" y="414366"/>
                  <a:pt x="539695" y="415338"/>
                  <a:pt x="537752" y="415338"/>
                </a:cubicBezTo>
                <a:cubicBezTo>
                  <a:pt x="534838" y="416309"/>
                  <a:pt x="531437" y="416552"/>
                  <a:pt x="527551" y="416066"/>
                </a:cubicBezTo>
                <a:cubicBezTo>
                  <a:pt x="523665" y="415581"/>
                  <a:pt x="521236" y="415338"/>
                  <a:pt x="520265" y="415338"/>
                </a:cubicBezTo>
                <a:cubicBezTo>
                  <a:pt x="523179" y="407322"/>
                  <a:pt x="527187" y="403679"/>
                  <a:pt x="532287" y="404408"/>
                </a:cubicBezTo>
                <a:close/>
                <a:moveTo>
                  <a:pt x="390563" y="380362"/>
                </a:moveTo>
                <a:lnTo>
                  <a:pt x="375989" y="387648"/>
                </a:lnTo>
                <a:cubicBezTo>
                  <a:pt x="374046" y="390563"/>
                  <a:pt x="368217" y="394449"/>
                  <a:pt x="358501" y="399307"/>
                </a:cubicBezTo>
                <a:lnTo>
                  <a:pt x="342471" y="415338"/>
                </a:lnTo>
                <a:cubicBezTo>
                  <a:pt x="338585" y="421167"/>
                  <a:pt x="332270" y="426510"/>
                  <a:pt x="323526" y="431368"/>
                </a:cubicBezTo>
                <a:cubicBezTo>
                  <a:pt x="321583" y="433311"/>
                  <a:pt x="319639" y="435740"/>
                  <a:pt x="317696" y="438655"/>
                </a:cubicBezTo>
                <a:cubicBezTo>
                  <a:pt x="315753" y="441570"/>
                  <a:pt x="313810" y="443998"/>
                  <a:pt x="311867" y="445942"/>
                </a:cubicBezTo>
                <a:cubicBezTo>
                  <a:pt x="309924" y="446913"/>
                  <a:pt x="302151" y="453228"/>
                  <a:pt x="288550" y="464887"/>
                </a:cubicBezTo>
                <a:cubicBezTo>
                  <a:pt x="284664" y="470716"/>
                  <a:pt x="280049" y="475817"/>
                  <a:pt x="274705" y="480189"/>
                </a:cubicBezTo>
                <a:cubicBezTo>
                  <a:pt x="269362" y="484561"/>
                  <a:pt x="264747" y="489661"/>
                  <a:pt x="260861" y="495491"/>
                </a:cubicBezTo>
                <a:cubicBezTo>
                  <a:pt x="258917" y="496462"/>
                  <a:pt x="256732" y="498648"/>
                  <a:pt x="254303" y="502048"/>
                </a:cubicBezTo>
                <a:cubicBezTo>
                  <a:pt x="251874" y="505449"/>
                  <a:pt x="249688" y="507635"/>
                  <a:pt x="247745" y="508606"/>
                </a:cubicBezTo>
                <a:cubicBezTo>
                  <a:pt x="239001" y="510550"/>
                  <a:pt x="233657" y="514436"/>
                  <a:pt x="231714" y="520265"/>
                </a:cubicBezTo>
                <a:cubicBezTo>
                  <a:pt x="231714" y="521237"/>
                  <a:pt x="230257" y="523180"/>
                  <a:pt x="227342" y="526094"/>
                </a:cubicBezTo>
                <a:cubicBezTo>
                  <a:pt x="220542" y="529009"/>
                  <a:pt x="216655" y="532409"/>
                  <a:pt x="215684" y="536296"/>
                </a:cubicBezTo>
                <a:cubicBezTo>
                  <a:pt x="213741" y="543096"/>
                  <a:pt x="208883" y="547468"/>
                  <a:pt x="201111" y="549412"/>
                </a:cubicBezTo>
                <a:cubicBezTo>
                  <a:pt x="199167" y="553298"/>
                  <a:pt x="196739" y="556212"/>
                  <a:pt x="193824" y="558156"/>
                </a:cubicBezTo>
                <a:lnTo>
                  <a:pt x="205482" y="562527"/>
                </a:lnTo>
                <a:lnTo>
                  <a:pt x="201111" y="568357"/>
                </a:lnTo>
                <a:lnTo>
                  <a:pt x="176336" y="585845"/>
                </a:lnTo>
                <a:cubicBezTo>
                  <a:pt x="171478" y="590702"/>
                  <a:pt x="163220" y="597018"/>
                  <a:pt x="151562" y="604790"/>
                </a:cubicBezTo>
                <a:cubicBezTo>
                  <a:pt x="146704" y="609648"/>
                  <a:pt x="144032" y="615963"/>
                  <a:pt x="143546" y="623735"/>
                </a:cubicBezTo>
                <a:cubicBezTo>
                  <a:pt x="143060" y="631508"/>
                  <a:pt x="144761" y="635879"/>
                  <a:pt x="148647" y="636851"/>
                </a:cubicBezTo>
                <a:cubicBezTo>
                  <a:pt x="168078" y="629079"/>
                  <a:pt x="178279" y="625192"/>
                  <a:pt x="179251" y="625192"/>
                </a:cubicBezTo>
                <a:lnTo>
                  <a:pt x="180708" y="628107"/>
                </a:lnTo>
                <a:cubicBezTo>
                  <a:pt x="176822" y="632965"/>
                  <a:pt x="172450" y="643166"/>
                  <a:pt x="167592" y="658711"/>
                </a:cubicBezTo>
                <a:lnTo>
                  <a:pt x="169049" y="660168"/>
                </a:lnTo>
                <a:cubicBezTo>
                  <a:pt x="170021" y="653367"/>
                  <a:pt x="174879" y="650939"/>
                  <a:pt x="183623" y="652882"/>
                </a:cubicBezTo>
                <a:cubicBezTo>
                  <a:pt x="183623" y="652882"/>
                  <a:pt x="183865" y="652882"/>
                  <a:pt x="184351" y="652882"/>
                </a:cubicBezTo>
                <a:cubicBezTo>
                  <a:pt x="184837" y="652882"/>
                  <a:pt x="185080" y="652882"/>
                  <a:pt x="185080" y="652882"/>
                </a:cubicBezTo>
                <a:cubicBezTo>
                  <a:pt x="192852" y="648995"/>
                  <a:pt x="204511" y="644138"/>
                  <a:pt x="220056" y="638308"/>
                </a:cubicBezTo>
                <a:cubicBezTo>
                  <a:pt x="227828" y="632479"/>
                  <a:pt x="234629" y="627864"/>
                  <a:pt x="240458" y="624464"/>
                </a:cubicBezTo>
                <a:cubicBezTo>
                  <a:pt x="246288" y="621063"/>
                  <a:pt x="251631" y="617906"/>
                  <a:pt x="256489" y="614991"/>
                </a:cubicBezTo>
                <a:lnTo>
                  <a:pt x="276891" y="604790"/>
                </a:lnTo>
                <a:lnTo>
                  <a:pt x="303123" y="593131"/>
                </a:lnTo>
                <a:cubicBezTo>
                  <a:pt x="306038" y="592160"/>
                  <a:pt x="309195" y="589974"/>
                  <a:pt x="312596" y="586573"/>
                </a:cubicBezTo>
                <a:cubicBezTo>
                  <a:pt x="315996" y="583173"/>
                  <a:pt x="318668" y="580987"/>
                  <a:pt x="320611" y="580015"/>
                </a:cubicBezTo>
                <a:cubicBezTo>
                  <a:pt x="328383" y="577101"/>
                  <a:pt x="335670" y="573700"/>
                  <a:pt x="342471" y="569814"/>
                </a:cubicBezTo>
                <a:cubicBezTo>
                  <a:pt x="349272" y="565928"/>
                  <a:pt x="356073" y="563013"/>
                  <a:pt x="362873" y="561070"/>
                </a:cubicBezTo>
                <a:lnTo>
                  <a:pt x="389105" y="547954"/>
                </a:lnTo>
                <a:cubicBezTo>
                  <a:pt x="398821" y="544068"/>
                  <a:pt x="402221" y="538725"/>
                  <a:pt x="399307" y="531924"/>
                </a:cubicBezTo>
                <a:lnTo>
                  <a:pt x="399307" y="527552"/>
                </a:lnTo>
                <a:lnTo>
                  <a:pt x="400764" y="514436"/>
                </a:lnTo>
                <a:cubicBezTo>
                  <a:pt x="400764" y="511521"/>
                  <a:pt x="399792" y="506178"/>
                  <a:pt x="397849" y="498405"/>
                </a:cubicBezTo>
                <a:cubicBezTo>
                  <a:pt x="398821" y="493547"/>
                  <a:pt x="399307" y="486261"/>
                  <a:pt x="399307" y="476545"/>
                </a:cubicBezTo>
                <a:cubicBezTo>
                  <a:pt x="400278" y="467801"/>
                  <a:pt x="400521" y="460272"/>
                  <a:pt x="400035" y="453957"/>
                </a:cubicBezTo>
                <a:cubicBezTo>
                  <a:pt x="399549" y="447642"/>
                  <a:pt x="399307" y="442055"/>
                  <a:pt x="399307" y="437198"/>
                </a:cubicBezTo>
                <a:lnTo>
                  <a:pt x="399307" y="432826"/>
                </a:lnTo>
                <a:cubicBezTo>
                  <a:pt x="399307" y="423110"/>
                  <a:pt x="397849" y="416309"/>
                  <a:pt x="394935" y="412423"/>
                </a:cubicBezTo>
                <a:close/>
                <a:moveTo>
                  <a:pt x="317696" y="377447"/>
                </a:moveTo>
                <a:cubicBezTo>
                  <a:pt x="312839" y="379390"/>
                  <a:pt x="309438" y="382305"/>
                  <a:pt x="307495" y="386191"/>
                </a:cubicBezTo>
                <a:cubicBezTo>
                  <a:pt x="306523" y="387163"/>
                  <a:pt x="304580" y="390563"/>
                  <a:pt x="301666" y="396392"/>
                </a:cubicBezTo>
                <a:lnTo>
                  <a:pt x="304580" y="399307"/>
                </a:lnTo>
                <a:cubicBezTo>
                  <a:pt x="306523" y="396392"/>
                  <a:pt x="309195" y="393721"/>
                  <a:pt x="312596" y="391292"/>
                </a:cubicBezTo>
                <a:cubicBezTo>
                  <a:pt x="315996" y="388863"/>
                  <a:pt x="318668" y="386191"/>
                  <a:pt x="320611" y="383277"/>
                </a:cubicBezTo>
                <a:cubicBezTo>
                  <a:pt x="323526" y="380362"/>
                  <a:pt x="324983" y="378905"/>
                  <a:pt x="324983" y="378905"/>
                </a:cubicBezTo>
                <a:cubicBezTo>
                  <a:pt x="323040" y="377933"/>
                  <a:pt x="320611" y="377447"/>
                  <a:pt x="317696" y="377447"/>
                </a:cubicBezTo>
                <a:close/>
                <a:moveTo>
                  <a:pt x="368703" y="338099"/>
                </a:moveTo>
                <a:cubicBezTo>
                  <a:pt x="364817" y="340043"/>
                  <a:pt x="362388" y="341500"/>
                  <a:pt x="361416" y="342471"/>
                </a:cubicBezTo>
                <a:cubicBezTo>
                  <a:pt x="359473" y="344414"/>
                  <a:pt x="358016" y="345386"/>
                  <a:pt x="357044" y="345386"/>
                </a:cubicBezTo>
                <a:lnTo>
                  <a:pt x="341013" y="357045"/>
                </a:lnTo>
                <a:cubicBezTo>
                  <a:pt x="340042" y="358016"/>
                  <a:pt x="339799" y="359231"/>
                  <a:pt x="340285" y="360688"/>
                </a:cubicBezTo>
                <a:cubicBezTo>
                  <a:pt x="340771" y="362145"/>
                  <a:pt x="341013" y="363360"/>
                  <a:pt x="341013" y="364331"/>
                </a:cubicBezTo>
                <a:lnTo>
                  <a:pt x="346843" y="361417"/>
                </a:lnTo>
                <a:cubicBezTo>
                  <a:pt x="356558" y="353644"/>
                  <a:pt x="363845" y="348786"/>
                  <a:pt x="368703" y="346843"/>
                </a:cubicBezTo>
                <a:cubicBezTo>
                  <a:pt x="370646" y="344900"/>
                  <a:pt x="371617" y="343443"/>
                  <a:pt x="371617" y="342471"/>
                </a:cubicBezTo>
                <a:cubicBezTo>
                  <a:pt x="371617" y="341500"/>
                  <a:pt x="371374" y="340528"/>
                  <a:pt x="370889" y="339557"/>
                </a:cubicBezTo>
                <a:cubicBezTo>
                  <a:pt x="370403" y="338585"/>
                  <a:pt x="369674" y="338099"/>
                  <a:pt x="368703" y="338099"/>
                </a:cubicBezTo>
                <a:close/>
                <a:moveTo>
                  <a:pt x="636850" y="304581"/>
                </a:moveTo>
                <a:cubicBezTo>
                  <a:pt x="633936" y="310410"/>
                  <a:pt x="632479" y="313811"/>
                  <a:pt x="632479" y="314782"/>
                </a:cubicBezTo>
                <a:cubicBezTo>
                  <a:pt x="633450" y="314782"/>
                  <a:pt x="634179" y="315025"/>
                  <a:pt x="634664" y="315511"/>
                </a:cubicBezTo>
                <a:cubicBezTo>
                  <a:pt x="635150" y="315997"/>
                  <a:pt x="635393" y="316725"/>
                  <a:pt x="635393" y="317697"/>
                </a:cubicBezTo>
                <a:cubicBezTo>
                  <a:pt x="637336" y="315754"/>
                  <a:pt x="638308" y="313811"/>
                  <a:pt x="638308" y="311868"/>
                </a:cubicBezTo>
                <a:cubicBezTo>
                  <a:pt x="638308" y="309925"/>
                  <a:pt x="638793" y="308467"/>
                  <a:pt x="639765" y="307496"/>
                </a:cubicBezTo>
                <a:cubicBezTo>
                  <a:pt x="639765" y="307496"/>
                  <a:pt x="638793" y="306524"/>
                  <a:pt x="636850" y="304581"/>
                </a:cubicBezTo>
                <a:close/>
                <a:moveTo>
                  <a:pt x="826121" y="125512"/>
                </a:moveTo>
                <a:cubicBezTo>
                  <a:pt x="822599" y="125391"/>
                  <a:pt x="819259" y="125816"/>
                  <a:pt x="816101" y="126787"/>
                </a:cubicBezTo>
                <a:cubicBezTo>
                  <a:pt x="796671" y="134560"/>
                  <a:pt x="782097" y="140875"/>
                  <a:pt x="772382" y="145732"/>
                </a:cubicBezTo>
                <a:cubicBezTo>
                  <a:pt x="765581" y="148647"/>
                  <a:pt x="759266" y="152048"/>
                  <a:pt x="753437" y="155934"/>
                </a:cubicBezTo>
                <a:cubicBezTo>
                  <a:pt x="747607" y="159820"/>
                  <a:pt x="742264" y="163220"/>
                  <a:pt x="737406" y="166135"/>
                </a:cubicBezTo>
                <a:cubicBezTo>
                  <a:pt x="736434" y="167107"/>
                  <a:pt x="735463" y="167349"/>
                  <a:pt x="734491" y="166864"/>
                </a:cubicBezTo>
                <a:cubicBezTo>
                  <a:pt x="733520" y="166378"/>
                  <a:pt x="732548" y="166135"/>
                  <a:pt x="731577" y="166135"/>
                </a:cubicBezTo>
                <a:lnTo>
                  <a:pt x="734491" y="160306"/>
                </a:lnTo>
                <a:cubicBezTo>
                  <a:pt x="736434" y="158363"/>
                  <a:pt x="738377" y="156905"/>
                  <a:pt x="740321" y="155934"/>
                </a:cubicBezTo>
                <a:cubicBezTo>
                  <a:pt x="742264" y="154962"/>
                  <a:pt x="744207" y="153991"/>
                  <a:pt x="746150" y="153019"/>
                </a:cubicBezTo>
                <a:cubicBezTo>
                  <a:pt x="751008" y="150104"/>
                  <a:pt x="758294" y="144761"/>
                  <a:pt x="768010" y="136989"/>
                </a:cubicBezTo>
                <a:lnTo>
                  <a:pt x="779668" y="131159"/>
                </a:lnTo>
                <a:lnTo>
                  <a:pt x="778211" y="126787"/>
                </a:lnTo>
                <a:cubicBezTo>
                  <a:pt x="774325" y="128730"/>
                  <a:pt x="771410" y="129702"/>
                  <a:pt x="769467" y="129702"/>
                </a:cubicBezTo>
                <a:cubicBezTo>
                  <a:pt x="748093" y="141360"/>
                  <a:pt x="719918" y="161763"/>
                  <a:pt x="684942" y="190910"/>
                </a:cubicBezTo>
                <a:cubicBezTo>
                  <a:pt x="682027" y="193824"/>
                  <a:pt x="678627" y="197710"/>
                  <a:pt x="674741" y="202568"/>
                </a:cubicBezTo>
                <a:cubicBezTo>
                  <a:pt x="670855" y="207426"/>
                  <a:pt x="667454" y="211312"/>
                  <a:pt x="664540" y="214227"/>
                </a:cubicBezTo>
                <a:cubicBezTo>
                  <a:pt x="658710" y="220056"/>
                  <a:pt x="652881" y="230743"/>
                  <a:pt x="647052" y="246288"/>
                </a:cubicBezTo>
                <a:cubicBezTo>
                  <a:pt x="645109" y="256003"/>
                  <a:pt x="642923" y="264747"/>
                  <a:pt x="640494" y="272520"/>
                </a:cubicBezTo>
                <a:cubicBezTo>
                  <a:pt x="638065" y="280292"/>
                  <a:pt x="635879" y="287093"/>
                  <a:pt x="633936" y="292922"/>
                </a:cubicBezTo>
                <a:cubicBezTo>
                  <a:pt x="633936" y="292922"/>
                  <a:pt x="634907" y="293894"/>
                  <a:pt x="636850" y="295837"/>
                </a:cubicBezTo>
                <a:cubicBezTo>
                  <a:pt x="637822" y="294865"/>
                  <a:pt x="639279" y="294380"/>
                  <a:pt x="641222" y="294380"/>
                </a:cubicBezTo>
                <a:cubicBezTo>
                  <a:pt x="643165" y="294380"/>
                  <a:pt x="644623" y="293894"/>
                  <a:pt x="645594" y="292922"/>
                </a:cubicBezTo>
                <a:cubicBezTo>
                  <a:pt x="648509" y="290008"/>
                  <a:pt x="649966" y="286121"/>
                  <a:pt x="649966" y="281264"/>
                </a:cubicBezTo>
                <a:lnTo>
                  <a:pt x="657253" y="262319"/>
                </a:lnTo>
                <a:cubicBezTo>
                  <a:pt x="659196" y="252603"/>
                  <a:pt x="662111" y="245316"/>
                  <a:pt x="665997" y="240459"/>
                </a:cubicBezTo>
                <a:cubicBezTo>
                  <a:pt x="668912" y="236572"/>
                  <a:pt x="674741" y="228314"/>
                  <a:pt x="683485" y="215684"/>
                </a:cubicBezTo>
                <a:lnTo>
                  <a:pt x="684942" y="217141"/>
                </a:lnTo>
                <a:cubicBezTo>
                  <a:pt x="684942" y="219085"/>
                  <a:pt x="683971" y="221999"/>
                  <a:pt x="682027" y="225885"/>
                </a:cubicBezTo>
                <a:cubicBezTo>
                  <a:pt x="674255" y="236572"/>
                  <a:pt x="668669" y="246045"/>
                  <a:pt x="665268" y="254303"/>
                </a:cubicBezTo>
                <a:cubicBezTo>
                  <a:pt x="661868" y="262561"/>
                  <a:pt x="659682" y="271548"/>
                  <a:pt x="658710" y="281264"/>
                </a:cubicBezTo>
                <a:cubicBezTo>
                  <a:pt x="659682" y="285150"/>
                  <a:pt x="659682" y="290008"/>
                  <a:pt x="658710" y="295837"/>
                </a:cubicBezTo>
                <a:cubicBezTo>
                  <a:pt x="651909" y="302638"/>
                  <a:pt x="648509" y="307010"/>
                  <a:pt x="648509" y="308953"/>
                </a:cubicBezTo>
                <a:cubicBezTo>
                  <a:pt x="648509" y="310896"/>
                  <a:pt x="650452" y="314296"/>
                  <a:pt x="654338" y="319154"/>
                </a:cubicBezTo>
                <a:cubicBezTo>
                  <a:pt x="658225" y="316240"/>
                  <a:pt x="661139" y="315997"/>
                  <a:pt x="663082" y="318426"/>
                </a:cubicBezTo>
                <a:cubicBezTo>
                  <a:pt x="665025" y="320854"/>
                  <a:pt x="665997" y="322555"/>
                  <a:pt x="665997" y="323526"/>
                </a:cubicBezTo>
                <a:cubicBezTo>
                  <a:pt x="667940" y="324498"/>
                  <a:pt x="669640" y="325469"/>
                  <a:pt x="671098" y="326441"/>
                </a:cubicBezTo>
                <a:cubicBezTo>
                  <a:pt x="672555" y="327412"/>
                  <a:pt x="674255" y="328384"/>
                  <a:pt x="676198" y="329355"/>
                </a:cubicBezTo>
                <a:cubicBezTo>
                  <a:pt x="680085" y="331299"/>
                  <a:pt x="682999" y="334213"/>
                  <a:pt x="684942" y="338099"/>
                </a:cubicBezTo>
                <a:cubicBezTo>
                  <a:pt x="689800" y="344900"/>
                  <a:pt x="694658" y="347815"/>
                  <a:pt x="699515" y="346843"/>
                </a:cubicBezTo>
                <a:cubicBezTo>
                  <a:pt x="704373" y="346843"/>
                  <a:pt x="709717" y="345872"/>
                  <a:pt x="715546" y="343929"/>
                </a:cubicBezTo>
                <a:cubicBezTo>
                  <a:pt x="749550" y="334213"/>
                  <a:pt x="770924" y="327898"/>
                  <a:pt x="779668" y="324983"/>
                </a:cubicBezTo>
                <a:cubicBezTo>
                  <a:pt x="780640" y="324983"/>
                  <a:pt x="786955" y="322555"/>
                  <a:pt x="798614" y="317697"/>
                </a:cubicBezTo>
                <a:cubicBezTo>
                  <a:pt x="802500" y="316725"/>
                  <a:pt x="806629" y="315997"/>
                  <a:pt x="811001" y="315511"/>
                </a:cubicBezTo>
                <a:cubicBezTo>
                  <a:pt x="815373" y="315025"/>
                  <a:pt x="818530" y="313811"/>
                  <a:pt x="820473" y="311868"/>
                </a:cubicBezTo>
                <a:cubicBezTo>
                  <a:pt x="822417" y="310896"/>
                  <a:pt x="825574" y="309196"/>
                  <a:pt x="829946" y="306767"/>
                </a:cubicBezTo>
                <a:cubicBezTo>
                  <a:pt x="834318" y="304338"/>
                  <a:pt x="837476" y="300695"/>
                  <a:pt x="839419" y="295837"/>
                </a:cubicBezTo>
                <a:cubicBezTo>
                  <a:pt x="842333" y="283207"/>
                  <a:pt x="850106" y="274949"/>
                  <a:pt x="862736" y="271062"/>
                </a:cubicBezTo>
                <a:lnTo>
                  <a:pt x="853992" y="285636"/>
                </a:lnTo>
                <a:lnTo>
                  <a:pt x="856907" y="285636"/>
                </a:lnTo>
                <a:cubicBezTo>
                  <a:pt x="876337" y="268148"/>
                  <a:pt x="894311" y="256489"/>
                  <a:pt x="910827" y="250660"/>
                </a:cubicBezTo>
                <a:cubicBezTo>
                  <a:pt x="918600" y="246774"/>
                  <a:pt x="938517" y="239487"/>
                  <a:pt x="970578" y="228800"/>
                </a:cubicBezTo>
                <a:cubicBezTo>
                  <a:pt x="975436" y="226857"/>
                  <a:pt x="978107" y="225157"/>
                  <a:pt x="978593" y="223699"/>
                </a:cubicBezTo>
                <a:cubicBezTo>
                  <a:pt x="979079" y="222242"/>
                  <a:pt x="977379" y="219570"/>
                  <a:pt x="973493" y="215684"/>
                </a:cubicBezTo>
                <a:cubicBezTo>
                  <a:pt x="981265" y="210826"/>
                  <a:pt x="988066" y="205483"/>
                  <a:pt x="993895" y="199654"/>
                </a:cubicBezTo>
                <a:cubicBezTo>
                  <a:pt x="990981" y="198682"/>
                  <a:pt x="987823" y="197710"/>
                  <a:pt x="984422" y="196739"/>
                </a:cubicBezTo>
                <a:cubicBezTo>
                  <a:pt x="981022" y="195767"/>
                  <a:pt x="977379" y="194310"/>
                  <a:pt x="973493" y="192367"/>
                </a:cubicBezTo>
                <a:cubicBezTo>
                  <a:pt x="969606" y="191395"/>
                  <a:pt x="965963" y="191152"/>
                  <a:pt x="962563" y="191638"/>
                </a:cubicBezTo>
                <a:cubicBezTo>
                  <a:pt x="959162" y="192124"/>
                  <a:pt x="956005" y="191881"/>
                  <a:pt x="953090" y="190910"/>
                </a:cubicBezTo>
                <a:cubicBezTo>
                  <a:pt x="953090" y="187023"/>
                  <a:pt x="952604" y="184595"/>
                  <a:pt x="951633" y="183623"/>
                </a:cubicBezTo>
                <a:lnTo>
                  <a:pt x="928315" y="173422"/>
                </a:lnTo>
                <a:lnTo>
                  <a:pt x="922486" y="170507"/>
                </a:lnTo>
                <a:lnTo>
                  <a:pt x="899169" y="158848"/>
                </a:lnTo>
                <a:cubicBezTo>
                  <a:pt x="895283" y="155934"/>
                  <a:pt x="891882" y="153748"/>
                  <a:pt x="888968" y="152290"/>
                </a:cubicBezTo>
                <a:cubicBezTo>
                  <a:pt x="886053" y="150833"/>
                  <a:pt x="883624" y="149619"/>
                  <a:pt x="881681" y="148647"/>
                </a:cubicBezTo>
                <a:cubicBezTo>
                  <a:pt x="879738" y="145732"/>
                  <a:pt x="877795" y="145247"/>
                  <a:pt x="875852" y="147190"/>
                </a:cubicBezTo>
                <a:lnTo>
                  <a:pt x="872937" y="147190"/>
                </a:lnTo>
                <a:cubicBezTo>
                  <a:pt x="870994" y="147190"/>
                  <a:pt x="869051" y="146461"/>
                  <a:pt x="867108" y="145004"/>
                </a:cubicBezTo>
                <a:cubicBezTo>
                  <a:pt x="865165" y="143546"/>
                  <a:pt x="863707" y="142332"/>
                  <a:pt x="862736" y="141360"/>
                </a:cubicBezTo>
                <a:cubicBezTo>
                  <a:pt x="848891" y="131159"/>
                  <a:pt x="836686" y="125876"/>
                  <a:pt x="826121" y="125512"/>
                </a:cubicBezTo>
                <a:close/>
                <a:moveTo>
                  <a:pt x="750522" y="0"/>
                </a:moveTo>
                <a:cubicBezTo>
                  <a:pt x="752465" y="972"/>
                  <a:pt x="755380" y="1457"/>
                  <a:pt x="759266" y="1457"/>
                </a:cubicBezTo>
                <a:cubicBezTo>
                  <a:pt x="760237" y="1457"/>
                  <a:pt x="762181" y="1943"/>
                  <a:pt x="765095" y="2915"/>
                </a:cubicBezTo>
                <a:cubicBezTo>
                  <a:pt x="768010" y="3886"/>
                  <a:pt x="768981" y="6315"/>
                  <a:pt x="768010" y="10201"/>
                </a:cubicBezTo>
                <a:cubicBezTo>
                  <a:pt x="768010" y="11173"/>
                  <a:pt x="768738" y="12387"/>
                  <a:pt x="770196" y="13845"/>
                </a:cubicBezTo>
                <a:cubicBezTo>
                  <a:pt x="771653" y="15302"/>
                  <a:pt x="772867" y="16031"/>
                  <a:pt x="773839" y="16031"/>
                </a:cubicBezTo>
                <a:cubicBezTo>
                  <a:pt x="779668" y="17002"/>
                  <a:pt x="785498" y="18945"/>
                  <a:pt x="791327" y="21860"/>
                </a:cubicBezTo>
                <a:cubicBezTo>
                  <a:pt x="797156" y="24774"/>
                  <a:pt x="801528" y="26718"/>
                  <a:pt x="804443" y="27689"/>
                </a:cubicBezTo>
                <a:cubicBezTo>
                  <a:pt x="817073" y="35461"/>
                  <a:pt x="829703" y="39348"/>
                  <a:pt x="842333" y="39348"/>
                </a:cubicBezTo>
                <a:cubicBezTo>
                  <a:pt x="847191" y="39348"/>
                  <a:pt x="853506" y="38376"/>
                  <a:pt x="861279" y="36433"/>
                </a:cubicBezTo>
                <a:cubicBezTo>
                  <a:pt x="883624" y="29632"/>
                  <a:pt x="898197" y="24774"/>
                  <a:pt x="904998" y="21860"/>
                </a:cubicBezTo>
                <a:cubicBezTo>
                  <a:pt x="912771" y="19917"/>
                  <a:pt x="918600" y="20403"/>
                  <a:pt x="922486" y="23317"/>
                </a:cubicBezTo>
                <a:cubicBezTo>
                  <a:pt x="936088" y="27203"/>
                  <a:pt x="949204" y="34490"/>
                  <a:pt x="961834" y="45177"/>
                </a:cubicBezTo>
                <a:cubicBezTo>
                  <a:pt x="967663" y="49063"/>
                  <a:pt x="977379" y="53921"/>
                  <a:pt x="990981" y="59750"/>
                </a:cubicBezTo>
                <a:cubicBezTo>
                  <a:pt x="1007497" y="67523"/>
                  <a:pt x="1016241" y="78696"/>
                  <a:pt x="1017212" y="93269"/>
                </a:cubicBezTo>
                <a:lnTo>
                  <a:pt x="1017212" y="96183"/>
                </a:lnTo>
                <a:cubicBezTo>
                  <a:pt x="1019155" y="98126"/>
                  <a:pt x="1022070" y="102256"/>
                  <a:pt x="1025956" y="108571"/>
                </a:cubicBezTo>
                <a:cubicBezTo>
                  <a:pt x="1029843" y="114886"/>
                  <a:pt x="1034215" y="120229"/>
                  <a:pt x="1039072" y="124601"/>
                </a:cubicBezTo>
                <a:cubicBezTo>
                  <a:pt x="1043930" y="128973"/>
                  <a:pt x="1049273" y="131645"/>
                  <a:pt x="1055103" y="132617"/>
                </a:cubicBezTo>
                <a:cubicBezTo>
                  <a:pt x="1058989" y="133588"/>
                  <a:pt x="1063361" y="137474"/>
                  <a:pt x="1068219" y="144275"/>
                </a:cubicBezTo>
                <a:cubicBezTo>
                  <a:pt x="1069190" y="146218"/>
                  <a:pt x="1070647" y="148890"/>
                  <a:pt x="1072591" y="152290"/>
                </a:cubicBezTo>
                <a:cubicBezTo>
                  <a:pt x="1074534" y="155691"/>
                  <a:pt x="1076963" y="158363"/>
                  <a:pt x="1079877" y="160306"/>
                </a:cubicBezTo>
                <a:cubicBezTo>
                  <a:pt x="1083763" y="164192"/>
                  <a:pt x="1084735" y="168564"/>
                  <a:pt x="1082792" y="173422"/>
                </a:cubicBezTo>
                <a:cubicBezTo>
                  <a:pt x="1082792" y="178279"/>
                  <a:pt x="1085707" y="181680"/>
                  <a:pt x="1091536" y="183623"/>
                </a:cubicBezTo>
                <a:lnTo>
                  <a:pt x="1106109" y="186538"/>
                </a:lnTo>
                <a:lnTo>
                  <a:pt x="1111939" y="186538"/>
                </a:lnTo>
                <a:cubicBezTo>
                  <a:pt x="1117768" y="186538"/>
                  <a:pt x="1127483" y="188481"/>
                  <a:pt x="1141085" y="192367"/>
                </a:cubicBezTo>
                <a:cubicBezTo>
                  <a:pt x="1144971" y="194310"/>
                  <a:pt x="1150315" y="197225"/>
                  <a:pt x="1157115" y="201111"/>
                </a:cubicBezTo>
                <a:cubicBezTo>
                  <a:pt x="1163916" y="204997"/>
                  <a:pt x="1169746" y="209369"/>
                  <a:pt x="1174603" y="214227"/>
                </a:cubicBezTo>
                <a:cubicBezTo>
                  <a:pt x="1182376" y="220056"/>
                  <a:pt x="1189177" y="223457"/>
                  <a:pt x="1195006" y="224428"/>
                </a:cubicBezTo>
                <a:cubicBezTo>
                  <a:pt x="1204721" y="227343"/>
                  <a:pt x="1212979" y="235601"/>
                  <a:pt x="1219781" y="249203"/>
                </a:cubicBezTo>
                <a:cubicBezTo>
                  <a:pt x="1220752" y="251146"/>
                  <a:pt x="1220995" y="252846"/>
                  <a:pt x="1220509" y="254303"/>
                </a:cubicBezTo>
                <a:cubicBezTo>
                  <a:pt x="1220023" y="255761"/>
                  <a:pt x="1219781" y="256975"/>
                  <a:pt x="1219781" y="257947"/>
                </a:cubicBezTo>
                <a:cubicBezTo>
                  <a:pt x="1218809" y="258918"/>
                  <a:pt x="1218323" y="260861"/>
                  <a:pt x="1218323" y="263776"/>
                </a:cubicBezTo>
                <a:cubicBezTo>
                  <a:pt x="1218323" y="269605"/>
                  <a:pt x="1221238" y="273491"/>
                  <a:pt x="1227067" y="275434"/>
                </a:cubicBezTo>
                <a:cubicBezTo>
                  <a:pt x="1233868" y="276406"/>
                  <a:pt x="1240669" y="279806"/>
                  <a:pt x="1247470" y="285636"/>
                </a:cubicBezTo>
                <a:cubicBezTo>
                  <a:pt x="1254271" y="291465"/>
                  <a:pt x="1260585" y="295837"/>
                  <a:pt x="1266415" y="298752"/>
                </a:cubicBezTo>
                <a:cubicBezTo>
                  <a:pt x="1268358" y="300695"/>
                  <a:pt x="1269329" y="303124"/>
                  <a:pt x="1269329" y="306038"/>
                </a:cubicBezTo>
                <a:cubicBezTo>
                  <a:pt x="1269329" y="314782"/>
                  <a:pt x="1271758" y="323283"/>
                  <a:pt x="1276616" y="331541"/>
                </a:cubicBezTo>
                <a:cubicBezTo>
                  <a:pt x="1281474" y="339800"/>
                  <a:pt x="1284388" y="344900"/>
                  <a:pt x="1285360" y="346843"/>
                </a:cubicBezTo>
                <a:cubicBezTo>
                  <a:pt x="1289246" y="356559"/>
                  <a:pt x="1288760" y="363846"/>
                  <a:pt x="1283903" y="368703"/>
                </a:cubicBezTo>
                <a:cubicBezTo>
                  <a:pt x="1283903" y="369675"/>
                  <a:pt x="1282445" y="370161"/>
                  <a:pt x="1279531" y="370161"/>
                </a:cubicBezTo>
                <a:lnTo>
                  <a:pt x="1275159" y="371618"/>
                </a:lnTo>
                <a:cubicBezTo>
                  <a:pt x="1272244" y="374533"/>
                  <a:pt x="1269087" y="375990"/>
                  <a:pt x="1265686" y="375990"/>
                </a:cubicBezTo>
                <a:cubicBezTo>
                  <a:pt x="1262286" y="375990"/>
                  <a:pt x="1259128" y="375018"/>
                  <a:pt x="1256213" y="373075"/>
                </a:cubicBezTo>
                <a:cubicBezTo>
                  <a:pt x="1249413" y="369189"/>
                  <a:pt x="1243098" y="369675"/>
                  <a:pt x="1237268" y="374533"/>
                </a:cubicBezTo>
                <a:cubicBezTo>
                  <a:pt x="1232411" y="376476"/>
                  <a:pt x="1228524" y="376961"/>
                  <a:pt x="1225610" y="375990"/>
                </a:cubicBezTo>
                <a:cubicBezTo>
                  <a:pt x="1221723" y="374047"/>
                  <a:pt x="1218809" y="373075"/>
                  <a:pt x="1216866" y="373075"/>
                </a:cubicBezTo>
                <a:cubicBezTo>
                  <a:pt x="1213951" y="373075"/>
                  <a:pt x="1211522" y="373561"/>
                  <a:pt x="1209579" y="374533"/>
                </a:cubicBezTo>
                <a:cubicBezTo>
                  <a:pt x="1207636" y="375504"/>
                  <a:pt x="1205693" y="376476"/>
                  <a:pt x="1203750" y="377447"/>
                </a:cubicBezTo>
                <a:lnTo>
                  <a:pt x="1199378" y="377447"/>
                </a:lnTo>
                <a:cubicBezTo>
                  <a:pt x="1193549" y="377447"/>
                  <a:pt x="1189662" y="376961"/>
                  <a:pt x="1187719" y="375990"/>
                </a:cubicBezTo>
                <a:lnTo>
                  <a:pt x="1178975" y="374533"/>
                </a:lnTo>
                <a:cubicBezTo>
                  <a:pt x="1178004" y="375504"/>
                  <a:pt x="1177761" y="376719"/>
                  <a:pt x="1178247" y="378176"/>
                </a:cubicBezTo>
                <a:cubicBezTo>
                  <a:pt x="1178733" y="379633"/>
                  <a:pt x="1178975" y="380848"/>
                  <a:pt x="1178975" y="381819"/>
                </a:cubicBezTo>
                <a:lnTo>
                  <a:pt x="1180433" y="384734"/>
                </a:lnTo>
                <a:lnTo>
                  <a:pt x="1192091" y="412423"/>
                </a:lnTo>
                <a:cubicBezTo>
                  <a:pt x="1193063" y="417281"/>
                  <a:pt x="1195492" y="422624"/>
                  <a:pt x="1199378" y="428454"/>
                </a:cubicBezTo>
                <a:cubicBezTo>
                  <a:pt x="1203264" y="434283"/>
                  <a:pt x="1204721" y="439626"/>
                  <a:pt x="1203750" y="444484"/>
                </a:cubicBezTo>
                <a:cubicBezTo>
                  <a:pt x="1202778" y="444484"/>
                  <a:pt x="1202778" y="444970"/>
                  <a:pt x="1203750" y="445942"/>
                </a:cubicBezTo>
                <a:cubicBezTo>
                  <a:pt x="1204721" y="446913"/>
                  <a:pt x="1205207" y="448370"/>
                  <a:pt x="1205207" y="450313"/>
                </a:cubicBezTo>
                <a:cubicBezTo>
                  <a:pt x="1205207" y="451285"/>
                  <a:pt x="1205936" y="452499"/>
                  <a:pt x="1207393" y="453957"/>
                </a:cubicBezTo>
                <a:cubicBezTo>
                  <a:pt x="1208851" y="455414"/>
                  <a:pt x="1209093" y="456629"/>
                  <a:pt x="1208122" y="457600"/>
                </a:cubicBezTo>
                <a:lnTo>
                  <a:pt x="1206665" y="463429"/>
                </a:lnTo>
                <a:cubicBezTo>
                  <a:pt x="1206665" y="466344"/>
                  <a:pt x="1207879" y="469502"/>
                  <a:pt x="1210308" y="472902"/>
                </a:cubicBezTo>
                <a:cubicBezTo>
                  <a:pt x="1212737" y="476302"/>
                  <a:pt x="1214437" y="478974"/>
                  <a:pt x="1215409" y="480917"/>
                </a:cubicBezTo>
                <a:cubicBezTo>
                  <a:pt x="1216380" y="483832"/>
                  <a:pt x="1218323" y="487232"/>
                  <a:pt x="1221238" y="491119"/>
                </a:cubicBezTo>
                <a:cubicBezTo>
                  <a:pt x="1224152" y="495005"/>
                  <a:pt x="1225610" y="497919"/>
                  <a:pt x="1225610" y="499862"/>
                </a:cubicBezTo>
                <a:cubicBezTo>
                  <a:pt x="1226581" y="502777"/>
                  <a:pt x="1227067" y="507635"/>
                  <a:pt x="1227067" y="514436"/>
                </a:cubicBezTo>
                <a:cubicBezTo>
                  <a:pt x="1227067" y="521237"/>
                  <a:pt x="1226095" y="526094"/>
                  <a:pt x="1224152" y="529009"/>
                </a:cubicBezTo>
                <a:cubicBezTo>
                  <a:pt x="1219295" y="546497"/>
                  <a:pt x="1212008" y="560584"/>
                  <a:pt x="1202293" y="571271"/>
                </a:cubicBezTo>
                <a:cubicBezTo>
                  <a:pt x="1196463" y="579044"/>
                  <a:pt x="1189662" y="583416"/>
                  <a:pt x="1181890" y="584387"/>
                </a:cubicBezTo>
                <a:cubicBezTo>
                  <a:pt x="1178004" y="584387"/>
                  <a:pt x="1173389" y="585602"/>
                  <a:pt x="1168045" y="588031"/>
                </a:cubicBezTo>
                <a:cubicBezTo>
                  <a:pt x="1162702" y="590460"/>
                  <a:pt x="1158573" y="592160"/>
                  <a:pt x="1155658" y="593131"/>
                </a:cubicBezTo>
                <a:cubicBezTo>
                  <a:pt x="1153715" y="594103"/>
                  <a:pt x="1150801" y="595560"/>
                  <a:pt x="1146914" y="597503"/>
                </a:cubicBezTo>
                <a:cubicBezTo>
                  <a:pt x="1143028" y="599446"/>
                  <a:pt x="1139142" y="600418"/>
                  <a:pt x="1135256" y="600418"/>
                </a:cubicBezTo>
                <a:cubicBezTo>
                  <a:pt x="1131369" y="602361"/>
                  <a:pt x="1126512" y="603818"/>
                  <a:pt x="1120682" y="604790"/>
                </a:cubicBezTo>
                <a:cubicBezTo>
                  <a:pt x="1114853" y="605761"/>
                  <a:pt x="1109995" y="606733"/>
                  <a:pt x="1106109" y="607705"/>
                </a:cubicBezTo>
                <a:lnTo>
                  <a:pt x="1100280" y="607705"/>
                </a:lnTo>
                <a:cubicBezTo>
                  <a:pt x="1098337" y="607705"/>
                  <a:pt x="1096394" y="606733"/>
                  <a:pt x="1094451" y="604790"/>
                </a:cubicBezTo>
                <a:lnTo>
                  <a:pt x="1055103" y="607705"/>
                </a:lnTo>
                <a:lnTo>
                  <a:pt x="1005554" y="609162"/>
                </a:lnTo>
                <a:cubicBezTo>
                  <a:pt x="1003611" y="609162"/>
                  <a:pt x="1001667" y="608433"/>
                  <a:pt x="999724" y="606976"/>
                </a:cubicBezTo>
                <a:cubicBezTo>
                  <a:pt x="997781" y="605519"/>
                  <a:pt x="995838" y="604304"/>
                  <a:pt x="993895" y="603333"/>
                </a:cubicBezTo>
                <a:lnTo>
                  <a:pt x="1058017" y="590217"/>
                </a:lnTo>
                <a:lnTo>
                  <a:pt x="1056560" y="587302"/>
                </a:lnTo>
                <a:cubicBezTo>
                  <a:pt x="1055589" y="587302"/>
                  <a:pt x="1054617" y="586816"/>
                  <a:pt x="1053645" y="585845"/>
                </a:cubicBezTo>
                <a:cubicBezTo>
                  <a:pt x="1052674" y="584873"/>
                  <a:pt x="1051217" y="584387"/>
                  <a:pt x="1049273" y="584387"/>
                </a:cubicBezTo>
                <a:lnTo>
                  <a:pt x="1015755" y="593131"/>
                </a:lnTo>
                <a:cubicBezTo>
                  <a:pt x="1008954" y="593131"/>
                  <a:pt x="998753" y="594103"/>
                  <a:pt x="985151" y="596046"/>
                </a:cubicBezTo>
                <a:cubicBezTo>
                  <a:pt x="984180" y="596046"/>
                  <a:pt x="982722" y="595074"/>
                  <a:pt x="980779" y="593131"/>
                </a:cubicBezTo>
                <a:cubicBezTo>
                  <a:pt x="985637" y="590217"/>
                  <a:pt x="990009" y="587788"/>
                  <a:pt x="993895" y="585845"/>
                </a:cubicBezTo>
                <a:cubicBezTo>
                  <a:pt x="997781" y="583902"/>
                  <a:pt x="1001182" y="582444"/>
                  <a:pt x="1004096" y="581473"/>
                </a:cubicBezTo>
                <a:cubicBezTo>
                  <a:pt x="1009926" y="578558"/>
                  <a:pt x="1017455" y="575158"/>
                  <a:pt x="1026685" y="571271"/>
                </a:cubicBezTo>
                <a:cubicBezTo>
                  <a:pt x="1035915" y="567385"/>
                  <a:pt x="1043444" y="563499"/>
                  <a:pt x="1049273" y="559613"/>
                </a:cubicBezTo>
                <a:cubicBezTo>
                  <a:pt x="1053160" y="557670"/>
                  <a:pt x="1057532" y="554512"/>
                  <a:pt x="1062389" y="550140"/>
                </a:cubicBezTo>
                <a:cubicBezTo>
                  <a:pt x="1067247" y="545768"/>
                  <a:pt x="1072105" y="542125"/>
                  <a:pt x="1076963" y="539210"/>
                </a:cubicBezTo>
                <a:cubicBezTo>
                  <a:pt x="1077934" y="536296"/>
                  <a:pt x="1080849" y="533381"/>
                  <a:pt x="1085707" y="530466"/>
                </a:cubicBezTo>
                <a:cubicBezTo>
                  <a:pt x="1092507" y="526580"/>
                  <a:pt x="1098822" y="520508"/>
                  <a:pt x="1104652" y="512250"/>
                </a:cubicBezTo>
                <a:cubicBezTo>
                  <a:pt x="1110481" y="503992"/>
                  <a:pt x="1114853" y="497919"/>
                  <a:pt x="1117768" y="494033"/>
                </a:cubicBezTo>
                <a:cubicBezTo>
                  <a:pt x="1128455" y="483346"/>
                  <a:pt x="1134284" y="473145"/>
                  <a:pt x="1135256" y="463429"/>
                </a:cubicBezTo>
                <a:cubicBezTo>
                  <a:pt x="1135256" y="459543"/>
                  <a:pt x="1136227" y="455657"/>
                  <a:pt x="1138170" y="451771"/>
                </a:cubicBezTo>
                <a:cubicBezTo>
                  <a:pt x="1140113" y="447885"/>
                  <a:pt x="1141571" y="444484"/>
                  <a:pt x="1142542" y="441570"/>
                </a:cubicBezTo>
                <a:cubicBezTo>
                  <a:pt x="1143514" y="437683"/>
                  <a:pt x="1144000" y="432826"/>
                  <a:pt x="1144000" y="426996"/>
                </a:cubicBezTo>
                <a:cubicBezTo>
                  <a:pt x="1144000" y="423110"/>
                  <a:pt x="1142299" y="419224"/>
                  <a:pt x="1138899" y="415338"/>
                </a:cubicBezTo>
                <a:cubicBezTo>
                  <a:pt x="1135499" y="411451"/>
                  <a:pt x="1130884" y="407565"/>
                  <a:pt x="1125054" y="403679"/>
                </a:cubicBezTo>
                <a:lnTo>
                  <a:pt x="1114853" y="410966"/>
                </a:lnTo>
                <a:cubicBezTo>
                  <a:pt x="1111939" y="406108"/>
                  <a:pt x="1109267" y="403436"/>
                  <a:pt x="1106838" y="402950"/>
                </a:cubicBezTo>
                <a:cubicBezTo>
                  <a:pt x="1104409" y="402465"/>
                  <a:pt x="1099308" y="402708"/>
                  <a:pt x="1091536" y="403679"/>
                </a:cubicBezTo>
                <a:cubicBezTo>
                  <a:pt x="1087650" y="404651"/>
                  <a:pt x="1082306" y="405379"/>
                  <a:pt x="1075505" y="405865"/>
                </a:cubicBezTo>
                <a:cubicBezTo>
                  <a:pt x="1068704" y="406351"/>
                  <a:pt x="1063361" y="407565"/>
                  <a:pt x="1059475" y="409508"/>
                </a:cubicBezTo>
                <a:cubicBezTo>
                  <a:pt x="1055589" y="411451"/>
                  <a:pt x="1050731" y="411937"/>
                  <a:pt x="1044901" y="410966"/>
                </a:cubicBezTo>
                <a:cubicBezTo>
                  <a:pt x="1039072" y="409994"/>
                  <a:pt x="1035186" y="409994"/>
                  <a:pt x="1033243" y="410966"/>
                </a:cubicBezTo>
                <a:cubicBezTo>
                  <a:pt x="1032271" y="411937"/>
                  <a:pt x="1030571" y="411694"/>
                  <a:pt x="1028142" y="410237"/>
                </a:cubicBezTo>
                <a:cubicBezTo>
                  <a:pt x="1025713" y="408780"/>
                  <a:pt x="1023527" y="408051"/>
                  <a:pt x="1021584" y="408051"/>
                </a:cubicBezTo>
                <a:cubicBezTo>
                  <a:pt x="1015755" y="406108"/>
                  <a:pt x="1010897" y="405136"/>
                  <a:pt x="1007011" y="405136"/>
                </a:cubicBezTo>
                <a:cubicBezTo>
                  <a:pt x="1002153" y="407079"/>
                  <a:pt x="1000696" y="410966"/>
                  <a:pt x="1002639" y="416795"/>
                </a:cubicBezTo>
                <a:cubicBezTo>
                  <a:pt x="1004582" y="418738"/>
                  <a:pt x="1005554" y="421167"/>
                  <a:pt x="1005554" y="424082"/>
                </a:cubicBezTo>
                <a:cubicBezTo>
                  <a:pt x="1001667" y="425053"/>
                  <a:pt x="996810" y="426025"/>
                  <a:pt x="990981" y="426996"/>
                </a:cubicBezTo>
                <a:cubicBezTo>
                  <a:pt x="985151" y="427968"/>
                  <a:pt x="978350" y="428454"/>
                  <a:pt x="970578" y="428454"/>
                </a:cubicBezTo>
                <a:cubicBezTo>
                  <a:pt x="969606" y="429425"/>
                  <a:pt x="966206" y="428454"/>
                  <a:pt x="960377" y="425539"/>
                </a:cubicBezTo>
                <a:lnTo>
                  <a:pt x="954547" y="422624"/>
                </a:lnTo>
                <a:cubicBezTo>
                  <a:pt x="952604" y="424567"/>
                  <a:pt x="951633" y="426025"/>
                  <a:pt x="951633" y="426996"/>
                </a:cubicBezTo>
                <a:cubicBezTo>
                  <a:pt x="951633" y="438655"/>
                  <a:pt x="946775" y="447399"/>
                  <a:pt x="937059" y="453228"/>
                </a:cubicBezTo>
                <a:cubicBezTo>
                  <a:pt x="932202" y="455171"/>
                  <a:pt x="930016" y="458329"/>
                  <a:pt x="930501" y="462701"/>
                </a:cubicBezTo>
                <a:cubicBezTo>
                  <a:pt x="930987" y="467073"/>
                  <a:pt x="931230" y="470230"/>
                  <a:pt x="931230" y="472173"/>
                </a:cubicBezTo>
                <a:cubicBezTo>
                  <a:pt x="929287" y="485775"/>
                  <a:pt x="928315" y="496948"/>
                  <a:pt x="928315" y="505692"/>
                </a:cubicBezTo>
                <a:cubicBezTo>
                  <a:pt x="928315" y="507635"/>
                  <a:pt x="926372" y="510550"/>
                  <a:pt x="922486" y="514436"/>
                </a:cubicBezTo>
                <a:cubicBezTo>
                  <a:pt x="918600" y="520265"/>
                  <a:pt x="917143" y="526094"/>
                  <a:pt x="918114" y="531924"/>
                </a:cubicBezTo>
                <a:cubicBezTo>
                  <a:pt x="918114" y="553298"/>
                  <a:pt x="917628" y="569328"/>
                  <a:pt x="916657" y="580015"/>
                </a:cubicBezTo>
                <a:cubicBezTo>
                  <a:pt x="916657" y="588759"/>
                  <a:pt x="917143" y="595560"/>
                  <a:pt x="918114" y="600418"/>
                </a:cubicBezTo>
                <a:cubicBezTo>
                  <a:pt x="918114" y="604304"/>
                  <a:pt x="919572" y="606733"/>
                  <a:pt x="922486" y="607705"/>
                </a:cubicBezTo>
                <a:cubicBezTo>
                  <a:pt x="925401" y="608676"/>
                  <a:pt x="928801" y="608190"/>
                  <a:pt x="932687" y="606247"/>
                </a:cubicBezTo>
                <a:cubicBezTo>
                  <a:pt x="939488" y="602361"/>
                  <a:pt x="950661" y="597503"/>
                  <a:pt x="966206" y="591674"/>
                </a:cubicBezTo>
                <a:lnTo>
                  <a:pt x="967663" y="596046"/>
                </a:lnTo>
                <a:cubicBezTo>
                  <a:pt x="967663" y="601875"/>
                  <a:pt x="964749" y="604790"/>
                  <a:pt x="958919" y="604790"/>
                </a:cubicBezTo>
                <a:cubicBezTo>
                  <a:pt x="944346" y="604790"/>
                  <a:pt x="932687" y="609162"/>
                  <a:pt x="923944" y="617906"/>
                </a:cubicBezTo>
                <a:cubicBezTo>
                  <a:pt x="923944" y="619849"/>
                  <a:pt x="923215" y="622764"/>
                  <a:pt x="921757" y="626650"/>
                </a:cubicBezTo>
                <a:cubicBezTo>
                  <a:pt x="920300" y="630536"/>
                  <a:pt x="920543" y="633451"/>
                  <a:pt x="922486" y="635394"/>
                </a:cubicBezTo>
                <a:cubicBezTo>
                  <a:pt x="925401" y="640251"/>
                  <a:pt x="927101" y="646081"/>
                  <a:pt x="927587" y="652882"/>
                </a:cubicBezTo>
                <a:cubicBezTo>
                  <a:pt x="928073" y="659682"/>
                  <a:pt x="928801" y="664540"/>
                  <a:pt x="929773" y="667455"/>
                </a:cubicBezTo>
                <a:lnTo>
                  <a:pt x="935602" y="677656"/>
                </a:lnTo>
                <a:cubicBezTo>
                  <a:pt x="937545" y="677656"/>
                  <a:pt x="951147" y="674741"/>
                  <a:pt x="976407" y="668912"/>
                </a:cubicBezTo>
                <a:cubicBezTo>
                  <a:pt x="980293" y="667941"/>
                  <a:pt x="985394" y="666726"/>
                  <a:pt x="991709" y="665269"/>
                </a:cubicBezTo>
                <a:cubicBezTo>
                  <a:pt x="998024" y="663812"/>
                  <a:pt x="1003611" y="662111"/>
                  <a:pt x="1008468" y="660168"/>
                </a:cubicBezTo>
                <a:cubicBezTo>
                  <a:pt x="1012355" y="659197"/>
                  <a:pt x="1017941" y="658225"/>
                  <a:pt x="1025228" y="657254"/>
                </a:cubicBezTo>
                <a:cubicBezTo>
                  <a:pt x="1032514" y="656282"/>
                  <a:pt x="1038101" y="654825"/>
                  <a:pt x="1041987" y="652882"/>
                </a:cubicBezTo>
                <a:cubicBezTo>
                  <a:pt x="1051702" y="650939"/>
                  <a:pt x="1059960" y="648510"/>
                  <a:pt x="1066761" y="645595"/>
                </a:cubicBezTo>
                <a:cubicBezTo>
                  <a:pt x="1077449" y="645595"/>
                  <a:pt x="1085221" y="644623"/>
                  <a:pt x="1090079" y="642680"/>
                </a:cubicBezTo>
                <a:cubicBezTo>
                  <a:pt x="1096879" y="640737"/>
                  <a:pt x="1102709" y="637337"/>
                  <a:pt x="1107567" y="632479"/>
                </a:cubicBezTo>
                <a:cubicBezTo>
                  <a:pt x="1120197" y="621792"/>
                  <a:pt x="1139142" y="612077"/>
                  <a:pt x="1164402" y="603333"/>
                </a:cubicBezTo>
                <a:lnTo>
                  <a:pt x="1165859" y="604790"/>
                </a:lnTo>
                <a:cubicBezTo>
                  <a:pt x="1154201" y="616449"/>
                  <a:pt x="1148372" y="622278"/>
                  <a:pt x="1148372" y="622278"/>
                </a:cubicBezTo>
                <a:cubicBezTo>
                  <a:pt x="1154201" y="624221"/>
                  <a:pt x="1157601" y="623735"/>
                  <a:pt x="1158573" y="620820"/>
                </a:cubicBezTo>
                <a:cubicBezTo>
                  <a:pt x="1158573" y="618877"/>
                  <a:pt x="1159545" y="617906"/>
                  <a:pt x="1161487" y="617906"/>
                </a:cubicBezTo>
                <a:cubicBezTo>
                  <a:pt x="1168288" y="615963"/>
                  <a:pt x="1176789" y="613291"/>
                  <a:pt x="1186991" y="609891"/>
                </a:cubicBezTo>
                <a:cubicBezTo>
                  <a:pt x="1197192" y="606490"/>
                  <a:pt x="1205693" y="604304"/>
                  <a:pt x="1212494" y="603333"/>
                </a:cubicBezTo>
                <a:cubicBezTo>
                  <a:pt x="1218323" y="601390"/>
                  <a:pt x="1224395" y="599446"/>
                  <a:pt x="1230710" y="597503"/>
                </a:cubicBezTo>
                <a:cubicBezTo>
                  <a:pt x="1237025" y="595560"/>
                  <a:pt x="1243583" y="593617"/>
                  <a:pt x="1250384" y="591674"/>
                </a:cubicBezTo>
                <a:lnTo>
                  <a:pt x="1256213" y="591674"/>
                </a:lnTo>
                <a:cubicBezTo>
                  <a:pt x="1262043" y="591674"/>
                  <a:pt x="1266415" y="592160"/>
                  <a:pt x="1269329" y="593131"/>
                </a:cubicBezTo>
                <a:cubicBezTo>
                  <a:pt x="1276130" y="596046"/>
                  <a:pt x="1288760" y="603333"/>
                  <a:pt x="1307220" y="614991"/>
                </a:cubicBezTo>
                <a:lnTo>
                  <a:pt x="1331995" y="628107"/>
                </a:lnTo>
                <a:cubicBezTo>
                  <a:pt x="1341710" y="631022"/>
                  <a:pt x="1349725" y="636365"/>
                  <a:pt x="1356040" y="644138"/>
                </a:cubicBezTo>
                <a:cubicBezTo>
                  <a:pt x="1362355" y="651910"/>
                  <a:pt x="1364541" y="660168"/>
                  <a:pt x="1362598" y="668912"/>
                </a:cubicBezTo>
                <a:cubicBezTo>
                  <a:pt x="1362598" y="676685"/>
                  <a:pt x="1365999" y="682514"/>
                  <a:pt x="1372800" y="686400"/>
                </a:cubicBezTo>
                <a:lnTo>
                  <a:pt x="1406318" y="703888"/>
                </a:lnTo>
                <a:cubicBezTo>
                  <a:pt x="1415062" y="710689"/>
                  <a:pt x="1419434" y="717975"/>
                  <a:pt x="1419434" y="725748"/>
                </a:cubicBezTo>
                <a:cubicBezTo>
                  <a:pt x="1419434" y="734492"/>
                  <a:pt x="1424292" y="744693"/>
                  <a:pt x="1434007" y="756352"/>
                </a:cubicBezTo>
                <a:cubicBezTo>
                  <a:pt x="1441779" y="764124"/>
                  <a:pt x="1445180" y="771411"/>
                  <a:pt x="1444209" y="778212"/>
                </a:cubicBezTo>
                <a:lnTo>
                  <a:pt x="1436922" y="788413"/>
                </a:lnTo>
                <a:lnTo>
                  <a:pt x="1431093" y="791328"/>
                </a:lnTo>
                <a:cubicBezTo>
                  <a:pt x="1428178" y="791328"/>
                  <a:pt x="1423806" y="792299"/>
                  <a:pt x="1417977" y="794242"/>
                </a:cubicBezTo>
                <a:cubicBezTo>
                  <a:pt x="1416034" y="794242"/>
                  <a:pt x="1415062" y="794242"/>
                  <a:pt x="1415062" y="794242"/>
                </a:cubicBezTo>
                <a:cubicBezTo>
                  <a:pt x="1410204" y="793271"/>
                  <a:pt x="1404618" y="792299"/>
                  <a:pt x="1398303" y="791328"/>
                </a:cubicBezTo>
                <a:cubicBezTo>
                  <a:pt x="1391988" y="790356"/>
                  <a:pt x="1384458" y="789870"/>
                  <a:pt x="1375714" y="789870"/>
                </a:cubicBezTo>
                <a:lnTo>
                  <a:pt x="1343653" y="788413"/>
                </a:lnTo>
                <a:cubicBezTo>
                  <a:pt x="1341710" y="788413"/>
                  <a:pt x="1339038" y="788656"/>
                  <a:pt x="1335638" y="789142"/>
                </a:cubicBezTo>
                <a:cubicBezTo>
                  <a:pt x="1332237" y="789627"/>
                  <a:pt x="1329080" y="789384"/>
                  <a:pt x="1326165" y="788413"/>
                </a:cubicBezTo>
                <a:lnTo>
                  <a:pt x="1314507" y="789870"/>
                </a:lnTo>
                <a:cubicBezTo>
                  <a:pt x="1310620" y="789870"/>
                  <a:pt x="1306006" y="789627"/>
                  <a:pt x="1300662" y="789142"/>
                </a:cubicBezTo>
                <a:cubicBezTo>
                  <a:pt x="1295318" y="788656"/>
                  <a:pt x="1288760" y="788899"/>
                  <a:pt x="1280988" y="789870"/>
                </a:cubicBezTo>
                <a:lnTo>
                  <a:pt x="1278073" y="789870"/>
                </a:lnTo>
                <a:lnTo>
                  <a:pt x="1263500" y="791328"/>
                </a:lnTo>
                <a:lnTo>
                  <a:pt x="1240183" y="791328"/>
                </a:lnTo>
                <a:cubicBezTo>
                  <a:pt x="1235325" y="792299"/>
                  <a:pt x="1228767" y="793271"/>
                  <a:pt x="1220509" y="794242"/>
                </a:cubicBezTo>
                <a:cubicBezTo>
                  <a:pt x="1212251" y="795214"/>
                  <a:pt x="1202293" y="795699"/>
                  <a:pt x="1190634" y="795699"/>
                </a:cubicBezTo>
                <a:cubicBezTo>
                  <a:pt x="1179947" y="795699"/>
                  <a:pt x="1168288" y="798128"/>
                  <a:pt x="1155658" y="802986"/>
                </a:cubicBezTo>
                <a:cubicBezTo>
                  <a:pt x="1153715" y="803958"/>
                  <a:pt x="1151286" y="804201"/>
                  <a:pt x="1148372" y="803715"/>
                </a:cubicBezTo>
                <a:cubicBezTo>
                  <a:pt x="1145457" y="803229"/>
                  <a:pt x="1143028" y="803472"/>
                  <a:pt x="1141085" y="804443"/>
                </a:cubicBezTo>
                <a:cubicBezTo>
                  <a:pt x="1135256" y="805415"/>
                  <a:pt x="1129912" y="807358"/>
                  <a:pt x="1125054" y="810273"/>
                </a:cubicBezTo>
                <a:cubicBezTo>
                  <a:pt x="1124083" y="810273"/>
                  <a:pt x="1122383" y="810516"/>
                  <a:pt x="1119954" y="811001"/>
                </a:cubicBezTo>
                <a:cubicBezTo>
                  <a:pt x="1117525" y="811487"/>
                  <a:pt x="1115825" y="811244"/>
                  <a:pt x="1114853" y="810273"/>
                </a:cubicBezTo>
                <a:cubicBezTo>
                  <a:pt x="1111939" y="808330"/>
                  <a:pt x="1108538" y="807358"/>
                  <a:pt x="1104652" y="807358"/>
                </a:cubicBezTo>
                <a:cubicBezTo>
                  <a:pt x="1100766" y="807358"/>
                  <a:pt x="1097365" y="809301"/>
                  <a:pt x="1094451" y="813187"/>
                </a:cubicBezTo>
                <a:lnTo>
                  <a:pt x="1081335" y="817559"/>
                </a:lnTo>
                <a:cubicBezTo>
                  <a:pt x="1072591" y="817559"/>
                  <a:pt x="1062875" y="819017"/>
                  <a:pt x="1052188" y="821931"/>
                </a:cubicBezTo>
                <a:cubicBezTo>
                  <a:pt x="1055103" y="826789"/>
                  <a:pt x="1058503" y="831890"/>
                  <a:pt x="1062389" y="837233"/>
                </a:cubicBezTo>
                <a:cubicBezTo>
                  <a:pt x="1066276" y="842577"/>
                  <a:pt x="1070162" y="848649"/>
                  <a:pt x="1074048" y="855450"/>
                </a:cubicBezTo>
                <a:lnTo>
                  <a:pt x="1085707" y="877310"/>
                </a:lnTo>
                <a:cubicBezTo>
                  <a:pt x="1091536" y="888968"/>
                  <a:pt x="1098337" y="895283"/>
                  <a:pt x="1106109" y="896255"/>
                </a:cubicBezTo>
                <a:cubicBezTo>
                  <a:pt x="1107081" y="897226"/>
                  <a:pt x="1108052" y="897226"/>
                  <a:pt x="1109024" y="896255"/>
                </a:cubicBezTo>
                <a:cubicBezTo>
                  <a:pt x="1109995" y="895283"/>
                  <a:pt x="1110967" y="894798"/>
                  <a:pt x="1111939" y="894798"/>
                </a:cubicBezTo>
                <a:lnTo>
                  <a:pt x="1109024" y="888968"/>
                </a:lnTo>
                <a:lnTo>
                  <a:pt x="1101737" y="884596"/>
                </a:lnTo>
                <a:cubicBezTo>
                  <a:pt x="1100766" y="882653"/>
                  <a:pt x="1097851" y="880710"/>
                  <a:pt x="1092993" y="878767"/>
                </a:cubicBezTo>
                <a:cubicBezTo>
                  <a:pt x="1096879" y="867108"/>
                  <a:pt x="1101737" y="859336"/>
                  <a:pt x="1107567" y="855450"/>
                </a:cubicBezTo>
                <a:cubicBezTo>
                  <a:pt x="1110481" y="853507"/>
                  <a:pt x="1113396" y="853993"/>
                  <a:pt x="1116311" y="856907"/>
                </a:cubicBezTo>
                <a:cubicBezTo>
                  <a:pt x="1122140" y="859822"/>
                  <a:pt x="1127969" y="861279"/>
                  <a:pt x="1133798" y="861279"/>
                </a:cubicBezTo>
                <a:lnTo>
                  <a:pt x="1135256" y="861279"/>
                </a:lnTo>
                <a:cubicBezTo>
                  <a:pt x="1138170" y="861279"/>
                  <a:pt x="1140356" y="861765"/>
                  <a:pt x="1141813" y="862736"/>
                </a:cubicBezTo>
                <a:cubicBezTo>
                  <a:pt x="1143271" y="863708"/>
                  <a:pt x="1144971" y="864680"/>
                  <a:pt x="1146914" y="865651"/>
                </a:cubicBezTo>
                <a:cubicBezTo>
                  <a:pt x="1149829" y="866623"/>
                  <a:pt x="1155173" y="869537"/>
                  <a:pt x="1162945" y="874395"/>
                </a:cubicBezTo>
                <a:cubicBezTo>
                  <a:pt x="1165859" y="875367"/>
                  <a:pt x="1171203" y="878281"/>
                  <a:pt x="1178975" y="883139"/>
                </a:cubicBezTo>
                <a:cubicBezTo>
                  <a:pt x="1180918" y="884111"/>
                  <a:pt x="1183104" y="885568"/>
                  <a:pt x="1185533" y="887511"/>
                </a:cubicBezTo>
                <a:cubicBezTo>
                  <a:pt x="1187962" y="889454"/>
                  <a:pt x="1191120" y="890911"/>
                  <a:pt x="1195006" y="891883"/>
                </a:cubicBezTo>
                <a:cubicBezTo>
                  <a:pt x="1209579" y="897712"/>
                  <a:pt x="1217837" y="908399"/>
                  <a:pt x="1219781" y="923944"/>
                </a:cubicBezTo>
                <a:lnTo>
                  <a:pt x="1221238" y="925401"/>
                </a:lnTo>
                <a:lnTo>
                  <a:pt x="1219781" y="931231"/>
                </a:lnTo>
                <a:cubicBezTo>
                  <a:pt x="1219781" y="935117"/>
                  <a:pt x="1221723" y="937789"/>
                  <a:pt x="1225610" y="939246"/>
                </a:cubicBezTo>
                <a:cubicBezTo>
                  <a:pt x="1229496" y="940703"/>
                  <a:pt x="1231925" y="941918"/>
                  <a:pt x="1232896" y="942889"/>
                </a:cubicBezTo>
                <a:cubicBezTo>
                  <a:pt x="1232896" y="942889"/>
                  <a:pt x="1240183" y="947261"/>
                  <a:pt x="1254756" y="956005"/>
                </a:cubicBezTo>
                <a:cubicBezTo>
                  <a:pt x="1256699" y="957948"/>
                  <a:pt x="1258157" y="960863"/>
                  <a:pt x="1259128" y="964749"/>
                </a:cubicBezTo>
                <a:cubicBezTo>
                  <a:pt x="1260100" y="968635"/>
                  <a:pt x="1260585" y="971064"/>
                  <a:pt x="1260585" y="972036"/>
                </a:cubicBezTo>
                <a:cubicBezTo>
                  <a:pt x="1260585" y="977865"/>
                  <a:pt x="1261557" y="981751"/>
                  <a:pt x="1263500" y="983694"/>
                </a:cubicBezTo>
                <a:cubicBezTo>
                  <a:pt x="1267386" y="987581"/>
                  <a:pt x="1269329" y="992438"/>
                  <a:pt x="1269329" y="998268"/>
                </a:cubicBezTo>
                <a:cubicBezTo>
                  <a:pt x="1269329" y="1004097"/>
                  <a:pt x="1267386" y="1009440"/>
                  <a:pt x="1263500" y="1014298"/>
                </a:cubicBezTo>
                <a:cubicBezTo>
                  <a:pt x="1262529" y="1015270"/>
                  <a:pt x="1260585" y="1015998"/>
                  <a:pt x="1257671" y="1016484"/>
                </a:cubicBezTo>
                <a:cubicBezTo>
                  <a:pt x="1254756" y="1016970"/>
                  <a:pt x="1251842" y="1016727"/>
                  <a:pt x="1248927" y="1015756"/>
                </a:cubicBezTo>
                <a:cubicBezTo>
                  <a:pt x="1246012" y="1015756"/>
                  <a:pt x="1241397" y="1015027"/>
                  <a:pt x="1235082" y="1013570"/>
                </a:cubicBezTo>
                <a:cubicBezTo>
                  <a:pt x="1228767" y="1012112"/>
                  <a:pt x="1222695" y="1011869"/>
                  <a:pt x="1216866" y="1012841"/>
                </a:cubicBezTo>
                <a:cubicBezTo>
                  <a:pt x="1215894" y="1012841"/>
                  <a:pt x="1213708" y="1012355"/>
                  <a:pt x="1210308" y="1011384"/>
                </a:cubicBezTo>
                <a:cubicBezTo>
                  <a:pt x="1206907" y="1010412"/>
                  <a:pt x="1204236" y="1011384"/>
                  <a:pt x="1202293" y="1014298"/>
                </a:cubicBezTo>
                <a:cubicBezTo>
                  <a:pt x="1201321" y="1014298"/>
                  <a:pt x="1198892" y="1012355"/>
                  <a:pt x="1195006" y="1008469"/>
                </a:cubicBezTo>
                <a:lnTo>
                  <a:pt x="1199378" y="1004097"/>
                </a:lnTo>
                <a:cubicBezTo>
                  <a:pt x="1200349" y="1003125"/>
                  <a:pt x="1202049" y="1001911"/>
                  <a:pt x="1204479" y="1000454"/>
                </a:cubicBezTo>
                <a:cubicBezTo>
                  <a:pt x="1206907" y="998996"/>
                  <a:pt x="1209093" y="997296"/>
                  <a:pt x="1211037" y="995353"/>
                </a:cubicBezTo>
                <a:lnTo>
                  <a:pt x="1205207" y="996810"/>
                </a:lnTo>
                <a:cubicBezTo>
                  <a:pt x="1203264" y="996810"/>
                  <a:pt x="1200349" y="996568"/>
                  <a:pt x="1196463" y="996082"/>
                </a:cubicBezTo>
                <a:cubicBezTo>
                  <a:pt x="1192577" y="995596"/>
                  <a:pt x="1188691" y="996325"/>
                  <a:pt x="1184805" y="998268"/>
                </a:cubicBezTo>
                <a:cubicBezTo>
                  <a:pt x="1181890" y="1000211"/>
                  <a:pt x="1175575" y="1001182"/>
                  <a:pt x="1165859" y="1001182"/>
                </a:cubicBezTo>
                <a:lnTo>
                  <a:pt x="1138170" y="1008469"/>
                </a:lnTo>
                <a:cubicBezTo>
                  <a:pt x="1131369" y="1009440"/>
                  <a:pt x="1129426" y="1013327"/>
                  <a:pt x="1132341" y="1020128"/>
                </a:cubicBezTo>
                <a:cubicBezTo>
                  <a:pt x="1134284" y="1021099"/>
                  <a:pt x="1136713" y="1021828"/>
                  <a:pt x="1139628" y="1022313"/>
                </a:cubicBezTo>
                <a:cubicBezTo>
                  <a:pt x="1142542" y="1022799"/>
                  <a:pt x="1144000" y="1024985"/>
                  <a:pt x="1144000" y="1028872"/>
                </a:cubicBezTo>
                <a:lnTo>
                  <a:pt x="1133798" y="1027414"/>
                </a:lnTo>
                <a:cubicBezTo>
                  <a:pt x="1132827" y="1029357"/>
                  <a:pt x="1131612" y="1032272"/>
                  <a:pt x="1130155" y="1036158"/>
                </a:cubicBezTo>
                <a:cubicBezTo>
                  <a:pt x="1128698" y="1040044"/>
                  <a:pt x="1128455" y="1043445"/>
                  <a:pt x="1129426" y="1046359"/>
                </a:cubicBezTo>
                <a:lnTo>
                  <a:pt x="1130884" y="1052189"/>
                </a:lnTo>
                <a:cubicBezTo>
                  <a:pt x="1130884" y="1054132"/>
                  <a:pt x="1130155" y="1056318"/>
                  <a:pt x="1128698" y="1058747"/>
                </a:cubicBezTo>
                <a:cubicBezTo>
                  <a:pt x="1127240" y="1061175"/>
                  <a:pt x="1126026" y="1063362"/>
                  <a:pt x="1125054" y="1065305"/>
                </a:cubicBezTo>
                <a:cubicBezTo>
                  <a:pt x="1124083" y="1069191"/>
                  <a:pt x="1123597" y="1075506"/>
                  <a:pt x="1123597" y="1084250"/>
                </a:cubicBezTo>
                <a:cubicBezTo>
                  <a:pt x="1123597" y="1095908"/>
                  <a:pt x="1124083" y="1104652"/>
                  <a:pt x="1125054" y="1110482"/>
                </a:cubicBezTo>
                <a:lnTo>
                  <a:pt x="1126512" y="1116311"/>
                </a:lnTo>
                <a:cubicBezTo>
                  <a:pt x="1126512" y="1117283"/>
                  <a:pt x="1126755" y="1118497"/>
                  <a:pt x="1127240" y="1119954"/>
                </a:cubicBezTo>
                <a:cubicBezTo>
                  <a:pt x="1127726" y="1121412"/>
                  <a:pt x="1127483" y="1122626"/>
                  <a:pt x="1126512" y="1123598"/>
                </a:cubicBezTo>
                <a:cubicBezTo>
                  <a:pt x="1125540" y="1127484"/>
                  <a:pt x="1126026" y="1131370"/>
                  <a:pt x="1127969" y="1135256"/>
                </a:cubicBezTo>
                <a:cubicBezTo>
                  <a:pt x="1128941" y="1136228"/>
                  <a:pt x="1129426" y="1137199"/>
                  <a:pt x="1129426" y="1138171"/>
                </a:cubicBezTo>
                <a:cubicBezTo>
                  <a:pt x="1129426" y="1139142"/>
                  <a:pt x="1128941" y="1139142"/>
                  <a:pt x="1127969" y="1138171"/>
                </a:cubicBezTo>
                <a:cubicBezTo>
                  <a:pt x="1125054" y="1141085"/>
                  <a:pt x="1123597" y="1144729"/>
                  <a:pt x="1123597" y="1149101"/>
                </a:cubicBezTo>
                <a:cubicBezTo>
                  <a:pt x="1123597" y="1153473"/>
                  <a:pt x="1123597" y="1156630"/>
                  <a:pt x="1123597" y="1158573"/>
                </a:cubicBezTo>
                <a:lnTo>
                  <a:pt x="1123597" y="1160031"/>
                </a:lnTo>
                <a:lnTo>
                  <a:pt x="1126512" y="1171689"/>
                </a:lnTo>
                <a:cubicBezTo>
                  <a:pt x="1126512" y="1175575"/>
                  <a:pt x="1125054" y="1181405"/>
                  <a:pt x="1122140" y="1189177"/>
                </a:cubicBezTo>
                <a:cubicBezTo>
                  <a:pt x="1119225" y="1196950"/>
                  <a:pt x="1118253" y="1203265"/>
                  <a:pt x="1119225" y="1208122"/>
                </a:cubicBezTo>
                <a:cubicBezTo>
                  <a:pt x="1121168" y="1217838"/>
                  <a:pt x="1122140" y="1225610"/>
                  <a:pt x="1122140" y="1231440"/>
                </a:cubicBezTo>
                <a:lnTo>
                  <a:pt x="1123597" y="1234354"/>
                </a:lnTo>
                <a:cubicBezTo>
                  <a:pt x="1119711" y="1243098"/>
                  <a:pt x="1118739" y="1253300"/>
                  <a:pt x="1120682" y="1264958"/>
                </a:cubicBezTo>
                <a:cubicBezTo>
                  <a:pt x="1120682" y="1268844"/>
                  <a:pt x="1119954" y="1274188"/>
                  <a:pt x="1118496" y="1280989"/>
                </a:cubicBezTo>
                <a:cubicBezTo>
                  <a:pt x="1117039" y="1287790"/>
                  <a:pt x="1115825" y="1293133"/>
                  <a:pt x="1114853" y="1297019"/>
                </a:cubicBezTo>
                <a:cubicBezTo>
                  <a:pt x="1112910" y="1310621"/>
                  <a:pt x="1109024" y="1326166"/>
                  <a:pt x="1103195" y="1343654"/>
                </a:cubicBezTo>
                <a:cubicBezTo>
                  <a:pt x="1102223" y="1348511"/>
                  <a:pt x="1100523" y="1354826"/>
                  <a:pt x="1098094" y="1362599"/>
                </a:cubicBezTo>
                <a:cubicBezTo>
                  <a:pt x="1095665" y="1370371"/>
                  <a:pt x="1093965" y="1376686"/>
                  <a:pt x="1092993" y="1381544"/>
                </a:cubicBezTo>
                <a:cubicBezTo>
                  <a:pt x="1091050" y="1393203"/>
                  <a:pt x="1089107" y="1401947"/>
                  <a:pt x="1087164" y="1407776"/>
                </a:cubicBezTo>
                <a:cubicBezTo>
                  <a:pt x="1085221" y="1415548"/>
                  <a:pt x="1082792" y="1420406"/>
                  <a:pt x="1079877" y="1422349"/>
                </a:cubicBezTo>
                <a:cubicBezTo>
                  <a:pt x="1074048" y="1432065"/>
                  <a:pt x="1071133" y="1441294"/>
                  <a:pt x="1071133" y="1450038"/>
                </a:cubicBezTo>
                <a:lnTo>
                  <a:pt x="1071133" y="1452953"/>
                </a:lnTo>
                <a:cubicBezTo>
                  <a:pt x="1071133" y="1455868"/>
                  <a:pt x="1068704" y="1458782"/>
                  <a:pt x="1063847" y="1461697"/>
                </a:cubicBezTo>
                <a:cubicBezTo>
                  <a:pt x="1048302" y="1465583"/>
                  <a:pt x="1036643" y="1467041"/>
                  <a:pt x="1028871" y="1466069"/>
                </a:cubicBezTo>
                <a:lnTo>
                  <a:pt x="1025956" y="1467526"/>
                </a:lnTo>
                <a:cubicBezTo>
                  <a:pt x="1020127" y="1471413"/>
                  <a:pt x="1017698" y="1470441"/>
                  <a:pt x="1018670" y="1464612"/>
                </a:cubicBezTo>
                <a:lnTo>
                  <a:pt x="1014298" y="1460240"/>
                </a:lnTo>
                <a:cubicBezTo>
                  <a:pt x="1010411" y="1462183"/>
                  <a:pt x="1007983" y="1464126"/>
                  <a:pt x="1007011" y="1466069"/>
                </a:cubicBezTo>
                <a:cubicBezTo>
                  <a:pt x="1006039" y="1469955"/>
                  <a:pt x="1003125" y="1473356"/>
                  <a:pt x="998267" y="1476270"/>
                </a:cubicBezTo>
                <a:cubicBezTo>
                  <a:pt x="987580" y="1481128"/>
                  <a:pt x="978593" y="1487686"/>
                  <a:pt x="971307" y="1495944"/>
                </a:cubicBezTo>
                <a:cubicBezTo>
                  <a:pt x="964020" y="1504202"/>
                  <a:pt x="957462" y="1512703"/>
                  <a:pt x="951633" y="1521447"/>
                </a:cubicBezTo>
                <a:cubicBezTo>
                  <a:pt x="945803" y="1530191"/>
                  <a:pt x="941917" y="1536021"/>
                  <a:pt x="939974" y="1538935"/>
                </a:cubicBezTo>
                <a:cubicBezTo>
                  <a:pt x="939003" y="1540878"/>
                  <a:pt x="937788" y="1543793"/>
                  <a:pt x="936331" y="1547679"/>
                </a:cubicBezTo>
                <a:cubicBezTo>
                  <a:pt x="934873" y="1551565"/>
                  <a:pt x="933173" y="1554480"/>
                  <a:pt x="931230" y="1556423"/>
                </a:cubicBezTo>
                <a:cubicBezTo>
                  <a:pt x="933173" y="1548651"/>
                  <a:pt x="935116" y="1536021"/>
                  <a:pt x="937059" y="1518533"/>
                </a:cubicBezTo>
                <a:cubicBezTo>
                  <a:pt x="940946" y="1497159"/>
                  <a:pt x="946289" y="1470441"/>
                  <a:pt x="953090" y="1438380"/>
                </a:cubicBezTo>
                <a:cubicBezTo>
                  <a:pt x="955033" y="1428664"/>
                  <a:pt x="957705" y="1417977"/>
                  <a:pt x="961105" y="1406319"/>
                </a:cubicBezTo>
                <a:cubicBezTo>
                  <a:pt x="964506" y="1394660"/>
                  <a:pt x="966692" y="1385430"/>
                  <a:pt x="967663" y="1378630"/>
                </a:cubicBezTo>
                <a:cubicBezTo>
                  <a:pt x="973493" y="1350454"/>
                  <a:pt x="976893" y="1330538"/>
                  <a:pt x="977865" y="1318879"/>
                </a:cubicBezTo>
                <a:cubicBezTo>
                  <a:pt x="979808" y="1303334"/>
                  <a:pt x="981751" y="1279046"/>
                  <a:pt x="983694" y="1246013"/>
                </a:cubicBezTo>
                <a:lnTo>
                  <a:pt x="986609" y="1200836"/>
                </a:lnTo>
                <a:cubicBezTo>
                  <a:pt x="988551" y="1179462"/>
                  <a:pt x="990495" y="1147401"/>
                  <a:pt x="992438" y="1104652"/>
                </a:cubicBezTo>
                <a:cubicBezTo>
                  <a:pt x="992438" y="1087164"/>
                  <a:pt x="993409" y="1073563"/>
                  <a:pt x="995352" y="1063847"/>
                </a:cubicBezTo>
                <a:cubicBezTo>
                  <a:pt x="985637" y="1065790"/>
                  <a:pt x="978350" y="1067734"/>
                  <a:pt x="973493" y="1069677"/>
                </a:cubicBezTo>
                <a:lnTo>
                  <a:pt x="947261" y="1081335"/>
                </a:lnTo>
                <a:cubicBezTo>
                  <a:pt x="944346" y="1083278"/>
                  <a:pt x="941674" y="1084493"/>
                  <a:pt x="939245" y="1084979"/>
                </a:cubicBezTo>
                <a:cubicBezTo>
                  <a:pt x="936817" y="1085464"/>
                  <a:pt x="935116" y="1085707"/>
                  <a:pt x="934145" y="1085707"/>
                </a:cubicBezTo>
                <a:cubicBezTo>
                  <a:pt x="926372" y="1089593"/>
                  <a:pt x="920543" y="1092022"/>
                  <a:pt x="916657" y="1092994"/>
                </a:cubicBezTo>
                <a:cubicBezTo>
                  <a:pt x="904998" y="1098823"/>
                  <a:pt x="895769" y="1102224"/>
                  <a:pt x="888968" y="1103195"/>
                </a:cubicBezTo>
                <a:cubicBezTo>
                  <a:pt x="887996" y="1103195"/>
                  <a:pt x="886053" y="1102224"/>
                  <a:pt x="883138" y="1100280"/>
                </a:cubicBezTo>
                <a:cubicBezTo>
                  <a:pt x="880224" y="1098337"/>
                  <a:pt x="878281" y="1096880"/>
                  <a:pt x="877309" y="1095908"/>
                </a:cubicBezTo>
                <a:cubicBezTo>
                  <a:pt x="872451" y="1095908"/>
                  <a:pt x="869051" y="1095423"/>
                  <a:pt x="867108" y="1094451"/>
                </a:cubicBezTo>
                <a:cubicBezTo>
                  <a:pt x="864193" y="1094451"/>
                  <a:pt x="860307" y="1092994"/>
                  <a:pt x="855449" y="1090079"/>
                </a:cubicBezTo>
                <a:cubicBezTo>
                  <a:pt x="853506" y="1088136"/>
                  <a:pt x="851077" y="1086193"/>
                  <a:pt x="848163" y="1084250"/>
                </a:cubicBezTo>
                <a:cubicBezTo>
                  <a:pt x="845248" y="1082307"/>
                  <a:pt x="842333" y="1082792"/>
                  <a:pt x="839419" y="1085707"/>
                </a:cubicBezTo>
                <a:lnTo>
                  <a:pt x="833589" y="1081335"/>
                </a:lnTo>
                <a:cubicBezTo>
                  <a:pt x="832618" y="1080364"/>
                  <a:pt x="831403" y="1079392"/>
                  <a:pt x="829946" y="1078421"/>
                </a:cubicBezTo>
                <a:cubicBezTo>
                  <a:pt x="828489" y="1077449"/>
                  <a:pt x="826303" y="1076477"/>
                  <a:pt x="823388" y="1075506"/>
                </a:cubicBezTo>
                <a:cubicBezTo>
                  <a:pt x="818530" y="1071620"/>
                  <a:pt x="817073" y="1067734"/>
                  <a:pt x="819016" y="1063847"/>
                </a:cubicBezTo>
                <a:lnTo>
                  <a:pt x="820473" y="1058018"/>
                </a:lnTo>
                <a:cubicBezTo>
                  <a:pt x="820473" y="1053160"/>
                  <a:pt x="816587" y="1050731"/>
                  <a:pt x="808815" y="1050731"/>
                </a:cubicBezTo>
                <a:cubicBezTo>
                  <a:pt x="799099" y="1050731"/>
                  <a:pt x="791813" y="1047817"/>
                  <a:pt x="786955" y="1041987"/>
                </a:cubicBezTo>
                <a:cubicBezTo>
                  <a:pt x="787927" y="1040044"/>
                  <a:pt x="788412" y="1037858"/>
                  <a:pt x="788412" y="1035429"/>
                </a:cubicBezTo>
                <a:cubicBezTo>
                  <a:pt x="788412" y="1033001"/>
                  <a:pt x="788898" y="1031300"/>
                  <a:pt x="789870" y="1030329"/>
                </a:cubicBezTo>
                <a:cubicBezTo>
                  <a:pt x="793756" y="1027414"/>
                  <a:pt x="797399" y="1025471"/>
                  <a:pt x="800799" y="1024500"/>
                </a:cubicBezTo>
                <a:cubicBezTo>
                  <a:pt x="804200" y="1023528"/>
                  <a:pt x="806872" y="1022556"/>
                  <a:pt x="808815" y="1021585"/>
                </a:cubicBezTo>
                <a:cubicBezTo>
                  <a:pt x="811729" y="1020613"/>
                  <a:pt x="815616" y="1019642"/>
                  <a:pt x="820473" y="1018670"/>
                </a:cubicBezTo>
                <a:cubicBezTo>
                  <a:pt x="825331" y="1017699"/>
                  <a:pt x="828732" y="1016241"/>
                  <a:pt x="830675" y="1014298"/>
                </a:cubicBezTo>
                <a:cubicBezTo>
                  <a:pt x="852049" y="1004583"/>
                  <a:pt x="867593" y="996810"/>
                  <a:pt x="877309" y="990981"/>
                </a:cubicBezTo>
                <a:cubicBezTo>
                  <a:pt x="891882" y="985152"/>
                  <a:pt x="904027" y="978837"/>
                  <a:pt x="913742" y="972036"/>
                </a:cubicBezTo>
                <a:cubicBezTo>
                  <a:pt x="915685" y="971064"/>
                  <a:pt x="924429" y="967178"/>
                  <a:pt x="939974" y="960377"/>
                </a:cubicBezTo>
                <a:cubicBezTo>
                  <a:pt x="948718" y="957462"/>
                  <a:pt x="960862" y="952119"/>
                  <a:pt x="976407" y="944347"/>
                </a:cubicBezTo>
                <a:lnTo>
                  <a:pt x="979322" y="942889"/>
                </a:lnTo>
                <a:cubicBezTo>
                  <a:pt x="989037" y="939003"/>
                  <a:pt x="994624" y="936089"/>
                  <a:pt x="996081" y="934145"/>
                </a:cubicBezTo>
                <a:cubicBezTo>
                  <a:pt x="997538" y="932202"/>
                  <a:pt x="997781" y="926373"/>
                  <a:pt x="996810" y="916657"/>
                </a:cubicBezTo>
                <a:cubicBezTo>
                  <a:pt x="997781" y="910828"/>
                  <a:pt x="998267" y="902084"/>
                  <a:pt x="998267" y="890426"/>
                </a:cubicBezTo>
                <a:cubicBezTo>
                  <a:pt x="998267" y="873909"/>
                  <a:pt x="997781" y="861765"/>
                  <a:pt x="996810" y="853993"/>
                </a:cubicBezTo>
                <a:lnTo>
                  <a:pt x="996810" y="849621"/>
                </a:lnTo>
                <a:cubicBezTo>
                  <a:pt x="996810" y="847677"/>
                  <a:pt x="995838" y="842820"/>
                  <a:pt x="993895" y="835047"/>
                </a:cubicBezTo>
                <a:lnTo>
                  <a:pt x="976407" y="840877"/>
                </a:lnTo>
                <a:cubicBezTo>
                  <a:pt x="972521" y="840877"/>
                  <a:pt x="968149" y="839419"/>
                  <a:pt x="963291" y="836505"/>
                </a:cubicBezTo>
                <a:cubicBezTo>
                  <a:pt x="963291" y="841362"/>
                  <a:pt x="961834" y="843791"/>
                  <a:pt x="958919" y="843791"/>
                </a:cubicBezTo>
                <a:cubicBezTo>
                  <a:pt x="956976" y="843791"/>
                  <a:pt x="954547" y="842820"/>
                  <a:pt x="951633" y="840877"/>
                </a:cubicBezTo>
                <a:cubicBezTo>
                  <a:pt x="948718" y="838933"/>
                  <a:pt x="946289" y="838448"/>
                  <a:pt x="944346" y="839419"/>
                </a:cubicBezTo>
                <a:cubicBezTo>
                  <a:pt x="944346" y="847192"/>
                  <a:pt x="940946" y="850106"/>
                  <a:pt x="934145" y="848163"/>
                </a:cubicBezTo>
                <a:lnTo>
                  <a:pt x="932687" y="848163"/>
                </a:lnTo>
                <a:cubicBezTo>
                  <a:pt x="931716" y="851078"/>
                  <a:pt x="929287" y="852535"/>
                  <a:pt x="925401" y="852535"/>
                </a:cubicBezTo>
                <a:lnTo>
                  <a:pt x="913742" y="849621"/>
                </a:lnTo>
                <a:cubicBezTo>
                  <a:pt x="913742" y="849621"/>
                  <a:pt x="913985" y="849863"/>
                  <a:pt x="914471" y="850349"/>
                </a:cubicBezTo>
                <a:cubicBezTo>
                  <a:pt x="914957" y="850835"/>
                  <a:pt x="915199" y="851078"/>
                  <a:pt x="915199" y="851078"/>
                </a:cubicBezTo>
                <a:cubicBezTo>
                  <a:pt x="911313" y="854964"/>
                  <a:pt x="908399" y="856907"/>
                  <a:pt x="906455" y="856907"/>
                </a:cubicBezTo>
                <a:cubicBezTo>
                  <a:pt x="905484" y="856907"/>
                  <a:pt x="904027" y="855936"/>
                  <a:pt x="902084" y="853993"/>
                </a:cubicBezTo>
                <a:cubicBezTo>
                  <a:pt x="900141" y="852049"/>
                  <a:pt x="898197" y="850592"/>
                  <a:pt x="896254" y="849621"/>
                </a:cubicBezTo>
                <a:cubicBezTo>
                  <a:pt x="896254" y="854478"/>
                  <a:pt x="896740" y="858364"/>
                  <a:pt x="897712" y="861279"/>
                </a:cubicBezTo>
                <a:lnTo>
                  <a:pt x="886053" y="861279"/>
                </a:lnTo>
                <a:cubicBezTo>
                  <a:pt x="884110" y="868080"/>
                  <a:pt x="880709" y="870509"/>
                  <a:pt x="875852" y="868566"/>
                </a:cubicBezTo>
                <a:cubicBezTo>
                  <a:pt x="874880" y="867594"/>
                  <a:pt x="873423" y="868080"/>
                  <a:pt x="871480" y="870023"/>
                </a:cubicBezTo>
                <a:cubicBezTo>
                  <a:pt x="869537" y="870995"/>
                  <a:pt x="867593" y="871966"/>
                  <a:pt x="865651" y="872938"/>
                </a:cubicBezTo>
                <a:cubicBezTo>
                  <a:pt x="863707" y="873909"/>
                  <a:pt x="861279" y="874395"/>
                  <a:pt x="858364" y="874395"/>
                </a:cubicBezTo>
                <a:cubicBezTo>
                  <a:pt x="854478" y="879253"/>
                  <a:pt x="850106" y="881196"/>
                  <a:pt x="845248" y="880224"/>
                </a:cubicBezTo>
                <a:lnTo>
                  <a:pt x="840876" y="880224"/>
                </a:lnTo>
                <a:cubicBezTo>
                  <a:pt x="837961" y="885082"/>
                  <a:pt x="832618" y="885082"/>
                  <a:pt x="824845" y="880224"/>
                </a:cubicBezTo>
                <a:cubicBezTo>
                  <a:pt x="824845" y="886054"/>
                  <a:pt x="823388" y="888968"/>
                  <a:pt x="820473" y="888968"/>
                </a:cubicBezTo>
                <a:cubicBezTo>
                  <a:pt x="817559" y="888968"/>
                  <a:pt x="815130" y="887997"/>
                  <a:pt x="813187" y="886054"/>
                </a:cubicBezTo>
                <a:cubicBezTo>
                  <a:pt x="811244" y="884111"/>
                  <a:pt x="808815" y="883139"/>
                  <a:pt x="805900" y="883139"/>
                </a:cubicBezTo>
                <a:lnTo>
                  <a:pt x="805900" y="890426"/>
                </a:lnTo>
                <a:lnTo>
                  <a:pt x="789870" y="899170"/>
                </a:lnTo>
                <a:lnTo>
                  <a:pt x="786955" y="899170"/>
                </a:lnTo>
                <a:lnTo>
                  <a:pt x="775296" y="896255"/>
                </a:lnTo>
                <a:lnTo>
                  <a:pt x="775296" y="902084"/>
                </a:lnTo>
                <a:cubicBezTo>
                  <a:pt x="769467" y="903056"/>
                  <a:pt x="764123" y="906213"/>
                  <a:pt x="759266" y="911557"/>
                </a:cubicBezTo>
                <a:cubicBezTo>
                  <a:pt x="754408" y="916900"/>
                  <a:pt x="750036" y="920544"/>
                  <a:pt x="746150" y="922487"/>
                </a:cubicBezTo>
                <a:cubicBezTo>
                  <a:pt x="742264" y="925401"/>
                  <a:pt x="735949" y="927830"/>
                  <a:pt x="727205" y="929773"/>
                </a:cubicBezTo>
                <a:cubicBezTo>
                  <a:pt x="726233" y="929773"/>
                  <a:pt x="724533" y="930016"/>
                  <a:pt x="722104" y="930502"/>
                </a:cubicBezTo>
                <a:cubicBezTo>
                  <a:pt x="719675" y="930988"/>
                  <a:pt x="717975" y="932688"/>
                  <a:pt x="717003" y="935603"/>
                </a:cubicBezTo>
                <a:cubicBezTo>
                  <a:pt x="717003" y="936574"/>
                  <a:pt x="716518" y="937546"/>
                  <a:pt x="715546" y="938517"/>
                </a:cubicBezTo>
                <a:cubicBezTo>
                  <a:pt x="714575" y="939489"/>
                  <a:pt x="713603" y="939975"/>
                  <a:pt x="712631" y="939975"/>
                </a:cubicBezTo>
                <a:cubicBezTo>
                  <a:pt x="708745" y="940946"/>
                  <a:pt x="707774" y="943375"/>
                  <a:pt x="709717" y="947261"/>
                </a:cubicBezTo>
                <a:cubicBezTo>
                  <a:pt x="709717" y="948233"/>
                  <a:pt x="709474" y="948962"/>
                  <a:pt x="708988" y="949447"/>
                </a:cubicBezTo>
                <a:cubicBezTo>
                  <a:pt x="708502" y="949933"/>
                  <a:pt x="707774" y="950176"/>
                  <a:pt x="706802" y="950176"/>
                </a:cubicBezTo>
                <a:cubicBezTo>
                  <a:pt x="704859" y="951147"/>
                  <a:pt x="697572" y="953091"/>
                  <a:pt x="684942" y="956005"/>
                </a:cubicBezTo>
                <a:cubicBezTo>
                  <a:pt x="684942" y="956977"/>
                  <a:pt x="684214" y="957706"/>
                  <a:pt x="682756" y="958191"/>
                </a:cubicBezTo>
                <a:cubicBezTo>
                  <a:pt x="681299" y="958677"/>
                  <a:pt x="680085" y="958920"/>
                  <a:pt x="679113" y="958920"/>
                </a:cubicBezTo>
                <a:cubicBezTo>
                  <a:pt x="679113" y="965721"/>
                  <a:pt x="674741" y="971550"/>
                  <a:pt x="665997" y="976408"/>
                </a:cubicBezTo>
                <a:cubicBezTo>
                  <a:pt x="665025" y="978351"/>
                  <a:pt x="662597" y="980294"/>
                  <a:pt x="658710" y="982237"/>
                </a:cubicBezTo>
                <a:lnTo>
                  <a:pt x="644137" y="985152"/>
                </a:lnTo>
                <a:cubicBezTo>
                  <a:pt x="644137" y="985152"/>
                  <a:pt x="642680" y="986609"/>
                  <a:pt x="639765" y="989524"/>
                </a:cubicBezTo>
                <a:lnTo>
                  <a:pt x="633936" y="992438"/>
                </a:lnTo>
                <a:cubicBezTo>
                  <a:pt x="632964" y="994381"/>
                  <a:pt x="631750" y="995596"/>
                  <a:pt x="630293" y="996082"/>
                </a:cubicBezTo>
                <a:cubicBezTo>
                  <a:pt x="628835" y="996568"/>
                  <a:pt x="627621" y="997296"/>
                  <a:pt x="626649" y="998268"/>
                </a:cubicBezTo>
                <a:cubicBezTo>
                  <a:pt x="623735" y="999239"/>
                  <a:pt x="618877" y="999725"/>
                  <a:pt x="612076" y="999725"/>
                </a:cubicBezTo>
                <a:cubicBezTo>
                  <a:pt x="598474" y="1007497"/>
                  <a:pt x="588273" y="1013813"/>
                  <a:pt x="581472" y="1018670"/>
                </a:cubicBezTo>
                <a:cubicBezTo>
                  <a:pt x="576614" y="1021585"/>
                  <a:pt x="570299" y="1025471"/>
                  <a:pt x="562527" y="1030329"/>
                </a:cubicBezTo>
                <a:cubicBezTo>
                  <a:pt x="554755" y="1035187"/>
                  <a:pt x="547468" y="1039073"/>
                  <a:pt x="540667" y="1041987"/>
                </a:cubicBezTo>
                <a:cubicBezTo>
                  <a:pt x="539695" y="1041987"/>
                  <a:pt x="536538" y="1042959"/>
                  <a:pt x="531194" y="1044902"/>
                </a:cubicBezTo>
                <a:cubicBezTo>
                  <a:pt x="525851" y="1046845"/>
                  <a:pt x="521722" y="1050731"/>
                  <a:pt x="518807" y="1056561"/>
                </a:cubicBezTo>
                <a:cubicBezTo>
                  <a:pt x="516864" y="1058504"/>
                  <a:pt x="528523" y="1058504"/>
                  <a:pt x="553783" y="1056561"/>
                </a:cubicBezTo>
                <a:lnTo>
                  <a:pt x="610619" y="1055103"/>
                </a:lnTo>
                <a:cubicBezTo>
                  <a:pt x="627135" y="1055103"/>
                  <a:pt x="638793" y="1055589"/>
                  <a:pt x="645594" y="1056561"/>
                </a:cubicBezTo>
                <a:cubicBezTo>
                  <a:pt x="665025" y="1057532"/>
                  <a:pt x="685185" y="1058990"/>
                  <a:pt x="706073" y="1060933"/>
                </a:cubicBezTo>
                <a:cubicBezTo>
                  <a:pt x="726962" y="1062876"/>
                  <a:pt x="737406" y="1064333"/>
                  <a:pt x="737406" y="1065305"/>
                </a:cubicBezTo>
                <a:cubicBezTo>
                  <a:pt x="724776" y="1066276"/>
                  <a:pt x="703402" y="1066276"/>
                  <a:pt x="673284" y="1065305"/>
                </a:cubicBezTo>
                <a:cubicBezTo>
                  <a:pt x="664540" y="1065305"/>
                  <a:pt x="660168" y="1066276"/>
                  <a:pt x="660168" y="1068219"/>
                </a:cubicBezTo>
                <a:cubicBezTo>
                  <a:pt x="660168" y="1070162"/>
                  <a:pt x="655310" y="1071620"/>
                  <a:pt x="645594" y="1072591"/>
                </a:cubicBezTo>
                <a:cubicBezTo>
                  <a:pt x="645594" y="1074534"/>
                  <a:pt x="640737" y="1078421"/>
                  <a:pt x="631021" y="1084250"/>
                </a:cubicBezTo>
                <a:cubicBezTo>
                  <a:pt x="621306" y="1090079"/>
                  <a:pt x="616448" y="1093480"/>
                  <a:pt x="616448" y="1094451"/>
                </a:cubicBezTo>
                <a:cubicBezTo>
                  <a:pt x="588273" y="1096394"/>
                  <a:pt x="565685" y="1099066"/>
                  <a:pt x="548682" y="1102466"/>
                </a:cubicBezTo>
                <a:cubicBezTo>
                  <a:pt x="531680" y="1105867"/>
                  <a:pt x="520750" y="1108053"/>
                  <a:pt x="515893" y="1109024"/>
                </a:cubicBezTo>
                <a:cubicBezTo>
                  <a:pt x="516864" y="1113882"/>
                  <a:pt x="514435" y="1117768"/>
                  <a:pt x="508606" y="1120683"/>
                </a:cubicBezTo>
                <a:cubicBezTo>
                  <a:pt x="508606" y="1120683"/>
                  <a:pt x="519779" y="1119226"/>
                  <a:pt x="542124" y="1116311"/>
                </a:cubicBezTo>
                <a:cubicBezTo>
                  <a:pt x="604303" y="1108539"/>
                  <a:pt x="635879" y="1106110"/>
                  <a:pt x="636850" y="1109024"/>
                </a:cubicBezTo>
                <a:cubicBezTo>
                  <a:pt x="592159" y="1109024"/>
                  <a:pt x="559855" y="1115339"/>
                  <a:pt x="539938" y="1127970"/>
                </a:cubicBezTo>
                <a:cubicBezTo>
                  <a:pt x="520022" y="1140600"/>
                  <a:pt x="507391" y="1151530"/>
                  <a:pt x="502048" y="1160759"/>
                </a:cubicBezTo>
                <a:cubicBezTo>
                  <a:pt x="496704" y="1169989"/>
                  <a:pt x="493061" y="1175575"/>
                  <a:pt x="491118" y="1177519"/>
                </a:cubicBezTo>
                <a:cubicBezTo>
                  <a:pt x="489175" y="1179462"/>
                  <a:pt x="487475" y="1181648"/>
                  <a:pt x="486017" y="1184077"/>
                </a:cubicBezTo>
                <a:cubicBezTo>
                  <a:pt x="484560" y="1186505"/>
                  <a:pt x="482860" y="1188206"/>
                  <a:pt x="480917" y="1189177"/>
                </a:cubicBezTo>
                <a:cubicBezTo>
                  <a:pt x="473144" y="1195007"/>
                  <a:pt x="465858" y="1198407"/>
                  <a:pt x="459057" y="1199379"/>
                </a:cubicBezTo>
                <a:cubicBezTo>
                  <a:pt x="456142" y="1199379"/>
                  <a:pt x="451284" y="1199136"/>
                  <a:pt x="444484" y="1198650"/>
                </a:cubicBezTo>
                <a:cubicBezTo>
                  <a:pt x="437683" y="1198164"/>
                  <a:pt x="431368" y="1198407"/>
                  <a:pt x="425538" y="1199379"/>
                </a:cubicBezTo>
                <a:cubicBezTo>
                  <a:pt x="423595" y="1199379"/>
                  <a:pt x="418737" y="1201322"/>
                  <a:pt x="410965" y="1205208"/>
                </a:cubicBezTo>
                <a:lnTo>
                  <a:pt x="413880" y="1211037"/>
                </a:lnTo>
                <a:cubicBezTo>
                  <a:pt x="407079" y="1213952"/>
                  <a:pt x="400764" y="1215409"/>
                  <a:pt x="394935" y="1215409"/>
                </a:cubicBezTo>
                <a:cubicBezTo>
                  <a:pt x="392991" y="1216381"/>
                  <a:pt x="389105" y="1215409"/>
                  <a:pt x="383276" y="1212494"/>
                </a:cubicBezTo>
                <a:cubicBezTo>
                  <a:pt x="382304" y="1212494"/>
                  <a:pt x="381576" y="1211766"/>
                  <a:pt x="381090" y="1210308"/>
                </a:cubicBezTo>
                <a:cubicBezTo>
                  <a:pt x="380604" y="1208851"/>
                  <a:pt x="379875" y="1207637"/>
                  <a:pt x="378904" y="1206665"/>
                </a:cubicBezTo>
                <a:cubicBezTo>
                  <a:pt x="372103" y="1211523"/>
                  <a:pt x="368703" y="1219781"/>
                  <a:pt x="368703" y="1231440"/>
                </a:cubicBezTo>
                <a:lnTo>
                  <a:pt x="367245" y="1241641"/>
                </a:lnTo>
                <a:cubicBezTo>
                  <a:pt x="367245" y="1244556"/>
                  <a:pt x="368217" y="1248928"/>
                  <a:pt x="370160" y="1254757"/>
                </a:cubicBezTo>
                <a:lnTo>
                  <a:pt x="370160" y="1256214"/>
                </a:lnTo>
                <a:cubicBezTo>
                  <a:pt x="365302" y="1262043"/>
                  <a:pt x="365788" y="1267873"/>
                  <a:pt x="371617" y="1273702"/>
                </a:cubicBezTo>
                <a:lnTo>
                  <a:pt x="367245" y="1275159"/>
                </a:lnTo>
                <a:cubicBezTo>
                  <a:pt x="363359" y="1275159"/>
                  <a:pt x="359473" y="1271759"/>
                  <a:pt x="355587" y="1264958"/>
                </a:cubicBezTo>
                <a:cubicBezTo>
                  <a:pt x="355587" y="1263987"/>
                  <a:pt x="355344" y="1263015"/>
                  <a:pt x="354858" y="1262043"/>
                </a:cubicBezTo>
                <a:cubicBezTo>
                  <a:pt x="354372" y="1261072"/>
                  <a:pt x="354129" y="1259615"/>
                  <a:pt x="354129" y="1257671"/>
                </a:cubicBezTo>
                <a:cubicBezTo>
                  <a:pt x="351215" y="1260586"/>
                  <a:pt x="348786" y="1262043"/>
                  <a:pt x="346843" y="1262043"/>
                </a:cubicBezTo>
                <a:cubicBezTo>
                  <a:pt x="345871" y="1263015"/>
                  <a:pt x="344657" y="1265930"/>
                  <a:pt x="343199" y="1270787"/>
                </a:cubicBezTo>
                <a:cubicBezTo>
                  <a:pt x="341742" y="1275645"/>
                  <a:pt x="338585" y="1277588"/>
                  <a:pt x="333727" y="1276617"/>
                </a:cubicBezTo>
                <a:lnTo>
                  <a:pt x="330812" y="1276617"/>
                </a:lnTo>
                <a:cubicBezTo>
                  <a:pt x="323040" y="1276617"/>
                  <a:pt x="316725" y="1272245"/>
                  <a:pt x="311867" y="1263501"/>
                </a:cubicBezTo>
                <a:cubicBezTo>
                  <a:pt x="307981" y="1255728"/>
                  <a:pt x="302637" y="1249899"/>
                  <a:pt x="295836" y="1246013"/>
                </a:cubicBezTo>
                <a:cubicBezTo>
                  <a:pt x="285149" y="1238241"/>
                  <a:pt x="276891" y="1231440"/>
                  <a:pt x="271062" y="1225610"/>
                </a:cubicBezTo>
                <a:cubicBezTo>
                  <a:pt x="268147" y="1223667"/>
                  <a:pt x="265233" y="1221724"/>
                  <a:pt x="262318" y="1219781"/>
                </a:cubicBezTo>
                <a:cubicBezTo>
                  <a:pt x="259403" y="1217838"/>
                  <a:pt x="256489" y="1215895"/>
                  <a:pt x="253574" y="1213952"/>
                </a:cubicBezTo>
                <a:cubicBezTo>
                  <a:pt x="247745" y="1210066"/>
                  <a:pt x="243373" y="1206665"/>
                  <a:pt x="240458" y="1203751"/>
                </a:cubicBezTo>
                <a:cubicBezTo>
                  <a:pt x="238515" y="1200836"/>
                  <a:pt x="236572" y="1197192"/>
                  <a:pt x="234629" y="1192821"/>
                </a:cubicBezTo>
                <a:cubicBezTo>
                  <a:pt x="232686" y="1188449"/>
                  <a:pt x="230743" y="1185291"/>
                  <a:pt x="228800" y="1183348"/>
                </a:cubicBezTo>
                <a:cubicBezTo>
                  <a:pt x="219084" y="1174604"/>
                  <a:pt x="211555" y="1164646"/>
                  <a:pt x="206211" y="1153473"/>
                </a:cubicBezTo>
                <a:cubicBezTo>
                  <a:pt x="200868" y="1142300"/>
                  <a:pt x="197710" y="1135742"/>
                  <a:pt x="196739" y="1133799"/>
                </a:cubicBezTo>
                <a:cubicBezTo>
                  <a:pt x="194795" y="1130884"/>
                  <a:pt x="193824" y="1126998"/>
                  <a:pt x="193824" y="1122140"/>
                </a:cubicBezTo>
                <a:lnTo>
                  <a:pt x="195281" y="1103195"/>
                </a:lnTo>
                <a:cubicBezTo>
                  <a:pt x="194310" y="1101252"/>
                  <a:pt x="193824" y="1097852"/>
                  <a:pt x="193824" y="1092994"/>
                </a:cubicBezTo>
                <a:cubicBezTo>
                  <a:pt x="193824" y="1079392"/>
                  <a:pt x="194795" y="1058990"/>
                  <a:pt x="196739" y="1031786"/>
                </a:cubicBezTo>
                <a:cubicBezTo>
                  <a:pt x="196739" y="1024014"/>
                  <a:pt x="197224" y="1013570"/>
                  <a:pt x="198196" y="1000454"/>
                </a:cubicBezTo>
                <a:cubicBezTo>
                  <a:pt x="199167" y="987338"/>
                  <a:pt x="200139" y="975922"/>
                  <a:pt x="201111" y="966207"/>
                </a:cubicBezTo>
                <a:cubicBezTo>
                  <a:pt x="201111" y="966207"/>
                  <a:pt x="201111" y="965721"/>
                  <a:pt x="201111" y="964749"/>
                </a:cubicBezTo>
                <a:cubicBezTo>
                  <a:pt x="201111" y="963778"/>
                  <a:pt x="201111" y="963292"/>
                  <a:pt x="201111" y="963292"/>
                </a:cubicBezTo>
                <a:cubicBezTo>
                  <a:pt x="198196" y="958434"/>
                  <a:pt x="196739" y="954548"/>
                  <a:pt x="196739" y="951633"/>
                </a:cubicBezTo>
                <a:cubicBezTo>
                  <a:pt x="196739" y="947747"/>
                  <a:pt x="197710" y="942889"/>
                  <a:pt x="199653" y="937060"/>
                </a:cubicBezTo>
                <a:cubicBezTo>
                  <a:pt x="199653" y="928316"/>
                  <a:pt x="195767" y="917143"/>
                  <a:pt x="187995" y="903542"/>
                </a:cubicBezTo>
                <a:cubicBezTo>
                  <a:pt x="187023" y="899655"/>
                  <a:pt x="185323" y="893097"/>
                  <a:pt x="182894" y="883868"/>
                </a:cubicBezTo>
                <a:cubicBezTo>
                  <a:pt x="180465" y="874638"/>
                  <a:pt x="180222" y="866137"/>
                  <a:pt x="182165" y="858364"/>
                </a:cubicBezTo>
                <a:cubicBezTo>
                  <a:pt x="182165" y="856421"/>
                  <a:pt x="180222" y="853507"/>
                  <a:pt x="176336" y="849621"/>
                </a:cubicBezTo>
                <a:lnTo>
                  <a:pt x="174879" y="843791"/>
                </a:lnTo>
                <a:cubicBezTo>
                  <a:pt x="173907" y="842820"/>
                  <a:pt x="174393" y="842334"/>
                  <a:pt x="176336" y="842334"/>
                </a:cubicBezTo>
                <a:cubicBezTo>
                  <a:pt x="178279" y="842334"/>
                  <a:pt x="179736" y="841848"/>
                  <a:pt x="180708" y="840877"/>
                </a:cubicBezTo>
                <a:cubicBezTo>
                  <a:pt x="181680" y="839905"/>
                  <a:pt x="182651" y="839419"/>
                  <a:pt x="183623" y="839419"/>
                </a:cubicBezTo>
                <a:cubicBezTo>
                  <a:pt x="184594" y="839419"/>
                  <a:pt x="185080" y="838933"/>
                  <a:pt x="185080" y="837962"/>
                </a:cubicBezTo>
                <a:lnTo>
                  <a:pt x="186537" y="835047"/>
                </a:lnTo>
                <a:cubicBezTo>
                  <a:pt x="189452" y="836990"/>
                  <a:pt x="194795" y="840148"/>
                  <a:pt x="202568" y="844520"/>
                </a:cubicBezTo>
                <a:cubicBezTo>
                  <a:pt x="210340" y="848892"/>
                  <a:pt x="215684" y="853507"/>
                  <a:pt x="218598" y="858364"/>
                </a:cubicBezTo>
                <a:cubicBezTo>
                  <a:pt x="221513" y="862251"/>
                  <a:pt x="226857" y="866623"/>
                  <a:pt x="234629" y="871480"/>
                </a:cubicBezTo>
                <a:cubicBezTo>
                  <a:pt x="241430" y="871480"/>
                  <a:pt x="245316" y="874881"/>
                  <a:pt x="246288" y="881682"/>
                </a:cubicBezTo>
                <a:cubicBezTo>
                  <a:pt x="246288" y="885568"/>
                  <a:pt x="249445" y="889454"/>
                  <a:pt x="255760" y="893340"/>
                </a:cubicBezTo>
                <a:cubicBezTo>
                  <a:pt x="262075" y="897226"/>
                  <a:pt x="267662" y="898198"/>
                  <a:pt x="272519" y="896255"/>
                </a:cubicBezTo>
                <a:cubicBezTo>
                  <a:pt x="288064" y="893340"/>
                  <a:pt x="300208" y="886539"/>
                  <a:pt x="308952" y="875852"/>
                </a:cubicBezTo>
                <a:lnTo>
                  <a:pt x="339556" y="859822"/>
                </a:lnTo>
                <a:cubicBezTo>
                  <a:pt x="341499" y="858850"/>
                  <a:pt x="343928" y="857879"/>
                  <a:pt x="346843" y="856907"/>
                </a:cubicBezTo>
                <a:cubicBezTo>
                  <a:pt x="349757" y="855936"/>
                  <a:pt x="352672" y="854478"/>
                  <a:pt x="355587" y="852535"/>
                </a:cubicBezTo>
                <a:lnTo>
                  <a:pt x="368703" y="840877"/>
                </a:lnTo>
                <a:cubicBezTo>
                  <a:pt x="366760" y="837962"/>
                  <a:pt x="364817" y="834561"/>
                  <a:pt x="362873" y="830675"/>
                </a:cubicBezTo>
                <a:cubicBezTo>
                  <a:pt x="356073" y="826789"/>
                  <a:pt x="350729" y="820960"/>
                  <a:pt x="346843" y="813187"/>
                </a:cubicBezTo>
                <a:cubicBezTo>
                  <a:pt x="343928" y="811244"/>
                  <a:pt x="342471" y="808330"/>
                  <a:pt x="342471" y="804443"/>
                </a:cubicBezTo>
                <a:cubicBezTo>
                  <a:pt x="340528" y="800557"/>
                  <a:pt x="338585" y="797643"/>
                  <a:pt x="336641" y="795699"/>
                </a:cubicBezTo>
                <a:lnTo>
                  <a:pt x="333727" y="786956"/>
                </a:lnTo>
                <a:lnTo>
                  <a:pt x="333727" y="782584"/>
                </a:lnTo>
                <a:cubicBezTo>
                  <a:pt x="333727" y="777726"/>
                  <a:pt x="330812" y="774811"/>
                  <a:pt x="324983" y="773840"/>
                </a:cubicBezTo>
                <a:cubicBezTo>
                  <a:pt x="324011" y="773840"/>
                  <a:pt x="322554" y="772868"/>
                  <a:pt x="320611" y="770925"/>
                </a:cubicBezTo>
                <a:cubicBezTo>
                  <a:pt x="320611" y="767039"/>
                  <a:pt x="321097" y="765096"/>
                  <a:pt x="322068" y="765096"/>
                </a:cubicBezTo>
                <a:cubicBezTo>
                  <a:pt x="323040" y="764124"/>
                  <a:pt x="324497" y="763638"/>
                  <a:pt x="326440" y="763638"/>
                </a:cubicBezTo>
                <a:cubicBezTo>
                  <a:pt x="329355" y="763638"/>
                  <a:pt x="332027" y="764367"/>
                  <a:pt x="334455" y="765824"/>
                </a:cubicBezTo>
                <a:cubicBezTo>
                  <a:pt x="336884" y="767282"/>
                  <a:pt x="338099" y="768496"/>
                  <a:pt x="338099" y="769468"/>
                </a:cubicBezTo>
                <a:cubicBezTo>
                  <a:pt x="340042" y="775297"/>
                  <a:pt x="341985" y="778697"/>
                  <a:pt x="343928" y="779669"/>
                </a:cubicBezTo>
                <a:cubicBezTo>
                  <a:pt x="345871" y="780640"/>
                  <a:pt x="349757" y="780155"/>
                  <a:pt x="355587" y="778212"/>
                </a:cubicBezTo>
                <a:cubicBezTo>
                  <a:pt x="357530" y="777240"/>
                  <a:pt x="359959" y="776997"/>
                  <a:pt x="362873" y="777483"/>
                </a:cubicBezTo>
                <a:cubicBezTo>
                  <a:pt x="365788" y="777969"/>
                  <a:pt x="368217" y="778212"/>
                  <a:pt x="370160" y="778212"/>
                </a:cubicBezTo>
                <a:cubicBezTo>
                  <a:pt x="374046" y="779183"/>
                  <a:pt x="378418" y="778212"/>
                  <a:pt x="383276" y="775297"/>
                </a:cubicBezTo>
                <a:cubicBezTo>
                  <a:pt x="382304" y="771411"/>
                  <a:pt x="381819" y="765096"/>
                  <a:pt x="381819" y="756352"/>
                </a:cubicBezTo>
                <a:cubicBezTo>
                  <a:pt x="381819" y="745665"/>
                  <a:pt x="382790" y="732549"/>
                  <a:pt x="384733" y="717004"/>
                </a:cubicBezTo>
                <a:cubicBezTo>
                  <a:pt x="384733" y="711175"/>
                  <a:pt x="385219" y="706317"/>
                  <a:pt x="386191" y="702431"/>
                </a:cubicBezTo>
                <a:lnTo>
                  <a:pt x="383276" y="700973"/>
                </a:lnTo>
                <a:cubicBezTo>
                  <a:pt x="382304" y="702917"/>
                  <a:pt x="380847" y="704131"/>
                  <a:pt x="378904" y="704617"/>
                </a:cubicBezTo>
                <a:cubicBezTo>
                  <a:pt x="376961" y="705103"/>
                  <a:pt x="375989" y="705831"/>
                  <a:pt x="375989" y="706803"/>
                </a:cubicBezTo>
                <a:cubicBezTo>
                  <a:pt x="375018" y="708746"/>
                  <a:pt x="372103" y="710689"/>
                  <a:pt x="367245" y="712632"/>
                </a:cubicBezTo>
                <a:cubicBezTo>
                  <a:pt x="360444" y="712632"/>
                  <a:pt x="355101" y="715061"/>
                  <a:pt x="351215" y="719919"/>
                </a:cubicBezTo>
                <a:cubicBezTo>
                  <a:pt x="346357" y="720890"/>
                  <a:pt x="341499" y="722590"/>
                  <a:pt x="336641" y="725019"/>
                </a:cubicBezTo>
                <a:cubicBezTo>
                  <a:pt x="331784" y="727448"/>
                  <a:pt x="327898" y="729148"/>
                  <a:pt x="324983" y="730120"/>
                </a:cubicBezTo>
                <a:cubicBezTo>
                  <a:pt x="323040" y="732063"/>
                  <a:pt x="319882" y="735221"/>
                  <a:pt x="315510" y="739592"/>
                </a:cubicBezTo>
                <a:cubicBezTo>
                  <a:pt x="311138" y="743964"/>
                  <a:pt x="306038" y="746150"/>
                  <a:pt x="300208" y="746150"/>
                </a:cubicBezTo>
                <a:cubicBezTo>
                  <a:pt x="296322" y="747122"/>
                  <a:pt x="292436" y="748822"/>
                  <a:pt x="288550" y="751251"/>
                </a:cubicBezTo>
                <a:cubicBezTo>
                  <a:pt x="284664" y="753680"/>
                  <a:pt x="281749" y="754894"/>
                  <a:pt x="279806" y="754894"/>
                </a:cubicBezTo>
                <a:cubicBezTo>
                  <a:pt x="256489" y="765581"/>
                  <a:pt x="237544" y="771411"/>
                  <a:pt x="222970" y="772382"/>
                </a:cubicBezTo>
                <a:cubicBezTo>
                  <a:pt x="216170" y="772382"/>
                  <a:pt x="206940" y="774325"/>
                  <a:pt x="195281" y="778212"/>
                </a:cubicBezTo>
                <a:cubicBezTo>
                  <a:pt x="188480" y="780155"/>
                  <a:pt x="180465" y="781126"/>
                  <a:pt x="171235" y="781126"/>
                </a:cubicBezTo>
                <a:cubicBezTo>
                  <a:pt x="162006" y="781126"/>
                  <a:pt x="155933" y="781126"/>
                  <a:pt x="153019" y="781126"/>
                </a:cubicBezTo>
                <a:lnTo>
                  <a:pt x="148647" y="784041"/>
                </a:lnTo>
                <a:cubicBezTo>
                  <a:pt x="155448" y="784041"/>
                  <a:pt x="161763" y="785984"/>
                  <a:pt x="167592" y="789870"/>
                </a:cubicBezTo>
                <a:lnTo>
                  <a:pt x="177793" y="788413"/>
                </a:lnTo>
                <a:cubicBezTo>
                  <a:pt x="180708" y="794242"/>
                  <a:pt x="182165" y="797643"/>
                  <a:pt x="182165" y="798614"/>
                </a:cubicBezTo>
                <a:cubicBezTo>
                  <a:pt x="182165" y="799586"/>
                  <a:pt x="181194" y="800800"/>
                  <a:pt x="179251" y="802257"/>
                </a:cubicBezTo>
                <a:cubicBezTo>
                  <a:pt x="177308" y="803715"/>
                  <a:pt x="175364" y="804443"/>
                  <a:pt x="173421" y="804443"/>
                </a:cubicBezTo>
                <a:cubicBezTo>
                  <a:pt x="170507" y="803472"/>
                  <a:pt x="163706" y="801043"/>
                  <a:pt x="153019" y="797157"/>
                </a:cubicBezTo>
                <a:cubicBezTo>
                  <a:pt x="148161" y="797157"/>
                  <a:pt x="143789" y="797643"/>
                  <a:pt x="139903" y="798614"/>
                </a:cubicBezTo>
                <a:cubicBezTo>
                  <a:pt x="137960" y="800557"/>
                  <a:pt x="133588" y="800557"/>
                  <a:pt x="126787" y="798614"/>
                </a:cubicBezTo>
                <a:cubicBezTo>
                  <a:pt x="121929" y="794728"/>
                  <a:pt x="114157" y="791813"/>
                  <a:pt x="103470" y="789870"/>
                </a:cubicBezTo>
                <a:lnTo>
                  <a:pt x="102012" y="786956"/>
                </a:lnTo>
                <a:cubicBezTo>
                  <a:pt x="96183" y="785012"/>
                  <a:pt x="89868" y="781855"/>
                  <a:pt x="83067" y="777483"/>
                </a:cubicBezTo>
                <a:cubicBezTo>
                  <a:pt x="76266" y="773111"/>
                  <a:pt x="70437" y="769468"/>
                  <a:pt x="65579" y="766553"/>
                </a:cubicBezTo>
                <a:cubicBezTo>
                  <a:pt x="63636" y="764610"/>
                  <a:pt x="60722" y="761938"/>
                  <a:pt x="56835" y="758538"/>
                </a:cubicBezTo>
                <a:cubicBezTo>
                  <a:pt x="52949" y="755137"/>
                  <a:pt x="50034" y="751980"/>
                  <a:pt x="48091" y="749065"/>
                </a:cubicBezTo>
                <a:lnTo>
                  <a:pt x="26232" y="727205"/>
                </a:lnTo>
                <a:cubicBezTo>
                  <a:pt x="17488" y="721376"/>
                  <a:pt x="14087" y="714575"/>
                  <a:pt x="16030" y="706803"/>
                </a:cubicBezTo>
                <a:cubicBezTo>
                  <a:pt x="16030" y="704860"/>
                  <a:pt x="14573" y="702431"/>
                  <a:pt x="11658" y="699516"/>
                </a:cubicBezTo>
                <a:cubicBezTo>
                  <a:pt x="11658" y="699516"/>
                  <a:pt x="9229" y="697087"/>
                  <a:pt x="4372" y="692229"/>
                </a:cubicBezTo>
                <a:cubicBezTo>
                  <a:pt x="1457" y="689315"/>
                  <a:pt x="0" y="686886"/>
                  <a:pt x="0" y="684943"/>
                </a:cubicBezTo>
                <a:cubicBezTo>
                  <a:pt x="0" y="683971"/>
                  <a:pt x="1943" y="680571"/>
                  <a:pt x="5829" y="674741"/>
                </a:cubicBezTo>
                <a:cubicBezTo>
                  <a:pt x="13601" y="672798"/>
                  <a:pt x="15059" y="668912"/>
                  <a:pt x="10201" y="663083"/>
                </a:cubicBezTo>
                <a:cubicBezTo>
                  <a:pt x="10201" y="662111"/>
                  <a:pt x="10444" y="660654"/>
                  <a:pt x="10930" y="658711"/>
                </a:cubicBezTo>
                <a:cubicBezTo>
                  <a:pt x="11415" y="656768"/>
                  <a:pt x="12144" y="655796"/>
                  <a:pt x="13116" y="655796"/>
                </a:cubicBezTo>
                <a:cubicBezTo>
                  <a:pt x="17002" y="652882"/>
                  <a:pt x="20645" y="648267"/>
                  <a:pt x="24046" y="641952"/>
                </a:cubicBezTo>
                <a:cubicBezTo>
                  <a:pt x="27446" y="635637"/>
                  <a:pt x="30118" y="631022"/>
                  <a:pt x="32061" y="628107"/>
                </a:cubicBezTo>
                <a:cubicBezTo>
                  <a:pt x="37890" y="620335"/>
                  <a:pt x="43477" y="612562"/>
                  <a:pt x="48820" y="604790"/>
                </a:cubicBezTo>
                <a:cubicBezTo>
                  <a:pt x="54164" y="597018"/>
                  <a:pt x="59750" y="589245"/>
                  <a:pt x="65579" y="581473"/>
                </a:cubicBezTo>
                <a:cubicBezTo>
                  <a:pt x="66551" y="581473"/>
                  <a:pt x="67280" y="581473"/>
                  <a:pt x="67765" y="581473"/>
                </a:cubicBezTo>
                <a:cubicBezTo>
                  <a:pt x="68251" y="581473"/>
                  <a:pt x="68494" y="581958"/>
                  <a:pt x="68494" y="582930"/>
                </a:cubicBezTo>
                <a:cubicBezTo>
                  <a:pt x="68494" y="583902"/>
                  <a:pt x="68737" y="584873"/>
                  <a:pt x="69223" y="585845"/>
                </a:cubicBezTo>
                <a:cubicBezTo>
                  <a:pt x="69708" y="586816"/>
                  <a:pt x="69465" y="587302"/>
                  <a:pt x="68494" y="587302"/>
                </a:cubicBezTo>
                <a:cubicBezTo>
                  <a:pt x="56835" y="601875"/>
                  <a:pt x="50034" y="610619"/>
                  <a:pt x="48091" y="613534"/>
                </a:cubicBezTo>
                <a:cubicBezTo>
                  <a:pt x="47120" y="615477"/>
                  <a:pt x="46148" y="618149"/>
                  <a:pt x="45177" y="621549"/>
                </a:cubicBezTo>
                <a:cubicBezTo>
                  <a:pt x="44205" y="624950"/>
                  <a:pt x="42748" y="627136"/>
                  <a:pt x="40805" y="628107"/>
                </a:cubicBezTo>
                <a:lnTo>
                  <a:pt x="34975" y="639766"/>
                </a:lnTo>
                <a:lnTo>
                  <a:pt x="34975" y="642680"/>
                </a:lnTo>
                <a:cubicBezTo>
                  <a:pt x="35947" y="641709"/>
                  <a:pt x="37404" y="640980"/>
                  <a:pt x="39347" y="640494"/>
                </a:cubicBezTo>
                <a:cubicBezTo>
                  <a:pt x="41291" y="640009"/>
                  <a:pt x="42748" y="639280"/>
                  <a:pt x="43719" y="638308"/>
                </a:cubicBezTo>
                <a:cubicBezTo>
                  <a:pt x="46634" y="634422"/>
                  <a:pt x="51006" y="626650"/>
                  <a:pt x="56835" y="614991"/>
                </a:cubicBezTo>
                <a:cubicBezTo>
                  <a:pt x="58778" y="612077"/>
                  <a:pt x="60479" y="609405"/>
                  <a:pt x="61936" y="606976"/>
                </a:cubicBezTo>
                <a:cubicBezTo>
                  <a:pt x="63393" y="604547"/>
                  <a:pt x="64608" y="602361"/>
                  <a:pt x="65579" y="600418"/>
                </a:cubicBezTo>
                <a:cubicBezTo>
                  <a:pt x="76266" y="587788"/>
                  <a:pt x="82581" y="578558"/>
                  <a:pt x="84525" y="572729"/>
                </a:cubicBezTo>
                <a:cubicBezTo>
                  <a:pt x="85496" y="570786"/>
                  <a:pt x="85739" y="568843"/>
                  <a:pt x="85253" y="566899"/>
                </a:cubicBezTo>
                <a:cubicBezTo>
                  <a:pt x="84767" y="564956"/>
                  <a:pt x="84525" y="563013"/>
                  <a:pt x="84525" y="561070"/>
                </a:cubicBezTo>
                <a:lnTo>
                  <a:pt x="88897" y="550869"/>
                </a:lnTo>
                <a:lnTo>
                  <a:pt x="91811" y="550869"/>
                </a:lnTo>
                <a:cubicBezTo>
                  <a:pt x="92783" y="551840"/>
                  <a:pt x="93268" y="553055"/>
                  <a:pt x="93268" y="554512"/>
                </a:cubicBezTo>
                <a:cubicBezTo>
                  <a:pt x="93268" y="555970"/>
                  <a:pt x="93754" y="557184"/>
                  <a:pt x="94726" y="558156"/>
                </a:cubicBezTo>
                <a:lnTo>
                  <a:pt x="99098" y="552326"/>
                </a:lnTo>
                <a:cubicBezTo>
                  <a:pt x="97155" y="551355"/>
                  <a:pt x="95940" y="549897"/>
                  <a:pt x="95454" y="547954"/>
                </a:cubicBezTo>
                <a:cubicBezTo>
                  <a:pt x="94969" y="546011"/>
                  <a:pt x="96669" y="544068"/>
                  <a:pt x="100555" y="542125"/>
                </a:cubicBezTo>
                <a:lnTo>
                  <a:pt x="102012" y="546497"/>
                </a:lnTo>
                <a:cubicBezTo>
                  <a:pt x="111728" y="542611"/>
                  <a:pt x="118529" y="536296"/>
                  <a:pt x="122415" y="527552"/>
                </a:cubicBezTo>
                <a:cubicBezTo>
                  <a:pt x="124358" y="525609"/>
                  <a:pt x="124358" y="523665"/>
                  <a:pt x="122415" y="521722"/>
                </a:cubicBezTo>
                <a:cubicBezTo>
                  <a:pt x="121443" y="516865"/>
                  <a:pt x="123872" y="512978"/>
                  <a:pt x="129702" y="510064"/>
                </a:cubicBezTo>
                <a:lnTo>
                  <a:pt x="129702" y="521722"/>
                </a:lnTo>
                <a:cubicBezTo>
                  <a:pt x="131645" y="518808"/>
                  <a:pt x="134074" y="515650"/>
                  <a:pt x="136988" y="512250"/>
                </a:cubicBezTo>
                <a:cubicBezTo>
                  <a:pt x="139903" y="508849"/>
                  <a:pt x="140874" y="506178"/>
                  <a:pt x="139903" y="504234"/>
                </a:cubicBezTo>
                <a:lnTo>
                  <a:pt x="138446" y="499862"/>
                </a:lnTo>
                <a:cubicBezTo>
                  <a:pt x="138446" y="495976"/>
                  <a:pt x="141846" y="491604"/>
                  <a:pt x="148647" y="486747"/>
                </a:cubicBezTo>
                <a:cubicBezTo>
                  <a:pt x="154476" y="477031"/>
                  <a:pt x="159820" y="469259"/>
                  <a:pt x="164677" y="463429"/>
                </a:cubicBezTo>
                <a:cubicBezTo>
                  <a:pt x="167592" y="461486"/>
                  <a:pt x="170507" y="458815"/>
                  <a:pt x="173421" y="455414"/>
                </a:cubicBezTo>
                <a:cubicBezTo>
                  <a:pt x="176336" y="452014"/>
                  <a:pt x="178765" y="449342"/>
                  <a:pt x="180708" y="447399"/>
                </a:cubicBezTo>
                <a:lnTo>
                  <a:pt x="185080" y="453228"/>
                </a:lnTo>
                <a:lnTo>
                  <a:pt x="183623" y="448856"/>
                </a:lnTo>
                <a:cubicBezTo>
                  <a:pt x="183623" y="443027"/>
                  <a:pt x="186052" y="438169"/>
                  <a:pt x="190909" y="434283"/>
                </a:cubicBezTo>
                <a:cubicBezTo>
                  <a:pt x="195767" y="430397"/>
                  <a:pt x="199167" y="427482"/>
                  <a:pt x="201111" y="425539"/>
                </a:cubicBezTo>
                <a:cubicBezTo>
                  <a:pt x="203054" y="420681"/>
                  <a:pt x="205482" y="416552"/>
                  <a:pt x="208397" y="413152"/>
                </a:cubicBezTo>
                <a:cubicBezTo>
                  <a:pt x="211312" y="409751"/>
                  <a:pt x="215684" y="407565"/>
                  <a:pt x="221513" y="406594"/>
                </a:cubicBezTo>
                <a:cubicBezTo>
                  <a:pt x="221513" y="402708"/>
                  <a:pt x="221999" y="400036"/>
                  <a:pt x="222970" y="398578"/>
                </a:cubicBezTo>
                <a:cubicBezTo>
                  <a:pt x="223942" y="397121"/>
                  <a:pt x="226371" y="395907"/>
                  <a:pt x="230257" y="394935"/>
                </a:cubicBezTo>
                <a:cubicBezTo>
                  <a:pt x="230257" y="393963"/>
                  <a:pt x="230500" y="391535"/>
                  <a:pt x="230986" y="387648"/>
                </a:cubicBezTo>
                <a:cubicBezTo>
                  <a:pt x="231471" y="383762"/>
                  <a:pt x="233657" y="381819"/>
                  <a:pt x="237544" y="381819"/>
                </a:cubicBezTo>
                <a:cubicBezTo>
                  <a:pt x="239487" y="380848"/>
                  <a:pt x="241916" y="379147"/>
                  <a:pt x="244830" y="376719"/>
                </a:cubicBezTo>
                <a:cubicBezTo>
                  <a:pt x="247745" y="374290"/>
                  <a:pt x="249688" y="371618"/>
                  <a:pt x="250660" y="368703"/>
                </a:cubicBezTo>
                <a:cubicBezTo>
                  <a:pt x="251631" y="366760"/>
                  <a:pt x="254060" y="364817"/>
                  <a:pt x="257946" y="362874"/>
                </a:cubicBezTo>
                <a:cubicBezTo>
                  <a:pt x="261832" y="360931"/>
                  <a:pt x="264261" y="358502"/>
                  <a:pt x="265233" y="355587"/>
                </a:cubicBezTo>
                <a:cubicBezTo>
                  <a:pt x="267176" y="351701"/>
                  <a:pt x="272519" y="346843"/>
                  <a:pt x="281263" y="341014"/>
                </a:cubicBezTo>
                <a:cubicBezTo>
                  <a:pt x="287093" y="333242"/>
                  <a:pt x="291950" y="327898"/>
                  <a:pt x="295836" y="324983"/>
                </a:cubicBezTo>
                <a:cubicBezTo>
                  <a:pt x="300694" y="318183"/>
                  <a:pt x="306523" y="312353"/>
                  <a:pt x="313324" y="307496"/>
                </a:cubicBezTo>
                <a:cubicBezTo>
                  <a:pt x="314296" y="305553"/>
                  <a:pt x="316725" y="301423"/>
                  <a:pt x="320611" y="295108"/>
                </a:cubicBezTo>
                <a:cubicBezTo>
                  <a:pt x="324497" y="288793"/>
                  <a:pt x="326440" y="282721"/>
                  <a:pt x="326440" y="276892"/>
                </a:cubicBezTo>
                <a:cubicBezTo>
                  <a:pt x="326440" y="274949"/>
                  <a:pt x="325469" y="273248"/>
                  <a:pt x="323526" y="271791"/>
                </a:cubicBezTo>
                <a:cubicBezTo>
                  <a:pt x="321583" y="270334"/>
                  <a:pt x="320611" y="269605"/>
                  <a:pt x="320611" y="269605"/>
                </a:cubicBezTo>
                <a:lnTo>
                  <a:pt x="308952" y="259404"/>
                </a:lnTo>
                <a:lnTo>
                  <a:pt x="294379" y="249203"/>
                </a:lnTo>
                <a:cubicBezTo>
                  <a:pt x="290493" y="246288"/>
                  <a:pt x="286364" y="242402"/>
                  <a:pt x="281992" y="237544"/>
                </a:cubicBezTo>
                <a:cubicBezTo>
                  <a:pt x="277620" y="232686"/>
                  <a:pt x="273005" y="229286"/>
                  <a:pt x="268147" y="227343"/>
                </a:cubicBezTo>
                <a:cubicBezTo>
                  <a:pt x="267176" y="226371"/>
                  <a:pt x="266204" y="224914"/>
                  <a:pt x="265233" y="222971"/>
                </a:cubicBezTo>
                <a:cubicBezTo>
                  <a:pt x="264261" y="221028"/>
                  <a:pt x="263289" y="219570"/>
                  <a:pt x="262318" y="218599"/>
                </a:cubicBezTo>
                <a:cubicBezTo>
                  <a:pt x="246773" y="208883"/>
                  <a:pt x="232686" y="196253"/>
                  <a:pt x="220056" y="180708"/>
                </a:cubicBezTo>
                <a:cubicBezTo>
                  <a:pt x="219084" y="178765"/>
                  <a:pt x="216412" y="175851"/>
                  <a:pt x="212041" y="171964"/>
                </a:cubicBezTo>
                <a:cubicBezTo>
                  <a:pt x="207668" y="168078"/>
                  <a:pt x="205482" y="164192"/>
                  <a:pt x="205482" y="160306"/>
                </a:cubicBezTo>
                <a:cubicBezTo>
                  <a:pt x="205482" y="160306"/>
                  <a:pt x="204025" y="158848"/>
                  <a:pt x="201111" y="155934"/>
                </a:cubicBezTo>
                <a:cubicBezTo>
                  <a:pt x="200139" y="153019"/>
                  <a:pt x="197953" y="150104"/>
                  <a:pt x="194553" y="147190"/>
                </a:cubicBezTo>
                <a:cubicBezTo>
                  <a:pt x="191152" y="144275"/>
                  <a:pt x="188480" y="141360"/>
                  <a:pt x="186537" y="138446"/>
                </a:cubicBezTo>
                <a:cubicBezTo>
                  <a:pt x="185566" y="137474"/>
                  <a:pt x="185080" y="136503"/>
                  <a:pt x="185080" y="135531"/>
                </a:cubicBezTo>
                <a:cubicBezTo>
                  <a:pt x="185080" y="134560"/>
                  <a:pt x="185566" y="134074"/>
                  <a:pt x="186537" y="134074"/>
                </a:cubicBezTo>
                <a:cubicBezTo>
                  <a:pt x="186537" y="133102"/>
                  <a:pt x="187995" y="132617"/>
                  <a:pt x="190909" y="132617"/>
                </a:cubicBezTo>
                <a:cubicBezTo>
                  <a:pt x="192852" y="133588"/>
                  <a:pt x="195767" y="134803"/>
                  <a:pt x="199653" y="136260"/>
                </a:cubicBezTo>
                <a:cubicBezTo>
                  <a:pt x="203539" y="137717"/>
                  <a:pt x="205968" y="140389"/>
                  <a:pt x="206940" y="144275"/>
                </a:cubicBezTo>
                <a:lnTo>
                  <a:pt x="211312" y="144275"/>
                </a:lnTo>
                <a:cubicBezTo>
                  <a:pt x="218113" y="143304"/>
                  <a:pt x="221513" y="145247"/>
                  <a:pt x="221513" y="150104"/>
                </a:cubicBezTo>
                <a:cubicBezTo>
                  <a:pt x="227342" y="153019"/>
                  <a:pt x="232686" y="155448"/>
                  <a:pt x="237544" y="157391"/>
                </a:cubicBezTo>
                <a:cubicBezTo>
                  <a:pt x="242401" y="159334"/>
                  <a:pt x="246288" y="161277"/>
                  <a:pt x="249202" y="163220"/>
                </a:cubicBezTo>
                <a:cubicBezTo>
                  <a:pt x="268633" y="173907"/>
                  <a:pt x="288550" y="179251"/>
                  <a:pt x="308952" y="179251"/>
                </a:cubicBezTo>
                <a:cubicBezTo>
                  <a:pt x="322554" y="181194"/>
                  <a:pt x="332270" y="182166"/>
                  <a:pt x="338099" y="182166"/>
                </a:cubicBezTo>
                <a:cubicBezTo>
                  <a:pt x="340042" y="184109"/>
                  <a:pt x="341985" y="184109"/>
                  <a:pt x="343928" y="182166"/>
                </a:cubicBezTo>
                <a:cubicBezTo>
                  <a:pt x="346843" y="180223"/>
                  <a:pt x="350486" y="178037"/>
                  <a:pt x="354858" y="175608"/>
                </a:cubicBezTo>
                <a:cubicBezTo>
                  <a:pt x="359230" y="173179"/>
                  <a:pt x="363359" y="171479"/>
                  <a:pt x="367245" y="170507"/>
                </a:cubicBezTo>
                <a:lnTo>
                  <a:pt x="370160" y="171964"/>
                </a:lnTo>
                <a:lnTo>
                  <a:pt x="362873" y="179251"/>
                </a:lnTo>
                <a:cubicBezTo>
                  <a:pt x="360930" y="181194"/>
                  <a:pt x="358987" y="184109"/>
                  <a:pt x="357044" y="187995"/>
                </a:cubicBezTo>
                <a:cubicBezTo>
                  <a:pt x="358016" y="187995"/>
                  <a:pt x="359959" y="188238"/>
                  <a:pt x="362873" y="188724"/>
                </a:cubicBezTo>
                <a:cubicBezTo>
                  <a:pt x="365788" y="189209"/>
                  <a:pt x="367731" y="188967"/>
                  <a:pt x="368703" y="187995"/>
                </a:cubicBezTo>
                <a:cubicBezTo>
                  <a:pt x="376475" y="182166"/>
                  <a:pt x="385219" y="175122"/>
                  <a:pt x="394935" y="166864"/>
                </a:cubicBezTo>
                <a:cubicBezTo>
                  <a:pt x="404650" y="158606"/>
                  <a:pt x="413394" y="152048"/>
                  <a:pt x="421166" y="147190"/>
                </a:cubicBezTo>
                <a:cubicBezTo>
                  <a:pt x="428939" y="141360"/>
                  <a:pt x="438411" y="134803"/>
                  <a:pt x="449584" y="127516"/>
                </a:cubicBezTo>
                <a:cubicBezTo>
                  <a:pt x="460757" y="120229"/>
                  <a:pt x="469744" y="113671"/>
                  <a:pt x="476545" y="107842"/>
                </a:cubicBezTo>
                <a:cubicBezTo>
                  <a:pt x="477516" y="106870"/>
                  <a:pt x="479945" y="106385"/>
                  <a:pt x="483831" y="106385"/>
                </a:cubicBezTo>
                <a:cubicBezTo>
                  <a:pt x="498405" y="106385"/>
                  <a:pt x="507634" y="109785"/>
                  <a:pt x="511521" y="116586"/>
                </a:cubicBezTo>
                <a:cubicBezTo>
                  <a:pt x="515407" y="120472"/>
                  <a:pt x="521236" y="123387"/>
                  <a:pt x="529008" y="125330"/>
                </a:cubicBezTo>
                <a:cubicBezTo>
                  <a:pt x="538724" y="126302"/>
                  <a:pt x="545282" y="128973"/>
                  <a:pt x="548682" y="133345"/>
                </a:cubicBezTo>
                <a:cubicBezTo>
                  <a:pt x="552083" y="137717"/>
                  <a:pt x="553297" y="144275"/>
                  <a:pt x="552326" y="153019"/>
                </a:cubicBezTo>
                <a:cubicBezTo>
                  <a:pt x="551354" y="154962"/>
                  <a:pt x="550868" y="157391"/>
                  <a:pt x="550868" y="160306"/>
                </a:cubicBezTo>
                <a:cubicBezTo>
                  <a:pt x="550868" y="165163"/>
                  <a:pt x="554269" y="167592"/>
                  <a:pt x="561070" y="167592"/>
                </a:cubicBezTo>
                <a:lnTo>
                  <a:pt x="566899" y="169050"/>
                </a:lnTo>
                <a:cubicBezTo>
                  <a:pt x="576614" y="170993"/>
                  <a:pt x="583901" y="173665"/>
                  <a:pt x="588759" y="177065"/>
                </a:cubicBezTo>
                <a:cubicBezTo>
                  <a:pt x="593617" y="180465"/>
                  <a:pt x="595559" y="186538"/>
                  <a:pt x="594588" y="195282"/>
                </a:cubicBezTo>
                <a:cubicBezTo>
                  <a:pt x="594588" y="199168"/>
                  <a:pt x="595559" y="203054"/>
                  <a:pt x="597503" y="206940"/>
                </a:cubicBezTo>
                <a:cubicBezTo>
                  <a:pt x="597503" y="207912"/>
                  <a:pt x="597989" y="208640"/>
                  <a:pt x="598960" y="209126"/>
                </a:cubicBezTo>
                <a:cubicBezTo>
                  <a:pt x="599931" y="209612"/>
                  <a:pt x="600417" y="210340"/>
                  <a:pt x="600417" y="211312"/>
                </a:cubicBezTo>
                <a:cubicBezTo>
                  <a:pt x="597503" y="214227"/>
                  <a:pt x="596045" y="217141"/>
                  <a:pt x="596045" y="220056"/>
                </a:cubicBezTo>
                <a:cubicBezTo>
                  <a:pt x="596045" y="221999"/>
                  <a:pt x="596531" y="224185"/>
                  <a:pt x="597503" y="226614"/>
                </a:cubicBezTo>
                <a:cubicBezTo>
                  <a:pt x="598474" y="229043"/>
                  <a:pt x="598960" y="231715"/>
                  <a:pt x="598960" y="234629"/>
                </a:cubicBezTo>
                <a:cubicBezTo>
                  <a:pt x="598960" y="236572"/>
                  <a:pt x="597017" y="239487"/>
                  <a:pt x="593131" y="243373"/>
                </a:cubicBezTo>
                <a:cubicBezTo>
                  <a:pt x="587301" y="246288"/>
                  <a:pt x="584387" y="251631"/>
                  <a:pt x="584387" y="259404"/>
                </a:cubicBezTo>
                <a:cubicBezTo>
                  <a:pt x="582444" y="261347"/>
                  <a:pt x="578557" y="266205"/>
                  <a:pt x="572728" y="273977"/>
                </a:cubicBezTo>
                <a:cubicBezTo>
                  <a:pt x="566899" y="281749"/>
                  <a:pt x="560584" y="288065"/>
                  <a:pt x="553783" y="292922"/>
                </a:cubicBezTo>
                <a:cubicBezTo>
                  <a:pt x="549897" y="295837"/>
                  <a:pt x="546011" y="298266"/>
                  <a:pt x="542124" y="300209"/>
                </a:cubicBezTo>
                <a:cubicBezTo>
                  <a:pt x="538238" y="302152"/>
                  <a:pt x="534838" y="304095"/>
                  <a:pt x="531923" y="306038"/>
                </a:cubicBezTo>
                <a:cubicBezTo>
                  <a:pt x="526094" y="307981"/>
                  <a:pt x="522693" y="308953"/>
                  <a:pt x="521722" y="308953"/>
                </a:cubicBezTo>
                <a:cubicBezTo>
                  <a:pt x="519779" y="310896"/>
                  <a:pt x="517350" y="311868"/>
                  <a:pt x="514435" y="311868"/>
                </a:cubicBezTo>
                <a:cubicBezTo>
                  <a:pt x="511521" y="312839"/>
                  <a:pt x="509335" y="313811"/>
                  <a:pt x="507877" y="314782"/>
                </a:cubicBezTo>
                <a:cubicBezTo>
                  <a:pt x="506420" y="315754"/>
                  <a:pt x="505205" y="316725"/>
                  <a:pt x="504234" y="317697"/>
                </a:cubicBezTo>
                <a:lnTo>
                  <a:pt x="499862" y="317697"/>
                </a:lnTo>
                <a:cubicBezTo>
                  <a:pt x="493061" y="317697"/>
                  <a:pt x="483831" y="322555"/>
                  <a:pt x="472173" y="332270"/>
                </a:cubicBezTo>
                <a:lnTo>
                  <a:pt x="445941" y="348301"/>
                </a:lnTo>
                <a:cubicBezTo>
                  <a:pt x="444969" y="349272"/>
                  <a:pt x="443755" y="349515"/>
                  <a:pt x="442298" y="349029"/>
                </a:cubicBezTo>
                <a:cubicBezTo>
                  <a:pt x="440840" y="348544"/>
                  <a:pt x="439626" y="348301"/>
                  <a:pt x="438654" y="348301"/>
                </a:cubicBezTo>
                <a:cubicBezTo>
                  <a:pt x="440597" y="353158"/>
                  <a:pt x="442783" y="357773"/>
                  <a:pt x="445212" y="362145"/>
                </a:cubicBezTo>
                <a:cubicBezTo>
                  <a:pt x="447641" y="366517"/>
                  <a:pt x="449341" y="370161"/>
                  <a:pt x="450313" y="373075"/>
                </a:cubicBezTo>
                <a:cubicBezTo>
                  <a:pt x="452256" y="377933"/>
                  <a:pt x="455413" y="384248"/>
                  <a:pt x="459785" y="392020"/>
                </a:cubicBezTo>
                <a:cubicBezTo>
                  <a:pt x="464157" y="399793"/>
                  <a:pt x="466829" y="406594"/>
                  <a:pt x="467801" y="412423"/>
                </a:cubicBezTo>
                <a:cubicBezTo>
                  <a:pt x="468772" y="413395"/>
                  <a:pt x="469987" y="415338"/>
                  <a:pt x="471444" y="418252"/>
                </a:cubicBezTo>
                <a:cubicBezTo>
                  <a:pt x="472901" y="421167"/>
                  <a:pt x="476059" y="423110"/>
                  <a:pt x="480917" y="424082"/>
                </a:cubicBezTo>
                <a:cubicBezTo>
                  <a:pt x="487718" y="426025"/>
                  <a:pt x="490146" y="430882"/>
                  <a:pt x="488203" y="438655"/>
                </a:cubicBezTo>
                <a:cubicBezTo>
                  <a:pt x="488203" y="445456"/>
                  <a:pt x="489661" y="453228"/>
                  <a:pt x="492575" y="461972"/>
                </a:cubicBezTo>
                <a:cubicBezTo>
                  <a:pt x="492575" y="465858"/>
                  <a:pt x="493304" y="470959"/>
                  <a:pt x="494761" y="477274"/>
                </a:cubicBezTo>
                <a:cubicBezTo>
                  <a:pt x="496219" y="483589"/>
                  <a:pt x="497433" y="489175"/>
                  <a:pt x="498405" y="494033"/>
                </a:cubicBezTo>
                <a:cubicBezTo>
                  <a:pt x="503262" y="493062"/>
                  <a:pt x="512492" y="489175"/>
                  <a:pt x="526094" y="482375"/>
                </a:cubicBezTo>
                <a:cubicBezTo>
                  <a:pt x="533866" y="480431"/>
                  <a:pt x="539695" y="477517"/>
                  <a:pt x="543582" y="473631"/>
                </a:cubicBezTo>
                <a:cubicBezTo>
                  <a:pt x="547468" y="471688"/>
                  <a:pt x="549654" y="469016"/>
                  <a:pt x="550140" y="465615"/>
                </a:cubicBezTo>
                <a:cubicBezTo>
                  <a:pt x="550625" y="462215"/>
                  <a:pt x="548925" y="459543"/>
                  <a:pt x="545039" y="457600"/>
                </a:cubicBezTo>
                <a:cubicBezTo>
                  <a:pt x="544067" y="456629"/>
                  <a:pt x="542610" y="456143"/>
                  <a:pt x="540667" y="456143"/>
                </a:cubicBezTo>
                <a:cubicBezTo>
                  <a:pt x="535809" y="456143"/>
                  <a:pt x="533380" y="453714"/>
                  <a:pt x="533380" y="448856"/>
                </a:cubicBezTo>
                <a:cubicBezTo>
                  <a:pt x="535323" y="443998"/>
                  <a:pt x="536781" y="439141"/>
                  <a:pt x="537752" y="434283"/>
                </a:cubicBezTo>
                <a:cubicBezTo>
                  <a:pt x="538724" y="429425"/>
                  <a:pt x="540181" y="425539"/>
                  <a:pt x="542124" y="422624"/>
                </a:cubicBezTo>
                <a:cubicBezTo>
                  <a:pt x="546011" y="421653"/>
                  <a:pt x="547954" y="419224"/>
                  <a:pt x="547954" y="415338"/>
                </a:cubicBezTo>
                <a:cubicBezTo>
                  <a:pt x="548925" y="409508"/>
                  <a:pt x="551354" y="407565"/>
                  <a:pt x="555240" y="409508"/>
                </a:cubicBezTo>
                <a:cubicBezTo>
                  <a:pt x="561070" y="413395"/>
                  <a:pt x="563984" y="415338"/>
                  <a:pt x="563984" y="415338"/>
                </a:cubicBezTo>
                <a:cubicBezTo>
                  <a:pt x="565927" y="415338"/>
                  <a:pt x="567385" y="415823"/>
                  <a:pt x="568356" y="416795"/>
                </a:cubicBezTo>
                <a:cubicBezTo>
                  <a:pt x="573214" y="416795"/>
                  <a:pt x="579043" y="418495"/>
                  <a:pt x="585844" y="421896"/>
                </a:cubicBezTo>
                <a:cubicBezTo>
                  <a:pt x="592645" y="425296"/>
                  <a:pt x="598960" y="427968"/>
                  <a:pt x="604789" y="429911"/>
                </a:cubicBezTo>
                <a:lnTo>
                  <a:pt x="606247" y="429911"/>
                </a:lnTo>
                <a:cubicBezTo>
                  <a:pt x="621791" y="442541"/>
                  <a:pt x="632964" y="450313"/>
                  <a:pt x="639765" y="453228"/>
                </a:cubicBezTo>
                <a:cubicBezTo>
                  <a:pt x="641708" y="455171"/>
                  <a:pt x="643651" y="458815"/>
                  <a:pt x="645594" y="464158"/>
                </a:cubicBezTo>
                <a:cubicBezTo>
                  <a:pt x="647537" y="469502"/>
                  <a:pt x="649481" y="473631"/>
                  <a:pt x="651424" y="476545"/>
                </a:cubicBezTo>
                <a:cubicBezTo>
                  <a:pt x="653367" y="489175"/>
                  <a:pt x="658225" y="496462"/>
                  <a:pt x="665997" y="498405"/>
                </a:cubicBezTo>
                <a:cubicBezTo>
                  <a:pt x="667940" y="499377"/>
                  <a:pt x="670855" y="501320"/>
                  <a:pt x="674741" y="504234"/>
                </a:cubicBezTo>
                <a:cubicBezTo>
                  <a:pt x="678627" y="507149"/>
                  <a:pt x="682027" y="509578"/>
                  <a:pt x="684942" y="511521"/>
                </a:cubicBezTo>
                <a:cubicBezTo>
                  <a:pt x="688828" y="513464"/>
                  <a:pt x="691743" y="516865"/>
                  <a:pt x="693686" y="521722"/>
                </a:cubicBezTo>
                <a:cubicBezTo>
                  <a:pt x="695629" y="526580"/>
                  <a:pt x="695629" y="531438"/>
                  <a:pt x="693686" y="536296"/>
                </a:cubicBezTo>
                <a:cubicBezTo>
                  <a:pt x="693686" y="539210"/>
                  <a:pt x="693443" y="542854"/>
                  <a:pt x="692957" y="547226"/>
                </a:cubicBezTo>
                <a:cubicBezTo>
                  <a:pt x="692472" y="551598"/>
                  <a:pt x="691257" y="556698"/>
                  <a:pt x="689314" y="562527"/>
                </a:cubicBezTo>
                <a:cubicBezTo>
                  <a:pt x="689314" y="566414"/>
                  <a:pt x="686399" y="568843"/>
                  <a:pt x="680570" y="569814"/>
                </a:cubicBezTo>
                <a:lnTo>
                  <a:pt x="658710" y="568357"/>
                </a:lnTo>
                <a:lnTo>
                  <a:pt x="654338" y="566899"/>
                </a:lnTo>
                <a:cubicBezTo>
                  <a:pt x="648509" y="566899"/>
                  <a:pt x="644137" y="570786"/>
                  <a:pt x="641222" y="578558"/>
                </a:cubicBezTo>
                <a:cubicBezTo>
                  <a:pt x="640251" y="584387"/>
                  <a:pt x="635393" y="587302"/>
                  <a:pt x="626649" y="587302"/>
                </a:cubicBezTo>
                <a:cubicBezTo>
                  <a:pt x="619848" y="587302"/>
                  <a:pt x="613047" y="589245"/>
                  <a:pt x="606247" y="593131"/>
                </a:cubicBezTo>
                <a:cubicBezTo>
                  <a:pt x="604303" y="592160"/>
                  <a:pt x="602360" y="592646"/>
                  <a:pt x="600417" y="594589"/>
                </a:cubicBezTo>
                <a:cubicBezTo>
                  <a:pt x="600417" y="595560"/>
                  <a:pt x="600175" y="596775"/>
                  <a:pt x="599689" y="598232"/>
                </a:cubicBezTo>
                <a:cubicBezTo>
                  <a:pt x="599203" y="599689"/>
                  <a:pt x="596531" y="599932"/>
                  <a:pt x="591673" y="598961"/>
                </a:cubicBezTo>
                <a:cubicBezTo>
                  <a:pt x="591673" y="598961"/>
                  <a:pt x="591431" y="598961"/>
                  <a:pt x="590945" y="598961"/>
                </a:cubicBezTo>
                <a:cubicBezTo>
                  <a:pt x="590459" y="598961"/>
                  <a:pt x="590216" y="598961"/>
                  <a:pt x="590216" y="598961"/>
                </a:cubicBezTo>
                <a:cubicBezTo>
                  <a:pt x="586330" y="603818"/>
                  <a:pt x="580501" y="607462"/>
                  <a:pt x="572728" y="609891"/>
                </a:cubicBezTo>
                <a:cubicBezTo>
                  <a:pt x="564956" y="612319"/>
                  <a:pt x="560098" y="614020"/>
                  <a:pt x="558155" y="614991"/>
                </a:cubicBezTo>
                <a:lnTo>
                  <a:pt x="543582" y="617906"/>
                </a:lnTo>
                <a:lnTo>
                  <a:pt x="540667" y="617906"/>
                </a:lnTo>
                <a:cubicBezTo>
                  <a:pt x="538724" y="622764"/>
                  <a:pt x="535081" y="625678"/>
                  <a:pt x="529737" y="626650"/>
                </a:cubicBezTo>
                <a:cubicBezTo>
                  <a:pt x="524394" y="627621"/>
                  <a:pt x="520750" y="629079"/>
                  <a:pt x="518807" y="631022"/>
                </a:cubicBezTo>
                <a:cubicBezTo>
                  <a:pt x="513949" y="633936"/>
                  <a:pt x="510549" y="636851"/>
                  <a:pt x="508606" y="639766"/>
                </a:cubicBezTo>
                <a:cubicBezTo>
                  <a:pt x="506663" y="642680"/>
                  <a:pt x="506177" y="646567"/>
                  <a:pt x="507149" y="651424"/>
                </a:cubicBezTo>
                <a:cubicBezTo>
                  <a:pt x="508120" y="653367"/>
                  <a:pt x="508606" y="656282"/>
                  <a:pt x="508606" y="660168"/>
                </a:cubicBezTo>
                <a:lnTo>
                  <a:pt x="507149" y="676199"/>
                </a:lnTo>
                <a:lnTo>
                  <a:pt x="507149" y="679114"/>
                </a:lnTo>
                <a:cubicBezTo>
                  <a:pt x="507149" y="683971"/>
                  <a:pt x="505205" y="689315"/>
                  <a:pt x="501319" y="695144"/>
                </a:cubicBezTo>
                <a:lnTo>
                  <a:pt x="504234" y="700973"/>
                </a:lnTo>
                <a:lnTo>
                  <a:pt x="505691" y="708260"/>
                </a:lnTo>
                <a:cubicBezTo>
                  <a:pt x="500833" y="715061"/>
                  <a:pt x="499376" y="725262"/>
                  <a:pt x="501319" y="738864"/>
                </a:cubicBezTo>
                <a:cubicBezTo>
                  <a:pt x="501319" y="738864"/>
                  <a:pt x="501319" y="739107"/>
                  <a:pt x="501319" y="739592"/>
                </a:cubicBezTo>
                <a:cubicBezTo>
                  <a:pt x="501319" y="740078"/>
                  <a:pt x="501319" y="740321"/>
                  <a:pt x="501319" y="740321"/>
                </a:cubicBezTo>
                <a:cubicBezTo>
                  <a:pt x="498405" y="743236"/>
                  <a:pt x="496947" y="749551"/>
                  <a:pt x="496947" y="759266"/>
                </a:cubicBezTo>
                <a:cubicBezTo>
                  <a:pt x="496947" y="764124"/>
                  <a:pt x="497919" y="768496"/>
                  <a:pt x="499862" y="772382"/>
                </a:cubicBezTo>
                <a:cubicBezTo>
                  <a:pt x="500833" y="773354"/>
                  <a:pt x="501319" y="775783"/>
                  <a:pt x="501319" y="779669"/>
                </a:cubicBezTo>
                <a:cubicBezTo>
                  <a:pt x="505205" y="779669"/>
                  <a:pt x="512978" y="778212"/>
                  <a:pt x="524637" y="775297"/>
                </a:cubicBezTo>
                <a:lnTo>
                  <a:pt x="536295" y="770925"/>
                </a:lnTo>
                <a:cubicBezTo>
                  <a:pt x="530466" y="759266"/>
                  <a:pt x="524151" y="751494"/>
                  <a:pt x="517350" y="747608"/>
                </a:cubicBezTo>
                <a:cubicBezTo>
                  <a:pt x="516378" y="746636"/>
                  <a:pt x="515650" y="744936"/>
                  <a:pt x="515164" y="742507"/>
                </a:cubicBezTo>
                <a:cubicBezTo>
                  <a:pt x="514678" y="740078"/>
                  <a:pt x="514921" y="737406"/>
                  <a:pt x="515893" y="734492"/>
                </a:cubicBezTo>
                <a:cubicBezTo>
                  <a:pt x="516864" y="735463"/>
                  <a:pt x="518079" y="735706"/>
                  <a:pt x="519536" y="735221"/>
                </a:cubicBezTo>
                <a:cubicBezTo>
                  <a:pt x="520993" y="734735"/>
                  <a:pt x="521236" y="734978"/>
                  <a:pt x="520265" y="735949"/>
                </a:cubicBezTo>
                <a:cubicBezTo>
                  <a:pt x="525122" y="740807"/>
                  <a:pt x="530466" y="742750"/>
                  <a:pt x="536295" y="741778"/>
                </a:cubicBezTo>
                <a:lnTo>
                  <a:pt x="542124" y="743236"/>
                </a:lnTo>
                <a:lnTo>
                  <a:pt x="571271" y="757809"/>
                </a:lnTo>
                <a:cubicBezTo>
                  <a:pt x="575157" y="753923"/>
                  <a:pt x="577586" y="750037"/>
                  <a:pt x="578557" y="746150"/>
                </a:cubicBezTo>
                <a:cubicBezTo>
                  <a:pt x="579529" y="745179"/>
                  <a:pt x="580743" y="743479"/>
                  <a:pt x="582201" y="741050"/>
                </a:cubicBezTo>
                <a:cubicBezTo>
                  <a:pt x="583658" y="738621"/>
                  <a:pt x="585358" y="736921"/>
                  <a:pt x="587301" y="735949"/>
                </a:cubicBezTo>
                <a:cubicBezTo>
                  <a:pt x="588273" y="734978"/>
                  <a:pt x="589487" y="734492"/>
                  <a:pt x="590945" y="734492"/>
                </a:cubicBezTo>
                <a:cubicBezTo>
                  <a:pt x="592402" y="734492"/>
                  <a:pt x="593617" y="734006"/>
                  <a:pt x="594588" y="733035"/>
                </a:cubicBezTo>
                <a:cubicBezTo>
                  <a:pt x="594588" y="734978"/>
                  <a:pt x="594831" y="737164"/>
                  <a:pt x="595317" y="739592"/>
                </a:cubicBezTo>
                <a:cubicBezTo>
                  <a:pt x="595803" y="742021"/>
                  <a:pt x="595559" y="743722"/>
                  <a:pt x="594588" y="744693"/>
                </a:cubicBezTo>
                <a:lnTo>
                  <a:pt x="588759" y="751980"/>
                </a:lnTo>
                <a:lnTo>
                  <a:pt x="590216" y="756352"/>
                </a:lnTo>
                <a:cubicBezTo>
                  <a:pt x="592159" y="754409"/>
                  <a:pt x="594345" y="752708"/>
                  <a:pt x="596774" y="751251"/>
                </a:cubicBezTo>
                <a:cubicBezTo>
                  <a:pt x="599203" y="749794"/>
                  <a:pt x="600417" y="748579"/>
                  <a:pt x="600417" y="747608"/>
                </a:cubicBezTo>
                <a:cubicBezTo>
                  <a:pt x="603332" y="738864"/>
                  <a:pt x="608190" y="734492"/>
                  <a:pt x="614991" y="734492"/>
                </a:cubicBezTo>
                <a:cubicBezTo>
                  <a:pt x="620820" y="734492"/>
                  <a:pt x="625192" y="735463"/>
                  <a:pt x="628107" y="737406"/>
                </a:cubicBezTo>
                <a:cubicBezTo>
                  <a:pt x="631993" y="740321"/>
                  <a:pt x="636122" y="742507"/>
                  <a:pt x="640494" y="743964"/>
                </a:cubicBezTo>
                <a:cubicBezTo>
                  <a:pt x="644866" y="745422"/>
                  <a:pt x="648995" y="747608"/>
                  <a:pt x="652881" y="750522"/>
                </a:cubicBezTo>
                <a:lnTo>
                  <a:pt x="674741" y="760724"/>
                </a:lnTo>
                <a:lnTo>
                  <a:pt x="680570" y="757809"/>
                </a:lnTo>
                <a:cubicBezTo>
                  <a:pt x="693200" y="751980"/>
                  <a:pt x="706316" y="747608"/>
                  <a:pt x="719918" y="744693"/>
                </a:cubicBezTo>
                <a:cubicBezTo>
                  <a:pt x="725747" y="741778"/>
                  <a:pt x="732062" y="739592"/>
                  <a:pt x="738863" y="738135"/>
                </a:cubicBezTo>
                <a:cubicBezTo>
                  <a:pt x="745664" y="736678"/>
                  <a:pt x="751979" y="734492"/>
                  <a:pt x="757809" y="731577"/>
                </a:cubicBezTo>
                <a:cubicBezTo>
                  <a:pt x="762666" y="730606"/>
                  <a:pt x="766795" y="729148"/>
                  <a:pt x="770196" y="727205"/>
                </a:cubicBezTo>
                <a:cubicBezTo>
                  <a:pt x="773596" y="725262"/>
                  <a:pt x="776754" y="723805"/>
                  <a:pt x="779668" y="722833"/>
                </a:cubicBezTo>
                <a:lnTo>
                  <a:pt x="788412" y="722833"/>
                </a:lnTo>
                <a:cubicBezTo>
                  <a:pt x="795213" y="720890"/>
                  <a:pt x="796671" y="717975"/>
                  <a:pt x="792784" y="714089"/>
                </a:cubicBezTo>
                <a:cubicBezTo>
                  <a:pt x="785012" y="706317"/>
                  <a:pt x="780640" y="700973"/>
                  <a:pt x="779668" y="698059"/>
                </a:cubicBezTo>
                <a:lnTo>
                  <a:pt x="772382" y="683486"/>
                </a:lnTo>
                <a:lnTo>
                  <a:pt x="762181" y="667455"/>
                </a:lnTo>
                <a:cubicBezTo>
                  <a:pt x="760237" y="663569"/>
                  <a:pt x="759266" y="660654"/>
                  <a:pt x="759266" y="658711"/>
                </a:cubicBezTo>
                <a:cubicBezTo>
                  <a:pt x="759266" y="656768"/>
                  <a:pt x="760723" y="654339"/>
                  <a:pt x="763638" y="651424"/>
                </a:cubicBezTo>
                <a:cubicBezTo>
                  <a:pt x="769467" y="644623"/>
                  <a:pt x="774325" y="634422"/>
                  <a:pt x="778211" y="620820"/>
                </a:cubicBezTo>
                <a:cubicBezTo>
                  <a:pt x="783069" y="612077"/>
                  <a:pt x="785498" y="606733"/>
                  <a:pt x="785498" y="604790"/>
                </a:cubicBezTo>
                <a:cubicBezTo>
                  <a:pt x="785498" y="603818"/>
                  <a:pt x="785983" y="601632"/>
                  <a:pt x="786955" y="598232"/>
                </a:cubicBezTo>
                <a:cubicBezTo>
                  <a:pt x="787927" y="594832"/>
                  <a:pt x="786955" y="592160"/>
                  <a:pt x="784040" y="590217"/>
                </a:cubicBezTo>
                <a:cubicBezTo>
                  <a:pt x="783069" y="590217"/>
                  <a:pt x="782826" y="589488"/>
                  <a:pt x="783312" y="588031"/>
                </a:cubicBezTo>
                <a:cubicBezTo>
                  <a:pt x="783797" y="586573"/>
                  <a:pt x="784526" y="585359"/>
                  <a:pt x="785498" y="584387"/>
                </a:cubicBezTo>
                <a:cubicBezTo>
                  <a:pt x="800071" y="563013"/>
                  <a:pt x="808329" y="544554"/>
                  <a:pt x="810272" y="529009"/>
                </a:cubicBezTo>
                <a:lnTo>
                  <a:pt x="816101" y="492576"/>
                </a:lnTo>
                <a:cubicBezTo>
                  <a:pt x="816101" y="491604"/>
                  <a:pt x="815859" y="489904"/>
                  <a:pt x="815373" y="487475"/>
                </a:cubicBezTo>
                <a:cubicBezTo>
                  <a:pt x="814887" y="485046"/>
                  <a:pt x="812701" y="483346"/>
                  <a:pt x="808815" y="482375"/>
                </a:cubicBezTo>
                <a:lnTo>
                  <a:pt x="800071" y="478003"/>
                </a:lnTo>
                <a:cubicBezTo>
                  <a:pt x="794242" y="472173"/>
                  <a:pt x="790355" y="469259"/>
                  <a:pt x="788412" y="469259"/>
                </a:cubicBezTo>
                <a:cubicBezTo>
                  <a:pt x="786469" y="469259"/>
                  <a:pt x="782583" y="470716"/>
                  <a:pt x="776754" y="473631"/>
                </a:cubicBezTo>
                <a:cubicBezTo>
                  <a:pt x="775782" y="466830"/>
                  <a:pt x="772867" y="462944"/>
                  <a:pt x="768010" y="461972"/>
                </a:cubicBezTo>
                <a:cubicBezTo>
                  <a:pt x="763152" y="461001"/>
                  <a:pt x="759751" y="460029"/>
                  <a:pt x="757809" y="459057"/>
                </a:cubicBezTo>
                <a:cubicBezTo>
                  <a:pt x="731577" y="453228"/>
                  <a:pt x="704859" y="445942"/>
                  <a:pt x="677655" y="437198"/>
                </a:cubicBezTo>
                <a:cubicBezTo>
                  <a:pt x="674741" y="437198"/>
                  <a:pt x="672798" y="436712"/>
                  <a:pt x="671826" y="435740"/>
                </a:cubicBezTo>
                <a:cubicBezTo>
                  <a:pt x="668912" y="433797"/>
                  <a:pt x="665511" y="431611"/>
                  <a:pt x="661625" y="429182"/>
                </a:cubicBezTo>
                <a:cubicBezTo>
                  <a:pt x="657739" y="426753"/>
                  <a:pt x="653853" y="424082"/>
                  <a:pt x="649966" y="421167"/>
                </a:cubicBezTo>
                <a:cubicBezTo>
                  <a:pt x="646080" y="418252"/>
                  <a:pt x="640008" y="413637"/>
                  <a:pt x="631750" y="407322"/>
                </a:cubicBezTo>
                <a:cubicBezTo>
                  <a:pt x="623492" y="401007"/>
                  <a:pt x="617419" y="393963"/>
                  <a:pt x="613533" y="386191"/>
                </a:cubicBezTo>
                <a:cubicBezTo>
                  <a:pt x="610619" y="381333"/>
                  <a:pt x="606732" y="377447"/>
                  <a:pt x="601875" y="374533"/>
                </a:cubicBezTo>
                <a:cubicBezTo>
                  <a:pt x="593131" y="367732"/>
                  <a:pt x="588759" y="360445"/>
                  <a:pt x="588759" y="352673"/>
                </a:cubicBezTo>
                <a:cubicBezTo>
                  <a:pt x="588759" y="350730"/>
                  <a:pt x="586330" y="347329"/>
                  <a:pt x="581472" y="342471"/>
                </a:cubicBezTo>
                <a:cubicBezTo>
                  <a:pt x="575643" y="336642"/>
                  <a:pt x="572728" y="332270"/>
                  <a:pt x="572728" y="329355"/>
                </a:cubicBezTo>
                <a:cubicBezTo>
                  <a:pt x="572728" y="326441"/>
                  <a:pt x="574671" y="323040"/>
                  <a:pt x="578557" y="319154"/>
                </a:cubicBezTo>
                <a:cubicBezTo>
                  <a:pt x="580501" y="318183"/>
                  <a:pt x="581472" y="316725"/>
                  <a:pt x="581472" y="314782"/>
                </a:cubicBezTo>
                <a:cubicBezTo>
                  <a:pt x="578557" y="310896"/>
                  <a:pt x="578072" y="307981"/>
                  <a:pt x="580015" y="306038"/>
                </a:cubicBezTo>
                <a:cubicBezTo>
                  <a:pt x="581958" y="304095"/>
                  <a:pt x="582929" y="303124"/>
                  <a:pt x="582929" y="303124"/>
                </a:cubicBezTo>
                <a:cubicBezTo>
                  <a:pt x="585844" y="300209"/>
                  <a:pt x="589245" y="294865"/>
                  <a:pt x="593131" y="287093"/>
                </a:cubicBezTo>
                <a:lnTo>
                  <a:pt x="600417" y="271062"/>
                </a:lnTo>
                <a:lnTo>
                  <a:pt x="603332" y="272520"/>
                </a:lnTo>
                <a:cubicBezTo>
                  <a:pt x="602360" y="275434"/>
                  <a:pt x="602117" y="278349"/>
                  <a:pt x="602603" y="281264"/>
                </a:cubicBezTo>
                <a:cubicBezTo>
                  <a:pt x="603089" y="284178"/>
                  <a:pt x="602846" y="287093"/>
                  <a:pt x="601875" y="290008"/>
                </a:cubicBezTo>
                <a:lnTo>
                  <a:pt x="604789" y="290008"/>
                </a:lnTo>
                <a:lnTo>
                  <a:pt x="612076" y="273977"/>
                </a:lnTo>
                <a:cubicBezTo>
                  <a:pt x="614991" y="269119"/>
                  <a:pt x="618877" y="262319"/>
                  <a:pt x="623735" y="253575"/>
                </a:cubicBezTo>
                <a:cubicBezTo>
                  <a:pt x="628592" y="244831"/>
                  <a:pt x="633450" y="237058"/>
                  <a:pt x="638308" y="230257"/>
                </a:cubicBezTo>
                <a:cubicBezTo>
                  <a:pt x="646080" y="217627"/>
                  <a:pt x="656767" y="203540"/>
                  <a:pt x="670369" y="187995"/>
                </a:cubicBezTo>
                <a:cubicBezTo>
                  <a:pt x="689800" y="168564"/>
                  <a:pt x="707774" y="152533"/>
                  <a:pt x="724290" y="139903"/>
                </a:cubicBezTo>
                <a:lnTo>
                  <a:pt x="785498" y="96183"/>
                </a:lnTo>
                <a:cubicBezTo>
                  <a:pt x="786469" y="95212"/>
                  <a:pt x="788169" y="94483"/>
                  <a:pt x="790598" y="93997"/>
                </a:cubicBezTo>
                <a:cubicBezTo>
                  <a:pt x="793027" y="93512"/>
                  <a:pt x="794727" y="92783"/>
                  <a:pt x="795699" y="91811"/>
                </a:cubicBezTo>
                <a:cubicBezTo>
                  <a:pt x="801528" y="88897"/>
                  <a:pt x="802014" y="85011"/>
                  <a:pt x="797156" y="80153"/>
                </a:cubicBezTo>
                <a:cubicBezTo>
                  <a:pt x="795213" y="78210"/>
                  <a:pt x="792299" y="73838"/>
                  <a:pt x="788412" y="67037"/>
                </a:cubicBezTo>
                <a:cubicBezTo>
                  <a:pt x="788412" y="66065"/>
                  <a:pt x="788169" y="64851"/>
                  <a:pt x="787684" y="63394"/>
                </a:cubicBezTo>
                <a:cubicBezTo>
                  <a:pt x="787198" y="61936"/>
                  <a:pt x="786469" y="61208"/>
                  <a:pt x="785498" y="61208"/>
                </a:cubicBezTo>
                <a:cubicBezTo>
                  <a:pt x="781611" y="59265"/>
                  <a:pt x="778697" y="56350"/>
                  <a:pt x="776754" y="52464"/>
                </a:cubicBezTo>
                <a:cubicBezTo>
                  <a:pt x="774811" y="48577"/>
                  <a:pt x="773839" y="46149"/>
                  <a:pt x="773839" y="45177"/>
                </a:cubicBezTo>
                <a:cubicBezTo>
                  <a:pt x="773839" y="43234"/>
                  <a:pt x="772382" y="40805"/>
                  <a:pt x="769467" y="37890"/>
                </a:cubicBezTo>
                <a:cubicBezTo>
                  <a:pt x="764609" y="33033"/>
                  <a:pt x="760723" y="27203"/>
                  <a:pt x="757809" y="20403"/>
                </a:cubicBezTo>
                <a:cubicBezTo>
                  <a:pt x="754894" y="13602"/>
                  <a:pt x="752465" y="6801"/>
                  <a:pt x="750522" y="0"/>
                </a:cubicBezTo>
                <a:close/>
              </a:path>
            </a:pathLst>
          </a:custGeom>
          <a:noFill/>
          <a:ln w="6350">
            <a:solidFill>
              <a:srgbClr val="BAA280"/>
            </a:solidFill>
          </a:ln>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1500">
              <a:ln w="6350">
                <a:solidFill>
                  <a:srgbClr val="BAA280"/>
                </a:solidFill>
              </a:ln>
              <a:noFill/>
              <a:latin typeface="SlideTownsoul" panose="00000500000000000000" pitchFamily="2" charset="-122"/>
              <a:ea typeface="SlideTownsoul" panose="00000500000000000000" pitchFamily="2" charset="-122"/>
            </a:endParaRPr>
          </a:p>
        </p:txBody>
      </p:sp>
      <p:sp>
        <p:nvSpPr>
          <p:cNvPr id="28" name="PA-文本框 27">
            <a:extLst>
              <a:ext uri="{FF2B5EF4-FFF2-40B4-BE49-F238E27FC236}">
                <a16:creationId xmlns:a16="http://schemas.microsoft.com/office/drawing/2014/main" id="{4B56BB04-6EAF-4EEF-87C6-E9BE7AF2EE06}"/>
              </a:ext>
            </a:extLst>
          </p:cNvPr>
          <p:cNvSpPr txBox="1"/>
          <p:nvPr>
            <p:custDataLst>
              <p:tags r:id="rId4"/>
            </p:custDataLst>
          </p:nvPr>
        </p:nvSpPr>
        <p:spPr>
          <a:xfrm>
            <a:off x="2676508" y="2046817"/>
            <a:ext cx="2290282" cy="1809620"/>
          </a:xfrm>
          <a:custGeom>
            <a:avLst/>
            <a:gdLst/>
            <a:ahLst/>
            <a:cxnLst/>
            <a:rect l="l" t="t" r="r" b="b"/>
            <a:pathLst>
              <a:path w="2290282" h="1809620">
                <a:moveTo>
                  <a:pt x="1511408" y="1287574"/>
                </a:moveTo>
                <a:lnTo>
                  <a:pt x="1496673" y="1325465"/>
                </a:lnTo>
                <a:cubicBezTo>
                  <a:pt x="1503690" y="1335288"/>
                  <a:pt x="1512110" y="1343708"/>
                  <a:pt x="1521933" y="1350725"/>
                </a:cubicBezTo>
                <a:cubicBezTo>
                  <a:pt x="1545790" y="1366162"/>
                  <a:pt x="1575962" y="1378090"/>
                  <a:pt x="1612449" y="1386510"/>
                </a:cubicBezTo>
                <a:cubicBezTo>
                  <a:pt x="1605433" y="1380897"/>
                  <a:pt x="1591399" y="1368969"/>
                  <a:pt x="1570349" y="1350725"/>
                </a:cubicBezTo>
                <a:cubicBezTo>
                  <a:pt x="1549299" y="1332481"/>
                  <a:pt x="1531757" y="1314238"/>
                  <a:pt x="1517723" y="1295994"/>
                </a:cubicBezTo>
                <a:close/>
                <a:moveTo>
                  <a:pt x="547307" y="1233370"/>
                </a:moveTo>
                <a:cubicBezTo>
                  <a:pt x="550815" y="1233721"/>
                  <a:pt x="552920" y="1235650"/>
                  <a:pt x="553622" y="1239159"/>
                </a:cubicBezTo>
                <a:lnTo>
                  <a:pt x="536782" y="1245474"/>
                </a:lnTo>
                <a:cubicBezTo>
                  <a:pt x="536782" y="1245474"/>
                  <a:pt x="535378" y="1244421"/>
                  <a:pt x="532571" y="1242316"/>
                </a:cubicBezTo>
                <a:cubicBezTo>
                  <a:pt x="529765" y="1240211"/>
                  <a:pt x="529765" y="1238457"/>
                  <a:pt x="532571" y="1237054"/>
                </a:cubicBezTo>
                <a:cubicBezTo>
                  <a:pt x="538887" y="1234247"/>
                  <a:pt x="543798" y="1233019"/>
                  <a:pt x="547307" y="1233370"/>
                </a:cubicBezTo>
                <a:close/>
                <a:moveTo>
                  <a:pt x="713604" y="1176008"/>
                </a:moveTo>
                <a:cubicBezTo>
                  <a:pt x="707990" y="1177411"/>
                  <a:pt x="703079" y="1181621"/>
                  <a:pt x="698868" y="1188638"/>
                </a:cubicBezTo>
                <a:lnTo>
                  <a:pt x="694658" y="1194953"/>
                </a:lnTo>
                <a:cubicBezTo>
                  <a:pt x="697465" y="1196357"/>
                  <a:pt x="700272" y="1196357"/>
                  <a:pt x="703079" y="1194953"/>
                </a:cubicBezTo>
                <a:lnTo>
                  <a:pt x="707289" y="1194953"/>
                </a:lnTo>
                <a:cubicBezTo>
                  <a:pt x="711499" y="1194953"/>
                  <a:pt x="714305" y="1192848"/>
                  <a:pt x="715709" y="1188638"/>
                </a:cubicBezTo>
                <a:cubicBezTo>
                  <a:pt x="717112" y="1184428"/>
                  <a:pt x="717814" y="1181621"/>
                  <a:pt x="717814" y="1180218"/>
                </a:cubicBezTo>
                <a:cubicBezTo>
                  <a:pt x="717814" y="1177411"/>
                  <a:pt x="716410" y="1176008"/>
                  <a:pt x="713604" y="1176008"/>
                </a:cubicBezTo>
                <a:close/>
                <a:moveTo>
                  <a:pt x="1294591" y="978136"/>
                </a:moveTo>
                <a:cubicBezTo>
                  <a:pt x="1284767" y="978136"/>
                  <a:pt x="1278452" y="982346"/>
                  <a:pt x="1275645" y="990766"/>
                </a:cubicBezTo>
                <a:cubicBezTo>
                  <a:pt x="1272839" y="999186"/>
                  <a:pt x="1271435" y="1005501"/>
                  <a:pt x="1271435" y="1009711"/>
                </a:cubicBezTo>
                <a:cubicBezTo>
                  <a:pt x="1274242" y="1027955"/>
                  <a:pt x="1277049" y="1056723"/>
                  <a:pt x="1279855" y="1096017"/>
                </a:cubicBezTo>
                <a:cubicBezTo>
                  <a:pt x="1281259" y="1107244"/>
                  <a:pt x="1282662" y="1123031"/>
                  <a:pt x="1284065" y="1143380"/>
                </a:cubicBezTo>
                <a:cubicBezTo>
                  <a:pt x="1285469" y="1163729"/>
                  <a:pt x="1286170" y="1181621"/>
                  <a:pt x="1286170" y="1197058"/>
                </a:cubicBezTo>
                <a:lnTo>
                  <a:pt x="1286170" y="1203373"/>
                </a:lnTo>
                <a:cubicBezTo>
                  <a:pt x="1286170" y="1210390"/>
                  <a:pt x="1285469" y="1216003"/>
                  <a:pt x="1284065" y="1220213"/>
                </a:cubicBezTo>
                <a:lnTo>
                  <a:pt x="1288276" y="1220213"/>
                </a:lnTo>
                <a:lnTo>
                  <a:pt x="1300906" y="1186533"/>
                </a:lnTo>
                <a:cubicBezTo>
                  <a:pt x="1307922" y="1166886"/>
                  <a:pt x="1323359" y="1124084"/>
                  <a:pt x="1347216" y="1058127"/>
                </a:cubicBezTo>
                <a:lnTo>
                  <a:pt x="1347216" y="1051812"/>
                </a:lnTo>
                <a:cubicBezTo>
                  <a:pt x="1347216" y="1041988"/>
                  <a:pt x="1345111" y="1034270"/>
                  <a:pt x="1340901" y="1028656"/>
                </a:cubicBezTo>
                <a:cubicBezTo>
                  <a:pt x="1329674" y="1009009"/>
                  <a:pt x="1319851" y="994976"/>
                  <a:pt x="1311431" y="986556"/>
                </a:cubicBezTo>
                <a:cubicBezTo>
                  <a:pt x="1307221" y="980942"/>
                  <a:pt x="1301607" y="978136"/>
                  <a:pt x="1294591" y="978136"/>
                </a:cubicBezTo>
                <a:close/>
                <a:moveTo>
                  <a:pt x="1618764" y="784473"/>
                </a:moveTo>
                <a:cubicBezTo>
                  <a:pt x="1615958" y="785877"/>
                  <a:pt x="1613853" y="786929"/>
                  <a:pt x="1612449" y="787631"/>
                </a:cubicBezTo>
                <a:cubicBezTo>
                  <a:pt x="1611046" y="788333"/>
                  <a:pt x="1609643" y="789385"/>
                  <a:pt x="1608239" y="790788"/>
                </a:cubicBezTo>
                <a:cubicBezTo>
                  <a:pt x="1601223" y="797805"/>
                  <a:pt x="1595609" y="806927"/>
                  <a:pt x="1591399" y="818154"/>
                </a:cubicBezTo>
                <a:cubicBezTo>
                  <a:pt x="1589996" y="822364"/>
                  <a:pt x="1587189" y="827626"/>
                  <a:pt x="1582979" y="833941"/>
                </a:cubicBezTo>
                <a:cubicBezTo>
                  <a:pt x="1578769" y="840256"/>
                  <a:pt x="1574559" y="849027"/>
                  <a:pt x="1570349" y="860254"/>
                </a:cubicBezTo>
                <a:lnTo>
                  <a:pt x="1566139" y="858149"/>
                </a:lnTo>
                <a:lnTo>
                  <a:pt x="1566139" y="849729"/>
                </a:lnTo>
                <a:cubicBezTo>
                  <a:pt x="1566139" y="844116"/>
                  <a:pt x="1568244" y="835345"/>
                  <a:pt x="1572454" y="823416"/>
                </a:cubicBezTo>
                <a:cubicBezTo>
                  <a:pt x="1576664" y="811488"/>
                  <a:pt x="1578769" y="801313"/>
                  <a:pt x="1578769" y="792893"/>
                </a:cubicBezTo>
                <a:cubicBezTo>
                  <a:pt x="1573156" y="795700"/>
                  <a:pt x="1566840" y="798858"/>
                  <a:pt x="1559824" y="802366"/>
                </a:cubicBezTo>
                <a:cubicBezTo>
                  <a:pt x="1552807" y="805874"/>
                  <a:pt x="1545790" y="809032"/>
                  <a:pt x="1538773" y="811839"/>
                </a:cubicBezTo>
                <a:lnTo>
                  <a:pt x="1505093" y="828679"/>
                </a:lnTo>
                <a:cubicBezTo>
                  <a:pt x="1500883" y="830082"/>
                  <a:pt x="1492463" y="832889"/>
                  <a:pt x="1479833" y="837099"/>
                </a:cubicBezTo>
                <a:cubicBezTo>
                  <a:pt x="1467203" y="841309"/>
                  <a:pt x="1456677" y="846221"/>
                  <a:pt x="1448257" y="851834"/>
                </a:cubicBezTo>
                <a:cubicBezTo>
                  <a:pt x="1438434" y="856044"/>
                  <a:pt x="1425453" y="862008"/>
                  <a:pt x="1409314" y="869727"/>
                </a:cubicBezTo>
                <a:cubicBezTo>
                  <a:pt x="1393176" y="877445"/>
                  <a:pt x="1375283" y="886918"/>
                  <a:pt x="1355636" y="898145"/>
                </a:cubicBezTo>
                <a:cubicBezTo>
                  <a:pt x="1348620" y="900951"/>
                  <a:pt x="1340550" y="905512"/>
                  <a:pt x="1331428" y="911827"/>
                </a:cubicBezTo>
                <a:cubicBezTo>
                  <a:pt x="1322307" y="918142"/>
                  <a:pt x="1314939" y="922703"/>
                  <a:pt x="1309326" y="925510"/>
                </a:cubicBezTo>
                <a:cubicBezTo>
                  <a:pt x="1305116" y="928317"/>
                  <a:pt x="1302660" y="931825"/>
                  <a:pt x="1301958" y="936035"/>
                </a:cubicBezTo>
                <a:cubicBezTo>
                  <a:pt x="1301256" y="940245"/>
                  <a:pt x="1302309" y="944455"/>
                  <a:pt x="1305116" y="948665"/>
                </a:cubicBezTo>
                <a:cubicBezTo>
                  <a:pt x="1331779" y="987959"/>
                  <a:pt x="1347918" y="1013219"/>
                  <a:pt x="1353531" y="1024446"/>
                </a:cubicBezTo>
                <a:cubicBezTo>
                  <a:pt x="1353531" y="1024446"/>
                  <a:pt x="1356338" y="1016026"/>
                  <a:pt x="1361951" y="999186"/>
                </a:cubicBezTo>
                <a:cubicBezTo>
                  <a:pt x="1367565" y="978136"/>
                  <a:pt x="1371073" y="964804"/>
                  <a:pt x="1372477" y="959190"/>
                </a:cubicBezTo>
                <a:cubicBezTo>
                  <a:pt x="1376687" y="952174"/>
                  <a:pt x="1378792" y="943052"/>
                  <a:pt x="1378792" y="931825"/>
                </a:cubicBezTo>
                <a:lnTo>
                  <a:pt x="1387212" y="925510"/>
                </a:lnTo>
                <a:lnTo>
                  <a:pt x="1393527" y="933930"/>
                </a:lnTo>
                <a:cubicBezTo>
                  <a:pt x="1397737" y="949367"/>
                  <a:pt x="1406859" y="959892"/>
                  <a:pt x="1420892" y="965505"/>
                </a:cubicBezTo>
                <a:cubicBezTo>
                  <a:pt x="1429312" y="966909"/>
                  <a:pt x="1435276" y="970066"/>
                  <a:pt x="1438785" y="974978"/>
                </a:cubicBezTo>
                <a:cubicBezTo>
                  <a:pt x="1442293" y="979890"/>
                  <a:pt x="1445451" y="987959"/>
                  <a:pt x="1448257" y="999186"/>
                </a:cubicBezTo>
                <a:cubicBezTo>
                  <a:pt x="1452467" y="1007606"/>
                  <a:pt x="1455274" y="1012518"/>
                  <a:pt x="1456677" y="1013921"/>
                </a:cubicBezTo>
                <a:cubicBezTo>
                  <a:pt x="1463694" y="1018131"/>
                  <a:pt x="1467203" y="1024446"/>
                  <a:pt x="1467203" y="1032866"/>
                </a:cubicBezTo>
                <a:cubicBezTo>
                  <a:pt x="1467203" y="1035673"/>
                  <a:pt x="1467904" y="1039883"/>
                  <a:pt x="1469308" y="1045496"/>
                </a:cubicBezTo>
                <a:cubicBezTo>
                  <a:pt x="1470711" y="1051110"/>
                  <a:pt x="1472816" y="1055320"/>
                  <a:pt x="1475623" y="1058127"/>
                </a:cubicBezTo>
                <a:cubicBezTo>
                  <a:pt x="1478429" y="1060933"/>
                  <a:pt x="1482639" y="1063038"/>
                  <a:pt x="1488253" y="1064442"/>
                </a:cubicBezTo>
                <a:cubicBezTo>
                  <a:pt x="1498076" y="1068652"/>
                  <a:pt x="1504391" y="1077773"/>
                  <a:pt x="1507198" y="1091807"/>
                </a:cubicBezTo>
                <a:cubicBezTo>
                  <a:pt x="1507198" y="1107244"/>
                  <a:pt x="1508601" y="1126189"/>
                  <a:pt x="1511408" y="1148643"/>
                </a:cubicBezTo>
                <a:cubicBezTo>
                  <a:pt x="1512812" y="1155659"/>
                  <a:pt x="1515969" y="1161624"/>
                  <a:pt x="1520881" y="1166535"/>
                </a:cubicBezTo>
                <a:cubicBezTo>
                  <a:pt x="1525792" y="1171447"/>
                  <a:pt x="1531055" y="1173903"/>
                  <a:pt x="1536668" y="1173903"/>
                </a:cubicBezTo>
                <a:cubicBezTo>
                  <a:pt x="1549299" y="1173903"/>
                  <a:pt x="1556315" y="1167588"/>
                  <a:pt x="1557719" y="1154958"/>
                </a:cubicBezTo>
                <a:cubicBezTo>
                  <a:pt x="1557719" y="1153554"/>
                  <a:pt x="1558420" y="1151800"/>
                  <a:pt x="1559824" y="1149695"/>
                </a:cubicBezTo>
                <a:cubicBezTo>
                  <a:pt x="1561227" y="1147590"/>
                  <a:pt x="1561227" y="1145836"/>
                  <a:pt x="1559824" y="1144433"/>
                </a:cubicBezTo>
                <a:cubicBezTo>
                  <a:pt x="1568244" y="1126189"/>
                  <a:pt x="1579471" y="1098824"/>
                  <a:pt x="1593504" y="1062337"/>
                </a:cubicBezTo>
                <a:cubicBezTo>
                  <a:pt x="1597714" y="1052513"/>
                  <a:pt x="1602626" y="1040234"/>
                  <a:pt x="1608239" y="1025499"/>
                </a:cubicBezTo>
                <a:cubicBezTo>
                  <a:pt x="1613853" y="1010763"/>
                  <a:pt x="1619466" y="993573"/>
                  <a:pt x="1625079" y="973926"/>
                </a:cubicBezTo>
                <a:cubicBezTo>
                  <a:pt x="1630693" y="958489"/>
                  <a:pt x="1634903" y="944806"/>
                  <a:pt x="1637710" y="932878"/>
                </a:cubicBezTo>
                <a:cubicBezTo>
                  <a:pt x="1640516" y="920949"/>
                  <a:pt x="1642621" y="911477"/>
                  <a:pt x="1644025" y="904460"/>
                </a:cubicBezTo>
                <a:lnTo>
                  <a:pt x="1650340" y="868674"/>
                </a:lnTo>
                <a:lnTo>
                  <a:pt x="1652445" y="860254"/>
                </a:lnTo>
                <a:cubicBezTo>
                  <a:pt x="1652445" y="853237"/>
                  <a:pt x="1646831" y="848326"/>
                  <a:pt x="1635605" y="845519"/>
                </a:cubicBezTo>
                <a:lnTo>
                  <a:pt x="1631395" y="845519"/>
                </a:lnTo>
                <a:cubicBezTo>
                  <a:pt x="1622974" y="845519"/>
                  <a:pt x="1616659" y="842011"/>
                  <a:pt x="1612449" y="834994"/>
                </a:cubicBezTo>
                <a:cubicBezTo>
                  <a:pt x="1604029" y="823767"/>
                  <a:pt x="1604029" y="815347"/>
                  <a:pt x="1612449" y="809734"/>
                </a:cubicBezTo>
                <a:cubicBezTo>
                  <a:pt x="1615256" y="804120"/>
                  <a:pt x="1616659" y="799910"/>
                  <a:pt x="1616659" y="797103"/>
                </a:cubicBezTo>
                <a:cubicBezTo>
                  <a:pt x="1618063" y="795700"/>
                  <a:pt x="1618764" y="791490"/>
                  <a:pt x="1618764" y="784473"/>
                </a:cubicBezTo>
                <a:close/>
                <a:moveTo>
                  <a:pt x="713604" y="502400"/>
                </a:moveTo>
                <a:lnTo>
                  <a:pt x="711499" y="508715"/>
                </a:lnTo>
                <a:cubicBezTo>
                  <a:pt x="703079" y="515732"/>
                  <a:pt x="697114" y="523099"/>
                  <a:pt x="693606" y="530818"/>
                </a:cubicBezTo>
                <a:cubicBezTo>
                  <a:pt x="690098" y="538536"/>
                  <a:pt x="687642" y="543799"/>
                  <a:pt x="686238" y="546606"/>
                </a:cubicBezTo>
                <a:cubicBezTo>
                  <a:pt x="684835" y="550816"/>
                  <a:pt x="682379" y="554675"/>
                  <a:pt x="678871" y="558183"/>
                </a:cubicBezTo>
                <a:cubicBezTo>
                  <a:pt x="675362" y="561692"/>
                  <a:pt x="672907" y="564849"/>
                  <a:pt x="671503" y="567656"/>
                </a:cubicBezTo>
                <a:cubicBezTo>
                  <a:pt x="668696" y="574673"/>
                  <a:pt x="665188" y="580988"/>
                  <a:pt x="660978" y="586601"/>
                </a:cubicBezTo>
                <a:cubicBezTo>
                  <a:pt x="656768" y="592214"/>
                  <a:pt x="653260" y="597126"/>
                  <a:pt x="650453" y="601336"/>
                </a:cubicBezTo>
                <a:cubicBezTo>
                  <a:pt x="642033" y="613966"/>
                  <a:pt x="635718" y="622386"/>
                  <a:pt x="631508" y="626596"/>
                </a:cubicBezTo>
                <a:cubicBezTo>
                  <a:pt x="627298" y="639227"/>
                  <a:pt x="623088" y="649752"/>
                  <a:pt x="618877" y="658172"/>
                </a:cubicBezTo>
                <a:lnTo>
                  <a:pt x="585197" y="702377"/>
                </a:lnTo>
                <a:cubicBezTo>
                  <a:pt x="583794" y="706587"/>
                  <a:pt x="581338" y="710797"/>
                  <a:pt x="577830" y="715008"/>
                </a:cubicBezTo>
                <a:cubicBezTo>
                  <a:pt x="574321" y="719217"/>
                  <a:pt x="571164" y="724129"/>
                  <a:pt x="568357" y="729743"/>
                </a:cubicBezTo>
                <a:cubicBezTo>
                  <a:pt x="557130" y="740969"/>
                  <a:pt x="550815" y="747986"/>
                  <a:pt x="549412" y="750793"/>
                </a:cubicBezTo>
                <a:lnTo>
                  <a:pt x="562042" y="750793"/>
                </a:lnTo>
                <a:cubicBezTo>
                  <a:pt x="566252" y="750793"/>
                  <a:pt x="572567" y="752898"/>
                  <a:pt x="580987" y="757108"/>
                </a:cubicBezTo>
                <a:lnTo>
                  <a:pt x="583092" y="759213"/>
                </a:lnTo>
                <a:lnTo>
                  <a:pt x="606247" y="761318"/>
                </a:lnTo>
                <a:cubicBezTo>
                  <a:pt x="616071" y="761318"/>
                  <a:pt x="624491" y="758511"/>
                  <a:pt x="631508" y="752898"/>
                </a:cubicBezTo>
                <a:cubicBezTo>
                  <a:pt x="637121" y="748688"/>
                  <a:pt x="645190" y="741671"/>
                  <a:pt x="655715" y="731848"/>
                </a:cubicBezTo>
                <a:cubicBezTo>
                  <a:pt x="666241" y="722024"/>
                  <a:pt x="676415" y="715008"/>
                  <a:pt x="686238" y="710797"/>
                </a:cubicBezTo>
                <a:lnTo>
                  <a:pt x="686238" y="712903"/>
                </a:lnTo>
                <a:lnTo>
                  <a:pt x="654663" y="748688"/>
                </a:lnTo>
                <a:lnTo>
                  <a:pt x="658873" y="750793"/>
                </a:lnTo>
                <a:cubicBezTo>
                  <a:pt x="664486" y="749390"/>
                  <a:pt x="672907" y="743074"/>
                  <a:pt x="684133" y="731848"/>
                </a:cubicBezTo>
                <a:cubicBezTo>
                  <a:pt x="698167" y="720621"/>
                  <a:pt x="708692" y="712903"/>
                  <a:pt x="715709" y="708692"/>
                </a:cubicBezTo>
                <a:cubicBezTo>
                  <a:pt x="718515" y="707289"/>
                  <a:pt x="722375" y="704833"/>
                  <a:pt x="727286" y="701325"/>
                </a:cubicBezTo>
                <a:cubicBezTo>
                  <a:pt x="732198" y="697816"/>
                  <a:pt x="737461" y="695361"/>
                  <a:pt x="743074" y="693957"/>
                </a:cubicBezTo>
                <a:lnTo>
                  <a:pt x="751494" y="693957"/>
                </a:lnTo>
                <a:cubicBezTo>
                  <a:pt x="764124" y="693957"/>
                  <a:pt x="772544" y="696764"/>
                  <a:pt x="776754" y="702377"/>
                </a:cubicBezTo>
                <a:cubicBezTo>
                  <a:pt x="790788" y="710797"/>
                  <a:pt x="802716" y="715709"/>
                  <a:pt x="812540" y="717113"/>
                </a:cubicBezTo>
                <a:cubicBezTo>
                  <a:pt x="833590" y="721323"/>
                  <a:pt x="840607" y="736058"/>
                  <a:pt x="833590" y="761318"/>
                </a:cubicBezTo>
                <a:cubicBezTo>
                  <a:pt x="830783" y="764125"/>
                  <a:pt x="829731" y="767282"/>
                  <a:pt x="830433" y="770791"/>
                </a:cubicBezTo>
                <a:cubicBezTo>
                  <a:pt x="831134" y="774299"/>
                  <a:pt x="832888" y="776053"/>
                  <a:pt x="835695" y="776053"/>
                </a:cubicBezTo>
                <a:cubicBezTo>
                  <a:pt x="846922" y="781667"/>
                  <a:pt x="856745" y="784473"/>
                  <a:pt x="865165" y="784473"/>
                </a:cubicBezTo>
                <a:cubicBezTo>
                  <a:pt x="866569" y="785877"/>
                  <a:pt x="871481" y="788683"/>
                  <a:pt x="879901" y="792893"/>
                </a:cubicBezTo>
                <a:cubicBezTo>
                  <a:pt x="884111" y="794297"/>
                  <a:pt x="886216" y="797103"/>
                  <a:pt x="886216" y="801313"/>
                </a:cubicBezTo>
                <a:lnTo>
                  <a:pt x="886216" y="811839"/>
                </a:lnTo>
                <a:cubicBezTo>
                  <a:pt x="886216" y="813242"/>
                  <a:pt x="887619" y="820960"/>
                  <a:pt x="890426" y="834994"/>
                </a:cubicBezTo>
                <a:cubicBezTo>
                  <a:pt x="890426" y="836397"/>
                  <a:pt x="891127" y="838853"/>
                  <a:pt x="892531" y="842362"/>
                </a:cubicBezTo>
                <a:cubicBezTo>
                  <a:pt x="893934" y="845870"/>
                  <a:pt x="892531" y="849027"/>
                  <a:pt x="888321" y="851834"/>
                </a:cubicBezTo>
                <a:cubicBezTo>
                  <a:pt x="884111" y="854641"/>
                  <a:pt x="883409" y="857448"/>
                  <a:pt x="886216" y="860254"/>
                </a:cubicBezTo>
                <a:lnTo>
                  <a:pt x="888321" y="868674"/>
                </a:lnTo>
                <a:cubicBezTo>
                  <a:pt x="888321" y="872884"/>
                  <a:pt x="886917" y="876042"/>
                  <a:pt x="884111" y="878147"/>
                </a:cubicBezTo>
                <a:cubicBezTo>
                  <a:pt x="881304" y="880252"/>
                  <a:pt x="877094" y="880603"/>
                  <a:pt x="871481" y="879199"/>
                </a:cubicBezTo>
                <a:lnTo>
                  <a:pt x="848325" y="885515"/>
                </a:lnTo>
                <a:cubicBezTo>
                  <a:pt x="839905" y="882708"/>
                  <a:pt x="832888" y="883409"/>
                  <a:pt x="827275" y="887620"/>
                </a:cubicBezTo>
                <a:cubicBezTo>
                  <a:pt x="810435" y="887620"/>
                  <a:pt x="798506" y="891830"/>
                  <a:pt x="791490" y="900250"/>
                </a:cubicBezTo>
                <a:cubicBezTo>
                  <a:pt x="788683" y="901653"/>
                  <a:pt x="784122" y="903056"/>
                  <a:pt x="777807" y="904460"/>
                </a:cubicBezTo>
                <a:cubicBezTo>
                  <a:pt x="771492" y="905863"/>
                  <a:pt x="766931" y="907968"/>
                  <a:pt x="764124" y="910775"/>
                </a:cubicBezTo>
                <a:lnTo>
                  <a:pt x="705183" y="912880"/>
                </a:lnTo>
                <a:cubicBezTo>
                  <a:pt x="699570" y="911477"/>
                  <a:pt x="693255" y="909722"/>
                  <a:pt x="686238" y="907617"/>
                </a:cubicBezTo>
                <a:cubicBezTo>
                  <a:pt x="679222" y="905512"/>
                  <a:pt x="671503" y="903758"/>
                  <a:pt x="663083" y="902355"/>
                </a:cubicBezTo>
                <a:cubicBezTo>
                  <a:pt x="658873" y="900951"/>
                  <a:pt x="652207" y="899197"/>
                  <a:pt x="643085" y="897092"/>
                </a:cubicBezTo>
                <a:cubicBezTo>
                  <a:pt x="633963" y="894987"/>
                  <a:pt x="625894" y="893935"/>
                  <a:pt x="618877" y="893935"/>
                </a:cubicBezTo>
                <a:cubicBezTo>
                  <a:pt x="616071" y="893935"/>
                  <a:pt x="610457" y="895338"/>
                  <a:pt x="602037" y="898145"/>
                </a:cubicBezTo>
                <a:lnTo>
                  <a:pt x="591512" y="893935"/>
                </a:lnTo>
                <a:cubicBezTo>
                  <a:pt x="590109" y="889724"/>
                  <a:pt x="587302" y="887620"/>
                  <a:pt x="583092" y="887620"/>
                </a:cubicBezTo>
                <a:cubicBezTo>
                  <a:pt x="581689" y="886216"/>
                  <a:pt x="580285" y="886567"/>
                  <a:pt x="578882" y="888672"/>
                </a:cubicBezTo>
                <a:cubicBezTo>
                  <a:pt x="577479" y="890777"/>
                  <a:pt x="576777" y="893233"/>
                  <a:pt x="576777" y="896040"/>
                </a:cubicBezTo>
                <a:lnTo>
                  <a:pt x="555727" y="902355"/>
                </a:lnTo>
                <a:cubicBezTo>
                  <a:pt x="558534" y="899548"/>
                  <a:pt x="561340" y="897443"/>
                  <a:pt x="564147" y="896040"/>
                </a:cubicBezTo>
                <a:cubicBezTo>
                  <a:pt x="566954" y="894636"/>
                  <a:pt x="568708" y="892882"/>
                  <a:pt x="569409" y="890777"/>
                </a:cubicBezTo>
                <a:cubicBezTo>
                  <a:pt x="570111" y="888672"/>
                  <a:pt x="568357" y="885515"/>
                  <a:pt x="564147" y="881305"/>
                </a:cubicBezTo>
                <a:cubicBezTo>
                  <a:pt x="547307" y="893935"/>
                  <a:pt x="538185" y="900951"/>
                  <a:pt x="536782" y="902355"/>
                </a:cubicBezTo>
                <a:cubicBezTo>
                  <a:pt x="486261" y="952875"/>
                  <a:pt x="456089" y="983749"/>
                  <a:pt x="446266" y="994976"/>
                </a:cubicBezTo>
                <a:lnTo>
                  <a:pt x="412585" y="1037076"/>
                </a:lnTo>
                <a:cubicBezTo>
                  <a:pt x="406972" y="1045496"/>
                  <a:pt x="402762" y="1057425"/>
                  <a:pt x="399955" y="1072862"/>
                </a:cubicBezTo>
                <a:cubicBezTo>
                  <a:pt x="398552" y="1072862"/>
                  <a:pt x="398201" y="1073563"/>
                  <a:pt x="398902" y="1074967"/>
                </a:cubicBezTo>
                <a:cubicBezTo>
                  <a:pt x="399604" y="1076370"/>
                  <a:pt x="399955" y="1078475"/>
                  <a:pt x="399955" y="1081282"/>
                </a:cubicBezTo>
                <a:cubicBezTo>
                  <a:pt x="401358" y="1079878"/>
                  <a:pt x="404165" y="1079878"/>
                  <a:pt x="408375" y="1081282"/>
                </a:cubicBezTo>
                <a:cubicBezTo>
                  <a:pt x="411182" y="1072862"/>
                  <a:pt x="413988" y="1066547"/>
                  <a:pt x="416795" y="1062337"/>
                </a:cubicBezTo>
                <a:cubicBezTo>
                  <a:pt x="426619" y="1044093"/>
                  <a:pt x="436442" y="1030060"/>
                  <a:pt x="446266" y="1020236"/>
                </a:cubicBezTo>
                <a:cubicBezTo>
                  <a:pt x="447669" y="1018833"/>
                  <a:pt x="449774" y="1014974"/>
                  <a:pt x="452581" y="1008659"/>
                </a:cubicBezTo>
                <a:cubicBezTo>
                  <a:pt x="455387" y="1002343"/>
                  <a:pt x="459597" y="997783"/>
                  <a:pt x="465211" y="994976"/>
                </a:cubicBezTo>
                <a:cubicBezTo>
                  <a:pt x="465211" y="992169"/>
                  <a:pt x="467316" y="990766"/>
                  <a:pt x="471526" y="990766"/>
                </a:cubicBezTo>
                <a:cubicBezTo>
                  <a:pt x="464509" y="999186"/>
                  <a:pt x="458896" y="1007255"/>
                  <a:pt x="454686" y="1014974"/>
                </a:cubicBezTo>
                <a:cubicBezTo>
                  <a:pt x="450475" y="1022692"/>
                  <a:pt x="446266" y="1029358"/>
                  <a:pt x="442055" y="1034971"/>
                </a:cubicBezTo>
                <a:cubicBezTo>
                  <a:pt x="428022" y="1046198"/>
                  <a:pt x="421005" y="1057425"/>
                  <a:pt x="421005" y="1068652"/>
                </a:cubicBezTo>
                <a:lnTo>
                  <a:pt x="421005" y="1072862"/>
                </a:lnTo>
                <a:cubicBezTo>
                  <a:pt x="421005" y="1079878"/>
                  <a:pt x="417497" y="1086895"/>
                  <a:pt x="410480" y="1093912"/>
                </a:cubicBezTo>
                <a:lnTo>
                  <a:pt x="408375" y="1100227"/>
                </a:lnTo>
                <a:cubicBezTo>
                  <a:pt x="408375" y="1108647"/>
                  <a:pt x="417497" y="1117067"/>
                  <a:pt x="435740" y="1125487"/>
                </a:cubicBezTo>
                <a:cubicBezTo>
                  <a:pt x="435740" y="1131101"/>
                  <a:pt x="437144" y="1134258"/>
                  <a:pt x="439950" y="1134960"/>
                </a:cubicBezTo>
                <a:cubicBezTo>
                  <a:pt x="442757" y="1135662"/>
                  <a:pt x="447669" y="1136013"/>
                  <a:pt x="454686" y="1136013"/>
                </a:cubicBezTo>
                <a:cubicBezTo>
                  <a:pt x="470122" y="1133206"/>
                  <a:pt x="486261" y="1127242"/>
                  <a:pt x="503101" y="1118120"/>
                </a:cubicBezTo>
                <a:cubicBezTo>
                  <a:pt x="519941" y="1108998"/>
                  <a:pt x="531168" y="1103034"/>
                  <a:pt x="536782" y="1100227"/>
                </a:cubicBezTo>
                <a:cubicBezTo>
                  <a:pt x="562042" y="1093210"/>
                  <a:pt x="597126" y="1079177"/>
                  <a:pt x="642033" y="1058127"/>
                </a:cubicBezTo>
                <a:cubicBezTo>
                  <a:pt x="649050" y="1053917"/>
                  <a:pt x="656417" y="1050408"/>
                  <a:pt x="664136" y="1047601"/>
                </a:cubicBezTo>
                <a:cubicBezTo>
                  <a:pt x="671854" y="1044795"/>
                  <a:pt x="679222" y="1041286"/>
                  <a:pt x="686238" y="1037076"/>
                </a:cubicBezTo>
                <a:cubicBezTo>
                  <a:pt x="728339" y="1023043"/>
                  <a:pt x="749389" y="1016026"/>
                  <a:pt x="749389" y="1016026"/>
                </a:cubicBezTo>
                <a:cubicBezTo>
                  <a:pt x="750792" y="1013219"/>
                  <a:pt x="752547" y="1011816"/>
                  <a:pt x="754652" y="1011816"/>
                </a:cubicBezTo>
                <a:cubicBezTo>
                  <a:pt x="756757" y="1011816"/>
                  <a:pt x="759212" y="1011816"/>
                  <a:pt x="762019" y="1011816"/>
                </a:cubicBezTo>
                <a:cubicBezTo>
                  <a:pt x="791490" y="1000589"/>
                  <a:pt x="816750" y="990064"/>
                  <a:pt x="837800" y="980241"/>
                </a:cubicBezTo>
                <a:cubicBezTo>
                  <a:pt x="839204" y="977434"/>
                  <a:pt x="842361" y="975329"/>
                  <a:pt x="847273" y="973926"/>
                </a:cubicBezTo>
                <a:cubicBezTo>
                  <a:pt x="852184" y="972522"/>
                  <a:pt x="855342" y="971820"/>
                  <a:pt x="856745" y="971820"/>
                </a:cubicBezTo>
                <a:cubicBezTo>
                  <a:pt x="863762" y="970417"/>
                  <a:pt x="867621" y="969365"/>
                  <a:pt x="868323" y="968663"/>
                </a:cubicBezTo>
                <a:cubicBezTo>
                  <a:pt x="869025" y="967961"/>
                  <a:pt x="867270" y="964102"/>
                  <a:pt x="863060" y="957085"/>
                </a:cubicBezTo>
                <a:cubicBezTo>
                  <a:pt x="865867" y="955682"/>
                  <a:pt x="869376" y="952875"/>
                  <a:pt x="873586" y="948665"/>
                </a:cubicBezTo>
                <a:cubicBezTo>
                  <a:pt x="877796" y="944455"/>
                  <a:pt x="882006" y="941649"/>
                  <a:pt x="886216" y="940245"/>
                </a:cubicBezTo>
                <a:cubicBezTo>
                  <a:pt x="894636" y="945859"/>
                  <a:pt x="906915" y="951823"/>
                  <a:pt x="923054" y="958138"/>
                </a:cubicBezTo>
                <a:cubicBezTo>
                  <a:pt x="939192" y="964453"/>
                  <a:pt x="950770" y="969014"/>
                  <a:pt x="957787" y="971820"/>
                </a:cubicBezTo>
                <a:cubicBezTo>
                  <a:pt x="974627" y="983047"/>
                  <a:pt x="983047" y="996379"/>
                  <a:pt x="983047" y="1011816"/>
                </a:cubicBezTo>
                <a:cubicBezTo>
                  <a:pt x="981644" y="1014623"/>
                  <a:pt x="983398" y="1017429"/>
                  <a:pt x="988309" y="1020236"/>
                </a:cubicBezTo>
                <a:cubicBezTo>
                  <a:pt x="993221" y="1023043"/>
                  <a:pt x="996379" y="1025148"/>
                  <a:pt x="997782" y="1026551"/>
                </a:cubicBezTo>
                <a:cubicBezTo>
                  <a:pt x="999185" y="1027955"/>
                  <a:pt x="1003045" y="1031463"/>
                  <a:pt x="1009360" y="1037076"/>
                </a:cubicBezTo>
                <a:cubicBezTo>
                  <a:pt x="1015675" y="1042690"/>
                  <a:pt x="1018832" y="1052513"/>
                  <a:pt x="1018832" y="1066547"/>
                </a:cubicBezTo>
                <a:cubicBezTo>
                  <a:pt x="1018832" y="1069353"/>
                  <a:pt x="1023042" y="1072160"/>
                  <a:pt x="1031462" y="1074967"/>
                </a:cubicBezTo>
                <a:lnTo>
                  <a:pt x="1046198" y="1081282"/>
                </a:lnTo>
                <a:cubicBezTo>
                  <a:pt x="1049004" y="1085492"/>
                  <a:pt x="1051460" y="1089000"/>
                  <a:pt x="1053565" y="1091807"/>
                </a:cubicBezTo>
                <a:cubicBezTo>
                  <a:pt x="1055670" y="1094614"/>
                  <a:pt x="1056723" y="1096719"/>
                  <a:pt x="1056723" y="1098122"/>
                </a:cubicBezTo>
                <a:cubicBezTo>
                  <a:pt x="1059530" y="1082685"/>
                  <a:pt x="1062336" y="1059530"/>
                  <a:pt x="1065143" y="1028656"/>
                </a:cubicBezTo>
                <a:cubicBezTo>
                  <a:pt x="1067950" y="994976"/>
                  <a:pt x="1070756" y="969716"/>
                  <a:pt x="1073563" y="952875"/>
                </a:cubicBezTo>
                <a:cubicBezTo>
                  <a:pt x="1070756" y="952875"/>
                  <a:pt x="1069353" y="936737"/>
                  <a:pt x="1069353" y="904460"/>
                </a:cubicBezTo>
                <a:cubicBezTo>
                  <a:pt x="1053916" y="903056"/>
                  <a:pt x="1034971" y="898145"/>
                  <a:pt x="1012517" y="889724"/>
                </a:cubicBezTo>
                <a:cubicBezTo>
                  <a:pt x="1004097" y="886918"/>
                  <a:pt x="997080" y="882006"/>
                  <a:pt x="991467" y="874989"/>
                </a:cubicBezTo>
                <a:cubicBezTo>
                  <a:pt x="985854" y="867973"/>
                  <a:pt x="981644" y="863061"/>
                  <a:pt x="978837" y="860254"/>
                </a:cubicBezTo>
                <a:cubicBezTo>
                  <a:pt x="976030" y="858851"/>
                  <a:pt x="974627" y="856746"/>
                  <a:pt x="974627" y="853939"/>
                </a:cubicBezTo>
                <a:lnTo>
                  <a:pt x="974627" y="849729"/>
                </a:lnTo>
                <a:cubicBezTo>
                  <a:pt x="974627" y="832889"/>
                  <a:pt x="965505" y="820259"/>
                  <a:pt x="947261" y="811839"/>
                </a:cubicBezTo>
                <a:cubicBezTo>
                  <a:pt x="940245" y="804822"/>
                  <a:pt x="927614" y="791490"/>
                  <a:pt x="909371" y="771843"/>
                </a:cubicBezTo>
                <a:cubicBezTo>
                  <a:pt x="882707" y="745180"/>
                  <a:pt x="863060" y="722726"/>
                  <a:pt x="850430" y="704482"/>
                </a:cubicBezTo>
                <a:cubicBezTo>
                  <a:pt x="844817" y="694659"/>
                  <a:pt x="838502" y="685537"/>
                  <a:pt x="831485" y="677117"/>
                </a:cubicBezTo>
                <a:cubicBezTo>
                  <a:pt x="824468" y="668697"/>
                  <a:pt x="818855" y="661680"/>
                  <a:pt x="814645" y="656067"/>
                </a:cubicBezTo>
                <a:cubicBezTo>
                  <a:pt x="799208" y="640630"/>
                  <a:pt x="787279" y="616773"/>
                  <a:pt x="778859" y="584496"/>
                </a:cubicBezTo>
                <a:cubicBezTo>
                  <a:pt x="776053" y="581689"/>
                  <a:pt x="769738" y="578883"/>
                  <a:pt x="759914" y="576076"/>
                </a:cubicBezTo>
                <a:lnTo>
                  <a:pt x="738864" y="533975"/>
                </a:lnTo>
                <a:cubicBezTo>
                  <a:pt x="738864" y="533975"/>
                  <a:pt x="730444" y="523450"/>
                  <a:pt x="713604" y="502400"/>
                </a:cubicBezTo>
                <a:close/>
                <a:moveTo>
                  <a:pt x="646243" y="75080"/>
                </a:moveTo>
                <a:cubicBezTo>
                  <a:pt x="650453" y="76483"/>
                  <a:pt x="659575" y="80693"/>
                  <a:pt x="673608" y="87710"/>
                </a:cubicBezTo>
                <a:cubicBezTo>
                  <a:pt x="673608" y="94727"/>
                  <a:pt x="679222" y="99639"/>
                  <a:pt x="690448" y="102445"/>
                </a:cubicBezTo>
                <a:cubicBezTo>
                  <a:pt x="705885" y="102445"/>
                  <a:pt x="711499" y="110164"/>
                  <a:pt x="707289" y="125600"/>
                </a:cubicBezTo>
                <a:cubicBezTo>
                  <a:pt x="710095" y="127004"/>
                  <a:pt x="712200" y="129811"/>
                  <a:pt x="713604" y="134021"/>
                </a:cubicBezTo>
                <a:cubicBezTo>
                  <a:pt x="727637" y="139634"/>
                  <a:pt x="740267" y="151562"/>
                  <a:pt x="751494" y="169806"/>
                </a:cubicBezTo>
                <a:cubicBezTo>
                  <a:pt x="752897" y="174016"/>
                  <a:pt x="756406" y="180331"/>
                  <a:pt x="762019" y="188751"/>
                </a:cubicBezTo>
                <a:cubicBezTo>
                  <a:pt x="766229" y="191558"/>
                  <a:pt x="768685" y="195066"/>
                  <a:pt x="769387" y="199276"/>
                </a:cubicBezTo>
                <a:cubicBezTo>
                  <a:pt x="770088" y="203486"/>
                  <a:pt x="767633" y="206293"/>
                  <a:pt x="762019" y="207696"/>
                </a:cubicBezTo>
                <a:cubicBezTo>
                  <a:pt x="764826" y="210503"/>
                  <a:pt x="767633" y="212608"/>
                  <a:pt x="770439" y="214011"/>
                </a:cubicBezTo>
                <a:cubicBezTo>
                  <a:pt x="773246" y="215415"/>
                  <a:pt x="775351" y="217520"/>
                  <a:pt x="776754" y="220327"/>
                </a:cubicBezTo>
                <a:cubicBezTo>
                  <a:pt x="790788" y="234360"/>
                  <a:pt x="797805" y="241377"/>
                  <a:pt x="797805" y="241377"/>
                </a:cubicBezTo>
                <a:cubicBezTo>
                  <a:pt x="796401" y="242780"/>
                  <a:pt x="795349" y="243833"/>
                  <a:pt x="794647" y="244534"/>
                </a:cubicBezTo>
                <a:cubicBezTo>
                  <a:pt x="793945" y="245236"/>
                  <a:pt x="793595" y="245587"/>
                  <a:pt x="793595" y="245587"/>
                </a:cubicBezTo>
                <a:cubicBezTo>
                  <a:pt x="797805" y="266637"/>
                  <a:pt x="799910" y="286284"/>
                  <a:pt x="799910" y="304528"/>
                </a:cubicBezTo>
                <a:cubicBezTo>
                  <a:pt x="799910" y="305931"/>
                  <a:pt x="799208" y="307334"/>
                  <a:pt x="797805" y="308738"/>
                </a:cubicBezTo>
                <a:cubicBezTo>
                  <a:pt x="796401" y="310141"/>
                  <a:pt x="794296" y="312948"/>
                  <a:pt x="791490" y="317158"/>
                </a:cubicBezTo>
                <a:cubicBezTo>
                  <a:pt x="790086" y="328384"/>
                  <a:pt x="786578" y="342067"/>
                  <a:pt x="780964" y="358206"/>
                </a:cubicBezTo>
                <a:cubicBezTo>
                  <a:pt x="775351" y="374344"/>
                  <a:pt x="771141" y="386624"/>
                  <a:pt x="768334" y="395044"/>
                </a:cubicBezTo>
                <a:cubicBezTo>
                  <a:pt x="766931" y="396447"/>
                  <a:pt x="765177" y="398903"/>
                  <a:pt x="763072" y="402411"/>
                </a:cubicBezTo>
                <a:cubicBezTo>
                  <a:pt x="760967" y="405920"/>
                  <a:pt x="759914" y="409077"/>
                  <a:pt x="759914" y="411884"/>
                </a:cubicBezTo>
                <a:lnTo>
                  <a:pt x="757809" y="416094"/>
                </a:lnTo>
                <a:cubicBezTo>
                  <a:pt x="780263" y="432934"/>
                  <a:pt x="792893" y="442758"/>
                  <a:pt x="795700" y="445564"/>
                </a:cubicBezTo>
                <a:cubicBezTo>
                  <a:pt x="804120" y="452581"/>
                  <a:pt x="810786" y="459247"/>
                  <a:pt x="815697" y="465562"/>
                </a:cubicBezTo>
                <a:cubicBezTo>
                  <a:pt x="820609" y="471877"/>
                  <a:pt x="825170" y="477140"/>
                  <a:pt x="829380" y="481350"/>
                </a:cubicBezTo>
                <a:cubicBezTo>
                  <a:pt x="839204" y="491173"/>
                  <a:pt x="869726" y="506961"/>
                  <a:pt x="920949" y="528713"/>
                </a:cubicBezTo>
                <a:cubicBezTo>
                  <a:pt x="972171" y="550465"/>
                  <a:pt x="1014622" y="566954"/>
                  <a:pt x="1048303" y="578181"/>
                </a:cubicBezTo>
                <a:cubicBezTo>
                  <a:pt x="1044093" y="565551"/>
                  <a:pt x="1038479" y="551517"/>
                  <a:pt x="1031462" y="536080"/>
                </a:cubicBezTo>
                <a:cubicBezTo>
                  <a:pt x="1030059" y="533274"/>
                  <a:pt x="1027252" y="526257"/>
                  <a:pt x="1023042" y="515030"/>
                </a:cubicBezTo>
                <a:cubicBezTo>
                  <a:pt x="1020236" y="500997"/>
                  <a:pt x="1015324" y="491875"/>
                  <a:pt x="1008307" y="487665"/>
                </a:cubicBezTo>
                <a:cubicBezTo>
                  <a:pt x="1005500" y="484858"/>
                  <a:pt x="1003045" y="480297"/>
                  <a:pt x="1000940" y="473982"/>
                </a:cubicBezTo>
                <a:cubicBezTo>
                  <a:pt x="998835" y="467667"/>
                  <a:pt x="996379" y="462405"/>
                  <a:pt x="993572" y="458194"/>
                </a:cubicBezTo>
                <a:lnTo>
                  <a:pt x="997782" y="456089"/>
                </a:lnTo>
                <a:lnTo>
                  <a:pt x="1001992" y="464510"/>
                </a:lnTo>
                <a:cubicBezTo>
                  <a:pt x="1024446" y="470123"/>
                  <a:pt x="1040584" y="475035"/>
                  <a:pt x="1050408" y="479245"/>
                </a:cubicBezTo>
                <a:cubicBezTo>
                  <a:pt x="1051811" y="480648"/>
                  <a:pt x="1052863" y="482051"/>
                  <a:pt x="1053565" y="483455"/>
                </a:cubicBezTo>
                <a:cubicBezTo>
                  <a:pt x="1054267" y="484858"/>
                  <a:pt x="1055319" y="486261"/>
                  <a:pt x="1056723" y="487665"/>
                </a:cubicBezTo>
                <a:cubicBezTo>
                  <a:pt x="1060933" y="503102"/>
                  <a:pt x="1071458" y="512223"/>
                  <a:pt x="1088298" y="515030"/>
                </a:cubicBezTo>
                <a:cubicBezTo>
                  <a:pt x="1099525" y="516434"/>
                  <a:pt x="1107243" y="524152"/>
                  <a:pt x="1111453" y="538185"/>
                </a:cubicBezTo>
                <a:lnTo>
                  <a:pt x="1115663" y="546606"/>
                </a:lnTo>
                <a:lnTo>
                  <a:pt x="1121979" y="552921"/>
                </a:lnTo>
                <a:lnTo>
                  <a:pt x="1128294" y="550816"/>
                </a:lnTo>
                <a:cubicBezTo>
                  <a:pt x="1131100" y="549412"/>
                  <a:pt x="1152151" y="536080"/>
                  <a:pt x="1191444" y="510820"/>
                </a:cubicBezTo>
                <a:cubicBezTo>
                  <a:pt x="1230738" y="485560"/>
                  <a:pt x="1258805" y="466615"/>
                  <a:pt x="1275645" y="453984"/>
                </a:cubicBezTo>
                <a:cubicBezTo>
                  <a:pt x="1192848" y="519942"/>
                  <a:pt x="1151449" y="557131"/>
                  <a:pt x="1151449" y="565551"/>
                </a:cubicBezTo>
                <a:cubicBezTo>
                  <a:pt x="1150045" y="568357"/>
                  <a:pt x="1154957" y="565200"/>
                  <a:pt x="1166184" y="556078"/>
                </a:cubicBezTo>
                <a:cubicBezTo>
                  <a:pt x="1177411" y="546956"/>
                  <a:pt x="1185831" y="540291"/>
                  <a:pt x="1191444" y="536080"/>
                </a:cubicBezTo>
                <a:cubicBezTo>
                  <a:pt x="1209688" y="517837"/>
                  <a:pt x="1221616" y="508013"/>
                  <a:pt x="1227230" y="506610"/>
                </a:cubicBezTo>
                <a:cubicBezTo>
                  <a:pt x="1190743" y="533274"/>
                  <a:pt x="1166886" y="565551"/>
                  <a:pt x="1155659" y="603441"/>
                </a:cubicBezTo>
                <a:lnTo>
                  <a:pt x="1164079" y="622386"/>
                </a:lnTo>
                <a:cubicBezTo>
                  <a:pt x="1172499" y="639227"/>
                  <a:pt x="1186533" y="656067"/>
                  <a:pt x="1206180" y="672907"/>
                </a:cubicBezTo>
                <a:lnTo>
                  <a:pt x="1208284" y="683432"/>
                </a:lnTo>
                <a:cubicBezTo>
                  <a:pt x="1208284" y="693256"/>
                  <a:pt x="1211793" y="702728"/>
                  <a:pt x="1218810" y="711850"/>
                </a:cubicBezTo>
                <a:cubicBezTo>
                  <a:pt x="1225826" y="720972"/>
                  <a:pt x="1234246" y="727638"/>
                  <a:pt x="1244070" y="731848"/>
                </a:cubicBezTo>
                <a:lnTo>
                  <a:pt x="1260910" y="736058"/>
                </a:lnTo>
                <a:cubicBezTo>
                  <a:pt x="1274944" y="736058"/>
                  <a:pt x="1292485" y="728339"/>
                  <a:pt x="1313536" y="712903"/>
                </a:cubicBezTo>
                <a:lnTo>
                  <a:pt x="1385107" y="664487"/>
                </a:lnTo>
                <a:cubicBezTo>
                  <a:pt x="1390720" y="661680"/>
                  <a:pt x="1413174" y="647647"/>
                  <a:pt x="1452467" y="622386"/>
                </a:cubicBezTo>
                <a:cubicBezTo>
                  <a:pt x="1459484" y="618176"/>
                  <a:pt x="1466501" y="613966"/>
                  <a:pt x="1473518" y="609756"/>
                </a:cubicBezTo>
                <a:cubicBezTo>
                  <a:pt x="1480534" y="605546"/>
                  <a:pt x="1487551" y="600634"/>
                  <a:pt x="1494568" y="595021"/>
                </a:cubicBezTo>
                <a:lnTo>
                  <a:pt x="1566139" y="559236"/>
                </a:lnTo>
                <a:cubicBezTo>
                  <a:pt x="1575962" y="553622"/>
                  <a:pt x="1585786" y="549061"/>
                  <a:pt x="1595609" y="545553"/>
                </a:cubicBezTo>
                <a:cubicBezTo>
                  <a:pt x="1605433" y="542045"/>
                  <a:pt x="1615256" y="537484"/>
                  <a:pt x="1625079" y="531870"/>
                </a:cubicBezTo>
                <a:cubicBezTo>
                  <a:pt x="1634903" y="531870"/>
                  <a:pt x="1638411" y="526257"/>
                  <a:pt x="1635605" y="515030"/>
                </a:cubicBezTo>
                <a:cubicBezTo>
                  <a:pt x="1635605" y="515030"/>
                  <a:pt x="1637008" y="510118"/>
                  <a:pt x="1639815" y="500295"/>
                </a:cubicBezTo>
                <a:cubicBezTo>
                  <a:pt x="1639815" y="496085"/>
                  <a:pt x="1640516" y="493278"/>
                  <a:pt x="1641920" y="491875"/>
                </a:cubicBezTo>
                <a:cubicBezTo>
                  <a:pt x="1643323" y="490471"/>
                  <a:pt x="1647533" y="490471"/>
                  <a:pt x="1654550" y="491875"/>
                </a:cubicBezTo>
                <a:cubicBezTo>
                  <a:pt x="1671390" y="493278"/>
                  <a:pt x="1689283" y="499944"/>
                  <a:pt x="1708228" y="511873"/>
                </a:cubicBezTo>
                <a:cubicBezTo>
                  <a:pt x="1727173" y="523801"/>
                  <a:pt x="1740856" y="531870"/>
                  <a:pt x="1749276" y="536080"/>
                </a:cubicBezTo>
                <a:cubicBezTo>
                  <a:pt x="1752083" y="537484"/>
                  <a:pt x="1756293" y="539238"/>
                  <a:pt x="1761906" y="541343"/>
                </a:cubicBezTo>
                <a:cubicBezTo>
                  <a:pt x="1767520" y="543448"/>
                  <a:pt x="1772431" y="546606"/>
                  <a:pt x="1776641" y="550816"/>
                </a:cubicBezTo>
                <a:cubicBezTo>
                  <a:pt x="1780851" y="555026"/>
                  <a:pt x="1785061" y="560639"/>
                  <a:pt x="1789271" y="567656"/>
                </a:cubicBezTo>
                <a:cubicBezTo>
                  <a:pt x="1793481" y="574673"/>
                  <a:pt x="1796990" y="579584"/>
                  <a:pt x="1799797" y="582391"/>
                </a:cubicBezTo>
                <a:cubicBezTo>
                  <a:pt x="1802603" y="588004"/>
                  <a:pt x="1806463" y="593267"/>
                  <a:pt x="1811374" y="598179"/>
                </a:cubicBezTo>
                <a:cubicBezTo>
                  <a:pt x="1816286" y="603090"/>
                  <a:pt x="1820847" y="608353"/>
                  <a:pt x="1825057" y="613966"/>
                </a:cubicBezTo>
                <a:cubicBezTo>
                  <a:pt x="1827864" y="618176"/>
                  <a:pt x="1831723" y="623439"/>
                  <a:pt x="1836635" y="629754"/>
                </a:cubicBezTo>
                <a:cubicBezTo>
                  <a:pt x="1841546" y="636069"/>
                  <a:pt x="1844704" y="641332"/>
                  <a:pt x="1846107" y="645542"/>
                </a:cubicBezTo>
                <a:cubicBezTo>
                  <a:pt x="1853124" y="663785"/>
                  <a:pt x="1862947" y="675714"/>
                  <a:pt x="1875577" y="681327"/>
                </a:cubicBezTo>
                <a:cubicBezTo>
                  <a:pt x="1892418" y="689747"/>
                  <a:pt x="1903644" y="707289"/>
                  <a:pt x="1909258" y="733953"/>
                </a:cubicBezTo>
                <a:cubicBezTo>
                  <a:pt x="1910661" y="739566"/>
                  <a:pt x="1913468" y="754301"/>
                  <a:pt x="1917678" y="778158"/>
                </a:cubicBezTo>
                <a:cubicBezTo>
                  <a:pt x="1920485" y="785175"/>
                  <a:pt x="1921888" y="795700"/>
                  <a:pt x="1921888" y="809734"/>
                </a:cubicBezTo>
                <a:lnTo>
                  <a:pt x="1921888" y="816049"/>
                </a:lnTo>
                <a:cubicBezTo>
                  <a:pt x="1913468" y="824469"/>
                  <a:pt x="1907504" y="834292"/>
                  <a:pt x="1903995" y="845519"/>
                </a:cubicBezTo>
                <a:cubicBezTo>
                  <a:pt x="1900487" y="856746"/>
                  <a:pt x="1898031" y="867622"/>
                  <a:pt x="1896628" y="878147"/>
                </a:cubicBezTo>
                <a:cubicBezTo>
                  <a:pt x="1895224" y="888672"/>
                  <a:pt x="1893119" y="898145"/>
                  <a:pt x="1890313" y="906565"/>
                </a:cubicBezTo>
                <a:cubicBezTo>
                  <a:pt x="1887506" y="916388"/>
                  <a:pt x="1884348" y="926563"/>
                  <a:pt x="1880840" y="937088"/>
                </a:cubicBezTo>
                <a:cubicBezTo>
                  <a:pt x="1877332" y="947613"/>
                  <a:pt x="1874174" y="959190"/>
                  <a:pt x="1871367" y="971820"/>
                </a:cubicBezTo>
                <a:cubicBezTo>
                  <a:pt x="1860141" y="995677"/>
                  <a:pt x="1851721" y="1019534"/>
                  <a:pt x="1846107" y="1043391"/>
                </a:cubicBezTo>
                <a:lnTo>
                  <a:pt x="1818742" y="1129697"/>
                </a:lnTo>
                <a:cubicBezTo>
                  <a:pt x="1817338" y="1133907"/>
                  <a:pt x="1815584" y="1139872"/>
                  <a:pt x="1813479" y="1147590"/>
                </a:cubicBezTo>
                <a:cubicBezTo>
                  <a:pt x="1811374" y="1155309"/>
                  <a:pt x="1808918" y="1161273"/>
                  <a:pt x="1806112" y="1165483"/>
                </a:cubicBezTo>
                <a:cubicBezTo>
                  <a:pt x="1804708" y="1169693"/>
                  <a:pt x="1802603" y="1173552"/>
                  <a:pt x="1799797" y="1177060"/>
                </a:cubicBezTo>
                <a:cubicBezTo>
                  <a:pt x="1796990" y="1180569"/>
                  <a:pt x="1794885" y="1184428"/>
                  <a:pt x="1793481" y="1188638"/>
                </a:cubicBezTo>
                <a:lnTo>
                  <a:pt x="1747171" y="1306520"/>
                </a:lnTo>
                <a:cubicBezTo>
                  <a:pt x="1745768" y="1310730"/>
                  <a:pt x="1740154" y="1326166"/>
                  <a:pt x="1730331" y="1352830"/>
                </a:cubicBezTo>
                <a:lnTo>
                  <a:pt x="1740856" y="1344410"/>
                </a:lnTo>
                <a:lnTo>
                  <a:pt x="1745066" y="1386510"/>
                </a:lnTo>
                <a:lnTo>
                  <a:pt x="1755591" y="1386510"/>
                </a:lnTo>
                <a:cubicBezTo>
                  <a:pt x="1766818" y="1386510"/>
                  <a:pt x="1775238" y="1385809"/>
                  <a:pt x="1780851" y="1384405"/>
                </a:cubicBezTo>
                <a:cubicBezTo>
                  <a:pt x="1780851" y="1384405"/>
                  <a:pt x="1782255" y="1384055"/>
                  <a:pt x="1785061" y="1383353"/>
                </a:cubicBezTo>
                <a:cubicBezTo>
                  <a:pt x="1787868" y="1382651"/>
                  <a:pt x="1791377" y="1383002"/>
                  <a:pt x="1795586" y="1384405"/>
                </a:cubicBezTo>
                <a:cubicBezTo>
                  <a:pt x="1813830" y="1377389"/>
                  <a:pt x="1824706" y="1373179"/>
                  <a:pt x="1828214" y="1371775"/>
                </a:cubicBezTo>
                <a:cubicBezTo>
                  <a:pt x="1831723" y="1370372"/>
                  <a:pt x="1839792" y="1367565"/>
                  <a:pt x="1852422" y="1363355"/>
                </a:cubicBezTo>
                <a:cubicBezTo>
                  <a:pt x="1856632" y="1364759"/>
                  <a:pt x="1859790" y="1364408"/>
                  <a:pt x="1861895" y="1362303"/>
                </a:cubicBezTo>
                <a:cubicBezTo>
                  <a:pt x="1864000" y="1360198"/>
                  <a:pt x="1865754" y="1359145"/>
                  <a:pt x="1867157" y="1359145"/>
                </a:cubicBezTo>
                <a:cubicBezTo>
                  <a:pt x="1878384" y="1354935"/>
                  <a:pt x="1887506" y="1350725"/>
                  <a:pt x="1894523" y="1346515"/>
                </a:cubicBezTo>
                <a:cubicBezTo>
                  <a:pt x="1901539" y="1342305"/>
                  <a:pt x="1907854" y="1338797"/>
                  <a:pt x="1913468" y="1335990"/>
                </a:cubicBezTo>
                <a:cubicBezTo>
                  <a:pt x="1928905" y="1333183"/>
                  <a:pt x="1943640" y="1327570"/>
                  <a:pt x="1957673" y="1319150"/>
                </a:cubicBezTo>
                <a:cubicBezTo>
                  <a:pt x="1964690" y="1316343"/>
                  <a:pt x="1976969" y="1311782"/>
                  <a:pt x="1994511" y="1305467"/>
                </a:cubicBezTo>
                <a:cubicBezTo>
                  <a:pt x="2012053" y="1299152"/>
                  <a:pt x="2026438" y="1291784"/>
                  <a:pt x="2037664" y="1283364"/>
                </a:cubicBezTo>
                <a:cubicBezTo>
                  <a:pt x="2047488" y="1280558"/>
                  <a:pt x="2096605" y="1259507"/>
                  <a:pt x="2185016" y="1220213"/>
                </a:cubicBezTo>
                <a:cubicBezTo>
                  <a:pt x="2229222" y="1200567"/>
                  <a:pt x="2264130" y="1184779"/>
                  <a:pt x="2289741" y="1172850"/>
                </a:cubicBezTo>
                <a:lnTo>
                  <a:pt x="2290282" y="1172592"/>
                </a:lnTo>
                <a:lnTo>
                  <a:pt x="2290282" y="1177268"/>
                </a:lnTo>
                <a:lnTo>
                  <a:pt x="2277637" y="1184428"/>
                </a:lnTo>
                <a:cubicBezTo>
                  <a:pt x="2130285" y="1265822"/>
                  <a:pt x="2065030" y="1306520"/>
                  <a:pt x="2081870" y="1306520"/>
                </a:cubicBezTo>
                <a:cubicBezTo>
                  <a:pt x="2088886" y="1306520"/>
                  <a:pt x="2114849" y="1293889"/>
                  <a:pt x="2159756" y="1268629"/>
                </a:cubicBezTo>
                <a:cubicBezTo>
                  <a:pt x="2199050" y="1244772"/>
                  <a:pt x="2223608" y="1232142"/>
                  <a:pt x="2233432" y="1230739"/>
                </a:cubicBezTo>
                <a:cubicBezTo>
                  <a:pt x="2194138" y="1248982"/>
                  <a:pt x="2163264" y="1268629"/>
                  <a:pt x="2140811" y="1289679"/>
                </a:cubicBezTo>
                <a:cubicBezTo>
                  <a:pt x="2118357" y="1310730"/>
                  <a:pt x="2104323" y="1326868"/>
                  <a:pt x="2098710" y="1338095"/>
                </a:cubicBezTo>
                <a:cubicBezTo>
                  <a:pt x="2093097" y="1349322"/>
                  <a:pt x="2084676" y="1368969"/>
                  <a:pt x="2073450" y="1397036"/>
                </a:cubicBezTo>
                <a:cubicBezTo>
                  <a:pt x="2069240" y="1426506"/>
                  <a:pt x="2067135" y="1445451"/>
                  <a:pt x="2067135" y="1453871"/>
                </a:cubicBezTo>
                <a:cubicBezTo>
                  <a:pt x="2067135" y="1459485"/>
                  <a:pt x="2067836" y="1462291"/>
                  <a:pt x="2069240" y="1462291"/>
                </a:cubicBezTo>
                <a:cubicBezTo>
                  <a:pt x="2070643" y="1462291"/>
                  <a:pt x="2074151" y="1457029"/>
                  <a:pt x="2079765" y="1446504"/>
                </a:cubicBezTo>
                <a:cubicBezTo>
                  <a:pt x="2085378" y="1435979"/>
                  <a:pt x="2089588" y="1428611"/>
                  <a:pt x="2092395" y="1424401"/>
                </a:cubicBezTo>
                <a:cubicBezTo>
                  <a:pt x="2096605" y="1425804"/>
                  <a:pt x="2100113" y="1437031"/>
                  <a:pt x="2102920" y="1458081"/>
                </a:cubicBezTo>
                <a:cubicBezTo>
                  <a:pt x="2105727" y="1479132"/>
                  <a:pt x="2108534" y="1489657"/>
                  <a:pt x="2111340" y="1489657"/>
                </a:cubicBezTo>
                <a:cubicBezTo>
                  <a:pt x="2115550" y="1489657"/>
                  <a:pt x="2116954" y="1492463"/>
                  <a:pt x="2115550" y="1498077"/>
                </a:cubicBezTo>
                <a:cubicBezTo>
                  <a:pt x="2109937" y="1499480"/>
                  <a:pt x="2105727" y="1502287"/>
                  <a:pt x="2102920" y="1506497"/>
                </a:cubicBezTo>
                <a:cubicBezTo>
                  <a:pt x="2100113" y="1510707"/>
                  <a:pt x="2099412" y="1514215"/>
                  <a:pt x="2100815" y="1517022"/>
                </a:cubicBezTo>
                <a:cubicBezTo>
                  <a:pt x="2103622" y="1518425"/>
                  <a:pt x="2105376" y="1521232"/>
                  <a:pt x="2106078" y="1525442"/>
                </a:cubicBezTo>
                <a:cubicBezTo>
                  <a:pt x="2106779" y="1529652"/>
                  <a:pt x="2105727" y="1533161"/>
                  <a:pt x="2102920" y="1535967"/>
                </a:cubicBezTo>
                <a:cubicBezTo>
                  <a:pt x="2105727" y="1541581"/>
                  <a:pt x="2107130" y="1548948"/>
                  <a:pt x="2107130" y="1558070"/>
                </a:cubicBezTo>
                <a:cubicBezTo>
                  <a:pt x="2107130" y="1567192"/>
                  <a:pt x="2107832" y="1575261"/>
                  <a:pt x="2109235" y="1582278"/>
                </a:cubicBezTo>
                <a:cubicBezTo>
                  <a:pt x="2107832" y="1586488"/>
                  <a:pt x="2107832" y="1589645"/>
                  <a:pt x="2109235" y="1591750"/>
                </a:cubicBezTo>
                <a:cubicBezTo>
                  <a:pt x="2110639" y="1593855"/>
                  <a:pt x="2110639" y="1595610"/>
                  <a:pt x="2109235" y="1597013"/>
                </a:cubicBezTo>
                <a:cubicBezTo>
                  <a:pt x="2109235" y="1599820"/>
                  <a:pt x="2107481" y="1604030"/>
                  <a:pt x="2103973" y="1609643"/>
                </a:cubicBezTo>
                <a:cubicBezTo>
                  <a:pt x="2100464" y="1615256"/>
                  <a:pt x="2096605" y="1619467"/>
                  <a:pt x="2092395" y="1622273"/>
                </a:cubicBezTo>
                <a:cubicBezTo>
                  <a:pt x="2083975" y="1625080"/>
                  <a:pt x="2078361" y="1629290"/>
                  <a:pt x="2075555" y="1634903"/>
                </a:cubicBezTo>
                <a:cubicBezTo>
                  <a:pt x="2072748" y="1640517"/>
                  <a:pt x="2072748" y="1646130"/>
                  <a:pt x="2075555" y="1651744"/>
                </a:cubicBezTo>
                <a:cubicBezTo>
                  <a:pt x="2075555" y="1653147"/>
                  <a:pt x="2074853" y="1654901"/>
                  <a:pt x="2073450" y="1657006"/>
                </a:cubicBezTo>
                <a:cubicBezTo>
                  <a:pt x="2072046" y="1659111"/>
                  <a:pt x="2069591" y="1660865"/>
                  <a:pt x="2066082" y="1662269"/>
                </a:cubicBezTo>
                <a:cubicBezTo>
                  <a:pt x="2062574" y="1663672"/>
                  <a:pt x="2057311" y="1664374"/>
                  <a:pt x="2050295" y="1664374"/>
                </a:cubicBezTo>
                <a:cubicBezTo>
                  <a:pt x="2046084" y="1665777"/>
                  <a:pt x="2042927" y="1667882"/>
                  <a:pt x="2040822" y="1670689"/>
                </a:cubicBezTo>
                <a:cubicBezTo>
                  <a:pt x="2038717" y="1673495"/>
                  <a:pt x="2038366" y="1675600"/>
                  <a:pt x="2039769" y="1677004"/>
                </a:cubicBezTo>
                <a:cubicBezTo>
                  <a:pt x="2046786" y="1686827"/>
                  <a:pt x="2051698" y="1692441"/>
                  <a:pt x="2054505" y="1693844"/>
                </a:cubicBezTo>
                <a:cubicBezTo>
                  <a:pt x="2067135" y="1700861"/>
                  <a:pt x="2073450" y="1707176"/>
                  <a:pt x="2073450" y="1712789"/>
                </a:cubicBezTo>
                <a:cubicBezTo>
                  <a:pt x="2073450" y="1716999"/>
                  <a:pt x="2072397" y="1721209"/>
                  <a:pt x="2070292" y="1725419"/>
                </a:cubicBezTo>
                <a:cubicBezTo>
                  <a:pt x="2068187" y="1729629"/>
                  <a:pt x="2066433" y="1733839"/>
                  <a:pt x="2065030" y="1738050"/>
                </a:cubicBezTo>
                <a:cubicBezTo>
                  <a:pt x="2060820" y="1750680"/>
                  <a:pt x="2046786" y="1762608"/>
                  <a:pt x="2022929" y="1773835"/>
                </a:cubicBezTo>
                <a:cubicBezTo>
                  <a:pt x="2021526" y="1776642"/>
                  <a:pt x="2020123" y="1780501"/>
                  <a:pt x="2018719" y="1785413"/>
                </a:cubicBezTo>
                <a:cubicBezTo>
                  <a:pt x="2017316" y="1790324"/>
                  <a:pt x="2015211" y="1793482"/>
                  <a:pt x="2012404" y="1794885"/>
                </a:cubicBezTo>
                <a:cubicBezTo>
                  <a:pt x="1998371" y="1796289"/>
                  <a:pt x="1983635" y="1799095"/>
                  <a:pt x="1968199" y="1803305"/>
                </a:cubicBezTo>
                <a:cubicBezTo>
                  <a:pt x="1952762" y="1807515"/>
                  <a:pt x="1940833" y="1809620"/>
                  <a:pt x="1932413" y="1809620"/>
                </a:cubicBezTo>
                <a:cubicBezTo>
                  <a:pt x="1926800" y="1809620"/>
                  <a:pt x="1918379" y="1808217"/>
                  <a:pt x="1907153" y="1805410"/>
                </a:cubicBezTo>
                <a:lnTo>
                  <a:pt x="1883998" y="1805410"/>
                </a:lnTo>
                <a:cubicBezTo>
                  <a:pt x="1874174" y="1805410"/>
                  <a:pt x="1855229" y="1804007"/>
                  <a:pt x="1827162" y="1801200"/>
                </a:cubicBezTo>
                <a:cubicBezTo>
                  <a:pt x="1807515" y="1802604"/>
                  <a:pt x="1780851" y="1795587"/>
                  <a:pt x="1747171" y="1780150"/>
                </a:cubicBezTo>
                <a:cubicBezTo>
                  <a:pt x="1737347" y="1775940"/>
                  <a:pt x="1728577" y="1770677"/>
                  <a:pt x="1720858" y="1764362"/>
                </a:cubicBezTo>
                <a:cubicBezTo>
                  <a:pt x="1713140" y="1758047"/>
                  <a:pt x="1707175" y="1753486"/>
                  <a:pt x="1702965" y="1750680"/>
                </a:cubicBezTo>
                <a:cubicBezTo>
                  <a:pt x="1701562" y="1749276"/>
                  <a:pt x="1698755" y="1747171"/>
                  <a:pt x="1694545" y="1744365"/>
                </a:cubicBezTo>
                <a:cubicBezTo>
                  <a:pt x="1690335" y="1741558"/>
                  <a:pt x="1687529" y="1738751"/>
                  <a:pt x="1686125" y="1735945"/>
                </a:cubicBezTo>
                <a:cubicBezTo>
                  <a:pt x="1683319" y="1733138"/>
                  <a:pt x="1677354" y="1725770"/>
                  <a:pt x="1668232" y="1713842"/>
                </a:cubicBezTo>
                <a:cubicBezTo>
                  <a:pt x="1659111" y="1701913"/>
                  <a:pt x="1637008" y="1674899"/>
                  <a:pt x="1601924" y="1632798"/>
                </a:cubicBezTo>
                <a:cubicBezTo>
                  <a:pt x="1590697" y="1624378"/>
                  <a:pt x="1575260" y="1608941"/>
                  <a:pt x="1555614" y="1586488"/>
                </a:cubicBezTo>
                <a:cubicBezTo>
                  <a:pt x="1550000" y="1580874"/>
                  <a:pt x="1542984" y="1574209"/>
                  <a:pt x="1534563" y="1566490"/>
                </a:cubicBezTo>
                <a:cubicBezTo>
                  <a:pt x="1526143" y="1558772"/>
                  <a:pt x="1519127" y="1551404"/>
                  <a:pt x="1513513" y="1544387"/>
                </a:cubicBezTo>
                <a:cubicBezTo>
                  <a:pt x="1512110" y="1544387"/>
                  <a:pt x="1510356" y="1544036"/>
                  <a:pt x="1508251" y="1543335"/>
                </a:cubicBezTo>
                <a:cubicBezTo>
                  <a:pt x="1506146" y="1542633"/>
                  <a:pt x="1505093" y="1541581"/>
                  <a:pt x="1505093" y="1540177"/>
                </a:cubicBezTo>
                <a:cubicBezTo>
                  <a:pt x="1502286" y="1537371"/>
                  <a:pt x="1497375" y="1532459"/>
                  <a:pt x="1490358" y="1525442"/>
                </a:cubicBezTo>
                <a:cubicBezTo>
                  <a:pt x="1483341" y="1518425"/>
                  <a:pt x="1474921" y="1515619"/>
                  <a:pt x="1465098" y="1517022"/>
                </a:cubicBezTo>
                <a:cubicBezTo>
                  <a:pt x="1465098" y="1517022"/>
                  <a:pt x="1462291" y="1514215"/>
                  <a:pt x="1456677" y="1508602"/>
                </a:cubicBezTo>
                <a:cubicBezTo>
                  <a:pt x="1452467" y="1502989"/>
                  <a:pt x="1448257" y="1498778"/>
                  <a:pt x="1444047" y="1495972"/>
                </a:cubicBezTo>
                <a:cubicBezTo>
                  <a:pt x="1439837" y="1493165"/>
                  <a:pt x="1434224" y="1491060"/>
                  <a:pt x="1427207" y="1489657"/>
                </a:cubicBezTo>
                <a:lnTo>
                  <a:pt x="1408262" y="1519127"/>
                </a:lnTo>
                <a:cubicBezTo>
                  <a:pt x="1402649" y="1527547"/>
                  <a:pt x="1398438" y="1534915"/>
                  <a:pt x="1395632" y="1541230"/>
                </a:cubicBezTo>
                <a:cubicBezTo>
                  <a:pt x="1392825" y="1547545"/>
                  <a:pt x="1390720" y="1552807"/>
                  <a:pt x="1389317" y="1557017"/>
                </a:cubicBezTo>
                <a:cubicBezTo>
                  <a:pt x="1383703" y="1564034"/>
                  <a:pt x="1377739" y="1573156"/>
                  <a:pt x="1371424" y="1584383"/>
                </a:cubicBezTo>
                <a:cubicBezTo>
                  <a:pt x="1365109" y="1595610"/>
                  <a:pt x="1359846" y="1604030"/>
                  <a:pt x="1355636" y="1609643"/>
                </a:cubicBezTo>
                <a:cubicBezTo>
                  <a:pt x="1348620" y="1618063"/>
                  <a:pt x="1342305" y="1625431"/>
                  <a:pt x="1336691" y="1631746"/>
                </a:cubicBezTo>
                <a:cubicBezTo>
                  <a:pt x="1331078" y="1638061"/>
                  <a:pt x="1325464" y="1644025"/>
                  <a:pt x="1319851" y="1649639"/>
                </a:cubicBezTo>
                <a:cubicBezTo>
                  <a:pt x="1318447" y="1649639"/>
                  <a:pt x="1317044" y="1650340"/>
                  <a:pt x="1315641" y="1651744"/>
                </a:cubicBezTo>
                <a:cubicBezTo>
                  <a:pt x="1314237" y="1653147"/>
                  <a:pt x="1313536" y="1655252"/>
                  <a:pt x="1313536" y="1658059"/>
                </a:cubicBezTo>
                <a:cubicBezTo>
                  <a:pt x="1312132" y="1663672"/>
                  <a:pt x="1309677" y="1667180"/>
                  <a:pt x="1306168" y="1668584"/>
                </a:cubicBezTo>
                <a:cubicBezTo>
                  <a:pt x="1302660" y="1669987"/>
                  <a:pt x="1299502" y="1668584"/>
                  <a:pt x="1296696" y="1664374"/>
                </a:cubicBezTo>
                <a:cubicBezTo>
                  <a:pt x="1284065" y="1655954"/>
                  <a:pt x="1272839" y="1655252"/>
                  <a:pt x="1263015" y="1662269"/>
                </a:cubicBezTo>
                <a:cubicBezTo>
                  <a:pt x="1258805" y="1663672"/>
                  <a:pt x="1254595" y="1664023"/>
                  <a:pt x="1250385" y="1663321"/>
                </a:cubicBezTo>
                <a:cubicBezTo>
                  <a:pt x="1246175" y="1662620"/>
                  <a:pt x="1242667" y="1662970"/>
                  <a:pt x="1239860" y="1664374"/>
                </a:cubicBezTo>
                <a:lnTo>
                  <a:pt x="1191444" y="1683319"/>
                </a:lnTo>
                <a:cubicBezTo>
                  <a:pt x="1190041" y="1684722"/>
                  <a:pt x="1188638" y="1686126"/>
                  <a:pt x="1187234" y="1687529"/>
                </a:cubicBezTo>
                <a:cubicBezTo>
                  <a:pt x="1185831" y="1688932"/>
                  <a:pt x="1184428" y="1688932"/>
                  <a:pt x="1183024" y="1687529"/>
                </a:cubicBezTo>
                <a:cubicBezTo>
                  <a:pt x="1177411" y="1683319"/>
                  <a:pt x="1170394" y="1681565"/>
                  <a:pt x="1161974" y="1682266"/>
                </a:cubicBezTo>
                <a:cubicBezTo>
                  <a:pt x="1153554" y="1682968"/>
                  <a:pt x="1147239" y="1683319"/>
                  <a:pt x="1143029" y="1683319"/>
                </a:cubicBezTo>
                <a:cubicBezTo>
                  <a:pt x="1126189" y="1683319"/>
                  <a:pt x="1100928" y="1681916"/>
                  <a:pt x="1067248" y="1679109"/>
                </a:cubicBezTo>
                <a:lnTo>
                  <a:pt x="980942" y="1679109"/>
                </a:lnTo>
                <a:cubicBezTo>
                  <a:pt x="979539" y="1679109"/>
                  <a:pt x="978486" y="1678758"/>
                  <a:pt x="977784" y="1678056"/>
                </a:cubicBezTo>
                <a:cubicBezTo>
                  <a:pt x="977083" y="1677355"/>
                  <a:pt x="976030" y="1677004"/>
                  <a:pt x="974627" y="1677004"/>
                </a:cubicBezTo>
                <a:cubicBezTo>
                  <a:pt x="987257" y="1668584"/>
                  <a:pt x="1004799" y="1662620"/>
                  <a:pt x="1027252" y="1659111"/>
                </a:cubicBezTo>
                <a:cubicBezTo>
                  <a:pt x="1049706" y="1655603"/>
                  <a:pt x="1065143" y="1652445"/>
                  <a:pt x="1073563" y="1649639"/>
                </a:cubicBezTo>
                <a:lnTo>
                  <a:pt x="1073563" y="1645428"/>
                </a:lnTo>
                <a:lnTo>
                  <a:pt x="1060933" y="1641218"/>
                </a:lnTo>
                <a:lnTo>
                  <a:pt x="974627" y="1655954"/>
                </a:lnTo>
                <a:cubicBezTo>
                  <a:pt x="969013" y="1655954"/>
                  <a:pt x="959892" y="1656655"/>
                  <a:pt x="947261" y="1658059"/>
                </a:cubicBezTo>
                <a:cubicBezTo>
                  <a:pt x="934631" y="1659462"/>
                  <a:pt x="922703" y="1661567"/>
                  <a:pt x="911476" y="1664374"/>
                </a:cubicBezTo>
                <a:cubicBezTo>
                  <a:pt x="946560" y="1654550"/>
                  <a:pt x="965505" y="1648235"/>
                  <a:pt x="968312" y="1645428"/>
                </a:cubicBezTo>
                <a:cubicBezTo>
                  <a:pt x="1003395" y="1629992"/>
                  <a:pt x="1025147" y="1619467"/>
                  <a:pt x="1033567" y="1613853"/>
                </a:cubicBezTo>
                <a:cubicBezTo>
                  <a:pt x="1036374" y="1611046"/>
                  <a:pt x="1041637" y="1607187"/>
                  <a:pt x="1049355" y="1602275"/>
                </a:cubicBezTo>
                <a:cubicBezTo>
                  <a:pt x="1057074" y="1597364"/>
                  <a:pt x="1062336" y="1592101"/>
                  <a:pt x="1065143" y="1586488"/>
                </a:cubicBezTo>
                <a:cubicBezTo>
                  <a:pt x="1069353" y="1580874"/>
                  <a:pt x="1073914" y="1575963"/>
                  <a:pt x="1078826" y="1571753"/>
                </a:cubicBezTo>
                <a:cubicBezTo>
                  <a:pt x="1083737" y="1567543"/>
                  <a:pt x="1087597" y="1563332"/>
                  <a:pt x="1090403" y="1559123"/>
                </a:cubicBezTo>
                <a:cubicBezTo>
                  <a:pt x="1097420" y="1554913"/>
                  <a:pt x="1103033" y="1549299"/>
                  <a:pt x="1107243" y="1542282"/>
                </a:cubicBezTo>
                <a:cubicBezTo>
                  <a:pt x="1121277" y="1521232"/>
                  <a:pt x="1133205" y="1504392"/>
                  <a:pt x="1143029" y="1491762"/>
                </a:cubicBezTo>
                <a:lnTo>
                  <a:pt x="1170394" y="1441241"/>
                </a:lnTo>
                <a:lnTo>
                  <a:pt x="1189339" y="1409666"/>
                </a:lnTo>
                <a:cubicBezTo>
                  <a:pt x="1183726" y="1408262"/>
                  <a:pt x="1177411" y="1404052"/>
                  <a:pt x="1170394" y="1397036"/>
                </a:cubicBezTo>
                <a:lnTo>
                  <a:pt x="1145134" y="1380195"/>
                </a:lnTo>
                <a:cubicBezTo>
                  <a:pt x="1142327" y="1375985"/>
                  <a:pt x="1134609" y="1369670"/>
                  <a:pt x="1121979" y="1361250"/>
                </a:cubicBezTo>
                <a:cubicBezTo>
                  <a:pt x="1109348" y="1357040"/>
                  <a:pt x="1100928" y="1348620"/>
                  <a:pt x="1096718" y="1335990"/>
                </a:cubicBezTo>
                <a:cubicBezTo>
                  <a:pt x="1093912" y="1327570"/>
                  <a:pt x="1090754" y="1320202"/>
                  <a:pt x="1087246" y="1313887"/>
                </a:cubicBezTo>
                <a:cubicBezTo>
                  <a:pt x="1083737" y="1307572"/>
                  <a:pt x="1078475" y="1302309"/>
                  <a:pt x="1071458" y="1298099"/>
                </a:cubicBezTo>
                <a:cubicBezTo>
                  <a:pt x="1067248" y="1293889"/>
                  <a:pt x="1062336" y="1286171"/>
                  <a:pt x="1056723" y="1274944"/>
                </a:cubicBezTo>
                <a:lnTo>
                  <a:pt x="1035673" y="1228634"/>
                </a:lnTo>
                <a:cubicBezTo>
                  <a:pt x="1031462" y="1217407"/>
                  <a:pt x="1030059" y="1206882"/>
                  <a:pt x="1031462" y="1197058"/>
                </a:cubicBezTo>
                <a:cubicBezTo>
                  <a:pt x="1020236" y="1222319"/>
                  <a:pt x="1013921" y="1238457"/>
                  <a:pt x="1012517" y="1245474"/>
                </a:cubicBezTo>
                <a:cubicBezTo>
                  <a:pt x="1008307" y="1251087"/>
                  <a:pt x="1003395" y="1258806"/>
                  <a:pt x="997782" y="1268629"/>
                </a:cubicBezTo>
                <a:cubicBezTo>
                  <a:pt x="992169" y="1278453"/>
                  <a:pt x="986555" y="1286873"/>
                  <a:pt x="980942" y="1293889"/>
                </a:cubicBezTo>
                <a:cubicBezTo>
                  <a:pt x="975329" y="1300906"/>
                  <a:pt x="969715" y="1308274"/>
                  <a:pt x="964102" y="1315992"/>
                </a:cubicBezTo>
                <a:cubicBezTo>
                  <a:pt x="958488" y="1323711"/>
                  <a:pt x="952875" y="1331078"/>
                  <a:pt x="947261" y="1338095"/>
                </a:cubicBezTo>
                <a:cubicBezTo>
                  <a:pt x="944455" y="1339498"/>
                  <a:pt x="941999" y="1340551"/>
                  <a:pt x="939894" y="1341252"/>
                </a:cubicBezTo>
                <a:cubicBezTo>
                  <a:pt x="937789" y="1341954"/>
                  <a:pt x="936035" y="1343708"/>
                  <a:pt x="934631" y="1346515"/>
                </a:cubicBezTo>
                <a:cubicBezTo>
                  <a:pt x="933228" y="1353532"/>
                  <a:pt x="928316" y="1361250"/>
                  <a:pt x="919896" y="1369670"/>
                </a:cubicBezTo>
                <a:lnTo>
                  <a:pt x="896741" y="1382300"/>
                </a:lnTo>
                <a:cubicBezTo>
                  <a:pt x="896741" y="1394931"/>
                  <a:pt x="883409" y="1411069"/>
                  <a:pt x="856745" y="1430716"/>
                </a:cubicBezTo>
                <a:cubicBezTo>
                  <a:pt x="856745" y="1430716"/>
                  <a:pt x="854640" y="1432821"/>
                  <a:pt x="850430" y="1437031"/>
                </a:cubicBezTo>
                <a:cubicBezTo>
                  <a:pt x="847624" y="1438434"/>
                  <a:pt x="844466" y="1439838"/>
                  <a:pt x="840958" y="1441241"/>
                </a:cubicBezTo>
                <a:cubicBezTo>
                  <a:pt x="837449" y="1442645"/>
                  <a:pt x="834292" y="1444749"/>
                  <a:pt x="831485" y="1447556"/>
                </a:cubicBezTo>
                <a:cubicBezTo>
                  <a:pt x="818855" y="1455976"/>
                  <a:pt x="808330" y="1459485"/>
                  <a:pt x="799910" y="1458081"/>
                </a:cubicBezTo>
                <a:cubicBezTo>
                  <a:pt x="795700" y="1460888"/>
                  <a:pt x="792893" y="1465098"/>
                  <a:pt x="791490" y="1470711"/>
                </a:cubicBezTo>
                <a:cubicBezTo>
                  <a:pt x="791490" y="1483342"/>
                  <a:pt x="794998" y="1495270"/>
                  <a:pt x="802015" y="1506497"/>
                </a:cubicBezTo>
                <a:lnTo>
                  <a:pt x="810435" y="1531757"/>
                </a:lnTo>
                <a:cubicBezTo>
                  <a:pt x="816048" y="1537371"/>
                  <a:pt x="818855" y="1542282"/>
                  <a:pt x="818855" y="1546492"/>
                </a:cubicBezTo>
                <a:cubicBezTo>
                  <a:pt x="823065" y="1547896"/>
                  <a:pt x="826573" y="1551755"/>
                  <a:pt x="829380" y="1558070"/>
                </a:cubicBezTo>
                <a:cubicBezTo>
                  <a:pt x="832187" y="1564385"/>
                  <a:pt x="834292" y="1568244"/>
                  <a:pt x="835695" y="1569648"/>
                </a:cubicBezTo>
                <a:cubicBezTo>
                  <a:pt x="839905" y="1573858"/>
                  <a:pt x="842010" y="1581576"/>
                  <a:pt x="842010" y="1592803"/>
                </a:cubicBezTo>
                <a:lnTo>
                  <a:pt x="842010" y="1597013"/>
                </a:lnTo>
                <a:cubicBezTo>
                  <a:pt x="842010" y="1605433"/>
                  <a:pt x="846220" y="1611748"/>
                  <a:pt x="854640" y="1615958"/>
                </a:cubicBezTo>
                <a:cubicBezTo>
                  <a:pt x="864464" y="1624378"/>
                  <a:pt x="871130" y="1632097"/>
                  <a:pt x="874638" y="1639113"/>
                </a:cubicBezTo>
                <a:cubicBezTo>
                  <a:pt x="878146" y="1646130"/>
                  <a:pt x="878497" y="1655252"/>
                  <a:pt x="875691" y="1666479"/>
                </a:cubicBezTo>
                <a:cubicBezTo>
                  <a:pt x="875691" y="1677706"/>
                  <a:pt x="873586" y="1690336"/>
                  <a:pt x="869376" y="1704369"/>
                </a:cubicBezTo>
                <a:cubicBezTo>
                  <a:pt x="867972" y="1704369"/>
                  <a:pt x="866920" y="1705422"/>
                  <a:pt x="866218" y="1707527"/>
                </a:cubicBezTo>
                <a:cubicBezTo>
                  <a:pt x="865516" y="1709632"/>
                  <a:pt x="865867" y="1712088"/>
                  <a:pt x="867270" y="1714894"/>
                </a:cubicBezTo>
                <a:lnTo>
                  <a:pt x="867270" y="1719104"/>
                </a:lnTo>
                <a:cubicBezTo>
                  <a:pt x="867270" y="1726121"/>
                  <a:pt x="863060" y="1729629"/>
                  <a:pt x="854640" y="1729629"/>
                </a:cubicBezTo>
                <a:cubicBezTo>
                  <a:pt x="854640" y="1725419"/>
                  <a:pt x="853939" y="1722613"/>
                  <a:pt x="852535" y="1721209"/>
                </a:cubicBezTo>
                <a:cubicBezTo>
                  <a:pt x="846922" y="1724016"/>
                  <a:pt x="841308" y="1726121"/>
                  <a:pt x="835695" y="1727524"/>
                </a:cubicBezTo>
                <a:cubicBezTo>
                  <a:pt x="830082" y="1728928"/>
                  <a:pt x="824468" y="1731033"/>
                  <a:pt x="818855" y="1733839"/>
                </a:cubicBezTo>
                <a:cubicBezTo>
                  <a:pt x="814645" y="1733839"/>
                  <a:pt x="811838" y="1734541"/>
                  <a:pt x="810435" y="1735945"/>
                </a:cubicBezTo>
                <a:cubicBezTo>
                  <a:pt x="803418" y="1733138"/>
                  <a:pt x="793945" y="1730331"/>
                  <a:pt x="782017" y="1727524"/>
                </a:cubicBezTo>
                <a:cubicBezTo>
                  <a:pt x="770088" y="1724718"/>
                  <a:pt x="760616" y="1721911"/>
                  <a:pt x="753599" y="1719104"/>
                </a:cubicBezTo>
                <a:cubicBezTo>
                  <a:pt x="750792" y="1717701"/>
                  <a:pt x="747635" y="1716298"/>
                  <a:pt x="744127" y="1714894"/>
                </a:cubicBezTo>
                <a:cubicBezTo>
                  <a:pt x="740618" y="1713491"/>
                  <a:pt x="736759" y="1712088"/>
                  <a:pt x="732549" y="1710684"/>
                </a:cubicBezTo>
                <a:cubicBezTo>
                  <a:pt x="717112" y="1706474"/>
                  <a:pt x="705183" y="1700861"/>
                  <a:pt x="696764" y="1693844"/>
                </a:cubicBezTo>
                <a:cubicBezTo>
                  <a:pt x="692553" y="1686827"/>
                  <a:pt x="687642" y="1681916"/>
                  <a:pt x="682028" y="1679109"/>
                </a:cubicBezTo>
                <a:cubicBezTo>
                  <a:pt x="675012" y="1674899"/>
                  <a:pt x="665188" y="1669987"/>
                  <a:pt x="652558" y="1664374"/>
                </a:cubicBezTo>
                <a:cubicBezTo>
                  <a:pt x="639928" y="1658760"/>
                  <a:pt x="631508" y="1654550"/>
                  <a:pt x="627298" y="1651744"/>
                </a:cubicBezTo>
                <a:cubicBezTo>
                  <a:pt x="625894" y="1651744"/>
                  <a:pt x="624140" y="1651042"/>
                  <a:pt x="622035" y="1649639"/>
                </a:cubicBezTo>
                <a:cubicBezTo>
                  <a:pt x="619930" y="1648235"/>
                  <a:pt x="618176" y="1647534"/>
                  <a:pt x="616772" y="1647534"/>
                </a:cubicBezTo>
                <a:cubicBezTo>
                  <a:pt x="615369" y="1646130"/>
                  <a:pt x="615018" y="1645078"/>
                  <a:pt x="615720" y="1644376"/>
                </a:cubicBezTo>
                <a:cubicBezTo>
                  <a:pt x="616422" y="1643674"/>
                  <a:pt x="616071" y="1643323"/>
                  <a:pt x="614667" y="1643323"/>
                </a:cubicBezTo>
                <a:cubicBezTo>
                  <a:pt x="610457" y="1641920"/>
                  <a:pt x="604142" y="1638412"/>
                  <a:pt x="595722" y="1632798"/>
                </a:cubicBezTo>
                <a:cubicBezTo>
                  <a:pt x="587302" y="1627185"/>
                  <a:pt x="576777" y="1624378"/>
                  <a:pt x="564147" y="1624378"/>
                </a:cubicBezTo>
                <a:cubicBezTo>
                  <a:pt x="545903" y="1624378"/>
                  <a:pt x="522748" y="1629992"/>
                  <a:pt x="494681" y="1641218"/>
                </a:cubicBezTo>
                <a:cubicBezTo>
                  <a:pt x="491874" y="1638412"/>
                  <a:pt x="506259" y="1630693"/>
                  <a:pt x="537834" y="1618063"/>
                </a:cubicBezTo>
                <a:cubicBezTo>
                  <a:pt x="569409" y="1605433"/>
                  <a:pt x="586600" y="1598416"/>
                  <a:pt x="589407" y="1597013"/>
                </a:cubicBezTo>
                <a:cubicBezTo>
                  <a:pt x="588004" y="1595610"/>
                  <a:pt x="591863" y="1594206"/>
                  <a:pt x="600985" y="1592803"/>
                </a:cubicBezTo>
                <a:cubicBezTo>
                  <a:pt x="610107" y="1591399"/>
                  <a:pt x="613966" y="1590698"/>
                  <a:pt x="612562" y="1590698"/>
                </a:cubicBezTo>
                <a:lnTo>
                  <a:pt x="614667" y="1578068"/>
                </a:lnTo>
                <a:cubicBezTo>
                  <a:pt x="614667" y="1571051"/>
                  <a:pt x="611861" y="1567543"/>
                  <a:pt x="606247" y="1567543"/>
                </a:cubicBezTo>
                <a:cubicBezTo>
                  <a:pt x="600634" y="1567543"/>
                  <a:pt x="592214" y="1573156"/>
                  <a:pt x="580987" y="1584383"/>
                </a:cubicBezTo>
                <a:lnTo>
                  <a:pt x="578882" y="1571753"/>
                </a:lnTo>
                <a:cubicBezTo>
                  <a:pt x="578882" y="1568946"/>
                  <a:pt x="579233" y="1565438"/>
                  <a:pt x="579935" y="1561228"/>
                </a:cubicBezTo>
                <a:cubicBezTo>
                  <a:pt x="580636" y="1557017"/>
                  <a:pt x="578882" y="1552807"/>
                  <a:pt x="574672" y="1548597"/>
                </a:cubicBezTo>
                <a:cubicBezTo>
                  <a:pt x="570462" y="1541581"/>
                  <a:pt x="564849" y="1535266"/>
                  <a:pt x="557832" y="1529652"/>
                </a:cubicBezTo>
                <a:cubicBezTo>
                  <a:pt x="549412" y="1522635"/>
                  <a:pt x="534677" y="1514215"/>
                  <a:pt x="513626" y="1504392"/>
                </a:cubicBezTo>
                <a:cubicBezTo>
                  <a:pt x="520643" y="1493165"/>
                  <a:pt x="524151" y="1486148"/>
                  <a:pt x="524151" y="1483342"/>
                </a:cubicBezTo>
                <a:cubicBezTo>
                  <a:pt x="524151" y="1479132"/>
                  <a:pt x="519240" y="1477027"/>
                  <a:pt x="509416" y="1477027"/>
                </a:cubicBezTo>
                <a:cubicBezTo>
                  <a:pt x="506610" y="1477027"/>
                  <a:pt x="501698" y="1477027"/>
                  <a:pt x="494681" y="1477027"/>
                </a:cubicBezTo>
                <a:cubicBezTo>
                  <a:pt x="487664" y="1477027"/>
                  <a:pt x="483454" y="1475623"/>
                  <a:pt x="482051" y="1472817"/>
                </a:cubicBezTo>
                <a:lnTo>
                  <a:pt x="479946" y="1464396"/>
                </a:lnTo>
                <a:cubicBezTo>
                  <a:pt x="475736" y="1457380"/>
                  <a:pt x="468719" y="1450363"/>
                  <a:pt x="458896" y="1443346"/>
                </a:cubicBezTo>
                <a:cubicBezTo>
                  <a:pt x="450475" y="1430716"/>
                  <a:pt x="431530" y="1417384"/>
                  <a:pt x="402060" y="1403351"/>
                </a:cubicBezTo>
                <a:cubicBezTo>
                  <a:pt x="400657" y="1400544"/>
                  <a:pt x="399955" y="1397036"/>
                  <a:pt x="399955" y="1392825"/>
                </a:cubicBezTo>
                <a:cubicBezTo>
                  <a:pt x="395745" y="1391422"/>
                  <a:pt x="391886" y="1395281"/>
                  <a:pt x="388377" y="1404403"/>
                </a:cubicBezTo>
                <a:cubicBezTo>
                  <a:pt x="384869" y="1413525"/>
                  <a:pt x="383115" y="1417384"/>
                  <a:pt x="383115" y="1415981"/>
                </a:cubicBezTo>
                <a:lnTo>
                  <a:pt x="383115" y="1409666"/>
                </a:lnTo>
                <a:cubicBezTo>
                  <a:pt x="378905" y="1402649"/>
                  <a:pt x="376800" y="1397737"/>
                  <a:pt x="376800" y="1394931"/>
                </a:cubicBezTo>
                <a:cubicBezTo>
                  <a:pt x="376800" y="1390721"/>
                  <a:pt x="381010" y="1386510"/>
                  <a:pt x="389430" y="1382300"/>
                </a:cubicBezTo>
                <a:cubicBezTo>
                  <a:pt x="386623" y="1380897"/>
                  <a:pt x="385571" y="1378090"/>
                  <a:pt x="386272" y="1373880"/>
                </a:cubicBezTo>
                <a:cubicBezTo>
                  <a:pt x="386974" y="1369670"/>
                  <a:pt x="387325" y="1367565"/>
                  <a:pt x="387325" y="1367565"/>
                </a:cubicBezTo>
                <a:cubicBezTo>
                  <a:pt x="385921" y="1366162"/>
                  <a:pt x="383816" y="1364759"/>
                  <a:pt x="381010" y="1363355"/>
                </a:cubicBezTo>
                <a:cubicBezTo>
                  <a:pt x="378203" y="1361952"/>
                  <a:pt x="376098" y="1359847"/>
                  <a:pt x="374695" y="1357040"/>
                </a:cubicBezTo>
                <a:lnTo>
                  <a:pt x="368380" y="1352830"/>
                </a:lnTo>
                <a:cubicBezTo>
                  <a:pt x="373993" y="1351427"/>
                  <a:pt x="379606" y="1352830"/>
                  <a:pt x="385220" y="1357040"/>
                </a:cubicBezTo>
                <a:cubicBezTo>
                  <a:pt x="388026" y="1359847"/>
                  <a:pt x="395043" y="1362653"/>
                  <a:pt x="406270" y="1365460"/>
                </a:cubicBezTo>
                <a:cubicBezTo>
                  <a:pt x="410480" y="1365460"/>
                  <a:pt x="414690" y="1367214"/>
                  <a:pt x="418900" y="1370723"/>
                </a:cubicBezTo>
                <a:cubicBezTo>
                  <a:pt x="423110" y="1374231"/>
                  <a:pt x="427320" y="1376687"/>
                  <a:pt x="431530" y="1378090"/>
                </a:cubicBezTo>
                <a:lnTo>
                  <a:pt x="439950" y="1378090"/>
                </a:lnTo>
                <a:cubicBezTo>
                  <a:pt x="449774" y="1378090"/>
                  <a:pt x="460299" y="1380897"/>
                  <a:pt x="471526" y="1386510"/>
                </a:cubicBezTo>
                <a:cubicBezTo>
                  <a:pt x="477139" y="1386510"/>
                  <a:pt x="486261" y="1388615"/>
                  <a:pt x="498891" y="1392825"/>
                </a:cubicBezTo>
                <a:cubicBezTo>
                  <a:pt x="501698" y="1392825"/>
                  <a:pt x="504855" y="1392124"/>
                  <a:pt x="508364" y="1390721"/>
                </a:cubicBezTo>
                <a:cubicBezTo>
                  <a:pt x="511872" y="1389317"/>
                  <a:pt x="515030" y="1388615"/>
                  <a:pt x="517836" y="1388615"/>
                </a:cubicBezTo>
                <a:lnTo>
                  <a:pt x="522046" y="1390721"/>
                </a:lnTo>
                <a:cubicBezTo>
                  <a:pt x="527660" y="1392124"/>
                  <a:pt x="537132" y="1393527"/>
                  <a:pt x="550464" y="1394931"/>
                </a:cubicBezTo>
                <a:cubicBezTo>
                  <a:pt x="563796" y="1396334"/>
                  <a:pt x="577479" y="1401246"/>
                  <a:pt x="591512" y="1409666"/>
                </a:cubicBezTo>
                <a:cubicBezTo>
                  <a:pt x="597126" y="1402649"/>
                  <a:pt x="603090" y="1396685"/>
                  <a:pt x="609405" y="1391773"/>
                </a:cubicBezTo>
                <a:cubicBezTo>
                  <a:pt x="615720" y="1386861"/>
                  <a:pt x="621684" y="1381599"/>
                  <a:pt x="627298" y="1375985"/>
                </a:cubicBezTo>
                <a:cubicBezTo>
                  <a:pt x="630104" y="1375985"/>
                  <a:pt x="632209" y="1374933"/>
                  <a:pt x="633613" y="1372828"/>
                </a:cubicBezTo>
                <a:cubicBezTo>
                  <a:pt x="635016" y="1370723"/>
                  <a:pt x="637121" y="1368969"/>
                  <a:pt x="639928" y="1367565"/>
                </a:cubicBezTo>
                <a:lnTo>
                  <a:pt x="665188" y="1338095"/>
                </a:lnTo>
                <a:cubicBezTo>
                  <a:pt x="669398" y="1335288"/>
                  <a:pt x="673257" y="1332481"/>
                  <a:pt x="676766" y="1329675"/>
                </a:cubicBezTo>
                <a:cubicBezTo>
                  <a:pt x="680274" y="1326868"/>
                  <a:pt x="683432" y="1324763"/>
                  <a:pt x="686238" y="1323360"/>
                </a:cubicBezTo>
                <a:cubicBezTo>
                  <a:pt x="687642" y="1324763"/>
                  <a:pt x="688343" y="1324412"/>
                  <a:pt x="688343" y="1322307"/>
                </a:cubicBezTo>
                <a:cubicBezTo>
                  <a:pt x="688343" y="1320202"/>
                  <a:pt x="689045" y="1318448"/>
                  <a:pt x="690448" y="1317045"/>
                </a:cubicBezTo>
                <a:cubicBezTo>
                  <a:pt x="691852" y="1315641"/>
                  <a:pt x="692553" y="1314238"/>
                  <a:pt x="692553" y="1312835"/>
                </a:cubicBezTo>
                <a:cubicBezTo>
                  <a:pt x="692553" y="1311431"/>
                  <a:pt x="693255" y="1310730"/>
                  <a:pt x="694658" y="1310730"/>
                </a:cubicBezTo>
                <a:cubicBezTo>
                  <a:pt x="697465" y="1305116"/>
                  <a:pt x="705183" y="1298099"/>
                  <a:pt x="717814" y="1289679"/>
                </a:cubicBezTo>
                <a:cubicBezTo>
                  <a:pt x="720620" y="1286873"/>
                  <a:pt x="722024" y="1284768"/>
                  <a:pt x="722024" y="1283364"/>
                </a:cubicBezTo>
                <a:cubicBezTo>
                  <a:pt x="722024" y="1281961"/>
                  <a:pt x="723427" y="1277049"/>
                  <a:pt x="726234" y="1268629"/>
                </a:cubicBezTo>
                <a:cubicBezTo>
                  <a:pt x="724830" y="1265822"/>
                  <a:pt x="725532" y="1261612"/>
                  <a:pt x="728339" y="1255999"/>
                </a:cubicBezTo>
                <a:cubicBezTo>
                  <a:pt x="731146" y="1255999"/>
                  <a:pt x="733251" y="1255297"/>
                  <a:pt x="734654" y="1253894"/>
                </a:cubicBezTo>
                <a:cubicBezTo>
                  <a:pt x="736057" y="1249684"/>
                  <a:pt x="738162" y="1245474"/>
                  <a:pt x="740969" y="1241264"/>
                </a:cubicBezTo>
                <a:cubicBezTo>
                  <a:pt x="743776" y="1237054"/>
                  <a:pt x="746582" y="1231440"/>
                  <a:pt x="749389" y="1224424"/>
                </a:cubicBezTo>
                <a:cubicBezTo>
                  <a:pt x="749389" y="1224424"/>
                  <a:pt x="749038" y="1224073"/>
                  <a:pt x="748337" y="1223371"/>
                </a:cubicBezTo>
                <a:cubicBezTo>
                  <a:pt x="747635" y="1222669"/>
                  <a:pt x="747284" y="1222319"/>
                  <a:pt x="747284" y="1222319"/>
                </a:cubicBezTo>
                <a:cubicBezTo>
                  <a:pt x="740267" y="1225125"/>
                  <a:pt x="734654" y="1230037"/>
                  <a:pt x="730444" y="1237054"/>
                </a:cubicBezTo>
                <a:cubicBezTo>
                  <a:pt x="724830" y="1237054"/>
                  <a:pt x="720971" y="1236001"/>
                  <a:pt x="718866" y="1233896"/>
                </a:cubicBezTo>
                <a:cubicBezTo>
                  <a:pt x="716761" y="1231791"/>
                  <a:pt x="715007" y="1228634"/>
                  <a:pt x="713604" y="1224424"/>
                </a:cubicBezTo>
                <a:cubicBezTo>
                  <a:pt x="710797" y="1224424"/>
                  <a:pt x="708341" y="1223722"/>
                  <a:pt x="706236" y="1222319"/>
                </a:cubicBezTo>
                <a:cubicBezTo>
                  <a:pt x="704131" y="1220915"/>
                  <a:pt x="702377" y="1219512"/>
                  <a:pt x="700973" y="1218109"/>
                </a:cubicBezTo>
                <a:cubicBezTo>
                  <a:pt x="691150" y="1215302"/>
                  <a:pt x="686238" y="1213197"/>
                  <a:pt x="686238" y="1211793"/>
                </a:cubicBezTo>
                <a:cubicBezTo>
                  <a:pt x="680625" y="1213197"/>
                  <a:pt x="673959" y="1217407"/>
                  <a:pt x="666241" y="1224424"/>
                </a:cubicBezTo>
                <a:cubicBezTo>
                  <a:pt x="658522" y="1231440"/>
                  <a:pt x="653260" y="1235650"/>
                  <a:pt x="650453" y="1237054"/>
                </a:cubicBezTo>
                <a:cubicBezTo>
                  <a:pt x="650453" y="1235650"/>
                  <a:pt x="649751" y="1233195"/>
                  <a:pt x="648348" y="1229686"/>
                </a:cubicBezTo>
                <a:cubicBezTo>
                  <a:pt x="646945" y="1226178"/>
                  <a:pt x="644839" y="1223722"/>
                  <a:pt x="642033" y="1222319"/>
                </a:cubicBezTo>
                <a:cubicBezTo>
                  <a:pt x="636419" y="1222319"/>
                  <a:pt x="632911" y="1223020"/>
                  <a:pt x="631508" y="1224424"/>
                </a:cubicBezTo>
                <a:lnTo>
                  <a:pt x="627298" y="1224424"/>
                </a:lnTo>
                <a:lnTo>
                  <a:pt x="635718" y="1207583"/>
                </a:lnTo>
                <a:cubicBezTo>
                  <a:pt x="639928" y="1208987"/>
                  <a:pt x="645541" y="1209688"/>
                  <a:pt x="652558" y="1209688"/>
                </a:cubicBezTo>
                <a:cubicBezTo>
                  <a:pt x="666591" y="1209688"/>
                  <a:pt x="676415" y="1200567"/>
                  <a:pt x="682028" y="1182323"/>
                </a:cubicBezTo>
                <a:cubicBezTo>
                  <a:pt x="682028" y="1183726"/>
                  <a:pt x="680274" y="1184428"/>
                  <a:pt x="676766" y="1184428"/>
                </a:cubicBezTo>
                <a:cubicBezTo>
                  <a:pt x="673257" y="1184428"/>
                  <a:pt x="671503" y="1185130"/>
                  <a:pt x="671503" y="1186533"/>
                </a:cubicBezTo>
                <a:cubicBezTo>
                  <a:pt x="667293" y="1190743"/>
                  <a:pt x="658171" y="1192848"/>
                  <a:pt x="644138" y="1192848"/>
                </a:cubicBezTo>
                <a:lnTo>
                  <a:pt x="637823" y="1192848"/>
                </a:lnTo>
                <a:cubicBezTo>
                  <a:pt x="633613" y="1192848"/>
                  <a:pt x="627999" y="1194953"/>
                  <a:pt x="620983" y="1199163"/>
                </a:cubicBezTo>
                <a:cubicBezTo>
                  <a:pt x="613966" y="1203373"/>
                  <a:pt x="608352" y="1206180"/>
                  <a:pt x="604142" y="1207583"/>
                </a:cubicBezTo>
                <a:cubicBezTo>
                  <a:pt x="601336" y="1207583"/>
                  <a:pt x="598880" y="1208636"/>
                  <a:pt x="596775" y="1210741"/>
                </a:cubicBezTo>
                <a:cubicBezTo>
                  <a:pt x="594670" y="1212846"/>
                  <a:pt x="592916" y="1213898"/>
                  <a:pt x="591512" y="1213898"/>
                </a:cubicBezTo>
                <a:cubicBezTo>
                  <a:pt x="588705" y="1212495"/>
                  <a:pt x="583794" y="1211793"/>
                  <a:pt x="576777" y="1211793"/>
                </a:cubicBezTo>
                <a:cubicBezTo>
                  <a:pt x="571164" y="1211793"/>
                  <a:pt x="563445" y="1212846"/>
                  <a:pt x="553622" y="1214951"/>
                </a:cubicBezTo>
                <a:cubicBezTo>
                  <a:pt x="543798" y="1217056"/>
                  <a:pt x="536080" y="1218810"/>
                  <a:pt x="530466" y="1220213"/>
                </a:cubicBezTo>
                <a:cubicBezTo>
                  <a:pt x="524853" y="1221617"/>
                  <a:pt x="520292" y="1223371"/>
                  <a:pt x="516784" y="1225476"/>
                </a:cubicBezTo>
                <a:cubicBezTo>
                  <a:pt x="513275" y="1227581"/>
                  <a:pt x="510118" y="1229335"/>
                  <a:pt x="507311" y="1230739"/>
                </a:cubicBezTo>
                <a:cubicBezTo>
                  <a:pt x="507311" y="1234949"/>
                  <a:pt x="508715" y="1237755"/>
                  <a:pt x="511521" y="1239159"/>
                </a:cubicBezTo>
                <a:cubicBezTo>
                  <a:pt x="514328" y="1240562"/>
                  <a:pt x="516433" y="1241264"/>
                  <a:pt x="517836" y="1241264"/>
                </a:cubicBezTo>
                <a:cubicBezTo>
                  <a:pt x="517836" y="1242667"/>
                  <a:pt x="517135" y="1244070"/>
                  <a:pt x="515731" y="1245474"/>
                </a:cubicBezTo>
                <a:cubicBezTo>
                  <a:pt x="514328" y="1246877"/>
                  <a:pt x="512925" y="1246877"/>
                  <a:pt x="511521" y="1245474"/>
                </a:cubicBezTo>
                <a:cubicBezTo>
                  <a:pt x="503101" y="1245474"/>
                  <a:pt x="492576" y="1243369"/>
                  <a:pt x="479946" y="1239159"/>
                </a:cubicBezTo>
                <a:lnTo>
                  <a:pt x="471526" y="1237054"/>
                </a:lnTo>
                <a:cubicBezTo>
                  <a:pt x="464509" y="1237054"/>
                  <a:pt x="456089" y="1234598"/>
                  <a:pt x="446266" y="1229686"/>
                </a:cubicBezTo>
                <a:cubicBezTo>
                  <a:pt x="436442" y="1224774"/>
                  <a:pt x="429425" y="1220915"/>
                  <a:pt x="425215" y="1218109"/>
                </a:cubicBezTo>
                <a:cubicBezTo>
                  <a:pt x="423812" y="1216705"/>
                  <a:pt x="419251" y="1214600"/>
                  <a:pt x="411533" y="1211793"/>
                </a:cubicBezTo>
                <a:cubicBezTo>
                  <a:pt x="403814" y="1208987"/>
                  <a:pt x="397499" y="1205127"/>
                  <a:pt x="392587" y="1200216"/>
                </a:cubicBezTo>
                <a:cubicBezTo>
                  <a:pt x="387676" y="1195304"/>
                  <a:pt x="384518" y="1188638"/>
                  <a:pt x="383115" y="1180218"/>
                </a:cubicBezTo>
                <a:cubicBezTo>
                  <a:pt x="381711" y="1177411"/>
                  <a:pt x="379606" y="1174605"/>
                  <a:pt x="376800" y="1171798"/>
                </a:cubicBezTo>
                <a:cubicBezTo>
                  <a:pt x="373993" y="1168991"/>
                  <a:pt x="371186" y="1165483"/>
                  <a:pt x="368380" y="1161273"/>
                </a:cubicBezTo>
                <a:cubicBezTo>
                  <a:pt x="365573" y="1158466"/>
                  <a:pt x="361714" y="1153905"/>
                  <a:pt x="356802" y="1147590"/>
                </a:cubicBezTo>
                <a:cubicBezTo>
                  <a:pt x="351890" y="1141275"/>
                  <a:pt x="346628" y="1135311"/>
                  <a:pt x="341014" y="1129697"/>
                </a:cubicBezTo>
                <a:cubicBezTo>
                  <a:pt x="343821" y="1126891"/>
                  <a:pt x="344873" y="1124084"/>
                  <a:pt x="344172" y="1121277"/>
                </a:cubicBezTo>
                <a:cubicBezTo>
                  <a:pt x="343470" y="1118471"/>
                  <a:pt x="343119" y="1116366"/>
                  <a:pt x="343119" y="1114962"/>
                </a:cubicBezTo>
                <a:lnTo>
                  <a:pt x="343119" y="1102332"/>
                </a:lnTo>
                <a:lnTo>
                  <a:pt x="345224" y="1096017"/>
                </a:lnTo>
                <a:cubicBezTo>
                  <a:pt x="349434" y="1096017"/>
                  <a:pt x="352943" y="1091105"/>
                  <a:pt x="355749" y="1081282"/>
                </a:cubicBezTo>
                <a:cubicBezTo>
                  <a:pt x="357153" y="1084089"/>
                  <a:pt x="361363" y="1085492"/>
                  <a:pt x="368380" y="1085492"/>
                </a:cubicBezTo>
                <a:cubicBezTo>
                  <a:pt x="381010" y="1060232"/>
                  <a:pt x="397850" y="1033919"/>
                  <a:pt x="418900" y="1006553"/>
                </a:cubicBezTo>
                <a:cubicBezTo>
                  <a:pt x="439950" y="979188"/>
                  <a:pt x="453282" y="961997"/>
                  <a:pt x="458896" y="954980"/>
                </a:cubicBezTo>
                <a:cubicBezTo>
                  <a:pt x="468719" y="945157"/>
                  <a:pt x="480998" y="934281"/>
                  <a:pt x="495734" y="922352"/>
                </a:cubicBezTo>
                <a:cubicBezTo>
                  <a:pt x="510469" y="910424"/>
                  <a:pt x="522046" y="900951"/>
                  <a:pt x="530466" y="893935"/>
                </a:cubicBezTo>
                <a:cubicBezTo>
                  <a:pt x="536080" y="884111"/>
                  <a:pt x="542395" y="877094"/>
                  <a:pt x="549412" y="872884"/>
                </a:cubicBezTo>
                <a:cubicBezTo>
                  <a:pt x="553622" y="868674"/>
                  <a:pt x="555727" y="863061"/>
                  <a:pt x="555727" y="856044"/>
                </a:cubicBezTo>
                <a:cubicBezTo>
                  <a:pt x="555727" y="849027"/>
                  <a:pt x="552920" y="842712"/>
                  <a:pt x="547307" y="837099"/>
                </a:cubicBezTo>
                <a:cubicBezTo>
                  <a:pt x="538887" y="831486"/>
                  <a:pt x="534677" y="823767"/>
                  <a:pt x="534677" y="813944"/>
                </a:cubicBezTo>
                <a:lnTo>
                  <a:pt x="530466" y="805524"/>
                </a:lnTo>
                <a:lnTo>
                  <a:pt x="519941" y="797103"/>
                </a:lnTo>
                <a:cubicBezTo>
                  <a:pt x="517135" y="799910"/>
                  <a:pt x="514328" y="804120"/>
                  <a:pt x="511521" y="809734"/>
                </a:cubicBezTo>
                <a:cubicBezTo>
                  <a:pt x="497488" y="820960"/>
                  <a:pt x="485559" y="834292"/>
                  <a:pt x="475736" y="849729"/>
                </a:cubicBezTo>
                <a:lnTo>
                  <a:pt x="461001" y="860254"/>
                </a:lnTo>
                <a:cubicBezTo>
                  <a:pt x="458194" y="867271"/>
                  <a:pt x="451879" y="876042"/>
                  <a:pt x="442055" y="886567"/>
                </a:cubicBezTo>
                <a:cubicBezTo>
                  <a:pt x="432232" y="897092"/>
                  <a:pt x="424514" y="906565"/>
                  <a:pt x="418900" y="914985"/>
                </a:cubicBezTo>
                <a:cubicBezTo>
                  <a:pt x="411883" y="920598"/>
                  <a:pt x="404165" y="924107"/>
                  <a:pt x="395745" y="925510"/>
                </a:cubicBezTo>
                <a:cubicBezTo>
                  <a:pt x="394342" y="931123"/>
                  <a:pt x="388728" y="933930"/>
                  <a:pt x="378905" y="933930"/>
                </a:cubicBezTo>
                <a:lnTo>
                  <a:pt x="378905" y="944455"/>
                </a:lnTo>
                <a:cubicBezTo>
                  <a:pt x="369081" y="947262"/>
                  <a:pt x="363468" y="949367"/>
                  <a:pt x="362065" y="950770"/>
                </a:cubicBezTo>
                <a:cubicBezTo>
                  <a:pt x="357854" y="952174"/>
                  <a:pt x="353644" y="953226"/>
                  <a:pt x="349434" y="953928"/>
                </a:cubicBezTo>
                <a:cubicBezTo>
                  <a:pt x="345224" y="954630"/>
                  <a:pt x="342418" y="955682"/>
                  <a:pt x="341014" y="957085"/>
                </a:cubicBezTo>
                <a:cubicBezTo>
                  <a:pt x="336804" y="961295"/>
                  <a:pt x="332594" y="969014"/>
                  <a:pt x="328384" y="980241"/>
                </a:cubicBezTo>
                <a:cubicBezTo>
                  <a:pt x="329787" y="980241"/>
                  <a:pt x="330489" y="981644"/>
                  <a:pt x="330489" y="984451"/>
                </a:cubicBezTo>
                <a:lnTo>
                  <a:pt x="326279" y="984451"/>
                </a:lnTo>
                <a:cubicBezTo>
                  <a:pt x="322069" y="984451"/>
                  <a:pt x="317859" y="987257"/>
                  <a:pt x="313649" y="992871"/>
                </a:cubicBezTo>
                <a:cubicBezTo>
                  <a:pt x="309439" y="998484"/>
                  <a:pt x="305229" y="1000589"/>
                  <a:pt x="301019" y="999186"/>
                </a:cubicBezTo>
                <a:cubicBezTo>
                  <a:pt x="292599" y="990766"/>
                  <a:pt x="293300" y="985152"/>
                  <a:pt x="303124" y="982346"/>
                </a:cubicBezTo>
                <a:cubicBezTo>
                  <a:pt x="307334" y="982346"/>
                  <a:pt x="310141" y="980241"/>
                  <a:pt x="311544" y="976031"/>
                </a:cubicBezTo>
                <a:cubicBezTo>
                  <a:pt x="314351" y="976031"/>
                  <a:pt x="316456" y="973926"/>
                  <a:pt x="317859" y="969716"/>
                </a:cubicBezTo>
                <a:cubicBezTo>
                  <a:pt x="316456" y="965505"/>
                  <a:pt x="311544" y="963400"/>
                  <a:pt x="303124" y="963400"/>
                </a:cubicBezTo>
                <a:cubicBezTo>
                  <a:pt x="289090" y="963400"/>
                  <a:pt x="276460" y="966909"/>
                  <a:pt x="265233" y="973926"/>
                </a:cubicBezTo>
                <a:cubicBezTo>
                  <a:pt x="265233" y="973926"/>
                  <a:pt x="261725" y="975329"/>
                  <a:pt x="254708" y="978136"/>
                </a:cubicBezTo>
                <a:cubicBezTo>
                  <a:pt x="250498" y="978136"/>
                  <a:pt x="242780" y="978486"/>
                  <a:pt x="231553" y="979188"/>
                </a:cubicBezTo>
                <a:cubicBezTo>
                  <a:pt x="220326" y="979890"/>
                  <a:pt x="211204" y="984451"/>
                  <a:pt x="204188" y="992871"/>
                </a:cubicBezTo>
                <a:cubicBezTo>
                  <a:pt x="201381" y="994274"/>
                  <a:pt x="197873" y="994976"/>
                  <a:pt x="193663" y="994976"/>
                </a:cubicBezTo>
                <a:cubicBezTo>
                  <a:pt x="189452" y="994976"/>
                  <a:pt x="185944" y="994976"/>
                  <a:pt x="183137" y="994976"/>
                </a:cubicBezTo>
                <a:cubicBezTo>
                  <a:pt x="169104" y="994976"/>
                  <a:pt x="159280" y="993573"/>
                  <a:pt x="153667" y="990766"/>
                </a:cubicBezTo>
                <a:cubicBezTo>
                  <a:pt x="149457" y="992169"/>
                  <a:pt x="144545" y="992520"/>
                  <a:pt x="138932" y="991818"/>
                </a:cubicBezTo>
                <a:cubicBezTo>
                  <a:pt x="133318" y="991117"/>
                  <a:pt x="129810" y="990766"/>
                  <a:pt x="128407" y="990766"/>
                </a:cubicBezTo>
                <a:cubicBezTo>
                  <a:pt x="117180" y="992169"/>
                  <a:pt x="96831" y="995677"/>
                  <a:pt x="67361" y="1001291"/>
                </a:cubicBezTo>
                <a:cubicBezTo>
                  <a:pt x="61748" y="999888"/>
                  <a:pt x="53678" y="999537"/>
                  <a:pt x="43153" y="1000238"/>
                </a:cubicBezTo>
                <a:cubicBezTo>
                  <a:pt x="32628" y="1000940"/>
                  <a:pt x="23857" y="1000589"/>
                  <a:pt x="16840" y="999186"/>
                </a:cubicBezTo>
                <a:cubicBezTo>
                  <a:pt x="30874" y="993573"/>
                  <a:pt x="41399" y="988661"/>
                  <a:pt x="48416" y="984451"/>
                </a:cubicBezTo>
                <a:cubicBezTo>
                  <a:pt x="51222" y="984451"/>
                  <a:pt x="54029" y="985152"/>
                  <a:pt x="56836" y="986556"/>
                </a:cubicBezTo>
                <a:cubicBezTo>
                  <a:pt x="59643" y="987959"/>
                  <a:pt x="61748" y="987959"/>
                  <a:pt x="63151" y="986556"/>
                </a:cubicBezTo>
                <a:cubicBezTo>
                  <a:pt x="70168" y="985152"/>
                  <a:pt x="76132" y="983749"/>
                  <a:pt x="81044" y="982346"/>
                </a:cubicBezTo>
                <a:cubicBezTo>
                  <a:pt x="85955" y="980942"/>
                  <a:pt x="91218" y="979539"/>
                  <a:pt x="96831" y="978136"/>
                </a:cubicBezTo>
                <a:lnTo>
                  <a:pt x="98936" y="973926"/>
                </a:lnTo>
                <a:cubicBezTo>
                  <a:pt x="61046" y="978136"/>
                  <a:pt x="28769" y="985854"/>
                  <a:pt x="2105" y="997081"/>
                </a:cubicBezTo>
                <a:cubicBezTo>
                  <a:pt x="2105" y="997081"/>
                  <a:pt x="1754" y="996730"/>
                  <a:pt x="1053" y="996028"/>
                </a:cubicBezTo>
                <a:cubicBezTo>
                  <a:pt x="351" y="995327"/>
                  <a:pt x="0" y="994976"/>
                  <a:pt x="0" y="994976"/>
                </a:cubicBezTo>
                <a:cubicBezTo>
                  <a:pt x="18244" y="985152"/>
                  <a:pt x="30172" y="978837"/>
                  <a:pt x="35786" y="976031"/>
                </a:cubicBezTo>
                <a:cubicBezTo>
                  <a:pt x="42802" y="971820"/>
                  <a:pt x="51222" y="965505"/>
                  <a:pt x="61046" y="957085"/>
                </a:cubicBezTo>
                <a:cubicBezTo>
                  <a:pt x="70869" y="948665"/>
                  <a:pt x="78588" y="943052"/>
                  <a:pt x="84201" y="940245"/>
                </a:cubicBezTo>
                <a:cubicBezTo>
                  <a:pt x="88411" y="937438"/>
                  <a:pt x="95077" y="932878"/>
                  <a:pt x="104199" y="926563"/>
                </a:cubicBezTo>
                <a:cubicBezTo>
                  <a:pt x="113321" y="920247"/>
                  <a:pt x="121390" y="916388"/>
                  <a:pt x="128407" y="914985"/>
                </a:cubicBezTo>
                <a:cubicBezTo>
                  <a:pt x="134020" y="902355"/>
                  <a:pt x="141037" y="894636"/>
                  <a:pt x="149457" y="891830"/>
                </a:cubicBezTo>
                <a:cubicBezTo>
                  <a:pt x="153667" y="887620"/>
                  <a:pt x="158228" y="884111"/>
                  <a:pt x="163140" y="881305"/>
                </a:cubicBezTo>
                <a:cubicBezTo>
                  <a:pt x="168051" y="878498"/>
                  <a:pt x="172612" y="874989"/>
                  <a:pt x="176822" y="870779"/>
                </a:cubicBezTo>
                <a:cubicBezTo>
                  <a:pt x="185242" y="860956"/>
                  <a:pt x="190154" y="853237"/>
                  <a:pt x="191557" y="847624"/>
                </a:cubicBezTo>
                <a:cubicBezTo>
                  <a:pt x="195768" y="843414"/>
                  <a:pt x="201381" y="836397"/>
                  <a:pt x="208398" y="826574"/>
                </a:cubicBezTo>
                <a:cubicBezTo>
                  <a:pt x="215414" y="816750"/>
                  <a:pt x="222431" y="809734"/>
                  <a:pt x="229448" y="805524"/>
                </a:cubicBezTo>
                <a:cubicBezTo>
                  <a:pt x="230851" y="802717"/>
                  <a:pt x="234710" y="797103"/>
                  <a:pt x="241026" y="788683"/>
                </a:cubicBezTo>
                <a:cubicBezTo>
                  <a:pt x="247341" y="780263"/>
                  <a:pt x="255410" y="772545"/>
                  <a:pt x="265233" y="765528"/>
                </a:cubicBezTo>
                <a:cubicBezTo>
                  <a:pt x="268040" y="764125"/>
                  <a:pt x="272952" y="756406"/>
                  <a:pt x="279969" y="742373"/>
                </a:cubicBezTo>
                <a:cubicBezTo>
                  <a:pt x="281372" y="740969"/>
                  <a:pt x="282775" y="739215"/>
                  <a:pt x="284179" y="737110"/>
                </a:cubicBezTo>
                <a:cubicBezTo>
                  <a:pt x="285582" y="735005"/>
                  <a:pt x="286985" y="731848"/>
                  <a:pt x="288389" y="727638"/>
                </a:cubicBezTo>
                <a:lnTo>
                  <a:pt x="313649" y="704482"/>
                </a:lnTo>
                <a:cubicBezTo>
                  <a:pt x="319262" y="693256"/>
                  <a:pt x="324876" y="684134"/>
                  <a:pt x="330489" y="677117"/>
                </a:cubicBezTo>
                <a:cubicBezTo>
                  <a:pt x="331892" y="672907"/>
                  <a:pt x="335050" y="667644"/>
                  <a:pt x="339962" y="661329"/>
                </a:cubicBezTo>
                <a:cubicBezTo>
                  <a:pt x="344873" y="655014"/>
                  <a:pt x="348733" y="649050"/>
                  <a:pt x="351539" y="643437"/>
                </a:cubicBezTo>
                <a:cubicBezTo>
                  <a:pt x="355749" y="639227"/>
                  <a:pt x="360661" y="631508"/>
                  <a:pt x="366275" y="620281"/>
                </a:cubicBezTo>
                <a:cubicBezTo>
                  <a:pt x="369081" y="617475"/>
                  <a:pt x="371537" y="614317"/>
                  <a:pt x="373642" y="610809"/>
                </a:cubicBezTo>
                <a:cubicBezTo>
                  <a:pt x="375747" y="607300"/>
                  <a:pt x="378203" y="604844"/>
                  <a:pt x="381010" y="603441"/>
                </a:cubicBezTo>
                <a:cubicBezTo>
                  <a:pt x="383816" y="599231"/>
                  <a:pt x="386974" y="594670"/>
                  <a:pt x="390482" y="589758"/>
                </a:cubicBezTo>
                <a:cubicBezTo>
                  <a:pt x="393991" y="584847"/>
                  <a:pt x="397148" y="580286"/>
                  <a:pt x="399955" y="576076"/>
                </a:cubicBezTo>
                <a:cubicBezTo>
                  <a:pt x="402762" y="573269"/>
                  <a:pt x="406621" y="569761"/>
                  <a:pt x="411533" y="565551"/>
                </a:cubicBezTo>
                <a:cubicBezTo>
                  <a:pt x="416444" y="561341"/>
                  <a:pt x="419602" y="556429"/>
                  <a:pt x="421005" y="550816"/>
                </a:cubicBezTo>
                <a:cubicBezTo>
                  <a:pt x="423812" y="543799"/>
                  <a:pt x="426969" y="538185"/>
                  <a:pt x="430478" y="533975"/>
                </a:cubicBezTo>
                <a:cubicBezTo>
                  <a:pt x="433986" y="529765"/>
                  <a:pt x="437144" y="525555"/>
                  <a:pt x="439950" y="521345"/>
                </a:cubicBezTo>
                <a:cubicBezTo>
                  <a:pt x="446967" y="514329"/>
                  <a:pt x="451177" y="508715"/>
                  <a:pt x="452581" y="504505"/>
                </a:cubicBezTo>
                <a:cubicBezTo>
                  <a:pt x="459597" y="490471"/>
                  <a:pt x="466614" y="480648"/>
                  <a:pt x="473631" y="475035"/>
                </a:cubicBezTo>
                <a:cubicBezTo>
                  <a:pt x="473631" y="473631"/>
                  <a:pt x="478543" y="465913"/>
                  <a:pt x="488366" y="451879"/>
                </a:cubicBezTo>
                <a:cubicBezTo>
                  <a:pt x="489769" y="449073"/>
                  <a:pt x="491874" y="444863"/>
                  <a:pt x="494681" y="439249"/>
                </a:cubicBezTo>
                <a:cubicBezTo>
                  <a:pt x="497488" y="433636"/>
                  <a:pt x="500996" y="430127"/>
                  <a:pt x="505206" y="428724"/>
                </a:cubicBezTo>
                <a:cubicBezTo>
                  <a:pt x="506610" y="423111"/>
                  <a:pt x="513626" y="412585"/>
                  <a:pt x="526256" y="397149"/>
                </a:cubicBezTo>
                <a:lnTo>
                  <a:pt x="536782" y="376098"/>
                </a:lnTo>
                <a:cubicBezTo>
                  <a:pt x="539588" y="367678"/>
                  <a:pt x="546605" y="359258"/>
                  <a:pt x="557832" y="350838"/>
                </a:cubicBezTo>
                <a:cubicBezTo>
                  <a:pt x="564849" y="341015"/>
                  <a:pt x="570813" y="331191"/>
                  <a:pt x="575725" y="321368"/>
                </a:cubicBezTo>
                <a:cubicBezTo>
                  <a:pt x="580636" y="311544"/>
                  <a:pt x="585899" y="303124"/>
                  <a:pt x="591512" y="296107"/>
                </a:cubicBezTo>
                <a:lnTo>
                  <a:pt x="606247" y="277162"/>
                </a:lnTo>
                <a:cubicBezTo>
                  <a:pt x="610457" y="270146"/>
                  <a:pt x="613264" y="262427"/>
                  <a:pt x="614667" y="254007"/>
                </a:cubicBezTo>
                <a:cubicBezTo>
                  <a:pt x="617474" y="251200"/>
                  <a:pt x="622737" y="245236"/>
                  <a:pt x="630455" y="236114"/>
                </a:cubicBezTo>
                <a:cubicBezTo>
                  <a:pt x="638174" y="226993"/>
                  <a:pt x="643436" y="218222"/>
                  <a:pt x="646243" y="209801"/>
                </a:cubicBezTo>
                <a:cubicBezTo>
                  <a:pt x="649050" y="205591"/>
                  <a:pt x="653610" y="198925"/>
                  <a:pt x="659926" y="189804"/>
                </a:cubicBezTo>
                <a:cubicBezTo>
                  <a:pt x="666241" y="180682"/>
                  <a:pt x="669398" y="171209"/>
                  <a:pt x="669398" y="161386"/>
                </a:cubicBezTo>
                <a:lnTo>
                  <a:pt x="669398" y="155071"/>
                </a:lnTo>
                <a:cubicBezTo>
                  <a:pt x="669398" y="146651"/>
                  <a:pt x="665890" y="135424"/>
                  <a:pt x="658873" y="121390"/>
                </a:cubicBezTo>
                <a:cubicBezTo>
                  <a:pt x="656066" y="121390"/>
                  <a:pt x="656066" y="119987"/>
                  <a:pt x="658873" y="117180"/>
                </a:cubicBezTo>
                <a:cubicBezTo>
                  <a:pt x="657470" y="104550"/>
                  <a:pt x="654312" y="96832"/>
                  <a:pt x="649400" y="94025"/>
                </a:cubicBezTo>
                <a:cubicBezTo>
                  <a:pt x="644489" y="91218"/>
                  <a:pt x="641331" y="89815"/>
                  <a:pt x="639928" y="89815"/>
                </a:cubicBezTo>
                <a:cubicBezTo>
                  <a:pt x="638524" y="88412"/>
                  <a:pt x="637823" y="84903"/>
                  <a:pt x="637823" y="79290"/>
                </a:cubicBezTo>
                <a:cubicBezTo>
                  <a:pt x="637823" y="79290"/>
                  <a:pt x="637823" y="78939"/>
                  <a:pt x="637823" y="78237"/>
                </a:cubicBezTo>
                <a:cubicBezTo>
                  <a:pt x="637823" y="77536"/>
                  <a:pt x="637823" y="77185"/>
                  <a:pt x="637823" y="77185"/>
                </a:cubicBezTo>
                <a:cubicBezTo>
                  <a:pt x="642033" y="77185"/>
                  <a:pt x="644138" y="79992"/>
                  <a:pt x="644138" y="85605"/>
                </a:cubicBezTo>
                <a:close/>
                <a:moveTo>
                  <a:pt x="1591268" y="220"/>
                </a:moveTo>
                <a:cubicBezTo>
                  <a:pt x="1594513" y="658"/>
                  <a:pt x="1598065" y="1755"/>
                  <a:pt x="1601924" y="3509"/>
                </a:cubicBezTo>
                <a:lnTo>
                  <a:pt x="1652445" y="30874"/>
                </a:lnTo>
                <a:cubicBezTo>
                  <a:pt x="1663672" y="36488"/>
                  <a:pt x="1672092" y="39996"/>
                  <a:pt x="1677705" y="41399"/>
                </a:cubicBezTo>
                <a:cubicBezTo>
                  <a:pt x="1690335" y="44206"/>
                  <a:pt x="1700159" y="50521"/>
                  <a:pt x="1707175" y="60345"/>
                </a:cubicBezTo>
                <a:cubicBezTo>
                  <a:pt x="1714192" y="70168"/>
                  <a:pt x="1716999" y="80693"/>
                  <a:pt x="1715596" y="91920"/>
                </a:cubicBezTo>
                <a:lnTo>
                  <a:pt x="1715596" y="98235"/>
                </a:lnTo>
                <a:cubicBezTo>
                  <a:pt x="1715596" y="105252"/>
                  <a:pt x="1720507" y="111567"/>
                  <a:pt x="1730331" y="117180"/>
                </a:cubicBezTo>
                <a:cubicBezTo>
                  <a:pt x="1734541" y="118584"/>
                  <a:pt x="1747872" y="124899"/>
                  <a:pt x="1770326" y="136126"/>
                </a:cubicBezTo>
                <a:cubicBezTo>
                  <a:pt x="1780150" y="141739"/>
                  <a:pt x="1785061" y="149457"/>
                  <a:pt x="1785061" y="159281"/>
                </a:cubicBezTo>
                <a:cubicBezTo>
                  <a:pt x="1787868" y="174718"/>
                  <a:pt x="1792780" y="188050"/>
                  <a:pt x="1799797" y="199276"/>
                </a:cubicBezTo>
                <a:cubicBezTo>
                  <a:pt x="1809620" y="216117"/>
                  <a:pt x="1814532" y="230150"/>
                  <a:pt x="1814532" y="241377"/>
                </a:cubicBezTo>
                <a:cubicBezTo>
                  <a:pt x="1814532" y="248394"/>
                  <a:pt x="1811725" y="257515"/>
                  <a:pt x="1806112" y="268742"/>
                </a:cubicBezTo>
                <a:cubicBezTo>
                  <a:pt x="1803305" y="272952"/>
                  <a:pt x="1798744" y="277162"/>
                  <a:pt x="1792429" y="281372"/>
                </a:cubicBezTo>
                <a:cubicBezTo>
                  <a:pt x="1786114" y="285582"/>
                  <a:pt x="1781553" y="288389"/>
                  <a:pt x="1778746" y="289792"/>
                </a:cubicBezTo>
                <a:cubicBezTo>
                  <a:pt x="1775940" y="292599"/>
                  <a:pt x="1773835" y="295055"/>
                  <a:pt x="1772431" y="297160"/>
                </a:cubicBezTo>
                <a:cubicBezTo>
                  <a:pt x="1771028" y="299265"/>
                  <a:pt x="1769625" y="301019"/>
                  <a:pt x="1768221" y="302423"/>
                </a:cubicBezTo>
                <a:cubicBezTo>
                  <a:pt x="1765415" y="308036"/>
                  <a:pt x="1759099" y="315754"/>
                  <a:pt x="1749276" y="325578"/>
                </a:cubicBezTo>
                <a:cubicBezTo>
                  <a:pt x="1743663" y="331191"/>
                  <a:pt x="1736295" y="337857"/>
                  <a:pt x="1727173" y="345576"/>
                </a:cubicBezTo>
                <a:cubicBezTo>
                  <a:pt x="1718051" y="353294"/>
                  <a:pt x="1711385" y="359960"/>
                  <a:pt x="1707175" y="365573"/>
                </a:cubicBezTo>
                <a:cubicBezTo>
                  <a:pt x="1701562" y="371187"/>
                  <a:pt x="1694896" y="378905"/>
                  <a:pt x="1687178" y="388729"/>
                </a:cubicBezTo>
                <a:cubicBezTo>
                  <a:pt x="1679459" y="398552"/>
                  <a:pt x="1672793" y="406270"/>
                  <a:pt x="1667180" y="411884"/>
                </a:cubicBezTo>
                <a:cubicBezTo>
                  <a:pt x="1664373" y="414691"/>
                  <a:pt x="1661567" y="417146"/>
                  <a:pt x="1658760" y="419252"/>
                </a:cubicBezTo>
                <a:cubicBezTo>
                  <a:pt x="1655953" y="421356"/>
                  <a:pt x="1653146" y="423812"/>
                  <a:pt x="1650340" y="426619"/>
                </a:cubicBezTo>
                <a:lnTo>
                  <a:pt x="1616659" y="458194"/>
                </a:lnTo>
                <a:cubicBezTo>
                  <a:pt x="1615256" y="459598"/>
                  <a:pt x="1614203" y="461001"/>
                  <a:pt x="1613502" y="462405"/>
                </a:cubicBezTo>
                <a:cubicBezTo>
                  <a:pt x="1612800" y="463808"/>
                  <a:pt x="1611748" y="465211"/>
                  <a:pt x="1610344" y="466615"/>
                </a:cubicBezTo>
                <a:cubicBezTo>
                  <a:pt x="1606134" y="466615"/>
                  <a:pt x="1599819" y="468720"/>
                  <a:pt x="1591399" y="472930"/>
                </a:cubicBezTo>
                <a:cubicBezTo>
                  <a:pt x="1582979" y="477140"/>
                  <a:pt x="1575260" y="477841"/>
                  <a:pt x="1568244" y="475035"/>
                </a:cubicBezTo>
                <a:lnTo>
                  <a:pt x="1564034" y="481350"/>
                </a:lnTo>
                <a:lnTo>
                  <a:pt x="1557719" y="483455"/>
                </a:lnTo>
                <a:cubicBezTo>
                  <a:pt x="1554912" y="482051"/>
                  <a:pt x="1550000" y="481350"/>
                  <a:pt x="1542984" y="481350"/>
                </a:cubicBezTo>
                <a:cubicBezTo>
                  <a:pt x="1538773" y="481350"/>
                  <a:pt x="1533160" y="482753"/>
                  <a:pt x="1526143" y="485560"/>
                </a:cubicBezTo>
                <a:cubicBezTo>
                  <a:pt x="1519127" y="488366"/>
                  <a:pt x="1513513" y="490471"/>
                  <a:pt x="1509303" y="491875"/>
                </a:cubicBezTo>
                <a:cubicBezTo>
                  <a:pt x="1500883" y="496085"/>
                  <a:pt x="1490358" y="498190"/>
                  <a:pt x="1477728" y="498190"/>
                </a:cubicBezTo>
                <a:cubicBezTo>
                  <a:pt x="1463694" y="500997"/>
                  <a:pt x="1451766" y="505207"/>
                  <a:pt x="1441942" y="510820"/>
                </a:cubicBezTo>
                <a:cubicBezTo>
                  <a:pt x="1439136" y="512223"/>
                  <a:pt x="1435276" y="514329"/>
                  <a:pt x="1430365" y="517135"/>
                </a:cubicBezTo>
                <a:cubicBezTo>
                  <a:pt x="1425453" y="519942"/>
                  <a:pt x="1420892" y="521345"/>
                  <a:pt x="1416682" y="521345"/>
                </a:cubicBezTo>
                <a:lnTo>
                  <a:pt x="1408262" y="521345"/>
                </a:lnTo>
                <a:lnTo>
                  <a:pt x="1376687" y="519240"/>
                </a:lnTo>
                <a:cubicBezTo>
                  <a:pt x="1372477" y="519240"/>
                  <a:pt x="1366161" y="519591"/>
                  <a:pt x="1357741" y="520293"/>
                </a:cubicBezTo>
                <a:cubicBezTo>
                  <a:pt x="1349321" y="520994"/>
                  <a:pt x="1342305" y="520644"/>
                  <a:pt x="1336691" y="519240"/>
                </a:cubicBezTo>
                <a:cubicBezTo>
                  <a:pt x="1317044" y="519240"/>
                  <a:pt x="1302309" y="519942"/>
                  <a:pt x="1292485" y="521345"/>
                </a:cubicBezTo>
                <a:cubicBezTo>
                  <a:pt x="1274242" y="522749"/>
                  <a:pt x="1253893" y="526257"/>
                  <a:pt x="1231440" y="531870"/>
                </a:cubicBezTo>
                <a:lnTo>
                  <a:pt x="1225125" y="531870"/>
                </a:lnTo>
                <a:cubicBezTo>
                  <a:pt x="1240562" y="520644"/>
                  <a:pt x="1259156" y="512223"/>
                  <a:pt x="1280908" y="506610"/>
                </a:cubicBezTo>
                <a:cubicBezTo>
                  <a:pt x="1302660" y="500997"/>
                  <a:pt x="1317746" y="496787"/>
                  <a:pt x="1326166" y="493980"/>
                </a:cubicBezTo>
                <a:cubicBezTo>
                  <a:pt x="1288276" y="489770"/>
                  <a:pt x="1251087" y="500997"/>
                  <a:pt x="1214600" y="527660"/>
                </a:cubicBezTo>
                <a:lnTo>
                  <a:pt x="1212495" y="523450"/>
                </a:lnTo>
                <a:cubicBezTo>
                  <a:pt x="1234948" y="506610"/>
                  <a:pt x="1253192" y="493980"/>
                  <a:pt x="1267225" y="485560"/>
                </a:cubicBezTo>
                <a:lnTo>
                  <a:pt x="1300906" y="468720"/>
                </a:lnTo>
                <a:cubicBezTo>
                  <a:pt x="1307922" y="465913"/>
                  <a:pt x="1313887" y="459598"/>
                  <a:pt x="1318798" y="449774"/>
                </a:cubicBezTo>
                <a:cubicBezTo>
                  <a:pt x="1323710" y="439951"/>
                  <a:pt x="1328271" y="432934"/>
                  <a:pt x="1332481" y="428724"/>
                </a:cubicBezTo>
                <a:cubicBezTo>
                  <a:pt x="1336691" y="421707"/>
                  <a:pt x="1338796" y="416796"/>
                  <a:pt x="1338796" y="413989"/>
                </a:cubicBezTo>
                <a:cubicBezTo>
                  <a:pt x="1338796" y="408375"/>
                  <a:pt x="1335989" y="401359"/>
                  <a:pt x="1330376" y="392939"/>
                </a:cubicBezTo>
                <a:cubicBezTo>
                  <a:pt x="1327569" y="390132"/>
                  <a:pt x="1326166" y="385220"/>
                  <a:pt x="1326166" y="378204"/>
                </a:cubicBezTo>
                <a:cubicBezTo>
                  <a:pt x="1326166" y="371187"/>
                  <a:pt x="1325815" y="365924"/>
                  <a:pt x="1325113" y="362416"/>
                </a:cubicBezTo>
                <a:cubicBezTo>
                  <a:pt x="1324412" y="358907"/>
                  <a:pt x="1321956" y="357153"/>
                  <a:pt x="1317746" y="357153"/>
                </a:cubicBezTo>
                <a:lnTo>
                  <a:pt x="1300906" y="361363"/>
                </a:lnTo>
                <a:cubicBezTo>
                  <a:pt x="1298099" y="352943"/>
                  <a:pt x="1293187" y="347681"/>
                  <a:pt x="1286170" y="345576"/>
                </a:cubicBezTo>
                <a:cubicBezTo>
                  <a:pt x="1279154" y="343471"/>
                  <a:pt x="1274242" y="341716"/>
                  <a:pt x="1271435" y="340313"/>
                </a:cubicBezTo>
                <a:cubicBezTo>
                  <a:pt x="1260209" y="334700"/>
                  <a:pt x="1246877" y="327683"/>
                  <a:pt x="1231440" y="319263"/>
                </a:cubicBezTo>
                <a:cubicBezTo>
                  <a:pt x="1216003" y="310843"/>
                  <a:pt x="1203373" y="303826"/>
                  <a:pt x="1193549" y="298213"/>
                </a:cubicBezTo>
                <a:cubicBezTo>
                  <a:pt x="1189339" y="296809"/>
                  <a:pt x="1185480" y="295406"/>
                  <a:pt x="1181972" y="294003"/>
                </a:cubicBezTo>
                <a:cubicBezTo>
                  <a:pt x="1178463" y="292599"/>
                  <a:pt x="1175306" y="291196"/>
                  <a:pt x="1172499" y="289792"/>
                </a:cubicBezTo>
                <a:cubicBezTo>
                  <a:pt x="1171096" y="288389"/>
                  <a:pt x="1169342" y="287687"/>
                  <a:pt x="1167237" y="287687"/>
                </a:cubicBezTo>
                <a:cubicBezTo>
                  <a:pt x="1165132" y="287687"/>
                  <a:pt x="1163378" y="286986"/>
                  <a:pt x="1161974" y="285582"/>
                </a:cubicBezTo>
                <a:cubicBezTo>
                  <a:pt x="1159167" y="284179"/>
                  <a:pt x="1153554" y="280320"/>
                  <a:pt x="1145134" y="274005"/>
                </a:cubicBezTo>
                <a:cubicBezTo>
                  <a:pt x="1136714" y="267690"/>
                  <a:pt x="1127592" y="263831"/>
                  <a:pt x="1117769" y="262427"/>
                </a:cubicBezTo>
                <a:lnTo>
                  <a:pt x="1117769" y="260322"/>
                </a:lnTo>
                <a:cubicBezTo>
                  <a:pt x="1113558" y="250499"/>
                  <a:pt x="1104787" y="241026"/>
                  <a:pt x="1091456" y="231904"/>
                </a:cubicBezTo>
                <a:cubicBezTo>
                  <a:pt x="1078124" y="222782"/>
                  <a:pt x="1069353" y="215415"/>
                  <a:pt x="1065143" y="209801"/>
                </a:cubicBezTo>
                <a:cubicBezTo>
                  <a:pt x="1059530" y="204188"/>
                  <a:pt x="1052513" y="198925"/>
                  <a:pt x="1044093" y="194014"/>
                </a:cubicBezTo>
                <a:cubicBezTo>
                  <a:pt x="1035673" y="189102"/>
                  <a:pt x="1028656" y="184541"/>
                  <a:pt x="1023042" y="180331"/>
                </a:cubicBezTo>
                <a:cubicBezTo>
                  <a:pt x="1018832" y="173314"/>
                  <a:pt x="1016727" y="167701"/>
                  <a:pt x="1016727" y="163491"/>
                </a:cubicBezTo>
                <a:lnTo>
                  <a:pt x="1018832" y="155071"/>
                </a:lnTo>
                <a:cubicBezTo>
                  <a:pt x="1018832" y="149457"/>
                  <a:pt x="1014622" y="143844"/>
                  <a:pt x="1006202" y="138231"/>
                </a:cubicBezTo>
                <a:lnTo>
                  <a:pt x="997782" y="131916"/>
                </a:lnTo>
                <a:cubicBezTo>
                  <a:pt x="986555" y="127706"/>
                  <a:pt x="983047" y="123496"/>
                  <a:pt x="987257" y="119285"/>
                </a:cubicBezTo>
                <a:cubicBezTo>
                  <a:pt x="990064" y="117882"/>
                  <a:pt x="994274" y="117180"/>
                  <a:pt x="999887" y="117180"/>
                </a:cubicBezTo>
                <a:cubicBezTo>
                  <a:pt x="1005500" y="117180"/>
                  <a:pt x="1009710" y="118584"/>
                  <a:pt x="1012517" y="121390"/>
                </a:cubicBezTo>
                <a:cubicBezTo>
                  <a:pt x="1016727" y="127004"/>
                  <a:pt x="1023042" y="129811"/>
                  <a:pt x="1031462" y="129811"/>
                </a:cubicBezTo>
                <a:cubicBezTo>
                  <a:pt x="1037076" y="131214"/>
                  <a:pt x="1049004" y="134722"/>
                  <a:pt x="1067248" y="140336"/>
                </a:cubicBezTo>
                <a:lnTo>
                  <a:pt x="1109348" y="150861"/>
                </a:lnTo>
                <a:lnTo>
                  <a:pt x="1149344" y="157176"/>
                </a:lnTo>
                <a:lnTo>
                  <a:pt x="1168289" y="163491"/>
                </a:lnTo>
                <a:cubicBezTo>
                  <a:pt x="1173903" y="166298"/>
                  <a:pt x="1180218" y="167701"/>
                  <a:pt x="1187234" y="167701"/>
                </a:cubicBezTo>
                <a:lnTo>
                  <a:pt x="1197759" y="167701"/>
                </a:lnTo>
                <a:cubicBezTo>
                  <a:pt x="1208986" y="167701"/>
                  <a:pt x="1216705" y="166999"/>
                  <a:pt x="1220915" y="165596"/>
                </a:cubicBezTo>
                <a:cubicBezTo>
                  <a:pt x="1240562" y="162789"/>
                  <a:pt x="1263015" y="157176"/>
                  <a:pt x="1288276" y="148756"/>
                </a:cubicBezTo>
                <a:cubicBezTo>
                  <a:pt x="1295292" y="145949"/>
                  <a:pt x="1304765" y="143142"/>
                  <a:pt x="1316693" y="140336"/>
                </a:cubicBezTo>
                <a:cubicBezTo>
                  <a:pt x="1328622" y="137529"/>
                  <a:pt x="1338796" y="134021"/>
                  <a:pt x="1347216" y="129811"/>
                </a:cubicBezTo>
                <a:cubicBezTo>
                  <a:pt x="1361250" y="121390"/>
                  <a:pt x="1372477" y="115777"/>
                  <a:pt x="1380897" y="112970"/>
                </a:cubicBezTo>
                <a:cubicBezTo>
                  <a:pt x="1386510" y="110164"/>
                  <a:pt x="1392474" y="108059"/>
                  <a:pt x="1398789" y="106655"/>
                </a:cubicBezTo>
                <a:cubicBezTo>
                  <a:pt x="1405104" y="105252"/>
                  <a:pt x="1411068" y="103147"/>
                  <a:pt x="1416682" y="100340"/>
                </a:cubicBezTo>
                <a:cubicBezTo>
                  <a:pt x="1425102" y="98937"/>
                  <a:pt x="1437732" y="95428"/>
                  <a:pt x="1454573" y="89815"/>
                </a:cubicBezTo>
                <a:cubicBezTo>
                  <a:pt x="1467203" y="85605"/>
                  <a:pt x="1478079" y="77536"/>
                  <a:pt x="1487200" y="65607"/>
                </a:cubicBezTo>
                <a:cubicBezTo>
                  <a:pt x="1496322" y="53679"/>
                  <a:pt x="1502988" y="45609"/>
                  <a:pt x="1507198" y="41399"/>
                </a:cubicBezTo>
                <a:cubicBezTo>
                  <a:pt x="1512812" y="35786"/>
                  <a:pt x="1519828" y="27366"/>
                  <a:pt x="1528248" y="16139"/>
                </a:cubicBezTo>
                <a:lnTo>
                  <a:pt x="1534563" y="18244"/>
                </a:lnTo>
                <a:lnTo>
                  <a:pt x="1511408" y="62450"/>
                </a:lnTo>
                <a:lnTo>
                  <a:pt x="1513513" y="64555"/>
                </a:lnTo>
                <a:cubicBezTo>
                  <a:pt x="1517723" y="61748"/>
                  <a:pt x="1522635" y="59292"/>
                  <a:pt x="1528248" y="57187"/>
                </a:cubicBezTo>
                <a:cubicBezTo>
                  <a:pt x="1533862" y="55082"/>
                  <a:pt x="1538072" y="52626"/>
                  <a:pt x="1540878" y="49820"/>
                </a:cubicBezTo>
                <a:cubicBezTo>
                  <a:pt x="1554912" y="35786"/>
                  <a:pt x="1564735" y="23858"/>
                  <a:pt x="1570349" y="14034"/>
                </a:cubicBezTo>
                <a:cubicBezTo>
                  <a:pt x="1574559" y="3509"/>
                  <a:pt x="1581532" y="-1096"/>
                  <a:pt x="1591268" y="220"/>
                </a:cubicBezTo>
                <a:close/>
              </a:path>
            </a:pathLst>
          </a:custGeom>
          <a:noFill/>
          <a:ln w="6350">
            <a:solidFill>
              <a:srgbClr val="BAA280"/>
            </a:solidFill>
          </a:ln>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ln w="6350">
                <a:solidFill>
                  <a:srgbClr val="BAA280"/>
                </a:solidFill>
              </a:ln>
              <a:noFill/>
              <a:latin typeface="SlideTownsoul" panose="00000500000000000000" pitchFamily="2" charset="-122"/>
              <a:ea typeface="SlideTownsoul" panose="00000500000000000000" pitchFamily="2" charset="-122"/>
            </a:endParaRPr>
          </a:p>
        </p:txBody>
      </p:sp>
      <p:sp>
        <p:nvSpPr>
          <p:cNvPr id="14" name="PA-文本框 13">
            <a:extLst>
              <a:ext uri="{FF2B5EF4-FFF2-40B4-BE49-F238E27FC236}">
                <a16:creationId xmlns:a16="http://schemas.microsoft.com/office/drawing/2014/main" id="{64BCBD44-2556-4BAE-B21C-C6861B8A1A4A}"/>
              </a:ext>
            </a:extLst>
          </p:cNvPr>
          <p:cNvSpPr txBox="1"/>
          <p:nvPr>
            <p:custDataLst>
              <p:tags r:id="rId5"/>
            </p:custDataLst>
          </p:nvPr>
        </p:nvSpPr>
        <p:spPr>
          <a:xfrm>
            <a:off x="6214641" y="2042301"/>
            <a:ext cx="2175769" cy="1770326"/>
          </a:xfrm>
          <a:custGeom>
            <a:avLst/>
            <a:gdLst/>
            <a:ahLst/>
            <a:cxnLst/>
            <a:rect l="l" t="t" r="r" b="b"/>
            <a:pathLst>
              <a:path w="2175769" h="1770326">
                <a:moveTo>
                  <a:pt x="682239" y="1171447"/>
                </a:moveTo>
                <a:cubicBezTo>
                  <a:pt x="680134" y="1172148"/>
                  <a:pt x="678380" y="1173201"/>
                  <a:pt x="676977" y="1174604"/>
                </a:cubicBezTo>
                <a:lnTo>
                  <a:pt x="668556" y="1183024"/>
                </a:lnTo>
                <a:cubicBezTo>
                  <a:pt x="667153" y="1184428"/>
                  <a:pt x="665399" y="1185129"/>
                  <a:pt x="663294" y="1185129"/>
                </a:cubicBezTo>
                <a:cubicBezTo>
                  <a:pt x="661189" y="1185129"/>
                  <a:pt x="659435" y="1185831"/>
                  <a:pt x="658031" y="1187234"/>
                </a:cubicBezTo>
                <a:lnTo>
                  <a:pt x="632771" y="1199865"/>
                </a:lnTo>
                <a:lnTo>
                  <a:pt x="622246" y="1206180"/>
                </a:lnTo>
                <a:lnTo>
                  <a:pt x="622246" y="1204075"/>
                </a:lnTo>
                <a:cubicBezTo>
                  <a:pt x="623649" y="1199865"/>
                  <a:pt x="627158" y="1195655"/>
                  <a:pt x="632771" y="1191445"/>
                </a:cubicBezTo>
                <a:cubicBezTo>
                  <a:pt x="625754" y="1188638"/>
                  <a:pt x="620843" y="1185129"/>
                  <a:pt x="618036" y="1180919"/>
                </a:cubicBezTo>
                <a:lnTo>
                  <a:pt x="618036" y="1195655"/>
                </a:lnTo>
                <a:cubicBezTo>
                  <a:pt x="615229" y="1194251"/>
                  <a:pt x="612773" y="1193549"/>
                  <a:pt x="610668" y="1193549"/>
                </a:cubicBezTo>
                <a:cubicBezTo>
                  <a:pt x="608563" y="1193549"/>
                  <a:pt x="606809" y="1192848"/>
                  <a:pt x="605406" y="1191445"/>
                </a:cubicBezTo>
                <a:lnTo>
                  <a:pt x="596986" y="1195655"/>
                </a:lnTo>
                <a:cubicBezTo>
                  <a:pt x="592776" y="1195655"/>
                  <a:pt x="589267" y="1198461"/>
                  <a:pt x="586461" y="1204075"/>
                </a:cubicBezTo>
                <a:cubicBezTo>
                  <a:pt x="583654" y="1211091"/>
                  <a:pt x="580847" y="1215652"/>
                  <a:pt x="578040" y="1217757"/>
                </a:cubicBezTo>
                <a:cubicBezTo>
                  <a:pt x="575234" y="1219862"/>
                  <a:pt x="571024" y="1220915"/>
                  <a:pt x="565410" y="1220915"/>
                </a:cubicBezTo>
                <a:cubicBezTo>
                  <a:pt x="559797" y="1223721"/>
                  <a:pt x="556289" y="1227932"/>
                  <a:pt x="554885" y="1233545"/>
                </a:cubicBezTo>
                <a:cubicBezTo>
                  <a:pt x="550675" y="1243368"/>
                  <a:pt x="549272" y="1251789"/>
                  <a:pt x="550675" y="1258805"/>
                </a:cubicBezTo>
                <a:cubicBezTo>
                  <a:pt x="553482" y="1258805"/>
                  <a:pt x="555587" y="1259507"/>
                  <a:pt x="556990" y="1260910"/>
                </a:cubicBezTo>
                <a:lnTo>
                  <a:pt x="559095" y="1263015"/>
                </a:lnTo>
                <a:cubicBezTo>
                  <a:pt x="550675" y="1268629"/>
                  <a:pt x="542255" y="1277049"/>
                  <a:pt x="533835" y="1288276"/>
                </a:cubicBezTo>
                <a:cubicBezTo>
                  <a:pt x="528222" y="1293889"/>
                  <a:pt x="525415" y="1302309"/>
                  <a:pt x="525415" y="1313536"/>
                </a:cubicBezTo>
                <a:cubicBezTo>
                  <a:pt x="525415" y="1319149"/>
                  <a:pt x="528222" y="1319851"/>
                  <a:pt x="533835" y="1315641"/>
                </a:cubicBezTo>
                <a:cubicBezTo>
                  <a:pt x="538045" y="1314238"/>
                  <a:pt x="544360" y="1315641"/>
                  <a:pt x="552780" y="1319851"/>
                </a:cubicBezTo>
                <a:lnTo>
                  <a:pt x="559095" y="1328271"/>
                </a:lnTo>
                <a:lnTo>
                  <a:pt x="561200" y="1324061"/>
                </a:lnTo>
                <a:cubicBezTo>
                  <a:pt x="561200" y="1319851"/>
                  <a:pt x="561902" y="1317044"/>
                  <a:pt x="563305" y="1315641"/>
                </a:cubicBezTo>
                <a:cubicBezTo>
                  <a:pt x="563305" y="1317044"/>
                  <a:pt x="564007" y="1317746"/>
                  <a:pt x="565410" y="1317746"/>
                </a:cubicBezTo>
                <a:cubicBezTo>
                  <a:pt x="566814" y="1317746"/>
                  <a:pt x="568217" y="1318448"/>
                  <a:pt x="569620" y="1319851"/>
                </a:cubicBezTo>
                <a:lnTo>
                  <a:pt x="571725" y="1328271"/>
                </a:lnTo>
                <a:cubicBezTo>
                  <a:pt x="571725" y="1332481"/>
                  <a:pt x="573129" y="1335639"/>
                  <a:pt x="575935" y="1337744"/>
                </a:cubicBezTo>
                <a:cubicBezTo>
                  <a:pt x="578742" y="1339849"/>
                  <a:pt x="580146" y="1340901"/>
                  <a:pt x="580146" y="1340901"/>
                </a:cubicBezTo>
                <a:cubicBezTo>
                  <a:pt x="582952" y="1342305"/>
                  <a:pt x="586461" y="1340901"/>
                  <a:pt x="590671" y="1336691"/>
                </a:cubicBezTo>
                <a:cubicBezTo>
                  <a:pt x="592074" y="1335288"/>
                  <a:pt x="594881" y="1333534"/>
                  <a:pt x="599091" y="1331429"/>
                </a:cubicBezTo>
                <a:cubicBezTo>
                  <a:pt x="603301" y="1329324"/>
                  <a:pt x="605406" y="1325464"/>
                  <a:pt x="605406" y="1319851"/>
                </a:cubicBezTo>
                <a:lnTo>
                  <a:pt x="609616" y="1317746"/>
                </a:lnTo>
                <a:cubicBezTo>
                  <a:pt x="609616" y="1317746"/>
                  <a:pt x="615931" y="1313536"/>
                  <a:pt x="628561" y="1305116"/>
                </a:cubicBezTo>
                <a:cubicBezTo>
                  <a:pt x="629964" y="1300906"/>
                  <a:pt x="633473" y="1297397"/>
                  <a:pt x="639086" y="1294591"/>
                </a:cubicBezTo>
                <a:cubicBezTo>
                  <a:pt x="644700" y="1291784"/>
                  <a:pt x="648208" y="1288977"/>
                  <a:pt x="649611" y="1286171"/>
                </a:cubicBezTo>
                <a:cubicBezTo>
                  <a:pt x="649611" y="1283364"/>
                  <a:pt x="651716" y="1279856"/>
                  <a:pt x="655926" y="1275645"/>
                </a:cubicBezTo>
                <a:lnTo>
                  <a:pt x="658031" y="1271435"/>
                </a:lnTo>
                <a:lnTo>
                  <a:pt x="668556" y="1263015"/>
                </a:lnTo>
                <a:lnTo>
                  <a:pt x="668556" y="1260910"/>
                </a:lnTo>
                <a:cubicBezTo>
                  <a:pt x="669960" y="1260910"/>
                  <a:pt x="671363" y="1260910"/>
                  <a:pt x="672767" y="1260910"/>
                </a:cubicBezTo>
                <a:cubicBezTo>
                  <a:pt x="674170" y="1260910"/>
                  <a:pt x="674872" y="1260209"/>
                  <a:pt x="674872" y="1258805"/>
                </a:cubicBezTo>
                <a:cubicBezTo>
                  <a:pt x="674872" y="1250385"/>
                  <a:pt x="678380" y="1244772"/>
                  <a:pt x="685397" y="1241965"/>
                </a:cubicBezTo>
                <a:cubicBezTo>
                  <a:pt x="688203" y="1239158"/>
                  <a:pt x="690659" y="1234948"/>
                  <a:pt x="692764" y="1229335"/>
                </a:cubicBezTo>
                <a:cubicBezTo>
                  <a:pt x="694869" y="1223721"/>
                  <a:pt x="697325" y="1220213"/>
                  <a:pt x="700132" y="1218810"/>
                </a:cubicBezTo>
                <a:cubicBezTo>
                  <a:pt x="707149" y="1208986"/>
                  <a:pt x="706447" y="1201268"/>
                  <a:pt x="698027" y="1195655"/>
                </a:cubicBezTo>
                <a:cubicBezTo>
                  <a:pt x="691010" y="1192848"/>
                  <a:pt x="689607" y="1188638"/>
                  <a:pt x="693817" y="1183024"/>
                </a:cubicBezTo>
                <a:cubicBezTo>
                  <a:pt x="693817" y="1181621"/>
                  <a:pt x="693115" y="1179867"/>
                  <a:pt x="691712" y="1177762"/>
                </a:cubicBezTo>
                <a:cubicBezTo>
                  <a:pt x="690308" y="1175657"/>
                  <a:pt x="688203" y="1173903"/>
                  <a:pt x="685397" y="1172499"/>
                </a:cubicBezTo>
                <a:cubicBezTo>
                  <a:pt x="685397" y="1171096"/>
                  <a:pt x="684344" y="1170745"/>
                  <a:pt x="682239" y="1171447"/>
                </a:cubicBezTo>
                <a:close/>
                <a:moveTo>
                  <a:pt x="622246" y="1161974"/>
                </a:moveTo>
                <a:cubicBezTo>
                  <a:pt x="618036" y="1161974"/>
                  <a:pt x="613475" y="1163027"/>
                  <a:pt x="608563" y="1165132"/>
                </a:cubicBezTo>
                <a:cubicBezTo>
                  <a:pt x="603652" y="1167237"/>
                  <a:pt x="599792" y="1168991"/>
                  <a:pt x="596986" y="1170394"/>
                </a:cubicBezTo>
                <a:lnTo>
                  <a:pt x="596986" y="1176709"/>
                </a:lnTo>
                <a:cubicBezTo>
                  <a:pt x="599792" y="1176709"/>
                  <a:pt x="602599" y="1177060"/>
                  <a:pt x="605406" y="1177762"/>
                </a:cubicBezTo>
                <a:cubicBezTo>
                  <a:pt x="608213" y="1178463"/>
                  <a:pt x="611019" y="1178113"/>
                  <a:pt x="613826" y="1176709"/>
                </a:cubicBezTo>
                <a:cubicBezTo>
                  <a:pt x="619439" y="1175306"/>
                  <a:pt x="624351" y="1171096"/>
                  <a:pt x="628561" y="1164079"/>
                </a:cubicBezTo>
                <a:close/>
                <a:moveTo>
                  <a:pt x="645401" y="1155659"/>
                </a:moveTo>
                <a:cubicBezTo>
                  <a:pt x="643998" y="1155659"/>
                  <a:pt x="642594" y="1156361"/>
                  <a:pt x="641191" y="1157764"/>
                </a:cubicBezTo>
                <a:cubicBezTo>
                  <a:pt x="639788" y="1159167"/>
                  <a:pt x="638384" y="1160571"/>
                  <a:pt x="636981" y="1161974"/>
                </a:cubicBezTo>
                <a:cubicBezTo>
                  <a:pt x="636981" y="1161974"/>
                  <a:pt x="639788" y="1164781"/>
                  <a:pt x="645401" y="1170394"/>
                </a:cubicBezTo>
                <a:lnTo>
                  <a:pt x="653821" y="1164079"/>
                </a:lnTo>
                <a:close/>
                <a:moveTo>
                  <a:pt x="550412" y="965681"/>
                </a:moveTo>
                <a:cubicBezTo>
                  <a:pt x="548482" y="965330"/>
                  <a:pt x="546465" y="965505"/>
                  <a:pt x="544360" y="966207"/>
                </a:cubicBezTo>
                <a:cubicBezTo>
                  <a:pt x="527520" y="973224"/>
                  <a:pt x="518398" y="976732"/>
                  <a:pt x="516995" y="976732"/>
                </a:cubicBezTo>
                <a:cubicBezTo>
                  <a:pt x="521205" y="985152"/>
                  <a:pt x="524011" y="992169"/>
                  <a:pt x="525415" y="997782"/>
                </a:cubicBezTo>
                <a:cubicBezTo>
                  <a:pt x="526818" y="1003396"/>
                  <a:pt x="531379" y="1007956"/>
                  <a:pt x="539098" y="1011465"/>
                </a:cubicBezTo>
                <a:cubicBezTo>
                  <a:pt x="546816" y="1014973"/>
                  <a:pt x="552780" y="1016026"/>
                  <a:pt x="556990" y="1014622"/>
                </a:cubicBezTo>
                <a:cubicBezTo>
                  <a:pt x="561200" y="1014622"/>
                  <a:pt x="566112" y="1013219"/>
                  <a:pt x="571725" y="1010412"/>
                </a:cubicBezTo>
                <a:cubicBezTo>
                  <a:pt x="575935" y="1007606"/>
                  <a:pt x="578040" y="1004097"/>
                  <a:pt x="578040" y="999887"/>
                </a:cubicBezTo>
                <a:lnTo>
                  <a:pt x="578040" y="993572"/>
                </a:lnTo>
                <a:cubicBezTo>
                  <a:pt x="578040" y="986555"/>
                  <a:pt x="575234" y="983749"/>
                  <a:pt x="569620" y="985152"/>
                </a:cubicBezTo>
                <a:cubicBezTo>
                  <a:pt x="565410" y="985152"/>
                  <a:pt x="563305" y="983047"/>
                  <a:pt x="563305" y="978837"/>
                </a:cubicBezTo>
                <a:cubicBezTo>
                  <a:pt x="561902" y="974627"/>
                  <a:pt x="559446" y="971119"/>
                  <a:pt x="555938" y="968312"/>
                </a:cubicBezTo>
                <a:cubicBezTo>
                  <a:pt x="554183" y="966909"/>
                  <a:pt x="552342" y="966031"/>
                  <a:pt x="550412" y="965681"/>
                </a:cubicBezTo>
                <a:close/>
                <a:moveTo>
                  <a:pt x="542255" y="654663"/>
                </a:moveTo>
                <a:cubicBezTo>
                  <a:pt x="536642" y="654663"/>
                  <a:pt x="533835" y="656066"/>
                  <a:pt x="533835" y="658873"/>
                </a:cubicBezTo>
                <a:cubicBezTo>
                  <a:pt x="536642" y="667293"/>
                  <a:pt x="535940" y="672907"/>
                  <a:pt x="531730" y="675713"/>
                </a:cubicBezTo>
                <a:cubicBezTo>
                  <a:pt x="531730" y="675713"/>
                  <a:pt x="531730" y="677117"/>
                  <a:pt x="531730" y="679923"/>
                </a:cubicBezTo>
                <a:cubicBezTo>
                  <a:pt x="531730" y="681327"/>
                  <a:pt x="532432" y="684835"/>
                  <a:pt x="533835" y="690448"/>
                </a:cubicBezTo>
                <a:cubicBezTo>
                  <a:pt x="535238" y="696062"/>
                  <a:pt x="538045" y="700272"/>
                  <a:pt x="542255" y="703079"/>
                </a:cubicBezTo>
                <a:cubicBezTo>
                  <a:pt x="542255" y="703079"/>
                  <a:pt x="542606" y="703430"/>
                  <a:pt x="543308" y="704131"/>
                </a:cubicBezTo>
                <a:cubicBezTo>
                  <a:pt x="544009" y="704833"/>
                  <a:pt x="544360" y="705184"/>
                  <a:pt x="544360" y="705184"/>
                </a:cubicBezTo>
                <a:cubicBezTo>
                  <a:pt x="547167" y="715007"/>
                  <a:pt x="549973" y="722024"/>
                  <a:pt x="552780" y="726234"/>
                </a:cubicBezTo>
                <a:cubicBezTo>
                  <a:pt x="555587" y="730444"/>
                  <a:pt x="560499" y="733251"/>
                  <a:pt x="567515" y="734654"/>
                </a:cubicBezTo>
                <a:cubicBezTo>
                  <a:pt x="574532" y="736057"/>
                  <a:pt x="579795" y="738162"/>
                  <a:pt x="583303" y="740969"/>
                </a:cubicBezTo>
                <a:cubicBezTo>
                  <a:pt x="586811" y="743776"/>
                  <a:pt x="588566" y="748688"/>
                  <a:pt x="588566" y="755704"/>
                </a:cubicBezTo>
                <a:lnTo>
                  <a:pt x="605406" y="751494"/>
                </a:lnTo>
                <a:lnTo>
                  <a:pt x="620141" y="740969"/>
                </a:lnTo>
                <a:cubicBezTo>
                  <a:pt x="621544" y="739566"/>
                  <a:pt x="622246" y="736759"/>
                  <a:pt x="622246" y="732549"/>
                </a:cubicBezTo>
                <a:cubicBezTo>
                  <a:pt x="623649" y="732549"/>
                  <a:pt x="624351" y="731146"/>
                  <a:pt x="624351" y="728339"/>
                </a:cubicBezTo>
                <a:cubicBezTo>
                  <a:pt x="628561" y="724129"/>
                  <a:pt x="628561" y="720620"/>
                  <a:pt x="624351" y="717814"/>
                </a:cubicBezTo>
                <a:cubicBezTo>
                  <a:pt x="621544" y="713604"/>
                  <a:pt x="615931" y="708692"/>
                  <a:pt x="607511" y="703079"/>
                </a:cubicBezTo>
                <a:cubicBezTo>
                  <a:pt x="606108" y="700272"/>
                  <a:pt x="606108" y="698167"/>
                  <a:pt x="607511" y="696764"/>
                </a:cubicBezTo>
                <a:cubicBezTo>
                  <a:pt x="607511" y="691150"/>
                  <a:pt x="606809" y="687642"/>
                  <a:pt x="605406" y="686238"/>
                </a:cubicBezTo>
                <a:cubicBezTo>
                  <a:pt x="602599" y="682028"/>
                  <a:pt x="598740" y="678520"/>
                  <a:pt x="593828" y="675713"/>
                </a:cubicBezTo>
                <a:cubicBezTo>
                  <a:pt x="588916" y="672907"/>
                  <a:pt x="584356" y="672907"/>
                  <a:pt x="580146" y="675713"/>
                </a:cubicBezTo>
                <a:cubicBezTo>
                  <a:pt x="578742" y="675713"/>
                  <a:pt x="575935" y="672907"/>
                  <a:pt x="571725" y="667293"/>
                </a:cubicBezTo>
                <a:cubicBezTo>
                  <a:pt x="566112" y="661680"/>
                  <a:pt x="561200" y="658171"/>
                  <a:pt x="556990" y="656768"/>
                </a:cubicBezTo>
                <a:cubicBezTo>
                  <a:pt x="554184" y="655365"/>
                  <a:pt x="549272" y="654663"/>
                  <a:pt x="542255" y="654663"/>
                </a:cubicBezTo>
                <a:close/>
                <a:moveTo>
                  <a:pt x="440161" y="582040"/>
                </a:moveTo>
                <a:cubicBezTo>
                  <a:pt x="438758" y="582040"/>
                  <a:pt x="437004" y="583794"/>
                  <a:pt x="434899" y="587302"/>
                </a:cubicBezTo>
                <a:cubicBezTo>
                  <a:pt x="430689" y="591512"/>
                  <a:pt x="423672" y="603441"/>
                  <a:pt x="413849" y="623088"/>
                </a:cubicBezTo>
                <a:lnTo>
                  <a:pt x="382273" y="658873"/>
                </a:lnTo>
                <a:lnTo>
                  <a:pt x="380168" y="665188"/>
                </a:lnTo>
                <a:lnTo>
                  <a:pt x="363328" y="696764"/>
                </a:lnTo>
                <a:cubicBezTo>
                  <a:pt x="359118" y="698167"/>
                  <a:pt x="355609" y="701675"/>
                  <a:pt x="352803" y="707289"/>
                </a:cubicBezTo>
                <a:cubicBezTo>
                  <a:pt x="352803" y="708692"/>
                  <a:pt x="356311" y="710095"/>
                  <a:pt x="363328" y="711499"/>
                </a:cubicBezTo>
                <a:cubicBezTo>
                  <a:pt x="353505" y="718516"/>
                  <a:pt x="347891" y="724129"/>
                  <a:pt x="346488" y="728339"/>
                </a:cubicBezTo>
                <a:cubicBezTo>
                  <a:pt x="329648" y="739566"/>
                  <a:pt x="320526" y="751494"/>
                  <a:pt x="319122" y="764124"/>
                </a:cubicBezTo>
                <a:cubicBezTo>
                  <a:pt x="319122" y="766931"/>
                  <a:pt x="320175" y="770439"/>
                  <a:pt x="322280" y="774649"/>
                </a:cubicBezTo>
                <a:cubicBezTo>
                  <a:pt x="324385" y="778860"/>
                  <a:pt x="326139" y="780263"/>
                  <a:pt x="327542" y="778860"/>
                </a:cubicBezTo>
                <a:lnTo>
                  <a:pt x="363328" y="759914"/>
                </a:lnTo>
                <a:cubicBezTo>
                  <a:pt x="370345" y="759914"/>
                  <a:pt x="374555" y="762019"/>
                  <a:pt x="375958" y="766229"/>
                </a:cubicBezTo>
                <a:lnTo>
                  <a:pt x="373853" y="785175"/>
                </a:lnTo>
                <a:lnTo>
                  <a:pt x="373853" y="793595"/>
                </a:lnTo>
                <a:cubicBezTo>
                  <a:pt x="378063" y="799208"/>
                  <a:pt x="382273" y="797805"/>
                  <a:pt x="386483" y="789385"/>
                </a:cubicBezTo>
                <a:cubicBezTo>
                  <a:pt x="387887" y="789385"/>
                  <a:pt x="390693" y="790086"/>
                  <a:pt x="394903" y="791490"/>
                </a:cubicBezTo>
                <a:cubicBezTo>
                  <a:pt x="399113" y="792893"/>
                  <a:pt x="401920" y="790788"/>
                  <a:pt x="403323" y="785175"/>
                </a:cubicBezTo>
                <a:lnTo>
                  <a:pt x="420164" y="780965"/>
                </a:lnTo>
                <a:cubicBezTo>
                  <a:pt x="428584" y="778158"/>
                  <a:pt x="433495" y="776755"/>
                  <a:pt x="434899" y="776755"/>
                </a:cubicBezTo>
                <a:lnTo>
                  <a:pt x="437004" y="772545"/>
                </a:lnTo>
                <a:cubicBezTo>
                  <a:pt x="439811" y="768334"/>
                  <a:pt x="441916" y="766229"/>
                  <a:pt x="443319" y="766229"/>
                </a:cubicBezTo>
                <a:cubicBezTo>
                  <a:pt x="450336" y="766229"/>
                  <a:pt x="453844" y="764124"/>
                  <a:pt x="453844" y="759914"/>
                </a:cubicBezTo>
                <a:lnTo>
                  <a:pt x="458054" y="757809"/>
                </a:lnTo>
                <a:cubicBezTo>
                  <a:pt x="458054" y="757809"/>
                  <a:pt x="460159" y="757809"/>
                  <a:pt x="464369" y="757809"/>
                </a:cubicBezTo>
                <a:cubicBezTo>
                  <a:pt x="468579" y="757809"/>
                  <a:pt x="470684" y="755704"/>
                  <a:pt x="470684" y="751494"/>
                </a:cubicBezTo>
                <a:lnTo>
                  <a:pt x="474894" y="751494"/>
                </a:lnTo>
                <a:cubicBezTo>
                  <a:pt x="481911" y="751494"/>
                  <a:pt x="485419" y="746582"/>
                  <a:pt x="485419" y="736759"/>
                </a:cubicBezTo>
                <a:cubicBezTo>
                  <a:pt x="485419" y="729742"/>
                  <a:pt x="486823" y="726234"/>
                  <a:pt x="489629" y="726234"/>
                </a:cubicBezTo>
                <a:cubicBezTo>
                  <a:pt x="496646" y="724831"/>
                  <a:pt x="498751" y="721322"/>
                  <a:pt x="495944" y="715709"/>
                </a:cubicBezTo>
                <a:cubicBezTo>
                  <a:pt x="493138" y="712902"/>
                  <a:pt x="491384" y="707990"/>
                  <a:pt x="490682" y="700974"/>
                </a:cubicBezTo>
                <a:cubicBezTo>
                  <a:pt x="489980" y="693957"/>
                  <a:pt x="488226" y="689045"/>
                  <a:pt x="485419" y="686238"/>
                </a:cubicBezTo>
                <a:cubicBezTo>
                  <a:pt x="481209" y="680625"/>
                  <a:pt x="479104" y="671503"/>
                  <a:pt x="479104" y="658873"/>
                </a:cubicBezTo>
                <a:cubicBezTo>
                  <a:pt x="476298" y="653260"/>
                  <a:pt x="471386" y="643787"/>
                  <a:pt x="464369" y="630455"/>
                </a:cubicBezTo>
                <a:cubicBezTo>
                  <a:pt x="457352" y="617123"/>
                  <a:pt x="453142" y="604143"/>
                  <a:pt x="451739" y="591512"/>
                </a:cubicBezTo>
                <a:cubicBezTo>
                  <a:pt x="450336" y="588706"/>
                  <a:pt x="447529" y="587302"/>
                  <a:pt x="443319" y="587302"/>
                </a:cubicBezTo>
                <a:cubicBezTo>
                  <a:pt x="442617" y="583794"/>
                  <a:pt x="441565" y="582040"/>
                  <a:pt x="440161" y="582040"/>
                </a:cubicBezTo>
                <a:close/>
                <a:moveTo>
                  <a:pt x="1052987" y="132"/>
                </a:moveTo>
                <a:cubicBezTo>
                  <a:pt x="1054565" y="395"/>
                  <a:pt x="1056232" y="1053"/>
                  <a:pt x="1057986" y="2105"/>
                </a:cubicBezTo>
                <a:lnTo>
                  <a:pt x="1062196" y="2105"/>
                </a:lnTo>
                <a:cubicBezTo>
                  <a:pt x="1063600" y="2105"/>
                  <a:pt x="1065354" y="3509"/>
                  <a:pt x="1067459" y="6315"/>
                </a:cubicBezTo>
                <a:cubicBezTo>
                  <a:pt x="1069564" y="9122"/>
                  <a:pt x="1072020" y="11929"/>
                  <a:pt x="1074826" y="14735"/>
                </a:cubicBezTo>
                <a:cubicBezTo>
                  <a:pt x="1074826" y="18945"/>
                  <a:pt x="1076581" y="22805"/>
                  <a:pt x="1080089" y="26313"/>
                </a:cubicBezTo>
                <a:cubicBezTo>
                  <a:pt x="1083597" y="29821"/>
                  <a:pt x="1087457" y="32277"/>
                  <a:pt x="1091667" y="33681"/>
                </a:cubicBezTo>
                <a:cubicBezTo>
                  <a:pt x="1101490" y="33681"/>
                  <a:pt x="1107805" y="39294"/>
                  <a:pt x="1110612" y="50521"/>
                </a:cubicBezTo>
                <a:lnTo>
                  <a:pt x="1116927" y="56836"/>
                </a:lnTo>
                <a:cubicBezTo>
                  <a:pt x="1121137" y="63853"/>
                  <a:pt x="1128855" y="69466"/>
                  <a:pt x="1140082" y="73676"/>
                </a:cubicBezTo>
                <a:cubicBezTo>
                  <a:pt x="1144292" y="79290"/>
                  <a:pt x="1148502" y="86306"/>
                  <a:pt x="1152712" y="94726"/>
                </a:cubicBezTo>
                <a:cubicBezTo>
                  <a:pt x="1165342" y="107357"/>
                  <a:pt x="1174464" y="123495"/>
                  <a:pt x="1180078" y="143142"/>
                </a:cubicBezTo>
                <a:cubicBezTo>
                  <a:pt x="1187094" y="151562"/>
                  <a:pt x="1193409" y="162438"/>
                  <a:pt x="1199023" y="175770"/>
                </a:cubicBezTo>
                <a:cubicBezTo>
                  <a:pt x="1204636" y="189102"/>
                  <a:pt x="1209548" y="199276"/>
                  <a:pt x="1213758" y="206293"/>
                </a:cubicBezTo>
                <a:cubicBezTo>
                  <a:pt x="1219371" y="228746"/>
                  <a:pt x="1225686" y="244183"/>
                  <a:pt x="1232703" y="252603"/>
                </a:cubicBezTo>
                <a:lnTo>
                  <a:pt x="1247438" y="269443"/>
                </a:lnTo>
                <a:cubicBezTo>
                  <a:pt x="1254455" y="273654"/>
                  <a:pt x="1259367" y="281372"/>
                  <a:pt x="1262174" y="292599"/>
                </a:cubicBezTo>
                <a:cubicBezTo>
                  <a:pt x="1264980" y="309439"/>
                  <a:pt x="1266384" y="321368"/>
                  <a:pt x="1266384" y="328384"/>
                </a:cubicBezTo>
                <a:cubicBezTo>
                  <a:pt x="1266384" y="338208"/>
                  <a:pt x="1264980" y="345224"/>
                  <a:pt x="1262174" y="349434"/>
                </a:cubicBezTo>
                <a:lnTo>
                  <a:pt x="1264279" y="357855"/>
                </a:lnTo>
                <a:cubicBezTo>
                  <a:pt x="1264279" y="363468"/>
                  <a:pt x="1263226" y="370134"/>
                  <a:pt x="1261121" y="377852"/>
                </a:cubicBezTo>
                <a:cubicBezTo>
                  <a:pt x="1259016" y="385571"/>
                  <a:pt x="1258665" y="391535"/>
                  <a:pt x="1260068" y="395745"/>
                </a:cubicBezTo>
                <a:cubicBezTo>
                  <a:pt x="1260068" y="398552"/>
                  <a:pt x="1259016" y="402411"/>
                  <a:pt x="1256911" y="407323"/>
                </a:cubicBezTo>
                <a:cubicBezTo>
                  <a:pt x="1254806" y="412234"/>
                  <a:pt x="1253753" y="416795"/>
                  <a:pt x="1253753" y="421005"/>
                </a:cubicBezTo>
                <a:lnTo>
                  <a:pt x="1243228" y="469421"/>
                </a:lnTo>
                <a:cubicBezTo>
                  <a:pt x="1254455" y="466614"/>
                  <a:pt x="1262174" y="462404"/>
                  <a:pt x="1266384" y="456791"/>
                </a:cubicBezTo>
                <a:cubicBezTo>
                  <a:pt x="1283224" y="449774"/>
                  <a:pt x="1298310" y="442757"/>
                  <a:pt x="1311642" y="435740"/>
                </a:cubicBezTo>
                <a:cubicBezTo>
                  <a:pt x="1324973" y="428724"/>
                  <a:pt x="1336551" y="423110"/>
                  <a:pt x="1346375" y="418900"/>
                </a:cubicBezTo>
                <a:cubicBezTo>
                  <a:pt x="1346375" y="418900"/>
                  <a:pt x="1359005" y="410480"/>
                  <a:pt x="1384265" y="393640"/>
                </a:cubicBezTo>
                <a:cubicBezTo>
                  <a:pt x="1391282" y="389430"/>
                  <a:pt x="1396193" y="383816"/>
                  <a:pt x="1399000" y="376800"/>
                </a:cubicBezTo>
                <a:cubicBezTo>
                  <a:pt x="1407420" y="368380"/>
                  <a:pt x="1436189" y="343119"/>
                  <a:pt x="1485306" y="301019"/>
                </a:cubicBezTo>
                <a:cubicBezTo>
                  <a:pt x="1486710" y="299615"/>
                  <a:pt x="1488815" y="298914"/>
                  <a:pt x="1491621" y="298914"/>
                </a:cubicBezTo>
                <a:cubicBezTo>
                  <a:pt x="1494428" y="298914"/>
                  <a:pt x="1496533" y="298212"/>
                  <a:pt x="1497936" y="296809"/>
                </a:cubicBezTo>
                <a:cubicBezTo>
                  <a:pt x="1497936" y="296809"/>
                  <a:pt x="1498287" y="297160"/>
                  <a:pt x="1498989" y="297861"/>
                </a:cubicBezTo>
                <a:cubicBezTo>
                  <a:pt x="1499690" y="298563"/>
                  <a:pt x="1500041" y="298914"/>
                  <a:pt x="1500041" y="298914"/>
                </a:cubicBezTo>
                <a:cubicBezTo>
                  <a:pt x="1495831" y="301720"/>
                  <a:pt x="1488464" y="308036"/>
                  <a:pt x="1477939" y="317859"/>
                </a:cubicBezTo>
                <a:cubicBezTo>
                  <a:pt x="1467414" y="327683"/>
                  <a:pt x="1458643" y="337506"/>
                  <a:pt x="1451626" y="347329"/>
                </a:cubicBezTo>
                <a:cubicBezTo>
                  <a:pt x="1451626" y="347329"/>
                  <a:pt x="1451977" y="347680"/>
                  <a:pt x="1452678" y="348382"/>
                </a:cubicBezTo>
                <a:cubicBezTo>
                  <a:pt x="1453380" y="349084"/>
                  <a:pt x="1453731" y="349434"/>
                  <a:pt x="1453731" y="349434"/>
                </a:cubicBezTo>
                <a:lnTo>
                  <a:pt x="1457941" y="347329"/>
                </a:lnTo>
                <a:cubicBezTo>
                  <a:pt x="1460747" y="344523"/>
                  <a:pt x="1463554" y="342067"/>
                  <a:pt x="1466361" y="339962"/>
                </a:cubicBezTo>
                <a:cubicBezTo>
                  <a:pt x="1469168" y="337857"/>
                  <a:pt x="1471974" y="335401"/>
                  <a:pt x="1474781" y="332594"/>
                </a:cubicBezTo>
                <a:lnTo>
                  <a:pt x="1502146" y="315754"/>
                </a:lnTo>
                <a:cubicBezTo>
                  <a:pt x="1506356" y="314351"/>
                  <a:pt x="1510917" y="311895"/>
                  <a:pt x="1515829" y="308386"/>
                </a:cubicBezTo>
                <a:cubicBezTo>
                  <a:pt x="1520741" y="304878"/>
                  <a:pt x="1525302" y="302422"/>
                  <a:pt x="1529512" y="301019"/>
                </a:cubicBezTo>
                <a:cubicBezTo>
                  <a:pt x="1535125" y="299615"/>
                  <a:pt x="1539686" y="297511"/>
                  <a:pt x="1543194" y="294704"/>
                </a:cubicBezTo>
                <a:cubicBezTo>
                  <a:pt x="1546703" y="291897"/>
                  <a:pt x="1549159" y="290494"/>
                  <a:pt x="1550562" y="290494"/>
                </a:cubicBezTo>
                <a:cubicBezTo>
                  <a:pt x="1565999" y="280670"/>
                  <a:pt x="1578629" y="275057"/>
                  <a:pt x="1588452" y="273654"/>
                </a:cubicBezTo>
                <a:cubicBezTo>
                  <a:pt x="1591259" y="270847"/>
                  <a:pt x="1595820" y="269443"/>
                  <a:pt x="1602135" y="269443"/>
                </a:cubicBezTo>
                <a:cubicBezTo>
                  <a:pt x="1608450" y="269443"/>
                  <a:pt x="1612309" y="270847"/>
                  <a:pt x="1613713" y="273654"/>
                </a:cubicBezTo>
                <a:cubicBezTo>
                  <a:pt x="1627746" y="277864"/>
                  <a:pt x="1643183" y="286284"/>
                  <a:pt x="1660023" y="298914"/>
                </a:cubicBezTo>
                <a:cubicBezTo>
                  <a:pt x="1671250" y="301720"/>
                  <a:pt x="1678267" y="304527"/>
                  <a:pt x="1681073" y="307334"/>
                </a:cubicBezTo>
                <a:cubicBezTo>
                  <a:pt x="1704930" y="315754"/>
                  <a:pt x="1716157" y="331191"/>
                  <a:pt x="1714754" y="353644"/>
                </a:cubicBezTo>
                <a:cubicBezTo>
                  <a:pt x="1714754" y="362065"/>
                  <a:pt x="1716157" y="368380"/>
                  <a:pt x="1718964" y="372590"/>
                </a:cubicBezTo>
                <a:cubicBezTo>
                  <a:pt x="1721771" y="375396"/>
                  <a:pt x="1728787" y="378905"/>
                  <a:pt x="1740014" y="383115"/>
                </a:cubicBezTo>
                <a:cubicBezTo>
                  <a:pt x="1741418" y="384518"/>
                  <a:pt x="1744224" y="386623"/>
                  <a:pt x="1748434" y="389430"/>
                </a:cubicBezTo>
                <a:cubicBezTo>
                  <a:pt x="1752644" y="392237"/>
                  <a:pt x="1756854" y="394342"/>
                  <a:pt x="1761064" y="395745"/>
                </a:cubicBezTo>
                <a:cubicBezTo>
                  <a:pt x="1766678" y="401358"/>
                  <a:pt x="1769485" y="411884"/>
                  <a:pt x="1769485" y="427320"/>
                </a:cubicBezTo>
                <a:lnTo>
                  <a:pt x="1769485" y="431530"/>
                </a:lnTo>
                <a:cubicBezTo>
                  <a:pt x="1769485" y="435740"/>
                  <a:pt x="1771239" y="439600"/>
                  <a:pt x="1774747" y="443108"/>
                </a:cubicBezTo>
                <a:cubicBezTo>
                  <a:pt x="1778256" y="446617"/>
                  <a:pt x="1782816" y="449774"/>
                  <a:pt x="1788430" y="452581"/>
                </a:cubicBezTo>
                <a:cubicBezTo>
                  <a:pt x="1788430" y="453984"/>
                  <a:pt x="1791938" y="459597"/>
                  <a:pt x="1798955" y="469421"/>
                </a:cubicBezTo>
                <a:cubicBezTo>
                  <a:pt x="1800358" y="472228"/>
                  <a:pt x="1800709" y="475385"/>
                  <a:pt x="1800007" y="478894"/>
                </a:cubicBezTo>
                <a:cubicBezTo>
                  <a:pt x="1799306" y="482402"/>
                  <a:pt x="1797552" y="484858"/>
                  <a:pt x="1794745" y="486261"/>
                </a:cubicBezTo>
                <a:cubicBezTo>
                  <a:pt x="1791938" y="491875"/>
                  <a:pt x="1787026" y="496786"/>
                  <a:pt x="1780010" y="500996"/>
                </a:cubicBezTo>
                <a:cubicBezTo>
                  <a:pt x="1780010" y="500996"/>
                  <a:pt x="1779659" y="501347"/>
                  <a:pt x="1778957" y="502049"/>
                </a:cubicBezTo>
                <a:cubicBezTo>
                  <a:pt x="1778256" y="502750"/>
                  <a:pt x="1777905" y="503101"/>
                  <a:pt x="1777905" y="503101"/>
                </a:cubicBezTo>
                <a:cubicBezTo>
                  <a:pt x="1773695" y="503101"/>
                  <a:pt x="1767730" y="504505"/>
                  <a:pt x="1760012" y="507311"/>
                </a:cubicBezTo>
                <a:cubicBezTo>
                  <a:pt x="1752294" y="510118"/>
                  <a:pt x="1746329" y="509416"/>
                  <a:pt x="1742119" y="505206"/>
                </a:cubicBezTo>
                <a:cubicBezTo>
                  <a:pt x="1736506" y="502400"/>
                  <a:pt x="1729489" y="502400"/>
                  <a:pt x="1721069" y="505206"/>
                </a:cubicBezTo>
                <a:cubicBezTo>
                  <a:pt x="1718262" y="508013"/>
                  <a:pt x="1714754" y="508013"/>
                  <a:pt x="1710544" y="505206"/>
                </a:cubicBezTo>
                <a:cubicBezTo>
                  <a:pt x="1707737" y="505206"/>
                  <a:pt x="1704580" y="505206"/>
                  <a:pt x="1701071" y="505206"/>
                </a:cubicBezTo>
                <a:cubicBezTo>
                  <a:pt x="1697563" y="505206"/>
                  <a:pt x="1694405" y="505908"/>
                  <a:pt x="1691599" y="507311"/>
                </a:cubicBezTo>
                <a:lnTo>
                  <a:pt x="1674758" y="507311"/>
                </a:lnTo>
                <a:cubicBezTo>
                  <a:pt x="1667742" y="503101"/>
                  <a:pt x="1659322" y="503101"/>
                  <a:pt x="1649498" y="507311"/>
                </a:cubicBezTo>
                <a:lnTo>
                  <a:pt x="1641078" y="511521"/>
                </a:lnTo>
                <a:cubicBezTo>
                  <a:pt x="1636868" y="511521"/>
                  <a:pt x="1631956" y="507311"/>
                  <a:pt x="1626343" y="498891"/>
                </a:cubicBezTo>
                <a:cubicBezTo>
                  <a:pt x="1623536" y="500295"/>
                  <a:pt x="1621782" y="502049"/>
                  <a:pt x="1621080" y="504154"/>
                </a:cubicBezTo>
                <a:cubicBezTo>
                  <a:pt x="1620379" y="506259"/>
                  <a:pt x="1619326" y="507311"/>
                  <a:pt x="1617923" y="507311"/>
                </a:cubicBezTo>
                <a:cubicBezTo>
                  <a:pt x="1617923" y="510118"/>
                  <a:pt x="1616169" y="511521"/>
                  <a:pt x="1612660" y="511521"/>
                </a:cubicBezTo>
                <a:cubicBezTo>
                  <a:pt x="1609152" y="511521"/>
                  <a:pt x="1606696" y="512925"/>
                  <a:pt x="1605293" y="515731"/>
                </a:cubicBezTo>
                <a:cubicBezTo>
                  <a:pt x="1602486" y="518538"/>
                  <a:pt x="1598978" y="519942"/>
                  <a:pt x="1594768" y="519942"/>
                </a:cubicBezTo>
                <a:cubicBezTo>
                  <a:pt x="1591961" y="519942"/>
                  <a:pt x="1589154" y="515731"/>
                  <a:pt x="1586347" y="507311"/>
                </a:cubicBezTo>
                <a:lnTo>
                  <a:pt x="1598978" y="500996"/>
                </a:lnTo>
                <a:lnTo>
                  <a:pt x="1598978" y="503101"/>
                </a:lnTo>
                <a:cubicBezTo>
                  <a:pt x="1601784" y="501698"/>
                  <a:pt x="1603188" y="499593"/>
                  <a:pt x="1603188" y="496786"/>
                </a:cubicBezTo>
                <a:lnTo>
                  <a:pt x="1598978" y="496786"/>
                </a:lnTo>
                <a:lnTo>
                  <a:pt x="1594768" y="498891"/>
                </a:lnTo>
                <a:cubicBezTo>
                  <a:pt x="1594768" y="498891"/>
                  <a:pt x="1593364" y="497488"/>
                  <a:pt x="1590557" y="494681"/>
                </a:cubicBezTo>
                <a:lnTo>
                  <a:pt x="1580032" y="500996"/>
                </a:lnTo>
                <a:cubicBezTo>
                  <a:pt x="1580032" y="502400"/>
                  <a:pt x="1579331" y="503101"/>
                  <a:pt x="1577927" y="503101"/>
                </a:cubicBezTo>
                <a:cubicBezTo>
                  <a:pt x="1576524" y="503101"/>
                  <a:pt x="1575121" y="503101"/>
                  <a:pt x="1573717" y="503101"/>
                </a:cubicBezTo>
                <a:cubicBezTo>
                  <a:pt x="1565297" y="503101"/>
                  <a:pt x="1556877" y="507311"/>
                  <a:pt x="1548457" y="515731"/>
                </a:cubicBezTo>
                <a:cubicBezTo>
                  <a:pt x="1544247" y="517135"/>
                  <a:pt x="1542142" y="520643"/>
                  <a:pt x="1542142" y="526257"/>
                </a:cubicBezTo>
                <a:cubicBezTo>
                  <a:pt x="1539335" y="526257"/>
                  <a:pt x="1535125" y="525555"/>
                  <a:pt x="1529512" y="524152"/>
                </a:cubicBezTo>
                <a:cubicBezTo>
                  <a:pt x="1523898" y="522748"/>
                  <a:pt x="1518987" y="524152"/>
                  <a:pt x="1514776" y="528362"/>
                </a:cubicBezTo>
                <a:cubicBezTo>
                  <a:pt x="1517583" y="535378"/>
                  <a:pt x="1520039" y="539238"/>
                  <a:pt x="1522144" y="539939"/>
                </a:cubicBezTo>
                <a:cubicBezTo>
                  <a:pt x="1524249" y="540641"/>
                  <a:pt x="1526705" y="538185"/>
                  <a:pt x="1529512" y="532572"/>
                </a:cubicBezTo>
                <a:cubicBezTo>
                  <a:pt x="1530915" y="529765"/>
                  <a:pt x="1536528" y="528362"/>
                  <a:pt x="1546352" y="528362"/>
                </a:cubicBezTo>
                <a:cubicBezTo>
                  <a:pt x="1546352" y="536782"/>
                  <a:pt x="1545650" y="541693"/>
                  <a:pt x="1544247" y="543097"/>
                </a:cubicBezTo>
                <a:cubicBezTo>
                  <a:pt x="1544247" y="547307"/>
                  <a:pt x="1542844" y="550815"/>
                  <a:pt x="1540037" y="553622"/>
                </a:cubicBezTo>
                <a:cubicBezTo>
                  <a:pt x="1531617" y="555025"/>
                  <a:pt x="1527407" y="562042"/>
                  <a:pt x="1527407" y="574672"/>
                </a:cubicBezTo>
                <a:cubicBezTo>
                  <a:pt x="1527407" y="578882"/>
                  <a:pt x="1526705" y="581689"/>
                  <a:pt x="1525302" y="583092"/>
                </a:cubicBezTo>
                <a:cubicBezTo>
                  <a:pt x="1521092" y="591512"/>
                  <a:pt x="1518987" y="597126"/>
                  <a:pt x="1518987" y="599932"/>
                </a:cubicBezTo>
                <a:cubicBezTo>
                  <a:pt x="1518987" y="602739"/>
                  <a:pt x="1521092" y="607651"/>
                  <a:pt x="1525302" y="614668"/>
                </a:cubicBezTo>
                <a:lnTo>
                  <a:pt x="1527407" y="620983"/>
                </a:lnTo>
                <a:cubicBezTo>
                  <a:pt x="1530213" y="632210"/>
                  <a:pt x="1531617" y="641331"/>
                  <a:pt x="1531617" y="648348"/>
                </a:cubicBezTo>
                <a:cubicBezTo>
                  <a:pt x="1537230" y="652558"/>
                  <a:pt x="1540037" y="659575"/>
                  <a:pt x="1540037" y="669398"/>
                </a:cubicBezTo>
                <a:cubicBezTo>
                  <a:pt x="1540037" y="680625"/>
                  <a:pt x="1543545" y="691150"/>
                  <a:pt x="1550562" y="700974"/>
                </a:cubicBezTo>
                <a:cubicBezTo>
                  <a:pt x="1554772" y="705184"/>
                  <a:pt x="1556877" y="710095"/>
                  <a:pt x="1556877" y="715709"/>
                </a:cubicBezTo>
                <a:lnTo>
                  <a:pt x="1561087" y="722024"/>
                </a:lnTo>
                <a:cubicBezTo>
                  <a:pt x="1566700" y="726234"/>
                  <a:pt x="1569507" y="736057"/>
                  <a:pt x="1569507" y="751494"/>
                </a:cubicBezTo>
                <a:lnTo>
                  <a:pt x="1563192" y="808330"/>
                </a:lnTo>
                <a:cubicBezTo>
                  <a:pt x="1561789" y="819557"/>
                  <a:pt x="1559333" y="830082"/>
                  <a:pt x="1555825" y="839905"/>
                </a:cubicBezTo>
                <a:cubicBezTo>
                  <a:pt x="1552316" y="849729"/>
                  <a:pt x="1549860" y="856745"/>
                  <a:pt x="1548457" y="860956"/>
                </a:cubicBezTo>
                <a:lnTo>
                  <a:pt x="1542142" y="888321"/>
                </a:lnTo>
                <a:cubicBezTo>
                  <a:pt x="1533722" y="903758"/>
                  <a:pt x="1526705" y="918142"/>
                  <a:pt x="1521092" y="931474"/>
                </a:cubicBezTo>
                <a:cubicBezTo>
                  <a:pt x="1515478" y="944806"/>
                  <a:pt x="1509865" y="957085"/>
                  <a:pt x="1504251" y="968312"/>
                </a:cubicBezTo>
                <a:cubicBezTo>
                  <a:pt x="1502848" y="973925"/>
                  <a:pt x="1500743" y="979889"/>
                  <a:pt x="1497936" y="986205"/>
                </a:cubicBezTo>
                <a:cubicBezTo>
                  <a:pt x="1495130" y="992520"/>
                  <a:pt x="1493025" y="997782"/>
                  <a:pt x="1491621" y="1001992"/>
                </a:cubicBezTo>
                <a:cubicBezTo>
                  <a:pt x="1486008" y="1007606"/>
                  <a:pt x="1480395" y="1015675"/>
                  <a:pt x="1474781" y="1026200"/>
                </a:cubicBezTo>
                <a:cubicBezTo>
                  <a:pt x="1469168" y="1036725"/>
                  <a:pt x="1464958" y="1044794"/>
                  <a:pt x="1462151" y="1050408"/>
                </a:cubicBezTo>
                <a:cubicBezTo>
                  <a:pt x="1460747" y="1053214"/>
                  <a:pt x="1458993" y="1058477"/>
                  <a:pt x="1456888" y="1066195"/>
                </a:cubicBezTo>
                <a:cubicBezTo>
                  <a:pt x="1454783" y="1073914"/>
                  <a:pt x="1450222" y="1079177"/>
                  <a:pt x="1443206" y="1081983"/>
                </a:cubicBezTo>
                <a:cubicBezTo>
                  <a:pt x="1441802" y="1086193"/>
                  <a:pt x="1440048" y="1090052"/>
                  <a:pt x="1437943" y="1093561"/>
                </a:cubicBezTo>
                <a:cubicBezTo>
                  <a:pt x="1435838" y="1097069"/>
                  <a:pt x="1434084" y="1099525"/>
                  <a:pt x="1432681" y="1100928"/>
                </a:cubicBezTo>
                <a:lnTo>
                  <a:pt x="1403210" y="1153554"/>
                </a:lnTo>
                <a:cubicBezTo>
                  <a:pt x="1400404" y="1156361"/>
                  <a:pt x="1396895" y="1161273"/>
                  <a:pt x="1392685" y="1168289"/>
                </a:cubicBezTo>
                <a:cubicBezTo>
                  <a:pt x="1388475" y="1175306"/>
                  <a:pt x="1384265" y="1180218"/>
                  <a:pt x="1380055" y="1183024"/>
                </a:cubicBezTo>
                <a:lnTo>
                  <a:pt x="1365320" y="1210390"/>
                </a:lnTo>
                <a:cubicBezTo>
                  <a:pt x="1361110" y="1217406"/>
                  <a:pt x="1354795" y="1225125"/>
                  <a:pt x="1346375" y="1233545"/>
                </a:cubicBezTo>
                <a:cubicBezTo>
                  <a:pt x="1340761" y="1239158"/>
                  <a:pt x="1335849" y="1246175"/>
                  <a:pt x="1331639" y="1254595"/>
                </a:cubicBezTo>
                <a:lnTo>
                  <a:pt x="1333744" y="1254595"/>
                </a:lnTo>
                <a:cubicBezTo>
                  <a:pt x="1357601" y="1264419"/>
                  <a:pt x="1387072" y="1269330"/>
                  <a:pt x="1422155" y="1269330"/>
                </a:cubicBezTo>
                <a:cubicBezTo>
                  <a:pt x="1433382" y="1269330"/>
                  <a:pt x="1451626" y="1267927"/>
                  <a:pt x="1476886" y="1265120"/>
                </a:cubicBezTo>
                <a:cubicBezTo>
                  <a:pt x="1488113" y="1263717"/>
                  <a:pt x="1500392" y="1261261"/>
                  <a:pt x="1513724" y="1257753"/>
                </a:cubicBezTo>
                <a:cubicBezTo>
                  <a:pt x="1527056" y="1254244"/>
                  <a:pt x="1536528" y="1252490"/>
                  <a:pt x="1542142" y="1252490"/>
                </a:cubicBezTo>
                <a:lnTo>
                  <a:pt x="1630553" y="1252490"/>
                </a:lnTo>
                <a:cubicBezTo>
                  <a:pt x="1640376" y="1252490"/>
                  <a:pt x="1650200" y="1251438"/>
                  <a:pt x="1660023" y="1249333"/>
                </a:cubicBezTo>
                <a:cubicBezTo>
                  <a:pt x="1669847" y="1247228"/>
                  <a:pt x="1678968" y="1245473"/>
                  <a:pt x="1687389" y="1244070"/>
                </a:cubicBezTo>
                <a:cubicBezTo>
                  <a:pt x="1693002" y="1245473"/>
                  <a:pt x="1696861" y="1244772"/>
                  <a:pt x="1698966" y="1241965"/>
                </a:cubicBezTo>
                <a:cubicBezTo>
                  <a:pt x="1701071" y="1239158"/>
                  <a:pt x="1702825" y="1237755"/>
                  <a:pt x="1704229" y="1237755"/>
                </a:cubicBezTo>
                <a:cubicBezTo>
                  <a:pt x="1708439" y="1234948"/>
                  <a:pt x="1723876" y="1224423"/>
                  <a:pt x="1750539" y="1206180"/>
                </a:cubicBezTo>
                <a:cubicBezTo>
                  <a:pt x="1760363" y="1203373"/>
                  <a:pt x="1775098" y="1195655"/>
                  <a:pt x="1794745" y="1183024"/>
                </a:cubicBezTo>
                <a:cubicBezTo>
                  <a:pt x="1811585" y="1171798"/>
                  <a:pt x="1824215" y="1164079"/>
                  <a:pt x="1832635" y="1159869"/>
                </a:cubicBezTo>
                <a:cubicBezTo>
                  <a:pt x="1857896" y="1145836"/>
                  <a:pt x="1871929" y="1137416"/>
                  <a:pt x="1874736" y="1134609"/>
                </a:cubicBezTo>
                <a:lnTo>
                  <a:pt x="2118919" y="989362"/>
                </a:lnTo>
                <a:lnTo>
                  <a:pt x="2175769" y="954518"/>
                </a:lnTo>
                <a:lnTo>
                  <a:pt x="2175769" y="955464"/>
                </a:lnTo>
                <a:lnTo>
                  <a:pt x="2119971" y="995940"/>
                </a:lnTo>
                <a:cubicBezTo>
                  <a:pt x="2094009" y="1015061"/>
                  <a:pt x="2063486" y="1037778"/>
                  <a:pt x="2028403" y="1064091"/>
                </a:cubicBezTo>
                <a:cubicBezTo>
                  <a:pt x="1958235" y="1116716"/>
                  <a:pt x="1922450" y="1146537"/>
                  <a:pt x="1921046" y="1153554"/>
                </a:cubicBezTo>
                <a:cubicBezTo>
                  <a:pt x="1919643" y="1159167"/>
                  <a:pt x="1925958" y="1157062"/>
                  <a:pt x="1939992" y="1147239"/>
                </a:cubicBezTo>
                <a:cubicBezTo>
                  <a:pt x="1954025" y="1137416"/>
                  <a:pt x="1970163" y="1126189"/>
                  <a:pt x="1988407" y="1113559"/>
                </a:cubicBezTo>
                <a:cubicBezTo>
                  <a:pt x="2040331" y="1077071"/>
                  <a:pt x="2069801" y="1058126"/>
                  <a:pt x="2076818" y="1056723"/>
                </a:cubicBezTo>
                <a:cubicBezTo>
                  <a:pt x="2037524" y="1079177"/>
                  <a:pt x="2007352" y="1104086"/>
                  <a:pt x="1986302" y="1131451"/>
                </a:cubicBezTo>
                <a:cubicBezTo>
                  <a:pt x="1965252" y="1158817"/>
                  <a:pt x="1952271" y="1180218"/>
                  <a:pt x="1947359" y="1195655"/>
                </a:cubicBezTo>
                <a:cubicBezTo>
                  <a:pt x="1942447" y="1211091"/>
                  <a:pt x="1935782" y="1234948"/>
                  <a:pt x="1927361" y="1267225"/>
                </a:cubicBezTo>
                <a:lnTo>
                  <a:pt x="1927361" y="1305116"/>
                </a:lnTo>
                <a:cubicBezTo>
                  <a:pt x="1927361" y="1330376"/>
                  <a:pt x="1928765" y="1343006"/>
                  <a:pt x="1931571" y="1343006"/>
                </a:cubicBezTo>
                <a:cubicBezTo>
                  <a:pt x="1932975" y="1343006"/>
                  <a:pt x="1935782" y="1337042"/>
                  <a:pt x="1939992" y="1325114"/>
                </a:cubicBezTo>
                <a:cubicBezTo>
                  <a:pt x="1944202" y="1313185"/>
                  <a:pt x="1947710" y="1304414"/>
                  <a:pt x="1950517" y="1298801"/>
                </a:cubicBezTo>
                <a:cubicBezTo>
                  <a:pt x="1954727" y="1297397"/>
                  <a:pt x="1959989" y="1308624"/>
                  <a:pt x="1966304" y="1332481"/>
                </a:cubicBezTo>
                <a:cubicBezTo>
                  <a:pt x="1972619" y="1356338"/>
                  <a:pt x="1977180" y="1368267"/>
                  <a:pt x="1979987" y="1368267"/>
                </a:cubicBezTo>
                <a:cubicBezTo>
                  <a:pt x="1988407" y="1368267"/>
                  <a:pt x="1989810" y="1373178"/>
                  <a:pt x="1984197" y="1383002"/>
                </a:cubicBezTo>
                <a:cubicBezTo>
                  <a:pt x="1977180" y="1390018"/>
                  <a:pt x="1973672" y="1397035"/>
                  <a:pt x="1973672" y="1404052"/>
                </a:cubicBezTo>
                <a:cubicBezTo>
                  <a:pt x="1982092" y="1408262"/>
                  <a:pt x="1983495" y="1417384"/>
                  <a:pt x="1977882" y="1431417"/>
                </a:cubicBezTo>
                <a:cubicBezTo>
                  <a:pt x="1982092" y="1437031"/>
                  <a:pt x="1984899" y="1445100"/>
                  <a:pt x="1986302" y="1455625"/>
                </a:cubicBezTo>
                <a:cubicBezTo>
                  <a:pt x="1987705" y="1466150"/>
                  <a:pt x="1989810" y="1474921"/>
                  <a:pt x="1992617" y="1481938"/>
                </a:cubicBezTo>
                <a:cubicBezTo>
                  <a:pt x="1991214" y="1484745"/>
                  <a:pt x="1990863" y="1487902"/>
                  <a:pt x="1991565" y="1491411"/>
                </a:cubicBezTo>
                <a:cubicBezTo>
                  <a:pt x="1992266" y="1494919"/>
                  <a:pt x="1992617" y="1498076"/>
                  <a:pt x="1992617" y="1500883"/>
                </a:cubicBezTo>
                <a:cubicBezTo>
                  <a:pt x="1992617" y="1505093"/>
                  <a:pt x="1991214" y="1510005"/>
                  <a:pt x="1988407" y="1515618"/>
                </a:cubicBezTo>
                <a:cubicBezTo>
                  <a:pt x="1985600" y="1521232"/>
                  <a:pt x="1982092" y="1525442"/>
                  <a:pt x="1977882" y="1528249"/>
                </a:cubicBezTo>
                <a:cubicBezTo>
                  <a:pt x="1958235" y="1538072"/>
                  <a:pt x="1953323" y="1550702"/>
                  <a:pt x="1963147" y="1566139"/>
                </a:cubicBezTo>
                <a:cubicBezTo>
                  <a:pt x="1963147" y="1567542"/>
                  <a:pt x="1962796" y="1569998"/>
                  <a:pt x="1962094" y="1573506"/>
                </a:cubicBezTo>
                <a:cubicBezTo>
                  <a:pt x="1961393" y="1577015"/>
                  <a:pt x="1959288" y="1579471"/>
                  <a:pt x="1955779" y="1580874"/>
                </a:cubicBezTo>
                <a:cubicBezTo>
                  <a:pt x="1952271" y="1582277"/>
                  <a:pt x="1947008" y="1583681"/>
                  <a:pt x="1939992" y="1585084"/>
                </a:cubicBezTo>
                <a:cubicBezTo>
                  <a:pt x="1934378" y="1586487"/>
                  <a:pt x="1930519" y="1589645"/>
                  <a:pt x="1928414" y="1594557"/>
                </a:cubicBezTo>
                <a:cubicBezTo>
                  <a:pt x="1926309" y="1599468"/>
                  <a:pt x="1927361" y="1601924"/>
                  <a:pt x="1931571" y="1601924"/>
                </a:cubicBezTo>
                <a:cubicBezTo>
                  <a:pt x="1932975" y="1603328"/>
                  <a:pt x="1935080" y="1606485"/>
                  <a:pt x="1937886" y="1611397"/>
                </a:cubicBezTo>
                <a:cubicBezTo>
                  <a:pt x="1940693" y="1616309"/>
                  <a:pt x="1944202" y="1619466"/>
                  <a:pt x="1948412" y="1620870"/>
                </a:cubicBezTo>
                <a:cubicBezTo>
                  <a:pt x="1955428" y="1625080"/>
                  <a:pt x="1961042" y="1628939"/>
                  <a:pt x="1965252" y="1632447"/>
                </a:cubicBezTo>
                <a:cubicBezTo>
                  <a:pt x="1969462" y="1635956"/>
                  <a:pt x="1971567" y="1639815"/>
                  <a:pt x="1971567" y="1644025"/>
                </a:cubicBezTo>
                <a:cubicBezTo>
                  <a:pt x="1971567" y="1645428"/>
                  <a:pt x="1970163" y="1653147"/>
                  <a:pt x="1967357" y="1667180"/>
                </a:cubicBezTo>
                <a:cubicBezTo>
                  <a:pt x="1964550" y="1682617"/>
                  <a:pt x="1951218" y="1699457"/>
                  <a:pt x="1927361" y="1717701"/>
                </a:cubicBezTo>
                <a:cubicBezTo>
                  <a:pt x="1925958" y="1719104"/>
                  <a:pt x="1924555" y="1723314"/>
                  <a:pt x="1923151" y="1730331"/>
                </a:cubicBezTo>
                <a:cubicBezTo>
                  <a:pt x="1921748" y="1737347"/>
                  <a:pt x="1919643" y="1741558"/>
                  <a:pt x="1916836" y="1742961"/>
                </a:cubicBezTo>
                <a:cubicBezTo>
                  <a:pt x="1907013" y="1745768"/>
                  <a:pt x="1892628" y="1750679"/>
                  <a:pt x="1873683" y="1757696"/>
                </a:cubicBezTo>
                <a:cubicBezTo>
                  <a:pt x="1854738" y="1764713"/>
                  <a:pt x="1839652" y="1768221"/>
                  <a:pt x="1828425" y="1768221"/>
                </a:cubicBezTo>
                <a:cubicBezTo>
                  <a:pt x="1822812" y="1768221"/>
                  <a:pt x="1815795" y="1766818"/>
                  <a:pt x="1807375" y="1764011"/>
                </a:cubicBezTo>
                <a:lnTo>
                  <a:pt x="1805270" y="1764011"/>
                </a:lnTo>
                <a:cubicBezTo>
                  <a:pt x="1782816" y="1768221"/>
                  <a:pt x="1755451" y="1770326"/>
                  <a:pt x="1723174" y="1770326"/>
                </a:cubicBezTo>
                <a:cubicBezTo>
                  <a:pt x="1707737" y="1770326"/>
                  <a:pt x="1692300" y="1768221"/>
                  <a:pt x="1676864" y="1764011"/>
                </a:cubicBezTo>
                <a:cubicBezTo>
                  <a:pt x="1661427" y="1759801"/>
                  <a:pt x="1647393" y="1755591"/>
                  <a:pt x="1634763" y="1751381"/>
                </a:cubicBezTo>
                <a:cubicBezTo>
                  <a:pt x="1624940" y="1747171"/>
                  <a:pt x="1615116" y="1741207"/>
                  <a:pt x="1605293" y="1733488"/>
                </a:cubicBezTo>
                <a:cubicBezTo>
                  <a:pt x="1595469" y="1725770"/>
                  <a:pt x="1587751" y="1720507"/>
                  <a:pt x="1582137" y="1717701"/>
                </a:cubicBezTo>
                <a:cubicBezTo>
                  <a:pt x="1577927" y="1716297"/>
                  <a:pt x="1575822" y="1714192"/>
                  <a:pt x="1575822" y="1711386"/>
                </a:cubicBezTo>
                <a:cubicBezTo>
                  <a:pt x="1574419" y="1701562"/>
                  <a:pt x="1570911" y="1693493"/>
                  <a:pt x="1565297" y="1687178"/>
                </a:cubicBezTo>
                <a:cubicBezTo>
                  <a:pt x="1559684" y="1680863"/>
                  <a:pt x="1553369" y="1675600"/>
                  <a:pt x="1546352" y="1671390"/>
                </a:cubicBezTo>
                <a:cubicBezTo>
                  <a:pt x="1539335" y="1667180"/>
                  <a:pt x="1534423" y="1663672"/>
                  <a:pt x="1531617" y="1660865"/>
                </a:cubicBezTo>
                <a:cubicBezTo>
                  <a:pt x="1517583" y="1652445"/>
                  <a:pt x="1497936" y="1635605"/>
                  <a:pt x="1472676" y="1610344"/>
                </a:cubicBezTo>
                <a:cubicBezTo>
                  <a:pt x="1464256" y="1601924"/>
                  <a:pt x="1450222" y="1589996"/>
                  <a:pt x="1430576" y="1574559"/>
                </a:cubicBezTo>
                <a:cubicBezTo>
                  <a:pt x="1410929" y="1559122"/>
                  <a:pt x="1394790" y="1543685"/>
                  <a:pt x="1382160" y="1528249"/>
                </a:cubicBezTo>
                <a:cubicBezTo>
                  <a:pt x="1375143" y="1518425"/>
                  <a:pt x="1365671" y="1508251"/>
                  <a:pt x="1353742" y="1497726"/>
                </a:cubicBezTo>
                <a:cubicBezTo>
                  <a:pt x="1341814" y="1487200"/>
                  <a:pt x="1333043" y="1479131"/>
                  <a:pt x="1327429" y="1473518"/>
                </a:cubicBezTo>
                <a:lnTo>
                  <a:pt x="1217968" y="1340901"/>
                </a:lnTo>
                <a:lnTo>
                  <a:pt x="1213758" y="1340901"/>
                </a:lnTo>
                <a:cubicBezTo>
                  <a:pt x="1210951" y="1343708"/>
                  <a:pt x="1207443" y="1346164"/>
                  <a:pt x="1203233" y="1348269"/>
                </a:cubicBezTo>
                <a:cubicBezTo>
                  <a:pt x="1199023" y="1350374"/>
                  <a:pt x="1194813" y="1353531"/>
                  <a:pt x="1190603" y="1357741"/>
                </a:cubicBezTo>
                <a:cubicBezTo>
                  <a:pt x="1180779" y="1361952"/>
                  <a:pt x="1173763" y="1366161"/>
                  <a:pt x="1169552" y="1370372"/>
                </a:cubicBezTo>
                <a:lnTo>
                  <a:pt x="1154817" y="1385107"/>
                </a:lnTo>
                <a:lnTo>
                  <a:pt x="1154817" y="1387212"/>
                </a:lnTo>
                <a:cubicBezTo>
                  <a:pt x="1150607" y="1391422"/>
                  <a:pt x="1142889" y="1396334"/>
                  <a:pt x="1131662" y="1401947"/>
                </a:cubicBezTo>
                <a:lnTo>
                  <a:pt x="1125347" y="1414577"/>
                </a:lnTo>
                <a:cubicBezTo>
                  <a:pt x="1118330" y="1414577"/>
                  <a:pt x="1111664" y="1415279"/>
                  <a:pt x="1105349" y="1416682"/>
                </a:cubicBezTo>
                <a:cubicBezTo>
                  <a:pt x="1099034" y="1418085"/>
                  <a:pt x="1093070" y="1419489"/>
                  <a:pt x="1087457" y="1420892"/>
                </a:cubicBezTo>
                <a:cubicBezTo>
                  <a:pt x="1084650" y="1420892"/>
                  <a:pt x="1077633" y="1422296"/>
                  <a:pt x="1066406" y="1425102"/>
                </a:cubicBezTo>
                <a:cubicBezTo>
                  <a:pt x="1022902" y="1444749"/>
                  <a:pt x="997642" y="1456678"/>
                  <a:pt x="990625" y="1460888"/>
                </a:cubicBezTo>
                <a:cubicBezTo>
                  <a:pt x="976592" y="1463694"/>
                  <a:pt x="967470" y="1465799"/>
                  <a:pt x="963260" y="1467203"/>
                </a:cubicBezTo>
                <a:lnTo>
                  <a:pt x="950630" y="1475623"/>
                </a:lnTo>
                <a:cubicBezTo>
                  <a:pt x="916950" y="1486850"/>
                  <a:pt x="900109" y="1492463"/>
                  <a:pt x="900109" y="1492463"/>
                </a:cubicBezTo>
                <a:cubicBezTo>
                  <a:pt x="879059" y="1498076"/>
                  <a:pt x="865026" y="1504392"/>
                  <a:pt x="858009" y="1511408"/>
                </a:cubicBezTo>
                <a:cubicBezTo>
                  <a:pt x="846782" y="1519828"/>
                  <a:pt x="828538" y="1528249"/>
                  <a:pt x="803278" y="1536668"/>
                </a:cubicBezTo>
                <a:cubicBezTo>
                  <a:pt x="799068" y="1540879"/>
                  <a:pt x="793104" y="1544387"/>
                  <a:pt x="785385" y="1547194"/>
                </a:cubicBezTo>
                <a:cubicBezTo>
                  <a:pt x="777667" y="1550000"/>
                  <a:pt x="772404" y="1552105"/>
                  <a:pt x="769598" y="1553509"/>
                </a:cubicBezTo>
                <a:cubicBezTo>
                  <a:pt x="751354" y="1560525"/>
                  <a:pt x="742934" y="1564034"/>
                  <a:pt x="744337" y="1564034"/>
                </a:cubicBezTo>
                <a:cubicBezTo>
                  <a:pt x="744337" y="1564034"/>
                  <a:pt x="743987" y="1563683"/>
                  <a:pt x="743285" y="1562981"/>
                </a:cubicBezTo>
                <a:cubicBezTo>
                  <a:pt x="742583" y="1562280"/>
                  <a:pt x="741531" y="1561929"/>
                  <a:pt x="740127" y="1561929"/>
                </a:cubicBezTo>
                <a:cubicBezTo>
                  <a:pt x="748548" y="1557719"/>
                  <a:pt x="758020" y="1552456"/>
                  <a:pt x="768545" y="1546141"/>
                </a:cubicBezTo>
                <a:cubicBezTo>
                  <a:pt x="779070" y="1539826"/>
                  <a:pt x="787841" y="1535265"/>
                  <a:pt x="794858" y="1532458"/>
                </a:cubicBezTo>
                <a:cubicBezTo>
                  <a:pt x="799068" y="1528249"/>
                  <a:pt x="807488" y="1522986"/>
                  <a:pt x="820118" y="1516671"/>
                </a:cubicBezTo>
                <a:cubicBezTo>
                  <a:pt x="832748" y="1510356"/>
                  <a:pt x="841169" y="1503690"/>
                  <a:pt x="845379" y="1496673"/>
                </a:cubicBezTo>
                <a:lnTo>
                  <a:pt x="845379" y="1494568"/>
                </a:lnTo>
                <a:cubicBezTo>
                  <a:pt x="825732" y="1505795"/>
                  <a:pt x="810996" y="1513513"/>
                  <a:pt x="801173" y="1517723"/>
                </a:cubicBezTo>
                <a:cubicBezTo>
                  <a:pt x="761879" y="1540177"/>
                  <a:pt x="732409" y="1555614"/>
                  <a:pt x="712762" y="1564034"/>
                </a:cubicBezTo>
                <a:lnTo>
                  <a:pt x="710657" y="1561929"/>
                </a:lnTo>
                <a:cubicBezTo>
                  <a:pt x="714867" y="1559122"/>
                  <a:pt x="718375" y="1557017"/>
                  <a:pt x="721182" y="1555614"/>
                </a:cubicBezTo>
                <a:cubicBezTo>
                  <a:pt x="723989" y="1554210"/>
                  <a:pt x="726094" y="1553509"/>
                  <a:pt x="727497" y="1553509"/>
                </a:cubicBezTo>
                <a:lnTo>
                  <a:pt x="765388" y="1521933"/>
                </a:lnTo>
                <a:cubicBezTo>
                  <a:pt x="772404" y="1516320"/>
                  <a:pt x="780474" y="1509654"/>
                  <a:pt x="789596" y="1501936"/>
                </a:cubicBezTo>
                <a:cubicBezTo>
                  <a:pt x="798717" y="1494217"/>
                  <a:pt x="808891" y="1486148"/>
                  <a:pt x="820118" y="1477728"/>
                </a:cubicBezTo>
                <a:cubicBezTo>
                  <a:pt x="836958" y="1467904"/>
                  <a:pt x="853097" y="1454573"/>
                  <a:pt x="868534" y="1437732"/>
                </a:cubicBezTo>
                <a:cubicBezTo>
                  <a:pt x="874147" y="1432119"/>
                  <a:pt x="880813" y="1426506"/>
                  <a:pt x="888532" y="1420892"/>
                </a:cubicBezTo>
                <a:cubicBezTo>
                  <a:pt x="896250" y="1415279"/>
                  <a:pt x="904319" y="1408964"/>
                  <a:pt x="912739" y="1401947"/>
                </a:cubicBezTo>
                <a:cubicBezTo>
                  <a:pt x="914143" y="1400544"/>
                  <a:pt x="916248" y="1399491"/>
                  <a:pt x="919055" y="1398789"/>
                </a:cubicBezTo>
                <a:cubicBezTo>
                  <a:pt x="921861" y="1398088"/>
                  <a:pt x="924668" y="1396334"/>
                  <a:pt x="927475" y="1393527"/>
                </a:cubicBezTo>
                <a:cubicBezTo>
                  <a:pt x="930281" y="1386510"/>
                  <a:pt x="934842" y="1380897"/>
                  <a:pt x="941157" y="1376687"/>
                </a:cubicBezTo>
                <a:cubicBezTo>
                  <a:pt x="947472" y="1372477"/>
                  <a:pt x="951332" y="1369670"/>
                  <a:pt x="952735" y="1368267"/>
                </a:cubicBezTo>
                <a:cubicBezTo>
                  <a:pt x="961155" y="1359846"/>
                  <a:pt x="973785" y="1350725"/>
                  <a:pt x="990625" y="1340901"/>
                </a:cubicBezTo>
                <a:lnTo>
                  <a:pt x="1011676" y="1311431"/>
                </a:lnTo>
                <a:lnTo>
                  <a:pt x="1017991" y="1303011"/>
                </a:lnTo>
                <a:lnTo>
                  <a:pt x="1020096" y="1303011"/>
                </a:lnTo>
                <a:cubicBezTo>
                  <a:pt x="1021499" y="1298801"/>
                  <a:pt x="1027814" y="1289679"/>
                  <a:pt x="1039041" y="1275645"/>
                </a:cubicBezTo>
                <a:lnTo>
                  <a:pt x="1041146" y="1271435"/>
                </a:lnTo>
                <a:lnTo>
                  <a:pt x="1047461" y="1258805"/>
                </a:lnTo>
                <a:cubicBezTo>
                  <a:pt x="1050268" y="1258805"/>
                  <a:pt x="1051671" y="1258104"/>
                  <a:pt x="1051671" y="1256700"/>
                </a:cubicBezTo>
                <a:cubicBezTo>
                  <a:pt x="1061495" y="1252490"/>
                  <a:pt x="1069213" y="1245473"/>
                  <a:pt x="1074826" y="1235650"/>
                </a:cubicBezTo>
                <a:cubicBezTo>
                  <a:pt x="1074826" y="1235650"/>
                  <a:pt x="1079738" y="1230738"/>
                  <a:pt x="1089562" y="1220915"/>
                </a:cubicBezTo>
                <a:cubicBezTo>
                  <a:pt x="1090965" y="1219511"/>
                  <a:pt x="1092017" y="1217056"/>
                  <a:pt x="1092719" y="1213547"/>
                </a:cubicBezTo>
                <a:cubicBezTo>
                  <a:pt x="1093421" y="1210039"/>
                  <a:pt x="1092368" y="1207583"/>
                  <a:pt x="1089562" y="1206180"/>
                </a:cubicBezTo>
                <a:cubicBezTo>
                  <a:pt x="1081141" y="1201970"/>
                  <a:pt x="1072721" y="1196005"/>
                  <a:pt x="1064301" y="1188287"/>
                </a:cubicBezTo>
                <a:cubicBezTo>
                  <a:pt x="1055881" y="1180568"/>
                  <a:pt x="1048865" y="1174604"/>
                  <a:pt x="1043251" y="1170394"/>
                </a:cubicBezTo>
                <a:cubicBezTo>
                  <a:pt x="1040444" y="1159167"/>
                  <a:pt x="1035533" y="1152852"/>
                  <a:pt x="1028516" y="1151449"/>
                </a:cubicBezTo>
                <a:cubicBezTo>
                  <a:pt x="1025709" y="1147239"/>
                  <a:pt x="1022902" y="1143731"/>
                  <a:pt x="1020096" y="1140924"/>
                </a:cubicBezTo>
                <a:cubicBezTo>
                  <a:pt x="1017289" y="1138117"/>
                  <a:pt x="1015184" y="1135310"/>
                  <a:pt x="1013781" y="1132504"/>
                </a:cubicBezTo>
                <a:lnTo>
                  <a:pt x="1003256" y="1124084"/>
                </a:lnTo>
                <a:cubicBezTo>
                  <a:pt x="999045" y="1119874"/>
                  <a:pt x="994134" y="1114962"/>
                  <a:pt x="988520" y="1109349"/>
                </a:cubicBezTo>
                <a:cubicBezTo>
                  <a:pt x="982907" y="1103735"/>
                  <a:pt x="977995" y="1097420"/>
                  <a:pt x="973785" y="1090403"/>
                </a:cubicBezTo>
                <a:lnTo>
                  <a:pt x="967470" y="1079878"/>
                </a:lnTo>
                <a:cubicBezTo>
                  <a:pt x="961857" y="1077071"/>
                  <a:pt x="957647" y="1074265"/>
                  <a:pt x="954840" y="1071458"/>
                </a:cubicBezTo>
                <a:cubicBezTo>
                  <a:pt x="949227" y="1067248"/>
                  <a:pt x="946420" y="1060231"/>
                  <a:pt x="946420" y="1050408"/>
                </a:cubicBezTo>
                <a:cubicBezTo>
                  <a:pt x="946420" y="1050408"/>
                  <a:pt x="943613" y="1047601"/>
                  <a:pt x="938000" y="1041988"/>
                </a:cubicBezTo>
                <a:lnTo>
                  <a:pt x="914844" y="1010412"/>
                </a:lnTo>
                <a:cubicBezTo>
                  <a:pt x="913441" y="1010412"/>
                  <a:pt x="912739" y="1009009"/>
                  <a:pt x="912739" y="1006202"/>
                </a:cubicBezTo>
                <a:cubicBezTo>
                  <a:pt x="911336" y="1004799"/>
                  <a:pt x="910634" y="1002694"/>
                  <a:pt x="910634" y="999887"/>
                </a:cubicBezTo>
                <a:lnTo>
                  <a:pt x="923265" y="999887"/>
                </a:lnTo>
                <a:cubicBezTo>
                  <a:pt x="927475" y="995677"/>
                  <a:pt x="930281" y="993572"/>
                  <a:pt x="931685" y="993572"/>
                </a:cubicBezTo>
                <a:cubicBezTo>
                  <a:pt x="934491" y="993572"/>
                  <a:pt x="939403" y="997081"/>
                  <a:pt x="946420" y="1004097"/>
                </a:cubicBezTo>
                <a:cubicBezTo>
                  <a:pt x="950630" y="1011114"/>
                  <a:pt x="954840" y="1013219"/>
                  <a:pt x="959050" y="1010412"/>
                </a:cubicBezTo>
                <a:cubicBezTo>
                  <a:pt x="966067" y="1010412"/>
                  <a:pt x="970277" y="1011816"/>
                  <a:pt x="971680" y="1014622"/>
                </a:cubicBezTo>
                <a:cubicBezTo>
                  <a:pt x="1017991" y="1039883"/>
                  <a:pt x="1059390" y="1065143"/>
                  <a:pt x="1095877" y="1090403"/>
                </a:cubicBezTo>
                <a:lnTo>
                  <a:pt x="1095877" y="1088298"/>
                </a:lnTo>
                <a:lnTo>
                  <a:pt x="1159027" y="1128294"/>
                </a:lnTo>
                <a:cubicBezTo>
                  <a:pt x="1163237" y="1124084"/>
                  <a:pt x="1166395" y="1119874"/>
                  <a:pt x="1168500" y="1115664"/>
                </a:cubicBezTo>
                <a:cubicBezTo>
                  <a:pt x="1170605" y="1111453"/>
                  <a:pt x="1173061" y="1107945"/>
                  <a:pt x="1175868" y="1105138"/>
                </a:cubicBezTo>
                <a:cubicBezTo>
                  <a:pt x="1177271" y="1102332"/>
                  <a:pt x="1184288" y="1094613"/>
                  <a:pt x="1196918" y="1081983"/>
                </a:cubicBezTo>
                <a:lnTo>
                  <a:pt x="1199023" y="1075668"/>
                </a:lnTo>
                <a:cubicBezTo>
                  <a:pt x="1200426" y="1072861"/>
                  <a:pt x="1203934" y="1068651"/>
                  <a:pt x="1209548" y="1063038"/>
                </a:cubicBezTo>
                <a:cubicBezTo>
                  <a:pt x="1209548" y="1061635"/>
                  <a:pt x="1210951" y="1059530"/>
                  <a:pt x="1213758" y="1056723"/>
                </a:cubicBezTo>
                <a:cubicBezTo>
                  <a:pt x="1213758" y="1052513"/>
                  <a:pt x="1215161" y="1049005"/>
                  <a:pt x="1217968" y="1046198"/>
                </a:cubicBezTo>
                <a:lnTo>
                  <a:pt x="1222178" y="1031463"/>
                </a:lnTo>
                <a:cubicBezTo>
                  <a:pt x="1229195" y="1025849"/>
                  <a:pt x="1235510" y="1017429"/>
                  <a:pt x="1241123" y="1006202"/>
                </a:cubicBezTo>
                <a:lnTo>
                  <a:pt x="1264279" y="970417"/>
                </a:lnTo>
                <a:cubicBezTo>
                  <a:pt x="1267085" y="964803"/>
                  <a:pt x="1270243" y="959892"/>
                  <a:pt x="1273751" y="955682"/>
                </a:cubicBezTo>
                <a:cubicBezTo>
                  <a:pt x="1277260" y="951472"/>
                  <a:pt x="1279715" y="947262"/>
                  <a:pt x="1281119" y="943052"/>
                </a:cubicBezTo>
                <a:lnTo>
                  <a:pt x="1293749" y="917791"/>
                </a:lnTo>
                <a:cubicBezTo>
                  <a:pt x="1299362" y="912178"/>
                  <a:pt x="1304274" y="903758"/>
                  <a:pt x="1308484" y="892531"/>
                </a:cubicBezTo>
                <a:lnTo>
                  <a:pt x="1325324" y="854641"/>
                </a:lnTo>
                <a:cubicBezTo>
                  <a:pt x="1326728" y="850430"/>
                  <a:pt x="1329534" y="845168"/>
                  <a:pt x="1333744" y="838853"/>
                </a:cubicBezTo>
                <a:cubicBezTo>
                  <a:pt x="1337954" y="832538"/>
                  <a:pt x="1340761" y="825872"/>
                  <a:pt x="1342164" y="818855"/>
                </a:cubicBezTo>
                <a:cubicBezTo>
                  <a:pt x="1346375" y="816048"/>
                  <a:pt x="1349883" y="809032"/>
                  <a:pt x="1352690" y="797805"/>
                </a:cubicBezTo>
                <a:cubicBezTo>
                  <a:pt x="1362513" y="783771"/>
                  <a:pt x="1370231" y="766229"/>
                  <a:pt x="1375845" y="745179"/>
                </a:cubicBezTo>
                <a:cubicBezTo>
                  <a:pt x="1388475" y="725532"/>
                  <a:pt x="1394790" y="706587"/>
                  <a:pt x="1394790" y="688344"/>
                </a:cubicBezTo>
                <a:cubicBezTo>
                  <a:pt x="1394790" y="682730"/>
                  <a:pt x="1397597" y="672907"/>
                  <a:pt x="1403210" y="658873"/>
                </a:cubicBezTo>
                <a:cubicBezTo>
                  <a:pt x="1406017" y="651856"/>
                  <a:pt x="1406368" y="647296"/>
                  <a:pt x="1404263" y="645191"/>
                </a:cubicBezTo>
                <a:cubicBezTo>
                  <a:pt x="1402158" y="643085"/>
                  <a:pt x="1398299" y="642735"/>
                  <a:pt x="1392685" y="644138"/>
                </a:cubicBezTo>
                <a:lnTo>
                  <a:pt x="1384265" y="644138"/>
                </a:lnTo>
                <a:cubicBezTo>
                  <a:pt x="1375845" y="644138"/>
                  <a:pt x="1370933" y="641331"/>
                  <a:pt x="1369530" y="635718"/>
                </a:cubicBezTo>
                <a:cubicBezTo>
                  <a:pt x="1365320" y="628701"/>
                  <a:pt x="1365320" y="619579"/>
                  <a:pt x="1369530" y="608353"/>
                </a:cubicBezTo>
                <a:cubicBezTo>
                  <a:pt x="1370933" y="605546"/>
                  <a:pt x="1374441" y="596424"/>
                  <a:pt x="1380055" y="580987"/>
                </a:cubicBezTo>
                <a:cubicBezTo>
                  <a:pt x="1371635" y="580987"/>
                  <a:pt x="1366021" y="588004"/>
                  <a:pt x="1363215" y="602037"/>
                </a:cubicBezTo>
                <a:cubicBezTo>
                  <a:pt x="1361811" y="609054"/>
                  <a:pt x="1359005" y="616071"/>
                  <a:pt x="1354795" y="623088"/>
                </a:cubicBezTo>
                <a:cubicBezTo>
                  <a:pt x="1350585" y="630105"/>
                  <a:pt x="1347778" y="635718"/>
                  <a:pt x="1346375" y="639928"/>
                </a:cubicBezTo>
                <a:cubicBezTo>
                  <a:pt x="1343568" y="641331"/>
                  <a:pt x="1340410" y="643085"/>
                  <a:pt x="1336902" y="645191"/>
                </a:cubicBezTo>
                <a:cubicBezTo>
                  <a:pt x="1333393" y="647296"/>
                  <a:pt x="1330938" y="649050"/>
                  <a:pt x="1329534" y="650453"/>
                </a:cubicBezTo>
                <a:cubicBezTo>
                  <a:pt x="1328131" y="643436"/>
                  <a:pt x="1327429" y="635718"/>
                  <a:pt x="1327429" y="627298"/>
                </a:cubicBezTo>
                <a:cubicBezTo>
                  <a:pt x="1326026" y="625894"/>
                  <a:pt x="1326728" y="623789"/>
                  <a:pt x="1329534" y="620983"/>
                </a:cubicBezTo>
                <a:cubicBezTo>
                  <a:pt x="1339358" y="616773"/>
                  <a:pt x="1345673" y="607651"/>
                  <a:pt x="1348479" y="593617"/>
                </a:cubicBezTo>
                <a:lnTo>
                  <a:pt x="1342164" y="591512"/>
                </a:lnTo>
                <a:lnTo>
                  <a:pt x="1302169" y="606248"/>
                </a:lnTo>
                <a:lnTo>
                  <a:pt x="1289539" y="606248"/>
                </a:lnTo>
                <a:cubicBezTo>
                  <a:pt x="1285329" y="606248"/>
                  <a:pt x="1281820" y="605546"/>
                  <a:pt x="1279014" y="604143"/>
                </a:cubicBezTo>
                <a:cubicBezTo>
                  <a:pt x="1276207" y="602739"/>
                  <a:pt x="1273400" y="602037"/>
                  <a:pt x="1270594" y="602037"/>
                </a:cubicBezTo>
                <a:lnTo>
                  <a:pt x="1257964" y="602037"/>
                </a:lnTo>
                <a:cubicBezTo>
                  <a:pt x="1253753" y="602037"/>
                  <a:pt x="1248842" y="603441"/>
                  <a:pt x="1243228" y="606248"/>
                </a:cubicBezTo>
                <a:cubicBezTo>
                  <a:pt x="1247438" y="606248"/>
                  <a:pt x="1252701" y="608703"/>
                  <a:pt x="1259016" y="613615"/>
                </a:cubicBezTo>
                <a:cubicBezTo>
                  <a:pt x="1265331" y="618527"/>
                  <a:pt x="1270594" y="620281"/>
                  <a:pt x="1274804" y="618878"/>
                </a:cubicBezTo>
                <a:cubicBezTo>
                  <a:pt x="1279014" y="618878"/>
                  <a:pt x="1281820" y="620983"/>
                  <a:pt x="1283224" y="625193"/>
                </a:cubicBezTo>
                <a:cubicBezTo>
                  <a:pt x="1286030" y="626596"/>
                  <a:pt x="1288837" y="627298"/>
                  <a:pt x="1291644" y="627298"/>
                </a:cubicBezTo>
                <a:cubicBezTo>
                  <a:pt x="1294451" y="627298"/>
                  <a:pt x="1296555" y="625193"/>
                  <a:pt x="1297959" y="620983"/>
                </a:cubicBezTo>
                <a:lnTo>
                  <a:pt x="1300064" y="620983"/>
                </a:lnTo>
                <a:lnTo>
                  <a:pt x="1306379" y="631508"/>
                </a:lnTo>
                <a:cubicBezTo>
                  <a:pt x="1303572" y="631508"/>
                  <a:pt x="1301467" y="632210"/>
                  <a:pt x="1300064" y="633613"/>
                </a:cubicBezTo>
                <a:cubicBezTo>
                  <a:pt x="1298661" y="635016"/>
                  <a:pt x="1296555" y="635718"/>
                  <a:pt x="1293749" y="635718"/>
                </a:cubicBezTo>
                <a:cubicBezTo>
                  <a:pt x="1289539" y="634315"/>
                  <a:pt x="1284627" y="633262"/>
                  <a:pt x="1279014" y="632560"/>
                </a:cubicBezTo>
                <a:cubicBezTo>
                  <a:pt x="1273400" y="631859"/>
                  <a:pt x="1269190" y="630105"/>
                  <a:pt x="1266384" y="627298"/>
                </a:cubicBezTo>
                <a:lnTo>
                  <a:pt x="1264279" y="627298"/>
                </a:lnTo>
                <a:cubicBezTo>
                  <a:pt x="1258665" y="630105"/>
                  <a:pt x="1250947" y="630105"/>
                  <a:pt x="1241123" y="627298"/>
                </a:cubicBezTo>
                <a:cubicBezTo>
                  <a:pt x="1238317" y="625894"/>
                  <a:pt x="1233405" y="625193"/>
                  <a:pt x="1226388" y="625193"/>
                </a:cubicBezTo>
                <a:lnTo>
                  <a:pt x="1196918" y="614668"/>
                </a:lnTo>
                <a:cubicBezTo>
                  <a:pt x="1196918" y="618878"/>
                  <a:pt x="1195514" y="623789"/>
                  <a:pt x="1192708" y="629403"/>
                </a:cubicBezTo>
                <a:lnTo>
                  <a:pt x="1192708" y="635718"/>
                </a:lnTo>
                <a:cubicBezTo>
                  <a:pt x="1191304" y="639928"/>
                  <a:pt x="1188147" y="645191"/>
                  <a:pt x="1183235" y="651506"/>
                </a:cubicBezTo>
                <a:cubicBezTo>
                  <a:pt x="1178323" y="657821"/>
                  <a:pt x="1175166" y="663785"/>
                  <a:pt x="1173763" y="669398"/>
                </a:cubicBezTo>
                <a:cubicBezTo>
                  <a:pt x="1173763" y="669398"/>
                  <a:pt x="1173412" y="669749"/>
                  <a:pt x="1172710" y="670451"/>
                </a:cubicBezTo>
                <a:cubicBezTo>
                  <a:pt x="1172008" y="671152"/>
                  <a:pt x="1171657" y="671503"/>
                  <a:pt x="1171657" y="671503"/>
                </a:cubicBezTo>
                <a:cubicBezTo>
                  <a:pt x="1168851" y="686940"/>
                  <a:pt x="1163939" y="699570"/>
                  <a:pt x="1156922" y="709394"/>
                </a:cubicBezTo>
                <a:cubicBezTo>
                  <a:pt x="1155519" y="713604"/>
                  <a:pt x="1153414" y="718866"/>
                  <a:pt x="1150607" y="725181"/>
                </a:cubicBezTo>
                <a:cubicBezTo>
                  <a:pt x="1147801" y="731496"/>
                  <a:pt x="1145696" y="736759"/>
                  <a:pt x="1144292" y="740969"/>
                </a:cubicBezTo>
                <a:lnTo>
                  <a:pt x="1144292" y="743074"/>
                </a:lnTo>
                <a:cubicBezTo>
                  <a:pt x="1138679" y="748688"/>
                  <a:pt x="1133065" y="759213"/>
                  <a:pt x="1127452" y="774649"/>
                </a:cubicBezTo>
                <a:cubicBezTo>
                  <a:pt x="1126049" y="777456"/>
                  <a:pt x="1123593" y="779561"/>
                  <a:pt x="1120084" y="780965"/>
                </a:cubicBezTo>
                <a:cubicBezTo>
                  <a:pt x="1116576" y="782368"/>
                  <a:pt x="1114120" y="783771"/>
                  <a:pt x="1112717" y="785175"/>
                </a:cubicBezTo>
                <a:lnTo>
                  <a:pt x="1112717" y="797805"/>
                </a:lnTo>
                <a:cubicBezTo>
                  <a:pt x="1101490" y="794998"/>
                  <a:pt x="1095877" y="798507"/>
                  <a:pt x="1095877" y="808330"/>
                </a:cubicBezTo>
                <a:lnTo>
                  <a:pt x="1087457" y="808330"/>
                </a:lnTo>
                <a:cubicBezTo>
                  <a:pt x="1083246" y="808330"/>
                  <a:pt x="1080440" y="809382"/>
                  <a:pt x="1079036" y="811487"/>
                </a:cubicBezTo>
                <a:cubicBezTo>
                  <a:pt x="1077633" y="813592"/>
                  <a:pt x="1076931" y="816750"/>
                  <a:pt x="1076931" y="820960"/>
                </a:cubicBezTo>
                <a:cubicBezTo>
                  <a:pt x="1065705" y="820960"/>
                  <a:pt x="1061495" y="830784"/>
                  <a:pt x="1064301" y="850430"/>
                </a:cubicBezTo>
                <a:cubicBezTo>
                  <a:pt x="1060091" y="847624"/>
                  <a:pt x="1056232" y="845870"/>
                  <a:pt x="1052724" y="845168"/>
                </a:cubicBezTo>
                <a:cubicBezTo>
                  <a:pt x="1049215" y="844466"/>
                  <a:pt x="1046759" y="844115"/>
                  <a:pt x="1045356" y="844115"/>
                </a:cubicBezTo>
                <a:cubicBezTo>
                  <a:pt x="1046759" y="849729"/>
                  <a:pt x="1046409" y="853588"/>
                  <a:pt x="1044303" y="855693"/>
                </a:cubicBezTo>
                <a:cubicBezTo>
                  <a:pt x="1042198" y="857798"/>
                  <a:pt x="1039041" y="859552"/>
                  <a:pt x="1034831" y="860956"/>
                </a:cubicBezTo>
                <a:cubicBezTo>
                  <a:pt x="1032024" y="860956"/>
                  <a:pt x="1028165" y="861306"/>
                  <a:pt x="1023253" y="862008"/>
                </a:cubicBezTo>
                <a:cubicBezTo>
                  <a:pt x="1018342" y="862710"/>
                  <a:pt x="1015184" y="861657"/>
                  <a:pt x="1013781" y="858851"/>
                </a:cubicBezTo>
                <a:lnTo>
                  <a:pt x="1001151" y="850430"/>
                </a:lnTo>
                <a:cubicBezTo>
                  <a:pt x="1009571" y="850430"/>
                  <a:pt x="1014833" y="847624"/>
                  <a:pt x="1016938" y="842010"/>
                </a:cubicBezTo>
                <a:cubicBezTo>
                  <a:pt x="1019043" y="836397"/>
                  <a:pt x="1020797" y="832888"/>
                  <a:pt x="1022201" y="831485"/>
                </a:cubicBezTo>
                <a:cubicBezTo>
                  <a:pt x="1022201" y="828678"/>
                  <a:pt x="1021850" y="825872"/>
                  <a:pt x="1021148" y="823065"/>
                </a:cubicBezTo>
                <a:cubicBezTo>
                  <a:pt x="1020447" y="820258"/>
                  <a:pt x="1019394" y="818855"/>
                  <a:pt x="1017991" y="818855"/>
                </a:cubicBezTo>
                <a:lnTo>
                  <a:pt x="1007466" y="816750"/>
                </a:lnTo>
                <a:cubicBezTo>
                  <a:pt x="1001852" y="816750"/>
                  <a:pt x="992029" y="822363"/>
                  <a:pt x="977995" y="833590"/>
                </a:cubicBezTo>
                <a:cubicBezTo>
                  <a:pt x="975188" y="834994"/>
                  <a:pt x="970277" y="834994"/>
                  <a:pt x="963260" y="833590"/>
                </a:cubicBezTo>
                <a:cubicBezTo>
                  <a:pt x="961857" y="832187"/>
                  <a:pt x="959050" y="830082"/>
                  <a:pt x="954840" y="827275"/>
                </a:cubicBezTo>
                <a:cubicBezTo>
                  <a:pt x="950630" y="824468"/>
                  <a:pt x="946420" y="825872"/>
                  <a:pt x="942210" y="831485"/>
                </a:cubicBezTo>
                <a:lnTo>
                  <a:pt x="923265" y="833590"/>
                </a:lnTo>
                <a:lnTo>
                  <a:pt x="927475" y="848325"/>
                </a:lnTo>
                <a:lnTo>
                  <a:pt x="933790" y="852535"/>
                </a:lnTo>
                <a:lnTo>
                  <a:pt x="919055" y="860956"/>
                </a:lnTo>
                <a:cubicBezTo>
                  <a:pt x="902214" y="860956"/>
                  <a:pt x="891689" y="863762"/>
                  <a:pt x="887479" y="869376"/>
                </a:cubicBezTo>
                <a:cubicBezTo>
                  <a:pt x="880462" y="876392"/>
                  <a:pt x="873446" y="876392"/>
                  <a:pt x="866429" y="869376"/>
                </a:cubicBezTo>
                <a:cubicBezTo>
                  <a:pt x="860815" y="866569"/>
                  <a:pt x="856605" y="866569"/>
                  <a:pt x="853799" y="869376"/>
                </a:cubicBezTo>
                <a:cubicBezTo>
                  <a:pt x="848185" y="872182"/>
                  <a:pt x="843274" y="873586"/>
                  <a:pt x="839064" y="873586"/>
                </a:cubicBezTo>
                <a:cubicBezTo>
                  <a:pt x="825030" y="873586"/>
                  <a:pt x="815908" y="867271"/>
                  <a:pt x="811698" y="854641"/>
                </a:cubicBezTo>
                <a:cubicBezTo>
                  <a:pt x="810295" y="853237"/>
                  <a:pt x="809593" y="849729"/>
                  <a:pt x="809593" y="844115"/>
                </a:cubicBezTo>
                <a:cubicBezTo>
                  <a:pt x="812400" y="849729"/>
                  <a:pt x="815908" y="851834"/>
                  <a:pt x="820118" y="850430"/>
                </a:cubicBezTo>
                <a:cubicBezTo>
                  <a:pt x="817312" y="842010"/>
                  <a:pt x="813803" y="839905"/>
                  <a:pt x="809593" y="844115"/>
                </a:cubicBezTo>
                <a:lnTo>
                  <a:pt x="807488" y="839905"/>
                </a:lnTo>
                <a:cubicBezTo>
                  <a:pt x="804681" y="842712"/>
                  <a:pt x="802576" y="844115"/>
                  <a:pt x="801173" y="844115"/>
                </a:cubicBezTo>
                <a:cubicBezTo>
                  <a:pt x="795560" y="845519"/>
                  <a:pt x="792753" y="849729"/>
                  <a:pt x="792753" y="856745"/>
                </a:cubicBezTo>
                <a:cubicBezTo>
                  <a:pt x="794156" y="858149"/>
                  <a:pt x="794858" y="860956"/>
                  <a:pt x="794858" y="865166"/>
                </a:cubicBezTo>
                <a:cubicBezTo>
                  <a:pt x="793455" y="865166"/>
                  <a:pt x="792402" y="865516"/>
                  <a:pt x="791700" y="866218"/>
                </a:cubicBezTo>
                <a:cubicBezTo>
                  <a:pt x="790999" y="866920"/>
                  <a:pt x="789946" y="866569"/>
                  <a:pt x="788543" y="865166"/>
                </a:cubicBezTo>
                <a:cubicBezTo>
                  <a:pt x="788543" y="863762"/>
                  <a:pt x="787841" y="862710"/>
                  <a:pt x="786438" y="862008"/>
                </a:cubicBezTo>
                <a:cubicBezTo>
                  <a:pt x="785035" y="861306"/>
                  <a:pt x="784333" y="860254"/>
                  <a:pt x="784333" y="858851"/>
                </a:cubicBezTo>
                <a:cubicBezTo>
                  <a:pt x="784333" y="853237"/>
                  <a:pt x="782929" y="849378"/>
                  <a:pt x="780123" y="847273"/>
                </a:cubicBezTo>
                <a:cubicBezTo>
                  <a:pt x="777316" y="845168"/>
                  <a:pt x="771703" y="844817"/>
                  <a:pt x="763283" y="846220"/>
                </a:cubicBezTo>
                <a:cubicBezTo>
                  <a:pt x="759073" y="847624"/>
                  <a:pt x="754161" y="847974"/>
                  <a:pt x="748548" y="847273"/>
                </a:cubicBezTo>
                <a:cubicBezTo>
                  <a:pt x="742934" y="846571"/>
                  <a:pt x="738724" y="846220"/>
                  <a:pt x="735917" y="846220"/>
                </a:cubicBezTo>
                <a:lnTo>
                  <a:pt x="729602" y="846220"/>
                </a:lnTo>
                <a:cubicBezTo>
                  <a:pt x="712762" y="846220"/>
                  <a:pt x="700132" y="847624"/>
                  <a:pt x="691712" y="850430"/>
                </a:cubicBezTo>
                <a:lnTo>
                  <a:pt x="658031" y="858851"/>
                </a:lnTo>
                <a:lnTo>
                  <a:pt x="655926" y="863060"/>
                </a:lnTo>
                <a:lnTo>
                  <a:pt x="658031" y="871481"/>
                </a:lnTo>
                <a:cubicBezTo>
                  <a:pt x="663645" y="874287"/>
                  <a:pt x="666451" y="877445"/>
                  <a:pt x="666451" y="880953"/>
                </a:cubicBezTo>
                <a:cubicBezTo>
                  <a:pt x="666451" y="884462"/>
                  <a:pt x="665750" y="889724"/>
                  <a:pt x="664346" y="896741"/>
                </a:cubicBezTo>
                <a:lnTo>
                  <a:pt x="651716" y="915686"/>
                </a:lnTo>
                <a:cubicBezTo>
                  <a:pt x="651716" y="915686"/>
                  <a:pt x="651365" y="916037"/>
                  <a:pt x="650664" y="916739"/>
                </a:cubicBezTo>
                <a:cubicBezTo>
                  <a:pt x="649962" y="917440"/>
                  <a:pt x="649611" y="917791"/>
                  <a:pt x="649611" y="917791"/>
                </a:cubicBezTo>
                <a:lnTo>
                  <a:pt x="645401" y="917791"/>
                </a:lnTo>
                <a:cubicBezTo>
                  <a:pt x="642594" y="923405"/>
                  <a:pt x="637683" y="927615"/>
                  <a:pt x="630666" y="930421"/>
                </a:cubicBezTo>
                <a:lnTo>
                  <a:pt x="630666" y="932526"/>
                </a:lnTo>
                <a:cubicBezTo>
                  <a:pt x="643296" y="931123"/>
                  <a:pt x="656979" y="934982"/>
                  <a:pt x="671714" y="944104"/>
                </a:cubicBezTo>
                <a:cubicBezTo>
                  <a:pt x="686449" y="953226"/>
                  <a:pt x="697325" y="959892"/>
                  <a:pt x="704342" y="964102"/>
                </a:cubicBezTo>
                <a:cubicBezTo>
                  <a:pt x="716972" y="972522"/>
                  <a:pt x="723287" y="976732"/>
                  <a:pt x="723287" y="976732"/>
                </a:cubicBezTo>
                <a:cubicBezTo>
                  <a:pt x="740127" y="982345"/>
                  <a:pt x="749951" y="996379"/>
                  <a:pt x="752758" y="1018832"/>
                </a:cubicBezTo>
                <a:cubicBezTo>
                  <a:pt x="752758" y="1030059"/>
                  <a:pt x="758371" y="1037076"/>
                  <a:pt x="769598" y="1039883"/>
                </a:cubicBezTo>
                <a:cubicBezTo>
                  <a:pt x="779421" y="1044093"/>
                  <a:pt x="786438" y="1049005"/>
                  <a:pt x="790648" y="1054618"/>
                </a:cubicBezTo>
                <a:cubicBezTo>
                  <a:pt x="797665" y="1061635"/>
                  <a:pt x="804681" y="1063740"/>
                  <a:pt x="811698" y="1060933"/>
                </a:cubicBezTo>
                <a:lnTo>
                  <a:pt x="813803" y="1060933"/>
                </a:lnTo>
                <a:cubicBezTo>
                  <a:pt x="810996" y="1067950"/>
                  <a:pt x="808891" y="1072160"/>
                  <a:pt x="807488" y="1073563"/>
                </a:cubicBezTo>
                <a:cubicBezTo>
                  <a:pt x="807488" y="1074966"/>
                  <a:pt x="807488" y="1076019"/>
                  <a:pt x="807488" y="1076721"/>
                </a:cubicBezTo>
                <a:cubicBezTo>
                  <a:pt x="807488" y="1077422"/>
                  <a:pt x="808190" y="1077773"/>
                  <a:pt x="809593" y="1077773"/>
                </a:cubicBezTo>
                <a:cubicBezTo>
                  <a:pt x="810996" y="1074966"/>
                  <a:pt x="814505" y="1073563"/>
                  <a:pt x="820118" y="1073563"/>
                </a:cubicBezTo>
                <a:cubicBezTo>
                  <a:pt x="820118" y="1080580"/>
                  <a:pt x="822223" y="1084088"/>
                  <a:pt x="826433" y="1084088"/>
                </a:cubicBezTo>
                <a:cubicBezTo>
                  <a:pt x="832047" y="1084088"/>
                  <a:pt x="836958" y="1082685"/>
                  <a:pt x="841169" y="1079878"/>
                </a:cubicBezTo>
                <a:lnTo>
                  <a:pt x="841169" y="1090403"/>
                </a:lnTo>
                <a:cubicBezTo>
                  <a:pt x="845379" y="1083387"/>
                  <a:pt x="853799" y="1065845"/>
                  <a:pt x="866429" y="1037778"/>
                </a:cubicBezTo>
                <a:cubicBezTo>
                  <a:pt x="866429" y="1041988"/>
                  <a:pt x="866078" y="1047952"/>
                  <a:pt x="865376" y="1055670"/>
                </a:cubicBezTo>
                <a:cubicBezTo>
                  <a:pt x="864675" y="1063389"/>
                  <a:pt x="865026" y="1069353"/>
                  <a:pt x="866429" y="1073563"/>
                </a:cubicBezTo>
                <a:cubicBezTo>
                  <a:pt x="860815" y="1091807"/>
                  <a:pt x="860114" y="1104437"/>
                  <a:pt x="864324" y="1111453"/>
                </a:cubicBezTo>
                <a:cubicBezTo>
                  <a:pt x="865727" y="1112857"/>
                  <a:pt x="868183" y="1114260"/>
                  <a:pt x="871691" y="1115664"/>
                </a:cubicBezTo>
                <a:cubicBezTo>
                  <a:pt x="875200" y="1117067"/>
                  <a:pt x="877656" y="1119172"/>
                  <a:pt x="879059" y="1121979"/>
                </a:cubicBezTo>
                <a:lnTo>
                  <a:pt x="883269" y="1138819"/>
                </a:lnTo>
                <a:cubicBezTo>
                  <a:pt x="880462" y="1143029"/>
                  <a:pt x="879059" y="1147590"/>
                  <a:pt x="879059" y="1152502"/>
                </a:cubicBezTo>
                <a:cubicBezTo>
                  <a:pt x="879059" y="1157413"/>
                  <a:pt x="879059" y="1161273"/>
                  <a:pt x="879059" y="1164079"/>
                </a:cubicBezTo>
                <a:cubicBezTo>
                  <a:pt x="879059" y="1165482"/>
                  <a:pt x="879410" y="1168640"/>
                  <a:pt x="880112" y="1173552"/>
                </a:cubicBezTo>
                <a:cubicBezTo>
                  <a:pt x="880813" y="1178463"/>
                  <a:pt x="880462" y="1183726"/>
                  <a:pt x="879059" y="1189339"/>
                </a:cubicBezTo>
                <a:lnTo>
                  <a:pt x="868534" y="1214600"/>
                </a:lnTo>
                <a:cubicBezTo>
                  <a:pt x="865727" y="1220213"/>
                  <a:pt x="864324" y="1227230"/>
                  <a:pt x="864324" y="1235650"/>
                </a:cubicBezTo>
                <a:lnTo>
                  <a:pt x="851694" y="1273540"/>
                </a:lnTo>
                <a:lnTo>
                  <a:pt x="847484" y="1281961"/>
                </a:lnTo>
                <a:lnTo>
                  <a:pt x="834853" y="1315641"/>
                </a:lnTo>
                <a:cubicBezTo>
                  <a:pt x="833450" y="1318448"/>
                  <a:pt x="831696" y="1321956"/>
                  <a:pt x="829591" y="1326166"/>
                </a:cubicBezTo>
                <a:cubicBezTo>
                  <a:pt x="827486" y="1330376"/>
                  <a:pt x="824328" y="1334586"/>
                  <a:pt x="820118" y="1338796"/>
                </a:cubicBezTo>
                <a:cubicBezTo>
                  <a:pt x="817312" y="1343006"/>
                  <a:pt x="814505" y="1348620"/>
                  <a:pt x="811698" y="1355636"/>
                </a:cubicBezTo>
                <a:cubicBezTo>
                  <a:pt x="808891" y="1362653"/>
                  <a:pt x="805383" y="1368267"/>
                  <a:pt x="801173" y="1372477"/>
                </a:cubicBezTo>
                <a:cubicBezTo>
                  <a:pt x="801173" y="1376687"/>
                  <a:pt x="799068" y="1382300"/>
                  <a:pt x="794858" y="1389317"/>
                </a:cubicBezTo>
                <a:cubicBezTo>
                  <a:pt x="793455" y="1389317"/>
                  <a:pt x="791350" y="1391422"/>
                  <a:pt x="788543" y="1395632"/>
                </a:cubicBezTo>
                <a:cubicBezTo>
                  <a:pt x="788543" y="1395632"/>
                  <a:pt x="780824" y="1403350"/>
                  <a:pt x="765388" y="1418787"/>
                </a:cubicBezTo>
                <a:cubicBezTo>
                  <a:pt x="763984" y="1421594"/>
                  <a:pt x="761879" y="1425804"/>
                  <a:pt x="759073" y="1431417"/>
                </a:cubicBezTo>
                <a:cubicBezTo>
                  <a:pt x="756266" y="1437031"/>
                  <a:pt x="753459" y="1441241"/>
                  <a:pt x="750653" y="1444047"/>
                </a:cubicBezTo>
                <a:lnTo>
                  <a:pt x="744337" y="1446153"/>
                </a:lnTo>
                <a:cubicBezTo>
                  <a:pt x="738724" y="1448959"/>
                  <a:pt x="735917" y="1454573"/>
                  <a:pt x="735917" y="1462993"/>
                </a:cubicBezTo>
                <a:lnTo>
                  <a:pt x="729602" y="1465098"/>
                </a:lnTo>
                <a:cubicBezTo>
                  <a:pt x="729602" y="1466501"/>
                  <a:pt x="726796" y="1470009"/>
                  <a:pt x="721182" y="1475623"/>
                </a:cubicBezTo>
                <a:cubicBezTo>
                  <a:pt x="715569" y="1475623"/>
                  <a:pt x="711359" y="1477026"/>
                  <a:pt x="708552" y="1479833"/>
                </a:cubicBezTo>
                <a:lnTo>
                  <a:pt x="695922" y="1496673"/>
                </a:lnTo>
                <a:cubicBezTo>
                  <a:pt x="693115" y="1507900"/>
                  <a:pt x="686098" y="1513513"/>
                  <a:pt x="674872" y="1513513"/>
                </a:cubicBezTo>
                <a:cubicBezTo>
                  <a:pt x="672065" y="1513513"/>
                  <a:pt x="669258" y="1516320"/>
                  <a:pt x="666451" y="1521933"/>
                </a:cubicBezTo>
                <a:cubicBezTo>
                  <a:pt x="658031" y="1530353"/>
                  <a:pt x="649611" y="1540879"/>
                  <a:pt x="641191" y="1553509"/>
                </a:cubicBezTo>
                <a:cubicBezTo>
                  <a:pt x="638384" y="1554912"/>
                  <a:pt x="634175" y="1557017"/>
                  <a:pt x="628561" y="1559824"/>
                </a:cubicBezTo>
                <a:cubicBezTo>
                  <a:pt x="622948" y="1562631"/>
                  <a:pt x="619439" y="1567542"/>
                  <a:pt x="618036" y="1574559"/>
                </a:cubicBezTo>
                <a:cubicBezTo>
                  <a:pt x="616633" y="1577366"/>
                  <a:pt x="614528" y="1579471"/>
                  <a:pt x="611721" y="1580874"/>
                </a:cubicBezTo>
                <a:cubicBezTo>
                  <a:pt x="608914" y="1582277"/>
                  <a:pt x="606809" y="1583681"/>
                  <a:pt x="605406" y="1585084"/>
                </a:cubicBezTo>
                <a:cubicBezTo>
                  <a:pt x="601196" y="1583681"/>
                  <a:pt x="598389" y="1584032"/>
                  <a:pt x="596986" y="1586137"/>
                </a:cubicBezTo>
                <a:cubicBezTo>
                  <a:pt x="595582" y="1588242"/>
                  <a:pt x="594881" y="1591399"/>
                  <a:pt x="594881" y="1595609"/>
                </a:cubicBezTo>
                <a:cubicBezTo>
                  <a:pt x="594881" y="1598416"/>
                  <a:pt x="592776" y="1599819"/>
                  <a:pt x="588566" y="1599819"/>
                </a:cubicBezTo>
                <a:cubicBezTo>
                  <a:pt x="573129" y="1602626"/>
                  <a:pt x="564007" y="1608239"/>
                  <a:pt x="561200" y="1616659"/>
                </a:cubicBezTo>
                <a:cubicBezTo>
                  <a:pt x="559797" y="1618063"/>
                  <a:pt x="559095" y="1620870"/>
                  <a:pt x="559095" y="1625080"/>
                </a:cubicBezTo>
                <a:cubicBezTo>
                  <a:pt x="557692" y="1629290"/>
                  <a:pt x="554184" y="1632798"/>
                  <a:pt x="548570" y="1635605"/>
                </a:cubicBezTo>
                <a:cubicBezTo>
                  <a:pt x="542957" y="1638411"/>
                  <a:pt x="538045" y="1637710"/>
                  <a:pt x="533835" y="1633500"/>
                </a:cubicBezTo>
                <a:cubicBezTo>
                  <a:pt x="533835" y="1633500"/>
                  <a:pt x="532432" y="1632447"/>
                  <a:pt x="529625" y="1630342"/>
                </a:cubicBezTo>
                <a:cubicBezTo>
                  <a:pt x="526818" y="1628237"/>
                  <a:pt x="523310" y="1629290"/>
                  <a:pt x="519100" y="1633500"/>
                </a:cubicBezTo>
                <a:cubicBezTo>
                  <a:pt x="517696" y="1634903"/>
                  <a:pt x="515591" y="1635605"/>
                  <a:pt x="512785" y="1635605"/>
                </a:cubicBezTo>
                <a:lnTo>
                  <a:pt x="506470" y="1637710"/>
                </a:lnTo>
                <a:lnTo>
                  <a:pt x="527520" y="1654550"/>
                </a:lnTo>
                <a:cubicBezTo>
                  <a:pt x="523310" y="1662970"/>
                  <a:pt x="515591" y="1667180"/>
                  <a:pt x="504365" y="1667180"/>
                </a:cubicBezTo>
                <a:cubicBezTo>
                  <a:pt x="494541" y="1667180"/>
                  <a:pt x="487524" y="1662970"/>
                  <a:pt x="483314" y="1654550"/>
                </a:cubicBezTo>
                <a:cubicBezTo>
                  <a:pt x="480508" y="1647533"/>
                  <a:pt x="482613" y="1643323"/>
                  <a:pt x="489629" y="1641920"/>
                </a:cubicBezTo>
                <a:lnTo>
                  <a:pt x="498049" y="1641920"/>
                </a:lnTo>
                <a:lnTo>
                  <a:pt x="500155" y="1637710"/>
                </a:lnTo>
                <a:lnTo>
                  <a:pt x="498049" y="1633500"/>
                </a:lnTo>
                <a:cubicBezTo>
                  <a:pt x="495243" y="1633500"/>
                  <a:pt x="491734" y="1633149"/>
                  <a:pt x="487524" y="1632447"/>
                </a:cubicBezTo>
                <a:cubicBezTo>
                  <a:pt x="483314" y="1631745"/>
                  <a:pt x="479806" y="1632096"/>
                  <a:pt x="476999" y="1633500"/>
                </a:cubicBezTo>
                <a:cubicBezTo>
                  <a:pt x="468579" y="1633500"/>
                  <a:pt x="467176" y="1637710"/>
                  <a:pt x="472789" y="1646130"/>
                </a:cubicBezTo>
                <a:cubicBezTo>
                  <a:pt x="468579" y="1651743"/>
                  <a:pt x="464369" y="1652445"/>
                  <a:pt x="460159" y="1648235"/>
                </a:cubicBezTo>
                <a:cubicBezTo>
                  <a:pt x="457352" y="1646831"/>
                  <a:pt x="453142" y="1645077"/>
                  <a:pt x="447529" y="1642972"/>
                </a:cubicBezTo>
                <a:cubicBezTo>
                  <a:pt x="441916" y="1640867"/>
                  <a:pt x="437706" y="1639815"/>
                  <a:pt x="434899" y="1639815"/>
                </a:cubicBezTo>
                <a:cubicBezTo>
                  <a:pt x="432092" y="1639815"/>
                  <a:pt x="429285" y="1637710"/>
                  <a:pt x="426479" y="1633500"/>
                </a:cubicBezTo>
                <a:lnTo>
                  <a:pt x="411744" y="1620870"/>
                </a:lnTo>
                <a:cubicBezTo>
                  <a:pt x="393500" y="1612449"/>
                  <a:pt x="380870" y="1601924"/>
                  <a:pt x="373853" y="1589294"/>
                </a:cubicBezTo>
                <a:cubicBezTo>
                  <a:pt x="372450" y="1586487"/>
                  <a:pt x="369994" y="1583681"/>
                  <a:pt x="366485" y="1580874"/>
                </a:cubicBezTo>
                <a:cubicBezTo>
                  <a:pt x="362977" y="1578067"/>
                  <a:pt x="359820" y="1575962"/>
                  <a:pt x="357013" y="1574559"/>
                </a:cubicBezTo>
                <a:cubicBezTo>
                  <a:pt x="348593" y="1563332"/>
                  <a:pt x="343681" y="1553509"/>
                  <a:pt x="342278" y="1545089"/>
                </a:cubicBezTo>
                <a:lnTo>
                  <a:pt x="335963" y="1532458"/>
                </a:lnTo>
                <a:cubicBezTo>
                  <a:pt x="335963" y="1529652"/>
                  <a:pt x="333858" y="1527547"/>
                  <a:pt x="329648" y="1526143"/>
                </a:cubicBezTo>
                <a:cubicBezTo>
                  <a:pt x="325437" y="1520530"/>
                  <a:pt x="325437" y="1513513"/>
                  <a:pt x="329648" y="1505093"/>
                </a:cubicBezTo>
                <a:lnTo>
                  <a:pt x="348593" y="1462993"/>
                </a:lnTo>
                <a:cubicBezTo>
                  <a:pt x="351399" y="1460186"/>
                  <a:pt x="351399" y="1458081"/>
                  <a:pt x="348593" y="1456678"/>
                </a:cubicBezTo>
                <a:cubicBezTo>
                  <a:pt x="347189" y="1453871"/>
                  <a:pt x="347540" y="1451064"/>
                  <a:pt x="349645" y="1448257"/>
                </a:cubicBezTo>
                <a:cubicBezTo>
                  <a:pt x="351750" y="1445451"/>
                  <a:pt x="353505" y="1444047"/>
                  <a:pt x="354908" y="1444047"/>
                </a:cubicBezTo>
                <a:cubicBezTo>
                  <a:pt x="359118" y="1432821"/>
                  <a:pt x="363328" y="1422646"/>
                  <a:pt x="367538" y="1413525"/>
                </a:cubicBezTo>
                <a:cubicBezTo>
                  <a:pt x="371748" y="1404403"/>
                  <a:pt x="375256" y="1396334"/>
                  <a:pt x="378063" y="1389317"/>
                </a:cubicBezTo>
                <a:cubicBezTo>
                  <a:pt x="379466" y="1383703"/>
                  <a:pt x="381571" y="1376336"/>
                  <a:pt x="384378" y="1367214"/>
                </a:cubicBezTo>
                <a:cubicBezTo>
                  <a:pt x="387185" y="1358092"/>
                  <a:pt x="389290" y="1349321"/>
                  <a:pt x="390693" y="1340901"/>
                </a:cubicBezTo>
                <a:cubicBezTo>
                  <a:pt x="392097" y="1332481"/>
                  <a:pt x="392798" y="1319149"/>
                  <a:pt x="392798" y="1300906"/>
                </a:cubicBezTo>
                <a:lnTo>
                  <a:pt x="392798" y="1296696"/>
                </a:lnTo>
                <a:cubicBezTo>
                  <a:pt x="392798" y="1291082"/>
                  <a:pt x="389290" y="1286171"/>
                  <a:pt x="382273" y="1281961"/>
                </a:cubicBezTo>
                <a:cubicBezTo>
                  <a:pt x="371046" y="1273540"/>
                  <a:pt x="368240" y="1262314"/>
                  <a:pt x="373853" y="1248280"/>
                </a:cubicBezTo>
                <a:lnTo>
                  <a:pt x="373853" y="1244070"/>
                </a:lnTo>
                <a:cubicBezTo>
                  <a:pt x="371046" y="1248280"/>
                  <a:pt x="368941" y="1254244"/>
                  <a:pt x="367538" y="1261963"/>
                </a:cubicBezTo>
                <a:cubicBezTo>
                  <a:pt x="366135" y="1269681"/>
                  <a:pt x="362626" y="1276347"/>
                  <a:pt x="357013" y="1281961"/>
                </a:cubicBezTo>
                <a:lnTo>
                  <a:pt x="354908" y="1269330"/>
                </a:lnTo>
                <a:lnTo>
                  <a:pt x="357013" y="1258805"/>
                </a:lnTo>
                <a:cubicBezTo>
                  <a:pt x="357013" y="1251789"/>
                  <a:pt x="356311" y="1247578"/>
                  <a:pt x="354908" y="1246175"/>
                </a:cubicBezTo>
                <a:lnTo>
                  <a:pt x="346488" y="1246175"/>
                </a:lnTo>
                <a:lnTo>
                  <a:pt x="329648" y="1248280"/>
                </a:lnTo>
                <a:cubicBezTo>
                  <a:pt x="324034" y="1248280"/>
                  <a:pt x="321227" y="1250385"/>
                  <a:pt x="321227" y="1254595"/>
                </a:cubicBezTo>
                <a:cubicBezTo>
                  <a:pt x="314211" y="1261612"/>
                  <a:pt x="305791" y="1265471"/>
                  <a:pt x="295967" y="1266173"/>
                </a:cubicBezTo>
                <a:cubicBezTo>
                  <a:pt x="286144" y="1266875"/>
                  <a:pt x="279829" y="1267225"/>
                  <a:pt x="277022" y="1267225"/>
                </a:cubicBezTo>
                <a:cubicBezTo>
                  <a:pt x="250358" y="1274242"/>
                  <a:pt x="232816" y="1279154"/>
                  <a:pt x="224396" y="1281961"/>
                </a:cubicBezTo>
                <a:cubicBezTo>
                  <a:pt x="217380" y="1283364"/>
                  <a:pt x="211415" y="1283715"/>
                  <a:pt x="206504" y="1283013"/>
                </a:cubicBezTo>
                <a:cubicBezTo>
                  <a:pt x="201592" y="1282311"/>
                  <a:pt x="197031" y="1281961"/>
                  <a:pt x="192821" y="1281961"/>
                </a:cubicBezTo>
                <a:cubicBezTo>
                  <a:pt x="192821" y="1281961"/>
                  <a:pt x="191418" y="1281961"/>
                  <a:pt x="188611" y="1281961"/>
                </a:cubicBezTo>
                <a:lnTo>
                  <a:pt x="188611" y="1286171"/>
                </a:lnTo>
                <a:cubicBezTo>
                  <a:pt x="194224" y="1288977"/>
                  <a:pt x="197733" y="1289679"/>
                  <a:pt x="199136" y="1288276"/>
                </a:cubicBezTo>
                <a:cubicBezTo>
                  <a:pt x="204749" y="1288276"/>
                  <a:pt x="208959" y="1289679"/>
                  <a:pt x="211766" y="1292486"/>
                </a:cubicBezTo>
                <a:lnTo>
                  <a:pt x="209661" y="1296696"/>
                </a:lnTo>
                <a:cubicBezTo>
                  <a:pt x="206854" y="1299502"/>
                  <a:pt x="204749" y="1299853"/>
                  <a:pt x="203346" y="1297748"/>
                </a:cubicBezTo>
                <a:cubicBezTo>
                  <a:pt x="201943" y="1295643"/>
                  <a:pt x="200539" y="1293889"/>
                  <a:pt x="199136" y="1292486"/>
                </a:cubicBezTo>
                <a:cubicBezTo>
                  <a:pt x="197733" y="1292486"/>
                  <a:pt x="197031" y="1293187"/>
                  <a:pt x="197031" y="1294591"/>
                </a:cubicBezTo>
                <a:cubicBezTo>
                  <a:pt x="185804" y="1294591"/>
                  <a:pt x="177384" y="1293889"/>
                  <a:pt x="171771" y="1292486"/>
                </a:cubicBezTo>
                <a:cubicBezTo>
                  <a:pt x="167561" y="1292486"/>
                  <a:pt x="157035" y="1290381"/>
                  <a:pt x="140195" y="1286171"/>
                </a:cubicBezTo>
                <a:cubicBezTo>
                  <a:pt x="119145" y="1277750"/>
                  <a:pt x="104410" y="1265120"/>
                  <a:pt x="95990" y="1248280"/>
                </a:cubicBezTo>
                <a:lnTo>
                  <a:pt x="87570" y="1244070"/>
                </a:lnTo>
                <a:lnTo>
                  <a:pt x="81255" y="1231440"/>
                </a:lnTo>
                <a:lnTo>
                  <a:pt x="77045" y="1218810"/>
                </a:lnTo>
                <a:cubicBezTo>
                  <a:pt x="70028" y="1216003"/>
                  <a:pt x="69326" y="1211793"/>
                  <a:pt x="74940" y="1206180"/>
                </a:cubicBezTo>
                <a:cubicBezTo>
                  <a:pt x="76343" y="1204776"/>
                  <a:pt x="77045" y="1201268"/>
                  <a:pt x="77045" y="1195655"/>
                </a:cubicBezTo>
                <a:cubicBezTo>
                  <a:pt x="79851" y="1194251"/>
                  <a:pt x="82307" y="1191795"/>
                  <a:pt x="84412" y="1188287"/>
                </a:cubicBezTo>
                <a:cubicBezTo>
                  <a:pt x="86517" y="1184779"/>
                  <a:pt x="88973" y="1182323"/>
                  <a:pt x="91780" y="1180919"/>
                </a:cubicBezTo>
                <a:cubicBezTo>
                  <a:pt x="93183" y="1180919"/>
                  <a:pt x="94586" y="1179867"/>
                  <a:pt x="95990" y="1177762"/>
                </a:cubicBezTo>
                <a:cubicBezTo>
                  <a:pt x="97393" y="1175657"/>
                  <a:pt x="98796" y="1174604"/>
                  <a:pt x="100200" y="1174604"/>
                </a:cubicBezTo>
                <a:lnTo>
                  <a:pt x="112830" y="1189339"/>
                </a:lnTo>
                <a:cubicBezTo>
                  <a:pt x="110023" y="1192146"/>
                  <a:pt x="109672" y="1195304"/>
                  <a:pt x="111777" y="1198812"/>
                </a:cubicBezTo>
                <a:cubicBezTo>
                  <a:pt x="113882" y="1202320"/>
                  <a:pt x="117742" y="1204776"/>
                  <a:pt x="123355" y="1206180"/>
                </a:cubicBezTo>
                <a:cubicBezTo>
                  <a:pt x="127565" y="1206180"/>
                  <a:pt x="130372" y="1208285"/>
                  <a:pt x="131775" y="1212495"/>
                </a:cubicBezTo>
                <a:cubicBezTo>
                  <a:pt x="137389" y="1216705"/>
                  <a:pt x="145809" y="1218810"/>
                  <a:pt x="157035" y="1218810"/>
                </a:cubicBezTo>
                <a:cubicBezTo>
                  <a:pt x="175279" y="1214600"/>
                  <a:pt x="192119" y="1206881"/>
                  <a:pt x="207556" y="1195655"/>
                </a:cubicBezTo>
                <a:cubicBezTo>
                  <a:pt x="215976" y="1194251"/>
                  <a:pt x="225800" y="1190392"/>
                  <a:pt x="237026" y="1184077"/>
                </a:cubicBezTo>
                <a:cubicBezTo>
                  <a:pt x="248253" y="1177762"/>
                  <a:pt x="258077" y="1173201"/>
                  <a:pt x="266497" y="1170394"/>
                </a:cubicBezTo>
                <a:cubicBezTo>
                  <a:pt x="280530" y="1161974"/>
                  <a:pt x="296669" y="1153554"/>
                  <a:pt x="314912" y="1145134"/>
                </a:cubicBezTo>
                <a:cubicBezTo>
                  <a:pt x="314912" y="1145134"/>
                  <a:pt x="325437" y="1138819"/>
                  <a:pt x="346488" y="1126189"/>
                </a:cubicBezTo>
                <a:lnTo>
                  <a:pt x="365433" y="1117769"/>
                </a:lnTo>
                <a:cubicBezTo>
                  <a:pt x="369643" y="1114962"/>
                  <a:pt x="372450" y="1111804"/>
                  <a:pt x="373853" y="1108296"/>
                </a:cubicBezTo>
                <a:cubicBezTo>
                  <a:pt x="375256" y="1104788"/>
                  <a:pt x="375958" y="1102332"/>
                  <a:pt x="375958" y="1100928"/>
                </a:cubicBezTo>
                <a:lnTo>
                  <a:pt x="380168" y="1084088"/>
                </a:lnTo>
                <a:cubicBezTo>
                  <a:pt x="381571" y="1088298"/>
                  <a:pt x="382273" y="1094613"/>
                  <a:pt x="382273" y="1103033"/>
                </a:cubicBezTo>
                <a:lnTo>
                  <a:pt x="386483" y="1103033"/>
                </a:lnTo>
                <a:lnTo>
                  <a:pt x="392798" y="1084088"/>
                </a:lnTo>
                <a:cubicBezTo>
                  <a:pt x="395605" y="1075668"/>
                  <a:pt x="398412" y="1065845"/>
                  <a:pt x="401218" y="1054618"/>
                </a:cubicBezTo>
                <a:lnTo>
                  <a:pt x="415954" y="1037778"/>
                </a:lnTo>
                <a:cubicBezTo>
                  <a:pt x="418760" y="1032164"/>
                  <a:pt x="420164" y="1026551"/>
                  <a:pt x="420164" y="1020937"/>
                </a:cubicBezTo>
                <a:cubicBezTo>
                  <a:pt x="424374" y="1012517"/>
                  <a:pt x="422970" y="1008307"/>
                  <a:pt x="415954" y="1008307"/>
                </a:cubicBezTo>
                <a:lnTo>
                  <a:pt x="411744" y="1006202"/>
                </a:lnTo>
                <a:cubicBezTo>
                  <a:pt x="406130" y="1003396"/>
                  <a:pt x="402622" y="1001992"/>
                  <a:pt x="401218" y="1001992"/>
                </a:cubicBezTo>
                <a:lnTo>
                  <a:pt x="384378" y="1008307"/>
                </a:lnTo>
                <a:cubicBezTo>
                  <a:pt x="382975" y="1008307"/>
                  <a:pt x="381221" y="1009360"/>
                  <a:pt x="379116" y="1011465"/>
                </a:cubicBezTo>
                <a:cubicBezTo>
                  <a:pt x="377011" y="1013570"/>
                  <a:pt x="374555" y="1013219"/>
                  <a:pt x="371748" y="1010412"/>
                </a:cubicBezTo>
                <a:cubicBezTo>
                  <a:pt x="370345" y="1010412"/>
                  <a:pt x="368240" y="1011816"/>
                  <a:pt x="365433" y="1014622"/>
                </a:cubicBezTo>
                <a:lnTo>
                  <a:pt x="357013" y="1018832"/>
                </a:lnTo>
                <a:lnTo>
                  <a:pt x="346488" y="1010412"/>
                </a:lnTo>
                <a:cubicBezTo>
                  <a:pt x="350698" y="1009009"/>
                  <a:pt x="353154" y="1007956"/>
                  <a:pt x="353855" y="1007255"/>
                </a:cubicBezTo>
                <a:cubicBezTo>
                  <a:pt x="354557" y="1006553"/>
                  <a:pt x="355609" y="1006202"/>
                  <a:pt x="357013" y="1006202"/>
                </a:cubicBezTo>
                <a:cubicBezTo>
                  <a:pt x="355609" y="1001992"/>
                  <a:pt x="353154" y="999185"/>
                  <a:pt x="349645" y="997782"/>
                </a:cubicBezTo>
                <a:cubicBezTo>
                  <a:pt x="346137" y="996379"/>
                  <a:pt x="342979" y="996379"/>
                  <a:pt x="340173" y="997782"/>
                </a:cubicBezTo>
                <a:lnTo>
                  <a:pt x="331753" y="999887"/>
                </a:lnTo>
                <a:cubicBezTo>
                  <a:pt x="328946" y="999887"/>
                  <a:pt x="327542" y="1001992"/>
                  <a:pt x="327542" y="1006202"/>
                </a:cubicBezTo>
                <a:lnTo>
                  <a:pt x="331753" y="1010412"/>
                </a:lnTo>
                <a:cubicBezTo>
                  <a:pt x="333156" y="1010412"/>
                  <a:pt x="335612" y="1011114"/>
                  <a:pt x="339120" y="1012517"/>
                </a:cubicBezTo>
                <a:cubicBezTo>
                  <a:pt x="342629" y="1013921"/>
                  <a:pt x="343681" y="1016026"/>
                  <a:pt x="342278" y="1018832"/>
                </a:cubicBezTo>
                <a:cubicBezTo>
                  <a:pt x="336664" y="1024446"/>
                  <a:pt x="333858" y="1027253"/>
                  <a:pt x="333858" y="1027253"/>
                </a:cubicBezTo>
                <a:cubicBezTo>
                  <a:pt x="328244" y="1030059"/>
                  <a:pt x="324034" y="1031463"/>
                  <a:pt x="321227" y="1031463"/>
                </a:cubicBezTo>
                <a:cubicBezTo>
                  <a:pt x="318421" y="1028656"/>
                  <a:pt x="314912" y="1026551"/>
                  <a:pt x="310702" y="1025148"/>
                </a:cubicBezTo>
                <a:cubicBezTo>
                  <a:pt x="312106" y="1023744"/>
                  <a:pt x="313860" y="1021639"/>
                  <a:pt x="315965" y="1018832"/>
                </a:cubicBezTo>
                <a:cubicBezTo>
                  <a:pt x="318070" y="1016026"/>
                  <a:pt x="319122" y="1013219"/>
                  <a:pt x="319122" y="1010412"/>
                </a:cubicBezTo>
                <a:lnTo>
                  <a:pt x="306492" y="1008307"/>
                </a:lnTo>
                <a:cubicBezTo>
                  <a:pt x="300879" y="1008307"/>
                  <a:pt x="296669" y="1009711"/>
                  <a:pt x="293862" y="1012517"/>
                </a:cubicBezTo>
                <a:cubicBezTo>
                  <a:pt x="292459" y="1018131"/>
                  <a:pt x="293862" y="1021639"/>
                  <a:pt x="298072" y="1023042"/>
                </a:cubicBezTo>
                <a:lnTo>
                  <a:pt x="310702" y="1029358"/>
                </a:lnTo>
                <a:lnTo>
                  <a:pt x="312807" y="1033568"/>
                </a:lnTo>
                <a:lnTo>
                  <a:pt x="308597" y="1035673"/>
                </a:lnTo>
                <a:cubicBezTo>
                  <a:pt x="300177" y="1032866"/>
                  <a:pt x="295967" y="1034269"/>
                  <a:pt x="295967" y="1039883"/>
                </a:cubicBezTo>
                <a:lnTo>
                  <a:pt x="285442" y="1037778"/>
                </a:lnTo>
                <a:lnTo>
                  <a:pt x="279127" y="1027253"/>
                </a:lnTo>
                <a:lnTo>
                  <a:pt x="283337" y="1027253"/>
                </a:lnTo>
                <a:cubicBezTo>
                  <a:pt x="288950" y="1027253"/>
                  <a:pt x="291757" y="1025148"/>
                  <a:pt x="291757" y="1020937"/>
                </a:cubicBezTo>
                <a:cubicBezTo>
                  <a:pt x="290354" y="1019534"/>
                  <a:pt x="288600" y="1018482"/>
                  <a:pt x="286495" y="1017780"/>
                </a:cubicBezTo>
                <a:cubicBezTo>
                  <a:pt x="284390" y="1017078"/>
                  <a:pt x="281934" y="1016727"/>
                  <a:pt x="279127" y="1016727"/>
                </a:cubicBezTo>
                <a:cubicBezTo>
                  <a:pt x="273514" y="1016727"/>
                  <a:pt x="266497" y="1018832"/>
                  <a:pt x="258077" y="1023042"/>
                </a:cubicBezTo>
                <a:cubicBezTo>
                  <a:pt x="246850" y="1025849"/>
                  <a:pt x="237728" y="1028656"/>
                  <a:pt x="230711" y="1031463"/>
                </a:cubicBezTo>
                <a:lnTo>
                  <a:pt x="228606" y="1037778"/>
                </a:lnTo>
                <a:cubicBezTo>
                  <a:pt x="227203" y="1039181"/>
                  <a:pt x="228606" y="1041286"/>
                  <a:pt x="232816" y="1044093"/>
                </a:cubicBezTo>
                <a:lnTo>
                  <a:pt x="241237" y="1044093"/>
                </a:lnTo>
                <a:cubicBezTo>
                  <a:pt x="242640" y="1048303"/>
                  <a:pt x="242991" y="1051460"/>
                  <a:pt x="242289" y="1053565"/>
                </a:cubicBezTo>
                <a:cubicBezTo>
                  <a:pt x="241587" y="1055670"/>
                  <a:pt x="239833" y="1056723"/>
                  <a:pt x="237026" y="1056723"/>
                </a:cubicBezTo>
                <a:cubicBezTo>
                  <a:pt x="235623" y="1056723"/>
                  <a:pt x="233869" y="1057425"/>
                  <a:pt x="231764" y="1058828"/>
                </a:cubicBezTo>
                <a:cubicBezTo>
                  <a:pt x="229659" y="1060231"/>
                  <a:pt x="227905" y="1061635"/>
                  <a:pt x="226501" y="1063038"/>
                </a:cubicBezTo>
                <a:cubicBezTo>
                  <a:pt x="222291" y="1061635"/>
                  <a:pt x="220186" y="1059880"/>
                  <a:pt x="220186" y="1057775"/>
                </a:cubicBezTo>
                <a:cubicBezTo>
                  <a:pt x="220186" y="1055670"/>
                  <a:pt x="221590" y="1053214"/>
                  <a:pt x="224396" y="1050408"/>
                </a:cubicBezTo>
                <a:cubicBezTo>
                  <a:pt x="224396" y="1049005"/>
                  <a:pt x="224747" y="1047952"/>
                  <a:pt x="225449" y="1047250"/>
                </a:cubicBezTo>
                <a:cubicBezTo>
                  <a:pt x="226150" y="1046549"/>
                  <a:pt x="225800" y="1045496"/>
                  <a:pt x="224396" y="1044093"/>
                </a:cubicBezTo>
                <a:cubicBezTo>
                  <a:pt x="224396" y="1041286"/>
                  <a:pt x="222291" y="1039883"/>
                  <a:pt x="218081" y="1039883"/>
                </a:cubicBezTo>
                <a:lnTo>
                  <a:pt x="197031" y="1048303"/>
                </a:lnTo>
                <a:cubicBezTo>
                  <a:pt x="194224" y="1051109"/>
                  <a:pt x="194224" y="1053916"/>
                  <a:pt x="197031" y="1056723"/>
                </a:cubicBezTo>
                <a:cubicBezTo>
                  <a:pt x="198434" y="1063740"/>
                  <a:pt x="198434" y="1068301"/>
                  <a:pt x="197031" y="1070406"/>
                </a:cubicBezTo>
                <a:cubicBezTo>
                  <a:pt x="195628" y="1072510"/>
                  <a:pt x="192119" y="1073563"/>
                  <a:pt x="186506" y="1073563"/>
                </a:cubicBezTo>
                <a:cubicBezTo>
                  <a:pt x="185102" y="1079177"/>
                  <a:pt x="181945" y="1083036"/>
                  <a:pt x="177033" y="1085141"/>
                </a:cubicBezTo>
                <a:cubicBezTo>
                  <a:pt x="172122" y="1087246"/>
                  <a:pt x="168964" y="1089702"/>
                  <a:pt x="167561" y="1092508"/>
                </a:cubicBezTo>
                <a:lnTo>
                  <a:pt x="150720" y="1096718"/>
                </a:lnTo>
                <a:cubicBezTo>
                  <a:pt x="142300" y="1096718"/>
                  <a:pt x="129670" y="1092508"/>
                  <a:pt x="112830" y="1084088"/>
                </a:cubicBezTo>
                <a:cubicBezTo>
                  <a:pt x="107217" y="1084088"/>
                  <a:pt x="103007" y="1083387"/>
                  <a:pt x="100200" y="1081983"/>
                </a:cubicBezTo>
                <a:cubicBezTo>
                  <a:pt x="94586" y="1080580"/>
                  <a:pt x="88271" y="1074966"/>
                  <a:pt x="81255" y="1065143"/>
                </a:cubicBezTo>
                <a:cubicBezTo>
                  <a:pt x="77045" y="1058126"/>
                  <a:pt x="70729" y="1052513"/>
                  <a:pt x="62309" y="1048303"/>
                </a:cubicBezTo>
                <a:cubicBezTo>
                  <a:pt x="45469" y="1038479"/>
                  <a:pt x="32839" y="1024446"/>
                  <a:pt x="24419" y="1006202"/>
                </a:cubicBezTo>
                <a:cubicBezTo>
                  <a:pt x="24419" y="1004799"/>
                  <a:pt x="22665" y="1003045"/>
                  <a:pt x="19156" y="1000940"/>
                </a:cubicBezTo>
                <a:cubicBezTo>
                  <a:pt x="15648" y="998835"/>
                  <a:pt x="13894" y="996379"/>
                  <a:pt x="13894" y="993572"/>
                </a:cubicBezTo>
                <a:lnTo>
                  <a:pt x="7579" y="980942"/>
                </a:lnTo>
                <a:cubicBezTo>
                  <a:pt x="7579" y="978135"/>
                  <a:pt x="6175" y="973925"/>
                  <a:pt x="3369" y="968312"/>
                </a:cubicBezTo>
                <a:cubicBezTo>
                  <a:pt x="562" y="961295"/>
                  <a:pt x="-491" y="956734"/>
                  <a:pt x="211" y="954629"/>
                </a:cubicBezTo>
                <a:cubicBezTo>
                  <a:pt x="913" y="952524"/>
                  <a:pt x="3369" y="950068"/>
                  <a:pt x="7579" y="947262"/>
                </a:cubicBezTo>
                <a:cubicBezTo>
                  <a:pt x="23016" y="934631"/>
                  <a:pt x="37049" y="920598"/>
                  <a:pt x="49679" y="905161"/>
                </a:cubicBezTo>
                <a:cubicBezTo>
                  <a:pt x="49679" y="903758"/>
                  <a:pt x="51784" y="903056"/>
                  <a:pt x="55994" y="903056"/>
                </a:cubicBezTo>
                <a:lnTo>
                  <a:pt x="53889" y="898846"/>
                </a:lnTo>
                <a:lnTo>
                  <a:pt x="49679" y="894636"/>
                </a:lnTo>
                <a:cubicBezTo>
                  <a:pt x="56696" y="887619"/>
                  <a:pt x="60906" y="882006"/>
                  <a:pt x="62309" y="877796"/>
                </a:cubicBezTo>
                <a:cubicBezTo>
                  <a:pt x="69326" y="873586"/>
                  <a:pt x="78448" y="865867"/>
                  <a:pt x="89675" y="854641"/>
                </a:cubicBezTo>
                <a:cubicBezTo>
                  <a:pt x="92481" y="853237"/>
                  <a:pt x="94937" y="850080"/>
                  <a:pt x="97042" y="845168"/>
                </a:cubicBezTo>
                <a:cubicBezTo>
                  <a:pt x="99147" y="840256"/>
                  <a:pt x="101603" y="836397"/>
                  <a:pt x="104410" y="833590"/>
                </a:cubicBezTo>
                <a:cubicBezTo>
                  <a:pt x="105813" y="832187"/>
                  <a:pt x="107567" y="830433"/>
                  <a:pt x="109672" y="828328"/>
                </a:cubicBezTo>
                <a:cubicBezTo>
                  <a:pt x="111777" y="826223"/>
                  <a:pt x="112830" y="823065"/>
                  <a:pt x="112830" y="818855"/>
                </a:cubicBezTo>
                <a:cubicBezTo>
                  <a:pt x="126863" y="807628"/>
                  <a:pt x="135985" y="799208"/>
                  <a:pt x="140195" y="793595"/>
                </a:cubicBezTo>
                <a:lnTo>
                  <a:pt x="150720" y="774649"/>
                </a:lnTo>
                <a:cubicBezTo>
                  <a:pt x="152124" y="769036"/>
                  <a:pt x="157035" y="763423"/>
                  <a:pt x="165456" y="757809"/>
                </a:cubicBezTo>
                <a:cubicBezTo>
                  <a:pt x="166859" y="756406"/>
                  <a:pt x="168262" y="754652"/>
                  <a:pt x="169666" y="752547"/>
                </a:cubicBezTo>
                <a:cubicBezTo>
                  <a:pt x="171069" y="750442"/>
                  <a:pt x="172472" y="747986"/>
                  <a:pt x="173876" y="745179"/>
                </a:cubicBezTo>
                <a:cubicBezTo>
                  <a:pt x="179489" y="738162"/>
                  <a:pt x="184401" y="731146"/>
                  <a:pt x="188611" y="724129"/>
                </a:cubicBezTo>
                <a:cubicBezTo>
                  <a:pt x="192821" y="717112"/>
                  <a:pt x="197733" y="710095"/>
                  <a:pt x="203346" y="703079"/>
                </a:cubicBezTo>
                <a:cubicBezTo>
                  <a:pt x="206153" y="700272"/>
                  <a:pt x="209661" y="696413"/>
                  <a:pt x="213871" y="691501"/>
                </a:cubicBezTo>
                <a:cubicBezTo>
                  <a:pt x="218081" y="686589"/>
                  <a:pt x="222993" y="681327"/>
                  <a:pt x="228606" y="675713"/>
                </a:cubicBezTo>
                <a:cubicBezTo>
                  <a:pt x="232816" y="664487"/>
                  <a:pt x="236325" y="657470"/>
                  <a:pt x="239131" y="654663"/>
                </a:cubicBezTo>
                <a:lnTo>
                  <a:pt x="247552" y="639928"/>
                </a:lnTo>
                <a:cubicBezTo>
                  <a:pt x="258778" y="628701"/>
                  <a:pt x="270005" y="614668"/>
                  <a:pt x="281232" y="597827"/>
                </a:cubicBezTo>
                <a:lnTo>
                  <a:pt x="293862" y="583092"/>
                </a:lnTo>
                <a:cubicBezTo>
                  <a:pt x="293862" y="581689"/>
                  <a:pt x="294213" y="579233"/>
                  <a:pt x="294915" y="575725"/>
                </a:cubicBezTo>
                <a:cubicBezTo>
                  <a:pt x="295616" y="572216"/>
                  <a:pt x="297371" y="568357"/>
                  <a:pt x="300177" y="564147"/>
                </a:cubicBezTo>
                <a:cubicBezTo>
                  <a:pt x="305791" y="562744"/>
                  <a:pt x="312106" y="557130"/>
                  <a:pt x="319122" y="547307"/>
                </a:cubicBezTo>
                <a:cubicBezTo>
                  <a:pt x="319122" y="543097"/>
                  <a:pt x="320526" y="539589"/>
                  <a:pt x="323332" y="536782"/>
                </a:cubicBezTo>
                <a:cubicBezTo>
                  <a:pt x="323332" y="535378"/>
                  <a:pt x="325087" y="531870"/>
                  <a:pt x="328595" y="526257"/>
                </a:cubicBezTo>
                <a:cubicBezTo>
                  <a:pt x="332103" y="520643"/>
                  <a:pt x="331753" y="515030"/>
                  <a:pt x="327542" y="509416"/>
                </a:cubicBezTo>
                <a:cubicBezTo>
                  <a:pt x="321929" y="500996"/>
                  <a:pt x="319824" y="492576"/>
                  <a:pt x="321227" y="484156"/>
                </a:cubicBezTo>
                <a:cubicBezTo>
                  <a:pt x="321227" y="478543"/>
                  <a:pt x="316316" y="475736"/>
                  <a:pt x="306492" y="475736"/>
                </a:cubicBezTo>
                <a:cubicBezTo>
                  <a:pt x="305089" y="475736"/>
                  <a:pt x="303686" y="476087"/>
                  <a:pt x="302282" y="476788"/>
                </a:cubicBezTo>
                <a:cubicBezTo>
                  <a:pt x="300879" y="477490"/>
                  <a:pt x="300177" y="477139"/>
                  <a:pt x="300177" y="475736"/>
                </a:cubicBezTo>
                <a:cubicBezTo>
                  <a:pt x="294564" y="472929"/>
                  <a:pt x="291055" y="470824"/>
                  <a:pt x="289652" y="469421"/>
                </a:cubicBezTo>
                <a:cubicBezTo>
                  <a:pt x="286845" y="466614"/>
                  <a:pt x="282635" y="464509"/>
                  <a:pt x="277022" y="463106"/>
                </a:cubicBezTo>
                <a:cubicBezTo>
                  <a:pt x="277022" y="463106"/>
                  <a:pt x="276671" y="462755"/>
                  <a:pt x="275969" y="462053"/>
                </a:cubicBezTo>
                <a:cubicBezTo>
                  <a:pt x="275268" y="461352"/>
                  <a:pt x="274917" y="461001"/>
                  <a:pt x="274917" y="461001"/>
                </a:cubicBezTo>
                <a:cubicBezTo>
                  <a:pt x="267900" y="459597"/>
                  <a:pt x="260533" y="456440"/>
                  <a:pt x="252814" y="451528"/>
                </a:cubicBezTo>
                <a:cubicBezTo>
                  <a:pt x="245096" y="446617"/>
                  <a:pt x="239131" y="442757"/>
                  <a:pt x="234921" y="439951"/>
                </a:cubicBezTo>
                <a:cubicBezTo>
                  <a:pt x="229308" y="437144"/>
                  <a:pt x="222642" y="432934"/>
                  <a:pt x="214924" y="427320"/>
                </a:cubicBezTo>
                <a:cubicBezTo>
                  <a:pt x="207205" y="421707"/>
                  <a:pt x="200539" y="417497"/>
                  <a:pt x="194926" y="414690"/>
                </a:cubicBezTo>
                <a:lnTo>
                  <a:pt x="190716" y="408375"/>
                </a:lnTo>
                <a:cubicBezTo>
                  <a:pt x="190716" y="408375"/>
                  <a:pt x="185804" y="403463"/>
                  <a:pt x="175981" y="393640"/>
                </a:cubicBezTo>
                <a:lnTo>
                  <a:pt x="167561" y="383115"/>
                </a:lnTo>
                <a:cubicBezTo>
                  <a:pt x="157737" y="373291"/>
                  <a:pt x="151422" y="366275"/>
                  <a:pt x="148615" y="362065"/>
                </a:cubicBezTo>
                <a:cubicBezTo>
                  <a:pt x="147212" y="362065"/>
                  <a:pt x="145809" y="361363"/>
                  <a:pt x="144405" y="359960"/>
                </a:cubicBezTo>
                <a:cubicBezTo>
                  <a:pt x="143002" y="358556"/>
                  <a:pt x="142300" y="357153"/>
                  <a:pt x="142300" y="355750"/>
                </a:cubicBezTo>
                <a:lnTo>
                  <a:pt x="142300" y="351540"/>
                </a:lnTo>
                <a:cubicBezTo>
                  <a:pt x="142300" y="344523"/>
                  <a:pt x="138090" y="338208"/>
                  <a:pt x="129670" y="332594"/>
                </a:cubicBezTo>
                <a:cubicBezTo>
                  <a:pt x="125460" y="329788"/>
                  <a:pt x="124057" y="325578"/>
                  <a:pt x="125460" y="319964"/>
                </a:cubicBezTo>
                <a:cubicBezTo>
                  <a:pt x="126863" y="317157"/>
                  <a:pt x="127214" y="314351"/>
                  <a:pt x="126513" y="311544"/>
                </a:cubicBezTo>
                <a:cubicBezTo>
                  <a:pt x="125811" y="308737"/>
                  <a:pt x="123355" y="307334"/>
                  <a:pt x="119145" y="307334"/>
                </a:cubicBezTo>
                <a:lnTo>
                  <a:pt x="112830" y="303124"/>
                </a:lnTo>
                <a:cubicBezTo>
                  <a:pt x="119847" y="304527"/>
                  <a:pt x="128969" y="305229"/>
                  <a:pt x="140195" y="305229"/>
                </a:cubicBezTo>
                <a:lnTo>
                  <a:pt x="138090" y="313649"/>
                </a:lnTo>
                <a:cubicBezTo>
                  <a:pt x="139494" y="313649"/>
                  <a:pt x="140195" y="314351"/>
                  <a:pt x="140195" y="315754"/>
                </a:cubicBezTo>
                <a:cubicBezTo>
                  <a:pt x="140195" y="317157"/>
                  <a:pt x="140897" y="317859"/>
                  <a:pt x="142300" y="317859"/>
                </a:cubicBezTo>
                <a:cubicBezTo>
                  <a:pt x="147914" y="317859"/>
                  <a:pt x="155983" y="320666"/>
                  <a:pt x="166508" y="326279"/>
                </a:cubicBezTo>
                <a:cubicBezTo>
                  <a:pt x="177033" y="331893"/>
                  <a:pt x="185102" y="335401"/>
                  <a:pt x="190716" y="336804"/>
                </a:cubicBezTo>
                <a:cubicBezTo>
                  <a:pt x="194926" y="338208"/>
                  <a:pt x="199487" y="338909"/>
                  <a:pt x="204399" y="338909"/>
                </a:cubicBezTo>
                <a:cubicBezTo>
                  <a:pt x="209310" y="338909"/>
                  <a:pt x="213871" y="339611"/>
                  <a:pt x="218081" y="341014"/>
                </a:cubicBezTo>
                <a:cubicBezTo>
                  <a:pt x="222291" y="341014"/>
                  <a:pt x="225800" y="342418"/>
                  <a:pt x="228606" y="345224"/>
                </a:cubicBezTo>
                <a:cubicBezTo>
                  <a:pt x="230010" y="346628"/>
                  <a:pt x="232115" y="348382"/>
                  <a:pt x="234921" y="350487"/>
                </a:cubicBezTo>
                <a:cubicBezTo>
                  <a:pt x="237728" y="352592"/>
                  <a:pt x="240535" y="351540"/>
                  <a:pt x="243342" y="347329"/>
                </a:cubicBezTo>
                <a:cubicBezTo>
                  <a:pt x="243342" y="347329"/>
                  <a:pt x="244043" y="347329"/>
                  <a:pt x="245447" y="347329"/>
                </a:cubicBezTo>
                <a:cubicBezTo>
                  <a:pt x="246850" y="347329"/>
                  <a:pt x="247552" y="347329"/>
                  <a:pt x="247552" y="347329"/>
                </a:cubicBezTo>
                <a:lnTo>
                  <a:pt x="255972" y="351540"/>
                </a:lnTo>
                <a:cubicBezTo>
                  <a:pt x="261585" y="351540"/>
                  <a:pt x="268602" y="350136"/>
                  <a:pt x="277022" y="347329"/>
                </a:cubicBezTo>
                <a:lnTo>
                  <a:pt x="308597" y="338909"/>
                </a:lnTo>
                <a:cubicBezTo>
                  <a:pt x="314211" y="337506"/>
                  <a:pt x="318772" y="336103"/>
                  <a:pt x="322280" y="334699"/>
                </a:cubicBezTo>
                <a:cubicBezTo>
                  <a:pt x="325788" y="333296"/>
                  <a:pt x="328946" y="331893"/>
                  <a:pt x="331753" y="330489"/>
                </a:cubicBezTo>
                <a:lnTo>
                  <a:pt x="335963" y="328384"/>
                </a:lnTo>
                <a:cubicBezTo>
                  <a:pt x="337366" y="326981"/>
                  <a:pt x="339120" y="326279"/>
                  <a:pt x="341225" y="326279"/>
                </a:cubicBezTo>
                <a:cubicBezTo>
                  <a:pt x="343330" y="326279"/>
                  <a:pt x="345084" y="325578"/>
                  <a:pt x="346488" y="324174"/>
                </a:cubicBezTo>
                <a:cubicBezTo>
                  <a:pt x="346488" y="322771"/>
                  <a:pt x="347540" y="322069"/>
                  <a:pt x="349645" y="322069"/>
                </a:cubicBezTo>
                <a:cubicBezTo>
                  <a:pt x="351750" y="322069"/>
                  <a:pt x="353505" y="321368"/>
                  <a:pt x="354908" y="319964"/>
                </a:cubicBezTo>
                <a:lnTo>
                  <a:pt x="363328" y="315754"/>
                </a:lnTo>
                <a:lnTo>
                  <a:pt x="371748" y="313649"/>
                </a:lnTo>
                <a:cubicBezTo>
                  <a:pt x="375958" y="313649"/>
                  <a:pt x="379466" y="312246"/>
                  <a:pt x="382273" y="309439"/>
                </a:cubicBezTo>
                <a:cubicBezTo>
                  <a:pt x="382273" y="308036"/>
                  <a:pt x="384378" y="307334"/>
                  <a:pt x="388588" y="307334"/>
                </a:cubicBezTo>
                <a:lnTo>
                  <a:pt x="397008" y="303124"/>
                </a:lnTo>
                <a:cubicBezTo>
                  <a:pt x="397008" y="303124"/>
                  <a:pt x="397359" y="302773"/>
                  <a:pt x="398061" y="302071"/>
                </a:cubicBezTo>
                <a:cubicBezTo>
                  <a:pt x="398762" y="301370"/>
                  <a:pt x="399113" y="301019"/>
                  <a:pt x="399113" y="301019"/>
                </a:cubicBezTo>
                <a:lnTo>
                  <a:pt x="422269" y="294704"/>
                </a:lnTo>
                <a:lnTo>
                  <a:pt x="430689" y="292599"/>
                </a:lnTo>
                <a:lnTo>
                  <a:pt x="447529" y="277864"/>
                </a:lnTo>
                <a:lnTo>
                  <a:pt x="498049" y="231553"/>
                </a:lnTo>
                <a:lnTo>
                  <a:pt x="506470" y="225238"/>
                </a:lnTo>
                <a:lnTo>
                  <a:pt x="506470" y="229448"/>
                </a:lnTo>
                <a:cubicBezTo>
                  <a:pt x="503663" y="233658"/>
                  <a:pt x="498049" y="239973"/>
                  <a:pt x="489629" y="248393"/>
                </a:cubicBezTo>
                <a:cubicBezTo>
                  <a:pt x="481209" y="256813"/>
                  <a:pt x="475596" y="263830"/>
                  <a:pt x="472789" y="269443"/>
                </a:cubicBezTo>
                <a:lnTo>
                  <a:pt x="476999" y="271549"/>
                </a:lnTo>
                <a:cubicBezTo>
                  <a:pt x="479806" y="265935"/>
                  <a:pt x="486121" y="259620"/>
                  <a:pt x="495944" y="252603"/>
                </a:cubicBezTo>
                <a:lnTo>
                  <a:pt x="498049" y="252603"/>
                </a:lnTo>
                <a:cubicBezTo>
                  <a:pt x="505066" y="248393"/>
                  <a:pt x="518047" y="240675"/>
                  <a:pt x="536992" y="229448"/>
                </a:cubicBezTo>
                <a:cubicBezTo>
                  <a:pt x="555938" y="218221"/>
                  <a:pt x="571725" y="207696"/>
                  <a:pt x="584356" y="197873"/>
                </a:cubicBezTo>
                <a:cubicBezTo>
                  <a:pt x="595582" y="192259"/>
                  <a:pt x="604704" y="191558"/>
                  <a:pt x="611721" y="195768"/>
                </a:cubicBezTo>
                <a:lnTo>
                  <a:pt x="632771" y="199978"/>
                </a:lnTo>
                <a:lnTo>
                  <a:pt x="643296" y="206293"/>
                </a:lnTo>
                <a:cubicBezTo>
                  <a:pt x="647506" y="214713"/>
                  <a:pt x="652769" y="220326"/>
                  <a:pt x="659084" y="223133"/>
                </a:cubicBezTo>
                <a:cubicBezTo>
                  <a:pt x="665399" y="225940"/>
                  <a:pt x="669258" y="227343"/>
                  <a:pt x="670662" y="227343"/>
                </a:cubicBezTo>
                <a:cubicBezTo>
                  <a:pt x="677678" y="228746"/>
                  <a:pt x="684344" y="232255"/>
                  <a:pt x="690659" y="237868"/>
                </a:cubicBezTo>
                <a:cubicBezTo>
                  <a:pt x="696974" y="243482"/>
                  <a:pt x="701535" y="247692"/>
                  <a:pt x="704342" y="250498"/>
                </a:cubicBezTo>
                <a:cubicBezTo>
                  <a:pt x="707149" y="253305"/>
                  <a:pt x="708201" y="257866"/>
                  <a:pt x="707499" y="264181"/>
                </a:cubicBezTo>
                <a:cubicBezTo>
                  <a:pt x="706798" y="270496"/>
                  <a:pt x="706447" y="274355"/>
                  <a:pt x="706447" y="275759"/>
                </a:cubicBezTo>
                <a:cubicBezTo>
                  <a:pt x="705044" y="286985"/>
                  <a:pt x="707850" y="293300"/>
                  <a:pt x="714867" y="294704"/>
                </a:cubicBezTo>
                <a:lnTo>
                  <a:pt x="748548" y="307334"/>
                </a:lnTo>
                <a:cubicBezTo>
                  <a:pt x="756967" y="308737"/>
                  <a:pt x="761879" y="311544"/>
                  <a:pt x="763283" y="315754"/>
                </a:cubicBezTo>
                <a:cubicBezTo>
                  <a:pt x="764686" y="319964"/>
                  <a:pt x="764686" y="327683"/>
                  <a:pt x="763283" y="338909"/>
                </a:cubicBezTo>
                <a:lnTo>
                  <a:pt x="767493" y="357855"/>
                </a:lnTo>
                <a:cubicBezTo>
                  <a:pt x="768896" y="359258"/>
                  <a:pt x="772053" y="361363"/>
                  <a:pt x="776965" y="364170"/>
                </a:cubicBezTo>
                <a:cubicBezTo>
                  <a:pt x="781877" y="366976"/>
                  <a:pt x="785035" y="369783"/>
                  <a:pt x="786438" y="372590"/>
                </a:cubicBezTo>
                <a:cubicBezTo>
                  <a:pt x="792051" y="379606"/>
                  <a:pt x="792753" y="385922"/>
                  <a:pt x="788543" y="391535"/>
                </a:cubicBezTo>
                <a:cubicBezTo>
                  <a:pt x="785736" y="391535"/>
                  <a:pt x="784333" y="394342"/>
                  <a:pt x="784333" y="399955"/>
                </a:cubicBezTo>
                <a:cubicBezTo>
                  <a:pt x="785736" y="402762"/>
                  <a:pt x="785736" y="404867"/>
                  <a:pt x="784333" y="406270"/>
                </a:cubicBezTo>
                <a:cubicBezTo>
                  <a:pt x="782929" y="407674"/>
                  <a:pt x="780123" y="408375"/>
                  <a:pt x="775913" y="408375"/>
                </a:cubicBezTo>
                <a:cubicBezTo>
                  <a:pt x="771703" y="408375"/>
                  <a:pt x="766791" y="409779"/>
                  <a:pt x="761178" y="412585"/>
                </a:cubicBezTo>
                <a:cubicBezTo>
                  <a:pt x="752758" y="416795"/>
                  <a:pt x="742232" y="418900"/>
                  <a:pt x="729602" y="418900"/>
                </a:cubicBezTo>
                <a:lnTo>
                  <a:pt x="721182" y="418900"/>
                </a:lnTo>
                <a:cubicBezTo>
                  <a:pt x="716972" y="424514"/>
                  <a:pt x="712060" y="427671"/>
                  <a:pt x="706447" y="428373"/>
                </a:cubicBezTo>
                <a:cubicBezTo>
                  <a:pt x="700834" y="429075"/>
                  <a:pt x="696624" y="429425"/>
                  <a:pt x="693817" y="429425"/>
                </a:cubicBezTo>
                <a:cubicBezTo>
                  <a:pt x="689607" y="429425"/>
                  <a:pt x="686098" y="430127"/>
                  <a:pt x="683292" y="431530"/>
                </a:cubicBezTo>
                <a:cubicBezTo>
                  <a:pt x="680485" y="432934"/>
                  <a:pt x="677678" y="434337"/>
                  <a:pt x="674872" y="435740"/>
                </a:cubicBezTo>
                <a:cubicBezTo>
                  <a:pt x="672065" y="437144"/>
                  <a:pt x="668556" y="437846"/>
                  <a:pt x="664346" y="437846"/>
                </a:cubicBezTo>
                <a:cubicBezTo>
                  <a:pt x="660137" y="437846"/>
                  <a:pt x="657330" y="438547"/>
                  <a:pt x="655926" y="439951"/>
                </a:cubicBezTo>
                <a:cubicBezTo>
                  <a:pt x="640489" y="445564"/>
                  <a:pt x="618738" y="456089"/>
                  <a:pt x="590671" y="471526"/>
                </a:cubicBezTo>
                <a:cubicBezTo>
                  <a:pt x="573830" y="477139"/>
                  <a:pt x="561902" y="482051"/>
                  <a:pt x="554885" y="486261"/>
                </a:cubicBezTo>
                <a:cubicBezTo>
                  <a:pt x="549272" y="487665"/>
                  <a:pt x="544711" y="489068"/>
                  <a:pt x="541203" y="490471"/>
                </a:cubicBezTo>
                <a:cubicBezTo>
                  <a:pt x="537694" y="491875"/>
                  <a:pt x="534537" y="493278"/>
                  <a:pt x="531730" y="494681"/>
                </a:cubicBezTo>
                <a:lnTo>
                  <a:pt x="529625" y="498891"/>
                </a:lnTo>
                <a:lnTo>
                  <a:pt x="527520" y="498891"/>
                </a:lnTo>
                <a:cubicBezTo>
                  <a:pt x="521906" y="498891"/>
                  <a:pt x="517346" y="501347"/>
                  <a:pt x="513837" y="506259"/>
                </a:cubicBezTo>
                <a:cubicBezTo>
                  <a:pt x="510329" y="511171"/>
                  <a:pt x="507171" y="516433"/>
                  <a:pt x="504365" y="522047"/>
                </a:cubicBezTo>
                <a:cubicBezTo>
                  <a:pt x="508575" y="523450"/>
                  <a:pt x="512785" y="525204"/>
                  <a:pt x="516995" y="527309"/>
                </a:cubicBezTo>
                <a:cubicBezTo>
                  <a:pt x="521205" y="529414"/>
                  <a:pt x="525415" y="530467"/>
                  <a:pt x="529625" y="530467"/>
                </a:cubicBezTo>
                <a:cubicBezTo>
                  <a:pt x="524011" y="531870"/>
                  <a:pt x="516995" y="532572"/>
                  <a:pt x="508575" y="532572"/>
                </a:cubicBezTo>
                <a:cubicBezTo>
                  <a:pt x="500155" y="532572"/>
                  <a:pt x="492436" y="533273"/>
                  <a:pt x="485419" y="534677"/>
                </a:cubicBezTo>
                <a:lnTo>
                  <a:pt x="485419" y="538887"/>
                </a:lnTo>
                <a:cubicBezTo>
                  <a:pt x="491033" y="538887"/>
                  <a:pt x="495243" y="539589"/>
                  <a:pt x="498049" y="540992"/>
                </a:cubicBezTo>
                <a:cubicBezTo>
                  <a:pt x="519100" y="549412"/>
                  <a:pt x="529625" y="553622"/>
                  <a:pt x="529625" y="553622"/>
                </a:cubicBezTo>
                <a:cubicBezTo>
                  <a:pt x="547868" y="559235"/>
                  <a:pt x="564709" y="562042"/>
                  <a:pt x="580146" y="562042"/>
                </a:cubicBezTo>
                <a:cubicBezTo>
                  <a:pt x="594179" y="566252"/>
                  <a:pt x="622948" y="571865"/>
                  <a:pt x="666451" y="578882"/>
                </a:cubicBezTo>
                <a:lnTo>
                  <a:pt x="668556" y="578882"/>
                </a:lnTo>
                <a:lnTo>
                  <a:pt x="676977" y="576777"/>
                </a:lnTo>
                <a:cubicBezTo>
                  <a:pt x="682590" y="576777"/>
                  <a:pt x="688203" y="578181"/>
                  <a:pt x="693817" y="580987"/>
                </a:cubicBezTo>
                <a:cubicBezTo>
                  <a:pt x="699430" y="583794"/>
                  <a:pt x="704342" y="585899"/>
                  <a:pt x="708552" y="587302"/>
                </a:cubicBezTo>
                <a:cubicBezTo>
                  <a:pt x="718375" y="587302"/>
                  <a:pt x="731006" y="592214"/>
                  <a:pt x="746442" y="602037"/>
                </a:cubicBezTo>
                <a:cubicBezTo>
                  <a:pt x="757669" y="609054"/>
                  <a:pt x="768545" y="616071"/>
                  <a:pt x="779070" y="623088"/>
                </a:cubicBezTo>
                <a:cubicBezTo>
                  <a:pt x="789596" y="630105"/>
                  <a:pt x="799770" y="636420"/>
                  <a:pt x="809593" y="642033"/>
                </a:cubicBezTo>
                <a:cubicBezTo>
                  <a:pt x="826433" y="653260"/>
                  <a:pt x="836958" y="668697"/>
                  <a:pt x="841169" y="688344"/>
                </a:cubicBezTo>
                <a:cubicBezTo>
                  <a:pt x="841169" y="691150"/>
                  <a:pt x="842221" y="693957"/>
                  <a:pt x="844326" y="696764"/>
                </a:cubicBezTo>
                <a:cubicBezTo>
                  <a:pt x="846431" y="699570"/>
                  <a:pt x="848185" y="701675"/>
                  <a:pt x="849589" y="703079"/>
                </a:cubicBezTo>
                <a:lnTo>
                  <a:pt x="853799" y="705184"/>
                </a:lnTo>
                <a:cubicBezTo>
                  <a:pt x="859412" y="703780"/>
                  <a:pt x="862920" y="700974"/>
                  <a:pt x="864324" y="696764"/>
                </a:cubicBezTo>
                <a:cubicBezTo>
                  <a:pt x="868534" y="689747"/>
                  <a:pt x="872393" y="684133"/>
                  <a:pt x="875901" y="679923"/>
                </a:cubicBezTo>
                <a:cubicBezTo>
                  <a:pt x="879410" y="675713"/>
                  <a:pt x="881866" y="672205"/>
                  <a:pt x="883269" y="669398"/>
                </a:cubicBezTo>
                <a:lnTo>
                  <a:pt x="900109" y="639928"/>
                </a:lnTo>
                <a:cubicBezTo>
                  <a:pt x="901513" y="639928"/>
                  <a:pt x="902214" y="639577"/>
                  <a:pt x="902214" y="638875"/>
                </a:cubicBezTo>
                <a:cubicBezTo>
                  <a:pt x="902214" y="638174"/>
                  <a:pt x="902214" y="637121"/>
                  <a:pt x="902214" y="635718"/>
                </a:cubicBezTo>
                <a:lnTo>
                  <a:pt x="923265" y="602037"/>
                </a:lnTo>
                <a:cubicBezTo>
                  <a:pt x="924668" y="599231"/>
                  <a:pt x="926773" y="594670"/>
                  <a:pt x="929580" y="588355"/>
                </a:cubicBezTo>
                <a:cubicBezTo>
                  <a:pt x="932386" y="582040"/>
                  <a:pt x="935193" y="577479"/>
                  <a:pt x="938000" y="574672"/>
                </a:cubicBezTo>
                <a:cubicBezTo>
                  <a:pt x="943613" y="566252"/>
                  <a:pt x="947823" y="555727"/>
                  <a:pt x="950630" y="543097"/>
                </a:cubicBezTo>
                <a:lnTo>
                  <a:pt x="956945" y="522047"/>
                </a:lnTo>
                <a:cubicBezTo>
                  <a:pt x="962558" y="516433"/>
                  <a:pt x="967470" y="507311"/>
                  <a:pt x="971680" y="494681"/>
                </a:cubicBezTo>
                <a:lnTo>
                  <a:pt x="980100" y="458896"/>
                </a:lnTo>
                <a:cubicBezTo>
                  <a:pt x="985714" y="453282"/>
                  <a:pt x="992029" y="441354"/>
                  <a:pt x="999045" y="423110"/>
                </a:cubicBezTo>
                <a:cubicBezTo>
                  <a:pt x="1001852" y="410480"/>
                  <a:pt x="1006062" y="401358"/>
                  <a:pt x="1011676" y="395745"/>
                </a:cubicBezTo>
                <a:cubicBezTo>
                  <a:pt x="1015886" y="376098"/>
                  <a:pt x="1020797" y="360661"/>
                  <a:pt x="1026411" y="349434"/>
                </a:cubicBezTo>
                <a:cubicBezTo>
                  <a:pt x="1032024" y="336804"/>
                  <a:pt x="1036936" y="322771"/>
                  <a:pt x="1041146" y="307334"/>
                </a:cubicBezTo>
                <a:cubicBezTo>
                  <a:pt x="1050969" y="280670"/>
                  <a:pt x="1057284" y="258918"/>
                  <a:pt x="1060091" y="242078"/>
                </a:cubicBezTo>
                <a:cubicBezTo>
                  <a:pt x="1062898" y="233658"/>
                  <a:pt x="1066757" y="221379"/>
                  <a:pt x="1071669" y="205240"/>
                </a:cubicBezTo>
                <a:cubicBezTo>
                  <a:pt x="1076581" y="189102"/>
                  <a:pt x="1079738" y="176121"/>
                  <a:pt x="1081141" y="166297"/>
                </a:cubicBezTo>
                <a:cubicBezTo>
                  <a:pt x="1083948" y="159281"/>
                  <a:pt x="1085352" y="148054"/>
                  <a:pt x="1085352" y="132617"/>
                </a:cubicBezTo>
                <a:cubicBezTo>
                  <a:pt x="1085352" y="122793"/>
                  <a:pt x="1084650" y="115777"/>
                  <a:pt x="1083246" y="111567"/>
                </a:cubicBezTo>
                <a:cubicBezTo>
                  <a:pt x="1080440" y="100340"/>
                  <a:pt x="1076230" y="89815"/>
                  <a:pt x="1070616" y="79991"/>
                </a:cubicBezTo>
                <a:cubicBezTo>
                  <a:pt x="1065003" y="70168"/>
                  <a:pt x="1060793" y="59643"/>
                  <a:pt x="1057986" y="48416"/>
                </a:cubicBezTo>
                <a:cubicBezTo>
                  <a:pt x="1053776" y="48416"/>
                  <a:pt x="1051671" y="47012"/>
                  <a:pt x="1051671" y="44206"/>
                </a:cubicBezTo>
                <a:cubicBezTo>
                  <a:pt x="1053074" y="42802"/>
                  <a:pt x="1053776" y="39996"/>
                  <a:pt x="1053776" y="35786"/>
                </a:cubicBezTo>
                <a:cubicBezTo>
                  <a:pt x="1053776" y="31576"/>
                  <a:pt x="1052022" y="27015"/>
                  <a:pt x="1048514" y="22103"/>
                </a:cubicBezTo>
                <a:cubicBezTo>
                  <a:pt x="1045005" y="17191"/>
                  <a:pt x="1042549" y="12630"/>
                  <a:pt x="1041146" y="8420"/>
                </a:cubicBezTo>
                <a:cubicBezTo>
                  <a:pt x="1044303" y="2105"/>
                  <a:pt x="1048250" y="-658"/>
                  <a:pt x="1052987" y="132"/>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16" name="PA-文本框 15">
            <a:extLst>
              <a:ext uri="{FF2B5EF4-FFF2-40B4-BE49-F238E27FC236}">
                <a16:creationId xmlns:a16="http://schemas.microsoft.com/office/drawing/2014/main" id="{764E2190-FBD1-4023-83DD-26DF2526FE75}"/>
              </a:ext>
            </a:extLst>
          </p:cNvPr>
          <p:cNvSpPr txBox="1"/>
          <p:nvPr>
            <p:custDataLst>
              <p:tags r:id="rId6"/>
            </p:custDataLst>
          </p:nvPr>
        </p:nvSpPr>
        <p:spPr>
          <a:xfrm>
            <a:off x="4878936" y="2408971"/>
            <a:ext cx="1308678" cy="1409234"/>
          </a:xfrm>
          <a:custGeom>
            <a:avLst/>
            <a:gdLst/>
            <a:ahLst/>
            <a:cxnLst/>
            <a:rect l="l" t="t" r="r" b="b"/>
            <a:pathLst>
              <a:path w="1308678" h="1409234">
                <a:moveTo>
                  <a:pt x="644137" y="1359685"/>
                </a:moveTo>
                <a:cubicBezTo>
                  <a:pt x="650938" y="1366485"/>
                  <a:pt x="657739" y="1371829"/>
                  <a:pt x="664540" y="1375715"/>
                </a:cubicBezTo>
                <a:cubicBezTo>
                  <a:pt x="659682" y="1376687"/>
                  <a:pt x="655067" y="1378144"/>
                  <a:pt x="650695" y="1380087"/>
                </a:cubicBezTo>
                <a:cubicBezTo>
                  <a:pt x="646323" y="1382030"/>
                  <a:pt x="642680" y="1383002"/>
                  <a:pt x="639765" y="1383002"/>
                </a:cubicBezTo>
                <a:cubicBezTo>
                  <a:pt x="635879" y="1383002"/>
                  <a:pt x="632479" y="1380573"/>
                  <a:pt x="629564" y="1375715"/>
                </a:cubicBezTo>
                <a:cubicBezTo>
                  <a:pt x="633450" y="1373772"/>
                  <a:pt x="638308" y="1368429"/>
                  <a:pt x="644137" y="1359685"/>
                </a:cubicBezTo>
                <a:close/>
                <a:moveTo>
                  <a:pt x="256489" y="1002640"/>
                </a:moveTo>
                <a:cubicBezTo>
                  <a:pt x="262318" y="1006526"/>
                  <a:pt x="265233" y="1010412"/>
                  <a:pt x="265233" y="1014299"/>
                </a:cubicBezTo>
                <a:cubicBezTo>
                  <a:pt x="265233" y="1016242"/>
                  <a:pt x="263290" y="1017213"/>
                  <a:pt x="259404" y="1017213"/>
                </a:cubicBezTo>
                <a:lnTo>
                  <a:pt x="250660" y="1012841"/>
                </a:lnTo>
                <a:cubicBezTo>
                  <a:pt x="253574" y="1007983"/>
                  <a:pt x="255518" y="1004583"/>
                  <a:pt x="256489" y="1002640"/>
                </a:cubicBezTo>
                <a:close/>
                <a:moveTo>
                  <a:pt x="295837" y="983695"/>
                </a:moveTo>
                <a:cubicBezTo>
                  <a:pt x="296808" y="986609"/>
                  <a:pt x="299723" y="989038"/>
                  <a:pt x="304581" y="990981"/>
                </a:cubicBezTo>
                <a:cubicBezTo>
                  <a:pt x="305552" y="994867"/>
                  <a:pt x="308953" y="997296"/>
                  <a:pt x="314782" y="998268"/>
                </a:cubicBezTo>
                <a:cubicBezTo>
                  <a:pt x="311867" y="1000211"/>
                  <a:pt x="308710" y="1002397"/>
                  <a:pt x="305309" y="1004826"/>
                </a:cubicBezTo>
                <a:cubicBezTo>
                  <a:pt x="301909" y="1007255"/>
                  <a:pt x="299723" y="1008469"/>
                  <a:pt x="298751" y="1008469"/>
                </a:cubicBezTo>
                <a:cubicBezTo>
                  <a:pt x="297780" y="1009441"/>
                  <a:pt x="296323" y="1009684"/>
                  <a:pt x="294379" y="1009198"/>
                </a:cubicBezTo>
                <a:cubicBezTo>
                  <a:pt x="292436" y="1008712"/>
                  <a:pt x="291465" y="1008469"/>
                  <a:pt x="291465" y="1008469"/>
                </a:cubicBezTo>
                <a:cubicBezTo>
                  <a:pt x="289522" y="1005555"/>
                  <a:pt x="288550" y="1002154"/>
                  <a:pt x="288550" y="998268"/>
                </a:cubicBezTo>
                <a:cubicBezTo>
                  <a:pt x="288550" y="996325"/>
                  <a:pt x="289522" y="994139"/>
                  <a:pt x="291465" y="991710"/>
                </a:cubicBezTo>
                <a:cubicBezTo>
                  <a:pt x="293408" y="989281"/>
                  <a:pt x="294865" y="986609"/>
                  <a:pt x="295837" y="983695"/>
                </a:cubicBezTo>
                <a:close/>
                <a:moveTo>
                  <a:pt x="415337" y="960378"/>
                </a:moveTo>
                <a:cubicBezTo>
                  <a:pt x="422138" y="960378"/>
                  <a:pt x="427482" y="962321"/>
                  <a:pt x="431368" y="966207"/>
                </a:cubicBezTo>
                <a:cubicBezTo>
                  <a:pt x="421653" y="970093"/>
                  <a:pt x="415337" y="972036"/>
                  <a:pt x="412423" y="972036"/>
                </a:cubicBezTo>
                <a:cubicBezTo>
                  <a:pt x="410480" y="973008"/>
                  <a:pt x="408051" y="973250"/>
                  <a:pt x="405136" y="972765"/>
                </a:cubicBezTo>
                <a:cubicBezTo>
                  <a:pt x="402222" y="972279"/>
                  <a:pt x="399307" y="972036"/>
                  <a:pt x="396392" y="972036"/>
                </a:cubicBezTo>
                <a:cubicBezTo>
                  <a:pt x="400278" y="964264"/>
                  <a:pt x="406593" y="960378"/>
                  <a:pt x="415337" y="960378"/>
                </a:cubicBezTo>
                <a:close/>
                <a:moveTo>
                  <a:pt x="561070" y="919572"/>
                </a:moveTo>
                <a:cubicBezTo>
                  <a:pt x="548440" y="921516"/>
                  <a:pt x="541153" y="922973"/>
                  <a:pt x="539210" y="923944"/>
                </a:cubicBezTo>
                <a:lnTo>
                  <a:pt x="539210" y="928316"/>
                </a:lnTo>
                <a:cubicBezTo>
                  <a:pt x="545039" y="931231"/>
                  <a:pt x="549897" y="934146"/>
                  <a:pt x="553783" y="937060"/>
                </a:cubicBezTo>
                <a:cubicBezTo>
                  <a:pt x="554755" y="932203"/>
                  <a:pt x="557184" y="926373"/>
                  <a:pt x="561070" y="919572"/>
                </a:cubicBezTo>
                <a:close/>
                <a:moveTo>
                  <a:pt x="789870" y="734492"/>
                </a:moveTo>
                <a:lnTo>
                  <a:pt x="709717" y="740321"/>
                </a:lnTo>
                <a:cubicBezTo>
                  <a:pt x="709717" y="740321"/>
                  <a:pt x="709960" y="740564"/>
                  <a:pt x="710446" y="741050"/>
                </a:cubicBezTo>
                <a:cubicBezTo>
                  <a:pt x="710931" y="741536"/>
                  <a:pt x="711174" y="741779"/>
                  <a:pt x="711174" y="741779"/>
                </a:cubicBezTo>
                <a:cubicBezTo>
                  <a:pt x="713118" y="748580"/>
                  <a:pt x="716032" y="751494"/>
                  <a:pt x="719918" y="750523"/>
                </a:cubicBezTo>
                <a:cubicBezTo>
                  <a:pt x="744207" y="748580"/>
                  <a:pt x="763638" y="746151"/>
                  <a:pt x="778211" y="743236"/>
                </a:cubicBezTo>
                <a:cubicBezTo>
                  <a:pt x="785984" y="741293"/>
                  <a:pt x="789870" y="738378"/>
                  <a:pt x="789870" y="734492"/>
                </a:cubicBezTo>
                <a:close/>
                <a:moveTo>
                  <a:pt x="330813" y="249203"/>
                </a:moveTo>
                <a:cubicBezTo>
                  <a:pt x="323040" y="249203"/>
                  <a:pt x="316239" y="250660"/>
                  <a:pt x="310410" y="253575"/>
                </a:cubicBezTo>
                <a:cubicBezTo>
                  <a:pt x="309439" y="253575"/>
                  <a:pt x="307981" y="254061"/>
                  <a:pt x="306038" y="255032"/>
                </a:cubicBezTo>
                <a:cubicBezTo>
                  <a:pt x="304095" y="256004"/>
                  <a:pt x="304095" y="257461"/>
                  <a:pt x="306038" y="259404"/>
                </a:cubicBezTo>
                <a:cubicBezTo>
                  <a:pt x="306038" y="263290"/>
                  <a:pt x="305067" y="266205"/>
                  <a:pt x="303123" y="268148"/>
                </a:cubicBezTo>
                <a:cubicBezTo>
                  <a:pt x="300209" y="271063"/>
                  <a:pt x="299237" y="274463"/>
                  <a:pt x="300209" y="278349"/>
                </a:cubicBezTo>
                <a:cubicBezTo>
                  <a:pt x="301180" y="282236"/>
                  <a:pt x="301666" y="285150"/>
                  <a:pt x="301666" y="287093"/>
                </a:cubicBezTo>
                <a:cubicBezTo>
                  <a:pt x="300695" y="288065"/>
                  <a:pt x="301666" y="291465"/>
                  <a:pt x="304581" y="297295"/>
                </a:cubicBezTo>
                <a:cubicBezTo>
                  <a:pt x="306524" y="298266"/>
                  <a:pt x="309439" y="299724"/>
                  <a:pt x="313325" y="301667"/>
                </a:cubicBezTo>
                <a:cubicBezTo>
                  <a:pt x="317211" y="303610"/>
                  <a:pt x="319154" y="307010"/>
                  <a:pt x="319154" y="311868"/>
                </a:cubicBezTo>
                <a:cubicBezTo>
                  <a:pt x="319154" y="313811"/>
                  <a:pt x="320369" y="317454"/>
                  <a:pt x="322797" y="322798"/>
                </a:cubicBezTo>
                <a:cubicBezTo>
                  <a:pt x="325226" y="328141"/>
                  <a:pt x="326441" y="332270"/>
                  <a:pt x="326441" y="335185"/>
                </a:cubicBezTo>
                <a:cubicBezTo>
                  <a:pt x="324498" y="340043"/>
                  <a:pt x="323040" y="345386"/>
                  <a:pt x="322069" y="351216"/>
                </a:cubicBezTo>
                <a:cubicBezTo>
                  <a:pt x="321097" y="357045"/>
                  <a:pt x="320126" y="362389"/>
                  <a:pt x="319154" y="367246"/>
                </a:cubicBezTo>
                <a:lnTo>
                  <a:pt x="319154" y="370161"/>
                </a:lnTo>
                <a:cubicBezTo>
                  <a:pt x="317211" y="375019"/>
                  <a:pt x="316482" y="378176"/>
                  <a:pt x="316968" y="379633"/>
                </a:cubicBezTo>
                <a:cubicBezTo>
                  <a:pt x="317454" y="381091"/>
                  <a:pt x="320611" y="381334"/>
                  <a:pt x="326441" y="380362"/>
                </a:cubicBezTo>
                <a:cubicBezTo>
                  <a:pt x="329355" y="381334"/>
                  <a:pt x="331784" y="384005"/>
                  <a:pt x="333727" y="388377"/>
                </a:cubicBezTo>
                <a:cubicBezTo>
                  <a:pt x="335670" y="392749"/>
                  <a:pt x="337613" y="395421"/>
                  <a:pt x="339557" y="396393"/>
                </a:cubicBezTo>
                <a:lnTo>
                  <a:pt x="336642" y="405137"/>
                </a:lnTo>
                <a:lnTo>
                  <a:pt x="333727" y="410966"/>
                </a:lnTo>
                <a:cubicBezTo>
                  <a:pt x="333727" y="413881"/>
                  <a:pt x="337128" y="416309"/>
                  <a:pt x="343929" y="418253"/>
                </a:cubicBezTo>
                <a:cubicBezTo>
                  <a:pt x="344900" y="418253"/>
                  <a:pt x="346357" y="417524"/>
                  <a:pt x="348301" y="416067"/>
                </a:cubicBezTo>
                <a:cubicBezTo>
                  <a:pt x="350244" y="414609"/>
                  <a:pt x="352672" y="413881"/>
                  <a:pt x="355587" y="413881"/>
                </a:cubicBezTo>
                <a:lnTo>
                  <a:pt x="358502" y="412423"/>
                </a:lnTo>
                <a:lnTo>
                  <a:pt x="359959" y="413881"/>
                </a:lnTo>
                <a:cubicBezTo>
                  <a:pt x="358988" y="415824"/>
                  <a:pt x="357773" y="417281"/>
                  <a:pt x="356316" y="418253"/>
                </a:cubicBezTo>
                <a:cubicBezTo>
                  <a:pt x="354858" y="419224"/>
                  <a:pt x="353644" y="419710"/>
                  <a:pt x="352672" y="419710"/>
                </a:cubicBezTo>
                <a:cubicBezTo>
                  <a:pt x="348786" y="421653"/>
                  <a:pt x="346843" y="423110"/>
                  <a:pt x="346843" y="424082"/>
                </a:cubicBezTo>
                <a:cubicBezTo>
                  <a:pt x="348786" y="426025"/>
                  <a:pt x="350729" y="426997"/>
                  <a:pt x="352672" y="426997"/>
                </a:cubicBezTo>
                <a:lnTo>
                  <a:pt x="386191" y="416795"/>
                </a:lnTo>
                <a:cubicBezTo>
                  <a:pt x="388134" y="416795"/>
                  <a:pt x="390563" y="415338"/>
                  <a:pt x="393478" y="412423"/>
                </a:cubicBezTo>
                <a:cubicBezTo>
                  <a:pt x="396392" y="409509"/>
                  <a:pt x="399307" y="407566"/>
                  <a:pt x="402222" y="406594"/>
                </a:cubicBezTo>
                <a:cubicBezTo>
                  <a:pt x="407079" y="401736"/>
                  <a:pt x="412909" y="398336"/>
                  <a:pt x="419709" y="396393"/>
                </a:cubicBezTo>
                <a:lnTo>
                  <a:pt x="419709" y="394935"/>
                </a:lnTo>
                <a:lnTo>
                  <a:pt x="410965" y="394935"/>
                </a:lnTo>
                <a:cubicBezTo>
                  <a:pt x="410965" y="394935"/>
                  <a:pt x="410965" y="394693"/>
                  <a:pt x="410965" y="394207"/>
                </a:cubicBezTo>
                <a:cubicBezTo>
                  <a:pt x="410965" y="393721"/>
                  <a:pt x="410965" y="393478"/>
                  <a:pt x="410965" y="393478"/>
                </a:cubicBezTo>
                <a:cubicBezTo>
                  <a:pt x="412909" y="392507"/>
                  <a:pt x="414852" y="390806"/>
                  <a:pt x="416795" y="388377"/>
                </a:cubicBezTo>
                <a:cubicBezTo>
                  <a:pt x="418738" y="385948"/>
                  <a:pt x="421653" y="383762"/>
                  <a:pt x="425539" y="381819"/>
                </a:cubicBezTo>
                <a:cubicBezTo>
                  <a:pt x="428453" y="379876"/>
                  <a:pt x="433554" y="376719"/>
                  <a:pt x="440841" y="372347"/>
                </a:cubicBezTo>
                <a:cubicBezTo>
                  <a:pt x="448127" y="367975"/>
                  <a:pt x="453228" y="362874"/>
                  <a:pt x="456143" y="357045"/>
                </a:cubicBezTo>
                <a:lnTo>
                  <a:pt x="459057" y="355588"/>
                </a:lnTo>
                <a:cubicBezTo>
                  <a:pt x="461000" y="353645"/>
                  <a:pt x="463915" y="351459"/>
                  <a:pt x="467801" y="349030"/>
                </a:cubicBezTo>
                <a:cubicBezTo>
                  <a:pt x="471687" y="346601"/>
                  <a:pt x="474116" y="344901"/>
                  <a:pt x="475088" y="343929"/>
                </a:cubicBezTo>
                <a:lnTo>
                  <a:pt x="476545" y="338100"/>
                </a:lnTo>
                <a:cubicBezTo>
                  <a:pt x="474602" y="334213"/>
                  <a:pt x="473630" y="329356"/>
                  <a:pt x="473630" y="323526"/>
                </a:cubicBezTo>
                <a:cubicBezTo>
                  <a:pt x="470716" y="323526"/>
                  <a:pt x="468287" y="323041"/>
                  <a:pt x="466344" y="322069"/>
                </a:cubicBezTo>
                <a:cubicBezTo>
                  <a:pt x="464401" y="321098"/>
                  <a:pt x="463429" y="319154"/>
                  <a:pt x="463429" y="316240"/>
                </a:cubicBezTo>
                <a:lnTo>
                  <a:pt x="459057" y="316240"/>
                </a:lnTo>
                <a:cubicBezTo>
                  <a:pt x="459057" y="314297"/>
                  <a:pt x="458086" y="313325"/>
                  <a:pt x="456143" y="313325"/>
                </a:cubicBezTo>
                <a:lnTo>
                  <a:pt x="450313" y="306039"/>
                </a:lnTo>
                <a:cubicBezTo>
                  <a:pt x="449342" y="305067"/>
                  <a:pt x="446670" y="304095"/>
                  <a:pt x="442298" y="303124"/>
                </a:cubicBezTo>
                <a:cubicBezTo>
                  <a:pt x="437926" y="302152"/>
                  <a:pt x="435254" y="299724"/>
                  <a:pt x="434283" y="295837"/>
                </a:cubicBezTo>
                <a:lnTo>
                  <a:pt x="432825" y="297295"/>
                </a:lnTo>
                <a:lnTo>
                  <a:pt x="421167" y="291465"/>
                </a:lnTo>
                <a:cubicBezTo>
                  <a:pt x="419224" y="287579"/>
                  <a:pt x="415337" y="284179"/>
                  <a:pt x="409508" y="281264"/>
                </a:cubicBezTo>
                <a:cubicBezTo>
                  <a:pt x="403679" y="278349"/>
                  <a:pt x="399793" y="275920"/>
                  <a:pt x="397850" y="273977"/>
                </a:cubicBezTo>
                <a:lnTo>
                  <a:pt x="380362" y="265233"/>
                </a:lnTo>
                <a:cubicBezTo>
                  <a:pt x="376475" y="264262"/>
                  <a:pt x="372589" y="262805"/>
                  <a:pt x="368703" y="260861"/>
                </a:cubicBezTo>
                <a:cubicBezTo>
                  <a:pt x="364817" y="258918"/>
                  <a:pt x="360931" y="257461"/>
                  <a:pt x="357044" y="256489"/>
                </a:cubicBezTo>
                <a:cubicBezTo>
                  <a:pt x="347329" y="251632"/>
                  <a:pt x="338585" y="249203"/>
                  <a:pt x="330813" y="249203"/>
                </a:cubicBezTo>
                <a:close/>
                <a:moveTo>
                  <a:pt x="520265" y="231715"/>
                </a:moveTo>
                <a:cubicBezTo>
                  <a:pt x="519293" y="232687"/>
                  <a:pt x="515407" y="236330"/>
                  <a:pt x="508606" y="242645"/>
                </a:cubicBezTo>
                <a:cubicBezTo>
                  <a:pt x="501805" y="248960"/>
                  <a:pt x="493547" y="253575"/>
                  <a:pt x="483832" y="256489"/>
                </a:cubicBezTo>
                <a:lnTo>
                  <a:pt x="485289" y="247746"/>
                </a:lnTo>
                <a:cubicBezTo>
                  <a:pt x="481403" y="249689"/>
                  <a:pt x="477517" y="250660"/>
                  <a:pt x="473630" y="250660"/>
                </a:cubicBezTo>
                <a:lnTo>
                  <a:pt x="441569" y="252118"/>
                </a:lnTo>
                <a:cubicBezTo>
                  <a:pt x="435740" y="252118"/>
                  <a:pt x="432340" y="252603"/>
                  <a:pt x="431368" y="253575"/>
                </a:cubicBezTo>
                <a:cubicBezTo>
                  <a:pt x="428453" y="253575"/>
                  <a:pt x="421167" y="252603"/>
                  <a:pt x="409508" y="250660"/>
                </a:cubicBezTo>
                <a:lnTo>
                  <a:pt x="409508" y="255032"/>
                </a:lnTo>
                <a:cubicBezTo>
                  <a:pt x="430882" y="266691"/>
                  <a:pt x="449585" y="276163"/>
                  <a:pt x="465615" y="283450"/>
                </a:cubicBezTo>
                <a:cubicBezTo>
                  <a:pt x="481646" y="290737"/>
                  <a:pt x="497919" y="295837"/>
                  <a:pt x="514435" y="298752"/>
                </a:cubicBezTo>
                <a:lnTo>
                  <a:pt x="524637" y="284179"/>
                </a:lnTo>
                <a:cubicBezTo>
                  <a:pt x="525608" y="283207"/>
                  <a:pt x="526094" y="281993"/>
                  <a:pt x="526094" y="280535"/>
                </a:cubicBezTo>
                <a:cubicBezTo>
                  <a:pt x="526094" y="279078"/>
                  <a:pt x="526580" y="277864"/>
                  <a:pt x="527551" y="276892"/>
                </a:cubicBezTo>
                <a:cubicBezTo>
                  <a:pt x="530466" y="275920"/>
                  <a:pt x="532895" y="274220"/>
                  <a:pt x="534838" y="271791"/>
                </a:cubicBezTo>
                <a:cubicBezTo>
                  <a:pt x="536781" y="269362"/>
                  <a:pt x="538724" y="267662"/>
                  <a:pt x="540667" y="266691"/>
                </a:cubicBezTo>
                <a:cubicBezTo>
                  <a:pt x="544554" y="263776"/>
                  <a:pt x="545039" y="258918"/>
                  <a:pt x="542125" y="252118"/>
                </a:cubicBezTo>
                <a:cubicBezTo>
                  <a:pt x="547954" y="252118"/>
                  <a:pt x="552326" y="251146"/>
                  <a:pt x="555241" y="249203"/>
                </a:cubicBezTo>
                <a:cubicBezTo>
                  <a:pt x="550383" y="249203"/>
                  <a:pt x="546011" y="248231"/>
                  <a:pt x="542125" y="246288"/>
                </a:cubicBezTo>
                <a:cubicBezTo>
                  <a:pt x="540182" y="243374"/>
                  <a:pt x="538238" y="243859"/>
                  <a:pt x="536295" y="247746"/>
                </a:cubicBezTo>
                <a:cubicBezTo>
                  <a:pt x="535324" y="248717"/>
                  <a:pt x="534838" y="250174"/>
                  <a:pt x="534838" y="252118"/>
                </a:cubicBezTo>
                <a:cubicBezTo>
                  <a:pt x="530952" y="251146"/>
                  <a:pt x="528037" y="247746"/>
                  <a:pt x="526094" y="241916"/>
                </a:cubicBezTo>
                <a:cubicBezTo>
                  <a:pt x="524151" y="236087"/>
                  <a:pt x="522208" y="232687"/>
                  <a:pt x="520265" y="231715"/>
                </a:cubicBezTo>
                <a:close/>
                <a:moveTo>
                  <a:pt x="512978" y="214227"/>
                </a:moveTo>
                <a:lnTo>
                  <a:pt x="501320" y="215684"/>
                </a:lnTo>
                <a:cubicBezTo>
                  <a:pt x="495490" y="213741"/>
                  <a:pt x="494519" y="216170"/>
                  <a:pt x="498405" y="222971"/>
                </a:cubicBezTo>
                <a:lnTo>
                  <a:pt x="494033" y="225886"/>
                </a:lnTo>
                <a:cubicBezTo>
                  <a:pt x="501805" y="225886"/>
                  <a:pt x="507149" y="225157"/>
                  <a:pt x="510064" y="223700"/>
                </a:cubicBezTo>
                <a:cubicBezTo>
                  <a:pt x="512978" y="222242"/>
                  <a:pt x="513950" y="219085"/>
                  <a:pt x="512978" y="214227"/>
                </a:cubicBezTo>
                <a:close/>
                <a:moveTo>
                  <a:pt x="649967" y="0"/>
                </a:moveTo>
                <a:cubicBezTo>
                  <a:pt x="650938" y="0"/>
                  <a:pt x="651910" y="486"/>
                  <a:pt x="652881" y="1458"/>
                </a:cubicBezTo>
                <a:lnTo>
                  <a:pt x="711174" y="26232"/>
                </a:lnTo>
                <a:cubicBezTo>
                  <a:pt x="718947" y="29147"/>
                  <a:pt x="724776" y="32547"/>
                  <a:pt x="728662" y="36433"/>
                </a:cubicBezTo>
                <a:cubicBezTo>
                  <a:pt x="732548" y="38376"/>
                  <a:pt x="735706" y="41291"/>
                  <a:pt x="738135" y="45177"/>
                </a:cubicBezTo>
                <a:cubicBezTo>
                  <a:pt x="740564" y="49064"/>
                  <a:pt x="742264" y="51978"/>
                  <a:pt x="743236" y="53921"/>
                </a:cubicBezTo>
                <a:cubicBezTo>
                  <a:pt x="746150" y="56836"/>
                  <a:pt x="749065" y="60479"/>
                  <a:pt x="751980" y="64851"/>
                </a:cubicBezTo>
                <a:cubicBezTo>
                  <a:pt x="754894" y="69223"/>
                  <a:pt x="757809" y="72381"/>
                  <a:pt x="760724" y="74324"/>
                </a:cubicBezTo>
                <a:cubicBezTo>
                  <a:pt x="768496" y="81125"/>
                  <a:pt x="773354" y="88897"/>
                  <a:pt x="775297" y="97641"/>
                </a:cubicBezTo>
                <a:cubicBezTo>
                  <a:pt x="779183" y="103470"/>
                  <a:pt x="784041" y="106871"/>
                  <a:pt x="789870" y="107842"/>
                </a:cubicBezTo>
                <a:cubicBezTo>
                  <a:pt x="805415" y="116586"/>
                  <a:pt x="812216" y="129216"/>
                  <a:pt x="810273" y="145733"/>
                </a:cubicBezTo>
                <a:cubicBezTo>
                  <a:pt x="810273" y="154477"/>
                  <a:pt x="810758" y="160792"/>
                  <a:pt x="811730" y="164678"/>
                </a:cubicBezTo>
                <a:lnTo>
                  <a:pt x="813187" y="170507"/>
                </a:lnTo>
                <a:cubicBezTo>
                  <a:pt x="813187" y="175365"/>
                  <a:pt x="809301" y="179251"/>
                  <a:pt x="801529" y="182166"/>
                </a:cubicBezTo>
                <a:cubicBezTo>
                  <a:pt x="797642" y="184109"/>
                  <a:pt x="794728" y="187024"/>
                  <a:pt x="792785" y="190910"/>
                </a:cubicBezTo>
                <a:cubicBezTo>
                  <a:pt x="791813" y="194796"/>
                  <a:pt x="790356" y="198439"/>
                  <a:pt x="788413" y="201840"/>
                </a:cubicBezTo>
                <a:cubicBezTo>
                  <a:pt x="786470" y="205240"/>
                  <a:pt x="785012" y="208884"/>
                  <a:pt x="784041" y="212770"/>
                </a:cubicBezTo>
                <a:cubicBezTo>
                  <a:pt x="782098" y="215684"/>
                  <a:pt x="779669" y="219085"/>
                  <a:pt x="776754" y="222971"/>
                </a:cubicBezTo>
                <a:cubicBezTo>
                  <a:pt x="773839" y="226857"/>
                  <a:pt x="770925" y="231715"/>
                  <a:pt x="768010" y="237544"/>
                </a:cubicBezTo>
                <a:cubicBezTo>
                  <a:pt x="761209" y="245317"/>
                  <a:pt x="756352" y="252603"/>
                  <a:pt x="753437" y="259404"/>
                </a:cubicBezTo>
                <a:cubicBezTo>
                  <a:pt x="746636" y="266205"/>
                  <a:pt x="742264" y="271548"/>
                  <a:pt x="740321" y="275435"/>
                </a:cubicBezTo>
                <a:lnTo>
                  <a:pt x="738864" y="278349"/>
                </a:lnTo>
                <a:cubicBezTo>
                  <a:pt x="735949" y="281264"/>
                  <a:pt x="732063" y="285636"/>
                  <a:pt x="727205" y="291465"/>
                </a:cubicBezTo>
                <a:cubicBezTo>
                  <a:pt x="722347" y="297295"/>
                  <a:pt x="717975" y="301667"/>
                  <a:pt x="714089" y="304581"/>
                </a:cubicBezTo>
                <a:cubicBezTo>
                  <a:pt x="712146" y="308467"/>
                  <a:pt x="708017" y="312111"/>
                  <a:pt x="701702" y="315511"/>
                </a:cubicBezTo>
                <a:cubicBezTo>
                  <a:pt x="695387" y="318912"/>
                  <a:pt x="689800" y="320612"/>
                  <a:pt x="684943" y="320612"/>
                </a:cubicBezTo>
                <a:cubicBezTo>
                  <a:pt x="683971" y="320612"/>
                  <a:pt x="682757" y="321098"/>
                  <a:pt x="681299" y="322069"/>
                </a:cubicBezTo>
                <a:cubicBezTo>
                  <a:pt x="679842" y="323041"/>
                  <a:pt x="678627" y="324012"/>
                  <a:pt x="677656" y="324984"/>
                </a:cubicBezTo>
                <a:cubicBezTo>
                  <a:pt x="674741" y="325955"/>
                  <a:pt x="670855" y="327898"/>
                  <a:pt x="665997" y="330813"/>
                </a:cubicBezTo>
                <a:cubicBezTo>
                  <a:pt x="661140" y="333728"/>
                  <a:pt x="656768" y="335185"/>
                  <a:pt x="652881" y="335185"/>
                </a:cubicBezTo>
                <a:cubicBezTo>
                  <a:pt x="648995" y="337128"/>
                  <a:pt x="644623" y="341986"/>
                  <a:pt x="639765" y="349758"/>
                </a:cubicBezTo>
                <a:lnTo>
                  <a:pt x="638308" y="348301"/>
                </a:lnTo>
                <a:cubicBezTo>
                  <a:pt x="628593" y="349273"/>
                  <a:pt x="626164" y="353159"/>
                  <a:pt x="631022" y="359960"/>
                </a:cubicBezTo>
                <a:cubicBezTo>
                  <a:pt x="635879" y="367732"/>
                  <a:pt x="639765" y="372590"/>
                  <a:pt x="642680" y="374533"/>
                </a:cubicBezTo>
                <a:lnTo>
                  <a:pt x="645595" y="386191"/>
                </a:lnTo>
                <a:lnTo>
                  <a:pt x="644137" y="392021"/>
                </a:lnTo>
                <a:cubicBezTo>
                  <a:pt x="644137" y="395907"/>
                  <a:pt x="646566" y="400279"/>
                  <a:pt x="651424" y="405137"/>
                </a:cubicBezTo>
                <a:cubicBezTo>
                  <a:pt x="658225" y="413881"/>
                  <a:pt x="659682" y="422139"/>
                  <a:pt x="655796" y="429911"/>
                </a:cubicBezTo>
                <a:lnTo>
                  <a:pt x="644137" y="450314"/>
                </a:lnTo>
                <a:cubicBezTo>
                  <a:pt x="644137" y="452257"/>
                  <a:pt x="643166" y="454200"/>
                  <a:pt x="641223" y="456143"/>
                </a:cubicBezTo>
                <a:cubicBezTo>
                  <a:pt x="641223" y="456143"/>
                  <a:pt x="639765" y="455172"/>
                  <a:pt x="636851" y="453228"/>
                </a:cubicBezTo>
                <a:cubicBezTo>
                  <a:pt x="632965" y="449342"/>
                  <a:pt x="630050" y="447399"/>
                  <a:pt x="628107" y="447399"/>
                </a:cubicBezTo>
                <a:cubicBezTo>
                  <a:pt x="626164" y="447399"/>
                  <a:pt x="622763" y="449342"/>
                  <a:pt x="617906" y="453228"/>
                </a:cubicBezTo>
                <a:cubicBezTo>
                  <a:pt x="616934" y="454200"/>
                  <a:pt x="615477" y="454686"/>
                  <a:pt x="613534" y="454686"/>
                </a:cubicBezTo>
                <a:cubicBezTo>
                  <a:pt x="607704" y="456629"/>
                  <a:pt x="604304" y="458815"/>
                  <a:pt x="603332" y="461244"/>
                </a:cubicBezTo>
                <a:cubicBezTo>
                  <a:pt x="602361" y="463673"/>
                  <a:pt x="602847" y="466830"/>
                  <a:pt x="604790" y="470716"/>
                </a:cubicBezTo>
                <a:cubicBezTo>
                  <a:pt x="604790" y="471688"/>
                  <a:pt x="604304" y="472902"/>
                  <a:pt x="603332" y="474360"/>
                </a:cubicBezTo>
                <a:cubicBezTo>
                  <a:pt x="602361" y="475817"/>
                  <a:pt x="601389" y="477031"/>
                  <a:pt x="600418" y="478003"/>
                </a:cubicBezTo>
                <a:cubicBezTo>
                  <a:pt x="588759" y="479946"/>
                  <a:pt x="582444" y="481403"/>
                  <a:pt x="581472" y="482375"/>
                </a:cubicBezTo>
                <a:cubicBezTo>
                  <a:pt x="579529" y="489176"/>
                  <a:pt x="575157" y="490633"/>
                  <a:pt x="568357" y="486747"/>
                </a:cubicBezTo>
                <a:cubicBezTo>
                  <a:pt x="564470" y="491605"/>
                  <a:pt x="558398" y="495734"/>
                  <a:pt x="550140" y="499134"/>
                </a:cubicBezTo>
                <a:cubicBezTo>
                  <a:pt x="541882" y="502535"/>
                  <a:pt x="536781" y="505206"/>
                  <a:pt x="534838" y="507149"/>
                </a:cubicBezTo>
                <a:cubicBezTo>
                  <a:pt x="531923" y="508121"/>
                  <a:pt x="525608" y="513464"/>
                  <a:pt x="515893" y="523180"/>
                </a:cubicBezTo>
                <a:cubicBezTo>
                  <a:pt x="513950" y="525123"/>
                  <a:pt x="512978" y="526095"/>
                  <a:pt x="512978" y="526095"/>
                </a:cubicBezTo>
                <a:cubicBezTo>
                  <a:pt x="496462" y="534839"/>
                  <a:pt x="476059" y="543097"/>
                  <a:pt x="451771" y="550869"/>
                </a:cubicBezTo>
                <a:cubicBezTo>
                  <a:pt x="449827" y="551841"/>
                  <a:pt x="447399" y="552326"/>
                  <a:pt x="444484" y="552326"/>
                </a:cubicBezTo>
                <a:cubicBezTo>
                  <a:pt x="441569" y="552326"/>
                  <a:pt x="439140" y="552812"/>
                  <a:pt x="437197" y="553784"/>
                </a:cubicBezTo>
                <a:lnTo>
                  <a:pt x="434283" y="553784"/>
                </a:lnTo>
                <a:cubicBezTo>
                  <a:pt x="430396" y="553784"/>
                  <a:pt x="424567" y="552569"/>
                  <a:pt x="416795" y="550140"/>
                </a:cubicBezTo>
                <a:cubicBezTo>
                  <a:pt x="409022" y="547712"/>
                  <a:pt x="403679" y="546497"/>
                  <a:pt x="400764" y="546497"/>
                </a:cubicBezTo>
                <a:cubicBezTo>
                  <a:pt x="398821" y="546497"/>
                  <a:pt x="397121" y="545769"/>
                  <a:pt x="395664" y="544311"/>
                </a:cubicBezTo>
                <a:cubicBezTo>
                  <a:pt x="394206" y="542854"/>
                  <a:pt x="393963" y="541639"/>
                  <a:pt x="394935" y="540668"/>
                </a:cubicBezTo>
                <a:cubicBezTo>
                  <a:pt x="393963" y="534839"/>
                  <a:pt x="390563" y="531438"/>
                  <a:pt x="384734" y="530467"/>
                </a:cubicBezTo>
                <a:cubicBezTo>
                  <a:pt x="374047" y="528524"/>
                  <a:pt x="367732" y="525123"/>
                  <a:pt x="365788" y="520265"/>
                </a:cubicBezTo>
                <a:cubicBezTo>
                  <a:pt x="361902" y="518322"/>
                  <a:pt x="358502" y="517351"/>
                  <a:pt x="355587" y="517351"/>
                </a:cubicBezTo>
                <a:cubicBezTo>
                  <a:pt x="348786" y="517351"/>
                  <a:pt x="343929" y="519294"/>
                  <a:pt x="341014" y="523180"/>
                </a:cubicBezTo>
                <a:cubicBezTo>
                  <a:pt x="341014" y="526095"/>
                  <a:pt x="341500" y="528038"/>
                  <a:pt x="342471" y="529009"/>
                </a:cubicBezTo>
                <a:cubicBezTo>
                  <a:pt x="342471" y="530952"/>
                  <a:pt x="343443" y="533867"/>
                  <a:pt x="345386" y="537753"/>
                </a:cubicBezTo>
                <a:cubicBezTo>
                  <a:pt x="345386" y="540668"/>
                  <a:pt x="345872" y="542611"/>
                  <a:pt x="346843" y="543583"/>
                </a:cubicBezTo>
                <a:cubicBezTo>
                  <a:pt x="350729" y="545526"/>
                  <a:pt x="350729" y="548440"/>
                  <a:pt x="346843" y="552326"/>
                </a:cubicBezTo>
                <a:cubicBezTo>
                  <a:pt x="343929" y="557184"/>
                  <a:pt x="343443" y="560099"/>
                  <a:pt x="345386" y="561070"/>
                </a:cubicBezTo>
                <a:cubicBezTo>
                  <a:pt x="353158" y="570786"/>
                  <a:pt x="361416" y="575644"/>
                  <a:pt x="370160" y="575644"/>
                </a:cubicBezTo>
                <a:lnTo>
                  <a:pt x="374532" y="575644"/>
                </a:lnTo>
                <a:cubicBezTo>
                  <a:pt x="375504" y="575644"/>
                  <a:pt x="379876" y="576615"/>
                  <a:pt x="387648" y="578558"/>
                </a:cubicBezTo>
                <a:cubicBezTo>
                  <a:pt x="395421" y="580501"/>
                  <a:pt x="400764" y="581473"/>
                  <a:pt x="403679" y="581473"/>
                </a:cubicBezTo>
                <a:cubicBezTo>
                  <a:pt x="407565" y="581473"/>
                  <a:pt x="411937" y="580016"/>
                  <a:pt x="416795" y="577101"/>
                </a:cubicBezTo>
                <a:cubicBezTo>
                  <a:pt x="419709" y="576129"/>
                  <a:pt x="424324" y="574429"/>
                  <a:pt x="430639" y="572000"/>
                </a:cubicBezTo>
                <a:cubicBezTo>
                  <a:pt x="436954" y="569572"/>
                  <a:pt x="442055" y="566900"/>
                  <a:pt x="445941" y="563985"/>
                </a:cubicBezTo>
                <a:cubicBezTo>
                  <a:pt x="446913" y="563014"/>
                  <a:pt x="447884" y="562771"/>
                  <a:pt x="448856" y="563256"/>
                </a:cubicBezTo>
                <a:cubicBezTo>
                  <a:pt x="449827" y="563742"/>
                  <a:pt x="450799" y="563985"/>
                  <a:pt x="451771" y="563985"/>
                </a:cubicBezTo>
                <a:lnTo>
                  <a:pt x="464887" y="563985"/>
                </a:lnTo>
                <a:cubicBezTo>
                  <a:pt x="465858" y="563014"/>
                  <a:pt x="470230" y="563985"/>
                  <a:pt x="478002" y="566900"/>
                </a:cubicBezTo>
                <a:cubicBezTo>
                  <a:pt x="483832" y="570786"/>
                  <a:pt x="489175" y="572729"/>
                  <a:pt x="494033" y="572729"/>
                </a:cubicBezTo>
                <a:cubicBezTo>
                  <a:pt x="495976" y="571757"/>
                  <a:pt x="498405" y="571757"/>
                  <a:pt x="501320" y="572729"/>
                </a:cubicBezTo>
                <a:cubicBezTo>
                  <a:pt x="504234" y="573701"/>
                  <a:pt x="506663" y="574186"/>
                  <a:pt x="508606" y="574186"/>
                </a:cubicBezTo>
                <a:lnTo>
                  <a:pt x="523179" y="572729"/>
                </a:lnTo>
                <a:cubicBezTo>
                  <a:pt x="525123" y="570786"/>
                  <a:pt x="528523" y="569814"/>
                  <a:pt x="533381" y="569814"/>
                </a:cubicBezTo>
                <a:lnTo>
                  <a:pt x="547954" y="569814"/>
                </a:lnTo>
                <a:cubicBezTo>
                  <a:pt x="549897" y="567871"/>
                  <a:pt x="552083" y="566900"/>
                  <a:pt x="554512" y="566900"/>
                </a:cubicBezTo>
                <a:cubicBezTo>
                  <a:pt x="556941" y="566900"/>
                  <a:pt x="558641" y="566900"/>
                  <a:pt x="559613" y="566900"/>
                </a:cubicBezTo>
                <a:lnTo>
                  <a:pt x="568357" y="565442"/>
                </a:lnTo>
                <a:lnTo>
                  <a:pt x="571271" y="563985"/>
                </a:lnTo>
                <a:lnTo>
                  <a:pt x="574186" y="563985"/>
                </a:lnTo>
                <a:cubicBezTo>
                  <a:pt x="579044" y="563985"/>
                  <a:pt x="583416" y="563499"/>
                  <a:pt x="587302" y="562528"/>
                </a:cubicBezTo>
                <a:cubicBezTo>
                  <a:pt x="591188" y="561556"/>
                  <a:pt x="594588" y="561070"/>
                  <a:pt x="597503" y="561070"/>
                </a:cubicBezTo>
                <a:cubicBezTo>
                  <a:pt x="602361" y="563014"/>
                  <a:pt x="607704" y="562528"/>
                  <a:pt x="613534" y="559613"/>
                </a:cubicBezTo>
                <a:lnTo>
                  <a:pt x="616448" y="559613"/>
                </a:lnTo>
                <a:cubicBezTo>
                  <a:pt x="622278" y="559613"/>
                  <a:pt x="628593" y="558884"/>
                  <a:pt x="635394" y="557427"/>
                </a:cubicBezTo>
                <a:cubicBezTo>
                  <a:pt x="642194" y="555970"/>
                  <a:pt x="647052" y="555241"/>
                  <a:pt x="649967" y="555241"/>
                </a:cubicBezTo>
                <a:cubicBezTo>
                  <a:pt x="650938" y="555241"/>
                  <a:pt x="652638" y="554755"/>
                  <a:pt x="655067" y="553784"/>
                </a:cubicBezTo>
                <a:cubicBezTo>
                  <a:pt x="657496" y="552812"/>
                  <a:pt x="660168" y="552326"/>
                  <a:pt x="663083" y="552326"/>
                </a:cubicBezTo>
                <a:cubicBezTo>
                  <a:pt x="665026" y="553298"/>
                  <a:pt x="667940" y="555727"/>
                  <a:pt x="671827" y="559613"/>
                </a:cubicBezTo>
                <a:cubicBezTo>
                  <a:pt x="670855" y="561556"/>
                  <a:pt x="671341" y="563014"/>
                  <a:pt x="673284" y="563985"/>
                </a:cubicBezTo>
                <a:cubicBezTo>
                  <a:pt x="675227" y="564957"/>
                  <a:pt x="677170" y="564957"/>
                  <a:pt x="679113" y="563985"/>
                </a:cubicBezTo>
                <a:cubicBezTo>
                  <a:pt x="680085" y="560099"/>
                  <a:pt x="680085" y="555727"/>
                  <a:pt x="679113" y="550869"/>
                </a:cubicBezTo>
                <a:cubicBezTo>
                  <a:pt x="679113" y="550869"/>
                  <a:pt x="680571" y="550869"/>
                  <a:pt x="683485" y="550869"/>
                </a:cubicBezTo>
                <a:cubicBezTo>
                  <a:pt x="686400" y="550869"/>
                  <a:pt x="688829" y="552812"/>
                  <a:pt x="690772" y="556698"/>
                </a:cubicBezTo>
                <a:cubicBezTo>
                  <a:pt x="691743" y="557670"/>
                  <a:pt x="692958" y="558156"/>
                  <a:pt x="694415" y="558156"/>
                </a:cubicBezTo>
                <a:cubicBezTo>
                  <a:pt x="695873" y="558156"/>
                  <a:pt x="697087" y="558642"/>
                  <a:pt x="698058" y="559613"/>
                </a:cubicBezTo>
                <a:cubicBezTo>
                  <a:pt x="699030" y="558642"/>
                  <a:pt x="699516" y="557427"/>
                  <a:pt x="699516" y="555970"/>
                </a:cubicBezTo>
                <a:cubicBezTo>
                  <a:pt x="699516" y="554512"/>
                  <a:pt x="700002" y="553298"/>
                  <a:pt x="700973" y="552326"/>
                </a:cubicBezTo>
                <a:lnTo>
                  <a:pt x="706802" y="549412"/>
                </a:lnTo>
                <a:cubicBezTo>
                  <a:pt x="707774" y="549412"/>
                  <a:pt x="708260" y="549898"/>
                  <a:pt x="708260" y="550869"/>
                </a:cubicBezTo>
                <a:cubicBezTo>
                  <a:pt x="708260" y="551841"/>
                  <a:pt x="708746" y="552326"/>
                  <a:pt x="709717" y="552326"/>
                </a:cubicBezTo>
                <a:cubicBezTo>
                  <a:pt x="711660" y="552326"/>
                  <a:pt x="713603" y="552569"/>
                  <a:pt x="715546" y="553055"/>
                </a:cubicBezTo>
                <a:cubicBezTo>
                  <a:pt x="717490" y="553541"/>
                  <a:pt x="718947" y="553298"/>
                  <a:pt x="719918" y="552326"/>
                </a:cubicBezTo>
                <a:cubicBezTo>
                  <a:pt x="720890" y="551355"/>
                  <a:pt x="721376" y="550140"/>
                  <a:pt x="721376" y="548683"/>
                </a:cubicBezTo>
                <a:cubicBezTo>
                  <a:pt x="721376" y="547226"/>
                  <a:pt x="721861" y="546011"/>
                  <a:pt x="722833" y="545040"/>
                </a:cubicBezTo>
                <a:cubicBezTo>
                  <a:pt x="724776" y="546011"/>
                  <a:pt x="727448" y="546740"/>
                  <a:pt x="730848" y="547226"/>
                </a:cubicBezTo>
                <a:cubicBezTo>
                  <a:pt x="734249" y="547712"/>
                  <a:pt x="736920" y="548926"/>
                  <a:pt x="738864" y="550869"/>
                </a:cubicBezTo>
                <a:lnTo>
                  <a:pt x="738864" y="536296"/>
                </a:lnTo>
                <a:cubicBezTo>
                  <a:pt x="741778" y="538239"/>
                  <a:pt x="744450" y="539939"/>
                  <a:pt x="746879" y="541397"/>
                </a:cubicBezTo>
                <a:cubicBezTo>
                  <a:pt x="749308" y="542854"/>
                  <a:pt x="751008" y="544068"/>
                  <a:pt x="751980" y="545040"/>
                </a:cubicBezTo>
                <a:cubicBezTo>
                  <a:pt x="752951" y="546011"/>
                  <a:pt x="754408" y="545769"/>
                  <a:pt x="756352" y="544311"/>
                </a:cubicBezTo>
                <a:cubicBezTo>
                  <a:pt x="758295" y="542854"/>
                  <a:pt x="759752" y="540668"/>
                  <a:pt x="760724" y="537753"/>
                </a:cubicBezTo>
                <a:lnTo>
                  <a:pt x="765095" y="536296"/>
                </a:lnTo>
                <a:cubicBezTo>
                  <a:pt x="768982" y="538239"/>
                  <a:pt x="771896" y="539211"/>
                  <a:pt x="773839" y="539211"/>
                </a:cubicBezTo>
                <a:cubicBezTo>
                  <a:pt x="775782" y="539211"/>
                  <a:pt x="778211" y="536296"/>
                  <a:pt x="781126" y="530467"/>
                </a:cubicBezTo>
                <a:cubicBezTo>
                  <a:pt x="789870" y="532410"/>
                  <a:pt x="794728" y="530467"/>
                  <a:pt x="795699" y="524637"/>
                </a:cubicBezTo>
                <a:cubicBezTo>
                  <a:pt x="799586" y="522694"/>
                  <a:pt x="802500" y="522208"/>
                  <a:pt x="804443" y="523180"/>
                </a:cubicBezTo>
                <a:cubicBezTo>
                  <a:pt x="808329" y="527066"/>
                  <a:pt x="811001" y="527795"/>
                  <a:pt x="812459" y="525366"/>
                </a:cubicBezTo>
                <a:cubicBezTo>
                  <a:pt x="813916" y="522937"/>
                  <a:pt x="815130" y="521723"/>
                  <a:pt x="816102" y="521723"/>
                </a:cubicBezTo>
                <a:cubicBezTo>
                  <a:pt x="817073" y="519780"/>
                  <a:pt x="818288" y="518322"/>
                  <a:pt x="819745" y="517351"/>
                </a:cubicBezTo>
                <a:cubicBezTo>
                  <a:pt x="821203" y="516379"/>
                  <a:pt x="822417" y="516379"/>
                  <a:pt x="823388" y="517351"/>
                </a:cubicBezTo>
                <a:lnTo>
                  <a:pt x="827760" y="517351"/>
                </a:lnTo>
                <a:cubicBezTo>
                  <a:pt x="833590" y="517351"/>
                  <a:pt x="836504" y="513950"/>
                  <a:pt x="836504" y="507149"/>
                </a:cubicBezTo>
                <a:cubicBezTo>
                  <a:pt x="837476" y="507149"/>
                  <a:pt x="838447" y="507392"/>
                  <a:pt x="839419" y="507878"/>
                </a:cubicBezTo>
                <a:cubicBezTo>
                  <a:pt x="840391" y="508364"/>
                  <a:pt x="841362" y="508121"/>
                  <a:pt x="842334" y="507149"/>
                </a:cubicBezTo>
                <a:lnTo>
                  <a:pt x="848163" y="502777"/>
                </a:lnTo>
                <a:lnTo>
                  <a:pt x="846706" y="496948"/>
                </a:lnTo>
                <a:cubicBezTo>
                  <a:pt x="846706" y="492090"/>
                  <a:pt x="850592" y="484804"/>
                  <a:pt x="858364" y="475088"/>
                </a:cubicBezTo>
                <a:cubicBezTo>
                  <a:pt x="860307" y="470230"/>
                  <a:pt x="861522" y="465373"/>
                  <a:pt x="862008" y="460515"/>
                </a:cubicBezTo>
                <a:cubicBezTo>
                  <a:pt x="862493" y="455657"/>
                  <a:pt x="862736" y="451771"/>
                  <a:pt x="862736" y="448856"/>
                </a:cubicBezTo>
                <a:cubicBezTo>
                  <a:pt x="861765" y="443999"/>
                  <a:pt x="861279" y="436712"/>
                  <a:pt x="861279" y="426997"/>
                </a:cubicBezTo>
                <a:cubicBezTo>
                  <a:pt x="862250" y="423110"/>
                  <a:pt x="862493" y="419710"/>
                  <a:pt x="862008" y="416795"/>
                </a:cubicBezTo>
                <a:cubicBezTo>
                  <a:pt x="861522" y="413881"/>
                  <a:pt x="861279" y="410966"/>
                  <a:pt x="861279" y="408051"/>
                </a:cubicBezTo>
                <a:cubicBezTo>
                  <a:pt x="862250" y="406108"/>
                  <a:pt x="862736" y="403194"/>
                  <a:pt x="862736" y="399307"/>
                </a:cubicBezTo>
                <a:cubicBezTo>
                  <a:pt x="862736" y="393478"/>
                  <a:pt x="862250" y="389592"/>
                  <a:pt x="861279" y="387649"/>
                </a:cubicBezTo>
                <a:lnTo>
                  <a:pt x="858364" y="381819"/>
                </a:lnTo>
                <a:cubicBezTo>
                  <a:pt x="859336" y="378905"/>
                  <a:pt x="859822" y="373561"/>
                  <a:pt x="859822" y="365789"/>
                </a:cubicBezTo>
                <a:cubicBezTo>
                  <a:pt x="861765" y="361903"/>
                  <a:pt x="862736" y="358988"/>
                  <a:pt x="862736" y="357045"/>
                </a:cubicBezTo>
                <a:cubicBezTo>
                  <a:pt x="862736" y="354130"/>
                  <a:pt x="861765" y="352187"/>
                  <a:pt x="859822" y="351216"/>
                </a:cubicBezTo>
                <a:cubicBezTo>
                  <a:pt x="858850" y="349273"/>
                  <a:pt x="857878" y="347087"/>
                  <a:pt x="856907" y="344658"/>
                </a:cubicBezTo>
                <a:cubicBezTo>
                  <a:pt x="855935" y="342229"/>
                  <a:pt x="855450" y="339071"/>
                  <a:pt x="855450" y="335185"/>
                </a:cubicBezTo>
                <a:cubicBezTo>
                  <a:pt x="855450" y="332270"/>
                  <a:pt x="856907" y="328870"/>
                  <a:pt x="859822" y="324984"/>
                </a:cubicBezTo>
                <a:cubicBezTo>
                  <a:pt x="859822" y="323041"/>
                  <a:pt x="859336" y="321583"/>
                  <a:pt x="858364" y="320612"/>
                </a:cubicBezTo>
                <a:lnTo>
                  <a:pt x="851078" y="310411"/>
                </a:lnTo>
                <a:lnTo>
                  <a:pt x="851078" y="303124"/>
                </a:lnTo>
                <a:cubicBezTo>
                  <a:pt x="852049" y="301181"/>
                  <a:pt x="853264" y="299481"/>
                  <a:pt x="854721" y="298023"/>
                </a:cubicBezTo>
                <a:cubicBezTo>
                  <a:pt x="856178" y="296566"/>
                  <a:pt x="857393" y="294866"/>
                  <a:pt x="858364" y="292923"/>
                </a:cubicBezTo>
                <a:cubicBezTo>
                  <a:pt x="854478" y="290980"/>
                  <a:pt x="852049" y="288551"/>
                  <a:pt x="851078" y="285636"/>
                </a:cubicBezTo>
                <a:cubicBezTo>
                  <a:pt x="846220" y="284664"/>
                  <a:pt x="843791" y="283936"/>
                  <a:pt x="843791" y="283450"/>
                </a:cubicBezTo>
                <a:cubicBezTo>
                  <a:pt x="843791" y="282964"/>
                  <a:pt x="845248" y="280778"/>
                  <a:pt x="848163" y="276892"/>
                </a:cubicBezTo>
                <a:cubicBezTo>
                  <a:pt x="850106" y="273006"/>
                  <a:pt x="851078" y="270091"/>
                  <a:pt x="851078" y="268148"/>
                </a:cubicBezTo>
                <a:cubicBezTo>
                  <a:pt x="850106" y="267176"/>
                  <a:pt x="849135" y="266448"/>
                  <a:pt x="848163" y="265962"/>
                </a:cubicBezTo>
                <a:cubicBezTo>
                  <a:pt x="847191" y="265476"/>
                  <a:pt x="846220" y="264748"/>
                  <a:pt x="845248" y="263776"/>
                </a:cubicBezTo>
                <a:cubicBezTo>
                  <a:pt x="844277" y="264748"/>
                  <a:pt x="843062" y="264990"/>
                  <a:pt x="841605" y="264505"/>
                </a:cubicBezTo>
                <a:cubicBezTo>
                  <a:pt x="840148" y="264019"/>
                  <a:pt x="838933" y="263290"/>
                  <a:pt x="837962" y="262319"/>
                </a:cubicBezTo>
                <a:cubicBezTo>
                  <a:pt x="839905" y="260376"/>
                  <a:pt x="840876" y="258918"/>
                  <a:pt x="840876" y="257947"/>
                </a:cubicBezTo>
                <a:cubicBezTo>
                  <a:pt x="842819" y="254061"/>
                  <a:pt x="843791" y="250660"/>
                  <a:pt x="843791" y="247746"/>
                </a:cubicBezTo>
                <a:cubicBezTo>
                  <a:pt x="845734" y="244831"/>
                  <a:pt x="844763" y="243374"/>
                  <a:pt x="840876" y="243374"/>
                </a:cubicBezTo>
                <a:cubicBezTo>
                  <a:pt x="841848" y="242402"/>
                  <a:pt x="842334" y="240945"/>
                  <a:pt x="842334" y="239002"/>
                </a:cubicBezTo>
                <a:cubicBezTo>
                  <a:pt x="842334" y="237058"/>
                  <a:pt x="841605" y="234872"/>
                  <a:pt x="840148" y="232444"/>
                </a:cubicBezTo>
                <a:cubicBezTo>
                  <a:pt x="838690" y="230015"/>
                  <a:pt x="837476" y="227829"/>
                  <a:pt x="836504" y="225886"/>
                </a:cubicBezTo>
                <a:cubicBezTo>
                  <a:pt x="839419" y="224914"/>
                  <a:pt x="841362" y="222971"/>
                  <a:pt x="842334" y="220056"/>
                </a:cubicBezTo>
                <a:cubicBezTo>
                  <a:pt x="842334" y="227829"/>
                  <a:pt x="843305" y="233658"/>
                  <a:pt x="845248" y="237544"/>
                </a:cubicBezTo>
                <a:lnTo>
                  <a:pt x="846706" y="240459"/>
                </a:lnTo>
                <a:cubicBezTo>
                  <a:pt x="850592" y="239487"/>
                  <a:pt x="852535" y="240216"/>
                  <a:pt x="852535" y="242645"/>
                </a:cubicBezTo>
                <a:cubicBezTo>
                  <a:pt x="852535" y="245074"/>
                  <a:pt x="852535" y="246774"/>
                  <a:pt x="852535" y="247746"/>
                </a:cubicBezTo>
                <a:cubicBezTo>
                  <a:pt x="850592" y="252603"/>
                  <a:pt x="852535" y="255032"/>
                  <a:pt x="858364" y="255032"/>
                </a:cubicBezTo>
                <a:cubicBezTo>
                  <a:pt x="862250" y="256004"/>
                  <a:pt x="864193" y="259404"/>
                  <a:pt x="864193" y="265233"/>
                </a:cubicBezTo>
                <a:cubicBezTo>
                  <a:pt x="863222" y="267176"/>
                  <a:pt x="863465" y="268877"/>
                  <a:pt x="864922" y="270334"/>
                </a:cubicBezTo>
                <a:cubicBezTo>
                  <a:pt x="866380" y="271791"/>
                  <a:pt x="868565" y="272034"/>
                  <a:pt x="871480" y="271063"/>
                </a:cubicBezTo>
                <a:cubicBezTo>
                  <a:pt x="872452" y="270091"/>
                  <a:pt x="874395" y="269605"/>
                  <a:pt x="877309" y="269605"/>
                </a:cubicBezTo>
                <a:cubicBezTo>
                  <a:pt x="880224" y="269605"/>
                  <a:pt x="882653" y="270820"/>
                  <a:pt x="884596" y="273249"/>
                </a:cubicBezTo>
                <a:cubicBezTo>
                  <a:pt x="886539" y="275678"/>
                  <a:pt x="887511" y="278835"/>
                  <a:pt x="887511" y="282721"/>
                </a:cubicBezTo>
                <a:lnTo>
                  <a:pt x="880224" y="282721"/>
                </a:lnTo>
                <a:cubicBezTo>
                  <a:pt x="879253" y="284664"/>
                  <a:pt x="879010" y="286365"/>
                  <a:pt x="879495" y="287822"/>
                </a:cubicBezTo>
                <a:cubicBezTo>
                  <a:pt x="879981" y="289279"/>
                  <a:pt x="880224" y="290494"/>
                  <a:pt x="880224" y="291465"/>
                </a:cubicBezTo>
                <a:cubicBezTo>
                  <a:pt x="881196" y="291465"/>
                  <a:pt x="882896" y="291222"/>
                  <a:pt x="885325" y="290737"/>
                </a:cubicBezTo>
                <a:cubicBezTo>
                  <a:pt x="887754" y="290251"/>
                  <a:pt x="888968" y="290494"/>
                  <a:pt x="888968" y="291465"/>
                </a:cubicBezTo>
                <a:cubicBezTo>
                  <a:pt x="890911" y="293408"/>
                  <a:pt x="893826" y="295837"/>
                  <a:pt x="897712" y="298752"/>
                </a:cubicBezTo>
                <a:cubicBezTo>
                  <a:pt x="901598" y="301667"/>
                  <a:pt x="903541" y="305067"/>
                  <a:pt x="903541" y="308953"/>
                </a:cubicBezTo>
                <a:cubicBezTo>
                  <a:pt x="903541" y="315754"/>
                  <a:pt x="908885" y="323041"/>
                  <a:pt x="919572" y="330813"/>
                </a:cubicBezTo>
                <a:cubicBezTo>
                  <a:pt x="920543" y="331785"/>
                  <a:pt x="921758" y="333485"/>
                  <a:pt x="923215" y="335914"/>
                </a:cubicBezTo>
                <a:cubicBezTo>
                  <a:pt x="924673" y="338343"/>
                  <a:pt x="925401" y="340529"/>
                  <a:pt x="925401" y="342472"/>
                </a:cubicBezTo>
                <a:cubicBezTo>
                  <a:pt x="928316" y="353159"/>
                  <a:pt x="932688" y="361417"/>
                  <a:pt x="938517" y="367246"/>
                </a:cubicBezTo>
                <a:lnTo>
                  <a:pt x="948718" y="378905"/>
                </a:lnTo>
                <a:cubicBezTo>
                  <a:pt x="950661" y="384734"/>
                  <a:pt x="953576" y="390806"/>
                  <a:pt x="957462" y="397121"/>
                </a:cubicBezTo>
                <a:cubicBezTo>
                  <a:pt x="961349" y="403436"/>
                  <a:pt x="963777" y="409023"/>
                  <a:pt x="964749" y="413881"/>
                </a:cubicBezTo>
                <a:cubicBezTo>
                  <a:pt x="968635" y="419710"/>
                  <a:pt x="971793" y="425296"/>
                  <a:pt x="974222" y="430640"/>
                </a:cubicBezTo>
                <a:cubicBezTo>
                  <a:pt x="976650" y="435983"/>
                  <a:pt x="979322" y="440598"/>
                  <a:pt x="982237" y="444484"/>
                </a:cubicBezTo>
                <a:cubicBezTo>
                  <a:pt x="983208" y="445456"/>
                  <a:pt x="985152" y="450314"/>
                  <a:pt x="988066" y="459058"/>
                </a:cubicBezTo>
                <a:cubicBezTo>
                  <a:pt x="989038" y="461972"/>
                  <a:pt x="994867" y="469745"/>
                  <a:pt x="1005554" y="482375"/>
                </a:cubicBezTo>
                <a:cubicBezTo>
                  <a:pt x="1006526" y="488204"/>
                  <a:pt x="1010898" y="495005"/>
                  <a:pt x="1018670" y="502777"/>
                </a:cubicBezTo>
                <a:lnTo>
                  <a:pt x="1021585" y="505692"/>
                </a:lnTo>
                <a:cubicBezTo>
                  <a:pt x="1019642" y="508607"/>
                  <a:pt x="1020127" y="510550"/>
                  <a:pt x="1023042" y="511521"/>
                </a:cubicBezTo>
                <a:cubicBezTo>
                  <a:pt x="1025957" y="512493"/>
                  <a:pt x="1028386" y="513464"/>
                  <a:pt x="1030329" y="514436"/>
                </a:cubicBezTo>
                <a:cubicBezTo>
                  <a:pt x="1037129" y="520265"/>
                  <a:pt x="1043444" y="530467"/>
                  <a:pt x="1049274" y="545040"/>
                </a:cubicBezTo>
                <a:cubicBezTo>
                  <a:pt x="1055103" y="555727"/>
                  <a:pt x="1058989" y="572729"/>
                  <a:pt x="1060932" y="596046"/>
                </a:cubicBezTo>
                <a:cubicBezTo>
                  <a:pt x="1060932" y="598961"/>
                  <a:pt x="1063361" y="611591"/>
                  <a:pt x="1068219" y="633937"/>
                </a:cubicBezTo>
                <a:lnTo>
                  <a:pt x="1058018" y="625193"/>
                </a:lnTo>
                <a:lnTo>
                  <a:pt x="1055103" y="623735"/>
                </a:lnTo>
                <a:cubicBezTo>
                  <a:pt x="1050245" y="623735"/>
                  <a:pt x="1046845" y="626650"/>
                  <a:pt x="1044902" y="632479"/>
                </a:cubicBezTo>
                <a:cubicBezTo>
                  <a:pt x="1043930" y="633451"/>
                  <a:pt x="1043930" y="635880"/>
                  <a:pt x="1044902" y="639766"/>
                </a:cubicBezTo>
                <a:cubicBezTo>
                  <a:pt x="1045873" y="643652"/>
                  <a:pt x="1045873" y="646567"/>
                  <a:pt x="1044902" y="648510"/>
                </a:cubicBezTo>
                <a:lnTo>
                  <a:pt x="1044902" y="654339"/>
                </a:lnTo>
                <a:cubicBezTo>
                  <a:pt x="1044902" y="660169"/>
                  <a:pt x="1042473" y="664540"/>
                  <a:pt x="1037615" y="667455"/>
                </a:cubicBezTo>
                <a:lnTo>
                  <a:pt x="1036158" y="667455"/>
                </a:lnTo>
                <a:cubicBezTo>
                  <a:pt x="1035186" y="669398"/>
                  <a:pt x="1033972" y="671341"/>
                  <a:pt x="1032514" y="673284"/>
                </a:cubicBezTo>
                <a:cubicBezTo>
                  <a:pt x="1031057" y="675228"/>
                  <a:pt x="1029357" y="676199"/>
                  <a:pt x="1027414" y="676199"/>
                </a:cubicBezTo>
                <a:cubicBezTo>
                  <a:pt x="1025471" y="677171"/>
                  <a:pt x="1023528" y="677171"/>
                  <a:pt x="1021585" y="676199"/>
                </a:cubicBezTo>
                <a:cubicBezTo>
                  <a:pt x="1019642" y="675228"/>
                  <a:pt x="1017698" y="674742"/>
                  <a:pt x="1015755" y="674742"/>
                </a:cubicBezTo>
                <a:cubicBezTo>
                  <a:pt x="1011869" y="673770"/>
                  <a:pt x="1008954" y="671584"/>
                  <a:pt x="1007011" y="668184"/>
                </a:cubicBezTo>
                <a:cubicBezTo>
                  <a:pt x="1005068" y="664783"/>
                  <a:pt x="1004097" y="662597"/>
                  <a:pt x="1004097" y="661626"/>
                </a:cubicBezTo>
                <a:cubicBezTo>
                  <a:pt x="1004097" y="660654"/>
                  <a:pt x="1002882" y="659440"/>
                  <a:pt x="1000453" y="657983"/>
                </a:cubicBezTo>
                <a:cubicBezTo>
                  <a:pt x="998024" y="656525"/>
                  <a:pt x="996324" y="655311"/>
                  <a:pt x="995353" y="654339"/>
                </a:cubicBezTo>
                <a:lnTo>
                  <a:pt x="993895" y="667455"/>
                </a:lnTo>
                <a:lnTo>
                  <a:pt x="992438" y="667455"/>
                </a:lnTo>
                <a:cubicBezTo>
                  <a:pt x="991467" y="667455"/>
                  <a:pt x="991224" y="667212"/>
                  <a:pt x="991709" y="666727"/>
                </a:cubicBezTo>
                <a:cubicBezTo>
                  <a:pt x="992195" y="666241"/>
                  <a:pt x="991952" y="665512"/>
                  <a:pt x="990981" y="664540"/>
                </a:cubicBezTo>
                <a:lnTo>
                  <a:pt x="990981" y="665998"/>
                </a:lnTo>
                <a:cubicBezTo>
                  <a:pt x="990981" y="666969"/>
                  <a:pt x="990738" y="668670"/>
                  <a:pt x="990252" y="671099"/>
                </a:cubicBezTo>
                <a:cubicBezTo>
                  <a:pt x="989766" y="673527"/>
                  <a:pt x="990009" y="675228"/>
                  <a:pt x="990981" y="676199"/>
                </a:cubicBezTo>
                <a:lnTo>
                  <a:pt x="973493" y="682028"/>
                </a:lnTo>
                <a:cubicBezTo>
                  <a:pt x="971550" y="682028"/>
                  <a:pt x="969850" y="682514"/>
                  <a:pt x="968392" y="683486"/>
                </a:cubicBezTo>
                <a:cubicBezTo>
                  <a:pt x="966935" y="684457"/>
                  <a:pt x="965721" y="685429"/>
                  <a:pt x="964749" y="686400"/>
                </a:cubicBezTo>
                <a:cubicBezTo>
                  <a:pt x="962806" y="688343"/>
                  <a:pt x="959891" y="689315"/>
                  <a:pt x="956005" y="689315"/>
                </a:cubicBezTo>
                <a:cubicBezTo>
                  <a:pt x="950176" y="693201"/>
                  <a:pt x="942646" y="697816"/>
                  <a:pt x="933416" y="703160"/>
                </a:cubicBezTo>
                <a:cubicBezTo>
                  <a:pt x="924187" y="708503"/>
                  <a:pt x="910828" y="716518"/>
                  <a:pt x="893340" y="727205"/>
                </a:cubicBezTo>
                <a:lnTo>
                  <a:pt x="877309" y="728663"/>
                </a:lnTo>
                <a:cubicBezTo>
                  <a:pt x="889940" y="730606"/>
                  <a:pt x="909371" y="731577"/>
                  <a:pt x="935603" y="731577"/>
                </a:cubicBezTo>
                <a:cubicBezTo>
                  <a:pt x="942403" y="732549"/>
                  <a:pt x="952605" y="733035"/>
                  <a:pt x="966206" y="733035"/>
                </a:cubicBezTo>
                <a:cubicBezTo>
                  <a:pt x="972036" y="734978"/>
                  <a:pt x="978836" y="735707"/>
                  <a:pt x="986609" y="735221"/>
                </a:cubicBezTo>
                <a:cubicBezTo>
                  <a:pt x="994381" y="734735"/>
                  <a:pt x="999725" y="734492"/>
                  <a:pt x="1002639" y="734492"/>
                </a:cubicBezTo>
                <a:lnTo>
                  <a:pt x="1005554" y="724291"/>
                </a:lnTo>
                <a:cubicBezTo>
                  <a:pt x="1033729" y="722348"/>
                  <a:pt x="1054131" y="721862"/>
                  <a:pt x="1066762" y="722834"/>
                </a:cubicBezTo>
                <a:cubicBezTo>
                  <a:pt x="1064819" y="723805"/>
                  <a:pt x="1063118" y="724777"/>
                  <a:pt x="1061661" y="725748"/>
                </a:cubicBezTo>
                <a:cubicBezTo>
                  <a:pt x="1060204" y="726720"/>
                  <a:pt x="1058503" y="727691"/>
                  <a:pt x="1056560" y="728663"/>
                </a:cubicBezTo>
                <a:lnTo>
                  <a:pt x="1056560" y="730120"/>
                </a:lnTo>
                <a:cubicBezTo>
                  <a:pt x="1058503" y="730120"/>
                  <a:pt x="1060932" y="730363"/>
                  <a:pt x="1063847" y="730849"/>
                </a:cubicBezTo>
                <a:cubicBezTo>
                  <a:pt x="1066762" y="731335"/>
                  <a:pt x="1070162" y="731092"/>
                  <a:pt x="1074048" y="730120"/>
                </a:cubicBezTo>
                <a:cubicBezTo>
                  <a:pt x="1087650" y="726234"/>
                  <a:pt x="1097851" y="723805"/>
                  <a:pt x="1104652" y="722834"/>
                </a:cubicBezTo>
                <a:cubicBezTo>
                  <a:pt x="1114368" y="717976"/>
                  <a:pt x="1121169" y="717004"/>
                  <a:pt x="1125055" y="719919"/>
                </a:cubicBezTo>
                <a:cubicBezTo>
                  <a:pt x="1148372" y="734492"/>
                  <a:pt x="1175089" y="749551"/>
                  <a:pt x="1205208" y="765096"/>
                </a:cubicBezTo>
                <a:cubicBezTo>
                  <a:pt x="1211037" y="768011"/>
                  <a:pt x="1217352" y="775783"/>
                  <a:pt x="1224153" y="788413"/>
                </a:cubicBezTo>
                <a:cubicBezTo>
                  <a:pt x="1228039" y="802015"/>
                  <a:pt x="1235326" y="813188"/>
                  <a:pt x="1246013" y="821932"/>
                </a:cubicBezTo>
                <a:cubicBezTo>
                  <a:pt x="1259614" y="830676"/>
                  <a:pt x="1266901" y="839905"/>
                  <a:pt x="1267872" y="849621"/>
                </a:cubicBezTo>
                <a:cubicBezTo>
                  <a:pt x="1267872" y="855450"/>
                  <a:pt x="1271273" y="860794"/>
                  <a:pt x="1278074" y="865651"/>
                </a:cubicBezTo>
                <a:cubicBezTo>
                  <a:pt x="1281960" y="869538"/>
                  <a:pt x="1286575" y="872938"/>
                  <a:pt x="1291918" y="875853"/>
                </a:cubicBezTo>
                <a:cubicBezTo>
                  <a:pt x="1297262" y="878767"/>
                  <a:pt x="1300905" y="880710"/>
                  <a:pt x="1302848" y="881682"/>
                </a:cubicBezTo>
                <a:cubicBezTo>
                  <a:pt x="1306735" y="886540"/>
                  <a:pt x="1308678" y="891883"/>
                  <a:pt x="1308678" y="897712"/>
                </a:cubicBezTo>
                <a:cubicBezTo>
                  <a:pt x="1308678" y="903542"/>
                  <a:pt x="1307220" y="909371"/>
                  <a:pt x="1304306" y="915200"/>
                </a:cubicBezTo>
                <a:cubicBezTo>
                  <a:pt x="1301391" y="920058"/>
                  <a:pt x="1299934" y="925888"/>
                  <a:pt x="1299934" y="932688"/>
                </a:cubicBezTo>
                <a:cubicBezTo>
                  <a:pt x="1299934" y="939489"/>
                  <a:pt x="1299934" y="943861"/>
                  <a:pt x="1299934" y="945804"/>
                </a:cubicBezTo>
                <a:lnTo>
                  <a:pt x="1299934" y="953091"/>
                </a:lnTo>
                <a:cubicBezTo>
                  <a:pt x="1299934" y="965721"/>
                  <a:pt x="1293619" y="970093"/>
                  <a:pt x="1280988" y="966207"/>
                </a:cubicBezTo>
                <a:cubicBezTo>
                  <a:pt x="1276131" y="965235"/>
                  <a:pt x="1267144" y="964264"/>
                  <a:pt x="1254028" y="963292"/>
                </a:cubicBezTo>
                <a:cubicBezTo>
                  <a:pt x="1240912" y="962321"/>
                  <a:pt x="1228525" y="957949"/>
                  <a:pt x="1216866" y="950176"/>
                </a:cubicBezTo>
                <a:cubicBezTo>
                  <a:pt x="1215895" y="950176"/>
                  <a:pt x="1214923" y="949933"/>
                  <a:pt x="1213952" y="949448"/>
                </a:cubicBezTo>
                <a:cubicBezTo>
                  <a:pt x="1212980" y="948962"/>
                  <a:pt x="1211523" y="948719"/>
                  <a:pt x="1209580" y="948719"/>
                </a:cubicBezTo>
                <a:lnTo>
                  <a:pt x="1202293" y="948719"/>
                </a:lnTo>
                <a:cubicBezTo>
                  <a:pt x="1191606" y="948719"/>
                  <a:pt x="1183833" y="945318"/>
                  <a:pt x="1178976" y="938518"/>
                </a:cubicBezTo>
                <a:cubicBezTo>
                  <a:pt x="1178004" y="937546"/>
                  <a:pt x="1176790" y="936574"/>
                  <a:pt x="1175332" y="935603"/>
                </a:cubicBezTo>
                <a:cubicBezTo>
                  <a:pt x="1173875" y="934631"/>
                  <a:pt x="1173146" y="934631"/>
                  <a:pt x="1173146" y="935603"/>
                </a:cubicBezTo>
                <a:lnTo>
                  <a:pt x="1165860" y="938518"/>
                </a:lnTo>
                <a:cubicBezTo>
                  <a:pt x="1161974" y="938518"/>
                  <a:pt x="1158816" y="938032"/>
                  <a:pt x="1156387" y="937060"/>
                </a:cubicBezTo>
                <a:cubicBezTo>
                  <a:pt x="1153958" y="936089"/>
                  <a:pt x="1151772" y="935117"/>
                  <a:pt x="1149829" y="934146"/>
                </a:cubicBezTo>
                <a:cubicBezTo>
                  <a:pt x="1139142" y="930259"/>
                  <a:pt x="1118254" y="926373"/>
                  <a:pt x="1087164" y="922487"/>
                </a:cubicBezTo>
                <a:lnTo>
                  <a:pt x="1058018" y="918115"/>
                </a:lnTo>
                <a:cubicBezTo>
                  <a:pt x="1040530" y="915200"/>
                  <a:pt x="1030814" y="913743"/>
                  <a:pt x="1028871" y="913743"/>
                </a:cubicBezTo>
                <a:lnTo>
                  <a:pt x="1005554" y="913743"/>
                </a:lnTo>
                <a:lnTo>
                  <a:pt x="938517" y="916658"/>
                </a:lnTo>
                <a:cubicBezTo>
                  <a:pt x="930745" y="917629"/>
                  <a:pt x="922972" y="917872"/>
                  <a:pt x="915200" y="917386"/>
                </a:cubicBezTo>
                <a:cubicBezTo>
                  <a:pt x="907427" y="916901"/>
                  <a:pt x="899655" y="917144"/>
                  <a:pt x="891883" y="918115"/>
                </a:cubicBezTo>
                <a:cubicBezTo>
                  <a:pt x="879253" y="917144"/>
                  <a:pt x="866380" y="917629"/>
                  <a:pt x="853264" y="919572"/>
                </a:cubicBezTo>
                <a:cubicBezTo>
                  <a:pt x="840148" y="921516"/>
                  <a:pt x="831161" y="922973"/>
                  <a:pt x="826303" y="923944"/>
                </a:cubicBezTo>
                <a:lnTo>
                  <a:pt x="801529" y="923944"/>
                </a:lnTo>
                <a:cubicBezTo>
                  <a:pt x="809301" y="958920"/>
                  <a:pt x="815616" y="984666"/>
                  <a:pt x="820474" y="1001183"/>
                </a:cubicBezTo>
                <a:cubicBezTo>
                  <a:pt x="825331" y="1018671"/>
                  <a:pt x="827760" y="1035673"/>
                  <a:pt x="827760" y="1052189"/>
                </a:cubicBezTo>
                <a:cubicBezTo>
                  <a:pt x="827760" y="1073563"/>
                  <a:pt x="827275" y="1089108"/>
                  <a:pt x="826303" y="1098823"/>
                </a:cubicBezTo>
                <a:lnTo>
                  <a:pt x="827760" y="1106110"/>
                </a:lnTo>
                <a:cubicBezTo>
                  <a:pt x="828732" y="1107082"/>
                  <a:pt x="829218" y="1109510"/>
                  <a:pt x="829218" y="1113397"/>
                </a:cubicBezTo>
                <a:cubicBezTo>
                  <a:pt x="823388" y="1114368"/>
                  <a:pt x="820474" y="1117040"/>
                  <a:pt x="820474" y="1121412"/>
                </a:cubicBezTo>
                <a:cubicBezTo>
                  <a:pt x="820474" y="1125784"/>
                  <a:pt x="820474" y="1128456"/>
                  <a:pt x="820474" y="1129427"/>
                </a:cubicBezTo>
                <a:cubicBezTo>
                  <a:pt x="819502" y="1137200"/>
                  <a:pt x="815616" y="1147887"/>
                  <a:pt x="808815" y="1161488"/>
                </a:cubicBezTo>
                <a:cubicBezTo>
                  <a:pt x="805901" y="1167318"/>
                  <a:pt x="803472" y="1177033"/>
                  <a:pt x="801529" y="1190635"/>
                </a:cubicBezTo>
                <a:cubicBezTo>
                  <a:pt x="800557" y="1199379"/>
                  <a:pt x="798128" y="1209094"/>
                  <a:pt x="794242" y="1219781"/>
                </a:cubicBezTo>
                <a:cubicBezTo>
                  <a:pt x="788413" y="1239212"/>
                  <a:pt x="782583" y="1253300"/>
                  <a:pt x="776754" y="1262044"/>
                </a:cubicBezTo>
                <a:cubicBezTo>
                  <a:pt x="767039" y="1286333"/>
                  <a:pt x="755380" y="1307221"/>
                  <a:pt x="741778" y="1324709"/>
                </a:cubicBezTo>
                <a:cubicBezTo>
                  <a:pt x="740807" y="1325680"/>
                  <a:pt x="738864" y="1328595"/>
                  <a:pt x="735949" y="1333453"/>
                </a:cubicBezTo>
                <a:cubicBezTo>
                  <a:pt x="733034" y="1338310"/>
                  <a:pt x="727691" y="1341711"/>
                  <a:pt x="719918" y="1343654"/>
                </a:cubicBezTo>
                <a:cubicBezTo>
                  <a:pt x="717004" y="1343654"/>
                  <a:pt x="714089" y="1346083"/>
                  <a:pt x="711174" y="1350941"/>
                </a:cubicBezTo>
                <a:lnTo>
                  <a:pt x="703888" y="1361142"/>
                </a:lnTo>
                <a:cubicBezTo>
                  <a:pt x="698058" y="1370857"/>
                  <a:pt x="690772" y="1375715"/>
                  <a:pt x="682028" y="1375715"/>
                </a:cubicBezTo>
                <a:cubicBezTo>
                  <a:pt x="677170" y="1375715"/>
                  <a:pt x="672798" y="1373772"/>
                  <a:pt x="668912" y="1369886"/>
                </a:cubicBezTo>
                <a:cubicBezTo>
                  <a:pt x="666969" y="1368914"/>
                  <a:pt x="665997" y="1365028"/>
                  <a:pt x="665997" y="1358227"/>
                </a:cubicBezTo>
                <a:cubicBezTo>
                  <a:pt x="665026" y="1351426"/>
                  <a:pt x="660654" y="1348997"/>
                  <a:pt x="652881" y="1350941"/>
                </a:cubicBezTo>
                <a:cubicBezTo>
                  <a:pt x="642194" y="1350941"/>
                  <a:pt x="634908" y="1352398"/>
                  <a:pt x="631022" y="1355313"/>
                </a:cubicBezTo>
                <a:cubicBezTo>
                  <a:pt x="617420" y="1356284"/>
                  <a:pt x="601389" y="1360170"/>
                  <a:pt x="582930" y="1366971"/>
                </a:cubicBezTo>
                <a:cubicBezTo>
                  <a:pt x="581958" y="1366971"/>
                  <a:pt x="581230" y="1367214"/>
                  <a:pt x="580744" y="1367700"/>
                </a:cubicBezTo>
                <a:cubicBezTo>
                  <a:pt x="580258" y="1368186"/>
                  <a:pt x="579529" y="1368914"/>
                  <a:pt x="578558" y="1369886"/>
                </a:cubicBezTo>
                <a:cubicBezTo>
                  <a:pt x="579529" y="1370857"/>
                  <a:pt x="581715" y="1372800"/>
                  <a:pt x="585116" y="1375715"/>
                </a:cubicBezTo>
                <a:cubicBezTo>
                  <a:pt x="588516" y="1378630"/>
                  <a:pt x="593131" y="1378144"/>
                  <a:pt x="598960" y="1374258"/>
                </a:cubicBezTo>
                <a:lnTo>
                  <a:pt x="610619" y="1378630"/>
                </a:lnTo>
                <a:cubicBezTo>
                  <a:pt x="607704" y="1384459"/>
                  <a:pt x="603818" y="1388588"/>
                  <a:pt x="598960" y="1391017"/>
                </a:cubicBezTo>
                <a:cubicBezTo>
                  <a:pt x="594103" y="1393446"/>
                  <a:pt x="587302" y="1395632"/>
                  <a:pt x="578558" y="1397575"/>
                </a:cubicBezTo>
                <a:cubicBezTo>
                  <a:pt x="558155" y="1405347"/>
                  <a:pt x="539210" y="1409234"/>
                  <a:pt x="521722" y="1409234"/>
                </a:cubicBezTo>
                <a:cubicBezTo>
                  <a:pt x="514921" y="1409234"/>
                  <a:pt x="504720" y="1408262"/>
                  <a:pt x="491118" y="1406319"/>
                </a:cubicBezTo>
                <a:cubicBezTo>
                  <a:pt x="490147" y="1405347"/>
                  <a:pt x="488204" y="1404862"/>
                  <a:pt x="485289" y="1404862"/>
                </a:cubicBezTo>
                <a:cubicBezTo>
                  <a:pt x="482374" y="1404862"/>
                  <a:pt x="478002" y="1405833"/>
                  <a:pt x="472173" y="1407776"/>
                </a:cubicBezTo>
                <a:cubicBezTo>
                  <a:pt x="470230" y="1408748"/>
                  <a:pt x="467315" y="1409234"/>
                  <a:pt x="463429" y="1409234"/>
                </a:cubicBezTo>
                <a:cubicBezTo>
                  <a:pt x="459543" y="1409234"/>
                  <a:pt x="455414" y="1408019"/>
                  <a:pt x="451042" y="1405590"/>
                </a:cubicBezTo>
                <a:cubicBezTo>
                  <a:pt x="446670" y="1403161"/>
                  <a:pt x="443027" y="1401461"/>
                  <a:pt x="440112" y="1400490"/>
                </a:cubicBezTo>
                <a:cubicBezTo>
                  <a:pt x="428453" y="1392717"/>
                  <a:pt x="418738" y="1386888"/>
                  <a:pt x="410965" y="1383002"/>
                </a:cubicBezTo>
                <a:cubicBezTo>
                  <a:pt x="409022" y="1382030"/>
                  <a:pt x="405865" y="1380573"/>
                  <a:pt x="401493" y="1378630"/>
                </a:cubicBezTo>
                <a:cubicBezTo>
                  <a:pt x="397121" y="1376687"/>
                  <a:pt x="394449" y="1374258"/>
                  <a:pt x="393478" y="1371343"/>
                </a:cubicBezTo>
                <a:cubicBezTo>
                  <a:pt x="375018" y="1356770"/>
                  <a:pt x="350244" y="1334424"/>
                  <a:pt x="319154" y="1304306"/>
                </a:cubicBezTo>
                <a:cubicBezTo>
                  <a:pt x="281264" y="1266416"/>
                  <a:pt x="248717" y="1221724"/>
                  <a:pt x="221513" y="1170232"/>
                </a:cubicBezTo>
                <a:cubicBezTo>
                  <a:pt x="220542" y="1168289"/>
                  <a:pt x="220056" y="1164889"/>
                  <a:pt x="220056" y="1160031"/>
                </a:cubicBezTo>
                <a:cubicBezTo>
                  <a:pt x="220056" y="1155173"/>
                  <a:pt x="221513" y="1149830"/>
                  <a:pt x="224428" y="1144001"/>
                </a:cubicBezTo>
                <a:cubicBezTo>
                  <a:pt x="226371" y="1141086"/>
                  <a:pt x="229043" y="1135499"/>
                  <a:pt x="232443" y="1127241"/>
                </a:cubicBezTo>
                <a:cubicBezTo>
                  <a:pt x="235844" y="1118983"/>
                  <a:pt x="239001" y="1112911"/>
                  <a:pt x="241916" y="1109025"/>
                </a:cubicBezTo>
                <a:cubicBezTo>
                  <a:pt x="252603" y="1091537"/>
                  <a:pt x="272520" y="1075992"/>
                  <a:pt x="301666" y="1062390"/>
                </a:cubicBezTo>
                <a:cubicBezTo>
                  <a:pt x="355101" y="1037130"/>
                  <a:pt x="418738" y="1014299"/>
                  <a:pt x="492576" y="993896"/>
                </a:cubicBezTo>
                <a:cubicBezTo>
                  <a:pt x="496462" y="991953"/>
                  <a:pt x="501320" y="989767"/>
                  <a:pt x="507149" y="987338"/>
                </a:cubicBezTo>
                <a:cubicBezTo>
                  <a:pt x="512978" y="984909"/>
                  <a:pt x="519293" y="982723"/>
                  <a:pt x="526094" y="980780"/>
                </a:cubicBezTo>
                <a:cubicBezTo>
                  <a:pt x="530952" y="978837"/>
                  <a:pt x="543339" y="973979"/>
                  <a:pt x="563256" y="966207"/>
                </a:cubicBezTo>
                <a:cubicBezTo>
                  <a:pt x="583173" y="958434"/>
                  <a:pt x="594103" y="955034"/>
                  <a:pt x="596046" y="956006"/>
                </a:cubicBezTo>
                <a:cubicBezTo>
                  <a:pt x="586330" y="959892"/>
                  <a:pt x="573457" y="966207"/>
                  <a:pt x="557427" y="974951"/>
                </a:cubicBezTo>
                <a:cubicBezTo>
                  <a:pt x="541396" y="983695"/>
                  <a:pt x="529009" y="990495"/>
                  <a:pt x="520265" y="995353"/>
                </a:cubicBezTo>
                <a:lnTo>
                  <a:pt x="529009" y="996811"/>
                </a:lnTo>
                <a:cubicBezTo>
                  <a:pt x="529009" y="996811"/>
                  <a:pt x="529252" y="997054"/>
                  <a:pt x="529737" y="997539"/>
                </a:cubicBezTo>
                <a:cubicBezTo>
                  <a:pt x="530223" y="998025"/>
                  <a:pt x="530466" y="998268"/>
                  <a:pt x="530466" y="998268"/>
                </a:cubicBezTo>
                <a:cubicBezTo>
                  <a:pt x="525608" y="1021585"/>
                  <a:pt x="510549" y="1042473"/>
                  <a:pt x="485289" y="1060933"/>
                </a:cubicBezTo>
                <a:cubicBezTo>
                  <a:pt x="477517" y="1065791"/>
                  <a:pt x="466830" y="1074049"/>
                  <a:pt x="453228" y="1085707"/>
                </a:cubicBezTo>
                <a:cubicBezTo>
                  <a:pt x="448370" y="1086679"/>
                  <a:pt x="443998" y="1089108"/>
                  <a:pt x="440112" y="1092994"/>
                </a:cubicBezTo>
                <a:cubicBezTo>
                  <a:pt x="436226" y="1094937"/>
                  <a:pt x="433311" y="1096880"/>
                  <a:pt x="431368" y="1098823"/>
                </a:cubicBezTo>
                <a:lnTo>
                  <a:pt x="431368" y="1100281"/>
                </a:lnTo>
                <a:cubicBezTo>
                  <a:pt x="425539" y="1101252"/>
                  <a:pt x="419224" y="1105138"/>
                  <a:pt x="412423" y="1111939"/>
                </a:cubicBezTo>
                <a:cubicBezTo>
                  <a:pt x="405622" y="1118740"/>
                  <a:pt x="399793" y="1122626"/>
                  <a:pt x="394935" y="1123598"/>
                </a:cubicBezTo>
                <a:cubicBezTo>
                  <a:pt x="392992" y="1123598"/>
                  <a:pt x="391777" y="1124084"/>
                  <a:pt x="391292" y="1125055"/>
                </a:cubicBezTo>
                <a:cubicBezTo>
                  <a:pt x="390806" y="1126027"/>
                  <a:pt x="390077" y="1126513"/>
                  <a:pt x="389106" y="1126513"/>
                </a:cubicBezTo>
                <a:cubicBezTo>
                  <a:pt x="384248" y="1133313"/>
                  <a:pt x="377204" y="1142543"/>
                  <a:pt x="367974" y="1154202"/>
                </a:cubicBezTo>
                <a:cubicBezTo>
                  <a:pt x="358745" y="1165860"/>
                  <a:pt x="352672" y="1177033"/>
                  <a:pt x="349758" y="1187720"/>
                </a:cubicBezTo>
                <a:lnTo>
                  <a:pt x="348301" y="1199379"/>
                </a:lnTo>
                <a:cubicBezTo>
                  <a:pt x="348301" y="1204237"/>
                  <a:pt x="350729" y="1208608"/>
                  <a:pt x="355587" y="1212495"/>
                </a:cubicBezTo>
                <a:lnTo>
                  <a:pt x="351215" y="1224153"/>
                </a:lnTo>
                <a:lnTo>
                  <a:pt x="373075" y="1240184"/>
                </a:lnTo>
                <a:lnTo>
                  <a:pt x="384734" y="1243099"/>
                </a:lnTo>
                <a:cubicBezTo>
                  <a:pt x="387648" y="1245042"/>
                  <a:pt x="391534" y="1246742"/>
                  <a:pt x="396392" y="1248199"/>
                </a:cubicBezTo>
                <a:cubicBezTo>
                  <a:pt x="401250" y="1249657"/>
                  <a:pt x="403679" y="1251357"/>
                  <a:pt x="403679" y="1253300"/>
                </a:cubicBezTo>
                <a:cubicBezTo>
                  <a:pt x="407565" y="1260101"/>
                  <a:pt x="413880" y="1263501"/>
                  <a:pt x="422624" y="1263501"/>
                </a:cubicBezTo>
                <a:lnTo>
                  <a:pt x="440112" y="1262044"/>
                </a:lnTo>
                <a:cubicBezTo>
                  <a:pt x="457600" y="1258158"/>
                  <a:pt x="475088" y="1252328"/>
                  <a:pt x="492576" y="1244556"/>
                </a:cubicBezTo>
                <a:cubicBezTo>
                  <a:pt x="495490" y="1242613"/>
                  <a:pt x="503020" y="1237998"/>
                  <a:pt x="515164" y="1230711"/>
                </a:cubicBezTo>
                <a:cubicBezTo>
                  <a:pt x="527309" y="1223425"/>
                  <a:pt x="537753" y="1214924"/>
                  <a:pt x="546497" y="1205208"/>
                </a:cubicBezTo>
                <a:cubicBezTo>
                  <a:pt x="560098" y="1189663"/>
                  <a:pt x="571757" y="1172661"/>
                  <a:pt x="581472" y="1154202"/>
                </a:cubicBezTo>
                <a:cubicBezTo>
                  <a:pt x="591188" y="1135742"/>
                  <a:pt x="601389" y="1112911"/>
                  <a:pt x="612076" y="1085707"/>
                </a:cubicBezTo>
                <a:cubicBezTo>
                  <a:pt x="623735" y="1050732"/>
                  <a:pt x="631022" y="1012841"/>
                  <a:pt x="633936" y="972036"/>
                </a:cubicBezTo>
                <a:cubicBezTo>
                  <a:pt x="633936" y="968150"/>
                  <a:pt x="634665" y="964021"/>
                  <a:pt x="636122" y="959649"/>
                </a:cubicBezTo>
                <a:cubicBezTo>
                  <a:pt x="637579" y="955277"/>
                  <a:pt x="638308" y="951148"/>
                  <a:pt x="638308" y="947261"/>
                </a:cubicBezTo>
                <a:cubicBezTo>
                  <a:pt x="638308" y="941432"/>
                  <a:pt x="636608" y="937060"/>
                  <a:pt x="633208" y="934146"/>
                </a:cubicBezTo>
                <a:cubicBezTo>
                  <a:pt x="629807" y="931231"/>
                  <a:pt x="625192" y="931231"/>
                  <a:pt x="619363" y="934146"/>
                </a:cubicBezTo>
                <a:cubicBezTo>
                  <a:pt x="609647" y="936089"/>
                  <a:pt x="600903" y="936574"/>
                  <a:pt x="593131" y="935603"/>
                </a:cubicBezTo>
                <a:lnTo>
                  <a:pt x="590216" y="935603"/>
                </a:lnTo>
                <a:cubicBezTo>
                  <a:pt x="586330" y="935603"/>
                  <a:pt x="581958" y="937060"/>
                  <a:pt x="577100" y="939975"/>
                </a:cubicBezTo>
                <a:lnTo>
                  <a:pt x="563985" y="941432"/>
                </a:lnTo>
                <a:cubicBezTo>
                  <a:pt x="549411" y="943375"/>
                  <a:pt x="541639" y="944833"/>
                  <a:pt x="540667" y="945804"/>
                </a:cubicBezTo>
                <a:lnTo>
                  <a:pt x="533381" y="947261"/>
                </a:lnTo>
                <a:cubicBezTo>
                  <a:pt x="525608" y="945318"/>
                  <a:pt x="520751" y="944347"/>
                  <a:pt x="518807" y="944347"/>
                </a:cubicBezTo>
                <a:cubicBezTo>
                  <a:pt x="517836" y="944347"/>
                  <a:pt x="516136" y="944590"/>
                  <a:pt x="513707" y="945076"/>
                </a:cubicBezTo>
                <a:cubicBezTo>
                  <a:pt x="511278" y="945561"/>
                  <a:pt x="507635" y="945804"/>
                  <a:pt x="502777" y="945804"/>
                </a:cubicBezTo>
                <a:lnTo>
                  <a:pt x="504234" y="945804"/>
                </a:lnTo>
                <a:cubicBezTo>
                  <a:pt x="499376" y="950662"/>
                  <a:pt x="495976" y="953577"/>
                  <a:pt x="494033" y="954548"/>
                </a:cubicBezTo>
                <a:lnTo>
                  <a:pt x="489661" y="948719"/>
                </a:lnTo>
                <a:cubicBezTo>
                  <a:pt x="491604" y="946776"/>
                  <a:pt x="493304" y="944833"/>
                  <a:pt x="494762" y="942890"/>
                </a:cubicBezTo>
                <a:cubicBezTo>
                  <a:pt x="496219" y="940946"/>
                  <a:pt x="497919" y="939003"/>
                  <a:pt x="499862" y="937060"/>
                </a:cubicBezTo>
                <a:cubicBezTo>
                  <a:pt x="500834" y="936089"/>
                  <a:pt x="503020" y="935117"/>
                  <a:pt x="506420" y="934146"/>
                </a:cubicBezTo>
                <a:cubicBezTo>
                  <a:pt x="509821" y="933174"/>
                  <a:pt x="512978" y="932203"/>
                  <a:pt x="515893" y="931231"/>
                </a:cubicBezTo>
                <a:cubicBezTo>
                  <a:pt x="498405" y="931231"/>
                  <a:pt x="479946" y="934146"/>
                  <a:pt x="460515" y="939975"/>
                </a:cubicBezTo>
                <a:cubicBezTo>
                  <a:pt x="466344" y="942890"/>
                  <a:pt x="475574" y="947261"/>
                  <a:pt x="488204" y="953091"/>
                </a:cubicBezTo>
                <a:cubicBezTo>
                  <a:pt x="486261" y="954062"/>
                  <a:pt x="485289" y="955034"/>
                  <a:pt x="485289" y="956006"/>
                </a:cubicBezTo>
                <a:cubicBezTo>
                  <a:pt x="485289" y="956977"/>
                  <a:pt x="484803" y="957949"/>
                  <a:pt x="483832" y="958920"/>
                </a:cubicBezTo>
                <a:cubicBezTo>
                  <a:pt x="480917" y="958920"/>
                  <a:pt x="476545" y="959406"/>
                  <a:pt x="470716" y="960378"/>
                </a:cubicBezTo>
                <a:cubicBezTo>
                  <a:pt x="464887" y="961349"/>
                  <a:pt x="460029" y="962321"/>
                  <a:pt x="456143" y="963292"/>
                </a:cubicBezTo>
                <a:lnTo>
                  <a:pt x="451771" y="963292"/>
                </a:lnTo>
                <a:cubicBezTo>
                  <a:pt x="445941" y="969121"/>
                  <a:pt x="441084" y="967664"/>
                  <a:pt x="437197" y="958920"/>
                </a:cubicBezTo>
                <a:cubicBezTo>
                  <a:pt x="446913" y="951148"/>
                  <a:pt x="454199" y="945804"/>
                  <a:pt x="459057" y="942890"/>
                </a:cubicBezTo>
                <a:cubicBezTo>
                  <a:pt x="459057" y="941918"/>
                  <a:pt x="459057" y="941189"/>
                  <a:pt x="459057" y="940704"/>
                </a:cubicBezTo>
                <a:cubicBezTo>
                  <a:pt x="459057" y="940218"/>
                  <a:pt x="458571" y="939975"/>
                  <a:pt x="457600" y="939975"/>
                </a:cubicBezTo>
                <a:cubicBezTo>
                  <a:pt x="420681" y="945804"/>
                  <a:pt x="381819" y="956977"/>
                  <a:pt x="341014" y="973493"/>
                </a:cubicBezTo>
                <a:cubicBezTo>
                  <a:pt x="342957" y="974465"/>
                  <a:pt x="345872" y="974951"/>
                  <a:pt x="349758" y="974951"/>
                </a:cubicBezTo>
                <a:cubicBezTo>
                  <a:pt x="353644" y="974951"/>
                  <a:pt x="356559" y="976165"/>
                  <a:pt x="358502" y="978594"/>
                </a:cubicBezTo>
                <a:cubicBezTo>
                  <a:pt x="360445" y="981023"/>
                  <a:pt x="360931" y="984666"/>
                  <a:pt x="359959" y="989524"/>
                </a:cubicBezTo>
                <a:cubicBezTo>
                  <a:pt x="352187" y="991467"/>
                  <a:pt x="345386" y="992439"/>
                  <a:pt x="339557" y="992439"/>
                </a:cubicBezTo>
                <a:cubicBezTo>
                  <a:pt x="337613" y="991467"/>
                  <a:pt x="335185" y="986124"/>
                  <a:pt x="332270" y="976408"/>
                </a:cubicBezTo>
                <a:cubicBezTo>
                  <a:pt x="326441" y="977380"/>
                  <a:pt x="320369" y="978594"/>
                  <a:pt x="314053" y="980051"/>
                </a:cubicBezTo>
                <a:cubicBezTo>
                  <a:pt x="307738" y="981509"/>
                  <a:pt x="301666" y="982723"/>
                  <a:pt x="295837" y="983695"/>
                </a:cubicBezTo>
                <a:cubicBezTo>
                  <a:pt x="278349" y="987581"/>
                  <a:pt x="265719" y="990981"/>
                  <a:pt x="257946" y="993896"/>
                </a:cubicBezTo>
                <a:cubicBezTo>
                  <a:pt x="217141" y="1003611"/>
                  <a:pt x="187023" y="1008955"/>
                  <a:pt x="167592" y="1009927"/>
                </a:cubicBezTo>
                <a:cubicBezTo>
                  <a:pt x="167592" y="1013813"/>
                  <a:pt x="168078" y="1016484"/>
                  <a:pt x="169050" y="1017942"/>
                </a:cubicBezTo>
                <a:cubicBezTo>
                  <a:pt x="170021" y="1019399"/>
                  <a:pt x="173422" y="1020128"/>
                  <a:pt x="179251" y="1020128"/>
                </a:cubicBezTo>
                <a:lnTo>
                  <a:pt x="193824" y="1018671"/>
                </a:lnTo>
                <a:cubicBezTo>
                  <a:pt x="201596" y="1018671"/>
                  <a:pt x="208397" y="1021099"/>
                  <a:pt x="214227" y="1025957"/>
                </a:cubicBezTo>
                <a:cubicBezTo>
                  <a:pt x="211312" y="1026929"/>
                  <a:pt x="206211" y="1028386"/>
                  <a:pt x="198925" y="1030329"/>
                </a:cubicBezTo>
                <a:cubicBezTo>
                  <a:pt x="191638" y="1032272"/>
                  <a:pt x="185080" y="1032272"/>
                  <a:pt x="179251" y="1030329"/>
                </a:cubicBezTo>
                <a:cubicBezTo>
                  <a:pt x="172450" y="1028386"/>
                  <a:pt x="163220" y="1026686"/>
                  <a:pt x="151562" y="1025228"/>
                </a:cubicBezTo>
                <a:cubicBezTo>
                  <a:pt x="139903" y="1023771"/>
                  <a:pt x="130188" y="1022071"/>
                  <a:pt x="122415" y="1020128"/>
                </a:cubicBezTo>
                <a:cubicBezTo>
                  <a:pt x="117557" y="1019156"/>
                  <a:pt x="112214" y="1016727"/>
                  <a:pt x="106385" y="1012841"/>
                </a:cubicBezTo>
                <a:cubicBezTo>
                  <a:pt x="100555" y="1010898"/>
                  <a:pt x="93997" y="1007741"/>
                  <a:pt x="86711" y="1003369"/>
                </a:cubicBezTo>
                <a:cubicBezTo>
                  <a:pt x="79424" y="998997"/>
                  <a:pt x="73838" y="995839"/>
                  <a:pt x="69951" y="993896"/>
                </a:cubicBezTo>
                <a:cubicBezTo>
                  <a:pt x="67037" y="990981"/>
                  <a:pt x="63636" y="989524"/>
                  <a:pt x="59750" y="989524"/>
                </a:cubicBezTo>
                <a:cubicBezTo>
                  <a:pt x="47120" y="986609"/>
                  <a:pt x="42262" y="979323"/>
                  <a:pt x="45177" y="967664"/>
                </a:cubicBezTo>
                <a:cubicBezTo>
                  <a:pt x="27689" y="962806"/>
                  <a:pt x="18459" y="953091"/>
                  <a:pt x="17488" y="938518"/>
                </a:cubicBezTo>
                <a:cubicBezTo>
                  <a:pt x="16516" y="936574"/>
                  <a:pt x="14816" y="934146"/>
                  <a:pt x="12387" y="931231"/>
                </a:cubicBezTo>
                <a:cubicBezTo>
                  <a:pt x="9958" y="928316"/>
                  <a:pt x="7772" y="925888"/>
                  <a:pt x="5829" y="923944"/>
                </a:cubicBezTo>
                <a:cubicBezTo>
                  <a:pt x="1943" y="919087"/>
                  <a:pt x="0" y="915929"/>
                  <a:pt x="0" y="914472"/>
                </a:cubicBezTo>
                <a:cubicBezTo>
                  <a:pt x="0" y="913014"/>
                  <a:pt x="1943" y="910343"/>
                  <a:pt x="5829" y="906456"/>
                </a:cubicBezTo>
                <a:cubicBezTo>
                  <a:pt x="3886" y="902570"/>
                  <a:pt x="2915" y="899656"/>
                  <a:pt x="2915" y="897712"/>
                </a:cubicBezTo>
                <a:cubicBezTo>
                  <a:pt x="2915" y="893826"/>
                  <a:pt x="5829" y="889697"/>
                  <a:pt x="11658" y="885325"/>
                </a:cubicBezTo>
                <a:cubicBezTo>
                  <a:pt x="17488" y="880953"/>
                  <a:pt x="20402" y="877310"/>
                  <a:pt x="20402" y="874395"/>
                </a:cubicBezTo>
                <a:lnTo>
                  <a:pt x="24774" y="874395"/>
                </a:lnTo>
                <a:cubicBezTo>
                  <a:pt x="24774" y="881196"/>
                  <a:pt x="23803" y="890426"/>
                  <a:pt x="21860" y="902084"/>
                </a:cubicBezTo>
                <a:cubicBezTo>
                  <a:pt x="23803" y="903056"/>
                  <a:pt x="26232" y="904999"/>
                  <a:pt x="29146" y="907914"/>
                </a:cubicBezTo>
                <a:cubicBezTo>
                  <a:pt x="32061" y="910828"/>
                  <a:pt x="35461" y="913257"/>
                  <a:pt x="39348" y="915200"/>
                </a:cubicBezTo>
                <a:cubicBezTo>
                  <a:pt x="53921" y="924916"/>
                  <a:pt x="67523" y="929774"/>
                  <a:pt x="80153" y="929774"/>
                </a:cubicBezTo>
                <a:cubicBezTo>
                  <a:pt x="84039" y="929774"/>
                  <a:pt x="89868" y="928802"/>
                  <a:pt x="97641" y="926859"/>
                </a:cubicBezTo>
                <a:lnTo>
                  <a:pt x="215684" y="886054"/>
                </a:lnTo>
                <a:cubicBezTo>
                  <a:pt x="262318" y="870509"/>
                  <a:pt x="297780" y="859822"/>
                  <a:pt x="322069" y="853993"/>
                </a:cubicBezTo>
                <a:cubicBezTo>
                  <a:pt x="343443" y="845249"/>
                  <a:pt x="373075" y="835533"/>
                  <a:pt x="410965" y="824846"/>
                </a:cubicBezTo>
                <a:cubicBezTo>
                  <a:pt x="419709" y="821932"/>
                  <a:pt x="440112" y="817074"/>
                  <a:pt x="472173" y="810273"/>
                </a:cubicBezTo>
                <a:lnTo>
                  <a:pt x="610619" y="782584"/>
                </a:lnTo>
                <a:lnTo>
                  <a:pt x="582930" y="754895"/>
                </a:lnTo>
                <a:cubicBezTo>
                  <a:pt x="565442" y="757809"/>
                  <a:pt x="547468" y="759267"/>
                  <a:pt x="529009" y="759267"/>
                </a:cubicBezTo>
                <a:cubicBezTo>
                  <a:pt x="516379" y="759267"/>
                  <a:pt x="504234" y="758781"/>
                  <a:pt x="492576" y="757809"/>
                </a:cubicBezTo>
                <a:cubicBezTo>
                  <a:pt x="480917" y="756838"/>
                  <a:pt x="473630" y="756352"/>
                  <a:pt x="470716" y="756352"/>
                </a:cubicBezTo>
                <a:cubicBezTo>
                  <a:pt x="469744" y="755380"/>
                  <a:pt x="468530" y="755138"/>
                  <a:pt x="467072" y="755623"/>
                </a:cubicBezTo>
                <a:cubicBezTo>
                  <a:pt x="465615" y="756109"/>
                  <a:pt x="464887" y="756352"/>
                  <a:pt x="464887" y="756352"/>
                </a:cubicBezTo>
                <a:lnTo>
                  <a:pt x="445941" y="751980"/>
                </a:lnTo>
                <a:lnTo>
                  <a:pt x="437197" y="746151"/>
                </a:lnTo>
                <a:cubicBezTo>
                  <a:pt x="431368" y="743236"/>
                  <a:pt x="427968" y="741779"/>
                  <a:pt x="426996" y="741779"/>
                </a:cubicBezTo>
                <a:cubicBezTo>
                  <a:pt x="412423" y="741779"/>
                  <a:pt x="399793" y="737407"/>
                  <a:pt x="389106" y="728663"/>
                </a:cubicBezTo>
                <a:cubicBezTo>
                  <a:pt x="386191" y="726720"/>
                  <a:pt x="382548" y="724777"/>
                  <a:pt x="378176" y="722834"/>
                </a:cubicBezTo>
                <a:cubicBezTo>
                  <a:pt x="373804" y="720890"/>
                  <a:pt x="370160" y="718947"/>
                  <a:pt x="367246" y="717004"/>
                </a:cubicBezTo>
                <a:cubicBezTo>
                  <a:pt x="361416" y="715061"/>
                  <a:pt x="353158" y="710689"/>
                  <a:pt x="342471" y="703888"/>
                </a:cubicBezTo>
                <a:cubicBezTo>
                  <a:pt x="319154" y="686400"/>
                  <a:pt x="305067" y="675228"/>
                  <a:pt x="300209" y="670370"/>
                </a:cubicBezTo>
                <a:cubicBezTo>
                  <a:pt x="294379" y="662597"/>
                  <a:pt x="284178" y="652396"/>
                  <a:pt x="269605" y="639766"/>
                </a:cubicBezTo>
                <a:cubicBezTo>
                  <a:pt x="260861" y="629079"/>
                  <a:pt x="254060" y="622278"/>
                  <a:pt x="249202" y="619363"/>
                </a:cubicBezTo>
                <a:cubicBezTo>
                  <a:pt x="241430" y="612563"/>
                  <a:pt x="234629" y="604304"/>
                  <a:pt x="228800" y="594589"/>
                </a:cubicBezTo>
                <a:cubicBezTo>
                  <a:pt x="222971" y="584873"/>
                  <a:pt x="219084" y="578558"/>
                  <a:pt x="217141" y="575644"/>
                </a:cubicBezTo>
                <a:cubicBezTo>
                  <a:pt x="213255" y="569814"/>
                  <a:pt x="209126" y="562528"/>
                  <a:pt x="204754" y="553784"/>
                </a:cubicBezTo>
                <a:cubicBezTo>
                  <a:pt x="200382" y="545040"/>
                  <a:pt x="196739" y="538239"/>
                  <a:pt x="193824" y="533381"/>
                </a:cubicBezTo>
                <a:cubicBezTo>
                  <a:pt x="193824" y="532410"/>
                  <a:pt x="193824" y="530709"/>
                  <a:pt x="193824" y="528281"/>
                </a:cubicBezTo>
                <a:cubicBezTo>
                  <a:pt x="193824" y="525852"/>
                  <a:pt x="194796" y="524637"/>
                  <a:pt x="196739" y="524637"/>
                </a:cubicBezTo>
                <a:lnTo>
                  <a:pt x="198196" y="521723"/>
                </a:lnTo>
                <a:lnTo>
                  <a:pt x="204025" y="483832"/>
                </a:lnTo>
                <a:cubicBezTo>
                  <a:pt x="205968" y="465373"/>
                  <a:pt x="206940" y="438169"/>
                  <a:pt x="206940" y="402222"/>
                </a:cubicBezTo>
                <a:cubicBezTo>
                  <a:pt x="208883" y="392507"/>
                  <a:pt x="210098" y="384491"/>
                  <a:pt x="210583" y="378176"/>
                </a:cubicBezTo>
                <a:cubicBezTo>
                  <a:pt x="211069" y="371861"/>
                  <a:pt x="211312" y="366275"/>
                  <a:pt x="211312" y="361417"/>
                </a:cubicBezTo>
                <a:cubicBezTo>
                  <a:pt x="212284" y="354616"/>
                  <a:pt x="213984" y="339800"/>
                  <a:pt x="216413" y="316968"/>
                </a:cubicBezTo>
                <a:cubicBezTo>
                  <a:pt x="218841" y="294137"/>
                  <a:pt x="223942" y="273492"/>
                  <a:pt x="231715" y="255032"/>
                </a:cubicBezTo>
                <a:cubicBezTo>
                  <a:pt x="231715" y="252118"/>
                  <a:pt x="232686" y="246774"/>
                  <a:pt x="234629" y="239002"/>
                </a:cubicBezTo>
                <a:cubicBezTo>
                  <a:pt x="234629" y="238030"/>
                  <a:pt x="234872" y="236816"/>
                  <a:pt x="235358" y="235358"/>
                </a:cubicBezTo>
                <a:cubicBezTo>
                  <a:pt x="235844" y="233901"/>
                  <a:pt x="235601" y="232687"/>
                  <a:pt x="234629" y="231715"/>
                </a:cubicBezTo>
                <a:cubicBezTo>
                  <a:pt x="231715" y="226857"/>
                  <a:pt x="232200" y="223457"/>
                  <a:pt x="236087" y="221514"/>
                </a:cubicBezTo>
                <a:lnTo>
                  <a:pt x="236087" y="215684"/>
                </a:lnTo>
                <a:cubicBezTo>
                  <a:pt x="235115" y="207912"/>
                  <a:pt x="237544" y="204511"/>
                  <a:pt x="243373" y="205483"/>
                </a:cubicBezTo>
                <a:cubicBezTo>
                  <a:pt x="252117" y="205483"/>
                  <a:pt x="259889" y="205969"/>
                  <a:pt x="266690" y="206940"/>
                </a:cubicBezTo>
                <a:cubicBezTo>
                  <a:pt x="273491" y="207912"/>
                  <a:pt x="279320" y="208884"/>
                  <a:pt x="284178" y="209855"/>
                </a:cubicBezTo>
                <a:cubicBezTo>
                  <a:pt x="285150" y="210827"/>
                  <a:pt x="286607" y="210827"/>
                  <a:pt x="288550" y="209855"/>
                </a:cubicBezTo>
                <a:cubicBezTo>
                  <a:pt x="290493" y="208884"/>
                  <a:pt x="291951" y="208398"/>
                  <a:pt x="292922" y="208398"/>
                </a:cubicBezTo>
                <a:lnTo>
                  <a:pt x="292922" y="206940"/>
                </a:lnTo>
                <a:cubicBezTo>
                  <a:pt x="291951" y="204997"/>
                  <a:pt x="290250" y="203297"/>
                  <a:pt x="287822" y="201840"/>
                </a:cubicBezTo>
                <a:cubicBezTo>
                  <a:pt x="285393" y="200382"/>
                  <a:pt x="283692" y="200139"/>
                  <a:pt x="282721" y="201111"/>
                </a:cubicBezTo>
                <a:cubicBezTo>
                  <a:pt x="276892" y="201111"/>
                  <a:pt x="271062" y="197225"/>
                  <a:pt x="265233" y="189453"/>
                </a:cubicBezTo>
                <a:cubicBezTo>
                  <a:pt x="262318" y="181680"/>
                  <a:pt x="257218" y="175365"/>
                  <a:pt x="249931" y="170507"/>
                </a:cubicBezTo>
                <a:cubicBezTo>
                  <a:pt x="242644" y="165650"/>
                  <a:pt x="238030" y="162735"/>
                  <a:pt x="236087" y="161763"/>
                </a:cubicBezTo>
                <a:cubicBezTo>
                  <a:pt x="235115" y="160792"/>
                  <a:pt x="234143" y="159334"/>
                  <a:pt x="233172" y="157391"/>
                </a:cubicBezTo>
                <a:cubicBezTo>
                  <a:pt x="232200" y="155448"/>
                  <a:pt x="231229" y="153019"/>
                  <a:pt x="230257" y="150105"/>
                </a:cubicBezTo>
                <a:cubicBezTo>
                  <a:pt x="230257" y="143304"/>
                  <a:pt x="228314" y="138446"/>
                  <a:pt x="224428" y="135531"/>
                </a:cubicBezTo>
                <a:cubicBezTo>
                  <a:pt x="219570" y="132617"/>
                  <a:pt x="216170" y="128245"/>
                  <a:pt x="214227" y="122416"/>
                </a:cubicBezTo>
                <a:cubicBezTo>
                  <a:pt x="212284" y="120472"/>
                  <a:pt x="212284" y="118287"/>
                  <a:pt x="214227" y="115858"/>
                </a:cubicBezTo>
                <a:cubicBezTo>
                  <a:pt x="216170" y="113429"/>
                  <a:pt x="218113" y="112700"/>
                  <a:pt x="220056" y="113672"/>
                </a:cubicBezTo>
                <a:cubicBezTo>
                  <a:pt x="224914" y="118529"/>
                  <a:pt x="230743" y="121201"/>
                  <a:pt x="237544" y="121687"/>
                </a:cubicBezTo>
                <a:cubicBezTo>
                  <a:pt x="244345" y="122173"/>
                  <a:pt x="249202" y="122416"/>
                  <a:pt x="252117" y="122416"/>
                </a:cubicBezTo>
                <a:cubicBezTo>
                  <a:pt x="256003" y="122416"/>
                  <a:pt x="259889" y="123387"/>
                  <a:pt x="263776" y="125330"/>
                </a:cubicBezTo>
                <a:cubicBezTo>
                  <a:pt x="267662" y="127273"/>
                  <a:pt x="270576" y="128731"/>
                  <a:pt x="272520" y="129702"/>
                </a:cubicBezTo>
                <a:cubicBezTo>
                  <a:pt x="277377" y="129702"/>
                  <a:pt x="282235" y="130431"/>
                  <a:pt x="287093" y="131888"/>
                </a:cubicBezTo>
                <a:cubicBezTo>
                  <a:pt x="291951" y="133345"/>
                  <a:pt x="296323" y="133588"/>
                  <a:pt x="300209" y="132617"/>
                </a:cubicBezTo>
                <a:cubicBezTo>
                  <a:pt x="304095" y="132617"/>
                  <a:pt x="307495" y="134074"/>
                  <a:pt x="310410" y="136989"/>
                </a:cubicBezTo>
                <a:cubicBezTo>
                  <a:pt x="312353" y="138932"/>
                  <a:pt x="314296" y="139903"/>
                  <a:pt x="316239" y="139903"/>
                </a:cubicBezTo>
                <a:cubicBezTo>
                  <a:pt x="318183" y="139903"/>
                  <a:pt x="320126" y="138446"/>
                  <a:pt x="322069" y="135531"/>
                </a:cubicBezTo>
                <a:cubicBezTo>
                  <a:pt x="326926" y="140389"/>
                  <a:pt x="333241" y="141847"/>
                  <a:pt x="341014" y="139903"/>
                </a:cubicBezTo>
                <a:cubicBezTo>
                  <a:pt x="344900" y="137960"/>
                  <a:pt x="349758" y="136503"/>
                  <a:pt x="355587" y="135531"/>
                </a:cubicBezTo>
                <a:cubicBezTo>
                  <a:pt x="361416" y="134560"/>
                  <a:pt x="366274" y="133588"/>
                  <a:pt x="370160" y="132617"/>
                </a:cubicBezTo>
                <a:lnTo>
                  <a:pt x="406593" y="116586"/>
                </a:lnTo>
                <a:lnTo>
                  <a:pt x="410965" y="116586"/>
                </a:lnTo>
                <a:cubicBezTo>
                  <a:pt x="419709" y="115615"/>
                  <a:pt x="427968" y="112214"/>
                  <a:pt x="435740" y="106385"/>
                </a:cubicBezTo>
                <a:lnTo>
                  <a:pt x="447399" y="103470"/>
                </a:lnTo>
                <a:lnTo>
                  <a:pt x="456143" y="99098"/>
                </a:lnTo>
                <a:cubicBezTo>
                  <a:pt x="458086" y="99098"/>
                  <a:pt x="461729" y="97641"/>
                  <a:pt x="467072" y="94726"/>
                </a:cubicBezTo>
                <a:cubicBezTo>
                  <a:pt x="472416" y="91812"/>
                  <a:pt x="476545" y="90840"/>
                  <a:pt x="479460" y="91812"/>
                </a:cubicBezTo>
                <a:cubicBezTo>
                  <a:pt x="482374" y="90840"/>
                  <a:pt x="485532" y="89383"/>
                  <a:pt x="488932" y="87440"/>
                </a:cubicBezTo>
                <a:cubicBezTo>
                  <a:pt x="492333" y="85497"/>
                  <a:pt x="495976" y="83554"/>
                  <a:pt x="499862" y="81610"/>
                </a:cubicBezTo>
                <a:cubicBezTo>
                  <a:pt x="503748" y="76753"/>
                  <a:pt x="509578" y="74324"/>
                  <a:pt x="517350" y="74324"/>
                </a:cubicBezTo>
                <a:lnTo>
                  <a:pt x="526094" y="69952"/>
                </a:lnTo>
                <a:cubicBezTo>
                  <a:pt x="531923" y="66066"/>
                  <a:pt x="540667" y="61208"/>
                  <a:pt x="552326" y="55379"/>
                </a:cubicBezTo>
                <a:cubicBezTo>
                  <a:pt x="555241" y="54407"/>
                  <a:pt x="559127" y="53436"/>
                  <a:pt x="563985" y="52464"/>
                </a:cubicBezTo>
                <a:cubicBezTo>
                  <a:pt x="568842" y="51492"/>
                  <a:pt x="573214" y="49549"/>
                  <a:pt x="577100" y="46635"/>
                </a:cubicBezTo>
                <a:cubicBezTo>
                  <a:pt x="580015" y="43720"/>
                  <a:pt x="585359" y="40805"/>
                  <a:pt x="593131" y="37891"/>
                </a:cubicBezTo>
                <a:cubicBezTo>
                  <a:pt x="600903" y="34976"/>
                  <a:pt x="606247" y="32547"/>
                  <a:pt x="609162" y="30604"/>
                </a:cubicBezTo>
                <a:cubicBezTo>
                  <a:pt x="613048" y="29633"/>
                  <a:pt x="617663" y="28904"/>
                  <a:pt x="623006" y="28418"/>
                </a:cubicBezTo>
                <a:cubicBezTo>
                  <a:pt x="628350" y="27932"/>
                  <a:pt x="632479" y="26232"/>
                  <a:pt x="635394" y="23317"/>
                </a:cubicBezTo>
                <a:cubicBezTo>
                  <a:pt x="636365" y="23317"/>
                  <a:pt x="637579" y="23075"/>
                  <a:pt x="639037" y="22589"/>
                </a:cubicBezTo>
                <a:cubicBezTo>
                  <a:pt x="640494" y="22103"/>
                  <a:pt x="640737" y="20403"/>
                  <a:pt x="639765" y="17488"/>
                </a:cubicBezTo>
                <a:cubicBezTo>
                  <a:pt x="637822" y="14573"/>
                  <a:pt x="634422" y="14088"/>
                  <a:pt x="629564" y="16031"/>
                </a:cubicBezTo>
                <a:cubicBezTo>
                  <a:pt x="627621" y="17002"/>
                  <a:pt x="625678" y="16517"/>
                  <a:pt x="623735" y="14573"/>
                </a:cubicBezTo>
                <a:cubicBezTo>
                  <a:pt x="636365" y="6801"/>
                  <a:pt x="644623" y="2429"/>
                  <a:pt x="648509" y="1458"/>
                </a:cubicBezTo>
                <a:cubicBezTo>
                  <a:pt x="648509" y="486"/>
                  <a:pt x="648995" y="0"/>
                  <a:pt x="649967" y="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18" name="PA-文本框 17">
            <a:extLst>
              <a:ext uri="{FF2B5EF4-FFF2-40B4-BE49-F238E27FC236}">
                <a16:creationId xmlns:a16="http://schemas.microsoft.com/office/drawing/2014/main" id="{ACEEBB92-E535-4F2F-9FE1-BC97E39EA03B}"/>
              </a:ext>
            </a:extLst>
          </p:cNvPr>
          <p:cNvSpPr txBox="1"/>
          <p:nvPr>
            <p:custDataLst>
              <p:tags r:id="rId7"/>
            </p:custDataLst>
          </p:nvPr>
        </p:nvSpPr>
        <p:spPr>
          <a:xfrm>
            <a:off x="8093793" y="2418405"/>
            <a:ext cx="1444370" cy="1556423"/>
          </a:xfrm>
          <a:custGeom>
            <a:avLst/>
            <a:gdLst/>
            <a:ahLst/>
            <a:cxnLst/>
            <a:rect l="l" t="t" r="r" b="b"/>
            <a:pathLst>
              <a:path w="1444370" h="1556423">
                <a:moveTo>
                  <a:pt x="966206" y="1483557"/>
                </a:moveTo>
                <a:lnTo>
                  <a:pt x="939974" y="1527277"/>
                </a:lnTo>
                <a:lnTo>
                  <a:pt x="942889" y="1528734"/>
                </a:lnTo>
                <a:lnTo>
                  <a:pt x="967663" y="1486471"/>
                </a:lnTo>
                <a:cubicBezTo>
                  <a:pt x="968635" y="1486471"/>
                  <a:pt x="968149" y="1485500"/>
                  <a:pt x="966206" y="1483557"/>
                </a:cubicBezTo>
                <a:close/>
                <a:moveTo>
                  <a:pt x="483831" y="1129427"/>
                </a:moveTo>
                <a:cubicBezTo>
                  <a:pt x="478974" y="1134285"/>
                  <a:pt x="474602" y="1136713"/>
                  <a:pt x="470715" y="1136713"/>
                </a:cubicBezTo>
                <a:cubicBezTo>
                  <a:pt x="464886" y="1137685"/>
                  <a:pt x="460028" y="1139628"/>
                  <a:pt x="456142" y="1142543"/>
                </a:cubicBezTo>
                <a:cubicBezTo>
                  <a:pt x="452256" y="1145457"/>
                  <a:pt x="447884" y="1150315"/>
                  <a:pt x="443026" y="1157116"/>
                </a:cubicBezTo>
                <a:cubicBezTo>
                  <a:pt x="448856" y="1157116"/>
                  <a:pt x="453713" y="1155173"/>
                  <a:pt x="457599" y="1151287"/>
                </a:cubicBezTo>
                <a:cubicBezTo>
                  <a:pt x="461486" y="1147401"/>
                  <a:pt x="464400" y="1144972"/>
                  <a:pt x="466343" y="1144000"/>
                </a:cubicBezTo>
                <a:lnTo>
                  <a:pt x="476545" y="1155659"/>
                </a:lnTo>
                <a:cubicBezTo>
                  <a:pt x="483346" y="1148858"/>
                  <a:pt x="486746" y="1145457"/>
                  <a:pt x="486746" y="1145457"/>
                </a:cubicBezTo>
                <a:cubicBezTo>
                  <a:pt x="488689" y="1142543"/>
                  <a:pt x="489418" y="1139871"/>
                  <a:pt x="488932" y="1137442"/>
                </a:cubicBezTo>
                <a:cubicBezTo>
                  <a:pt x="488446" y="1135013"/>
                  <a:pt x="486746" y="1132341"/>
                  <a:pt x="483831" y="1129427"/>
                </a:cubicBezTo>
                <a:close/>
                <a:moveTo>
                  <a:pt x="312596" y="921758"/>
                </a:moveTo>
                <a:cubicBezTo>
                  <a:pt x="309195" y="921272"/>
                  <a:pt x="307495" y="923944"/>
                  <a:pt x="307495" y="929773"/>
                </a:cubicBezTo>
                <a:cubicBezTo>
                  <a:pt x="309438" y="928802"/>
                  <a:pt x="312110" y="928073"/>
                  <a:pt x="315510" y="927587"/>
                </a:cubicBezTo>
                <a:cubicBezTo>
                  <a:pt x="318911" y="927102"/>
                  <a:pt x="320125" y="925401"/>
                  <a:pt x="319154" y="922487"/>
                </a:cubicBezTo>
                <a:cubicBezTo>
                  <a:pt x="318182" y="922487"/>
                  <a:pt x="315996" y="922244"/>
                  <a:pt x="312596" y="921758"/>
                </a:cubicBezTo>
                <a:close/>
                <a:moveTo>
                  <a:pt x="435922" y="896073"/>
                </a:moveTo>
                <a:cubicBezTo>
                  <a:pt x="433857" y="895708"/>
                  <a:pt x="431853" y="895769"/>
                  <a:pt x="429910" y="896255"/>
                </a:cubicBezTo>
                <a:cubicBezTo>
                  <a:pt x="424081" y="899170"/>
                  <a:pt x="417280" y="901841"/>
                  <a:pt x="409508" y="904270"/>
                </a:cubicBezTo>
                <a:cubicBezTo>
                  <a:pt x="401735" y="906699"/>
                  <a:pt x="395906" y="909857"/>
                  <a:pt x="392020" y="913743"/>
                </a:cubicBezTo>
                <a:lnTo>
                  <a:pt x="384733" y="918115"/>
                </a:lnTo>
                <a:cubicBezTo>
                  <a:pt x="375989" y="920058"/>
                  <a:pt x="367245" y="922487"/>
                  <a:pt x="358501" y="925401"/>
                </a:cubicBezTo>
                <a:cubicBezTo>
                  <a:pt x="355587" y="926373"/>
                  <a:pt x="351943" y="928559"/>
                  <a:pt x="347571" y="931959"/>
                </a:cubicBezTo>
                <a:cubicBezTo>
                  <a:pt x="343199" y="935360"/>
                  <a:pt x="339556" y="938032"/>
                  <a:pt x="336641" y="939975"/>
                </a:cubicBezTo>
                <a:cubicBezTo>
                  <a:pt x="332755" y="941918"/>
                  <a:pt x="329355" y="946047"/>
                  <a:pt x="326440" y="952362"/>
                </a:cubicBezTo>
                <a:cubicBezTo>
                  <a:pt x="323526" y="958677"/>
                  <a:pt x="322554" y="963778"/>
                  <a:pt x="323526" y="967664"/>
                </a:cubicBezTo>
                <a:cubicBezTo>
                  <a:pt x="324497" y="973493"/>
                  <a:pt x="325712" y="979079"/>
                  <a:pt x="327169" y="984423"/>
                </a:cubicBezTo>
                <a:cubicBezTo>
                  <a:pt x="328626" y="989767"/>
                  <a:pt x="329841" y="995353"/>
                  <a:pt x="330812" y="1001182"/>
                </a:cubicBezTo>
                <a:lnTo>
                  <a:pt x="329355" y="1007012"/>
                </a:lnTo>
                <a:lnTo>
                  <a:pt x="332270" y="1027414"/>
                </a:lnTo>
                <a:cubicBezTo>
                  <a:pt x="335184" y="1033243"/>
                  <a:pt x="338099" y="1036644"/>
                  <a:pt x="341013" y="1037615"/>
                </a:cubicBezTo>
                <a:cubicBezTo>
                  <a:pt x="345871" y="1038587"/>
                  <a:pt x="348300" y="1042473"/>
                  <a:pt x="348300" y="1049274"/>
                </a:cubicBezTo>
                <a:cubicBezTo>
                  <a:pt x="348300" y="1053160"/>
                  <a:pt x="348786" y="1055589"/>
                  <a:pt x="349757" y="1056561"/>
                </a:cubicBezTo>
                <a:cubicBezTo>
                  <a:pt x="351701" y="1057532"/>
                  <a:pt x="354129" y="1058990"/>
                  <a:pt x="357044" y="1060933"/>
                </a:cubicBezTo>
                <a:cubicBezTo>
                  <a:pt x="359959" y="1062876"/>
                  <a:pt x="362388" y="1064333"/>
                  <a:pt x="364331" y="1065305"/>
                </a:cubicBezTo>
                <a:cubicBezTo>
                  <a:pt x="370160" y="1062390"/>
                  <a:pt x="377447" y="1058018"/>
                  <a:pt x="386191" y="1052189"/>
                </a:cubicBezTo>
                <a:cubicBezTo>
                  <a:pt x="395906" y="1048302"/>
                  <a:pt x="402707" y="1044416"/>
                  <a:pt x="406593" y="1040530"/>
                </a:cubicBezTo>
                <a:cubicBezTo>
                  <a:pt x="410479" y="1036644"/>
                  <a:pt x="415337" y="1031300"/>
                  <a:pt x="421166" y="1024500"/>
                </a:cubicBezTo>
                <a:lnTo>
                  <a:pt x="422624" y="1023042"/>
                </a:lnTo>
                <a:cubicBezTo>
                  <a:pt x="425538" y="1023042"/>
                  <a:pt x="427481" y="1022071"/>
                  <a:pt x="428453" y="1020128"/>
                </a:cubicBezTo>
                <a:cubicBezTo>
                  <a:pt x="429425" y="1018184"/>
                  <a:pt x="430396" y="1016727"/>
                  <a:pt x="431368" y="1015756"/>
                </a:cubicBezTo>
                <a:cubicBezTo>
                  <a:pt x="433311" y="1013813"/>
                  <a:pt x="436225" y="1010412"/>
                  <a:pt x="440112" y="1005554"/>
                </a:cubicBezTo>
                <a:lnTo>
                  <a:pt x="443026" y="1004097"/>
                </a:lnTo>
                <a:cubicBezTo>
                  <a:pt x="450799" y="1002154"/>
                  <a:pt x="455656" y="998753"/>
                  <a:pt x="457599" y="993896"/>
                </a:cubicBezTo>
                <a:cubicBezTo>
                  <a:pt x="458571" y="991953"/>
                  <a:pt x="460028" y="989767"/>
                  <a:pt x="461971" y="987338"/>
                </a:cubicBezTo>
                <a:cubicBezTo>
                  <a:pt x="463915" y="984909"/>
                  <a:pt x="465858" y="982237"/>
                  <a:pt x="467801" y="979322"/>
                </a:cubicBezTo>
                <a:cubicBezTo>
                  <a:pt x="472659" y="975436"/>
                  <a:pt x="477031" y="971793"/>
                  <a:pt x="480917" y="968392"/>
                </a:cubicBezTo>
                <a:cubicBezTo>
                  <a:pt x="484803" y="964992"/>
                  <a:pt x="488203" y="961835"/>
                  <a:pt x="491118" y="958920"/>
                </a:cubicBezTo>
                <a:lnTo>
                  <a:pt x="494033" y="953091"/>
                </a:lnTo>
                <a:cubicBezTo>
                  <a:pt x="495004" y="951147"/>
                  <a:pt x="496947" y="948719"/>
                  <a:pt x="499862" y="945804"/>
                </a:cubicBezTo>
                <a:cubicBezTo>
                  <a:pt x="500833" y="943861"/>
                  <a:pt x="502048" y="940460"/>
                  <a:pt x="503505" y="935603"/>
                </a:cubicBezTo>
                <a:cubicBezTo>
                  <a:pt x="504963" y="930745"/>
                  <a:pt x="506663" y="927345"/>
                  <a:pt x="508606" y="925401"/>
                </a:cubicBezTo>
                <a:lnTo>
                  <a:pt x="508606" y="923944"/>
                </a:lnTo>
                <a:cubicBezTo>
                  <a:pt x="510549" y="923944"/>
                  <a:pt x="512978" y="922487"/>
                  <a:pt x="515893" y="919572"/>
                </a:cubicBezTo>
                <a:cubicBezTo>
                  <a:pt x="522693" y="916657"/>
                  <a:pt x="525122" y="912771"/>
                  <a:pt x="523179" y="907913"/>
                </a:cubicBezTo>
                <a:cubicBezTo>
                  <a:pt x="521236" y="905970"/>
                  <a:pt x="518807" y="904999"/>
                  <a:pt x="515893" y="904999"/>
                </a:cubicBezTo>
                <a:cubicBezTo>
                  <a:pt x="512978" y="904999"/>
                  <a:pt x="511035" y="904999"/>
                  <a:pt x="510063" y="904999"/>
                </a:cubicBezTo>
                <a:cubicBezTo>
                  <a:pt x="507149" y="904999"/>
                  <a:pt x="504234" y="905485"/>
                  <a:pt x="501319" y="906456"/>
                </a:cubicBezTo>
                <a:cubicBezTo>
                  <a:pt x="498405" y="907428"/>
                  <a:pt x="495004" y="907913"/>
                  <a:pt x="491118" y="907913"/>
                </a:cubicBezTo>
                <a:cubicBezTo>
                  <a:pt x="489175" y="916657"/>
                  <a:pt x="484317" y="921029"/>
                  <a:pt x="476545" y="921029"/>
                </a:cubicBezTo>
                <a:cubicBezTo>
                  <a:pt x="470715" y="921029"/>
                  <a:pt x="464886" y="917629"/>
                  <a:pt x="459057" y="910828"/>
                </a:cubicBezTo>
                <a:cubicBezTo>
                  <a:pt x="457114" y="911800"/>
                  <a:pt x="454685" y="914229"/>
                  <a:pt x="451770" y="918115"/>
                </a:cubicBezTo>
                <a:cubicBezTo>
                  <a:pt x="448856" y="922001"/>
                  <a:pt x="444484" y="923458"/>
                  <a:pt x="438654" y="922487"/>
                </a:cubicBezTo>
                <a:cubicBezTo>
                  <a:pt x="446427" y="914714"/>
                  <a:pt x="451770" y="908399"/>
                  <a:pt x="454685" y="903542"/>
                </a:cubicBezTo>
                <a:cubicBezTo>
                  <a:pt x="450799" y="902570"/>
                  <a:pt x="446670" y="900870"/>
                  <a:pt x="442298" y="898441"/>
                </a:cubicBezTo>
                <a:cubicBezTo>
                  <a:pt x="440112" y="897226"/>
                  <a:pt x="437986" y="896437"/>
                  <a:pt x="435922" y="896073"/>
                </a:cubicBezTo>
                <a:close/>
                <a:moveTo>
                  <a:pt x="501319" y="887511"/>
                </a:moveTo>
                <a:cubicBezTo>
                  <a:pt x="496461" y="889454"/>
                  <a:pt x="493304" y="891154"/>
                  <a:pt x="491847" y="892612"/>
                </a:cubicBezTo>
                <a:cubicBezTo>
                  <a:pt x="490389" y="894069"/>
                  <a:pt x="490146" y="896741"/>
                  <a:pt x="491118" y="900627"/>
                </a:cubicBezTo>
                <a:cubicBezTo>
                  <a:pt x="495976" y="892855"/>
                  <a:pt x="499376" y="888483"/>
                  <a:pt x="501319" y="887511"/>
                </a:cubicBezTo>
                <a:close/>
                <a:moveTo>
                  <a:pt x="811729" y="867108"/>
                </a:moveTo>
                <a:cubicBezTo>
                  <a:pt x="804929" y="867108"/>
                  <a:pt x="800071" y="870023"/>
                  <a:pt x="797156" y="875852"/>
                </a:cubicBezTo>
                <a:cubicBezTo>
                  <a:pt x="802014" y="875852"/>
                  <a:pt x="807357" y="874881"/>
                  <a:pt x="813187" y="872938"/>
                </a:cubicBezTo>
                <a:cubicBezTo>
                  <a:pt x="814158" y="872938"/>
                  <a:pt x="814644" y="871966"/>
                  <a:pt x="814644" y="870023"/>
                </a:cubicBezTo>
                <a:cubicBezTo>
                  <a:pt x="814644" y="870023"/>
                  <a:pt x="813673" y="869052"/>
                  <a:pt x="811729" y="867108"/>
                </a:cubicBezTo>
                <a:close/>
                <a:moveTo>
                  <a:pt x="515893" y="865651"/>
                </a:moveTo>
                <a:cubicBezTo>
                  <a:pt x="505205" y="869537"/>
                  <a:pt x="501319" y="874395"/>
                  <a:pt x="504234" y="880224"/>
                </a:cubicBezTo>
                <a:cubicBezTo>
                  <a:pt x="512006" y="877310"/>
                  <a:pt x="515893" y="872452"/>
                  <a:pt x="515893" y="865651"/>
                </a:cubicBezTo>
                <a:close/>
                <a:moveTo>
                  <a:pt x="900626" y="836505"/>
                </a:moveTo>
                <a:cubicBezTo>
                  <a:pt x="899655" y="837476"/>
                  <a:pt x="898440" y="838448"/>
                  <a:pt x="896983" y="839419"/>
                </a:cubicBezTo>
                <a:cubicBezTo>
                  <a:pt x="895526" y="840391"/>
                  <a:pt x="893825" y="841362"/>
                  <a:pt x="891882" y="842334"/>
                </a:cubicBezTo>
                <a:cubicBezTo>
                  <a:pt x="895769" y="845249"/>
                  <a:pt x="898440" y="845977"/>
                  <a:pt x="899898" y="844520"/>
                </a:cubicBezTo>
                <a:cubicBezTo>
                  <a:pt x="901355" y="843063"/>
                  <a:pt x="902569" y="842334"/>
                  <a:pt x="903541" y="842334"/>
                </a:cubicBezTo>
                <a:close/>
                <a:moveTo>
                  <a:pt x="944346" y="821931"/>
                </a:moveTo>
                <a:cubicBezTo>
                  <a:pt x="937545" y="821931"/>
                  <a:pt x="936574" y="824360"/>
                  <a:pt x="941431" y="829218"/>
                </a:cubicBezTo>
                <a:cubicBezTo>
                  <a:pt x="944346" y="832133"/>
                  <a:pt x="947261" y="833347"/>
                  <a:pt x="950175" y="832861"/>
                </a:cubicBezTo>
                <a:cubicBezTo>
                  <a:pt x="953090" y="832376"/>
                  <a:pt x="955519" y="832133"/>
                  <a:pt x="957462" y="832133"/>
                </a:cubicBezTo>
                <a:cubicBezTo>
                  <a:pt x="955519" y="826303"/>
                  <a:pt x="954547" y="822903"/>
                  <a:pt x="954547" y="821931"/>
                </a:cubicBezTo>
                <a:close/>
                <a:moveTo>
                  <a:pt x="1064393" y="792967"/>
                </a:moveTo>
                <a:cubicBezTo>
                  <a:pt x="1062571" y="793331"/>
                  <a:pt x="1060446" y="794242"/>
                  <a:pt x="1058017" y="795699"/>
                </a:cubicBezTo>
                <a:cubicBezTo>
                  <a:pt x="1063847" y="798614"/>
                  <a:pt x="1068704" y="802015"/>
                  <a:pt x="1072591" y="805901"/>
                </a:cubicBezTo>
                <a:lnTo>
                  <a:pt x="1072591" y="802986"/>
                </a:lnTo>
                <a:cubicBezTo>
                  <a:pt x="1072591" y="798128"/>
                  <a:pt x="1071376" y="794971"/>
                  <a:pt x="1068947" y="793513"/>
                </a:cubicBezTo>
                <a:cubicBezTo>
                  <a:pt x="1067733" y="792785"/>
                  <a:pt x="1066215" y="792603"/>
                  <a:pt x="1064393" y="792967"/>
                </a:cubicBezTo>
                <a:close/>
                <a:moveTo>
                  <a:pt x="247745" y="788413"/>
                </a:moveTo>
                <a:cubicBezTo>
                  <a:pt x="248716" y="789384"/>
                  <a:pt x="249202" y="790842"/>
                  <a:pt x="249202" y="792785"/>
                </a:cubicBezTo>
                <a:cubicBezTo>
                  <a:pt x="248231" y="792785"/>
                  <a:pt x="245802" y="793028"/>
                  <a:pt x="241916" y="793513"/>
                </a:cubicBezTo>
                <a:cubicBezTo>
                  <a:pt x="238029" y="793999"/>
                  <a:pt x="235601" y="796671"/>
                  <a:pt x="234629" y="801529"/>
                </a:cubicBezTo>
                <a:cubicBezTo>
                  <a:pt x="234629" y="801529"/>
                  <a:pt x="231714" y="799586"/>
                  <a:pt x="225885" y="795699"/>
                </a:cubicBezTo>
                <a:lnTo>
                  <a:pt x="225885" y="794242"/>
                </a:lnTo>
                <a:cubicBezTo>
                  <a:pt x="229771" y="794242"/>
                  <a:pt x="233657" y="793513"/>
                  <a:pt x="237544" y="792056"/>
                </a:cubicBezTo>
                <a:cubicBezTo>
                  <a:pt x="241430" y="790599"/>
                  <a:pt x="244830" y="789384"/>
                  <a:pt x="247745" y="788413"/>
                </a:cubicBezTo>
                <a:close/>
                <a:moveTo>
                  <a:pt x="549411" y="629564"/>
                </a:moveTo>
                <a:cubicBezTo>
                  <a:pt x="550383" y="629564"/>
                  <a:pt x="551354" y="629807"/>
                  <a:pt x="552326" y="630293"/>
                </a:cubicBezTo>
                <a:cubicBezTo>
                  <a:pt x="553297" y="630779"/>
                  <a:pt x="554269" y="630536"/>
                  <a:pt x="555240" y="629564"/>
                </a:cubicBezTo>
                <a:cubicBezTo>
                  <a:pt x="555240" y="631508"/>
                  <a:pt x="556212" y="634422"/>
                  <a:pt x="558155" y="638308"/>
                </a:cubicBezTo>
                <a:cubicBezTo>
                  <a:pt x="557183" y="638308"/>
                  <a:pt x="556212" y="638794"/>
                  <a:pt x="555240" y="639766"/>
                </a:cubicBezTo>
                <a:cubicBezTo>
                  <a:pt x="554269" y="640737"/>
                  <a:pt x="552811" y="641223"/>
                  <a:pt x="550868" y="641223"/>
                </a:cubicBezTo>
                <a:close/>
                <a:moveTo>
                  <a:pt x="1144000" y="623735"/>
                </a:moveTo>
                <a:cubicBezTo>
                  <a:pt x="1143028" y="624707"/>
                  <a:pt x="1141813" y="625678"/>
                  <a:pt x="1140356" y="626650"/>
                </a:cubicBezTo>
                <a:cubicBezTo>
                  <a:pt x="1138899" y="627621"/>
                  <a:pt x="1137199" y="628107"/>
                  <a:pt x="1135256" y="628107"/>
                </a:cubicBezTo>
                <a:lnTo>
                  <a:pt x="1136713" y="632479"/>
                </a:lnTo>
                <a:lnTo>
                  <a:pt x="1148372" y="628107"/>
                </a:lnTo>
                <a:close/>
                <a:moveTo>
                  <a:pt x="115128" y="620820"/>
                </a:moveTo>
                <a:cubicBezTo>
                  <a:pt x="109299" y="621792"/>
                  <a:pt x="103470" y="624221"/>
                  <a:pt x="97640" y="628107"/>
                </a:cubicBezTo>
                <a:cubicBezTo>
                  <a:pt x="91811" y="631993"/>
                  <a:pt x="87439" y="634908"/>
                  <a:pt x="84525" y="636851"/>
                </a:cubicBezTo>
                <a:cubicBezTo>
                  <a:pt x="86468" y="636851"/>
                  <a:pt x="89382" y="637580"/>
                  <a:pt x="93268" y="639037"/>
                </a:cubicBezTo>
                <a:cubicBezTo>
                  <a:pt x="97155" y="640494"/>
                  <a:pt x="100555" y="639766"/>
                  <a:pt x="103470" y="636851"/>
                </a:cubicBezTo>
                <a:cubicBezTo>
                  <a:pt x="104441" y="635879"/>
                  <a:pt x="106870" y="633936"/>
                  <a:pt x="110756" y="631022"/>
                </a:cubicBezTo>
                <a:cubicBezTo>
                  <a:pt x="114643" y="628107"/>
                  <a:pt x="116100" y="624707"/>
                  <a:pt x="115128" y="620820"/>
                </a:cubicBezTo>
                <a:close/>
                <a:moveTo>
                  <a:pt x="604789" y="603333"/>
                </a:moveTo>
                <a:lnTo>
                  <a:pt x="606247" y="614991"/>
                </a:lnTo>
                <a:lnTo>
                  <a:pt x="597503" y="612077"/>
                </a:lnTo>
                <a:cubicBezTo>
                  <a:pt x="594588" y="609162"/>
                  <a:pt x="594102" y="607705"/>
                  <a:pt x="596045" y="607705"/>
                </a:cubicBezTo>
                <a:cubicBezTo>
                  <a:pt x="597017" y="606733"/>
                  <a:pt x="598474" y="605761"/>
                  <a:pt x="600417" y="604790"/>
                </a:cubicBezTo>
                <a:cubicBezTo>
                  <a:pt x="602360" y="603818"/>
                  <a:pt x="603818" y="603333"/>
                  <a:pt x="604789" y="603333"/>
                </a:cubicBezTo>
                <a:close/>
                <a:moveTo>
                  <a:pt x="182165" y="542125"/>
                </a:moveTo>
                <a:cubicBezTo>
                  <a:pt x="181194" y="543096"/>
                  <a:pt x="179979" y="543582"/>
                  <a:pt x="178522" y="543582"/>
                </a:cubicBezTo>
                <a:cubicBezTo>
                  <a:pt x="177065" y="543582"/>
                  <a:pt x="175850" y="544068"/>
                  <a:pt x="174879" y="545040"/>
                </a:cubicBezTo>
                <a:cubicBezTo>
                  <a:pt x="171964" y="545040"/>
                  <a:pt x="169535" y="548440"/>
                  <a:pt x="167592" y="555241"/>
                </a:cubicBezTo>
                <a:cubicBezTo>
                  <a:pt x="173421" y="557184"/>
                  <a:pt x="177793" y="555727"/>
                  <a:pt x="180708" y="550869"/>
                </a:cubicBezTo>
                <a:close/>
                <a:moveTo>
                  <a:pt x="161763" y="536296"/>
                </a:moveTo>
                <a:lnTo>
                  <a:pt x="132616" y="568357"/>
                </a:lnTo>
                <a:cubicBezTo>
                  <a:pt x="120958" y="582930"/>
                  <a:pt x="108813" y="596532"/>
                  <a:pt x="96183" y="609162"/>
                </a:cubicBezTo>
                <a:lnTo>
                  <a:pt x="97640" y="609162"/>
                </a:lnTo>
                <a:cubicBezTo>
                  <a:pt x="100555" y="607219"/>
                  <a:pt x="105656" y="604790"/>
                  <a:pt x="112942" y="601875"/>
                </a:cubicBezTo>
                <a:cubicBezTo>
                  <a:pt x="120229" y="598961"/>
                  <a:pt x="126301" y="596046"/>
                  <a:pt x="131159" y="593131"/>
                </a:cubicBezTo>
                <a:lnTo>
                  <a:pt x="131159" y="587302"/>
                </a:lnTo>
                <a:lnTo>
                  <a:pt x="136988" y="591674"/>
                </a:lnTo>
                <a:cubicBezTo>
                  <a:pt x="137960" y="591674"/>
                  <a:pt x="140146" y="590702"/>
                  <a:pt x="143546" y="588759"/>
                </a:cubicBezTo>
                <a:cubicBezTo>
                  <a:pt x="146947" y="586816"/>
                  <a:pt x="148647" y="584873"/>
                  <a:pt x="148647" y="582930"/>
                </a:cubicBezTo>
                <a:lnTo>
                  <a:pt x="134074" y="581473"/>
                </a:lnTo>
                <a:cubicBezTo>
                  <a:pt x="134074" y="578558"/>
                  <a:pt x="134559" y="576129"/>
                  <a:pt x="135531" y="574186"/>
                </a:cubicBezTo>
                <a:cubicBezTo>
                  <a:pt x="136502" y="572243"/>
                  <a:pt x="137474" y="570300"/>
                  <a:pt x="138446" y="568357"/>
                </a:cubicBezTo>
                <a:cubicBezTo>
                  <a:pt x="141360" y="564471"/>
                  <a:pt x="145246" y="561313"/>
                  <a:pt x="150104" y="558884"/>
                </a:cubicBezTo>
                <a:cubicBezTo>
                  <a:pt x="154962" y="556455"/>
                  <a:pt x="158848" y="554269"/>
                  <a:pt x="161763" y="552326"/>
                </a:cubicBezTo>
                <a:lnTo>
                  <a:pt x="160305" y="549412"/>
                </a:lnTo>
                <a:cubicBezTo>
                  <a:pt x="160305" y="547468"/>
                  <a:pt x="161277" y="545040"/>
                  <a:pt x="163220" y="542125"/>
                </a:cubicBezTo>
                <a:cubicBezTo>
                  <a:pt x="165163" y="539210"/>
                  <a:pt x="164677" y="537267"/>
                  <a:pt x="161763" y="536296"/>
                </a:cubicBezTo>
                <a:close/>
                <a:moveTo>
                  <a:pt x="198196" y="523180"/>
                </a:moveTo>
                <a:cubicBezTo>
                  <a:pt x="192367" y="524151"/>
                  <a:pt x="190909" y="528038"/>
                  <a:pt x="193824" y="534838"/>
                </a:cubicBezTo>
                <a:cubicBezTo>
                  <a:pt x="193824" y="534838"/>
                  <a:pt x="196739" y="531924"/>
                  <a:pt x="202568" y="526094"/>
                </a:cubicBezTo>
                <a:cubicBezTo>
                  <a:pt x="201596" y="526094"/>
                  <a:pt x="200868" y="525609"/>
                  <a:pt x="200382" y="524637"/>
                </a:cubicBezTo>
                <a:cubicBezTo>
                  <a:pt x="199896" y="523665"/>
                  <a:pt x="199167" y="523180"/>
                  <a:pt x="198196" y="523180"/>
                </a:cubicBezTo>
                <a:close/>
                <a:moveTo>
                  <a:pt x="180708" y="514436"/>
                </a:moveTo>
                <a:cubicBezTo>
                  <a:pt x="178765" y="516379"/>
                  <a:pt x="176822" y="517350"/>
                  <a:pt x="174879" y="517350"/>
                </a:cubicBezTo>
                <a:lnTo>
                  <a:pt x="167592" y="527552"/>
                </a:lnTo>
                <a:cubicBezTo>
                  <a:pt x="166620" y="528523"/>
                  <a:pt x="165892" y="529495"/>
                  <a:pt x="165406" y="530466"/>
                </a:cubicBezTo>
                <a:cubicBezTo>
                  <a:pt x="164920" y="531438"/>
                  <a:pt x="165163" y="531924"/>
                  <a:pt x="166135" y="531924"/>
                </a:cubicBezTo>
                <a:cubicBezTo>
                  <a:pt x="166135" y="533867"/>
                  <a:pt x="167592" y="534838"/>
                  <a:pt x="170507" y="534838"/>
                </a:cubicBezTo>
                <a:lnTo>
                  <a:pt x="182165" y="534838"/>
                </a:lnTo>
                <a:lnTo>
                  <a:pt x="182165" y="520265"/>
                </a:lnTo>
                <a:cubicBezTo>
                  <a:pt x="181194" y="519293"/>
                  <a:pt x="180951" y="518322"/>
                  <a:pt x="181437" y="517350"/>
                </a:cubicBezTo>
                <a:cubicBezTo>
                  <a:pt x="181922" y="516379"/>
                  <a:pt x="181680" y="515407"/>
                  <a:pt x="180708" y="514436"/>
                </a:cubicBezTo>
                <a:close/>
                <a:moveTo>
                  <a:pt x="1200835" y="499862"/>
                </a:moveTo>
                <a:cubicBezTo>
                  <a:pt x="1198892" y="501806"/>
                  <a:pt x="1196949" y="504234"/>
                  <a:pt x="1195006" y="507149"/>
                </a:cubicBezTo>
                <a:cubicBezTo>
                  <a:pt x="1193063" y="510064"/>
                  <a:pt x="1192577" y="512007"/>
                  <a:pt x="1193549" y="512978"/>
                </a:cubicBezTo>
                <a:lnTo>
                  <a:pt x="1196463" y="518808"/>
                </a:lnTo>
                <a:cubicBezTo>
                  <a:pt x="1196463" y="521722"/>
                  <a:pt x="1195977" y="523908"/>
                  <a:pt x="1195006" y="525366"/>
                </a:cubicBezTo>
                <a:cubicBezTo>
                  <a:pt x="1194034" y="526823"/>
                  <a:pt x="1193063" y="528523"/>
                  <a:pt x="1192091" y="530466"/>
                </a:cubicBezTo>
                <a:cubicBezTo>
                  <a:pt x="1191120" y="531438"/>
                  <a:pt x="1190634" y="532652"/>
                  <a:pt x="1190634" y="534110"/>
                </a:cubicBezTo>
                <a:cubicBezTo>
                  <a:pt x="1190634" y="535567"/>
                  <a:pt x="1190148" y="536781"/>
                  <a:pt x="1189177" y="537753"/>
                </a:cubicBezTo>
                <a:lnTo>
                  <a:pt x="1190634" y="537753"/>
                </a:lnTo>
                <a:cubicBezTo>
                  <a:pt x="1193549" y="537753"/>
                  <a:pt x="1195006" y="537267"/>
                  <a:pt x="1195006" y="536296"/>
                </a:cubicBezTo>
                <a:cubicBezTo>
                  <a:pt x="1202778" y="518808"/>
                  <a:pt x="1206665" y="509578"/>
                  <a:pt x="1206665" y="508606"/>
                </a:cubicBezTo>
                <a:cubicBezTo>
                  <a:pt x="1207636" y="506663"/>
                  <a:pt x="1207150" y="504720"/>
                  <a:pt x="1205207" y="502777"/>
                </a:cubicBezTo>
                <a:cubicBezTo>
                  <a:pt x="1203264" y="500834"/>
                  <a:pt x="1201807" y="499862"/>
                  <a:pt x="1200835" y="499862"/>
                </a:cubicBezTo>
                <a:close/>
                <a:moveTo>
                  <a:pt x="199653" y="498405"/>
                </a:moveTo>
                <a:cubicBezTo>
                  <a:pt x="196739" y="498405"/>
                  <a:pt x="195281" y="498891"/>
                  <a:pt x="195281" y="499862"/>
                </a:cubicBezTo>
                <a:lnTo>
                  <a:pt x="186537" y="508606"/>
                </a:lnTo>
                <a:lnTo>
                  <a:pt x="185080" y="512978"/>
                </a:lnTo>
                <a:lnTo>
                  <a:pt x="189452" y="514436"/>
                </a:lnTo>
                <a:lnTo>
                  <a:pt x="190909" y="514436"/>
                </a:lnTo>
                <a:cubicBezTo>
                  <a:pt x="193824" y="514436"/>
                  <a:pt x="196496" y="513221"/>
                  <a:pt x="198925" y="510792"/>
                </a:cubicBezTo>
                <a:cubicBezTo>
                  <a:pt x="201353" y="508364"/>
                  <a:pt x="202568" y="505692"/>
                  <a:pt x="202568" y="502777"/>
                </a:cubicBezTo>
                <a:cubicBezTo>
                  <a:pt x="202568" y="501806"/>
                  <a:pt x="202325" y="500834"/>
                  <a:pt x="201839" y="499862"/>
                </a:cubicBezTo>
                <a:cubicBezTo>
                  <a:pt x="201353" y="498891"/>
                  <a:pt x="200625" y="498405"/>
                  <a:pt x="199653" y="498405"/>
                </a:cubicBezTo>
                <a:close/>
                <a:moveTo>
                  <a:pt x="216777" y="479096"/>
                </a:moveTo>
                <a:cubicBezTo>
                  <a:pt x="216048" y="479339"/>
                  <a:pt x="215198" y="479946"/>
                  <a:pt x="214226" y="480917"/>
                </a:cubicBezTo>
                <a:cubicBezTo>
                  <a:pt x="210340" y="480917"/>
                  <a:pt x="206940" y="483832"/>
                  <a:pt x="204025" y="489661"/>
                </a:cubicBezTo>
                <a:lnTo>
                  <a:pt x="204025" y="494033"/>
                </a:lnTo>
                <a:cubicBezTo>
                  <a:pt x="204025" y="495005"/>
                  <a:pt x="204511" y="495491"/>
                  <a:pt x="205482" y="495491"/>
                </a:cubicBezTo>
                <a:cubicBezTo>
                  <a:pt x="206454" y="495491"/>
                  <a:pt x="207426" y="495976"/>
                  <a:pt x="208397" y="496948"/>
                </a:cubicBezTo>
                <a:cubicBezTo>
                  <a:pt x="211312" y="496948"/>
                  <a:pt x="213984" y="495491"/>
                  <a:pt x="216412" y="492576"/>
                </a:cubicBezTo>
                <a:cubicBezTo>
                  <a:pt x="218841" y="489661"/>
                  <a:pt x="220056" y="486261"/>
                  <a:pt x="220056" y="482375"/>
                </a:cubicBezTo>
                <a:cubicBezTo>
                  <a:pt x="220056" y="481403"/>
                  <a:pt x="220056" y="480674"/>
                  <a:pt x="220056" y="480189"/>
                </a:cubicBezTo>
                <a:cubicBezTo>
                  <a:pt x="220056" y="479703"/>
                  <a:pt x="219570" y="479460"/>
                  <a:pt x="218598" y="479460"/>
                </a:cubicBezTo>
                <a:cubicBezTo>
                  <a:pt x="218113" y="478974"/>
                  <a:pt x="217505" y="478853"/>
                  <a:pt x="216777" y="479096"/>
                </a:cubicBezTo>
                <a:close/>
                <a:moveTo>
                  <a:pt x="236086" y="455414"/>
                </a:moveTo>
                <a:cubicBezTo>
                  <a:pt x="235115" y="455900"/>
                  <a:pt x="234143" y="456629"/>
                  <a:pt x="233172" y="457600"/>
                </a:cubicBezTo>
                <a:cubicBezTo>
                  <a:pt x="226371" y="464401"/>
                  <a:pt x="222970" y="467801"/>
                  <a:pt x="222970" y="467801"/>
                </a:cubicBezTo>
                <a:lnTo>
                  <a:pt x="221513" y="476545"/>
                </a:lnTo>
                <a:lnTo>
                  <a:pt x="224428" y="476545"/>
                </a:lnTo>
                <a:cubicBezTo>
                  <a:pt x="228314" y="475574"/>
                  <a:pt x="231957" y="473631"/>
                  <a:pt x="235358" y="470716"/>
                </a:cubicBezTo>
                <a:cubicBezTo>
                  <a:pt x="238758" y="467801"/>
                  <a:pt x="240944" y="464887"/>
                  <a:pt x="241916" y="461972"/>
                </a:cubicBezTo>
                <a:lnTo>
                  <a:pt x="237544" y="456143"/>
                </a:lnTo>
                <a:cubicBezTo>
                  <a:pt x="237544" y="455171"/>
                  <a:pt x="237058" y="454928"/>
                  <a:pt x="236086" y="455414"/>
                </a:cubicBezTo>
                <a:close/>
                <a:moveTo>
                  <a:pt x="279806" y="415338"/>
                </a:moveTo>
                <a:lnTo>
                  <a:pt x="263776" y="428454"/>
                </a:lnTo>
                <a:cubicBezTo>
                  <a:pt x="264747" y="429425"/>
                  <a:pt x="265476" y="430397"/>
                  <a:pt x="265961" y="431368"/>
                </a:cubicBezTo>
                <a:cubicBezTo>
                  <a:pt x="266447" y="432340"/>
                  <a:pt x="267176" y="432826"/>
                  <a:pt x="268147" y="432826"/>
                </a:cubicBezTo>
                <a:cubicBezTo>
                  <a:pt x="271062" y="433797"/>
                  <a:pt x="274220" y="432097"/>
                  <a:pt x="277620" y="427725"/>
                </a:cubicBezTo>
                <a:cubicBezTo>
                  <a:pt x="281021" y="423353"/>
                  <a:pt x="281749" y="419224"/>
                  <a:pt x="279806" y="415338"/>
                </a:cubicBezTo>
                <a:close/>
                <a:moveTo>
                  <a:pt x="532287" y="404408"/>
                </a:moveTo>
                <a:cubicBezTo>
                  <a:pt x="533988" y="404651"/>
                  <a:pt x="535809" y="405379"/>
                  <a:pt x="537752" y="406594"/>
                </a:cubicBezTo>
                <a:cubicBezTo>
                  <a:pt x="540667" y="409508"/>
                  <a:pt x="541639" y="411451"/>
                  <a:pt x="540667" y="412423"/>
                </a:cubicBezTo>
                <a:cubicBezTo>
                  <a:pt x="540667" y="414366"/>
                  <a:pt x="539695" y="415338"/>
                  <a:pt x="537752" y="415338"/>
                </a:cubicBezTo>
                <a:cubicBezTo>
                  <a:pt x="534838" y="416309"/>
                  <a:pt x="531437" y="416552"/>
                  <a:pt x="527551" y="416066"/>
                </a:cubicBezTo>
                <a:cubicBezTo>
                  <a:pt x="523665" y="415581"/>
                  <a:pt x="521236" y="415338"/>
                  <a:pt x="520265" y="415338"/>
                </a:cubicBezTo>
                <a:cubicBezTo>
                  <a:pt x="523179" y="407322"/>
                  <a:pt x="527187" y="403679"/>
                  <a:pt x="532287" y="404408"/>
                </a:cubicBezTo>
                <a:close/>
                <a:moveTo>
                  <a:pt x="390563" y="380362"/>
                </a:moveTo>
                <a:lnTo>
                  <a:pt x="375989" y="387648"/>
                </a:lnTo>
                <a:cubicBezTo>
                  <a:pt x="374046" y="390563"/>
                  <a:pt x="368217" y="394449"/>
                  <a:pt x="358501" y="399307"/>
                </a:cubicBezTo>
                <a:lnTo>
                  <a:pt x="342471" y="415338"/>
                </a:lnTo>
                <a:cubicBezTo>
                  <a:pt x="338585" y="421167"/>
                  <a:pt x="332270" y="426510"/>
                  <a:pt x="323526" y="431368"/>
                </a:cubicBezTo>
                <a:cubicBezTo>
                  <a:pt x="321583" y="433311"/>
                  <a:pt x="319639" y="435740"/>
                  <a:pt x="317696" y="438655"/>
                </a:cubicBezTo>
                <a:cubicBezTo>
                  <a:pt x="315753" y="441570"/>
                  <a:pt x="313810" y="443998"/>
                  <a:pt x="311867" y="445942"/>
                </a:cubicBezTo>
                <a:cubicBezTo>
                  <a:pt x="309924" y="446913"/>
                  <a:pt x="302151" y="453228"/>
                  <a:pt x="288550" y="464887"/>
                </a:cubicBezTo>
                <a:cubicBezTo>
                  <a:pt x="284664" y="470716"/>
                  <a:pt x="280049" y="475817"/>
                  <a:pt x="274705" y="480189"/>
                </a:cubicBezTo>
                <a:cubicBezTo>
                  <a:pt x="269362" y="484561"/>
                  <a:pt x="264747" y="489661"/>
                  <a:pt x="260861" y="495491"/>
                </a:cubicBezTo>
                <a:cubicBezTo>
                  <a:pt x="258918" y="496462"/>
                  <a:pt x="256732" y="498648"/>
                  <a:pt x="254303" y="502048"/>
                </a:cubicBezTo>
                <a:cubicBezTo>
                  <a:pt x="251874" y="505449"/>
                  <a:pt x="249688" y="507635"/>
                  <a:pt x="247745" y="508606"/>
                </a:cubicBezTo>
                <a:cubicBezTo>
                  <a:pt x="239001" y="510550"/>
                  <a:pt x="233657" y="514436"/>
                  <a:pt x="231714" y="520265"/>
                </a:cubicBezTo>
                <a:cubicBezTo>
                  <a:pt x="231714" y="521237"/>
                  <a:pt x="230257" y="523180"/>
                  <a:pt x="227342" y="526094"/>
                </a:cubicBezTo>
                <a:cubicBezTo>
                  <a:pt x="220542" y="529009"/>
                  <a:pt x="216655" y="532409"/>
                  <a:pt x="215684" y="536296"/>
                </a:cubicBezTo>
                <a:cubicBezTo>
                  <a:pt x="213741" y="543096"/>
                  <a:pt x="208883" y="547468"/>
                  <a:pt x="201111" y="549412"/>
                </a:cubicBezTo>
                <a:cubicBezTo>
                  <a:pt x="199167" y="553298"/>
                  <a:pt x="196739" y="556212"/>
                  <a:pt x="193824" y="558156"/>
                </a:cubicBezTo>
                <a:lnTo>
                  <a:pt x="205482" y="562527"/>
                </a:lnTo>
                <a:lnTo>
                  <a:pt x="201111" y="568357"/>
                </a:lnTo>
                <a:lnTo>
                  <a:pt x="176336" y="585845"/>
                </a:lnTo>
                <a:cubicBezTo>
                  <a:pt x="171478" y="590702"/>
                  <a:pt x="163220" y="597018"/>
                  <a:pt x="151562" y="604790"/>
                </a:cubicBezTo>
                <a:cubicBezTo>
                  <a:pt x="146704" y="609648"/>
                  <a:pt x="144032" y="615963"/>
                  <a:pt x="143546" y="623735"/>
                </a:cubicBezTo>
                <a:cubicBezTo>
                  <a:pt x="143060" y="631508"/>
                  <a:pt x="144761" y="635879"/>
                  <a:pt x="148647" y="636851"/>
                </a:cubicBezTo>
                <a:cubicBezTo>
                  <a:pt x="168078" y="629079"/>
                  <a:pt x="178279" y="625192"/>
                  <a:pt x="179251" y="625192"/>
                </a:cubicBezTo>
                <a:lnTo>
                  <a:pt x="180708" y="628107"/>
                </a:lnTo>
                <a:cubicBezTo>
                  <a:pt x="176822" y="632965"/>
                  <a:pt x="172450" y="643166"/>
                  <a:pt x="167592" y="658711"/>
                </a:cubicBezTo>
                <a:lnTo>
                  <a:pt x="169049" y="660168"/>
                </a:lnTo>
                <a:cubicBezTo>
                  <a:pt x="170021" y="653367"/>
                  <a:pt x="174879" y="650939"/>
                  <a:pt x="183623" y="652882"/>
                </a:cubicBezTo>
                <a:cubicBezTo>
                  <a:pt x="183623" y="652882"/>
                  <a:pt x="183865" y="652882"/>
                  <a:pt x="184351" y="652882"/>
                </a:cubicBezTo>
                <a:cubicBezTo>
                  <a:pt x="184837" y="652882"/>
                  <a:pt x="185080" y="652882"/>
                  <a:pt x="185080" y="652882"/>
                </a:cubicBezTo>
                <a:cubicBezTo>
                  <a:pt x="192852" y="648995"/>
                  <a:pt x="204511" y="644138"/>
                  <a:pt x="220056" y="638308"/>
                </a:cubicBezTo>
                <a:cubicBezTo>
                  <a:pt x="227828" y="632479"/>
                  <a:pt x="234629" y="627864"/>
                  <a:pt x="240458" y="624464"/>
                </a:cubicBezTo>
                <a:cubicBezTo>
                  <a:pt x="246288" y="621063"/>
                  <a:pt x="251631" y="617906"/>
                  <a:pt x="256489" y="614991"/>
                </a:cubicBezTo>
                <a:lnTo>
                  <a:pt x="276891" y="604790"/>
                </a:lnTo>
                <a:lnTo>
                  <a:pt x="303123" y="593131"/>
                </a:lnTo>
                <a:cubicBezTo>
                  <a:pt x="306038" y="592160"/>
                  <a:pt x="309195" y="589974"/>
                  <a:pt x="312596" y="586573"/>
                </a:cubicBezTo>
                <a:cubicBezTo>
                  <a:pt x="315996" y="583173"/>
                  <a:pt x="318668" y="580987"/>
                  <a:pt x="320611" y="580015"/>
                </a:cubicBezTo>
                <a:cubicBezTo>
                  <a:pt x="328383" y="577101"/>
                  <a:pt x="335670" y="573700"/>
                  <a:pt x="342471" y="569814"/>
                </a:cubicBezTo>
                <a:cubicBezTo>
                  <a:pt x="349272" y="565928"/>
                  <a:pt x="356073" y="563013"/>
                  <a:pt x="362873" y="561070"/>
                </a:cubicBezTo>
                <a:lnTo>
                  <a:pt x="389105" y="547954"/>
                </a:lnTo>
                <a:cubicBezTo>
                  <a:pt x="398821" y="544068"/>
                  <a:pt x="402221" y="538725"/>
                  <a:pt x="399307" y="531924"/>
                </a:cubicBezTo>
                <a:lnTo>
                  <a:pt x="399307" y="527552"/>
                </a:lnTo>
                <a:lnTo>
                  <a:pt x="400764" y="514436"/>
                </a:lnTo>
                <a:cubicBezTo>
                  <a:pt x="400764" y="511521"/>
                  <a:pt x="399792" y="506178"/>
                  <a:pt x="397849" y="498405"/>
                </a:cubicBezTo>
                <a:cubicBezTo>
                  <a:pt x="398821" y="493547"/>
                  <a:pt x="399307" y="486261"/>
                  <a:pt x="399307" y="476545"/>
                </a:cubicBezTo>
                <a:cubicBezTo>
                  <a:pt x="400278" y="467801"/>
                  <a:pt x="400521" y="460272"/>
                  <a:pt x="400035" y="453957"/>
                </a:cubicBezTo>
                <a:cubicBezTo>
                  <a:pt x="399549" y="447642"/>
                  <a:pt x="399307" y="442055"/>
                  <a:pt x="399307" y="437198"/>
                </a:cubicBezTo>
                <a:lnTo>
                  <a:pt x="399307" y="432826"/>
                </a:lnTo>
                <a:cubicBezTo>
                  <a:pt x="399307" y="423110"/>
                  <a:pt x="397849" y="416309"/>
                  <a:pt x="394935" y="412423"/>
                </a:cubicBezTo>
                <a:close/>
                <a:moveTo>
                  <a:pt x="317696" y="377447"/>
                </a:moveTo>
                <a:cubicBezTo>
                  <a:pt x="312839" y="379390"/>
                  <a:pt x="309438" y="382305"/>
                  <a:pt x="307495" y="386191"/>
                </a:cubicBezTo>
                <a:cubicBezTo>
                  <a:pt x="306523" y="387163"/>
                  <a:pt x="304580" y="390563"/>
                  <a:pt x="301666" y="396392"/>
                </a:cubicBezTo>
                <a:lnTo>
                  <a:pt x="304580" y="399307"/>
                </a:lnTo>
                <a:cubicBezTo>
                  <a:pt x="306523" y="396392"/>
                  <a:pt x="309195" y="393721"/>
                  <a:pt x="312596" y="391292"/>
                </a:cubicBezTo>
                <a:cubicBezTo>
                  <a:pt x="315996" y="388863"/>
                  <a:pt x="318668" y="386191"/>
                  <a:pt x="320611" y="383277"/>
                </a:cubicBezTo>
                <a:cubicBezTo>
                  <a:pt x="323526" y="380362"/>
                  <a:pt x="324983" y="378905"/>
                  <a:pt x="324983" y="378905"/>
                </a:cubicBezTo>
                <a:cubicBezTo>
                  <a:pt x="323040" y="377933"/>
                  <a:pt x="320611" y="377447"/>
                  <a:pt x="317696" y="377447"/>
                </a:cubicBezTo>
                <a:close/>
                <a:moveTo>
                  <a:pt x="368703" y="338099"/>
                </a:moveTo>
                <a:cubicBezTo>
                  <a:pt x="364817" y="340043"/>
                  <a:pt x="362388" y="341500"/>
                  <a:pt x="361416" y="342471"/>
                </a:cubicBezTo>
                <a:cubicBezTo>
                  <a:pt x="359473" y="344414"/>
                  <a:pt x="358016" y="345386"/>
                  <a:pt x="357044" y="345386"/>
                </a:cubicBezTo>
                <a:lnTo>
                  <a:pt x="341013" y="357045"/>
                </a:lnTo>
                <a:cubicBezTo>
                  <a:pt x="340042" y="358016"/>
                  <a:pt x="339799" y="359231"/>
                  <a:pt x="340285" y="360688"/>
                </a:cubicBezTo>
                <a:cubicBezTo>
                  <a:pt x="340771" y="362145"/>
                  <a:pt x="341013" y="363360"/>
                  <a:pt x="341013" y="364331"/>
                </a:cubicBezTo>
                <a:lnTo>
                  <a:pt x="346843" y="361417"/>
                </a:lnTo>
                <a:cubicBezTo>
                  <a:pt x="356558" y="353644"/>
                  <a:pt x="363845" y="348786"/>
                  <a:pt x="368703" y="346843"/>
                </a:cubicBezTo>
                <a:cubicBezTo>
                  <a:pt x="370646" y="344900"/>
                  <a:pt x="371617" y="343443"/>
                  <a:pt x="371617" y="342471"/>
                </a:cubicBezTo>
                <a:cubicBezTo>
                  <a:pt x="371617" y="341500"/>
                  <a:pt x="371374" y="340528"/>
                  <a:pt x="370889" y="339557"/>
                </a:cubicBezTo>
                <a:cubicBezTo>
                  <a:pt x="370403" y="338585"/>
                  <a:pt x="369674" y="338099"/>
                  <a:pt x="368703" y="338099"/>
                </a:cubicBezTo>
                <a:close/>
                <a:moveTo>
                  <a:pt x="636850" y="304581"/>
                </a:moveTo>
                <a:cubicBezTo>
                  <a:pt x="633936" y="310410"/>
                  <a:pt x="632479" y="313811"/>
                  <a:pt x="632479" y="314782"/>
                </a:cubicBezTo>
                <a:cubicBezTo>
                  <a:pt x="633450" y="314782"/>
                  <a:pt x="634179" y="315025"/>
                  <a:pt x="634664" y="315511"/>
                </a:cubicBezTo>
                <a:cubicBezTo>
                  <a:pt x="635150" y="315997"/>
                  <a:pt x="635393" y="316725"/>
                  <a:pt x="635393" y="317697"/>
                </a:cubicBezTo>
                <a:cubicBezTo>
                  <a:pt x="637336" y="315754"/>
                  <a:pt x="638308" y="313811"/>
                  <a:pt x="638308" y="311868"/>
                </a:cubicBezTo>
                <a:cubicBezTo>
                  <a:pt x="638308" y="309925"/>
                  <a:pt x="638793" y="308467"/>
                  <a:pt x="639765" y="307496"/>
                </a:cubicBezTo>
                <a:cubicBezTo>
                  <a:pt x="639765" y="307496"/>
                  <a:pt x="638793" y="306524"/>
                  <a:pt x="636850" y="304581"/>
                </a:cubicBezTo>
                <a:close/>
                <a:moveTo>
                  <a:pt x="826121" y="125512"/>
                </a:moveTo>
                <a:cubicBezTo>
                  <a:pt x="822599" y="125391"/>
                  <a:pt x="819259" y="125816"/>
                  <a:pt x="816101" y="126787"/>
                </a:cubicBezTo>
                <a:cubicBezTo>
                  <a:pt x="796671" y="134560"/>
                  <a:pt x="782097" y="140875"/>
                  <a:pt x="772382" y="145732"/>
                </a:cubicBezTo>
                <a:cubicBezTo>
                  <a:pt x="765581" y="148647"/>
                  <a:pt x="759266" y="152048"/>
                  <a:pt x="753437" y="155934"/>
                </a:cubicBezTo>
                <a:cubicBezTo>
                  <a:pt x="747607" y="159820"/>
                  <a:pt x="742264" y="163220"/>
                  <a:pt x="737406" y="166135"/>
                </a:cubicBezTo>
                <a:cubicBezTo>
                  <a:pt x="736434" y="167107"/>
                  <a:pt x="735463" y="167349"/>
                  <a:pt x="734491" y="166864"/>
                </a:cubicBezTo>
                <a:cubicBezTo>
                  <a:pt x="733520" y="166378"/>
                  <a:pt x="732548" y="166135"/>
                  <a:pt x="731577" y="166135"/>
                </a:cubicBezTo>
                <a:lnTo>
                  <a:pt x="734491" y="160306"/>
                </a:lnTo>
                <a:cubicBezTo>
                  <a:pt x="736434" y="158363"/>
                  <a:pt x="738377" y="156905"/>
                  <a:pt x="740321" y="155934"/>
                </a:cubicBezTo>
                <a:cubicBezTo>
                  <a:pt x="742264" y="154962"/>
                  <a:pt x="744207" y="153991"/>
                  <a:pt x="746150" y="153019"/>
                </a:cubicBezTo>
                <a:cubicBezTo>
                  <a:pt x="751008" y="150104"/>
                  <a:pt x="758294" y="144761"/>
                  <a:pt x="768010" y="136989"/>
                </a:cubicBezTo>
                <a:lnTo>
                  <a:pt x="779668" y="131159"/>
                </a:lnTo>
                <a:lnTo>
                  <a:pt x="778211" y="126787"/>
                </a:lnTo>
                <a:cubicBezTo>
                  <a:pt x="774325" y="128730"/>
                  <a:pt x="771410" y="129702"/>
                  <a:pt x="769467" y="129702"/>
                </a:cubicBezTo>
                <a:cubicBezTo>
                  <a:pt x="748093" y="141360"/>
                  <a:pt x="719918" y="161763"/>
                  <a:pt x="684942" y="190910"/>
                </a:cubicBezTo>
                <a:cubicBezTo>
                  <a:pt x="682027" y="193824"/>
                  <a:pt x="678627" y="197710"/>
                  <a:pt x="674741" y="202568"/>
                </a:cubicBezTo>
                <a:cubicBezTo>
                  <a:pt x="670855" y="207426"/>
                  <a:pt x="667454" y="211312"/>
                  <a:pt x="664540" y="214227"/>
                </a:cubicBezTo>
                <a:cubicBezTo>
                  <a:pt x="658710" y="220056"/>
                  <a:pt x="652881" y="230743"/>
                  <a:pt x="647052" y="246288"/>
                </a:cubicBezTo>
                <a:cubicBezTo>
                  <a:pt x="645109" y="256003"/>
                  <a:pt x="642923" y="264747"/>
                  <a:pt x="640494" y="272520"/>
                </a:cubicBezTo>
                <a:cubicBezTo>
                  <a:pt x="638065" y="280292"/>
                  <a:pt x="635879" y="287093"/>
                  <a:pt x="633936" y="292922"/>
                </a:cubicBezTo>
                <a:cubicBezTo>
                  <a:pt x="633936" y="292922"/>
                  <a:pt x="634907" y="293894"/>
                  <a:pt x="636850" y="295837"/>
                </a:cubicBezTo>
                <a:cubicBezTo>
                  <a:pt x="637822" y="294865"/>
                  <a:pt x="639279" y="294380"/>
                  <a:pt x="641222" y="294380"/>
                </a:cubicBezTo>
                <a:cubicBezTo>
                  <a:pt x="643165" y="294380"/>
                  <a:pt x="644623" y="293894"/>
                  <a:pt x="645594" y="292922"/>
                </a:cubicBezTo>
                <a:cubicBezTo>
                  <a:pt x="648509" y="290008"/>
                  <a:pt x="649966" y="286121"/>
                  <a:pt x="649966" y="281264"/>
                </a:cubicBezTo>
                <a:lnTo>
                  <a:pt x="657253" y="262319"/>
                </a:lnTo>
                <a:cubicBezTo>
                  <a:pt x="659196" y="252603"/>
                  <a:pt x="662111" y="245316"/>
                  <a:pt x="665997" y="240459"/>
                </a:cubicBezTo>
                <a:cubicBezTo>
                  <a:pt x="668912" y="236572"/>
                  <a:pt x="674741" y="228314"/>
                  <a:pt x="683485" y="215684"/>
                </a:cubicBezTo>
                <a:lnTo>
                  <a:pt x="684942" y="217141"/>
                </a:lnTo>
                <a:cubicBezTo>
                  <a:pt x="684942" y="219085"/>
                  <a:pt x="683971" y="221999"/>
                  <a:pt x="682027" y="225885"/>
                </a:cubicBezTo>
                <a:cubicBezTo>
                  <a:pt x="674255" y="236572"/>
                  <a:pt x="668669" y="246045"/>
                  <a:pt x="665268" y="254303"/>
                </a:cubicBezTo>
                <a:cubicBezTo>
                  <a:pt x="661868" y="262561"/>
                  <a:pt x="659682" y="271548"/>
                  <a:pt x="658710" y="281264"/>
                </a:cubicBezTo>
                <a:cubicBezTo>
                  <a:pt x="659682" y="285150"/>
                  <a:pt x="659682" y="290008"/>
                  <a:pt x="658710" y="295837"/>
                </a:cubicBezTo>
                <a:cubicBezTo>
                  <a:pt x="651909" y="302638"/>
                  <a:pt x="648509" y="307010"/>
                  <a:pt x="648509" y="308953"/>
                </a:cubicBezTo>
                <a:cubicBezTo>
                  <a:pt x="648509" y="310896"/>
                  <a:pt x="650452" y="314296"/>
                  <a:pt x="654338" y="319154"/>
                </a:cubicBezTo>
                <a:cubicBezTo>
                  <a:pt x="658225" y="316240"/>
                  <a:pt x="661139" y="315997"/>
                  <a:pt x="663082" y="318426"/>
                </a:cubicBezTo>
                <a:cubicBezTo>
                  <a:pt x="665025" y="320854"/>
                  <a:pt x="665997" y="322555"/>
                  <a:pt x="665997" y="323526"/>
                </a:cubicBezTo>
                <a:cubicBezTo>
                  <a:pt x="667940" y="324498"/>
                  <a:pt x="669640" y="325469"/>
                  <a:pt x="671098" y="326441"/>
                </a:cubicBezTo>
                <a:cubicBezTo>
                  <a:pt x="672555" y="327412"/>
                  <a:pt x="674255" y="328384"/>
                  <a:pt x="676198" y="329355"/>
                </a:cubicBezTo>
                <a:cubicBezTo>
                  <a:pt x="680085" y="331299"/>
                  <a:pt x="682999" y="334213"/>
                  <a:pt x="684942" y="338099"/>
                </a:cubicBezTo>
                <a:cubicBezTo>
                  <a:pt x="689800" y="344900"/>
                  <a:pt x="694658" y="347815"/>
                  <a:pt x="699515" y="346843"/>
                </a:cubicBezTo>
                <a:cubicBezTo>
                  <a:pt x="704373" y="346843"/>
                  <a:pt x="709717" y="345872"/>
                  <a:pt x="715546" y="343929"/>
                </a:cubicBezTo>
                <a:cubicBezTo>
                  <a:pt x="749550" y="334213"/>
                  <a:pt x="770924" y="327898"/>
                  <a:pt x="779668" y="324983"/>
                </a:cubicBezTo>
                <a:cubicBezTo>
                  <a:pt x="780640" y="324983"/>
                  <a:pt x="786955" y="322555"/>
                  <a:pt x="798614" y="317697"/>
                </a:cubicBezTo>
                <a:cubicBezTo>
                  <a:pt x="802500" y="316725"/>
                  <a:pt x="806629" y="315997"/>
                  <a:pt x="811001" y="315511"/>
                </a:cubicBezTo>
                <a:cubicBezTo>
                  <a:pt x="815373" y="315025"/>
                  <a:pt x="818530" y="313811"/>
                  <a:pt x="820473" y="311868"/>
                </a:cubicBezTo>
                <a:cubicBezTo>
                  <a:pt x="822417" y="310896"/>
                  <a:pt x="825574" y="309196"/>
                  <a:pt x="829946" y="306767"/>
                </a:cubicBezTo>
                <a:cubicBezTo>
                  <a:pt x="834318" y="304338"/>
                  <a:pt x="837476" y="300695"/>
                  <a:pt x="839419" y="295837"/>
                </a:cubicBezTo>
                <a:cubicBezTo>
                  <a:pt x="842333" y="283207"/>
                  <a:pt x="850106" y="274949"/>
                  <a:pt x="862736" y="271062"/>
                </a:cubicBezTo>
                <a:lnTo>
                  <a:pt x="853992" y="285636"/>
                </a:lnTo>
                <a:lnTo>
                  <a:pt x="856907" y="285636"/>
                </a:lnTo>
                <a:cubicBezTo>
                  <a:pt x="876337" y="268148"/>
                  <a:pt x="894311" y="256489"/>
                  <a:pt x="910827" y="250660"/>
                </a:cubicBezTo>
                <a:cubicBezTo>
                  <a:pt x="918600" y="246774"/>
                  <a:pt x="938517" y="239487"/>
                  <a:pt x="970578" y="228800"/>
                </a:cubicBezTo>
                <a:cubicBezTo>
                  <a:pt x="975436" y="226857"/>
                  <a:pt x="978107" y="225157"/>
                  <a:pt x="978593" y="223699"/>
                </a:cubicBezTo>
                <a:cubicBezTo>
                  <a:pt x="979079" y="222242"/>
                  <a:pt x="977379" y="219570"/>
                  <a:pt x="973493" y="215684"/>
                </a:cubicBezTo>
                <a:cubicBezTo>
                  <a:pt x="981265" y="210826"/>
                  <a:pt x="988066" y="205483"/>
                  <a:pt x="993895" y="199654"/>
                </a:cubicBezTo>
                <a:cubicBezTo>
                  <a:pt x="990981" y="198682"/>
                  <a:pt x="987823" y="197710"/>
                  <a:pt x="984422" y="196739"/>
                </a:cubicBezTo>
                <a:cubicBezTo>
                  <a:pt x="981022" y="195767"/>
                  <a:pt x="977379" y="194310"/>
                  <a:pt x="973493" y="192367"/>
                </a:cubicBezTo>
                <a:cubicBezTo>
                  <a:pt x="969606" y="191395"/>
                  <a:pt x="965963" y="191152"/>
                  <a:pt x="962563" y="191638"/>
                </a:cubicBezTo>
                <a:cubicBezTo>
                  <a:pt x="959162" y="192124"/>
                  <a:pt x="956005" y="191881"/>
                  <a:pt x="953090" y="190910"/>
                </a:cubicBezTo>
                <a:cubicBezTo>
                  <a:pt x="953090" y="187023"/>
                  <a:pt x="952604" y="184595"/>
                  <a:pt x="951633" y="183623"/>
                </a:cubicBezTo>
                <a:lnTo>
                  <a:pt x="928315" y="173422"/>
                </a:lnTo>
                <a:lnTo>
                  <a:pt x="922486" y="170507"/>
                </a:lnTo>
                <a:lnTo>
                  <a:pt x="899169" y="158848"/>
                </a:lnTo>
                <a:cubicBezTo>
                  <a:pt x="895283" y="155934"/>
                  <a:pt x="891882" y="153748"/>
                  <a:pt x="888968" y="152290"/>
                </a:cubicBezTo>
                <a:cubicBezTo>
                  <a:pt x="886053" y="150833"/>
                  <a:pt x="883624" y="149619"/>
                  <a:pt x="881681" y="148647"/>
                </a:cubicBezTo>
                <a:cubicBezTo>
                  <a:pt x="879738" y="145732"/>
                  <a:pt x="877795" y="145247"/>
                  <a:pt x="875852" y="147190"/>
                </a:cubicBezTo>
                <a:lnTo>
                  <a:pt x="872937" y="147190"/>
                </a:lnTo>
                <a:cubicBezTo>
                  <a:pt x="870994" y="147190"/>
                  <a:pt x="869051" y="146461"/>
                  <a:pt x="867108" y="145004"/>
                </a:cubicBezTo>
                <a:cubicBezTo>
                  <a:pt x="865165" y="143546"/>
                  <a:pt x="863707" y="142332"/>
                  <a:pt x="862736" y="141360"/>
                </a:cubicBezTo>
                <a:cubicBezTo>
                  <a:pt x="848891" y="131159"/>
                  <a:pt x="836686" y="125876"/>
                  <a:pt x="826121" y="125512"/>
                </a:cubicBezTo>
                <a:close/>
                <a:moveTo>
                  <a:pt x="750522" y="0"/>
                </a:moveTo>
                <a:cubicBezTo>
                  <a:pt x="752465" y="972"/>
                  <a:pt x="755380" y="1457"/>
                  <a:pt x="759266" y="1457"/>
                </a:cubicBezTo>
                <a:cubicBezTo>
                  <a:pt x="760237" y="1457"/>
                  <a:pt x="762181" y="1943"/>
                  <a:pt x="765095" y="2915"/>
                </a:cubicBezTo>
                <a:cubicBezTo>
                  <a:pt x="768010" y="3886"/>
                  <a:pt x="768981" y="6315"/>
                  <a:pt x="768010" y="10201"/>
                </a:cubicBezTo>
                <a:cubicBezTo>
                  <a:pt x="768010" y="11173"/>
                  <a:pt x="768738" y="12387"/>
                  <a:pt x="770196" y="13845"/>
                </a:cubicBezTo>
                <a:cubicBezTo>
                  <a:pt x="771653" y="15302"/>
                  <a:pt x="772867" y="16031"/>
                  <a:pt x="773839" y="16031"/>
                </a:cubicBezTo>
                <a:cubicBezTo>
                  <a:pt x="779668" y="17002"/>
                  <a:pt x="785498" y="18945"/>
                  <a:pt x="791327" y="21860"/>
                </a:cubicBezTo>
                <a:cubicBezTo>
                  <a:pt x="797156" y="24774"/>
                  <a:pt x="801528" y="26718"/>
                  <a:pt x="804443" y="27689"/>
                </a:cubicBezTo>
                <a:cubicBezTo>
                  <a:pt x="817073" y="35461"/>
                  <a:pt x="829703" y="39348"/>
                  <a:pt x="842333" y="39348"/>
                </a:cubicBezTo>
                <a:cubicBezTo>
                  <a:pt x="847191" y="39348"/>
                  <a:pt x="853506" y="38376"/>
                  <a:pt x="861279" y="36433"/>
                </a:cubicBezTo>
                <a:cubicBezTo>
                  <a:pt x="883624" y="29632"/>
                  <a:pt x="898197" y="24774"/>
                  <a:pt x="904998" y="21860"/>
                </a:cubicBezTo>
                <a:cubicBezTo>
                  <a:pt x="912771" y="19917"/>
                  <a:pt x="918600" y="20403"/>
                  <a:pt x="922486" y="23317"/>
                </a:cubicBezTo>
                <a:cubicBezTo>
                  <a:pt x="936088" y="27203"/>
                  <a:pt x="949204" y="34490"/>
                  <a:pt x="961834" y="45177"/>
                </a:cubicBezTo>
                <a:cubicBezTo>
                  <a:pt x="967663" y="49063"/>
                  <a:pt x="977379" y="53921"/>
                  <a:pt x="990981" y="59750"/>
                </a:cubicBezTo>
                <a:cubicBezTo>
                  <a:pt x="1007497" y="67523"/>
                  <a:pt x="1016241" y="78696"/>
                  <a:pt x="1017212" y="93269"/>
                </a:cubicBezTo>
                <a:lnTo>
                  <a:pt x="1017212" y="96183"/>
                </a:lnTo>
                <a:cubicBezTo>
                  <a:pt x="1019155" y="98126"/>
                  <a:pt x="1022070" y="102256"/>
                  <a:pt x="1025956" y="108571"/>
                </a:cubicBezTo>
                <a:cubicBezTo>
                  <a:pt x="1029843" y="114886"/>
                  <a:pt x="1034215" y="120229"/>
                  <a:pt x="1039072" y="124601"/>
                </a:cubicBezTo>
                <a:cubicBezTo>
                  <a:pt x="1043930" y="128973"/>
                  <a:pt x="1049273" y="131645"/>
                  <a:pt x="1055103" y="132617"/>
                </a:cubicBezTo>
                <a:cubicBezTo>
                  <a:pt x="1058989" y="133588"/>
                  <a:pt x="1063361" y="137474"/>
                  <a:pt x="1068219" y="144275"/>
                </a:cubicBezTo>
                <a:cubicBezTo>
                  <a:pt x="1069190" y="146218"/>
                  <a:pt x="1070647" y="148890"/>
                  <a:pt x="1072591" y="152290"/>
                </a:cubicBezTo>
                <a:cubicBezTo>
                  <a:pt x="1074534" y="155691"/>
                  <a:pt x="1076963" y="158363"/>
                  <a:pt x="1079877" y="160306"/>
                </a:cubicBezTo>
                <a:cubicBezTo>
                  <a:pt x="1083763" y="164192"/>
                  <a:pt x="1084735" y="168564"/>
                  <a:pt x="1082792" y="173422"/>
                </a:cubicBezTo>
                <a:cubicBezTo>
                  <a:pt x="1082792" y="178279"/>
                  <a:pt x="1085707" y="181680"/>
                  <a:pt x="1091536" y="183623"/>
                </a:cubicBezTo>
                <a:lnTo>
                  <a:pt x="1106109" y="186538"/>
                </a:lnTo>
                <a:lnTo>
                  <a:pt x="1111939" y="186538"/>
                </a:lnTo>
                <a:cubicBezTo>
                  <a:pt x="1117768" y="186538"/>
                  <a:pt x="1127483" y="188481"/>
                  <a:pt x="1141085" y="192367"/>
                </a:cubicBezTo>
                <a:cubicBezTo>
                  <a:pt x="1144971" y="194310"/>
                  <a:pt x="1150315" y="197225"/>
                  <a:pt x="1157115" y="201111"/>
                </a:cubicBezTo>
                <a:cubicBezTo>
                  <a:pt x="1163916" y="204997"/>
                  <a:pt x="1169746" y="209369"/>
                  <a:pt x="1174603" y="214227"/>
                </a:cubicBezTo>
                <a:cubicBezTo>
                  <a:pt x="1182376" y="220056"/>
                  <a:pt x="1189177" y="223457"/>
                  <a:pt x="1195006" y="224428"/>
                </a:cubicBezTo>
                <a:cubicBezTo>
                  <a:pt x="1204721" y="227343"/>
                  <a:pt x="1212979" y="235601"/>
                  <a:pt x="1219781" y="249203"/>
                </a:cubicBezTo>
                <a:cubicBezTo>
                  <a:pt x="1220752" y="251146"/>
                  <a:pt x="1220995" y="252846"/>
                  <a:pt x="1220509" y="254303"/>
                </a:cubicBezTo>
                <a:cubicBezTo>
                  <a:pt x="1220023" y="255761"/>
                  <a:pt x="1219781" y="256975"/>
                  <a:pt x="1219781" y="257947"/>
                </a:cubicBezTo>
                <a:cubicBezTo>
                  <a:pt x="1218809" y="258918"/>
                  <a:pt x="1218323" y="260861"/>
                  <a:pt x="1218323" y="263776"/>
                </a:cubicBezTo>
                <a:cubicBezTo>
                  <a:pt x="1218323" y="269605"/>
                  <a:pt x="1221238" y="273491"/>
                  <a:pt x="1227067" y="275434"/>
                </a:cubicBezTo>
                <a:cubicBezTo>
                  <a:pt x="1233868" y="276406"/>
                  <a:pt x="1240669" y="279806"/>
                  <a:pt x="1247470" y="285636"/>
                </a:cubicBezTo>
                <a:cubicBezTo>
                  <a:pt x="1254271" y="291465"/>
                  <a:pt x="1260585" y="295837"/>
                  <a:pt x="1266415" y="298752"/>
                </a:cubicBezTo>
                <a:cubicBezTo>
                  <a:pt x="1268358" y="300695"/>
                  <a:pt x="1269329" y="303124"/>
                  <a:pt x="1269329" y="306038"/>
                </a:cubicBezTo>
                <a:cubicBezTo>
                  <a:pt x="1269329" y="314782"/>
                  <a:pt x="1271758" y="323283"/>
                  <a:pt x="1276616" y="331541"/>
                </a:cubicBezTo>
                <a:cubicBezTo>
                  <a:pt x="1281474" y="339800"/>
                  <a:pt x="1284388" y="344900"/>
                  <a:pt x="1285360" y="346843"/>
                </a:cubicBezTo>
                <a:cubicBezTo>
                  <a:pt x="1289246" y="356559"/>
                  <a:pt x="1288760" y="363846"/>
                  <a:pt x="1283903" y="368703"/>
                </a:cubicBezTo>
                <a:cubicBezTo>
                  <a:pt x="1283903" y="369675"/>
                  <a:pt x="1282445" y="370161"/>
                  <a:pt x="1279531" y="370161"/>
                </a:cubicBezTo>
                <a:lnTo>
                  <a:pt x="1275159" y="371618"/>
                </a:lnTo>
                <a:cubicBezTo>
                  <a:pt x="1272244" y="374533"/>
                  <a:pt x="1269087" y="375990"/>
                  <a:pt x="1265686" y="375990"/>
                </a:cubicBezTo>
                <a:cubicBezTo>
                  <a:pt x="1262286" y="375990"/>
                  <a:pt x="1259128" y="375018"/>
                  <a:pt x="1256213" y="373075"/>
                </a:cubicBezTo>
                <a:cubicBezTo>
                  <a:pt x="1249413" y="369189"/>
                  <a:pt x="1243098" y="369675"/>
                  <a:pt x="1237268" y="374533"/>
                </a:cubicBezTo>
                <a:cubicBezTo>
                  <a:pt x="1232411" y="376476"/>
                  <a:pt x="1228524" y="376961"/>
                  <a:pt x="1225610" y="375990"/>
                </a:cubicBezTo>
                <a:cubicBezTo>
                  <a:pt x="1221723" y="374047"/>
                  <a:pt x="1218809" y="373075"/>
                  <a:pt x="1216866" y="373075"/>
                </a:cubicBezTo>
                <a:cubicBezTo>
                  <a:pt x="1213951" y="373075"/>
                  <a:pt x="1211522" y="373561"/>
                  <a:pt x="1209579" y="374533"/>
                </a:cubicBezTo>
                <a:cubicBezTo>
                  <a:pt x="1207636" y="375504"/>
                  <a:pt x="1205693" y="376476"/>
                  <a:pt x="1203750" y="377447"/>
                </a:cubicBezTo>
                <a:lnTo>
                  <a:pt x="1199378" y="377447"/>
                </a:lnTo>
                <a:cubicBezTo>
                  <a:pt x="1193549" y="377447"/>
                  <a:pt x="1189662" y="376961"/>
                  <a:pt x="1187719" y="375990"/>
                </a:cubicBezTo>
                <a:lnTo>
                  <a:pt x="1178975" y="374533"/>
                </a:lnTo>
                <a:cubicBezTo>
                  <a:pt x="1178004" y="375504"/>
                  <a:pt x="1177761" y="376719"/>
                  <a:pt x="1178247" y="378176"/>
                </a:cubicBezTo>
                <a:cubicBezTo>
                  <a:pt x="1178733" y="379633"/>
                  <a:pt x="1178975" y="380848"/>
                  <a:pt x="1178975" y="381819"/>
                </a:cubicBezTo>
                <a:lnTo>
                  <a:pt x="1180433" y="384734"/>
                </a:lnTo>
                <a:lnTo>
                  <a:pt x="1192091" y="412423"/>
                </a:lnTo>
                <a:cubicBezTo>
                  <a:pt x="1193063" y="417281"/>
                  <a:pt x="1195492" y="422624"/>
                  <a:pt x="1199378" y="428454"/>
                </a:cubicBezTo>
                <a:cubicBezTo>
                  <a:pt x="1203264" y="434283"/>
                  <a:pt x="1204721" y="439626"/>
                  <a:pt x="1203750" y="444484"/>
                </a:cubicBezTo>
                <a:cubicBezTo>
                  <a:pt x="1202778" y="444484"/>
                  <a:pt x="1202778" y="444970"/>
                  <a:pt x="1203750" y="445942"/>
                </a:cubicBezTo>
                <a:cubicBezTo>
                  <a:pt x="1204721" y="446913"/>
                  <a:pt x="1205207" y="448370"/>
                  <a:pt x="1205207" y="450313"/>
                </a:cubicBezTo>
                <a:cubicBezTo>
                  <a:pt x="1205207" y="451285"/>
                  <a:pt x="1205936" y="452499"/>
                  <a:pt x="1207393" y="453957"/>
                </a:cubicBezTo>
                <a:cubicBezTo>
                  <a:pt x="1208851" y="455414"/>
                  <a:pt x="1209093" y="456629"/>
                  <a:pt x="1208122" y="457600"/>
                </a:cubicBezTo>
                <a:lnTo>
                  <a:pt x="1206665" y="463429"/>
                </a:lnTo>
                <a:cubicBezTo>
                  <a:pt x="1206665" y="466344"/>
                  <a:pt x="1207879" y="469502"/>
                  <a:pt x="1210308" y="472902"/>
                </a:cubicBezTo>
                <a:cubicBezTo>
                  <a:pt x="1212737" y="476302"/>
                  <a:pt x="1214437" y="478974"/>
                  <a:pt x="1215409" y="480917"/>
                </a:cubicBezTo>
                <a:cubicBezTo>
                  <a:pt x="1216380" y="483832"/>
                  <a:pt x="1218323" y="487232"/>
                  <a:pt x="1221238" y="491119"/>
                </a:cubicBezTo>
                <a:cubicBezTo>
                  <a:pt x="1224152" y="495005"/>
                  <a:pt x="1225610" y="497919"/>
                  <a:pt x="1225610" y="499862"/>
                </a:cubicBezTo>
                <a:cubicBezTo>
                  <a:pt x="1226581" y="502777"/>
                  <a:pt x="1227067" y="507635"/>
                  <a:pt x="1227067" y="514436"/>
                </a:cubicBezTo>
                <a:cubicBezTo>
                  <a:pt x="1227067" y="521237"/>
                  <a:pt x="1226095" y="526094"/>
                  <a:pt x="1224152" y="529009"/>
                </a:cubicBezTo>
                <a:cubicBezTo>
                  <a:pt x="1219295" y="546497"/>
                  <a:pt x="1212008" y="560584"/>
                  <a:pt x="1202293" y="571271"/>
                </a:cubicBezTo>
                <a:cubicBezTo>
                  <a:pt x="1196463" y="579044"/>
                  <a:pt x="1189662" y="583416"/>
                  <a:pt x="1181890" y="584387"/>
                </a:cubicBezTo>
                <a:cubicBezTo>
                  <a:pt x="1178004" y="584387"/>
                  <a:pt x="1173389" y="585602"/>
                  <a:pt x="1168045" y="588031"/>
                </a:cubicBezTo>
                <a:cubicBezTo>
                  <a:pt x="1162702" y="590460"/>
                  <a:pt x="1158573" y="592160"/>
                  <a:pt x="1155658" y="593131"/>
                </a:cubicBezTo>
                <a:cubicBezTo>
                  <a:pt x="1153715" y="594103"/>
                  <a:pt x="1150801" y="595560"/>
                  <a:pt x="1146914" y="597503"/>
                </a:cubicBezTo>
                <a:cubicBezTo>
                  <a:pt x="1143028" y="599446"/>
                  <a:pt x="1139142" y="600418"/>
                  <a:pt x="1135256" y="600418"/>
                </a:cubicBezTo>
                <a:cubicBezTo>
                  <a:pt x="1131369" y="602361"/>
                  <a:pt x="1126512" y="603818"/>
                  <a:pt x="1120682" y="604790"/>
                </a:cubicBezTo>
                <a:cubicBezTo>
                  <a:pt x="1114853" y="605761"/>
                  <a:pt x="1109995" y="606733"/>
                  <a:pt x="1106109" y="607705"/>
                </a:cubicBezTo>
                <a:lnTo>
                  <a:pt x="1100280" y="607705"/>
                </a:lnTo>
                <a:cubicBezTo>
                  <a:pt x="1098337" y="607705"/>
                  <a:pt x="1096394" y="606733"/>
                  <a:pt x="1094451" y="604790"/>
                </a:cubicBezTo>
                <a:lnTo>
                  <a:pt x="1055103" y="607705"/>
                </a:lnTo>
                <a:lnTo>
                  <a:pt x="1005554" y="609162"/>
                </a:lnTo>
                <a:cubicBezTo>
                  <a:pt x="1003611" y="609162"/>
                  <a:pt x="1001667" y="608433"/>
                  <a:pt x="999724" y="606976"/>
                </a:cubicBezTo>
                <a:cubicBezTo>
                  <a:pt x="997781" y="605519"/>
                  <a:pt x="995838" y="604304"/>
                  <a:pt x="993895" y="603333"/>
                </a:cubicBezTo>
                <a:lnTo>
                  <a:pt x="1058017" y="590217"/>
                </a:lnTo>
                <a:lnTo>
                  <a:pt x="1056560" y="587302"/>
                </a:lnTo>
                <a:cubicBezTo>
                  <a:pt x="1055589" y="587302"/>
                  <a:pt x="1054617" y="586816"/>
                  <a:pt x="1053645" y="585845"/>
                </a:cubicBezTo>
                <a:cubicBezTo>
                  <a:pt x="1052674" y="584873"/>
                  <a:pt x="1051217" y="584387"/>
                  <a:pt x="1049273" y="584387"/>
                </a:cubicBezTo>
                <a:lnTo>
                  <a:pt x="1015755" y="593131"/>
                </a:lnTo>
                <a:cubicBezTo>
                  <a:pt x="1008954" y="593131"/>
                  <a:pt x="998753" y="594103"/>
                  <a:pt x="985151" y="596046"/>
                </a:cubicBezTo>
                <a:cubicBezTo>
                  <a:pt x="984180" y="596046"/>
                  <a:pt x="982722" y="595074"/>
                  <a:pt x="980779" y="593131"/>
                </a:cubicBezTo>
                <a:cubicBezTo>
                  <a:pt x="985637" y="590217"/>
                  <a:pt x="990009" y="587788"/>
                  <a:pt x="993895" y="585845"/>
                </a:cubicBezTo>
                <a:cubicBezTo>
                  <a:pt x="997781" y="583902"/>
                  <a:pt x="1001182" y="582444"/>
                  <a:pt x="1004096" y="581473"/>
                </a:cubicBezTo>
                <a:cubicBezTo>
                  <a:pt x="1009926" y="578558"/>
                  <a:pt x="1017455" y="575158"/>
                  <a:pt x="1026685" y="571271"/>
                </a:cubicBezTo>
                <a:cubicBezTo>
                  <a:pt x="1035915" y="567385"/>
                  <a:pt x="1043444" y="563499"/>
                  <a:pt x="1049273" y="559613"/>
                </a:cubicBezTo>
                <a:cubicBezTo>
                  <a:pt x="1053160" y="557670"/>
                  <a:pt x="1057532" y="554512"/>
                  <a:pt x="1062389" y="550140"/>
                </a:cubicBezTo>
                <a:cubicBezTo>
                  <a:pt x="1067247" y="545768"/>
                  <a:pt x="1072105" y="542125"/>
                  <a:pt x="1076963" y="539210"/>
                </a:cubicBezTo>
                <a:cubicBezTo>
                  <a:pt x="1077934" y="536296"/>
                  <a:pt x="1080849" y="533381"/>
                  <a:pt x="1085707" y="530466"/>
                </a:cubicBezTo>
                <a:cubicBezTo>
                  <a:pt x="1092507" y="526580"/>
                  <a:pt x="1098822" y="520508"/>
                  <a:pt x="1104652" y="512250"/>
                </a:cubicBezTo>
                <a:cubicBezTo>
                  <a:pt x="1110481" y="503992"/>
                  <a:pt x="1114853" y="497919"/>
                  <a:pt x="1117768" y="494033"/>
                </a:cubicBezTo>
                <a:cubicBezTo>
                  <a:pt x="1128455" y="483346"/>
                  <a:pt x="1134284" y="473145"/>
                  <a:pt x="1135256" y="463429"/>
                </a:cubicBezTo>
                <a:cubicBezTo>
                  <a:pt x="1135256" y="459543"/>
                  <a:pt x="1136227" y="455657"/>
                  <a:pt x="1138170" y="451771"/>
                </a:cubicBezTo>
                <a:cubicBezTo>
                  <a:pt x="1140113" y="447885"/>
                  <a:pt x="1141571" y="444484"/>
                  <a:pt x="1142542" y="441570"/>
                </a:cubicBezTo>
                <a:cubicBezTo>
                  <a:pt x="1143514" y="437683"/>
                  <a:pt x="1144000" y="432826"/>
                  <a:pt x="1144000" y="426996"/>
                </a:cubicBezTo>
                <a:cubicBezTo>
                  <a:pt x="1144000" y="423110"/>
                  <a:pt x="1142299" y="419224"/>
                  <a:pt x="1138899" y="415338"/>
                </a:cubicBezTo>
                <a:cubicBezTo>
                  <a:pt x="1135499" y="411451"/>
                  <a:pt x="1130884" y="407565"/>
                  <a:pt x="1125054" y="403679"/>
                </a:cubicBezTo>
                <a:lnTo>
                  <a:pt x="1114853" y="410966"/>
                </a:lnTo>
                <a:cubicBezTo>
                  <a:pt x="1111939" y="406108"/>
                  <a:pt x="1109267" y="403436"/>
                  <a:pt x="1106838" y="402950"/>
                </a:cubicBezTo>
                <a:cubicBezTo>
                  <a:pt x="1104409" y="402465"/>
                  <a:pt x="1099308" y="402708"/>
                  <a:pt x="1091536" y="403679"/>
                </a:cubicBezTo>
                <a:cubicBezTo>
                  <a:pt x="1087650" y="404651"/>
                  <a:pt x="1082306" y="405379"/>
                  <a:pt x="1075505" y="405865"/>
                </a:cubicBezTo>
                <a:cubicBezTo>
                  <a:pt x="1068704" y="406351"/>
                  <a:pt x="1063361" y="407565"/>
                  <a:pt x="1059475" y="409508"/>
                </a:cubicBezTo>
                <a:cubicBezTo>
                  <a:pt x="1055589" y="411451"/>
                  <a:pt x="1050731" y="411937"/>
                  <a:pt x="1044901" y="410966"/>
                </a:cubicBezTo>
                <a:cubicBezTo>
                  <a:pt x="1039072" y="409994"/>
                  <a:pt x="1035186" y="409994"/>
                  <a:pt x="1033243" y="410966"/>
                </a:cubicBezTo>
                <a:cubicBezTo>
                  <a:pt x="1032271" y="411937"/>
                  <a:pt x="1030571" y="411694"/>
                  <a:pt x="1028142" y="410237"/>
                </a:cubicBezTo>
                <a:cubicBezTo>
                  <a:pt x="1025713" y="408780"/>
                  <a:pt x="1023527" y="408051"/>
                  <a:pt x="1021584" y="408051"/>
                </a:cubicBezTo>
                <a:cubicBezTo>
                  <a:pt x="1015755" y="406108"/>
                  <a:pt x="1010897" y="405136"/>
                  <a:pt x="1007011" y="405136"/>
                </a:cubicBezTo>
                <a:cubicBezTo>
                  <a:pt x="1002153" y="407079"/>
                  <a:pt x="1000696" y="410966"/>
                  <a:pt x="1002639" y="416795"/>
                </a:cubicBezTo>
                <a:cubicBezTo>
                  <a:pt x="1004582" y="418738"/>
                  <a:pt x="1005554" y="421167"/>
                  <a:pt x="1005554" y="424082"/>
                </a:cubicBezTo>
                <a:cubicBezTo>
                  <a:pt x="1001667" y="425053"/>
                  <a:pt x="996810" y="426025"/>
                  <a:pt x="990981" y="426996"/>
                </a:cubicBezTo>
                <a:cubicBezTo>
                  <a:pt x="985151" y="427968"/>
                  <a:pt x="978350" y="428454"/>
                  <a:pt x="970578" y="428454"/>
                </a:cubicBezTo>
                <a:cubicBezTo>
                  <a:pt x="969606" y="429425"/>
                  <a:pt x="966206" y="428454"/>
                  <a:pt x="960377" y="425539"/>
                </a:cubicBezTo>
                <a:lnTo>
                  <a:pt x="954547" y="422624"/>
                </a:lnTo>
                <a:cubicBezTo>
                  <a:pt x="952604" y="424567"/>
                  <a:pt x="951633" y="426025"/>
                  <a:pt x="951633" y="426996"/>
                </a:cubicBezTo>
                <a:cubicBezTo>
                  <a:pt x="951633" y="438655"/>
                  <a:pt x="946775" y="447399"/>
                  <a:pt x="937059" y="453228"/>
                </a:cubicBezTo>
                <a:cubicBezTo>
                  <a:pt x="932202" y="455171"/>
                  <a:pt x="930016" y="458329"/>
                  <a:pt x="930501" y="462701"/>
                </a:cubicBezTo>
                <a:cubicBezTo>
                  <a:pt x="930987" y="467073"/>
                  <a:pt x="931230" y="470230"/>
                  <a:pt x="931230" y="472173"/>
                </a:cubicBezTo>
                <a:cubicBezTo>
                  <a:pt x="929287" y="485775"/>
                  <a:pt x="928315" y="496948"/>
                  <a:pt x="928315" y="505692"/>
                </a:cubicBezTo>
                <a:cubicBezTo>
                  <a:pt x="928315" y="507635"/>
                  <a:pt x="926372" y="510550"/>
                  <a:pt x="922486" y="514436"/>
                </a:cubicBezTo>
                <a:cubicBezTo>
                  <a:pt x="918600" y="520265"/>
                  <a:pt x="917143" y="526094"/>
                  <a:pt x="918114" y="531924"/>
                </a:cubicBezTo>
                <a:cubicBezTo>
                  <a:pt x="918114" y="553298"/>
                  <a:pt x="917628" y="569328"/>
                  <a:pt x="916657" y="580015"/>
                </a:cubicBezTo>
                <a:cubicBezTo>
                  <a:pt x="916657" y="588759"/>
                  <a:pt x="917143" y="595560"/>
                  <a:pt x="918114" y="600418"/>
                </a:cubicBezTo>
                <a:cubicBezTo>
                  <a:pt x="918114" y="604304"/>
                  <a:pt x="919572" y="606733"/>
                  <a:pt x="922486" y="607705"/>
                </a:cubicBezTo>
                <a:cubicBezTo>
                  <a:pt x="925401" y="608676"/>
                  <a:pt x="928801" y="608190"/>
                  <a:pt x="932687" y="606247"/>
                </a:cubicBezTo>
                <a:cubicBezTo>
                  <a:pt x="939488" y="602361"/>
                  <a:pt x="950661" y="597503"/>
                  <a:pt x="966206" y="591674"/>
                </a:cubicBezTo>
                <a:lnTo>
                  <a:pt x="967663" y="596046"/>
                </a:lnTo>
                <a:cubicBezTo>
                  <a:pt x="967663" y="601875"/>
                  <a:pt x="964749" y="604790"/>
                  <a:pt x="958919" y="604790"/>
                </a:cubicBezTo>
                <a:cubicBezTo>
                  <a:pt x="944346" y="604790"/>
                  <a:pt x="932687" y="609162"/>
                  <a:pt x="923944" y="617906"/>
                </a:cubicBezTo>
                <a:cubicBezTo>
                  <a:pt x="923944" y="619849"/>
                  <a:pt x="923215" y="622764"/>
                  <a:pt x="921757" y="626650"/>
                </a:cubicBezTo>
                <a:cubicBezTo>
                  <a:pt x="920300" y="630536"/>
                  <a:pt x="920543" y="633451"/>
                  <a:pt x="922486" y="635394"/>
                </a:cubicBezTo>
                <a:cubicBezTo>
                  <a:pt x="925401" y="640251"/>
                  <a:pt x="927101" y="646081"/>
                  <a:pt x="927587" y="652882"/>
                </a:cubicBezTo>
                <a:cubicBezTo>
                  <a:pt x="928073" y="659682"/>
                  <a:pt x="928801" y="664540"/>
                  <a:pt x="929773" y="667455"/>
                </a:cubicBezTo>
                <a:lnTo>
                  <a:pt x="935602" y="677656"/>
                </a:lnTo>
                <a:cubicBezTo>
                  <a:pt x="937545" y="677656"/>
                  <a:pt x="951147" y="674741"/>
                  <a:pt x="976407" y="668912"/>
                </a:cubicBezTo>
                <a:cubicBezTo>
                  <a:pt x="980293" y="667941"/>
                  <a:pt x="985394" y="666726"/>
                  <a:pt x="991709" y="665269"/>
                </a:cubicBezTo>
                <a:cubicBezTo>
                  <a:pt x="998024" y="663812"/>
                  <a:pt x="1003611" y="662111"/>
                  <a:pt x="1008468" y="660168"/>
                </a:cubicBezTo>
                <a:cubicBezTo>
                  <a:pt x="1012355" y="659197"/>
                  <a:pt x="1017941" y="658225"/>
                  <a:pt x="1025228" y="657254"/>
                </a:cubicBezTo>
                <a:cubicBezTo>
                  <a:pt x="1032514" y="656282"/>
                  <a:pt x="1038101" y="654825"/>
                  <a:pt x="1041987" y="652882"/>
                </a:cubicBezTo>
                <a:cubicBezTo>
                  <a:pt x="1051702" y="650939"/>
                  <a:pt x="1059960" y="648510"/>
                  <a:pt x="1066761" y="645595"/>
                </a:cubicBezTo>
                <a:cubicBezTo>
                  <a:pt x="1077449" y="645595"/>
                  <a:pt x="1085221" y="644623"/>
                  <a:pt x="1090079" y="642680"/>
                </a:cubicBezTo>
                <a:cubicBezTo>
                  <a:pt x="1096879" y="640737"/>
                  <a:pt x="1102709" y="637337"/>
                  <a:pt x="1107567" y="632479"/>
                </a:cubicBezTo>
                <a:cubicBezTo>
                  <a:pt x="1120197" y="621792"/>
                  <a:pt x="1139142" y="612077"/>
                  <a:pt x="1164402" y="603333"/>
                </a:cubicBezTo>
                <a:lnTo>
                  <a:pt x="1165859" y="604790"/>
                </a:lnTo>
                <a:cubicBezTo>
                  <a:pt x="1154201" y="616449"/>
                  <a:pt x="1148372" y="622278"/>
                  <a:pt x="1148372" y="622278"/>
                </a:cubicBezTo>
                <a:cubicBezTo>
                  <a:pt x="1154201" y="624221"/>
                  <a:pt x="1157601" y="623735"/>
                  <a:pt x="1158573" y="620820"/>
                </a:cubicBezTo>
                <a:cubicBezTo>
                  <a:pt x="1158573" y="618877"/>
                  <a:pt x="1159545" y="617906"/>
                  <a:pt x="1161487" y="617906"/>
                </a:cubicBezTo>
                <a:cubicBezTo>
                  <a:pt x="1168288" y="615963"/>
                  <a:pt x="1176789" y="613291"/>
                  <a:pt x="1186991" y="609891"/>
                </a:cubicBezTo>
                <a:cubicBezTo>
                  <a:pt x="1197192" y="606490"/>
                  <a:pt x="1205693" y="604304"/>
                  <a:pt x="1212494" y="603333"/>
                </a:cubicBezTo>
                <a:cubicBezTo>
                  <a:pt x="1218323" y="601390"/>
                  <a:pt x="1224395" y="599446"/>
                  <a:pt x="1230710" y="597503"/>
                </a:cubicBezTo>
                <a:cubicBezTo>
                  <a:pt x="1237025" y="595560"/>
                  <a:pt x="1243583" y="593617"/>
                  <a:pt x="1250384" y="591674"/>
                </a:cubicBezTo>
                <a:lnTo>
                  <a:pt x="1256213" y="591674"/>
                </a:lnTo>
                <a:cubicBezTo>
                  <a:pt x="1262043" y="591674"/>
                  <a:pt x="1266415" y="592160"/>
                  <a:pt x="1269329" y="593131"/>
                </a:cubicBezTo>
                <a:cubicBezTo>
                  <a:pt x="1276130" y="596046"/>
                  <a:pt x="1288760" y="603333"/>
                  <a:pt x="1307220" y="614991"/>
                </a:cubicBezTo>
                <a:lnTo>
                  <a:pt x="1331995" y="628107"/>
                </a:lnTo>
                <a:cubicBezTo>
                  <a:pt x="1341710" y="631022"/>
                  <a:pt x="1349725" y="636365"/>
                  <a:pt x="1356040" y="644138"/>
                </a:cubicBezTo>
                <a:cubicBezTo>
                  <a:pt x="1362355" y="651910"/>
                  <a:pt x="1364541" y="660168"/>
                  <a:pt x="1362598" y="668912"/>
                </a:cubicBezTo>
                <a:cubicBezTo>
                  <a:pt x="1362598" y="676685"/>
                  <a:pt x="1365999" y="682514"/>
                  <a:pt x="1372800" y="686400"/>
                </a:cubicBezTo>
                <a:lnTo>
                  <a:pt x="1406318" y="703888"/>
                </a:lnTo>
                <a:cubicBezTo>
                  <a:pt x="1415062" y="710689"/>
                  <a:pt x="1419434" y="717975"/>
                  <a:pt x="1419434" y="725748"/>
                </a:cubicBezTo>
                <a:cubicBezTo>
                  <a:pt x="1419434" y="734492"/>
                  <a:pt x="1424292" y="744693"/>
                  <a:pt x="1434007" y="756352"/>
                </a:cubicBezTo>
                <a:cubicBezTo>
                  <a:pt x="1441779" y="764124"/>
                  <a:pt x="1445180" y="771411"/>
                  <a:pt x="1444209" y="778212"/>
                </a:cubicBezTo>
                <a:lnTo>
                  <a:pt x="1436922" y="788413"/>
                </a:lnTo>
                <a:lnTo>
                  <a:pt x="1431093" y="791328"/>
                </a:lnTo>
                <a:cubicBezTo>
                  <a:pt x="1428178" y="791328"/>
                  <a:pt x="1423806" y="792299"/>
                  <a:pt x="1417977" y="794242"/>
                </a:cubicBezTo>
                <a:cubicBezTo>
                  <a:pt x="1416034" y="794242"/>
                  <a:pt x="1415062" y="794242"/>
                  <a:pt x="1415062" y="794242"/>
                </a:cubicBezTo>
                <a:cubicBezTo>
                  <a:pt x="1410204" y="793271"/>
                  <a:pt x="1404618" y="792299"/>
                  <a:pt x="1398303" y="791328"/>
                </a:cubicBezTo>
                <a:cubicBezTo>
                  <a:pt x="1391988" y="790356"/>
                  <a:pt x="1384458" y="789870"/>
                  <a:pt x="1375714" y="789870"/>
                </a:cubicBezTo>
                <a:lnTo>
                  <a:pt x="1343653" y="788413"/>
                </a:lnTo>
                <a:cubicBezTo>
                  <a:pt x="1341710" y="788413"/>
                  <a:pt x="1339038" y="788656"/>
                  <a:pt x="1335638" y="789142"/>
                </a:cubicBezTo>
                <a:cubicBezTo>
                  <a:pt x="1332237" y="789627"/>
                  <a:pt x="1329080" y="789384"/>
                  <a:pt x="1326165" y="788413"/>
                </a:cubicBezTo>
                <a:lnTo>
                  <a:pt x="1314507" y="789870"/>
                </a:lnTo>
                <a:cubicBezTo>
                  <a:pt x="1310620" y="789870"/>
                  <a:pt x="1306006" y="789627"/>
                  <a:pt x="1300662" y="789142"/>
                </a:cubicBezTo>
                <a:cubicBezTo>
                  <a:pt x="1295318" y="788656"/>
                  <a:pt x="1288760" y="788899"/>
                  <a:pt x="1280988" y="789870"/>
                </a:cubicBezTo>
                <a:lnTo>
                  <a:pt x="1278073" y="789870"/>
                </a:lnTo>
                <a:lnTo>
                  <a:pt x="1263500" y="791328"/>
                </a:lnTo>
                <a:lnTo>
                  <a:pt x="1240183" y="791328"/>
                </a:lnTo>
                <a:cubicBezTo>
                  <a:pt x="1235325" y="792299"/>
                  <a:pt x="1228767" y="793271"/>
                  <a:pt x="1220509" y="794242"/>
                </a:cubicBezTo>
                <a:cubicBezTo>
                  <a:pt x="1212251" y="795214"/>
                  <a:pt x="1202293" y="795699"/>
                  <a:pt x="1190634" y="795699"/>
                </a:cubicBezTo>
                <a:cubicBezTo>
                  <a:pt x="1179947" y="795699"/>
                  <a:pt x="1168288" y="798128"/>
                  <a:pt x="1155658" y="802986"/>
                </a:cubicBezTo>
                <a:cubicBezTo>
                  <a:pt x="1153715" y="803958"/>
                  <a:pt x="1151286" y="804201"/>
                  <a:pt x="1148372" y="803715"/>
                </a:cubicBezTo>
                <a:cubicBezTo>
                  <a:pt x="1145457" y="803229"/>
                  <a:pt x="1143028" y="803472"/>
                  <a:pt x="1141085" y="804443"/>
                </a:cubicBezTo>
                <a:cubicBezTo>
                  <a:pt x="1135256" y="805415"/>
                  <a:pt x="1129912" y="807358"/>
                  <a:pt x="1125054" y="810273"/>
                </a:cubicBezTo>
                <a:cubicBezTo>
                  <a:pt x="1124083" y="810273"/>
                  <a:pt x="1122383" y="810516"/>
                  <a:pt x="1119954" y="811001"/>
                </a:cubicBezTo>
                <a:cubicBezTo>
                  <a:pt x="1117525" y="811487"/>
                  <a:pt x="1115825" y="811244"/>
                  <a:pt x="1114853" y="810273"/>
                </a:cubicBezTo>
                <a:cubicBezTo>
                  <a:pt x="1111939" y="808330"/>
                  <a:pt x="1108538" y="807358"/>
                  <a:pt x="1104652" y="807358"/>
                </a:cubicBezTo>
                <a:cubicBezTo>
                  <a:pt x="1100766" y="807358"/>
                  <a:pt x="1097365" y="809301"/>
                  <a:pt x="1094451" y="813187"/>
                </a:cubicBezTo>
                <a:lnTo>
                  <a:pt x="1081335" y="817559"/>
                </a:lnTo>
                <a:cubicBezTo>
                  <a:pt x="1072591" y="817559"/>
                  <a:pt x="1062875" y="819017"/>
                  <a:pt x="1052188" y="821931"/>
                </a:cubicBezTo>
                <a:cubicBezTo>
                  <a:pt x="1055103" y="826789"/>
                  <a:pt x="1058503" y="831890"/>
                  <a:pt x="1062389" y="837233"/>
                </a:cubicBezTo>
                <a:cubicBezTo>
                  <a:pt x="1066276" y="842577"/>
                  <a:pt x="1070162" y="848649"/>
                  <a:pt x="1074048" y="855450"/>
                </a:cubicBezTo>
                <a:lnTo>
                  <a:pt x="1085707" y="877310"/>
                </a:lnTo>
                <a:cubicBezTo>
                  <a:pt x="1091536" y="888968"/>
                  <a:pt x="1098337" y="895283"/>
                  <a:pt x="1106109" y="896255"/>
                </a:cubicBezTo>
                <a:cubicBezTo>
                  <a:pt x="1107081" y="897226"/>
                  <a:pt x="1108052" y="897226"/>
                  <a:pt x="1109024" y="896255"/>
                </a:cubicBezTo>
                <a:cubicBezTo>
                  <a:pt x="1109995" y="895283"/>
                  <a:pt x="1110967" y="894798"/>
                  <a:pt x="1111939" y="894798"/>
                </a:cubicBezTo>
                <a:lnTo>
                  <a:pt x="1109024" y="888968"/>
                </a:lnTo>
                <a:lnTo>
                  <a:pt x="1101737" y="884596"/>
                </a:lnTo>
                <a:cubicBezTo>
                  <a:pt x="1100766" y="882653"/>
                  <a:pt x="1097851" y="880710"/>
                  <a:pt x="1092993" y="878767"/>
                </a:cubicBezTo>
                <a:cubicBezTo>
                  <a:pt x="1096879" y="867108"/>
                  <a:pt x="1101737" y="859336"/>
                  <a:pt x="1107567" y="855450"/>
                </a:cubicBezTo>
                <a:cubicBezTo>
                  <a:pt x="1110481" y="853507"/>
                  <a:pt x="1113396" y="853993"/>
                  <a:pt x="1116311" y="856907"/>
                </a:cubicBezTo>
                <a:cubicBezTo>
                  <a:pt x="1122140" y="859822"/>
                  <a:pt x="1127969" y="861279"/>
                  <a:pt x="1133798" y="861279"/>
                </a:cubicBezTo>
                <a:lnTo>
                  <a:pt x="1135256" y="861279"/>
                </a:lnTo>
                <a:cubicBezTo>
                  <a:pt x="1138170" y="861279"/>
                  <a:pt x="1140356" y="861765"/>
                  <a:pt x="1141813" y="862736"/>
                </a:cubicBezTo>
                <a:cubicBezTo>
                  <a:pt x="1143271" y="863708"/>
                  <a:pt x="1144971" y="864680"/>
                  <a:pt x="1146914" y="865651"/>
                </a:cubicBezTo>
                <a:cubicBezTo>
                  <a:pt x="1149829" y="866623"/>
                  <a:pt x="1155173" y="869537"/>
                  <a:pt x="1162945" y="874395"/>
                </a:cubicBezTo>
                <a:cubicBezTo>
                  <a:pt x="1165859" y="875367"/>
                  <a:pt x="1171203" y="878281"/>
                  <a:pt x="1178975" y="883139"/>
                </a:cubicBezTo>
                <a:cubicBezTo>
                  <a:pt x="1180918" y="884111"/>
                  <a:pt x="1183104" y="885568"/>
                  <a:pt x="1185533" y="887511"/>
                </a:cubicBezTo>
                <a:cubicBezTo>
                  <a:pt x="1187962" y="889454"/>
                  <a:pt x="1191120" y="890911"/>
                  <a:pt x="1195006" y="891883"/>
                </a:cubicBezTo>
                <a:cubicBezTo>
                  <a:pt x="1209579" y="897712"/>
                  <a:pt x="1217837" y="908399"/>
                  <a:pt x="1219781" y="923944"/>
                </a:cubicBezTo>
                <a:lnTo>
                  <a:pt x="1221238" y="925401"/>
                </a:lnTo>
                <a:lnTo>
                  <a:pt x="1219781" y="931231"/>
                </a:lnTo>
                <a:cubicBezTo>
                  <a:pt x="1219781" y="935117"/>
                  <a:pt x="1221723" y="937789"/>
                  <a:pt x="1225610" y="939246"/>
                </a:cubicBezTo>
                <a:cubicBezTo>
                  <a:pt x="1229496" y="940703"/>
                  <a:pt x="1231925" y="941918"/>
                  <a:pt x="1232896" y="942889"/>
                </a:cubicBezTo>
                <a:cubicBezTo>
                  <a:pt x="1232896" y="942889"/>
                  <a:pt x="1240183" y="947261"/>
                  <a:pt x="1254756" y="956005"/>
                </a:cubicBezTo>
                <a:cubicBezTo>
                  <a:pt x="1256699" y="957948"/>
                  <a:pt x="1258157" y="960863"/>
                  <a:pt x="1259128" y="964749"/>
                </a:cubicBezTo>
                <a:cubicBezTo>
                  <a:pt x="1260100" y="968635"/>
                  <a:pt x="1260585" y="971064"/>
                  <a:pt x="1260585" y="972036"/>
                </a:cubicBezTo>
                <a:cubicBezTo>
                  <a:pt x="1260585" y="977865"/>
                  <a:pt x="1261557" y="981751"/>
                  <a:pt x="1263500" y="983694"/>
                </a:cubicBezTo>
                <a:cubicBezTo>
                  <a:pt x="1267386" y="987581"/>
                  <a:pt x="1269329" y="992438"/>
                  <a:pt x="1269329" y="998268"/>
                </a:cubicBezTo>
                <a:cubicBezTo>
                  <a:pt x="1269329" y="1004097"/>
                  <a:pt x="1267386" y="1009440"/>
                  <a:pt x="1263500" y="1014298"/>
                </a:cubicBezTo>
                <a:cubicBezTo>
                  <a:pt x="1262529" y="1015270"/>
                  <a:pt x="1260585" y="1015998"/>
                  <a:pt x="1257671" y="1016484"/>
                </a:cubicBezTo>
                <a:cubicBezTo>
                  <a:pt x="1254756" y="1016970"/>
                  <a:pt x="1251842" y="1016727"/>
                  <a:pt x="1248927" y="1015756"/>
                </a:cubicBezTo>
                <a:cubicBezTo>
                  <a:pt x="1246012" y="1015756"/>
                  <a:pt x="1241397" y="1015027"/>
                  <a:pt x="1235082" y="1013570"/>
                </a:cubicBezTo>
                <a:cubicBezTo>
                  <a:pt x="1228767" y="1012112"/>
                  <a:pt x="1222695" y="1011869"/>
                  <a:pt x="1216866" y="1012841"/>
                </a:cubicBezTo>
                <a:cubicBezTo>
                  <a:pt x="1215894" y="1012841"/>
                  <a:pt x="1213708" y="1012355"/>
                  <a:pt x="1210308" y="1011384"/>
                </a:cubicBezTo>
                <a:cubicBezTo>
                  <a:pt x="1206907" y="1010412"/>
                  <a:pt x="1204236" y="1011384"/>
                  <a:pt x="1202293" y="1014298"/>
                </a:cubicBezTo>
                <a:cubicBezTo>
                  <a:pt x="1201321" y="1014298"/>
                  <a:pt x="1198892" y="1012355"/>
                  <a:pt x="1195006" y="1008469"/>
                </a:cubicBezTo>
                <a:lnTo>
                  <a:pt x="1199378" y="1004097"/>
                </a:lnTo>
                <a:cubicBezTo>
                  <a:pt x="1200349" y="1003125"/>
                  <a:pt x="1202049" y="1001911"/>
                  <a:pt x="1204479" y="1000454"/>
                </a:cubicBezTo>
                <a:cubicBezTo>
                  <a:pt x="1206907" y="998996"/>
                  <a:pt x="1209093" y="997296"/>
                  <a:pt x="1211037" y="995353"/>
                </a:cubicBezTo>
                <a:lnTo>
                  <a:pt x="1205207" y="996810"/>
                </a:lnTo>
                <a:cubicBezTo>
                  <a:pt x="1203264" y="996810"/>
                  <a:pt x="1200349" y="996568"/>
                  <a:pt x="1196463" y="996082"/>
                </a:cubicBezTo>
                <a:cubicBezTo>
                  <a:pt x="1192577" y="995596"/>
                  <a:pt x="1188691" y="996325"/>
                  <a:pt x="1184805" y="998268"/>
                </a:cubicBezTo>
                <a:cubicBezTo>
                  <a:pt x="1181890" y="1000211"/>
                  <a:pt x="1175575" y="1001182"/>
                  <a:pt x="1165859" y="1001182"/>
                </a:cubicBezTo>
                <a:lnTo>
                  <a:pt x="1138170" y="1008469"/>
                </a:lnTo>
                <a:cubicBezTo>
                  <a:pt x="1131369" y="1009440"/>
                  <a:pt x="1129426" y="1013327"/>
                  <a:pt x="1132341" y="1020128"/>
                </a:cubicBezTo>
                <a:cubicBezTo>
                  <a:pt x="1134284" y="1021099"/>
                  <a:pt x="1136713" y="1021828"/>
                  <a:pt x="1139628" y="1022313"/>
                </a:cubicBezTo>
                <a:cubicBezTo>
                  <a:pt x="1142542" y="1022799"/>
                  <a:pt x="1144000" y="1024985"/>
                  <a:pt x="1144000" y="1028872"/>
                </a:cubicBezTo>
                <a:lnTo>
                  <a:pt x="1133798" y="1027414"/>
                </a:lnTo>
                <a:cubicBezTo>
                  <a:pt x="1132827" y="1029357"/>
                  <a:pt x="1131612" y="1032272"/>
                  <a:pt x="1130155" y="1036158"/>
                </a:cubicBezTo>
                <a:cubicBezTo>
                  <a:pt x="1128698" y="1040044"/>
                  <a:pt x="1128455" y="1043445"/>
                  <a:pt x="1129426" y="1046359"/>
                </a:cubicBezTo>
                <a:lnTo>
                  <a:pt x="1130884" y="1052189"/>
                </a:lnTo>
                <a:cubicBezTo>
                  <a:pt x="1130884" y="1054132"/>
                  <a:pt x="1130155" y="1056318"/>
                  <a:pt x="1128698" y="1058747"/>
                </a:cubicBezTo>
                <a:cubicBezTo>
                  <a:pt x="1127240" y="1061175"/>
                  <a:pt x="1126026" y="1063362"/>
                  <a:pt x="1125054" y="1065305"/>
                </a:cubicBezTo>
                <a:cubicBezTo>
                  <a:pt x="1124083" y="1069191"/>
                  <a:pt x="1123597" y="1075506"/>
                  <a:pt x="1123597" y="1084250"/>
                </a:cubicBezTo>
                <a:cubicBezTo>
                  <a:pt x="1123597" y="1095908"/>
                  <a:pt x="1124083" y="1104652"/>
                  <a:pt x="1125054" y="1110482"/>
                </a:cubicBezTo>
                <a:lnTo>
                  <a:pt x="1126512" y="1116311"/>
                </a:lnTo>
                <a:cubicBezTo>
                  <a:pt x="1126512" y="1117283"/>
                  <a:pt x="1126755" y="1118497"/>
                  <a:pt x="1127240" y="1119954"/>
                </a:cubicBezTo>
                <a:cubicBezTo>
                  <a:pt x="1127726" y="1121412"/>
                  <a:pt x="1127483" y="1122626"/>
                  <a:pt x="1126512" y="1123598"/>
                </a:cubicBezTo>
                <a:cubicBezTo>
                  <a:pt x="1125540" y="1127484"/>
                  <a:pt x="1126026" y="1131370"/>
                  <a:pt x="1127969" y="1135256"/>
                </a:cubicBezTo>
                <a:cubicBezTo>
                  <a:pt x="1128941" y="1136228"/>
                  <a:pt x="1129426" y="1137199"/>
                  <a:pt x="1129426" y="1138171"/>
                </a:cubicBezTo>
                <a:cubicBezTo>
                  <a:pt x="1129426" y="1139142"/>
                  <a:pt x="1128941" y="1139142"/>
                  <a:pt x="1127969" y="1138171"/>
                </a:cubicBezTo>
                <a:cubicBezTo>
                  <a:pt x="1125054" y="1141085"/>
                  <a:pt x="1123597" y="1144729"/>
                  <a:pt x="1123597" y="1149101"/>
                </a:cubicBezTo>
                <a:cubicBezTo>
                  <a:pt x="1123597" y="1153473"/>
                  <a:pt x="1123597" y="1156630"/>
                  <a:pt x="1123597" y="1158573"/>
                </a:cubicBezTo>
                <a:lnTo>
                  <a:pt x="1123597" y="1160031"/>
                </a:lnTo>
                <a:lnTo>
                  <a:pt x="1126512" y="1171689"/>
                </a:lnTo>
                <a:cubicBezTo>
                  <a:pt x="1126512" y="1175575"/>
                  <a:pt x="1125054" y="1181405"/>
                  <a:pt x="1122140" y="1189177"/>
                </a:cubicBezTo>
                <a:cubicBezTo>
                  <a:pt x="1119225" y="1196950"/>
                  <a:pt x="1118253" y="1203265"/>
                  <a:pt x="1119225" y="1208122"/>
                </a:cubicBezTo>
                <a:cubicBezTo>
                  <a:pt x="1121168" y="1217838"/>
                  <a:pt x="1122140" y="1225610"/>
                  <a:pt x="1122140" y="1231440"/>
                </a:cubicBezTo>
                <a:lnTo>
                  <a:pt x="1123597" y="1234354"/>
                </a:lnTo>
                <a:cubicBezTo>
                  <a:pt x="1119711" y="1243098"/>
                  <a:pt x="1118739" y="1253300"/>
                  <a:pt x="1120682" y="1264958"/>
                </a:cubicBezTo>
                <a:cubicBezTo>
                  <a:pt x="1120682" y="1268844"/>
                  <a:pt x="1119954" y="1274188"/>
                  <a:pt x="1118496" y="1280989"/>
                </a:cubicBezTo>
                <a:cubicBezTo>
                  <a:pt x="1117039" y="1287790"/>
                  <a:pt x="1115825" y="1293133"/>
                  <a:pt x="1114853" y="1297019"/>
                </a:cubicBezTo>
                <a:cubicBezTo>
                  <a:pt x="1112910" y="1310621"/>
                  <a:pt x="1109024" y="1326166"/>
                  <a:pt x="1103195" y="1343654"/>
                </a:cubicBezTo>
                <a:cubicBezTo>
                  <a:pt x="1102223" y="1348511"/>
                  <a:pt x="1100523" y="1354826"/>
                  <a:pt x="1098094" y="1362599"/>
                </a:cubicBezTo>
                <a:cubicBezTo>
                  <a:pt x="1095665" y="1370371"/>
                  <a:pt x="1093965" y="1376686"/>
                  <a:pt x="1092993" y="1381544"/>
                </a:cubicBezTo>
                <a:cubicBezTo>
                  <a:pt x="1091050" y="1393203"/>
                  <a:pt x="1089107" y="1401947"/>
                  <a:pt x="1087164" y="1407776"/>
                </a:cubicBezTo>
                <a:cubicBezTo>
                  <a:pt x="1085221" y="1415548"/>
                  <a:pt x="1082792" y="1420406"/>
                  <a:pt x="1079877" y="1422349"/>
                </a:cubicBezTo>
                <a:cubicBezTo>
                  <a:pt x="1074048" y="1432065"/>
                  <a:pt x="1071133" y="1441294"/>
                  <a:pt x="1071133" y="1450038"/>
                </a:cubicBezTo>
                <a:lnTo>
                  <a:pt x="1071133" y="1452953"/>
                </a:lnTo>
                <a:cubicBezTo>
                  <a:pt x="1071133" y="1455868"/>
                  <a:pt x="1068704" y="1458782"/>
                  <a:pt x="1063847" y="1461697"/>
                </a:cubicBezTo>
                <a:cubicBezTo>
                  <a:pt x="1048302" y="1465583"/>
                  <a:pt x="1036643" y="1467041"/>
                  <a:pt x="1028871" y="1466069"/>
                </a:cubicBezTo>
                <a:lnTo>
                  <a:pt x="1025956" y="1467526"/>
                </a:lnTo>
                <a:cubicBezTo>
                  <a:pt x="1020127" y="1471413"/>
                  <a:pt x="1017698" y="1470441"/>
                  <a:pt x="1018670" y="1464612"/>
                </a:cubicBezTo>
                <a:lnTo>
                  <a:pt x="1014298" y="1460240"/>
                </a:lnTo>
                <a:cubicBezTo>
                  <a:pt x="1010411" y="1462183"/>
                  <a:pt x="1007983" y="1464126"/>
                  <a:pt x="1007011" y="1466069"/>
                </a:cubicBezTo>
                <a:cubicBezTo>
                  <a:pt x="1006039" y="1469955"/>
                  <a:pt x="1003125" y="1473356"/>
                  <a:pt x="998267" y="1476270"/>
                </a:cubicBezTo>
                <a:cubicBezTo>
                  <a:pt x="987580" y="1481128"/>
                  <a:pt x="978593" y="1487686"/>
                  <a:pt x="971307" y="1495944"/>
                </a:cubicBezTo>
                <a:cubicBezTo>
                  <a:pt x="964020" y="1504202"/>
                  <a:pt x="957462" y="1512703"/>
                  <a:pt x="951633" y="1521447"/>
                </a:cubicBezTo>
                <a:cubicBezTo>
                  <a:pt x="945803" y="1530191"/>
                  <a:pt x="941917" y="1536021"/>
                  <a:pt x="939974" y="1538935"/>
                </a:cubicBezTo>
                <a:cubicBezTo>
                  <a:pt x="939003" y="1540878"/>
                  <a:pt x="937788" y="1543793"/>
                  <a:pt x="936331" y="1547679"/>
                </a:cubicBezTo>
                <a:cubicBezTo>
                  <a:pt x="934873" y="1551565"/>
                  <a:pt x="933173" y="1554480"/>
                  <a:pt x="931230" y="1556423"/>
                </a:cubicBezTo>
                <a:cubicBezTo>
                  <a:pt x="933173" y="1548651"/>
                  <a:pt x="935116" y="1536021"/>
                  <a:pt x="937059" y="1518533"/>
                </a:cubicBezTo>
                <a:cubicBezTo>
                  <a:pt x="940946" y="1497159"/>
                  <a:pt x="946289" y="1470441"/>
                  <a:pt x="953090" y="1438380"/>
                </a:cubicBezTo>
                <a:cubicBezTo>
                  <a:pt x="955033" y="1428664"/>
                  <a:pt x="957705" y="1417977"/>
                  <a:pt x="961105" y="1406319"/>
                </a:cubicBezTo>
                <a:cubicBezTo>
                  <a:pt x="964506" y="1394660"/>
                  <a:pt x="966692" y="1385430"/>
                  <a:pt x="967663" y="1378630"/>
                </a:cubicBezTo>
                <a:cubicBezTo>
                  <a:pt x="973493" y="1350454"/>
                  <a:pt x="976893" y="1330538"/>
                  <a:pt x="977865" y="1318879"/>
                </a:cubicBezTo>
                <a:cubicBezTo>
                  <a:pt x="979808" y="1303334"/>
                  <a:pt x="981751" y="1279046"/>
                  <a:pt x="983694" y="1246013"/>
                </a:cubicBezTo>
                <a:lnTo>
                  <a:pt x="986609" y="1200836"/>
                </a:lnTo>
                <a:cubicBezTo>
                  <a:pt x="988551" y="1179462"/>
                  <a:pt x="990495" y="1147401"/>
                  <a:pt x="992438" y="1104652"/>
                </a:cubicBezTo>
                <a:cubicBezTo>
                  <a:pt x="992438" y="1087164"/>
                  <a:pt x="993409" y="1073563"/>
                  <a:pt x="995352" y="1063847"/>
                </a:cubicBezTo>
                <a:cubicBezTo>
                  <a:pt x="985637" y="1065790"/>
                  <a:pt x="978350" y="1067734"/>
                  <a:pt x="973493" y="1069677"/>
                </a:cubicBezTo>
                <a:lnTo>
                  <a:pt x="947261" y="1081335"/>
                </a:lnTo>
                <a:cubicBezTo>
                  <a:pt x="944346" y="1083278"/>
                  <a:pt x="941674" y="1084493"/>
                  <a:pt x="939245" y="1084979"/>
                </a:cubicBezTo>
                <a:cubicBezTo>
                  <a:pt x="936817" y="1085464"/>
                  <a:pt x="935116" y="1085707"/>
                  <a:pt x="934145" y="1085707"/>
                </a:cubicBezTo>
                <a:cubicBezTo>
                  <a:pt x="926372" y="1089593"/>
                  <a:pt x="920543" y="1092022"/>
                  <a:pt x="916657" y="1092994"/>
                </a:cubicBezTo>
                <a:cubicBezTo>
                  <a:pt x="904998" y="1098823"/>
                  <a:pt x="895769" y="1102224"/>
                  <a:pt x="888968" y="1103195"/>
                </a:cubicBezTo>
                <a:cubicBezTo>
                  <a:pt x="887996" y="1103195"/>
                  <a:pt x="886053" y="1102224"/>
                  <a:pt x="883138" y="1100280"/>
                </a:cubicBezTo>
                <a:cubicBezTo>
                  <a:pt x="880224" y="1098337"/>
                  <a:pt x="878281" y="1096880"/>
                  <a:pt x="877309" y="1095908"/>
                </a:cubicBezTo>
                <a:cubicBezTo>
                  <a:pt x="872451" y="1095908"/>
                  <a:pt x="869051" y="1095423"/>
                  <a:pt x="867108" y="1094451"/>
                </a:cubicBezTo>
                <a:cubicBezTo>
                  <a:pt x="864193" y="1094451"/>
                  <a:pt x="860307" y="1092994"/>
                  <a:pt x="855449" y="1090079"/>
                </a:cubicBezTo>
                <a:cubicBezTo>
                  <a:pt x="853506" y="1088136"/>
                  <a:pt x="851077" y="1086193"/>
                  <a:pt x="848163" y="1084250"/>
                </a:cubicBezTo>
                <a:cubicBezTo>
                  <a:pt x="845248" y="1082307"/>
                  <a:pt x="842333" y="1082792"/>
                  <a:pt x="839419" y="1085707"/>
                </a:cubicBezTo>
                <a:lnTo>
                  <a:pt x="833589" y="1081335"/>
                </a:lnTo>
                <a:cubicBezTo>
                  <a:pt x="832618" y="1080364"/>
                  <a:pt x="831403" y="1079392"/>
                  <a:pt x="829946" y="1078421"/>
                </a:cubicBezTo>
                <a:cubicBezTo>
                  <a:pt x="828489" y="1077449"/>
                  <a:pt x="826303" y="1076477"/>
                  <a:pt x="823388" y="1075506"/>
                </a:cubicBezTo>
                <a:cubicBezTo>
                  <a:pt x="818530" y="1071620"/>
                  <a:pt x="817073" y="1067734"/>
                  <a:pt x="819016" y="1063847"/>
                </a:cubicBezTo>
                <a:lnTo>
                  <a:pt x="820473" y="1058018"/>
                </a:lnTo>
                <a:cubicBezTo>
                  <a:pt x="820473" y="1053160"/>
                  <a:pt x="816587" y="1050731"/>
                  <a:pt x="808815" y="1050731"/>
                </a:cubicBezTo>
                <a:cubicBezTo>
                  <a:pt x="799099" y="1050731"/>
                  <a:pt x="791813" y="1047817"/>
                  <a:pt x="786955" y="1041987"/>
                </a:cubicBezTo>
                <a:cubicBezTo>
                  <a:pt x="787927" y="1040044"/>
                  <a:pt x="788412" y="1037858"/>
                  <a:pt x="788412" y="1035429"/>
                </a:cubicBezTo>
                <a:cubicBezTo>
                  <a:pt x="788412" y="1033001"/>
                  <a:pt x="788898" y="1031300"/>
                  <a:pt x="789870" y="1030329"/>
                </a:cubicBezTo>
                <a:cubicBezTo>
                  <a:pt x="793756" y="1027414"/>
                  <a:pt x="797399" y="1025471"/>
                  <a:pt x="800799" y="1024500"/>
                </a:cubicBezTo>
                <a:cubicBezTo>
                  <a:pt x="804200" y="1023528"/>
                  <a:pt x="806872" y="1022556"/>
                  <a:pt x="808815" y="1021585"/>
                </a:cubicBezTo>
                <a:cubicBezTo>
                  <a:pt x="811729" y="1020613"/>
                  <a:pt x="815616" y="1019642"/>
                  <a:pt x="820473" y="1018670"/>
                </a:cubicBezTo>
                <a:cubicBezTo>
                  <a:pt x="825331" y="1017699"/>
                  <a:pt x="828732" y="1016241"/>
                  <a:pt x="830675" y="1014298"/>
                </a:cubicBezTo>
                <a:cubicBezTo>
                  <a:pt x="852049" y="1004583"/>
                  <a:pt x="867593" y="996810"/>
                  <a:pt x="877309" y="990981"/>
                </a:cubicBezTo>
                <a:cubicBezTo>
                  <a:pt x="891882" y="985152"/>
                  <a:pt x="904027" y="978837"/>
                  <a:pt x="913742" y="972036"/>
                </a:cubicBezTo>
                <a:cubicBezTo>
                  <a:pt x="915685" y="971064"/>
                  <a:pt x="924429" y="967178"/>
                  <a:pt x="939974" y="960377"/>
                </a:cubicBezTo>
                <a:cubicBezTo>
                  <a:pt x="948718" y="957462"/>
                  <a:pt x="960862" y="952119"/>
                  <a:pt x="976407" y="944347"/>
                </a:cubicBezTo>
                <a:lnTo>
                  <a:pt x="979322" y="942889"/>
                </a:lnTo>
                <a:cubicBezTo>
                  <a:pt x="989037" y="939003"/>
                  <a:pt x="994624" y="936089"/>
                  <a:pt x="996081" y="934145"/>
                </a:cubicBezTo>
                <a:cubicBezTo>
                  <a:pt x="997538" y="932202"/>
                  <a:pt x="997781" y="926373"/>
                  <a:pt x="996810" y="916657"/>
                </a:cubicBezTo>
                <a:cubicBezTo>
                  <a:pt x="997781" y="910828"/>
                  <a:pt x="998267" y="902084"/>
                  <a:pt x="998267" y="890426"/>
                </a:cubicBezTo>
                <a:cubicBezTo>
                  <a:pt x="998267" y="873909"/>
                  <a:pt x="997781" y="861765"/>
                  <a:pt x="996810" y="853993"/>
                </a:cubicBezTo>
                <a:lnTo>
                  <a:pt x="996810" y="849621"/>
                </a:lnTo>
                <a:cubicBezTo>
                  <a:pt x="996810" y="847677"/>
                  <a:pt x="995838" y="842820"/>
                  <a:pt x="993895" y="835047"/>
                </a:cubicBezTo>
                <a:lnTo>
                  <a:pt x="976407" y="840877"/>
                </a:lnTo>
                <a:cubicBezTo>
                  <a:pt x="972521" y="840877"/>
                  <a:pt x="968149" y="839419"/>
                  <a:pt x="963291" y="836505"/>
                </a:cubicBezTo>
                <a:cubicBezTo>
                  <a:pt x="963291" y="841362"/>
                  <a:pt x="961834" y="843791"/>
                  <a:pt x="958919" y="843791"/>
                </a:cubicBezTo>
                <a:cubicBezTo>
                  <a:pt x="956976" y="843791"/>
                  <a:pt x="954547" y="842820"/>
                  <a:pt x="951633" y="840877"/>
                </a:cubicBezTo>
                <a:cubicBezTo>
                  <a:pt x="948718" y="838933"/>
                  <a:pt x="946289" y="838448"/>
                  <a:pt x="944346" y="839419"/>
                </a:cubicBezTo>
                <a:cubicBezTo>
                  <a:pt x="944346" y="847192"/>
                  <a:pt x="940946" y="850106"/>
                  <a:pt x="934145" y="848163"/>
                </a:cubicBezTo>
                <a:lnTo>
                  <a:pt x="932687" y="848163"/>
                </a:lnTo>
                <a:cubicBezTo>
                  <a:pt x="931716" y="851078"/>
                  <a:pt x="929287" y="852535"/>
                  <a:pt x="925401" y="852535"/>
                </a:cubicBezTo>
                <a:lnTo>
                  <a:pt x="913742" y="849621"/>
                </a:lnTo>
                <a:cubicBezTo>
                  <a:pt x="913742" y="849621"/>
                  <a:pt x="913985" y="849863"/>
                  <a:pt x="914471" y="850349"/>
                </a:cubicBezTo>
                <a:cubicBezTo>
                  <a:pt x="914957" y="850835"/>
                  <a:pt x="915199" y="851078"/>
                  <a:pt x="915199" y="851078"/>
                </a:cubicBezTo>
                <a:cubicBezTo>
                  <a:pt x="911313" y="854964"/>
                  <a:pt x="908399" y="856907"/>
                  <a:pt x="906455" y="856907"/>
                </a:cubicBezTo>
                <a:cubicBezTo>
                  <a:pt x="905484" y="856907"/>
                  <a:pt x="904027" y="855936"/>
                  <a:pt x="902084" y="853993"/>
                </a:cubicBezTo>
                <a:cubicBezTo>
                  <a:pt x="900141" y="852049"/>
                  <a:pt x="898197" y="850592"/>
                  <a:pt x="896254" y="849621"/>
                </a:cubicBezTo>
                <a:cubicBezTo>
                  <a:pt x="896254" y="854478"/>
                  <a:pt x="896740" y="858364"/>
                  <a:pt x="897712" y="861279"/>
                </a:cubicBezTo>
                <a:lnTo>
                  <a:pt x="886053" y="861279"/>
                </a:lnTo>
                <a:cubicBezTo>
                  <a:pt x="884110" y="868080"/>
                  <a:pt x="880709" y="870509"/>
                  <a:pt x="875852" y="868566"/>
                </a:cubicBezTo>
                <a:cubicBezTo>
                  <a:pt x="874880" y="867594"/>
                  <a:pt x="873423" y="868080"/>
                  <a:pt x="871480" y="870023"/>
                </a:cubicBezTo>
                <a:cubicBezTo>
                  <a:pt x="869537" y="870995"/>
                  <a:pt x="867593" y="871966"/>
                  <a:pt x="865651" y="872938"/>
                </a:cubicBezTo>
                <a:cubicBezTo>
                  <a:pt x="863707" y="873909"/>
                  <a:pt x="861279" y="874395"/>
                  <a:pt x="858364" y="874395"/>
                </a:cubicBezTo>
                <a:cubicBezTo>
                  <a:pt x="854478" y="879253"/>
                  <a:pt x="850106" y="881196"/>
                  <a:pt x="845248" y="880224"/>
                </a:cubicBezTo>
                <a:lnTo>
                  <a:pt x="840876" y="880224"/>
                </a:lnTo>
                <a:cubicBezTo>
                  <a:pt x="837961" y="885082"/>
                  <a:pt x="832618" y="885082"/>
                  <a:pt x="824845" y="880224"/>
                </a:cubicBezTo>
                <a:cubicBezTo>
                  <a:pt x="824845" y="886054"/>
                  <a:pt x="823388" y="888968"/>
                  <a:pt x="820473" y="888968"/>
                </a:cubicBezTo>
                <a:cubicBezTo>
                  <a:pt x="817559" y="888968"/>
                  <a:pt x="815130" y="887997"/>
                  <a:pt x="813187" y="886054"/>
                </a:cubicBezTo>
                <a:cubicBezTo>
                  <a:pt x="811244" y="884111"/>
                  <a:pt x="808815" y="883139"/>
                  <a:pt x="805900" y="883139"/>
                </a:cubicBezTo>
                <a:lnTo>
                  <a:pt x="805900" y="890426"/>
                </a:lnTo>
                <a:lnTo>
                  <a:pt x="789870" y="899170"/>
                </a:lnTo>
                <a:lnTo>
                  <a:pt x="786955" y="899170"/>
                </a:lnTo>
                <a:lnTo>
                  <a:pt x="775296" y="896255"/>
                </a:lnTo>
                <a:lnTo>
                  <a:pt x="775296" y="902084"/>
                </a:lnTo>
                <a:cubicBezTo>
                  <a:pt x="769467" y="903056"/>
                  <a:pt x="764123" y="906213"/>
                  <a:pt x="759266" y="911557"/>
                </a:cubicBezTo>
                <a:cubicBezTo>
                  <a:pt x="754408" y="916900"/>
                  <a:pt x="750036" y="920544"/>
                  <a:pt x="746150" y="922487"/>
                </a:cubicBezTo>
                <a:cubicBezTo>
                  <a:pt x="742264" y="925401"/>
                  <a:pt x="735949" y="927830"/>
                  <a:pt x="727205" y="929773"/>
                </a:cubicBezTo>
                <a:cubicBezTo>
                  <a:pt x="726233" y="929773"/>
                  <a:pt x="724533" y="930016"/>
                  <a:pt x="722104" y="930502"/>
                </a:cubicBezTo>
                <a:cubicBezTo>
                  <a:pt x="719675" y="930988"/>
                  <a:pt x="717975" y="932688"/>
                  <a:pt x="717003" y="935603"/>
                </a:cubicBezTo>
                <a:cubicBezTo>
                  <a:pt x="717003" y="936574"/>
                  <a:pt x="716518" y="937546"/>
                  <a:pt x="715546" y="938517"/>
                </a:cubicBezTo>
                <a:cubicBezTo>
                  <a:pt x="714575" y="939489"/>
                  <a:pt x="713603" y="939975"/>
                  <a:pt x="712631" y="939975"/>
                </a:cubicBezTo>
                <a:cubicBezTo>
                  <a:pt x="708745" y="940946"/>
                  <a:pt x="707774" y="943375"/>
                  <a:pt x="709717" y="947261"/>
                </a:cubicBezTo>
                <a:cubicBezTo>
                  <a:pt x="709717" y="948233"/>
                  <a:pt x="709474" y="948962"/>
                  <a:pt x="708988" y="949447"/>
                </a:cubicBezTo>
                <a:cubicBezTo>
                  <a:pt x="708502" y="949933"/>
                  <a:pt x="707774" y="950176"/>
                  <a:pt x="706802" y="950176"/>
                </a:cubicBezTo>
                <a:cubicBezTo>
                  <a:pt x="704859" y="951147"/>
                  <a:pt x="697572" y="953091"/>
                  <a:pt x="684942" y="956005"/>
                </a:cubicBezTo>
                <a:cubicBezTo>
                  <a:pt x="684942" y="956977"/>
                  <a:pt x="684214" y="957706"/>
                  <a:pt x="682756" y="958191"/>
                </a:cubicBezTo>
                <a:cubicBezTo>
                  <a:pt x="681299" y="958677"/>
                  <a:pt x="680085" y="958920"/>
                  <a:pt x="679113" y="958920"/>
                </a:cubicBezTo>
                <a:cubicBezTo>
                  <a:pt x="679113" y="965721"/>
                  <a:pt x="674741" y="971550"/>
                  <a:pt x="665997" y="976408"/>
                </a:cubicBezTo>
                <a:cubicBezTo>
                  <a:pt x="665025" y="978351"/>
                  <a:pt x="662597" y="980294"/>
                  <a:pt x="658710" y="982237"/>
                </a:cubicBezTo>
                <a:lnTo>
                  <a:pt x="644137" y="985152"/>
                </a:lnTo>
                <a:cubicBezTo>
                  <a:pt x="644137" y="985152"/>
                  <a:pt x="642680" y="986609"/>
                  <a:pt x="639765" y="989524"/>
                </a:cubicBezTo>
                <a:lnTo>
                  <a:pt x="633936" y="992438"/>
                </a:lnTo>
                <a:cubicBezTo>
                  <a:pt x="632964" y="994381"/>
                  <a:pt x="631750" y="995596"/>
                  <a:pt x="630293" y="996082"/>
                </a:cubicBezTo>
                <a:cubicBezTo>
                  <a:pt x="628835" y="996568"/>
                  <a:pt x="627621" y="997296"/>
                  <a:pt x="626649" y="998268"/>
                </a:cubicBezTo>
                <a:cubicBezTo>
                  <a:pt x="623735" y="999239"/>
                  <a:pt x="618877" y="999725"/>
                  <a:pt x="612076" y="999725"/>
                </a:cubicBezTo>
                <a:cubicBezTo>
                  <a:pt x="598474" y="1007497"/>
                  <a:pt x="588273" y="1013813"/>
                  <a:pt x="581472" y="1018670"/>
                </a:cubicBezTo>
                <a:cubicBezTo>
                  <a:pt x="576614" y="1021585"/>
                  <a:pt x="570299" y="1025471"/>
                  <a:pt x="562527" y="1030329"/>
                </a:cubicBezTo>
                <a:cubicBezTo>
                  <a:pt x="554755" y="1035187"/>
                  <a:pt x="547468" y="1039073"/>
                  <a:pt x="540667" y="1041987"/>
                </a:cubicBezTo>
                <a:cubicBezTo>
                  <a:pt x="539695" y="1041987"/>
                  <a:pt x="536538" y="1042959"/>
                  <a:pt x="531194" y="1044902"/>
                </a:cubicBezTo>
                <a:cubicBezTo>
                  <a:pt x="525851" y="1046845"/>
                  <a:pt x="521722" y="1050731"/>
                  <a:pt x="518807" y="1056561"/>
                </a:cubicBezTo>
                <a:cubicBezTo>
                  <a:pt x="516864" y="1058504"/>
                  <a:pt x="528523" y="1058504"/>
                  <a:pt x="553783" y="1056561"/>
                </a:cubicBezTo>
                <a:lnTo>
                  <a:pt x="610619" y="1055103"/>
                </a:lnTo>
                <a:cubicBezTo>
                  <a:pt x="627135" y="1055103"/>
                  <a:pt x="638793" y="1055589"/>
                  <a:pt x="645594" y="1056561"/>
                </a:cubicBezTo>
                <a:cubicBezTo>
                  <a:pt x="665025" y="1057532"/>
                  <a:pt x="685185" y="1058990"/>
                  <a:pt x="706073" y="1060933"/>
                </a:cubicBezTo>
                <a:cubicBezTo>
                  <a:pt x="726962" y="1062876"/>
                  <a:pt x="737406" y="1064333"/>
                  <a:pt x="737406" y="1065305"/>
                </a:cubicBezTo>
                <a:cubicBezTo>
                  <a:pt x="724776" y="1066276"/>
                  <a:pt x="703402" y="1066276"/>
                  <a:pt x="673284" y="1065305"/>
                </a:cubicBezTo>
                <a:cubicBezTo>
                  <a:pt x="664540" y="1065305"/>
                  <a:pt x="660168" y="1066276"/>
                  <a:pt x="660168" y="1068219"/>
                </a:cubicBezTo>
                <a:cubicBezTo>
                  <a:pt x="660168" y="1070162"/>
                  <a:pt x="655310" y="1071620"/>
                  <a:pt x="645594" y="1072591"/>
                </a:cubicBezTo>
                <a:cubicBezTo>
                  <a:pt x="645594" y="1074534"/>
                  <a:pt x="640737" y="1078421"/>
                  <a:pt x="631021" y="1084250"/>
                </a:cubicBezTo>
                <a:cubicBezTo>
                  <a:pt x="621306" y="1090079"/>
                  <a:pt x="616448" y="1093480"/>
                  <a:pt x="616448" y="1094451"/>
                </a:cubicBezTo>
                <a:cubicBezTo>
                  <a:pt x="588273" y="1096394"/>
                  <a:pt x="565685" y="1099066"/>
                  <a:pt x="548682" y="1102466"/>
                </a:cubicBezTo>
                <a:cubicBezTo>
                  <a:pt x="531680" y="1105867"/>
                  <a:pt x="520750" y="1108053"/>
                  <a:pt x="515893" y="1109024"/>
                </a:cubicBezTo>
                <a:cubicBezTo>
                  <a:pt x="516864" y="1113882"/>
                  <a:pt x="514435" y="1117768"/>
                  <a:pt x="508606" y="1120683"/>
                </a:cubicBezTo>
                <a:cubicBezTo>
                  <a:pt x="508606" y="1120683"/>
                  <a:pt x="519779" y="1119226"/>
                  <a:pt x="542124" y="1116311"/>
                </a:cubicBezTo>
                <a:cubicBezTo>
                  <a:pt x="604303" y="1108539"/>
                  <a:pt x="635879" y="1106110"/>
                  <a:pt x="636850" y="1109024"/>
                </a:cubicBezTo>
                <a:cubicBezTo>
                  <a:pt x="592159" y="1109024"/>
                  <a:pt x="559855" y="1115339"/>
                  <a:pt x="539938" y="1127970"/>
                </a:cubicBezTo>
                <a:cubicBezTo>
                  <a:pt x="520022" y="1140600"/>
                  <a:pt x="507391" y="1151530"/>
                  <a:pt x="502048" y="1160759"/>
                </a:cubicBezTo>
                <a:cubicBezTo>
                  <a:pt x="496704" y="1169989"/>
                  <a:pt x="493061" y="1175575"/>
                  <a:pt x="491118" y="1177519"/>
                </a:cubicBezTo>
                <a:cubicBezTo>
                  <a:pt x="489175" y="1179462"/>
                  <a:pt x="487475" y="1181648"/>
                  <a:pt x="486017" y="1184077"/>
                </a:cubicBezTo>
                <a:cubicBezTo>
                  <a:pt x="484560" y="1186505"/>
                  <a:pt x="482860" y="1188206"/>
                  <a:pt x="480917" y="1189177"/>
                </a:cubicBezTo>
                <a:cubicBezTo>
                  <a:pt x="473144" y="1195007"/>
                  <a:pt x="465858" y="1198407"/>
                  <a:pt x="459057" y="1199379"/>
                </a:cubicBezTo>
                <a:cubicBezTo>
                  <a:pt x="456142" y="1199379"/>
                  <a:pt x="451284" y="1199136"/>
                  <a:pt x="444484" y="1198650"/>
                </a:cubicBezTo>
                <a:cubicBezTo>
                  <a:pt x="437683" y="1198164"/>
                  <a:pt x="431368" y="1198407"/>
                  <a:pt x="425538" y="1199379"/>
                </a:cubicBezTo>
                <a:cubicBezTo>
                  <a:pt x="423595" y="1199379"/>
                  <a:pt x="418737" y="1201322"/>
                  <a:pt x="410965" y="1205208"/>
                </a:cubicBezTo>
                <a:lnTo>
                  <a:pt x="413880" y="1211037"/>
                </a:lnTo>
                <a:cubicBezTo>
                  <a:pt x="407079" y="1213952"/>
                  <a:pt x="400764" y="1215409"/>
                  <a:pt x="394935" y="1215409"/>
                </a:cubicBezTo>
                <a:cubicBezTo>
                  <a:pt x="392991" y="1216381"/>
                  <a:pt x="389105" y="1215409"/>
                  <a:pt x="383276" y="1212494"/>
                </a:cubicBezTo>
                <a:cubicBezTo>
                  <a:pt x="382304" y="1212494"/>
                  <a:pt x="381576" y="1211766"/>
                  <a:pt x="381090" y="1210308"/>
                </a:cubicBezTo>
                <a:cubicBezTo>
                  <a:pt x="380604" y="1208851"/>
                  <a:pt x="379875" y="1207637"/>
                  <a:pt x="378904" y="1206665"/>
                </a:cubicBezTo>
                <a:cubicBezTo>
                  <a:pt x="372103" y="1211523"/>
                  <a:pt x="368703" y="1219781"/>
                  <a:pt x="368703" y="1231440"/>
                </a:cubicBezTo>
                <a:lnTo>
                  <a:pt x="367245" y="1241641"/>
                </a:lnTo>
                <a:cubicBezTo>
                  <a:pt x="367245" y="1244556"/>
                  <a:pt x="368217" y="1248928"/>
                  <a:pt x="370160" y="1254757"/>
                </a:cubicBezTo>
                <a:lnTo>
                  <a:pt x="370160" y="1256214"/>
                </a:lnTo>
                <a:cubicBezTo>
                  <a:pt x="365302" y="1262043"/>
                  <a:pt x="365788" y="1267873"/>
                  <a:pt x="371617" y="1273702"/>
                </a:cubicBezTo>
                <a:lnTo>
                  <a:pt x="367245" y="1275159"/>
                </a:lnTo>
                <a:cubicBezTo>
                  <a:pt x="363359" y="1275159"/>
                  <a:pt x="359473" y="1271759"/>
                  <a:pt x="355587" y="1264958"/>
                </a:cubicBezTo>
                <a:cubicBezTo>
                  <a:pt x="355587" y="1263987"/>
                  <a:pt x="355344" y="1263015"/>
                  <a:pt x="354858" y="1262043"/>
                </a:cubicBezTo>
                <a:cubicBezTo>
                  <a:pt x="354372" y="1261072"/>
                  <a:pt x="354129" y="1259615"/>
                  <a:pt x="354129" y="1257671"/>
                </a:cubicBezTo>
                <a:cubicBezTo>
                  <a:pt x="351215" y="1260586"/>
                  <a:pt x="348786" y="1262043"/>
                  <a:pt x="346843" y="1262043"/>
                </a:cubicBezTo>
                <a:cubicBezTo>
                  <a:pt x="345871" y="1263015"/>
                  <a:pt x="344657" y="1265930"/>
                  <a:pt x="343199" y="1270787"/>
                </a:cubicBezTo>
                <a:cubicBezTo>
                  <a:pt x="341742" y="1275645"/>
                  <a:pt x="338585" y="1277588"/>
                  <a:pt x="333727" y="1276617"/>
                </a:cubicBezTo>
                <a:lnTo>
                  <a:pt x="330812" y="1276617"/>
                </a:lnTo>
                <a:cubicBezTo>
                  <a:pt x="323040" y="1276617"/>
                  <a:pt x="316725" y="1272245"/>
                  <a:pt x="311867" y="1263501"/>
                </a:cubicBezTo>
                <a:cubicBezTo>
                  <a:pt x="307981" y="1255728"/>
                  <a:pt x="302637" y="1249899"/>
                  <a:pt x="295836" y="1246013"/>
                </a:cubicBezTo>
                <a:cubicBezTo>
                  <a:pt x="285150" y="1238241"/>
                  <a:pt x="276891" y="1231440"/>
                  <a:pt x="271062" y="1225610"/>
                </a:cubicBezTo>
                <a:cubicBezTo>
                  <a:pt x="268147" y="1223667"/>
                  <a:pt x="265233" y="1221724"/>
                  <a:pt x="262318" y="1219781"/>
                </a:cubicBezTo>
                <a:cubicBezTo>
                  <a:pt x="259404" y="1217838"/>
                  <a:pt x="256489" y="1215895"/>
                  <a:pt x="253574" y="1213952"/>
                </a:cubicBezTo>
                <a:cubicBezTo>
                  <a:pt x="247745" y="1210066"/>
                  <a:pt x="243373" y="1206665"/>
                  <a:pt x="240458" y="1203751"/>
                </a:cubicBezTo>
                <a:cubicBezTo>
                  <a:pt x="238515" y="1200836"/>
                  <a:pt x="236572" y="1197192"/>
                  <a:pt x="234629" y="1192821"/>
                </a:cubicBezTo>
                <a:cubicBezTo>
                  <a:pt x="232686" y="1188449"/>
                  <a:pt x="230743" y="1185291"/>
                  <a:pt x="228800" y="1183348"/>
                </a:cubicBezTo>
                <a:cubicBezTo>
                  <a:pt x="219084" y="1174604"/>
                  <a:pt x="211555" y="1164646"/>
                  <a:pt x="206211" y="1153473"/>
                </a:cubicBezTo>
                <a:cubicBezTo>
                  <a:pt x="200868" y="1142300"/>
                  <a:pt x="197710" y="1135742"/>
                  <a:pt x="196739" y="1133799"/>
                </a:cubicBezTo>
                <a:cubicBezTo>
                  <a:pt x="194795" y="1130884"/>
                  <a:pt x="193824" y="1126998"/>
                  <a:pt x="193824" y="1122140"/>
                </a:cubicBezTo>
                <a:lnTo>
                  <a:pt x="195281" y="1103195"/>
                </a:lnTo>
                <a:cubicBezTo>
                  <a:pt x="194310" y="1101252"/>
                  <a:pt x="193824" y="1097852"/>
                  <a:pt x="193824" y="1092994"/>
                </a:cubicBezTo>
                <a:cubicBezTo>
                  <a:pt x="193824" y="1079392"/>
                  <a:pt x="194795" y="1058990"/>
                  <a:pt x="196739" y="1031786"/>
                </a:cubicBezTo>
                <a:cubicBezTo>
                  <a:pt x="196739" y="1024014"/>
                  <a:pt x="197224" y="1013570"/>
                  <a:pt x="198196" y="1000454"/>
                </a:cubicBezTo>
                <a:cubicBezTo>
                  <a:pt x="199167" y="987338"/>
                  <a:pt x="200139" y="975922"/>
                  <a:pt x="201111" y="966207"/>
                </a:cubicBezTo>
                <a:cubicBezTo>
                  <a:pt x="201111" y="966207"/>
                  <a:pt x="201111" y="965721"/>
                  <a:pt x="201111" y="964749"/>
                </a:cubicBezTo>
                <a:cubicBezTo>
                  <a:pt x="201111" y="963778"/>
                  <a:pt x="201111" y="963292"/>
                  <a:pt x="201111" y="963292"/>
                </a:cubicBezTo>
                <a:cubicBezTo>
                  <a:pt x="198196" y="958434"/>
                  <a:pt x="196739" y="954548"/>
                  <a:pt x="196739" y="951633"/>
                </a:cubicBezTo>
                <a:cubicBezTo>
                  <a:pt x="196739" y="947747"/>
                  <a:pt x="197710" y="942889"/>
                  <a:pt x="199653" y="937060"/>
                </a:cubicBezTo>
                <a:cubicBezTo>
                  <a:pt x="199653" y="928316"/>
                  <a:pt x="195767" y="917143"/>
                  <a:pt x="187995" y="903542"/>
                </a:cubicBezTo>
                <a:cubicBezTo>
                  <a:pt x="187023" y="899655"/>
                  <a:pt x="185323" y="893097"/>
                  <a:pt x="182894" y="883868"/>
                </a:cubicBezTo>
                <a:cubicBezTo>
                  <a:pt x="180465" y="874638"/>
                  <a:pt x="180222" y="866137"/>
                  <a:pt x="182165" y="858364"/>
                </a:cubicBezTo>
                <a:cubicBezTo>
                  <a:pt x="182165" y="856421"/>
                  <a:pt x="180222" y="853507"/>
                  <a:pt x="176336" y="849621"/>
                </a:cubicBezTo>
                <a:lnTo>
                  <a:pt x="174879" y="843791"/>
                </a:lnTo>
                <a:cubicBezTo>
                  <a:pt x="173907" y="842820"/>
                  <a:pt x="174393" y="842334"/>
                  <a:pt x="176336" y="842334"/>
                </a:cubicBezTo>
                <a:cubicBezTo>
                  <a:pt x="178279" y="842334"/>
                  <a:pt x="179736" y="841848"/>
                  <a:pt x="180708" y="840877"/>
                </a:cubicBezTo>
                <a:cubicBezTo>
                  <a:pt x="181680" y="839905"/>
                  <a:pt x="182651" y="839419"/>
                  <a:pt x="183623" y="839419"/>
                </a:cubicBezTo>
                <a:cubicBezTo>
                  <a:pt x="184594" y="839419"/>
                  <a:pt x="185080" y="838933"/>
                  <a:pt x="185080" y="837962"/>
                </a:cubicBezTo>
                <a:lnTo>
                  <a:pt x="186537" y="835047"/>
                </a:lnTo>
                <a:cubicBezTo>
                  <a:pt x="189452" y="836990"/>
                  <a:pt x="194795" y="840148"/>
                  <a:pt x="202568" y="844520"/>
                </a:cubicBezTo>
                <a:cubicBezTo>
                  <a:pt x="210340" y="848892"/>
                  <a:pt x="215684" y="853507"/>
                  <a:pt x="218598" y="858364"/>
                </a:cubicBezTo>
                <a:cubicBezTo>
                  <a:pt x="221513" y="862251"/>
                  <a:pt x="226857" y="866623"/>
                  <a:pt x="234629" y="871480"/>
                </a:cubicBezTo>
                <a:cubicBezTo>
                  <a:pt x="241430" y="871480"/>
                  <a:pt x="245316" y="874881"/>
                  <a:pt x="246288" y="881682"/>
                </a:cubicBezTo>
                <a:cubicBezTo>
                  <a:pt x="246288" y="885568"/>
                  <a:pt x="249445" y="889454"/>
                  <a:pt x="255760" y="893340"/>
                </a:cubicBezTo>
                <a:cubicBezTo>
                  <a:pt x="262075" y="897226"/>
                  <a:pt x="267662" y="898198"/>
                  <a:pt x="272519" y="896255"/>
                </a:cubicBezTo>
                <a:cubicBezTo>
                  <a:pt x="288064" y="893340"/>
                  <a:pt x="300208" y="886539"/>
                  <a:pt x="308952" y="875852"/>
                </a:cubicBezTo>
                <a:lnTo>
                  <a:pt x="339556" y="859822"/>
                </a:lnTo>
                <a:cubicBezTo>
                  <a:pt x="341499" y="858850"/>
                  <a:pt x="343928" y="857879"/>
                  <a:pt x="346843" y="856907"/>
                </a:cubicBezTo>
                <a:cubicBezTo>
                  <a:pt x="349757" y="855936"/>
                  <a:pt x="352672" y="854478"/>
                  <a:pt x="355587" y="852535"/>
                </a:cubicBezTo>
                <a:lnTo>
                  <a:pt x="368703" y="840877"/>
                </a:lnTo>
                <a:cubicBezTo>
                  <a:pt x="366760" y="837962"/>
                  <a:pt x="364817" y="834561"/>
                  <a:pt x="362873" y="830675"/>
                </a:cubicBezTo>
                <a:cubicBezTo>
                  <a:pt x="356073" y="826789"/>
                  <a:pt x="350729" y="820960"/>
                  <a:pt x="346843" y="813187"/>
                </a:cubicBezTo>
                <a:cubicBezTo>
                  <a:pt x="343928" y="811244"/>
                  <a:pt x="342471" y="808330"/>
                  <a:pt x="342471" y="804443"/>
                </a:cubicBezTo>
                <a:cubicBezTo>
                  <a:pt x="340528" y="800557"/>
                  <a:pt x="338585" y="797643"/>
                  <a:pt x="336641" y="795699"/>
                </a:cubicBezTo>
                <a:lnTo>
                  <a:pt x="333727" y="786956"/>
                </a:lnTo>
                <a:lnTo>
                  <a:pt x="333727" y="782584"/>
                </a:lnTo>
                <a:cubicBezTo>
                  <a:pt x="333727" y="777726"/>
                  <a:pt x="330812" y="774811"/>
                  <a:pt x="324983" y="773840"/>
                </a:cubicBezTo>
                <a:cubicBezTo>
                  <a:pt x="324011" y="773840"/>
                  <a:pt x="322554" y="772868"/>
                  <a:pt x="320611" y="770925"/>
                </a:cubicBezTo>
                <a:cubicBezTo>
                  <a:pt x="320611" y="767039"/>
                  <a:pt x="321097" y="765096"/>
                  <a:pt x="322068" y="765096"/>
                </a:cubicBezTo>
                <a:cubicBezTo>
                  <a:pt x="323040" y="764124"/>
                  <a:pt x="324497" y="763638"/>
                  <a:pt x="326440" y="763638"/>
                </a:cubicBezTo>
                <a:cubicBezTo>
                  <a:pt x="329355" y="763638"/>
                  <a:pt x="332027" y="764367"/>
                  <a:pt x="334455" y="765824"/>
                </a:cubicBezTo>
                <a:cubicBezTo>
                  <a:pt x="336884" y="767282"/>
                  <a:pt x="338099" y="768496"/>
                  <a:pt x="338099" y="769468"/>
                </a:cubicBezTo>
                <a:cubicBezTo>
                  <a:pt x="340042" y="775297"/>
                  <a:pt x="341985" y="778697"/>
                  <a:pt x="343928" y="779669"/>
                </a:cubicBezTo>
                <a:cubicBezTo>
                  <a:pt x="345871" y="780640"/>
                  <a:pt x="349757" y="780155"/>
                  <a:pt x="355587" y="778212"/>
                </a:cubicBezTo>
                <a:cubicBezTo>
                  <a:pt x="357530" y="777240"/>
                  <a:pt x="359959" y="776997"/>
                  <a:pt x="362873" y="777483"/>
                </a:cubicBezTo>
                <a:cubicBezTo>
                  <a:pt x="365788" y="777969"/>
                  <a:pt x="368217" y="778212"/>
                  <a:pt x="370160" y="778212"/>
                </a:cubicBezTo>
                <a:cubicBezTo>
                  <a:pt x="374046" y="779183"/>
                  <a:pt x="378418" y="778212"/>
                  <a:pt x="383276" y="775297"/>
                </a:cubicBezTo>
                <a:cubicBezTo>
                  <a:pt x="382304" y="771411"/>
                  <a:pt x="381819" y="765096"/>
                  <a:pt x="381819" y="756352"/>
                </a:cubicBezTo>
                <a:cubicBezTo>
                  <a:pt x="381819" y="745665"/>
                  <a:pt x="382790" y="732549"/>
                  <a:pt x="384733" y="717004"/>
                </a:cubicBezTo>
                <a:cubicBezTo>
                  <a:pt x="384733" y="711175"/>
                  <a:pt x="385219" y="706317"/>
                  <a:pt x="386191" y="702431"/>
                </a:cubicBezTo>
                <a:lnTo>
                  <a:pt x="383276" y="700973"/>
                </a:lnTo>
                <a:cubicBezTo>
                  <a:pt x="382304" y="702917"/>
                  <a:pt x="380847" y="704131"/>
                  <a:pt x="378904" y="704617"/>
                </a:cubicBezTo>
                <a:cubicBezTo>
                  <a:pt x="376961" y="705103"/>
                  <a:pt x="375989" y="705831"/>
                  <a:pt x="375989" y="706803"/>
                </a:cubicBezTo>
                <a:cubicBezTo>
                  <a:pt x="375018" y="708746"/>
                  <a:pt x="372103" y="710689"/>
                  <a:pt x="367245" y="712632"/>
                </a:cubicBezTo>
                <a:cubicBezTo>
                  <a:pt x="360444" y="712632"/>
                  <a:pt x="355101" y="715061"/>
                  <a:pt x="351215" y="719919"/>
                </a:cubicBezTo>
                <a:cubicBezTo>
                  <a:pt x="346357" y="720890"/>
                  <a:pt x="341499" y="722590"/>
                  <a:pt x="336641" y="725019"/>
                </a:cubicBezTo>
                <a:cubicBezTo>
                  <a:pt x="331784" y="727448"/>
                  <a:pt x="327898" y="729148"/>
                  <a:pt x="324983" y="730120"/>
                </a:cubicBezTo>
                <a:cubicBezTo>
                  <a:pt x="323040" y="732063"/>
                  <a:pt x="319882" y="735221"/>
                  <a:pt x="315510" y="739592"/>
                </a:cubicBezTo>
                <a:cubicBezTo>
                  <a:pt x="311138" y="743964"/>
                  <a:pt x="306038" y="746150"/>
                  <a:pt x="300208" y="746150"/>
                </a:cubicBezTo>
                <a:cubicBezTo>
                  <a:pt x="296322" y="747122"/>
                  <a:pt x="292436" y="748822"/>
                  <a:pt x="288550" y="751251"/>
                </a:cubicBezTo>
                <a:cubicBezTo>
                  <a:pt x="284664" y="753680"/>
                  <a:pt x="281749" y="754894"/>
                  <a:pt x="279806" y="754894"/>
                </a:cubicBezTo>
                <a:cubicBezTo>
                  <a:pt x="256489" y="765581"/>
                  <a:pt x="237544" y="771411"/>
                  <a:pt x="222970" y="772382"/>
                </a:cubicBezTo>
                <a:cubicBezTo>
                  <a:pt x="216170" y="772382"/>
                  <a:pt x="206940" y="774325"/>
                  <a:pt x="195281" y="778212"/>
                </a:cubicBezTo>
                <a:cubicBezTo>
                  <a:pt x="188480" y="780155"/>
                  <a:pt x="180465" y="781126"/>
                  <a:pt x="171235" y="781126"/>
                </a:cubicBezTo>
                <a:cubicBezTo>
                  <a:pt x="162006" y="781126"/>
                  <a:pt x="155933" y="781126"/>
                  <a:pt x="153019" y="781126"/>
                </a:cubicBezTo>
                <a:lnTo>
                  <a:pt x="148647" y="784041"/>
                </a:lnTo>
                <a:cubicBezTo>
                  <a:pt x="155448" y="784041"/>
                  <a:pt x="161763" y="785984"/>
                  <a:pt x="167592" y="789870"/>
                </a:cubicBezTo>
                <a:lnTo>
                  <a:pt x="177793" y="788413"/>
                </a:lnTo>
                <a:cubicBezTo>
                  <a:pt x="180708" y="794242"/>
                  <a:pt x="182165" y="797643"/>
                  <a:pt x="182165" y="798614"/>
                </a:cubicBezTo>
                <a:cubicBezTo>
                  <a:pt x="182165" y="799586"/>
                  <a:pt x="181194" y="800800"/>
                  <a:pt x="179251" y="802257"/>
                </a:cubicBezTo>
                <a:cubicBezTo>
                  <a:pt x="177308" y="803715"/>
                  <a:pt x="175364" y="804443"/>
                  <a:pt x="173421" y="804443"/>
                </a:cubicBezTo>
                <a:cubicBezTo>
                  <a:pt x="170507" y="803472"/>
                  <a:pt x="163706" y="801043"/>
                  <a:pt x="153019" y="797157"/>
                </a:cubicBezTo>
                <a:cubicBezTo>
                  <a:pt x="148161" y="797157"/>
                  <a:pt x="143789" y="797643"/>
                  <a:pt x="139903" y="798614"/>
                </a:cubicBezTo>
                <a:cubicBezTo>
                  <a:pt x="137960" y="800557"/>
                  <a:pt x="133588" y="800557"/>
                  <a:pt x="126787" y="798614"/>
                </a:cubicBezTo>
                <a:cubicBezTo>
                  <a:pt x="121929" y="794728"/>
                  <a:pt x="114157" y="791813"/>
                  <a:pt x="103470" y="789870"/>
                </a:cubicBezTo>
                <a:lnTo>
                  <a:pt x="102012" y="786956"/>
                </a:lnTo>
                <a:cubicBezTo>
                  <a:pt x="96183" y="785012"/>
                  <a:pt x="89868" y="781855"/>
                  <a:pt x="83067" y="777483"/>
                </a:cubicBezTo>
                <a:cubicBezTo>
                  <a:pt x="76266" y="773111"/>
                  <a:pt x="70437" y="769468"/>
                  <a:pt x="65579" y="766553"/>
                </a:cubicBezTo>
                <a:cubicBezTo>
                  <a:pt x="63636" y="764610"/>
                  <a:pt x="60722" y="761938"/>
                  <a:pt x="56835" y="758538"/>
                </a:cubicBezTo>
                <a:cubicBezTo>
                  <a:pt x="52949" y="755137"/>
                  <a:pt x="50034" y="751980"/>
                  <a:pt x="48091" y="749065"/>
                </a:cubicBezTo>
                <a:lnTo>
                  <a:pt x="26232" y="727205"/>
                </a:lnTo>
                <a:cubicBezTo>
                  <a:pt x="17488" y="721376"/>
                  <a:pt x="14087" y="714575"/>
                  <a:pt x="16030" y="706803"/>
                </a:cubicBezTo>
                <a:cubicBezTo>
                  <a:pt x="16030" y="704860"/>
                  <a:pt x="14573" y="702431"/>
                  <a:pt x="11658" y="699516"/>
                </a:cubicBezTo>
                <a:cubicBezTo>
                  <a:pt x="11658" y="699516"/>
                  <a:pt x="9229" y="697087"/>
                  <a:pt x="4372" y="692229"/>
                </a:cubicBezTo>
                <a:cubicBezTo>
                  <a:pt x="1457" y="689315"/>
                  <a:pt x="0" y="686886"/>
                  <a:pt x="0" y="684943"/>
                </a:cubicBezTo>
                <a:cubicBezTo>
                  <a:pt x="0" y="683971"/>
                  <a:pt x="1943" y="680571"/>
                  <a:pt x="5829" y="674741"/>
                </a:cubicBezTo>
                <a:cubicBezTo>
                  <a:pt x="13601" y="672798"/>
                  <a:pt x="15059" y="668912"/>
                  <a:pt x="10201" y="663083"/>
                </a:cubicBezTo>
                <a:cubicBezTo>
                  <a:pt x="10201" y="662111"/>
                  <a:pt x="10444" y="660654"/>
                  <a:pt x="10930" y="658711"/>
                </a:cubicBezTo>
                <a:cubicBezTo>
                  <a:pt x="11415" y="656768"/>
                  <a:pt x="12144" y="655796"/>
                  <a:pt x="13116" y="655796"/>
                </a:cubicBezTo>
                <a:cubicBezTo>
                  <a:pt x="17002" y="652882"/>
                  <a:pt x="20645" y="648267"/>
                  <a:pt x="24046" y="641952"/>
                </a:cubicBezTo>
                <a:cubicBezTo>
                  <a:pt x="27446" y="635637"/>
                  <a:pt x="30118" y="631022"/>
                  <a:pt x="32061" y="628107"/>
                </a:cubicBezTo>
                <a:cubicBezTo>
                  <a:pt x="37890" y="620335"/>
                  <a:pt x="43477" y="612562"/>
                  <a:pt x="48820" y="604790"/>
                </a:cubicBezTo>
                <a:cubicBezTo>
                  <a:pt x="54164" y="597018"/>
                  <a:pt x="59750" y="589245"/>
                  <a:pt x="65579" y="581473"/>
                </a:cubicBezTo>
                <a:cubicBezTo>
                  <a:pt x="66551" y="581473"/>
                  <a:pt x="67280" y="581473"/>
                  <a:pt x="67765" y="581473"/>
                </a:cubicBezTo>
                <a:cubicBezTo>
                  <a:pt x="68251" y="581473"/>
                  <a:pt x="68494" y="581958"/>
                  <a:pt x="68494" y="582930"/>
                </a:cubicBezTo>
                <a:cubicBezTo>
                  <a:pt x="68494" y="583902"/>
                  <a:pt x="68737" y="584873"/>
                  <a:pt x="69223" y="585845"/>
                </a:cubicBezTo>
                <a:cubicBezTo>
                  <a:pt x="69708" y="586816"/>
                  <a:pt x="69465" y="587302"/>
                  <a:pt x="68494" y="587302"/>
                </a:cubicBezTo>
                <a:cubicBezTo>
                  <a:pt x="56835" y="601875"/>
                  <a:pt x="50034" y="610619"/>
                  <a:pt x="48091" y="613534"/>
                </a:cubicBezTo>
                <a:cubicBezTo>
                  <a:pt x="47120" y="615477"/>
                  <a:pt x="46148" y="618149"/>
                  <a:pt x="45177" y="621549"/>
                </a:cubicBezTo>
                <a:cubicBezTo>
                  <a:pt x="44205" y="624950"/>
                  <a:pt x="42748" y="627136"/>
                  <a:pt x="40805" y="628107"/>
                </a:cubicBezTo>
                <a:lnTo>
                  <a:pt x="34975" y="639766"/>
                </a:lnTo>
                <a:lnTo>
                  <a:pt x="34975" y="642680"/>
                </a:lnTo>
                <a:cubicBezTo>
                  <a:pt x="35947" y="641709"/>
                  <a:pt x="37404" y="640980"/>
                  <a:pt x="39347" y="640494"/>
                </a:cubicBezTo>
                <a:cubicBezTo>
                  <a:pt x="41291" y="640009"/>
                  <a:pt x="42748" y="639280"/>
                  <a:pt x="43719" y="638308"/>
                </a:cubicBezTo>
                <a:cubicBezTo>
                  <a:pt x="46634" y="634422"/>
                  <a:pt x="51006" y="626650"/>
                  <a:pt x="56835" y="614991"/>
                </a:cubicBezTo>
                <a:cubicBezTo>
                  <a:pt x="58778" y="612077"/>
                  <a:pt x="60479" y="609405"/>
                  <a:pt x="61936" y="606976"/>
                </a:cubicBezTo>
                <a:cubicBezTo>
                  <a:pt x="63393" y="604547"/>
                  <a:pt x="64608" y="602361"/>
                  <a:pt x="65579" y="600418"/>
                </a:cubicBezTo>
                <a:cubicBezTo>
                  <a:pt x="76266" y="587788"/>
                  <a:pt x="82581" y="578558"/>
                  <a:pt x="84525" y="572729"/>
                </a:cubicBezTo>
                <a:cubicBezTo>
                  <a:pt x="85496" y="570786"/>
                  <a:pt x="85739" y="568843"/>
                  <a:pt x="85253" y="566899"/>
                </a:cubicBezTo>
                <a:cubicBezTo>
                  <a:pt x="84767" y="564956"/>
                  <a:pt x="84525" y="563013"/>
                  <a:pt x="84525" y="561070"/>
                </a:cubicBezTo>
                <a:lnTo>
                  <a:pt x="88897" y="550869"/>
                </a:lnTo>
                <a:lnTo>
                  <a:pt x="91811" y="550869"/>
                </a:lnTo>
                <a:cubicBezTo>
                  <a:pt x="92783" y="551840"/>
                  <a:pt x="93268" y="553055"/>
                  <a:pt x="93268" y="554512"/>
                </a:cubicBezTo>
                <a:cubicBezTo>
                  <a:pt x="93268" y="555970"/>
                  <a:pt x="93754" y="557184"/>
                  <a:pt x="94726" y="558156"/>
                </a:cubicBezTo>
                <a:lnTo>
                  <a:pt x="99098" y="552326"/>
                </a:lnTo>
                <a:cubicBezTo>
                  <a:pt x="97155" y="551355"/>
                  <a:pt x="95940" y="549897"/>
                  <a:pt x="95454" y="547954"/>
                </a:cubicBezTo>
                <a:cubicBezTo>
                  <a:pt x="94969" y="546011"/>
                  <a:pt x="96669" y="544068"/>
                  <a:pt x="100555" y="542125"/>
                </a:cubicBezTo>
                <a:lnTo>
                  <a:pt x="102012" y="546497"/>
                </a:lnTo>
                <a:cubicBezTo>
                  <a:pt x="111728" y="542611"/>
                  <a:pt x="118529" y="536296"/>
                  <a:pt x="122415" y="527552"/>
                </a:cubicBezTo>
                <a:cubicBezTo>
                  <a:pt x="124358" y="525609"/>
                  <a:pt x="124358" y="523665"/>
                  <a:pt x="122415" y="521722"/>
                </a:cubicBezTo>
                <a:cubicBezTo>
                  <a:pt x="121443" y="516865"/>
                  <a:pt x="123872" y="512978"/>
                  <a:pt x="129702" y="510064"/>
                </a:cubicBezTo>
                <a:lnTo>
                  <a:pt x="129702" y="521722"/>
                </a:lnTo>
                <a:cubicBezTo>
                  <a:pt x="131645" y="518808"/>
                  <a:pt x="134074" y="515650"/>
                  <a:pt x="136988" y="512250"/>
                </a:cubicBezTo>
                <a:cubicBezTo>
                  <a:pt x="139903" y="508849"/>
                  <a:pt x="140874" y="506178"/>
                  <a:pt x="139903" y="504234"/>
                </a:cubicBezTo>
                <a:lnTo>
                  <a:pt x="138446" y="499862"/>
                </a:lnTo>
                <a:cubicBezTo>
                  <a:pt x="138446" y="495976"/>
                  <a:pt x="141846" y="491604"/>
                  <a:pt x="148647" y="486747"/>
                </a:cubicBezTo>
                <a:cubicBezTo>
                  <a:pt x="154476" y="477031"/>
                  <a:pt x="159820" y="469259"/>
                  <a:pt x="164677" y="463429"/>
                </a:cubicBezTo>
                <a:cubicBezTo>
                  <a:pt x="167592" y="461486"/>
                  <a:pt x="170507" y="458815"/>
                  <a:pt x="173421" y="455414"/>
                </a:cubicBezTo>
                <a:cubicBezTo>
                  <a:pt x="176336" y="452014"/>
                  <a:pt x="178765" y="449342"/>
                  <a:pt x="180708" y="447399"/>
                </a:cubicBezTo>
                <a:lnTo>
                  <a:pt x="185080" y="453228"/>
                </a:lnTo>
                <a:lnTo>
                  <a:pt x="183623" y="448856"/>
                </a:lnTo>
                <a:cubicBezTo>
                  <a:pt x="183623" y="443027"/>
                  <a:pt x="186052" y="438169"/>
                  <a:pt x="190909" y="434283"/>
                </a:cubicBezTo>
                <a:cubicBezTo>
                  <a:pt x="195767" y="430397"/>
                  <a:pt x="199167" y="427482"/>
                  <a:pt x="201111" y="425539"/>
                </a:cubicBezTo>
                <a:cubicBezTo>
                  <a:pt x="203054" y="420681"/>
                  <a:pt x="205482" y="416552"/>
                  <a:pt x="208397" y="413152"/>
                </a:cubicBezTo>
                <a:cubicBezTo>
                  <a:pt x="211312" y="409751"/>
                  <a:pt x="215684" y="407565"/>
                  <a:pt x="221513" y="406594"/>
                </a:cubicBezTo>
                <a:cubicBezTo>
                  <a:pt x="221513" y="402708"/>
                  <a:pt x="221999" y="400036"/>
                  <a:pt x="222970" y="398578"/>
                </a:cubicBezTo>
                <a:cubicBezTo>
                  <a:pt x="223942" y="397121"/>
                  <a:pt x="226371" y="395907"/>
                  <a:pt x="230257" y="394935"/>
                </a:cubicBezTo>
                <a:cubicBezTo>
                  <a:pt x="230257" y="393963"/>
                  <a:pt x="230500" y="391535"/>
                  <a:pt x="230986" y="387648"/>
                </a:cubicBezTo>
                <a:cubicBezTo>
                  <a:pt x="231471" y="383762"/>
                  <a:pt x="233657" y="381819"/>
                  <a:pt x="237544" y="381819"/>
                </a:cubicBezTo>
                <a:cubicBezTo>
                  <a:pt x="239487" y="380848"/>
                  <a:pt x="241916" y="379147"/>
                  <a:pt x="244830" y="376719"/>
                </a:cubicBezTo>
                <a:cubicBezTo>
                  <a:pt x="247745" y="374290"/>
                  <a:pt x="249688" y="371618"/>
                  <a:pt x="250660" y="368703"/>
                </a:cubicBezTo>
                <a:cubicBezTo>
                  <a:pt x="251631" y="366760"/>
                  <a:pt x="254060" y="364817"/>
                  <a:pt x="257946" y="362874"/>
                </a:cubicBezTo>
                <a:cubicBezTo>
                  <a:pt x="261832" y="360931"/>
                  <a:pt x="264261" y="358502"/>
                  <a:pt x="265233" y="355587"/>
                </a:cubicBezTo>
                <a:cubicBezTo>
                  <a:pt x="267176" y="351701"/>
                  <a:pt x="272519" y="346843"/>
                  <a:pt x="281263" y="341014"/>
                </a:cubicBezTo>
                <a:cubicBezTo>
                  <a:pt x="287093" y="333242"/>
                  <a:pt x="291950" y="327898"/>
                  <a:pt x="295836" y="324983"/>
                </a:cubicBezTo>
                <a:cubicBezTo>
                  <a:pt x="300694" y="318183"/>
                  <a:pt x="306523" y="312353"/>
                  <a:pt x="313324" y="307496"/>
                </a:cubicBezTo>
                <a:cubicBezTo>
                  <a:pt x="314296" y="305553"/>
                  <a:pt x="316725" y="301423"/>
                  <a:pt x="320611" y="295108"/>
                </a:cubicBezTo>
                <a:cubicBezTo>
                  <a:pt x="324497" y="288793"/>
                  <a:pt x="326440" y="282721"/>
                  <a:pt x="326440" y="276892"/>
                </a:cubicBezTo>
                <a:cubicBezTo>
                  <a:pt x="326440" y="274949"/>
                  <a:pt x="325469" y="273248"/>
                  <a:pt x="323526" y="271791"/>
                </a:cubicBezTo>
                <a:cubicBezTo>
                  <a:pt x="321583" y="270334"/>
                  <a:pt x="320611" y="269605"/>
                  <a:pt x="320611" y="269605"/>
                </a:cubicBezTo>
                <a:lnTo>
                  <a:pt x="308952" y="259404"/>
                </a:lnTo>
                <a:lnTo>
                  <a:pt x="294379" y="249203"/>
                </a:lnTo>
                <a:cubicBezTo>
                  <a:pt x="290493" y="246288"/>
                  <a:pt x="286364" y="242402"/>
                  <a:pt x="281992" y="237544"/>
                </a:cubicBezTo>
                <a:cubicBezTo>
                  <a:pt x="277620" y="232686"/>
                  <a:pt x="273005" y="229286"/>
                  <a:pt x="268147" y="227343"/>
                </a:cubicBezTo>
                <a:cubicBezTo>
                  <a:pt x="267176" y="226371"/>
                  <a:pt x="266204" y="224914"/>
                  <a:pt x="265233" y="222971"/>
                </a:cubicBezTo>
                <a:cubicBezTo>
                  <a:pt x="264261" y="221028"/>
                  <a:pt x="263290" y="219570"/>
                  <a:pt x="262318" y="218599"/>
                </a:cubicBezTo>
                <a:cubicBezTo>
                  <a:pt x="246773" y="208883"/>
                  <a:pt x="232686" y="196253"/>
                  <a:pt x="220056" y="180708"/>
                </a:cubicBezTo>
                <a:cubicBezTo>
                  <a:pt x="219084" y="178765"/>
                  <a:pt x="216412" y="175851"/>
                  <a:pt x="212041" y="171964"/>
                </a:cubicBezTo>
                <a:cubicBezTo>
                  <a:pt x="207668" y="168078"/>
                  <a:pt x="205482" y="164192"/>
                  <a:pt x="205482" y="160306"/>
                </a:cubicBezTo>
                <a:cubicBezTo>
                  <a:pt x="205482" y="160306"/>
                  <a:pt x="204025" y="158848"/>
                  <a:pt x="201111" y="155934"/>
                </a:cubicBezTo>
                <a:cubicBezTo>
                  <a:pt x="200139" y="153019"/>
                  <a:pt x="197953" y="150104"/>
                  <a:pt x="194553" y="147190"/>
                </a:cubicBezTo>
                <a:cubicBezTo>
                  <a:pt x="191152" y="144275"/>
                  <a:pt x="188480" y="141360"/>
                  <a:pt x="186537" y="138446"/>
                </a:cubicBezTo>
                <a:cubicBezTo>
                  <a:pt x="185566" y="137474"/>
                  <a:pt x="185080" y="136503"/>
                  <a:pt x="185080" y="135531"/>
                </a:cubicBezTo>
                <a:cubicBezTo>
                  <a:pt x="185080" y="134560"/>
                  <a:pt x="185566" y="134074"/>
                  <a:pt x="186537" y="134074"/>
                </a:cubicBezTo>
                <a:cubicBezTo>
                  <a:pt x="186537" y="133102"/>
                  <a:pt x="187995" y="132617"/>
                  <a:pt x="190909" y="132617"/>
                </a:cubicBezTo>
                <a:cubicBezTo>
                  <a:pt x="192852" y="133588"/>
                  <a:pt x="195767" y="134803"/>
                  <a:pt x="199653" y="136260"/>
                </a:cubicBezTo>
                <a:cubicBezTo>
                  <a:pt x="203539" y="137717"/>
                  <a:pt x="205968" y="140389"/>
                  <a:pt x="206940" y="144275"/>
                </a:cubicBezTo>
                <a:lnTo>
                  <a:pt x="211312" y="144275"/>
                </a:lnTo>
                <a:cubicBezTo>
                  <a:pt x="218113" y="143304"/>
                  <a:pt x="221513" y="145247"/>
                  <a:pt x="221513" y="150104"/>
                </a:cubicBezTo>
                <a:cubicBezTo>
                  <a:pt x="227342" y="153019"/>
                  <a:pt x="232686" y="155448"/>
                  <a:pt x="237544" y="157391"/>
                </a:cubicBezTo>
                <a:cubicBezTo>
                  <a:pt x="242401" y="159334"/>
                  <a:pt x="246288" y="161277"/>
                  <a:pt x="249202" y="163220"/>
                </a:cubicBezTo>
                <a:cubicBezTo>
                  <a:pt x="268633" y="173907"/>
                  <a:pt x="288550" y="179251"/>
                  <a:pt x="308952" y="179251"/>
                </a:cubicBezTo>
                <a:cubicBezTo>
                  <a:pt x="322554" y="181194"/>
                  <a:pt x="332270" y="182166"/>
                  <a:pt x="338099" y="182166"/>
                </a:cubicBezTo>
                <a:cubicBezTo>
                  <a:pt x="340042" y="184109"/>
                  <a:pt x="341985" y="184109"/>
                  <a:pt x="343928" y="182166"/>
                </a:cubicBezTo>
                <a:cubicBezTo>
                  <a:pt x="346843" y="180223"/>
                  <a:pt x="350486" y="178037"/>
                  <a:pt x="354858" y="175608"/>
                </a:cubicBezTo>
                <a:cubicBezTo>
                  <a:pt x="359230" y="173179"/>
                  <a:pt x="363359" y="171479"/>
                  <a:pt x="367245" y="170507"/>
                </a:cubicBezTo>
                <a:lnTo>
                  <a:pt x="370160" y="171964"/>
                </a:lnTo>
                <a:lnTo>
                  <a:pt x="362873" y="179251"/>
                </a:lnTo>
                <a:cubicBezTo>
                  <a:pt x="360930" y="181194"/>
                  <a:pt x="358987" y="184109"/>
                  <a:pt x="357044" y="187995"/>
                </a:cubicBezTo>
                <a:cubicBezTo>
                  <a:pt x="358016" y="187995"/>
                  <a:pt x="359959" y="188238"/>
                  <a:pt x="362873" y="188724"/>
                </a:cubicBezTo>
                <a:cubicBezTo>
                  <a:pt x="365788" y="189209"/>
                  <a:pt x="367731" y="188967"/>
                  <a:pt x="368703" y="187995"/>
                </a:cubicBezTo>
                <a:cubicBezTo>
                  <a:pt x="376475" y="182166"/>
                  <a:pt x="385219" y="175122"/>
                  <a:pt x="394935" y="166864"/>
                </a:cubicBezTo>
                <a:cubicBezTo>
                  <a:pt x="404650" y="158606"/>
                  <a:pt x="413394" y="152048"/>
                  <a:pt x="421166" y="147190"/>
                </a:cubicBezTo>
                <a:cubicBezTo>
                  <a:pt x="428939" y="141360"/>
                  <a:pt x="438411" y="134803"/>
                  <a:pt x="449584" y="127516"/>
                </a:cubicBezTo>
                <a:cubicBezTo>
                  <a:pt x="460757" y="120229"/>
                  <a:pt x="469744" y="113671"/>
                  <a:pt x="476545" y="107842"/>
                </a:cubicBezTo>
                <a:cubicBezTo>
                  <a:pt x="477516" y="106870"/>
                  <a:pt x="479945" y="106385"/>
                  <a:pt x="483831" y="106385"/>
                </a:cubicBezTo>
                <a:cubicBezTo>
                  <a:pt x="498405" y="106385"/>
                  <a:pt x="507634" y="109785"/>
                  <a:pt x="511521" y="116586"/>
                </a:cubicBezTo>
                <a:cubicBezTo>
                  <a:pt x="515407" y="120472"/>
                  <a:pt x="521236" y="123387"/>
                  <a:pt x="529008" y="125330"/>
                </a:cubicBezTo>
                <a:cubicBezTo>
                  <a:pt x="538724" y="126302"/>
                  <a:pt x="545282" y="128973"/>
                  <a:pt x="548682" y="133345"/>
                </a:cubicBezTo>
                <a:cubicBezTo>
                  <a:pt x="552083" y="137717"/>
                  <a:pt x="553297" y="144275"/>
                  <a:pt x="552326" y="153019"/>
                </a:cubicBezTo>
                <a:cubicBezTo>
                  <a:pt x="551354" y="154962"/>
                  <a:pt x="550868" y="157391"/>
                  <a:pt x="550868" y="160306"/>
                </a:cubicBezTo>
                <a:cubicBezTo>
                  <a:pt x="550868" y="165163"/>
                  <a:pt x="554269" y="167592"/>
                  <a:pt x="561070" y="167592"/>
                </a:cubicBezTo>
                <a:lnTo>
                  <a:pt x="566899" y="169050"/>
                </a:lnTo>
                <a:cubicBezTo>
                  <a:pt x="576614" y="170993"/>
                  <a:pt x="583901" y="173665"/>
                  <a:pt x="588759" y="177065"/>
                </a:cubicBezTo>
                <a:cubicBezTo>
                  <a:pt x="593617" y="180465"/>
                  <a:pt x="595559" y="186538"/>
                  <a:pt x="594588" y="195282"/>
                </a:cubicBezTo>
                <a:cubicBezTo>
                  <a:pt x="594588" y="199168"/>
                  <a:pt x="595559" y="203054"/>
                  <a:pt x="597503" y="206940"/>
                </a:cubicBezTo>
                <a:cubicBezTo>
                  <a:pt x="597503" y="207912"/>
                  <a:pt x="597989" y="208640"/>
                  <a:pt x="598960" y="209126"/>
                </a:cubicBezTo>
                <a:cubicBezTo>
                  <a:pt x="599931" y="209612"/>
                  <a:pt x="600417" y="210340"/>
                  <a:pt x="600417" y="211312"/>
                </a:cubicBezTo>
                <a:cubicBezTo>
                  <a:pt x="597503" y="214227"/>
                  <a:pt x="596045" y="217141"/>
                  <a:pt x="596045" y="220056"/>
                </a:cubicBezTo>
                <a:cubicBezTo>
                  <a:pt x="596045" y="221999"/>
                  <a:pt x="596531" y="224185"/>
                  <a:pt x="597503" y="226614"/>
                </a:cubicBezTo>
                <a:cubicBezTo>
                  <a:pt x="598474" y="229043"/>
                  <a:pt x="598960" y="231715"/>
                  <a:pt x="598960" y="234629"/>
                </a:cubicBezTo>
                <a:cubicBezTo>
                  <a:pt x="598960" y="236572"/>
                  <a:pt x="597017" y="239487"/>
                  <a:pt x="593131" y="243373"/>
                </a:cubicBezTo>
                <a:cubicBezTo>
                  <a:pt x="587301" y="246288"/>
                  <a:pt x="584387" y="251631"/>
                  <a:pt x="584387" y="259404"/>
                </a:cubicBezTo>
                <a:cubicBezTo>
                  <a:pt x="582444" y="261347"/>
                  <a:pt x="578557" y="266205"/>
                  <a:pt x="572728" y="273977"/>
                </a:cubicBezTo>
                <a:cubicBezTo>
                  <a:pt x="566899" y="281749"/>
                  <a:pt x="560584" y="288065"/>
                  <a:pt x="553783" y="292922"/>
                </a:cubicBezTo>
                <a:cubicBezTo>
                  <a:pt x="549897" y="295837"/>
                  <a:pt x="546011" y="298266"/>
                  <a:pt x="542124" y="300209"/>
                </a:cubicBezTo>
                <a:cubicBezTo>
                  <a:pt x="538238" y="302152"/>
                  <a:pt x="534838" y="304095"/>
                  <a:pt x="531923" y="306038"/>
                </a:cubicBezTo>
                <a:cubicBezTo>
                  <a:pt x="526094" y="307981"/>
                  <a:pt x="522693" y="308953"/>
                  <a:pt x="521722" y="308953"/>
                </a:cubicBezTo>
                <a:cubicBezTo>
                  <a:pt x="519779" y="310896"/>
                  <a:pt x="517350" y="311868"/>
                  <a:pt x="514435" y="311868"/>
                </a:cubicBezTo>
                <a:cubicBezTo>
                  <a:pt x="511521" y="312839"/>
                  <a:pt x="509335" y="313811"/>
                  <a:pt x="507877" y="314782"/>
                </a:cubicBezTo>
                <a:cubicBezTo>
                  <a:pt x="506420" y="315754"/>
                  <a:pt x="505205" y="316725"/>
                  <a:pt x="504234" y="317697"/>
                </a:cubicBezTo>
                <a:lnTo>
                  <a:pt x="499862" y="317697"/>
                </a:lnTo>
                <a:cubicBezTo>
                  <a:pt x="493061" y="317697"/>
                  <a:pt x="483831" y="322555"/>
                  <a:pt x="472173" y="332270"/>
                </a:cubicBezTo>
                <a:lnTo>
                  <a:pt x="445941" y="348301"/>
                </a:lnTo>
                <a:cubicBezTo>
                  <a:pt x="444969" y="349272"/>
                  <a:pt x="443755" y="349515"/>
                  <a:pt x="442298" y="349029"/>
                </a:cubicBezTo>
                <a:cubicBezTo>
                  <a:pt x="440840" y="348544"/>
                  <a:pt x="439626" y="348301"/>
                  <a:pt x="438654" y="348301"/>
                </a:cubicBezTo>
                <a:cubicBezTo>
                  <a:pt x="440597" y="353158"/>
                  <a:pt x="442783" y="357773"/>
                  <a:pt x="445212" y="362145"/>
                </a:cubicBezTo>
                <a:cubicBezTo>
                  <a:pt x="447641" y="366517"/>
                  <a:pt x="449341" y="370161"/>
                  <a:pt x="450313" y="373075"/>
                </a:cubicBezTo>
                <a:cubicBezTo>
                  <a:pt x="452256" y="377933"/>
                  <a:pt x="455413" y="384248"/>
                  <a:pt x="459785" y="392020"/>
                </a:cubicBezTo>
                <a:cubicBezTo>
                  <a:pt x="464157" y="399793"/>
                  <a:pt x="466829" y="406594"/>
                  <a:pt x="467801" y="412423"/>
                </a:cubicBezTo>
                <a:cubicBezTo>
                  <a:pt x="468772" y="413395"/>
                  <a:pt x="469987" y="415338"/>
                  <a:pt x="471444" y="418252"/>
                </a:cubicBezTo>
                <a:cubicBezTo>
                  <a:pt x="472901" y="421167"/>
                  <a:pt x="476059" y="423110"/>
                  <a:pt x="480917" y="424082"/>
                </a:cubicBezTo>
                <a:cubicBezTo>
                  <a:pt x="487718" y="426025"/>
                  <a:pt x="490146" y="430882"/>
                  <a:pt x="488203" y="438655"/>
                </a:cubicBezTo>
                <a:cubicBezTo>
                  <a:pt x="488203" y="445456"/>
                  <a:pt x="489661" y="453228"/>
                  <a:pt x="492575" y="461972"/>
                </a:cubicBezTo>
                <a:cubicBezTo>
                  <a:pt x="492575" y="465858"/>
                  <a:pt x="493304" y="470959"/>
                  <a:pt x="494761" y="477274"/>
                </a:cubicBezTo>
                <a:cubicBezTo>
                  <a:pt x="496219" y="483589"/>
                  <a:pt x="497433" y="489175"/>
                  <a:pt x="498405" y="494033"/>
                </a:cubicBezTo>
                <a:cubicBezTo>
                  <a:pt x="503262" y="493062"/>
                  <a:pt x="512492" y="489175"/>
                  <a:pt x="526094" y="482375"/>
                </a:cubicBezTo>
                <a:cubicBezTo>
                  <a:pt x="533866" y="480431"/>
                  <a:pt x="539695" y="477517"/>
                  <a:pt x="543582" y="473631"/>
                </a:cubicBezTo>
                <a:cubicBezTo>
                  <a:pt x="547468" y="471688"/>
                  <a:pt x="549654" y="469016"/>
                  <a:pt x="550140" y="465615"/>
                </a:cubicBezTo>
                <a:cubicBezTo>
                  <a:pt x="550625" y="462215"/>
                  <a:pt x="548925" y="459543"/>
                  <a:pt x="545039" y="457600"/>
                </a:cubicBezTo>
                <a:cubicBezTo>
                  <a:pt x="544067" y="456629"/>
                  <a:pt x="542610" y="456143"/>
                  <a:pt x="540667" y="456143"/>
                </a:cubicBezTo>
                <a:cubicBezTo>
                  <a:pt x="535809" y="456143"/>
                  <a:pt x="533380" y="453714"/>
                  <a:pt x="533380" y="448856"/>
                </a:cubicBezTo>
                <a:cubicBezTo>
                  <a:pt x="535323" y="443998"/>
                  <a:pt x="536781" y="439141"/>
                  <a:pt x="537752" y="434283"/>
                </a:cubicBezTo>
                <a:cubicBezTo>
                  <a:pt x="538724" y="429425"/>
                  <a:pt x="540181" y="425539"/>
                  <a:pt x="542124" y="422624"/>
                </a:cubicBezTo>
                <a:cubicBezTo>
                  <a:pt x="546011" y="421653"/>
                  <a:pt x="547954" y="419224"/>
                  <a:pt x="547954" y="415338"/>
                </a:cubicBezTo>
                <a:cubicBezTo>
                  <a:pt x="548925" y="409508"/>
                  <a:pt x="551354" y="407565"/>
                  <a:pt x="555240" y="409508"/>
                </a:cubicBezTo>
                <a:cubicBezTo>
                  <a:pt x="561070" y="413395"/>
                  <a:pt x="563984" y="415338"/>
                  <a:pt x="563984" y="415338"/>
                </a:cubicBezTo>
                <a:cubicBezTo>
                  <a:pt x="565927" y="415338"/>
                  <a:pt x="567385" y="415823"/>
                  <a:pt x="568356" y="416795"/>
                </a:cubicBezTo>
                <a:cubicBezTo>
                  <a:pt x="573214" y="416795"/>
                  <a:pt x="579043" y="418495"/>
                  <a:pt x="585844" y="421896"/>
                </a:cubicBezTo>
                <a:cubicBezTo>
                  <a:pt x="592645" y="425296"/>
                  <a:pt x="598960" y="427968"/>
                  <a:pt x="604789" y="429911"/>
                </a:cubicBezTo>
                <a:lnTo>
                  <a:pt x="606247" y="429911"/>
                </a:lnTo>
                <a:cubicBezTo>
                  <a:pt x="621791" y="442541"/>
                  <a:pt x="632964" y="450313"/>
                  <a:pt x="639765" y="453228"/>
                </a:cubicBezTo>
                <a:cubicBezTo>
                  <a:pt x="641708" y="455171"/>
                  <a:pt x="643651" y="458815"/>
                  <a:pt x="645594" y="464158"/>
                </a:cubicBezTo>
                <a:cubicBezTo>
                  <a:pt x="647537" y="469502"/>
                  <a:pt x="649481" y="473631"/>
                  <a:pt x="651424" y="476545"/>
                </a:cubicBezTo>
                <a:cubicBezTo>
                  <a:pt x="653367" y="489175"/>
                  <a:pt x="658225" y="496462"/>
                  <a:pt x="665997" y="498405"/>
                </a:cubicBezTo>
                <a:cubicBezTo>
                  <a:pt x="667940" y="499377"/>
                  <a:pt x="670855" y="501320"/>
                  <a:pt x="674741" y="504234"/>
                </a:cubicBezTo>
                <a:cubicBezTo>
                  <a:pt x="678627" y="507149"/>
                  <a:pt x="682027" y="509578"/>
                  <a:pt x="684942" y="511521"/>
                </a:cubicBezTo>
                <a:cubicBezTo>
                  <a:pt x="688828" y="513464"/>
                  <a:pt x="691743" y="516865"/>
                  <a:pt x="693686" y="521722"/>
                </a:cubicBezTo>
                <a:cubicBezTo>
                  <a:pt x="695629" y="526580"/>
                  <a:pt x="695629" y="531438"/>
                  <a:pt x="693686" y="536296"/>
                </a:cubicBezTo>
                <a:cubicBezTo>
                  <a:pt x="693686" y="539210"/>
                  <a:pt x="693443" y="542854"/>
                  <a:pt x="692957" y="547226"/>
                </a:cubicBezTo>
                <a:cubicBezTo>
                  <a:pt x="692472" y="551598"/>
                  <a:pt x="691257" y="556698"/>
                  <a:pt x="689314" y="562527"/>
                </a:cubicBezTo>
                <a:cubicBezTo>
                  <a:pt x="689314" y="566414"/>
                  <a:pt x="686399" y="568843"/>
                  <a:pt x="680570" y="569814"/>
                </a:cubicBezTo>
                <a:lnTo>
                  <a:pt x="658710" y="568357"/>
                </a:lnTo>
                <a:lnTo>
                  <a:pt x="654338" y="566899"/>
                </a:lnTo>
                <a:cubicBezTo>
                  <a:pt x="648509" y="566899"/>
                  <a:pt x="644137" y="570786"/>
                  <a:pt x="641222" y="578558"/>
                </a:cubicBezTo>
                <a:cubicBezTo>
                  <a:pt x="640251" y="584387"/>
                  <a:pt x="635393" y="587302"/>
                  <a:pt x="626649" y="587302"/>
                </a:cubicBezTo>
                <a:cubicBezTo>
                  <a:pt x="619848" y="587302"/>
                  <a:pt x="613047" y="589245"/>
                  <a:pt x="606247" y="593131"/>
                </a:cubicBezTo>
                <a:cubicBezTo>
                  <a:pt x="604303" y="592160"/>
                  <a:pt x="602360" y="592646"/>
                  <a:pt x="600417" y="594589"/>
                </a:cubicBezTo>
                <a:cubicBezTo>
                  <a:pt x="600417" y="595560"/>
                  <a:pt x="600175" y="596775"/>
                  <a:pt x="599689" y="598232"/>
                </a:cubicBezTo>
                <a:cubicBezTo>
                  <a:pt x="599203" y="599689"/>
                  <a:pt x="596531" y="599932"/>
                  <a:pt x="591673" y="598961"/>
                </a:cubicBezTo>
                <a:cubicBezTo>
                  <a:pt x="591673" y="598961"/>
                  <a:pt x="591431" y="598961"/>
                  <a:pt x="590945" y="598961"/>
                </a:cubicBezTo>
                <a:cubicBezTo>
                  <a:pt x="590459" y="598961"/>
                  <a:pt x="590216" y="598961"/>
                  <a:pt x="590216" y="598961"/>
                </a:cubicBezTo>
                <a:cubicBezTo>
                  <a:pt x="586330" y="603818"/>
                  <a:pt x="580501" y="607462"/>
                  <a:pt x="572728" y="609891"/>
                </a:cubicBezTo>
                <a:cubicBezTo>
                  <a:pt x="564956" y="612319"/>
                  <a:pt x="560098" y="614020"/>
                  <a:pt x="558155" y="614991"/>
                </a:cubicBezTo>
                <a:lnTo>
                  <a:pt x="543582" y="617906"/>
                </a:lnTo>
                <a:lnTo>
                  <a:pt x="540667" y="617906"/>
                </a:lnTo>
                <a:cubicBezTo>
                  <a:pt x="538724" y="622764"/>
                  <a:pt x="535081" y="625678"/>
                  <a:pt x="529737" y="626650"/>
                </a:cubicBezTo>
                <a:cubicBezTo>
                  <a:pt x="524394" y="627621"/>
                  <a:pt x="520750" y="629079"/>
                  <a:pt x="518807" y="631022"/>
                </a:cubicBezTo>
                <a:cubicBezTo>
                  <a:pt x="513949" y="633936"/>
                  <a:pt x="510549" y="636851"/>
                  <a:pt x="508606" y="639766"/>
                </a:cubicBezTo>
                <a:cubicBezTo>
                  <a:pt x="506663" y="642680"/>
                  <a:pt x="506177" y="646567"/>
                  <a:pt x="507149" y="651424"/>
                </a:cubicBezTo>
                <a:cubicBezTo>
                  <a:pt x="508120" y="653367"/>
                  <a:pt x="508606" y="656282"/>
                  <a:pt x="508606" y="660168"/>
                </a:cubicBezTo>
                <a:lnTo>
                  <a:pt x="507149" y="676199"/>
                </a:lnTo>
                <a:lnTo>
                  <a:pt x="507149" y="679114"/>
                </a:lnTo>
                <a:cubicBezTo>
                  <a:pt x="507149" y="683971"/>
                  <a:pt x="505205" y="689315"/>
                  <a:pt x="501319" y="695144"/>
                </a:cubicBezTo>
                <a:lnTo>
                  <a:pt x="504234" y="700973"/>
                </a:lnTo>
                <a:lnTo>
                  <a:pt x="505691" y="708260"/>
                </a:lnTo>
                <a:cubicBezTo>
                  <a:pt x="500833" y="715061"/>
                  <a:pt x="499376" y="725262"/>
                  <a:pt x="501319" y="738864"/>
                </a:cubicBezTo>
                <a:cubicBezTo>
                  <a:pt x="501319" y="738864"/>
                  <a:pt x="501319" y="739107"/>
                  <a:pt x="501319" y="739592"/>
                </a:cubicBezTo>
                <a:cubicBezTo>
                  <a:pt x="501319" y="740078"/>
                  <a:pt x="501319" y="740321"/>
                  <a:pt x="501319" y="740321"/>
                </a:cubicBezTo>
                <a:cubicBezTo>
                  <a:pt x="498405" y="743236"/>
                  <a:pt x="496947" y="749551"/>
                  <a:pt x="496947" y="759266"/>
                </a:cubicBezTo>
                <a:cubicBezTo>
                  <a:pt x="496947" y="764124"/>
                  <a:pt x="497919" y="768496"/>
                  <a:pt x="499862" y="772382"/>
                </a:cubicBezTo>
                <a:cubicBezTo>
                  <a:pt x="500833" y="773354"/>
                  <a:pt x="501319" y="775783"/>
                  <a:pt x="501319" y="779669"/>
                </a:cubicBezTo>
                <a:cubicBezTo>
                  <a:pt x="505205" y="779669"/>
                  <a:pt x="512978" y="778212"/>
                  <a:pt x="524637" y="775297"/>
                </a:cubicBezTo>
                <a:lnTo>
                  <a:pt x="536295" y="770925"/>
                </a:lnTo>
                <a:cubicBezTo>
                  <a:pt x="530466" y="759266"/>
                  <a:pt x="524151" y="751494"/>
                  <a:pt x="517350" y="747608"/>
                </a:cubicBezTo>
                <a:cubicBezTo>
                  <a:pt x="516378" y="746636"/>
                  <a:pt x="515650" y="744936"/>
                  <a:pt x="515164" y="742507"/>
                </a:cubicBezTo>
                <a:cubicBezTo>
                  <a:pt x="514678" y="740078"/>
                  <a:pt x="514921" y="737406"/>
                  <a:pt x="515893" y="734492"/>
                </a:cubicBezTo>
                <a:cubicBezTo>
                  <a:pt x="516864" y="735463"/>
                  <a:pt x="518079" y="735706"/>
                  <a:pt x="519536" y="735221"/>
                </a:cubicBezTo>
                <a:cubicBezTo>
                  <a:pt x="520993" y="734735"/>
                  <a:pt x="521236" y="734978"/>
                  <a:pt x="520265" y="735949"/>
                </a:cubicBezTo>
                <a:cubicBezTo>
                  <a:pt x="525122" y="740807"/>
                  <a:pt x="530466" y="742750"/>
                  <a:pt x="536295" y="741778"/>
                </a:cubicBezTo>
                <a:lnTo>
                  <a:pt x="542124" y="743236"/>
                </a:lnTo>
                <a:lnTo>
                  <a:pt x="571271" y="757809"/>
                </a:lnTo>
                <a:cubicBezTo>
                  <a:pt x="575157" y="753923"/>
                  <a:pt x="577586" y="750037"/>
                  <a:pt x="578557" y="746150"/>
                </a:cubicBezTo>
                <a:cubicBezTo>
                  <a:pt x="579529" y="745179"/>
                  <a:pt x="580743" y="743479"/>
                  <a:pt x="582201" y="741050"/>
                </a:cubicBezTo>
                <a:cubicBezTo>
                  <a:pt x="583658" y="738621"/>
                  <a:pt x="585358" y="736921"/>
                  <a:pt x="587301" y="735949"/>
                </a:cubicBezTo>
                <a:cubicBezTo>
                  <a:pt x="588273" y="734978"/>
                  <a:pt x="589487" y="734492"/>
                  <a:pt x="590945" y="734492"/>
                </a:cubicBezTo>
                <a:cubicBezTo>
                  <a:pt x="592402" y="734492"/>
                  <a:pt x="593617" y="734006"/>
                  <a:pt x="594588" y="733035"/>
                </a:cubicBezTo>
                <a:cubicBezTo>
                  <a:pt x="594588" y="734978"/>
                  <a:pt x="594831" y="737164"/>
                  <a:pt x="595317" y="739592"/>
                </a:cubicBezTo>
                <a:cubicBezTo>
                  <a:pt x="595803" y="742021"/>
                  <a:pt x="595559" y="743722"/>
                  <a:pt x="594588" y="744693"/>
                </a:cubicBezTo>
                <a:lnTo>
                  <a:pt x="588759" y="751980"/>
                </a:lnTo>
                <a:lnTo>
                  <a:pt x="590216" y="756352"/>
                </a:lnTo>
                <a:cubicBezTo>
                  <a:pt x="592159" y="754409"/>
                  <a:pt x="594345" y="752708"/>
                  <a:pt x="596774" y="751251"/>
                </a:cubicBezTo>
                <a:cubicBezTo>
                  <a:pt x="599203" y="749794"/>
                  <a:pt x="600417" y="748579"/>
                  <a:pt x="600417" y="747608"/>
                </a:cubicBezTo>
                <a:cubicBezTo>
                  <a:pt x="603332" y="738864"/>
                  <a:pt x="608190" y="734492"/>
                  <a:pt x="614991" y="734492"/>
                </a:cubicBezTo>
                <a:cubicBezTo>
                  <a:pt x="620820" y="734492"/>
                  <a:pt x="625192" y="735463"/>
                  <a:pt x="628107" y="737406"/>
                </a:cubicBezTo>
                <a:cubicBezTo>
                  <a:pt x="631993" y="740321"/>
                  <a:pt x="636122" y="742507"/>
                  <a:pt x="640494" y="743964"/>
                </a:cubicBezTo>
                <a:cubicBezTo>
                  <a:pt x="644866" y="745422"/>
                  <a:pt x="648995" y="747608"/>
                  <a:pt x="652881" y="750522"/>
                </a:cubicBezTo>
                <a:lnTo>
                  <a:pt x="674741" y="760724"/>
                </a:lnTo>
                <a:lnTo>
                  <a:pt x="680570" y="757809"/>
                </a:lnTo>
                <a:cubicBezTo>
                  <a:pt x="693200" y="751980"/>
                  <a:pt x="706316" y="747608"/>
                  <a:pt x="719918" y="744693"/>
                </a:cubicBezTo>
                <a:cubicBezTo>
                  <a:pt x="725747" y="741778"/>
                  <a:pt x="732062" y="739592"/>
                  <a:pt x="738863" y="738135"/>
                </a:cubicBezTo>
                <a:cubicBezTo>
                  <a:pt x="745664" y="736678"/>
                  <a:pt x="751979" y="734492"/>
                  <a:pt x="757809" y="731577"/>
                </a:cubicBezTo>
                <a:cubicBezTo>
                  <a:pt x="762666" y="730606"/>
                  <a:pt x="766795" y="729148"/>
                  <a:pt x="770196" y="727205"/>
                </a:cubicBezTo>
                <a:cubicBezTo>
                  <a:pt x="773596" y="725262"/>
                  <a:pt x="776754" y="723805"/>
                  <a:pt x="779668" y="722833"/>
                </a:cubicBezTo>
                <a:lnTo>
                  <a:pt x="788412" y="722833"/>
                </a:lnTo>
                <a:cubicBezTo>
                  <a:pt x="795213" y="720890"/>
                  <a:pt x="796671" y="717975"/>
                  <a:pt x="792784" y="714089"/>
                </a:cubicBezTo>
                <a:cubicBezTo>
                  <a:pt x="785012" y="706317"/>
                  <a:pt x="780640" y="700973"/>
                  <a:pt x="779668" y="698059"/>
                </a:cubicBezTo>
                <a:lnTo>
                  <a:pt x="772382" y="683486"/>
                </a:lnTo>
                <a:lnTo>
                  <a:pt x="762181" y="667455"/>
                </a:lnTo>
                <a:cubicBezTo>
                  <a:pt x="760237" y="663569"/>
                  <a:pt x="759266" y="660654"/>
                  <a:pt x="759266" y="658711"/>
                </a:cubicBezTo>
                <a:cubicBezTo>
                  <a:pt x="759266" y="656768"/>
                  <a:pt x="760723" y="654339"/>
                  <a:pt x="763638" y="651424"/>
                </a:cubicBezTo>
                <a:cubicBezTo>
                  <a:pt x="769467" y="644623"/>
                  <a:pt x="774325" y="634422"/>
                  <a:pt x="778211" y="620820"/>
                </a:cubicBezTo>
                <a:cubicBezTo>
                  <a:pt x="783069" y="612077"/>
                  <a:pt x="785498" y="606733"/>
                  <a:pt x="785498" y="604790"/>
                </a:cubicBezTo>
                <a:cubicBezTo>
                  <a:pt x="785498" y="603818"/>
                  <a:pt x="785983" y="601632"/>
                  <a:pt x="786955" y="598232"/>
                </a:cubicBezTo>
                <a:cubicBezTo>
                  <a:pt x="787927" y="594832"/>
                  <a:pt x="786955" y="592160"/>
                  <a:pt x="784040" y="590217"/>
                </a:cubicBezTo>
                <a:cubicBezTo>
                  <a:pt x="783069" y="590217"/>
                  <a:pt x="782826" y="589488"/>
                  <a:pt x="783312" y="588031"/>
                </a:cubicBezTo>
                <a:cubicBezTo>
                  <a:pt x="783797" y="586573"/>
                  <a:pt x="784526" y="585359"/>
                  <a:pt x="785498" y="584387"/>
                </a:cubicBezTo>
                <a:cubicBezTo>
                  <a:pt x="800071" y="563013"/>
                  <a:pt x="808329" y="544554"/>
                  <a:pt x="810272" y="529009"/>
                </a:cubicBezTo>
                <a:lnTo>
                  <a:pt x="816101" y="492576"/>
                </a:lnTo>
                <a:cubicBezTo>
                  <a:pt x="816101" y="491604"/>
                  <a:pt x="815859" y="489904"/>
                  <a:pt x="815373" y="487475"/>
                </a:cubicBezTo>
                <a:cubicBezTo>
                  <a:pt x="814887" y="485046"/>
                  <a:pt x="812701" y="483346"/>
                  <a:pt x="808815" y="482375"/>
                </a:cubicBezTo>
                <a:lnTo>
                  <a:pt x="800071" y="478003"/>
                </a:lnTo>
                <a:cubicBezTo>
                  <a:pt x="794242" y="472173"/>
                  <a:pt x="790355" y="469259"/>
                  <a:pt x="788412" y="469259"/>
                </a:cubicBezTo>
                <a:cubicBezTo>
                  <a:pt x="786469" y="469259"/>
                  <a:pt x="782583" y="470716"/>
                  <a:pt x="776754" y="473631"/>
                </a:cubicBezTo>
                <a:cubicBezTo>
                  <a:pt x="775782" y="466830"/>
                  <a:pt x="772867" y="462944"/>
                  <a:pt x="768010" y="461972"/>
                </a:cubicBezTo>
                <a:cubicBezTo>
                  <a:pt x="763152" y="461001"/>
                  <a:pt x="759751" y="460029"/>
                  <a:pt x="757809" y="459057"/>
                </a:cubicBezTo>
                <a:cubicBezTo>
                  <a:pt x="731577" y="453228"/>
                  <a:pt x="704859" y="445942"/>
                  <a:pt x="677655" y="437198"/>
                </a:cubicBezTo>
                <a:cubicBezTo>
                  <a:pt x="674741" y="437198"/>
                  <a:pt x="672798" y="436712"/>
                  <a:pt x="671826" y="435740"/>
                </a:cubicBezTo>
                <a:cubicBezTo>
                  <a:pt x="668912" y="433797"/>
                  <a:pt x="665511" y="431611"/>
                  <a:pt x="661625" y="429182"/>
                </a:cubicBezTo>
                <a:cubicBezTo>
                  <a:pt x="657739" y="426753"/>
                  <a:pt x="653853" y="424082"/>
                  <a:pt x="649966" y="421167"/>
                </a:cubicBezTo>
                <a:cubicBezTo>
                  <a:pt x="646080" y="418252"/>
                  <a:pt x="640008" y="413637"/>
                  <a:pt x="631750" y="407322"/>
                </a:cubicBezTo>
                <a:cubicBezTo>
                  <a:pt x="623492" y="401007"/>
                  <a:pt x="617419" y="393963"/>
                  <a:pt x="613533" y="386191"/>
                </a:cubicBezTo>
                <a:cubicBezTo>
                  <a:pt x="610619" y="381333"/>
                  <a:pt x="606732" y="377447"/>
                  <a:pt x="601875" y="374533"/>
                </a:cubicBezTo>
                <a:cubicBezTo>
                  <a:pt x="593131" y="367732"/>
                  <a:pt x="588759" y="360445"/>
                  <a:pt x="588759" y="352673"/>
                </a:cubicBezTo>
                <a:cubicBezTo>
                  <a:pt x="588759" y="350730"/>
                  <a:pt x="586330" y="347329"/>
                  <a:pt x="581472" y="342471"/>
                </a:cubicBezTo>
                <a:cubicBezTo>
                  <a:pt x="575643" y="336642"/>
                  <a:pt x="572728" y="332270"/>
                  <a:pt x="572728" y="329355"/>
                </a:cubicBezTo>
                <a:cubicBezTo>
                  <a:pt x="572728" y="326441"/>
                  <a:pt x="574671" y="323040"/>
                  <a:pt x="578557" y="319154"/>
                </a:cubicBezTo>
                <a:cubicBezTo>
                  <a:pt x="580501" y="318183"/>
                  <a:pt x="581472" y="316725"/>
                  <a:pt x="581472" y="314782"/>
                </a:cubicBezTo>
                <a:cubicBezTo>
                  <a:pt x="578557" y="310896"/>
                  <a:pt x="578072" y="307981"/>
                  <a:pt x="580015" y="306038"/>
                </a:cubicBezTo>
                <a:cubicBezTo>
                  <a:pt x="581958" y="304095"/>
                  <a:pt x="582929" y="303124"/>
                  <a:pt x="582929" y="303124"/>
                </a:cubicBezTo>
                <a:cubicBezTo>
                  <a:pt x="585844" y="300209"/>
                  <a:pt x="589245" y="294865"/>
                  <a:pt x="593131" y="287093"/>
                </a:cubicBezTo>
                <a:lnTo>
                  <a:pt x="600417" y="271062"/>
                </a:lnTo>
                <a:lnTo>
                  <a:pt x="603332" y="272520"/>
                </a:lnTo>
                <a:cubicBezTo>
                  <a:pt x="602360" y="275434"/>
                  <a:pt x="602117" y="278349"/>
                  <a:pt x="602603" y="281264"/>
                </a:cubicBezTo>
                <a:cubicBezTo>
                  <a:pt x="603089" y="284178"/>
                  <a:pt x="602846" y="287093"/>
                  <a:pt x="601875" y="290008"/>
                </a:cubicBezTo>
                <a:lnTo>
                  <a:pt x="604789" y="290008"/>
                </a:lnTo>
                <a:lnTo>
                  <a:pt x="612076" y="273977"/>
                </a:lnTo>
                <a:cubicBezTo>
                  <a:pt x="614991" y="269119"/>
                  <a:pt x="618877" y="262319"/>
                  <a:pt x="623735" y="253575"/>
                </a:cubicBezTo>
                <a:cubicBezTo>
                  <a:pt x="628592" y="244831"/>
                  <a:pt x="633450" y="237058"/>
                  <a:pt x="638308" y="230257"/>
                </a:cubicBezTo>
                <a:cubicBezTo>
                  <a:pt x="646080" y="217627"/>
                  <a:pt x="656767" y="203540"/>
                  <a:pt x="670369" y="187995"/>
                </a:cubicBezTo>
                <a:cubicBezTo>
                  <a:pt x="689800" y="168564"/>
                  <a:pt x="707774" y="152533"/>
                  <a:pt x="724290" y="139903"/>
                </a:cubicBezTo>
                <a:lnTo>
                  <a:pt x="785498" y="96183"/>
                </a:lnTo>
                <a:cubicBezTo>
                  <a:pt x="786469" y="95212"/>
                  <a:pt x="788169" y="94483"/>
                  <a:pt x="790598" y="93997"/>
                </a:cubicBezTo>
                <a:cubicBezTo>
                  <a:pt x="793027" y="93512"/>
                  <a:pt x="794727" y="92783"/>
                  <a:pt x="795699" y="91811"/>
                </a:cubicBezTo>
                <a:cubicBezTo>
                  <a:pt x="801528" y="88897"/>
                  <a:pt x="802014" y="85011"/>
                  <a:pt x="797156" y="80153"/>
                </a:cubicBezTo>
                <a:cubicBezTo>
                  <a:pt x="795213" y="78210"/>
                  <a:pt x="792299" y="73838"/>
                  <a:pt x="788412" y="67037"/>
                </a:cubicBezTo>
                <a:cubicBezTo>
                  <a:pt x="788412" y="66065"/>
                  <a:pt x="788169" y="64851"/>
                  <a:pt x="787684" y="63394"/>
                </a:cubicBezTo>
                <a:cubicBezTo>
                  <a:pt x="787198" y="61936"/>
                  <a:pt x="786469" y="61208"/>
                  <a:pt x="785498" y="61208"/>
                </a:cubicBezTo>
                <a:cubicBezTo>
                  <a:pt x="781611" y="59265"/>
                  <a:pt x="778697" y="56350"/>
                  <a:pt x="776754" y="52464"/>
                </a:cubicBezTo>
                <a:cubicBezTo>
                  <a:pt x="774811" y="48577"/>
                  <a:pt x="773839" y="46149"/>
                  <a:pt x="773839" y="45177"/>
                </a:cubicBezTo>
                <a:cubicBezTo>
                  <a:pt x="773839" y="43234"/>
                  <a:pt x="772382" y="40805"/>
                  <a:pt x="769467" y="37890"/>
                </a:cubicBezTo>
                <a:cubicBezTo>
                  <a:pt x="764609" y="33033"/>
                  <a:pt x="760723" y="27203"/>
                  <a:pt x="757809" y="20403"/>
                </a:cubicBezTo>
                <a:cubicBezTo>
                  <a:pt x="754894" y="13602"/>
                  <a:pt x="752465" y="6801"/>
                  <a:pt x="750522" y="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
        <p:nvSpPr>
          <p:cNvPr id="20" name="PA-文本框 19">
            <a:extLst>
              <a:ext uri="{FF2B5EF4-FFF2-40B4-BE49-F238E27FC236}">
                <a16:creationId xmlns:a16="http://schemas.microsoft.com/office/drawing/2014/main" id="{C9DF257E-7F54-45F0-BD15-294A73485D2E}"/>
              </a:ext>
            </a:extLst>
          </p:cNvPr>
          <p:cNvSpPr txBox="1"/>
          <p:nvPr>
            <p:custDataLst>
              <p:tags r:id="rId8"/>
            </p:custDataLst>
          </p:nvPr>
        </p:nvSpPr>
        <p:spPr>
          <a:xfrm>
            <a:off x="2639173" y="2047100"/>
            <a:ext cx="2290282" cy="1809620"/>
          </a:xfrm>
          <a:custGeom>
            <a:avLst/>
            <a:gdLst/>
            <a:ahLst/>
            <a:cxnLst/>
            <a:rect l="l" t="t" r="r" b="b"/>
            <a:pathLst>
              <a:path w="2290282" h="1809620">
                <a:moveTo>
                  <a:pt x="1511408" y="1287574"/>
                </a:moveTo>
                <a:lnTo>
                  <a:pt x="1496673" y="1325465"/>
                </a:lnTo>
                <a:cubicBezTo>
                  <a:pt x="1503690" y="1335288"/>
                  <a:pt x="1512110" y="1343708"/>
                  <a:pt x="1521933" y="1350725"/>
                </a:cubicBezTo>
                <a:cubicBezTo>
                  <a:pt x="1545790" y="1366162"/>
                  <a:pt x="1575962" y="1378090"/>
                  <a:pt x="1612449" y="1386510"/>
                </a:cubicBezTo>
                <a:cubicBezTo>
                  <a:pt x="1605433" y="1380897"/>
                  <a:pt x="1591399" y="1368969"/>
                  <a:pt x="1570349" y="1350725"/>
                </a:cubicBezTo>
                <a:cubicBezTo>
                  <a:pt x="1549299" y="1332481"/>
                  <a:pt x="1531757" y="1314238"/>
                  <a:pt x="1517723" y="1295994"/>
                </a:cubicBezTo>
                <a:close/>
                <a:moveTo>
                  <a:pt x="547307" y="1233370"/>
                </a:moveTo>
                <a:cubicBezTo>
                  <a:pt x="550815" y="1233721"/>
                  <a:pt x="552920" y="1235650"/>
                  <a:pt x="553622" y="1239159"/>
                </a:cubicBezTo>
                <a:lnTo>
                  <a:pt x="536782" y="1245474"/>
                </a:lnTo>
                <a:cubicBezTo>
                  <a:pt x="536782" y="1245474"/>
                  <a:pt x="535378" y="1244421"/>
                  <a:pt x="532571" y="1242316"/>
                </a:cubicBezTo>
                <a:cubicBezTo>
                  <a:pt x="529765" y="1240211"/>
                  <a:pt x="529765" y="1238457"/>
                  <a:pt x="532571" y="1237054"/>
                </a:cubicBezTo>
                <a:cubicBezTo>
                  <a:pt x="538887" y="1234247"/>
                  <a:pt x="543798" y="1233019"/>
                  <a:pt x="547307" y="1233370"/>
                </a:cubicBezTo>
                <a:close/>
                <a:moveTo>
                  <a:pt x="713604" y="1176008"/>
                </a:moveTo>
                <a:cubicBezTo>
                  <a:pt x="707990" y="1177411"/>
                  <a:pt x="703079" y="1181621"/>
                  <a:pt x="698868" y="1188638"/>
                </a:cubicBezTo>
                <a:lnTo>
                  <a:pt x="694658" y="1194953"/>
                </a:lnTo>
                <a:cubicBezTo>
                  <a:pt x="697465" y="1196357"/>
                  <a:pt x="700272" y="1196357"/>
                  <a:pt x="703079" y="1194953"/>
                </a:cubicBezTo>
                <a:lnTo>
                  <a:pt x="707289" y="1194953"/>
                </a:lnTo>
                <a:cubicBezTo>
                  <a:pt x="711499" y="1194953"/>
                  <a:pt x="714305" y="1192848"/>
                  <a:pt x="715709" y="1188638"/>
                </a:cubicBezTo>
                <a:cubicBezTo>
                  <a:pt x="717112" y="1184428"/>
                  <a:pt x="717814" y="1181621"/>
                  <a:pt x="717814" y="1180218"/>
                </a:cubicBezTo>
                <a:cubicBezTo>
                  <a:pt x="717814" y="1177411"/>
                  <a:pt x="716410" y="1176008"/>
                  <a:pt x="713604" y="1176008"/>
                </a:cubicBezTo>
                <a:close/>
                <a:moveTo>
                  <a:pt x="1294591" y="978136"/>
                </a:moveTo>
                <a:cubicBezTo>
                  <a:pt x="1284767" y="978136"/>
                  <a:pt x="1278452" y="982346"/>
                  <a:pt x="1275645" y="990766"/>
                </a:cubicBezTo>
                <a:cubicBezTo>
                  <a:pt x="1272839" y="999186"/>
                  <a:pt x="1271435" y="1005501"/>
                  <a:pt x="1271435" y="1009711"/>
                </a:cubicBezTo>
                <a:cubicBezTo>
                  <a:pt x="1274242" y="1027955"/>
                  <a:pt x="1277049" y="1056723"/>
                  <a:pt x="1279855" y="1096017"/>
                </a:cubicBezTo>
                <a:cubicBezTo>
                  <a:pt x="1281259" y="1107244"/>
                  <a:pt x="1282662" y="1123031"/>
                  <a:pt x="1284065" y="1143380"/>
                </a:cubicBezTo>
                <a:cubicBezTo>
                  <a:pt x="1285469" y="1163729"/>
                  <a:pt x="1286170" y="1181621"/>
                  <a:pt x="1286170" y="1197058"/>
                </a:cubicBezTo>
                <a:lnTo>
                  <a:pt x="1286170" y="1203373"/>
                </a:lnTo>
                <a:cubicBezTo>
                  <a:pt x="1286170" y="1210390"/>
                  <a:pt x="1285469" y="1216003"/>
                  <a:pt x="1284065" y="1220213"/>
                </a:cubicBezTo>
                <a:lnTo>
                  <a:pt x="1288276" y="1220213"/>
                </a:lnTo>
                <a:lnTo>
                  <a:pt x="1300906" y="1186533"/>
                </a:lnTo>
                <a:cubicBezTo>
                  <a:pt x="1307922" y="1166886"/>
                  <a:pt x="1323359" y="1124084"/>
                  <a:pt x="1347216" y="1058127"/>
                </a:cubicBezTo>
                <a:lnTo>
                  <a:pt x="1347216" y="1051812"/>
                </a:lnTo>
                <a:cubicBezTo>
                  <a:pt x="1347216" y="1041988"/>
                  <a:pt x="1345111" y="1034270"/>
                  <a:pt x="1340901" y="1028656"/>
                </a:cubicBezTo>
                <a:cubicBezTo>
                  <a:pt x="1329674" y="1009009"/>
                  <a:pt x="1319851" y="994976"/>
                  <a:pt x="1311431" y="986556"/>
                </a:cubicBezTo>
                <a:cubicBezTo>
                  <a:pt x="1307221" y="980942"/>
                  <a:pt x="1301607" y="978136"/>
                  <a:pt x="1294591" y="978136"/>
                </a:cubicBezTo>
                <a:close/>
                <a:moveTo>
                  <a:pt x="1618764" y="784473"/>
                </a:moveTo>
                <a:cubicBezTo>
                  <a:pt x="1615958" y="785877"/>
                  <a:pt x="1613853" y="786929"/>
                  <a:pt x="1612449" y="787631"/>
                </a:cubicBezTo>
                <a:cubicBezTo>
                  <a:pt x="1611046" y="788333"/>
                  <a:pt x="1609643" y="789385"/>
                  <a:pt x="1608239" y="790788"/>
                </a:cubicBezTo>
                <a:cubicBezTo>
                  <a:pt x="1601223" y="797805"/>
                  <a:pt x="1595609" y="806927"/>
                  <a:pt x="1591399" y="818154"/>
                </a:cubicBezTo>
                <a:cubicBezTo>
                  <a:pt x="1589996" y="822364"/>
                  <a:pt x="1587189" y="827626"/>
                  <a:pt x="1582979" y="833941"/>
                </a:cubicBezTo>
                <a:cubicBezTo>
                  <a:pt x="1578769" y="840256"/>
                  <a:pt x="1574559" y="849027"/>
                  <a:pt x="1570349" y="860254"/>
                </a:cubicBezTo>
                <a:lnTo>
                  <a:pt x="1566139" y="858149"/>
                </a:lnTo>
                <a:lnTo>
                  <a:pt x="1566139" y="849729"/>
                </a:lnTo>
                <a:cubicBezTo>
                  <a:pt x="1566139" y="844116"/>
                  <a:pt x="1568244" y="835345"/>
                  <a:pt x="1572454" y="823416"/>
                </a:cubicBezTo>
                <a:cubicBezTo>
                  <a:pt x="1576664" y="811488"/>
                  <a:pt x="1578769" y="801313"/>
                  <a:pt x="1578769" y="792893"/>
                </a:cubicBezTo>
                <a:cubicBezTo>
                  <a:pt x="1573156" y="795700"/>
                  <a:pt x="1566840" y="798858"/>
                  <a:pt x="1559824" y="802366"/>
                </a:cubicBezTo>
                <a:cubicBezTo>
                  <a:pt x="1552807" y="805874"/>
                  <a:pt x="1545790" y="809032"/>
                  <a:pt x="1538773" y="811839"/>
                </a:cubicBezTo>
                <a:lnTo>
                  <a:pt x="1505093" y="828679"/>
                </a:lnTo>
                <a:cubicBezTo>
                  <a:pt x="1500883" y="830082"/>
                  <a:pt x="1492463" y="832889"/>
                  <a:pt x="1479833" y="837099"/>
                </a:cubicBezTo>
                <a:cubicBezTo>
                  <a:pt x="1467203" y="841309"/>
                  <a:pt x="1456677" y="846221"/>
                  <a:pt x="1448257" y="851834"/>
                </a:cubicBezTo>
                <a:cubicBezTo>
                  <a:pt x="1438434" y="856044"/>
                  <a:pt x="1425453" y="862008"/>
                  <a:pt x="1409314" y="869727"/>
                </a:cubicBezTo>
                <a:cubicBezTo>
                  <a:pt x="1393176" y="877445"/>
                  <a:pt x="1375283" y="886918"/>
                  <a:pt x="1355636" y="898145"/>
                </a:cubicBezTo>
                <a:cubicBezTo>
                  <a:pt x="1348620" y="900951"/>
                  <a:pt x="1340550" y="905512"/>
                  <a:pt x="1331428" y="911827"/>
                </a:cubicBezTo>
                <a:cubicBezTo>
                  <a:pt x="1322307" y="918142"/>
                  <a:pt x="1314939" y="922703"/>
                  <a:pt x="1309326" y="925510"/>
                </a:cubicBezTo>
                <a:cubicBezTo>
                  <a:pt x="1305116" y="928317"/>
                  <a:pt x="1302660" y="931825"/>
                  <a:pt x="1301958" y="936035"/>
                </a:cubicBezTo>
                <a:cubicBezTo>
                  <a:pt x="1301256" y="940245"/>
                  <a:pt x="1302309" y="944455"/>
                  <a:pt x="1305116" y="948665"/>
                </a:cubicBezTo>
                <a:cubicBezTo>
                  <a:pt x="1331779" y="987959"/>
                  <a:pt x="1347918" y="1013219"/>
                  <a:pt x="1353531" y="1024446"/>
                </a:cubicBezTo>
                <a:cubicBezTo>
                  <a:pt x="1353531" y="1024446"/>
                  <a:pt x="1356338" y="1016026"/>
                  <a:pt x="1361951" y="999186"/>
                </a:cubicBezTo>
                <a:cubicBezTo>
                  <a:pt x="1367565" y="978136"/>
                  <a:pt x="1371073" y="964804"/>
                  <a:pt x="1372477" y="959190"/>
                </a:cubicBezTo>
                <a:cubicBezTo>
                  <a:pt x="1376687" y="952174"/>
                  <a:pt x="1378792" y="943052"/>
                  <a:pt x="1378792" y="931825"/>
                </a:cubicBezTo>
                <a:lnTo>
                  <a:pt x="1387212" y="925510"/>
                </a:lnTo>
                <a:lnTo>
                  <a:pt x="1393527" y="933930"/>
                </a:lnTo>
                <a:cubicBezTo>
                  <a:pt x="1397737" y="949367"/>
                  <a:pt x="1406859" y="959892"/>
                  <a:pt x="1420892" y="965505"/>
                </a:cubicBezTo>
                <a:cubicBezTo>
                  <a:pt x="1429312" y="966909"/>
                  <a:pt x="1435276" y="970066"/>
                  <a:pt x="1438785" y="974978"/>
                </a:cubicBezTo>
                <a:cubicBezTo>
                  <a:pt x="1442293" y="979890"/>
                  <a:pt x="1445451" y="987959"/>
                  <a:pt x="1448257" y="999186"/>
                </a:cubicBezTo>
                <a:cubicBezTo>
                  <a:pt x="1452467" y="1007606"/>
                  <a:pt x="1455274" y="1012518"/>
                  <a:pt x="1456677" y="1013921"/>
                </a:cubicBezTo>
                <a:cubicBezTo>
                  <a:pt x="1463694" y="1018131"/>
                  <a:pt x="1467203" y="1024446"/>
                  <a:pt x="1467203" y="1032866"/>
                </a:cubicBezTo>
                <a:cubicBezTo>
                  <a:pt x="1467203" y="1035673"/>
                  <a:pt x="1467904" y="1039883"/>
                  <a:pt x="1469308" y="1045496"/>
                </a:cubicBezTo>
                <a:cubicBezTo>
                  <a:pt x="1470711" y="1051110"/>
                  <a:pt x="1472816" y="1055320"/>
                  <a:pt x="1475623" y="1058127"/>
                </a:cubicBezTo>
                <a:cubicBezTo>
                  <a:pt x="1478429" y="1060933"/>
                  <a:pt x="1482639" y="1063038"/>
                  <a:pt x="1488253" y="1064442"/>
                </a:cubicBezTo>
                <a:cubicBezTo>
                  <a:pt x="1498076" y="1068652"/>
                  <a:pt x="1504391" y="1077773"/>
                  <a:pt x="1507198" y="1091807"/>
                </a:cubicBezTo>
                <a:cubicBezTo>
                  <a:pt x="1507198" y="1107244"/>
                  <a:pt x="1508601" y="1126189"/>
                  <a:pt x="1511408" y="1148643"/>
                </a:cubicBezTo>
                <a:cubicBezTo>
                  <a:pt x="1512812" y="1155659"/>
                  <a:pt x="1515969" y="1161624"/>
                  <a:pt x="1520881" y="1166535"/>
                </a:cubicBezTo>
                <a:cubicBezTo>
                  <a:pt x="1525792" y="1171447"/>
                  <a:pt x="1531055" y="1173903"/>
                  <a:pt x="1536668" y="1173903"/>
                </a:cubicBezTo>
                <a:cubicBezTo>
                  <a:pt x="1549299" y="1173903"/>
                  <a:pt x="1556315" y="1167588"/>
                  <a:pt x="1557719" y="1154958"/>
                </a:cubicBezTo>
                <a:cubicBezTo>
                  <a:pt x="1557719" y="1153554"/>
                  <a:pt x="1558420" y="1151800"/>
                  <a:pt x="1559824" y="1149695"/>
                </a:cubicBezTo>
                <a:cubicBezTo>
                  <a:pt x="1561227" y="1147590"/>
                  <a:pt x="1561227" y="1145836"/>
                  <a:pt x="1559824" y="1144433"/>
                </a:cubicBezTo>
                <a:cubicBezTo>
                  <a:pt x="1568244" y="1126189"/>
                  <a:pt x="1579471" y="1098824"/>
                  <a:pt x="1593504" y="1062337"/>
                </a:cubicBezTo>
                <a:cubicBezTo>
                  <a:pt x="1597714" y="1052513"/>
                  <a:pt x="1602626" y="1040234"/>
                  <a:pt x="1608239" y="1025499"/>
                </a:cubicBezTo>
                <a:cubicBezTo>
                  <a:pt x="1613853" y="1010763"/>
                  <a:pt x="1619466" y="993573"/>
                  <a:pt x="1625079" y="973926"/>
                </a:cubicBezTo>
                <a:cubicBezTo>
                  <a:pt x="1630693" y="958489"/>
                  <a:pt x="1634903" y="944806"/>
                  <a:pt x="1637710" y="932878"/>
                </a:cubicBezTo>
                <a:cubicBezTo>
                  <a:pt x="1640516" y="920949"/>
                  <a:pt x="1642621" y="911477"/>
                  <a:pt x="1644025" y="904460"/>
                </a:cubicBezTo>
                <a:lnTo>
                  <a:pt x="1650340" y="868674"/>
                </a:lnTo>
                <a:lnTo>
                  <a:pt x="1652445" y="860254"/>
                </a:lnTo>
                <a:cubicBezTo>
                  <a:pt x="1652445" y="853237"/>
                  <a:pt x="1646831" y="848326"/>
                  <a:pt x="1635605" y="845519"/>
                </a:cubicBezTo>
                <a:lnTo>
                  <a:pt x="1631395" y="845519"/>
                </a:lnTo>
                <a:cubicBezTo>
                  <a:pt x="1622974" y="845519"/>
                  <a:pt x="1616659" y="842011"/>
                  <a:pt x="1612449" y="834994"/>
                </a:cubicBezTo>
                <a:cubicBezTo>
                  <a:pt x="1604029" y="823767"/>
                  <a:pt x="1604029" y="815347"/>
                  <a:pt x="1612449" y="809734"/>
                </a:cubicBezTo>
                <a:cubicBezTo>
                  <a:pt x="1615256" y="804120"/>
                  <a:pt x="1616659" y="799910"/>
                  <a:pt x="1616659" y="797103"/>
                </a:cubicBezTo>
                <a:cubicBezTo>
                  <a:pt x="1618063" y="795700"/>
                  <a:pt x="1618764" y="791490"/>
                  <a:pt x="1618764" y="784473"/>
                </a:cubicBezTo>
                <a:close/>
                <a:moveTo>
                  <a:pt x="713604" y="502400"/>
                </a:moveTo>
                <a:lnTo>
                  <a:pt x="711499" y="508715"/>
                </a:lnTo>
                <a:cubicBezTo>
                  <a:pt x="703079" y="515732"/>
                  <a:pt x="697114" y="523099"/>
                  <a:pt x="693606" y="530818"/>
                </a:cubicBezTo>
                <a:cubicBezTo>
                  <a:pt x="690098" y="538536"/>
                  <a:pt x="687642" y="543799"/>
                  <a:pt x="686238" y="546606"/>
                </a:cubicBezTo>
                <a:cubicBezTo>
                  <a:pt x="684835" y="550816"/>
                  <a:pt x="682379" y="554675"/>
                  <a:pt x="678871" y="558183"/>
                </a:cubicBezTo>
                <a:cubicBezTo>
                  <a:pt x="675362" y="561692"/>
                  <a:pt x="672907" y="564849"/>
                  <a:pt x="671503" y="567656"/>
                </a:cubicBezTo>
                <a:cubicBezTo>
                  <a:pt x="668696" y="574673"/>
                  <a:pt x="665188" y="580988"/>
                  <a:pt x="660978" y="586601"/>
                </a:cubicBezTo>
                <a:cubicBezTo>
                  <a:pt x="656768" y="592214"/>
                  <a:pt x="653260" y="597126"/>
                  <a:pt x="650453" y="601336"/>
                </a:cubicBezTo>
                <a:cubicBezTo>
                  <a:pt x="642033" y="613966"/>
                  <a:pt x="635718" y="622386"/>
                  <a:pt x="631508" y="626596"/>
                </a:cubicBezTo>
                <a:cubicBezTo>
                  <a:pt x="627298" y="639227"/>
                  <a:pt x="623088" y="649752"/>
                  <a:pt x="618877" y="658172"/>
                </a:cubicBezTo>
                <a:lnTo>
                  <a:pt x="585197" y="702377"/>
                </a:lnTo>
                <a:cubicBezTo>
                  <a:pt x="583794" y="706587"/>
                  <a:pt x="581338" y="710797"/>
                  <a:pt x="577830" y="715008"/>
                </a:cubicBezTo>
                <a:cubicBezTo>
                  <a:pt x="574321" y="719217"/>
                  <a:pt x="571164" y="724129"/>
                  <a:pt x="568357" y="729743"/>
                </a:cubicBezTo>
                <a:cubicBezTo>
                  <a:pt x="557130" y="740969"/>
                  <a:pt x="550815" y="747986"/>
                  <a:pt x="549412" y="750793"/>
                </a:cubicBezTo>
                <a:lnTo>
                  <a:pt x="562042" y="750793"/>
                </a:lnTo>
                <a:cubicBezTo>
                  <a:pt x="566252" y="750793"/>
                  <a:pt x="572567" y="752898"/>
                  <a:pt x="580987" y="757108"/>
                </a:cubicBezTo>
                <a:lnTo>
                  <a:pt x="583092" y="759213"/>
                </a:lnTo>
                <a:lnTo>
                  <a:pt x="606247" y="761318"/>
                </a:lnTo>
                <a:cubicBezTo>
                  <a:pt x="616071" y="761318"/>
                  <a:pt x="624491" y="758511"/>
                  <a:pt x="631508" y="752898"/>
                </a:cubicBezTo>
                <a:cubicBezTo>
                  <a:pt x="637121" y="748688"/>
                  <a:pt x="645190" y="741671"/>
                  <a:pt x="655715" y="731848"/>
                </a:cubicBezTo>
                <a:cubicBezTo>
                  <a:pt x="666241" y="722024"/>
                  <a:pt x="676415" y="715008"/>
                  <a:pt x="686238" y="710797"/>
                </a:cubicBezTo>
                <a:lnTo>
                  <a:pt x="686238" y="712903"/>
                </a:lnTo>
                <a:lnTo>
                  <a:pt x="654663" y="748688"/>
                </a:lnTo>
                <a:lnTo>
                  <a:pt x="658873" y="750793"/>
                </a:lnTo>
                <a:cubicBezTo>
                  <a:pt x="664486" y="749390"/>
                  <a:pt x="672907" y="743074"/>
                  <a:pt x="684133" y="731848"/>
                </a:cubicBezTo>
                <a:cubicBezTo>
                  <a:pt x="698167" y="720621"/>
                  <a:pt x="708692" y="712903"/>
                  <a:pt x="715709" y="708692"/>
                </a:cubicBezTo>
                <a:cubicBezTo>
                  <a:pt x="718515" y="707289"/>
                  <a:pt x="722375" y="704833"/>
                  <a:pt x="727286" y="701325"/>
                </a:cubicBezTo>
                <a:cubicBezTo>
                  <a:pt x="732198" y="697816"/>
                  <a:pt x="737461" y="695361"/>
                  <a:pt x="743074" y="693957"/>
                </a:cubicBezTo>
                <a:lnTo>
                  <a:pt x="751494" y="693957"/>
                </a:lnTo>
                <a:cubicBezTo>
                  <a:pt x="764124" y="693957"/>
                  <a:pt x="772544" y="696764"/>
                  <a:pt x="776754" y="702377"/>
                </a:cubicBezTo>
                <a:cubicBezTo>
                  <a:pt x="790788" y="710797"/>
                  <a:pt x="802716" y="715709"/>
                  <a:pt x="812540" y="717113"/>
                </a:cubicBezTo>
                <a:cubicBezTo>
                  <a:pt x="833590" y="721323"/>
                  <a:pt x="840607" y="736058"/>
                  <a:pt x="833590" y="761318"/>
                </a:cubicBezTo>
                <a:cubicBezTo>
                  <a:pt x="830783" y="764125"/>
                  <a:pt x="829731" y="767282"/>
                  <a:pt x="830433" y="770791"/>
                </a:cubicBezTo>
                <a:cubicBezTo>
                  <a:pt x="831134" y="774299"/>
                  <a:pt x="832888" y="776053"/>
                  <a:pt x="835695" y="776053"/>
                </a:cubicBezTo>
                <a:cubicBezTo>
                  <a:pt x="846922" y="781667"/>
                  <a:pt x="856745" y="784473"/>
                  <a:pt x="865165" y="784473"/>
                </a:cubicBezTo>
                <a:cubicBezTo>
                  <a:pt x="866569" y="785877"/>
                  <a:pt x="871481" y="788683"/>
                  <a:pt x="879901" y="792893"/>
                </a:cubicBezTo>
                <a:cubicBezTo>
                  <a:pt x="884111" y="794297"/>
                  <a:pt x="886216" y="797103"/>
                  <a:pt x="886216" y="801313"/>
                </a:cubicBezTo>
                <a:lnTo>
                  <a:pt x="886216" y="811839"/>
                </a:lnTo>
                <a:cubicBezTo>
                  <a:pt x="886216" y="813242"/>
                  <a:pt x="887619" y="820960"/>
                  <a:pt x="890426" y="834994"/>
                </a:cubicBezTo>
                <a:cubicBezTo>
                  <a:pt x="890426" y="836397"/>
                  <a:pt x="891127" y="838853"/>
                  <a:pt x="892531" y="842362"/>
                </a:cubicBezTo>
                <a:cubicBezTo>
                  <a:pt x="893934" y="845870"/>
                  <a:pt x="892531" y="849027"/>
                  <a:pt x="888321" y="851834"/>
                </a:cubicBezTo>
                <a:cubicBezTo>
                  <a:pt x="884111" y="854641"/>
                  <a:pt x="883409" y="857448"/>
                  <a:pt x="886216" y="860254"/>
                </a:cubicBezTo>
                <a:lnTo>
                  <a:pt x="888321" y="868674"/>
                </a:lnTo>
                <a:cubicBezTo>
                  <a:pt x="888321" y="872884"/>
                  <a:pt x="886917" y="876042"/>
                  <a:pt x="884111" y="878147"/>
                </a:cubicBezTo>
                <a:cubicBezTo>
                  <a:pt x="881304" y="880252"/>
                  <a:pt x="877094" y="880603"/>
                  <a:pt x="871481" y="879199"/>
                </a:cubicBezTo>
                <a:lnTo>
                  <a:pt x="848325" y="885515"/>
                </a:lnTo>
                <a:cubicBezTo>
                  <a:pt x="839905" y="882708"/>
                  <a:pt x="832888" y="883409"/>
                  <a:pt x="827275" y="887620"/>
                </a:cubicBezTo>
                <a:cubicBezTo>
                  <a:pt x="810435" y="887620"/>
                  <a:pt x="798506" y="891830"/>
                  <a:pt x="791490" y="900250"/>
                </a:cubicBezTo>
                <a:cubicBezTo>
                  <a:pt x="788683" y="901653"/>
                  <a:pt x="784122" y="903056"/>
                  <a:pt x="777807" y="904460"/>
                </a:cubicBezTo>
                <a:cubicBezTo>
                  <a:pt x="771492" y="905863"/>
                  <a:pt x="766931" y="907968"/>
                  <a:pt x="764124" y="910775"/>
                </a:cubicBezTo>
                <a:lnTo>
                  <a:pt x="705183" y="912880"/>
                </a:lnTo>
                <a:cubicBezTo>
                  <a:pt x="699570" y="911477"/>
                  <a:pt x="693255" y="909722"/>
                  <a:pt x="686238" y="907617"/>
                </a:cubicBezTo>
                <a:cubicBezTo>
                  <a:pt x="679222" y="905512"/>
                  <a:pt x="671503" y="903758"/>
                  <a:pt x="663083" y="902355"/>
                </a:cubicBezTo>
                <a:cubicBezTo>
                  <a:pt x="658873" y="900951"/>
                  <a:pt x="652207" y="899197"/>
                  <a:pt x="643085" y="897092"/>
                </a:cubicBezTo>
                <a:cubicBezTo>
                  <a:pt x="633963" y="894987"/>
                  <a:pt x="625894" y="893935"/>
                  <a:pt x="618877" y="893935"/>
                </a:cubicBezTo>
                <a:cubicBezTo>
                  <a:pt x="616071" y="893935"/>
                  <a:pt x="610457" y="895338"/>
                  <a:pt x="602037" y="898145"/>
                </a:cubicBezTo>
                <a:lnTo>
                  <a:pt x="591512" y="893935"/>
                </a:lnTo>
                <a:cubicBezTo>
                  <a:pt x="590109" y="889724"/>
                  <a:pt x="587302" y="887620"/>
                  <a:pt x="583092" y="887620"/>
                </a:cubicBezTo>
                <a:cubicBezTo>
                  <a:pt x="581689" y="886216"/>
                  <a:pt x="580285" y="886567"/>
                  <a:pt x="578882" y="888672"/>
                </a:cubicBezTo>
                <a:cubicBezTo>
                  <a:pt x="577479" y="890777"/>
                  <a:pt x="576777" y="893233"/>
                  <a:pt x="576777" y="896040"/>
                </a:cubicBezTo>
                <a:lnTo>
                  <a:pt x="555727" y="902355"/>
                </a:lnTo>
                <a:cubicBezTo>
                  <a:pt x="558534" y="899548"/>
                  <a:pt x="561340" y="897443"/>
                  <a:pt x="564147" y="896040"/>
                </a:cubicBezTo>
                <a:cubicBezTo>
                  <a:pt x="566954" y="894636"/>
                  <a:pt x="568708" y="892882"/>
                  <a:pt x="569409" y="890777"/>
                </a:cubicBezTo>
                <a:cubicBezTo>
                  <a:pt x="570111" y="888672"/>
                  <a:pt x="568357" y="885515"/>
                  <a:pt x="564147" y="881305"/>
                </a:cubicBezTo>
                <a:cubicBezTo>
                  <a:pt x="547307" y="893935"/>
                  <a:pt x="538185" y="900951"/>
                  <a:pt x="536782" y="902355"/>
                </a:cubicBezTo>
                <a:cubicBezTo>
                  <a:pt x="486261" y="952875"/>
                  <a:pt x="456089" y="983749"/>
                  <a:pt x="446266" y="994976"/>
                </a:cubicBezTo>
                <a:lnTo>
                  <a:pt x="412585" y="1037076"/>
                </a:lnTo>
                <a:cubicBezTo>
                  <a:pt x="406972" y="1045496"/>
                  <a:pt x="402762" y="1057425"/>
                  <a:pt x="399955" y="1072862"/>
                </a:cubicBezTo>
                <a:cubicBezTo>
                  <a:pt x="398552" y="1072862"/>
                  <a:pt x="398201" y="1073563"/>
                  <a:pt x="398902" y="1074967"/>
                </a:cubicBezTo>
                <a:cubicBezTo>
                  <a:pt x="399604" y="1076370"/>
                  <a:pt x="399955" y="1078475"/>
                  <a:pt x="399955" y="1081282"/>
                </a:cubicBezTo>
                <a:cubicBezTo>
                  <a:pt x="401358" y="1079878"/>
                  <a:pt x="404165" y="1079878"/>
                  <a:pt x="408375" y="1081282"/>
                </a:cubicBezTo>
                <a:cubicBezTo>
                  <a:pt x="411182" y="1072862"/>
                  <a:pt x="413988" y="1066547"/>
                  <a:pt x="416795" y="1062337"/>
                </a:cubicBezTo>
                <a:cubicBezTo>
                  <a:pt x="426619" y="1044093"/>
                  <a:pt x="436442" y="1030060"/>
                  <a:pt x="446266" y="1020236"/>
                </a:cubicBezTo>
                <a:cubicBezTo>
                  <a:pt x="447669" y="1018833"/>
                  <a:pt x="449774" y="1014974"/>
                  <a:pt x="452581" y="1008659"/>
                </a:cubicBezTo>
                <a:cubicBezTo>
                  <a:pt x="455387" y="1002343"/>
                  <a:pt x="459597" y="997783"/>
                  <a:pt x="465211" y="994976"/>
                </a:cubicBezTo>
                <a:cubicBezTo>
                  <a:pt x="465211" y="992169"/>
                  <a:pt x="467316" y="990766"/>
                  <a:pt x="471526" y="990766"/>
                </a:cubicBezTo>
                <a:cubicBezTo>
                  <a:pt x="464509" y="999186"/>
                  <a:pt x="458896" y="1007255"/>
                  <a:pt x="454686" y="1014974"/>
                </a:cubicBezTo>
                <a:cubicBezTo>
                  <a:pt x="450475" y="1022692"/>
                  <a:pt x="446266" y="1029358"/>
                  <a:pt x="442055" y="1034971"/>
                </a:cubicBezTo>
                <a:cubicBezTo>
                  <a:pt x="428022" y="1046198"/>
                  <a:pt x="421005" y="1057425"/>
                  <a:pt x="421005" y="1068652"/>
                </a:cubicBezTo>
                <a:lnTo>
                  <a:pt x="421005" y="1072862"/>
                </a:lnTo>
                <a:cubicBezTo>
                  <a:pt x="421005" y="1079878"/>
                  <a:pt x="417497" y="1086895"/>
                  <a:pt x="410480" y="1093912"/>
                </a:cubicBezTo>
                <a:lnTo>
                  <a:pt x="408375" y="1100227"/>
                </a:lnTo>
                <a:cubicBezTo>
                  <a:pt x="408375" y="1108647"/>
                  <a:pt x="417497" y="1117067"/>
                  <a:pt x="435740" y="1125487"/>
                </a:cubicBezTo>
                <a:cubicBezTo>
                  <a:pt x="435740" y="1131101"/>
                  <a:pt x="437144" y="1134258"/>
                  <a:pt x="439950" y="1134960"/>
                </a:cubicBezTo>
                <a:cubicBezTo>
                  <a:pt x="442757" y="1135662"/>
                  <a:pt x="447669" y="1136013"/>
                  <a:pt x="454686" y="1136013"/>
                </a:cubicBezTo>
                <a:cubicBezTo>
                  <a:pt x="470122" y="1133206"/>
                  <a:pt x="486261" y="1127242"/>
                  <a:pt x="503101" y="1118120"/>
                </a:cubicBezTo>
                <a:cubicBezTo>
                  <a:pt x="519941" y="1108998"/>
                  <a:pt x="531168" y="1103034"/>
                  <a:pt x="536782" y="1100227"/>
                </a:cubicBezTo>
                <a:cubicBezTo>
                  <a:pt x="562042" y="1093210"/>
                  <a:pt x="597126" y="1079177"/>
                  <a:pt x="642033" y="1058127"/>
                </a:cubicBezTo>
                <a:cubicBezTo>
                  <a:pt x="649050" y="1053917"/>
                  <a:pt x="656417" y="1050408"/>
                  <a:pt x="664136" y="1047601"/>
                </a:cubicBezTo>
                <a:cubicBezTo>
                  <a:pt x="671854" y="1044795"/>
                  <a:pt x="679222" y="1041286"/>
                  <a:pt x="686238" y="1037076"/>
                </a:cubicBezTo>
                <a:cubicBezTo>
                  <a:pt x="728339" y="1023043"/>
                  <a:pt x="749389" y="1016026"/>
                  <a:pt x="749389" y="1016026"/>
                </a:cubicBezTo>
                <a:cubicBezTo>
                  <a:pt x="750792" y="1013219"/>
                  <a:pt x="752547" y="1011816"/>
                  <a:pt x="754652" y="1011816"/>
                </a:cubicBezTo>
                <a:cubicBezTo>
                  <a:pt x="756757" y="1011816"/>
                  <a:pt x="759212" y="1011816"/>
                  <a:pt x="762019" y="1011816"/>
                </a:cubicBezTo>
                <a:cubicBezTo>
                  <a:pt x="791490" y="1000589"/>
                  <a:pt x="816750" y="990064"/>
                  <a:pt x="837800" y="980241"/>
                </a:cubicBezTo>
                <a:cubicBezTo>
                  <a:pt x="839204" y="977434"/>
                  <a:pt x="842361" y="975329"/>
                  <a:pt x="847273" y="973926"/>
                </a:cubicBezTo>
                <a:cubicBezTo>
                  <a:pt x="852184" y="972522"/>
                  <a:pt x="855342" y="971820"/>
                  <a:pt x="856745" y="971820"/>
                </a:cubicBezTo>
                <a:cubicBezTo>
                  <a:pt x="863762" y="970417"/>
                  <a:pt x="867621" y="969365"/>
                  <a:pt x="868323" y="968663"/>
                </a:cubicBezTo>
                <a:cubicBezTo>
                  <a:pt x="869025" y="967961"/>
                  <a:pt x="867270" y="964102"/>
                  <a:pt x="863060" y="957085"/>
                </a:cubicBezTo>
                <a:cubicBezTo>
                  <a:pt x="865867" y="955682"/>
                  <a:pt x="869376" y="952875"/>
                  <a:pt x="873586" y="948665"/>
                </a:cubicBezTo>
                <a:cubicBezTo>
                  <a:pt x="877796" y="944455"/>
                  <a:pt x="882006" y="941649"/>
                  <a:pt x="886216" y="940245"/>
                </a:cubicBezTo>
                <a:cubicBezTo>
                  <a:pt x="894636" y="945859"/>
                  <a:pt x="906915" y="951823"/>
                  <a:pt x="923054" y="958138"/>
                </a:cubicBezTo>
                <a:cubicBezTo>
                  <a:pt x="939192" y="964453"/>
                  <a:pt x="950770" y="969014"/>
                  <a:pt x="957787" y="971820"/>
                </a:cubicBezTo>
                <a:cubicBezTo>
                  <a:pt x="974627" y="983047"/>
                  <a:pt x="983047" y="996379"/>
                  <a:pt x="983047" y="1011816"/>
                </a:cubicBezTo>
                <a:cubicBezTo>
                  <a:pt x="981644" y="1014623"/>
                  <a:pt x="983398" y="1017429"/>
                  <a:pt x="988309" y="1020236"/>
                </a:cubicBezTo>
                <a:cubicBezTo>
                  <a:pt x="993221" y="1023043"/>
                  <a:pt x="996379" y="1025148"/>
                  <a:pt x="997782" y="1026551"/>
                </a:cubicBezTo>
                <a:cubicBezTo>
                  <a:pt x="999185" y="1027955"/>
                  <a:pt x="1003045" y="1031463"/>
                  <a:pt x="1009360" y="1037076"/>
                </a:cubicBezTo>
                <a:cubicBezTo>
                  <a:pt x="1015675" y="1042690"/>
                  <a:pt x="1018832" y="1052513"/>
                  <a:pt x="1018832" y="1066547"/>
                </a:cubicBezTo>
                <a:cubicBezTo>
                  <a:pt x="1018832" y="1069353"/>
                  <a:pt x="1023042" y="1072160"/>
                  <a:pt x="1031462" y="1074967"/>
                </a:cubicBezTo>
                <a:lnTo>
                  <a:pt x="1046198" y="1081282"/>
                </a:lnTo>
                <a:cubicBezTo>
                  <a:pt x="1049004" y="1085492"/>
                  <a:pt x="1051460" y="1089000"/>
                  <a:pt x="1053565" y="1091807"/>
                </a:cubicBezTo>
                <a:cubicBezTo>
                  <a:pt x="1055670" y="1094614"/>
                  <a:pt x="1056723" y="1096719"/>
                  <a:pt x="1056723" y="1098122"/>
                </a:cubicBezTo>
                <a:cubicBezTo>
                  <a:pt x="1059530" y="1082685"/>
                  <a:pt x="1062336" y="1059530"/>
                  <a:pt x="1065143" y="1028656"/>
                </a:cubicBezTo>
                <a:cubicBezTo>
                  <a:pt x="1067950" y="994976"/>
                  <a:pt x="1070756" y="969716"/>
                  <a:pt x="1073563" y="952875"/>
                </a:cubicBezTo>
                <a:cubicBezTo>
                  <a:pt x="1070756" y="952875"/>
                  <a:pt x="1069353" y="936737"/>
                  <a:pt x="1069353" y="904460"/>
                </a:cubicBezTo>
                <a:cubicBezTo>
                  <a:pt x="1053916" y="903056"/>
                  <a:pt x="1034971" y="898145"/>
                  <a:pt x="1012517" y="889724"/>
                </a:cubicBezTo>
                <a:cubicBezTo>
                  <a:pt x="1004097" y="886918"/>
                  <a:pt x="997080" y="882006"/>
                  <a:pt x="991467" y="874989"/>
                </a:cubicBezTo>
                <a:cubicBezTo>
                  <a:pt x="985854" y="867973"/>
                  <a:pt x="981644" y="863061"/>
                  <a:pt x="978837" y="860254"/>
                </a:cubicBezTo>
                <a:cubicBezTo>
                  <a:pt x="976030" y="858851"/>
                  <a:pt x="974627" y="856746"/>
                  <a:pt x="974627" y="853939"/>
                </a:cubicBezTo>
                <a:lnTo>
                  <a:pt x="974627" y="849729"/>
                </a:lnTo>
                <a:cubicBezTo>
                  <a:pt x="974627" y="832889"/>
                  <a:pt x="965505" y="820259"/>
                  <a:pt x="947261" y="811839"/>
                </a:cubicBezTo>
                <a:cubicBezTo>
                  <a:pt x="940245" y="804822"/>
                  <a:pt x="927614" y="791490"/>
                  <a:pt x="909371" y="771843"/>
                </a:cubicBezTo>
                <a:cubicBezTo>
                  <a:pt x="882707" y="745180"/>
                  <a:pt x="863060" y="722726"/>
                  <a:pt x="850430" y="704482"/>
                </a:cubicBezTo>
                <a:cubicBezTo>
                  <a:pt x="844817" y="694659"/>
                  <a:pt x="838502" y="685537"/>
                  <a:pt x="831485" y="677117"/>
                </a:cubicBezTo>
                <a:cubicBezTo>
                  <a:pt x="824468" y="668697"/>
                  <a:pt x="818855" y="661680"/>
                  <a:pt x="814645" y="656067"/>
                </a:cubicBezTo>
                <a:cubicBezTo>
                  <a:pt x="799208" y="640630"/>
                  <a:pt x="787279" y="616773"/>
                  <a:pt x="778859" y="584496"/>
                </a:cubicBezTo>
                <a:cubicBezTo>
                  <a:pt x="776053" y="581689"/>
                  <a:pt x="769738" y="578883"/>
                  <a:pt x="759914" y="576076"/>
                </a:cubicBezTo>
                <a:lnTo>
                  <a:pt x="738864" y="533975"/>
                </a:lnTo>
                <a:cubicBezTo>
                  <a:pt x="738864" y="533975"/>
                  <a:pt x="730444" y="523450"/>
                  <a:pt x="713604" y="502400"/>
                </a:cubicBezTo>
                <a:close/>
                <a:moveTo>
                  <a:pt x="646243" y="75080"/>
                </a:moveTo>
                <a:cubicBezTo>
                  <a:pt x="650453" y="76483"/>
                  <a:pt x="659575" y="80693"/>
                  <a:pt x="673608" y="87710"/>
                </a:cubicBezTo>
                <a:cubicBezTo>
                  <a:pt x="673608" y="94727"/>
                  <a:pt x="679222" y="99639"/>
                  <a:pt x="690448" y="102445"/>
                </a:cubicBezTo>
                <a:cubicBezTo>
                  <a:pt x="705885" y="102445"/>
                  <a:pt x="711499" y="110164"/>
                  <a:pt x="707289" y="125600"/>
                </a:cubicBezTo>
                <a:cubicBezTo>
                  <a:pt x="710095" y="127004"/>
                  <a:pt x="712200" y="129811"/>
                  <a:pt x="713604" y="134021"/>
                </a:cubicBezTo>
                <a:cubicBezTo>
                  <a:pt x="727637" y="139634"/>
                  <a:pt x="740267" y="151562"/>
                  <a:pt x="751494" y="169806"/>
                </a:cubicBezTo>
                <a:cubicBezTo>
                  <a:pt x="752897" y="174016"/>
                  <a:pt x="756406" y="180331"/>
                  <a:pt x="762019" y="188751"/>
                </a:cubicBezTo>
                <a:cubicBezTo>
                  <a:pt x="766229" y="191558"/>
                  <a:pt x="768685" y="195066"/>
                  <a:pt x="769387" y="199276"/>
                </a:cubicBezTo>
                <a:cubicBezTo>
                  <a:pt x="770088" y="203486"/>
                  <a:pt x="767633" y="206293"/>
                  <a:pt x="762019" y="207696"/>
                </a:cubicBezTo>
                <a:cubicBezTo>
                  <a:pt x="764826" y="210503"/>
                  <a:pt x="767633" y="212608"/>
                  <a:pt x="770439" y="214011"/>
                </a:cubicBezTo>
                <a:cubicBezTo>
                  <a:pt x="773246" y="215415"/>
                  <a:pt x="775351" y="217520"/>
                  <a:pt x="776754" y="220327"/>
                </a:cubicBezTo>
                <a:cubicBezTo>
                  <a:pt x="790788" y="234360"/>
                  <a:pt x="797805" y="241377"/>
                  <a:pt x="797805" y="241377"/>
                </a:cubicBezTo>
                <a:cubicBezTo>
                  <a:pt x="796401" y="242780"/>
                  <a:pt x="795349" y="243833"/>
                  <a:pt x="794647" y="244534"/>
                </a:cubicBezTo>
                <a:cubicBezTo>
                  <a:pt x="793945" y="245236"/>
                  <a:pt x="793595" y="245587"/>
                  <a:pt x="793595" y="245587"/>
                </a:cubicBezTo>
                <a:cubicBezTo>
                  <a:pt x="797805" y="266637"/>
                  <a:pt x="799910" y="286284"/>
                  <a:pt x="799910" y="304528"/>
                </a:cubicBezTo>
                <a:cubicBezTo>
                  <a:pt x="799910" y="305931"/>
                  <a:pt x="799208" y="307334"/>
                  <a:pt x="797805" y="308738"/>
                </a:cubicBezTo>
                <a:cubicBezTo>
                  <a:pt x="796401" y="310141"/>
                  <a:pt x="794296" y="312948"/>
                  <a:pt x="791490" y="317158"/>
                </a:cubicBezTo>
                <a:cubicBezTo>
                  <a:pt x="790086" y="328384"/>
                  <a:pt x="786578" y="342067"/>
                  <a:pt x="780964" y="358206"/>
                </a:cubicBezTo>
                <a:cubicBezTo>
                  <a:pt x="775351" y="374344"/>
                  <a:pt x="771141" y="386624"/>
                  <a:pt x="768334" y="395044"/>
                </a:cubicBezTo>
                <a:cubicBezTo>
                  <a:pt x="766931" y="396447"/>
                  <a:pt x="765177" y="398903"/>
                  <a:pt x="763072" y="402411"/>
                </a:cubicBezTo>
                <a:cubicBezTo>
                  <a:pt x="760967" y="405920"/>
                  <a:pt x="759914" y="409077"/>
                  <a:pt x="759914" y="411884"/>
                </a:cubicBezTo>
                <a:lnTo>
                  <a:pt x="757809" y="416094"/>
                </a:lnTo>
                <a:cubicBezTo>
                  <a:pt x="780263" y="432934"/>
                  <a:pt x="792893" y="442758"/>
                  <a:pt x="795700" y="445564"/>
                </a:cubicBezTo>
                <a:cubicBezTo>
                  <a:pt x="804120" y="452581"/>
                  <a:pt x="810786" y="459247"/>
                  <a:pt x="815697" y="465562"/>
                </a:cubicBezTo>
                <a:cubicBezTo>
                  <a:pt x="820609" y="471877"/>
                  <a:pt x="825170" y="477140"/>
                  <a:pt x="829380" y="481350"/>
                </a:cubicBezTo>
                <a:cubicBezTo>
                  <a:pt x="839204" y="491173"/>
                  <a:pt x="869726" y="506961"/>
                  <a:pt x="920949" y="528713"/>
                </a:cubicBezTo>
                <a:cubicBezTo>
                  <a:pt x="972171" y="550465"/>
                  <a:pt x="1014622" y="566954"/>
                  <a:pt x="1048303" y="578181"/>
                </a:cubicBezTo>
                <a:cubicBezTo>
                  <a:pt x="1044093" y="565551"/>
                  <a:pt x="1038479" y="551517"/>
                  <a:pt x="1031462" y="536080"/>
                </a:cubicBezTo>
                <a:cubicBezTo>
                  <a:pt x="1030059" y="533274"/>
                  <a:pt x="1027252" y="526257"/>
                  <a:pt x="1023042" y="515030"/>
                </a:cubicBezTo>
                <a:cubicBezTo>
                  <a:pt x="1020236" y="500997"/>
                  <a:pt x="1015324" y="491875"/>
                  <a:pt x="1008307" y="487665"/>
                </a:cubicBezTo>
                <a:cubicBezTo>
                  <a:pt x="1005500" y="484858"/>
                  <a:pt x="1003045" y="480297"/>
                  <a:pt x="1000940" y="473982"/>
                </a:cubicBezTo>
                <a:cubicBezTo>
                  <a:pt x="998835" y="467667"/>
                  <a:pt x="996379" y="462405"/>
                  <a:pt x="993572" y="458194"/>
                </a:cubicBezTo>
                <a:lnTo>
                  <a:pt x="997782" y="456089"/>
                </a:lnTo>
                <a:lnTo>
                  <a:pt x="1001992" y="464510"/>
                </a:lnTo>
                <a:cubicBezTo>
                  <a:pt x="1024446" y="470123"/>
                  <a:pt x="1040584" y="475035"/>
                  <a:pt x="1050408" y="479245"/>
                </a:cubicBezTo>
                <a:cubicBezTo>
                  <a:pt x="1051811" y="480648"/>
                  <a:pt x="1052863" y="482051"/>
                  <a:pt x="1053565" y="483455"/>
                </a:cubicBezTo>
                <a:cubicBezTo>
                  <a:pt x="1054267" y="484858"/>
                  <a:pt x="1055319" y="486261"/>
                  <a:pt x="1056723" y="487665"/>
                </a:cubicBezTo>
                <a:cubicBezTo>
                  <a:pt x="1060933" y="503102"/>
                  <a:pt x="1071458" y="512223"/>
                  <a:pt x="1088298" y="515030"/>
                </a:cubicBezTo>
                <a:cubicBezTo>
                  <a:pt x="1099525" y="516434"/>
                  <a:pt x="1107243" y="524152"/>
                  <a:pt x="1111453" y="538185"/>
                </a:cubicBezTo>
                <a:lnTo>
                  <a:pt x="1115663" y="546606"/>
                </a:lnTo>
                <a:lnTo>
                  <a:pt x="1121979" y="552921"/>
                </a:lnTo>
                <a:lnTo>
                  <a:pt x="1128294" y="550816"/>
                </a:lnTo>
                <a:cubicBezTo>
                  <a:pt x="1131100" y="549412"/>
                  <a:pt x="1152151" y="536080"/>
                  <a:pt x="1191444" y="510820"/>
                </a:cubicBezTo>
                <a:cubicBezTo>
                  <a:pt x="1230738" y="485560"/>
                  <a:pt x="1258805" y="466615"/>
                  <a:pt x="1275645" y="453984"/>
                </a:cubicBezTo>
                <a:cubicBezTo>
                  <a:pt x="1192848" y="519942"/>
                  <a:pt x="1151449" y="557131"/>
                  <a:pt x="1151449" y="565551"/>
                </a:cubicBezTo>
                <a:cubicBezTo>
                  <a:pt x="1150045" y="568357"/>
                  <a:pt x="1154957" y="565200"/>
                  <a:pt x="1166184" y="556078"/>
                </a:cubicBezTo>
                <a:cubicBezTo>
                  <a:pt x="1177411" y="546956"/>
                  <a:pt x="1185831" y="540291"/>
                  <a:pt x="1191444" y="536080"/>
                </a:cubicBezTo>
                <a:cubicBezTo>
                  <a:pt x="1209688" y="517837"/>
                  <a:pt x="1221616" y="508013"/>
                  <a:pt x="1227230" y="506610"/>
                </a:cubicBezTo>
                <a:cubicBezTo>
                  <a:pt x="1190743" y="533274"/>
                  <a:pt x="1166886" y="565551"/>
                  <a:pt x="1155659" y="603441"/>
                </a:cubicBezTo>
                <a:lnTo>
                  <a:pt x="1164079" y="622386"/>
                </a:lnTo>
                <a:cubicBezTo>
                  <a:pt x="1172499" y="639227"/>
                  <a:pt x="1186533" y="656067"/>
                  <a:pt x="1206180" y="672907"/>
                </a:cubicBezTo>
                <a:lnTo>
                  <a:pt x="1208284" y="683432"/>
                </a:lnTo>
                <a:cubicBezTo>
                  <a:pt x="1208284" y="693256"/>
                  <a:pt x="1211793" y="702728"/>
                  <a:pt x="1218810" y="711850"/>
                </a:cubicBezTo>
                <a:cubicBezTo>
                  <a:pt x="1225826" y="720972"/>
                  <a:pt x="1234246" y="727638"/>
                  <a:pt x="1244070" y="731848"/>
                </a:cubicBezTo>
                <a:lnTo>
                  <a:pt x="1260910" y="736058"/>
                </a:lnTo>
                <a:cubicBezTo>
                  <a:pt x="1274944" y="736058"/>
                  <a:pt x="1292485" y="728339"/>
                  <a:pt x="1313536" y="712903"/>
                </a:cubicBezTo>
                <a:lnTo>
                  <a:pt x="1385107" y="664487"/>
                </a:lnTo>
                <a:cubicBezTo>
                  <a:pt x="1390720" y="661680"/>
                  <a:pt x="1413174" y="647647"/>
                  <a:pt x="1452467" y="622386"/>
                </a:cubicBezTo>
                <a:cubicBezTo>
                  <a:pt x="1459484" y="618176"/>
                  <a:pt x="1466501" y="613966"/>
                  <a:pt x="1473518" y="609756"/>
                </a:cubicBezTo>
                <a:cubicBezTo>
                  <a:pt x="1480534" y="605546"/>
                  <a:pt x="1487551" y="600634"/>
                  <a:pt x="1494568" y="595021"/>
                </a:cubicBezTo>
                <a:lnTo>
                  <a:pt x="1566139" y="559236"/>
                </a:lnTo>
                <a:cubicBezTo>
                  <a:pt x="1575962" y="553622"/>
                  <a:pt x="1585786" y="549061"/>
                  <a:pt x="1595609" y="545553"/>
                </a:cubicBezTo>
                <a:cubicBezTo>
                  <a:pt x="1605433" y="542045"/>
                  <a:pt x="1615256" y="537484"/>
                  <a:pt x="1625079" y="531870"/>
                </a:cubicBezTo>
                <a:cubicBezTo>
                  <a:pt x="1634903" y="531870"/>
                  <a:pt x="1638411" y="526257"/>
                  <a:pt x="1635605" y="515030"/>
                </a:cubicBezTo>
                <a:cubicBezTo>
                  <a:pt x="1635605" y="515030"/>
                  <a:pt x="1637008" y="510118"/>
                  <a:pt x="1639815" y="500295"/>
                </a:cubicBezTo>
                <a:cubicBezTo>
                  <a:pt x="1639815" y="496085"/>
                  <a:pt x="1640516" y="493278"/>
                  <a:pt x="1641920" y="491875"/>
                </a:cubicBezTo>
                <a:cubicBezTo>
                  <a:pt x="1643323" y="490471"/>
                  <a:pt x="1647533" y="490471"/>
                  <a:pt x="1654550" y="491875"/>
                </a:cubicBezTo>
                <a:cubicBezTo>
                  <a:pt x="1671390" y="493278"/>
                  <a:pt x="1689283" y="499944"/>
                  <a:pt x="1708228" y="511873"/>
                </a:cubicBezTo>
                <a:cubicBezTo>
                  <a:pt x="1727173" y="523801"/>
                  <a:pt x="1740856" y="531870"/>
                  <a:pt x="1749276" y="536080"/>
                </a:cubicBezTo>
                <a:cubicBezTo>
                  <a:pt x="1752083" y="537484"/>
                  <a:pt x="1756293" y="539238"/>
                  <a:pt x="1761906" y="541343"/>
                </a:cubicBezTo>
                <a:cubicBezTo>
                  <a:pt x="1767520" y="543448"/>
                  <a:pt x="1772431" y="546606"/>
                  <a:pt x="1776641" y="550816"/>
                </a:cubicBezTo>
                <a:cubicBezTo>
                  <a:pt x="1780851" y="555026"/>
                  <a:pt x="1785061" y="560639"/>
                  <a:pt x="1789271" y="567656"/>
                </a:cubicBezTo>
                <a:cubicBezTo>
                  <a:pt x="1793481" y="574673"/>
                  <a:pt x="1796990" y="579584"/>
                  <a:pt x="1799797" y="582391"/>
                </a:cubicBezTo>
                <a:cubicBezTo>
                  <a:pt x="1802603" y="588004"/>
                  <a:pt x="1806463" y="593267"/>
                  <a:pt x="1811374" y="598179"/>
                </a:cubicBezTo>
                <a:cubicBezTo>
                  <a:pt x="1816286" y="603090"/>
                  <a:pt x="1820847" y="608353"/>
                  <a:pt x="1825057" y="613966"/>
                </a:cubicBezTo>
                <a:cubicBezTo>
                  <a:pt x="1827864" y="618176"/>
                  <a:pt x="1831723" y="623439"/>
                  <a:pt x="1836635" y="629754"/>
                </a:cubicBezTo>
                <a:cubicBezTo>
                  <a:pt x="1841546" y="636069"/>
                  <a:pt x="1844704" y="641332"/>
                  <a:pt x="1846107" y="645542"/>
                </a:cubicBezTo>
                <a:cubicBezTo>
                  <a:pt x="1853124" y="663785"/>
                  <a:pt x="1862947" y="675714"/>
                  <a:pt x="1875577" y="681327"/>
                </a:cubicBezTo>
                <a:cubicBezTo>
                  <a:pt x="1892418" y="689747"/>
                  <a:pt x="1903644" y="707289"/>
                  <a:pt x="1909258" y="733953"/>
                </a:cubicBezTo>
                <a:cubicBezTo>
                  <a:pt x="1910661" y="739566"/>
                  <a:pt x="1913468" y="754301"/>
                  <a:pt x="1917678" y="778158"/>
                </a:cubicBezTo>
                <a:cubicBezTo>
                  <a:pt x="1920485" y="785175"/>
                  <a:pt x="1921888" y="795700"/>
                  <a:pt x="1921888" y="809734"/>
                </a:cubicBezTo>
                <a:lnTo>
                  <a:pt x="1921888" y="816049"/>
                </a:lnTo>
                <a:cubicBezTo>
                  <a:pt x="1913468" y="824469"/>
                  <a:pt x="1907504" y="834292"/>
                  <a:pt x="1903995" y="845519"/>
                </a:cubicBezTo>
                <a:cubicBezTo>
                  <a:pt x="1900487" y="856746"/>
                  <a:pt x="1898031" y="867622"/>
                  <a:pt x="1896628" y="878147"/>
                </a:cubicBezTo>
                <a:cubicBezTo>
                  <a:pt x="1895224" y="888672"/>
                  <a:pt x="1893119" y="898145"/>
                  <a:pt x="1890313" y="906565"/>
                </a:cubicBezTo>
                <a:cubicBezTo>
                  <a:pt x="1887506" y="916388"/>
                  <a:pt x="1884348" y="926563"/>
                  <a:pt x="1880840" y="937088"/>
                </a:cubicBezTo>
                <a:cubicBezTo>
                  <a:pt x="1877332" y="947613"/>
                  <a:pt x="1874174" y="959190"/>
                  <a:pt x="1871367" y="971820"/>
                </a:cubicBezTo>
                <a:cubicBezTo>
                  <a:pt x="1860141" y="995677"/>
                  <a:pt x="1851721" y="1019534"/>
                  <a:pt x="1846107" y="1043391"/>
                </a:cubicBezTo>
                <a:lnTo>
                  <a:pt x="1818742" y="1129697"/>
                </a:lnTo>
                <a:cubicBezTo>
                  <a:pt x="1817338" y="1133907"/>
                  <a:pt x="1815584" y="1139872"/>
                  <a:pt x="1813479" y="1147590"/>
                </a:cubicBezTo>
                <a:cubicBezTo>
                  <a:pt x="1811374" y="1155309"/>
                  <a:pt x="1808918" y="1161273"/>
                  <a:pt x="1806112" y="1165483"/>
                </a:cubicBezTo>
                <a:cubicBezTo>
                  <a:pt x="1804708" y="1169693"/>
                  <a:pt x="1802603" y="1173552"/>
                  <a:pt x="1799797" y="1177060"/>
                </a:cubicBezTo>
                <a:cubicBezTo>
                  <a:pt x="1796990" y="1180569"/>
                  <a:pt x="1794885" y="1184428"/>
                  <a:pt x="1793481" y="1188638"/>
                </a:cubicBezTo>
                <a:lnTo>
                  <a:pt x="1747171" y="1306520"/>
                </a:lnTo>
                <a:cubicBezTo>
                  <a:pt x="1745768" y="1310730"/>
                  <a:pt x="1740154" y="1326166"/>
                  <a:pt x="1730331" y="1352830"/>
                </a:cubicBezTo>
                <a:lnTo>
                  <a:pt x="1740856" y="1344410"/>
                </a:lnTo>
                <a:lnTo>
                  <a:pt x="1745066" y="1386510"/>
                </a:lnTo>
                <a:lnTo>
                  <a:pt x="1755591" y="1386510"/>
                </a:lnTo>
                <a:cubicBezTo>
                  <a:pt x="1766818" y="1386510"/>
                  <a:pt x="1775238" y="1385809"/>
                  <a:pt x="1780851" y="1384405"/>
                </a:cubicBezTo>
                <a:cubicBezTo>
                  <a:pt x="1780851" y="1384405"/>
                  <a:pt x="1782255" y="1384055"/>
                  <a:pt x="1785061" y="1383353"/>
                </a:cubicBezTo>
                <a:cubicBezTo>
                  <a:pt x="1787868" y="1382651"/>
                  <a:pt x="1791377" y="1383002"/>
                  <a:pt x="1795586" y="1384405"/>
                </a:cubicBezTo>
                <a:cubicBezTo>
                  <a:pt x="1813830" y="1377389"/>
                  <a:pt x="1824706" y="1373179"/>
                  <a:pt x="1828214" y="1371775"/>
                </a:cubicBezTo>
                <a:cubicBezTo>
                  <a:pt x="1831723" y="1370372"/>
                  <a:pt x="1839792" y="1367565"/>
                  <a:pt x="1852422" y="1363355"/>
                </a:cubicBezTo>
                <a:cubicBezTo>
                  <a:pt x="1856632" y="1364759"/>
                  <a:pt x="1859790" y="1364408"/>
                  <a:pt x="1861895" y="1362303"/>
                </a:cubicBezTo>
                <a:cubicBezTo>
                  <a:pt x="1864000" y="1360198"/>
                  <a:pt x="1865754" y="1359145"/>
                  <a:pt x="1867157" y="1359145"/>
                </a:cubicBezTo>
                <a:cubicBezTo>
                  <a:pt x="1878384" y="1354935"/>
                  <a:pt x="1887506" y="1350725"/>
                  <a:pt x="1894523" y="1346515"/>
                </a:cubicBezTo>
                <a:cubicBezTo>
                  <a:pt x="1901539" y="1342305"/>
                  <a:pt x="1907854" y="1338797"/>
                  <a:pt x="1913468" y="1335990"/>
                </a:cubicBezTo>
                <a:cubicBezTo>
                  <a:pt x="1928905" y="1333183"/>
                  <a:pt x="1943640" y="1327570"/>
                  <a:pt x="1957673" y="1319150"/>
                </a:cubicBezTo>
                <a:cubicBezTo>
                  <a:pt x="1964690" y="1316343"/>
                  <a:pt x="1976969" y="1311782"/>
                  <a:pt x="1994511" y="1305467"/>
                </a:cubicBezTo>
                <a:cubicBezTo>
                  <a:pt x="2012053" y="1299152"/>
                  <a:pt x="2026438" y="1291784"/>
                  <a:pt x="2037664" y="1283364"/>
                </a:cubicBezTo>
                <a:cubicBezTo>
                  <a:pt x="2047488" y="1280558"/>
                  <a:pt x="2096605" y="1259507"/>
                  <a:pt x="2185016" y="1220213"/>
                </a:cubicBezTo>
                <a:cubicBezTo>
                  <a:pt x="2229222" y="1200566"/>
                  <a:pt x="2264130" y="1184779"/>
                  <a:pt x="2289741" y="1172850"/>
                </a:cubicBezTo>
                <a:lnTo>
                  <a:pt x="2290282" y="1172592"/>
                </a:lnTo>
                <a:lnTo>
                  <a:pt x="2290282" y="1177268"/>
                </a:lnTo>
                <a:lnTo>
                  <a:pt x="2277637" y="1184428"/>
                </a:lnTo>
                <a:cubicBezTo>
                  <a:pt x="2130285" y="1265822"/>
                  <a:pt x="2065030" y="1306520"/>
                  <a:pt x="2081870" y="1306520"/>
                </a:cubicBezTo>
                <a:cubicBezTo>
                  <a:pt x="2088886" y="1306520"/>
                  <a:pt x="2114849" y="1293889"/>
                  <a:pt x="2159756" y="1268629"/>
                </a:cubicBezTo>
                <a:cubicBezTo>
                  <a:pt x="2199050" y="1244772"/>
                  <a:pt x="2223608" y="1232142"/>
                  <a:pt x="2233432" y="1230739"/>
                </a:cubicBezTo>
                <a:cubicBezTo>
                  <a:pt x="2194138" y="1248982"/>
                  <a:pt x="2163264" y="1268629"/>
                  <a:pt x="2140811" y="1289679"/>
                </a:cubicBezTo>
                <a:cubicBezTo>
                  <a:pt x="2118357" y="1310730"/>
                  <a:pt x="2104323" y="1326868"/>
                  <a:pt x="2098710" y="1338095"/>
                </a:cubicBezTo>
                <a:cubicBezTo>
                  <a:pt x="2093097" y="1349322"/>
                  <a:pt x="2084676" y="1368969"/>
                  <a:pt x="2073450" y="1397036"/>
                </a:cubicBezTo>
                <a:cubicBezTo>
                  <a:pt x="2069240" y="1426506"/>
                  <a:pt x="2067135" y="1445451"/>
                  <a:pt x="2067135" y="1453871"/>
                </a:cubicBezTo>
                <a:cubicBezTo>
                  <a:pt x="2067135" y="1459485"/>
                  <a:pt x="2067836" y="1462291"/>
                  <a:pt x="2069240" y="1462291"/>
                </a:cubicBezTo>
                <a:cubicBezTo>
                  <a:pt x="2070643" y="1462291"/>
                  <a:pt x="2074151" y="1457029"/>
                  <a:pt x="2079765" y="1446504"/>
                </a:cubicBezTo>
                <a:cubicBezTo>
                  <a:pt x="2085378" y="1435979"/>
                  <a:pt x="2089588" y="1428611"/>
                  <a:pt x="2092395" y="1424401"/>
                </a:cubicBezTo>
                <a:cubicBezTo>
                  <a:pt x="2096605" y="1425804"/>
                  <a:pt x="2100113" y="1437031"/>
                  <a:pt x="2102920" y="1458081"/>
                </a:cubicBezTo>
                <a:cubicBezTo>
                  <a:pt x="2105727" y="1479132"/>
                  <a:pt x="2108534" y="1489657"/>
                  <a:pt x="2111340" y="1489657"/>
                </a:cubicBezTo>
                <a:cubicBezTo>
                  <a:pt x="2115550" y="1489657"/>
                  <a:pt x="2116954" y="1492463"/>
                  <a:pt x="2115550" y="1498077"/>
                </a:cubicBezTo>
                <a:cubicBezTo>
                  <a:pt x="2109937" y="1499480"/>
                  <a:pt x="2105727" y="1502287"/>
                  <a:pt x="2102920" y="1506497"/>
                </a:cubicBezTo>
                <a:cubicBezTo>
                  <a:pt x="2100113" y="1510707"/>
                  <a:pt x="2099412" y="1514215"/>
                  <a:pt x="2100815" y="1517022"/>
                </a:cubicBezTo>
                <a:cubicBezTo>
                  <a:pt x="2103622" y="1518425"/>
                  <a:pt x="2105376" y="1521232"/>
                  <a:pt x="2106078" y="1525442"/>
                </a:cubicBezTo>
                <a:cubicBezTo>
                  <a:pt x="2106779" y="1529652"/>
                  <a:pt x="2105727" y="1533161"/>
                  <a:pt x="2102920" y="1535967"/>
                </a:cubicBezTo>
                <a:cubicBezTo>
                  <a:pt x="2105727" y="1541581"/>
                  <a:pt x="2107130" y="1548948"/>
                  <a:pt x="2107130" y="1558070"/>
                </a:cubicBezTo>
                <a:cubicBezTo>
                  <a:pt x="2107130" y="1567192"/>
                  <a:pt x="2107832" y="1575261"/>
                  <a:pt x="2109235" y="1582278"/>
                </a:cubicBezTo>
                <a:cubicBezTo>
                  <a:pt x="2107832" y="1586488"/>
                  <a:pt x="2107832" y="1589645"/>
                  <a:pt x="2109235" y="1591750"/>
                </a:cubicBezTo>
                <a:cubicBezTo>
                  <a:pt x="2110639" y="1593855"/>
                  <a:pt x="2110639" y="1595610"/>
                  <a:pt x="2109235" y="1597013"/>
                </a:cubicBezTo>
                <a:cubicBezTo>
                  <a:pt x="2109235" y="1599820"/>
                  <a:pt x="2107481" y="1604030"/>
                  <a:pt x="2103973" y="1609643"/>
                </a:cubicBezTo>
                <a:cubicBezTo>
                  <a:pt x="2100464" y="1615256"/>
                  <a:pt x="2096605" y="1619467"/>
                  <a:pt x="2092395" y="1622273"/>
                </a:cubicBezTo>
                <a:cubicBezTo>
                  <a:pt x="2083975" y="1625080"/>
                  <a:pt x="2078361" y="1629290"/>
                  <a:pt x="2075555" y="1634903"/>
                </a:cubicBezTo>
                <a:cubicBezTo>
                  <a:pt x="2072748" y="1640517"/>
                  <a:pt x="2072748" y="1646130"/>
                  <a:pt x="2075555" y="1651744"/>
                </a:cubicBezTo>
                <a:cubicBezTo>
                  <a:pt x="2075555" y="1653147"/>
                  <a:pt x="2074853" y="1654901"/>
                  <a:pt x="2073450" y="1657006"/>
                </a:cubicBezTo>
                <a:cubicBezTo>
                  <a:pt x="2072046" y="1659111"/>
                  <a:pt x="2069591" y="1660865"/>
                  <a:pt x="2066082" y="1662269"/>
                </a:cubicBezTo>
                <a:cubicBezTo>
                  <a:pt x="2062574" y="1663672"/>
                  <a:pt x="2057311" y="1664374"/>
                  <a:pt x="2050295" y="1664374"/>
                </a:cubicBezTo>
                <a:cubicBezTo>
                  <a:pt x="2046084" y="1665777"/>
                  <a:pt x="2042927" y="1667882"/>
                  <a:pt x="2040822" y="1670689"/>
                </a:cubicBezTo>
                <a:cubicBezTo>
                  <a:pt x="2038717" y="1673495"/>
                  <a:pt x="2038366" y="1675600"/>
                  <a:pt x="2039769" y="1677004"/>
                </a:cubicBezTo>
                <a:cubicBezTo>
                  <a:pt x="2046786" y="1686827"/>
                  <a:pt x="2051698" y="1692441"/>
                  <a:pt x="2054505" y="1693844"/>
                </a:cubicBezTo>
                <a:cubicBezTo>
                  <a:pt x="2067135" y="1700861"/>
                  <a:pt x="2073450" y="1707176"/>
                  <a:pt x="2073450" y="1712789"/>
                </a:cubicBezTo>
                <a:cubicBezTo>
                  <a:pt x="2073450" y="1716999"/>
                  <a:pt x="2072397" y="1721209"/>
                  <a:pt x="2070292" y="1725419"/>
                </a:cubicBezTo>
                <a:cubicBezTo>
                  <a:pt x="2068187" y="1729629"/>
                  <a:pt x="2066433" y="1733839"/>
                  <a:pt x="2065030" y="1738050"/>
                </a:cubicBezTo>
                <a:cubicBezTo>
                  <a:pt x="2060820" y="1750680"/>
                  <a:pt x="2046786" y="1762608"/>
                  <a:pt x="2022929" y="1773835"/>
                </a:cubicBezTo>
                <a:cubicBezTo>
                  <a:pt x="2021526" y="1776642"/>
                  <a:pt x="2020123" y="1780501"/>
                  <a:pt x="2018719" y="1785413"/>
                </a:cubicBezTo>
                <a:cubicBezTo>
                  <a:pt x="2017316" y="1790324"/>
                  <a:pt x="2015211" y="1793482"/>
                  <a:pt x="2012404" y="1794885"/>
                </a:cubicBezTo>
                <a:cubicBezTo>
                  <a:pt x="1998371" y="1796289"/>
                  <a:pt x="1983635" y="1799095"/>
                  <a:pt x="1968199" y="1803305"/>
                </a:cubicBezTo>
                <a:cubicBezTo>
                  <a:pt x="1952762" y="1807515"/>
                  <a:pt x="1940833" y="1809620"/>
                  <a:pt x="1932413" y="1809620"/>
                </a:cubicBezTo>
                <a:cubicBezTo>
                  <a:pt x="1926800" y="1809620"/>
                  <a:pt x="1918379" y="1808217"/>
                  <a:pt x="1907153" y="1805410"/>
                </a:cubicBezTo>
                <a:lnTo>
                  <a:pt x="1883998" y="1805410"/>
                </a:lnTo>
                <a:cubicBezTo>
                  <a:pt x="1874174" y="1805410"/>
                  <a:pt x="1855229" y="1804007"/>
                  <a:pt x="1827162" y="1801200"/>
                </a:cubicBezTo>
                <a:cubicBezTo>
                  <a:pt x="1807515" y="1802604"/>
                  <a:pt x="1780851" y="1795587"/>
                  <a:pt x="1747171" y="1780150"/>
                </a:cubicBezTo>
                <a:cubicBezTo>
                  <a:pt x="1737347" y="1775940"/>
                  <a:pt x="1728577" y="1770677"/>
                  <a:pt x="1720858" y="1764362"/>
                </a:cubicBezTo>
                <a:cubicBezTo>
                  <a:pt x="1713140" y="1758047"/>
                  <a:pt x="1707175" y="1753486"/>
                  <a:pt x="1702965" y="1750680"/>
                </a:cubicBezTo>
                <a:cubicBezTo>
                  <a:pt x="1701562" y="1749276"/>
                  <a:pt x="1698755" y="1747171"/>
                  <a:pt x="1694545" y="1744365"/>
                </a:cubicBezTo>
                <a:cubicBezTo>
                  <a:pt x="1690335" y="1741558"/>
                  <a:pt x="1687529" y="1738751"/>
                  <a:pt x="1686125" y="1735945"/>
                </a:cubicBezTo>
                <a:cubicBezTo>
                  <a:pt x="1683319" y="1733138"/>
                  <a:pt x="1677354" y="1725770"/>
                  <a:pt x="1668232" y="1713842"/>
                </a:cubicBezTo>
                <a:cubicBezTo>
                  <a:pt x="1659111" y="1701913"/>
                  <a:pt x="1637008" y="1674899"/>
                  <a:pt x="1601924" y="1632798"/>
                </a:cubicBezTo>
                <a:cubicBezTo>
                  <a:pt x="1590697" y="1624378"/>
                  <a:pt x="1575260" y="1608941"/>
                  <a:pt x="1555614" y="1586488"/>
                </a:cubicBezTo>
                <a:cubicBezTo>
                  <a:pt x="1550000" y="1580874"/>
                  <a:pt x="1542984" y="1574209"/>
                  <a:pt x="1534563" y="1566490"/>
                </a:cubicBezTo>
                <a:cubicBezTo>
                  <a:pt x="1526143" y="1558772"/>
                  <a:pt x="1519127" y="1551404"/>
                  <a:pt x="1513513" y="1544387"/>
                </a:cubicBezTo>
                <a:cubicBezTo>
                  <a:pt x="1512110" y="1544387"/>
                  <a:pt x="1510356" y="1544036"/>
                  <a:pt x="1508251" y="1543335"/>
                </a:cubicBezTo>
                <a:cubicBezTo>
                  <a:pt x="1506146" y="1542633"/>
                  <a:pt x="1505093" y="1541581"/>
                  <a:pt x="1505093" y="1540177"/>
                </a:cubicBezTo>
                <a:cubicBezTo>
                  <a:pt x="1502286" y="1537371"/>
                  <a:pt x="1497375" y="1532459"/>
                  <a:pt x="1490358" y="1525442"/>
                </a:cubicBezTo>
                <a:cubicBezTo>
                  <a:pt x="1483341" y="1518425"/>
                  <a:pt x="1474921" y="1515619"/>
                  <a:pt x="1465098" y="1517022"/>
                </a:cubicBezTo>
                <a:cubicBezTo>
                  <a:pt x="1465098" y="1517022"/>
                  <a:pt x="1462291" y="1514215"/>
                  <a:pt x="1456677" y="1508602"/>
                </a:cubicBezTo>
                <a:cubicBezTo>
                  <a:pt x="1452467" y="1502989"/>
                  <a:pt x="1448257" y="1498778"/>
                  <a:pt x="1444047" y="1495972"/>
                </a:cubicBezTo>
                <a:cubicBezTo>
                  <a:pt x="1439837" y="1493165"/>
                  <a:pt x="1434224" y="1491060"/>
                  <a:pt x="1427207" y="1489657"/>
                </a:cubicBezTo>
                <a:lnTo>
                  <a:pt x="1408262" y="1519127"/>
                </a:lnTo>
                <a:cubicBezTo>
                  <a:pt x="1402649" y="1527547"/>
                  <a:pt x="1398438" y="1534915"/>
                  <a:pt x="1395632" y="1541230"/>
                </a:cubicBezTo>
                <a:cubicBezTo>
                  <a:pt x="1392825" y="1547545"/>
                  <a:pt x="1390720" y="1552807"/>
                  <a:pt x="1389317" y="1557017"/>
                </a:cubicBezTo>
                <a:cubicBezTo>
                  <a:pt x="1383703" y="1564034"/>
                  <a:pt x="1377739" y="1573156"/>
                  <a:pt x="1371424" y="1584383"/>
                </a:cubicBezTo>
                <a:cubicBezTo>
                  <a:pt x="1365109" y="1595610"/>
                  <a:pt x="1359846" y="1604030"/>
                  <a:pt x="1355636" y="1609643"/>
                </a:cubicBezTo>
                <a:cubicBezTo>
                  <a:pt x="1348620" y="1618063"/>
                  <a:pt x="1342305" y="1625431"/>
                  <a:pt x="1336691" y="1631746"/>
                </a:cubicBezTo>
                <a:cubicBezTo>
                  <a:pt x="1331078" y="1638061"/>
                  <a:pt x="1325464" y="1644025"/>
                  <a:pt x="1319851" y="1649639"/>
                </a:cubicBezTo>
                <a:cubicBezTo>
                  <a:pt x="1318447" y="1649639"/>
                  <a:pt x="1317044" y="1650340"/>
                  <a:pt x="1315641" y="1651744"/>
                </a:cubicBezTo>
                <a:cubicBezTo>
                  <a:pt x="1314237" y="1653147"/>
                  <a:pt x="1313536" y="1655252"/>
                  <a:pt x="1313536" y="1658059"/>
                </a:cubicBezTo>
                <a:cubicBezTo>
                  <a:pt x="1312132" y="1663672"/>
                  <a:pt x="1309677" y="1667180"/>
                  <a:pt x="1306168" y="1668584"/>
                </a:cubicBezTo>
                <a:cubicBezTo>
                  <a:pt x="1302660" y="1669987"/>
                  <a:pt x="1299502" y="1668584"/>
                  <a:pt x="1296696" y="1664374"/>
                </a:cubicBezTo>
                <a:cubicBezTo>
                  <a:pt x="1284065" y="1655954"/>
                  <a:pt x="1272839" y="1655252"/>
                  <a:pt x="1263015" y="1662269"/>
                </a:cubicBezTo>
                <a:cubicBezTo>
                  <a:pt x="1258805" y="1663672"/>
                  <a:pt x="1254595" y="1664023"/>
                  <a:pt x="1250385" y="1663321"/>
                </a:cubicBezTo>
                <a:cubicBezTo>
                  <a:pt x="1246175" y="1662620"/>
                  <a:pt x="1242667" y="1662970"/>
                  <a:pt x="1239860" y="1664374"/>
                </a:cubicBezTo>
                <a:lnTo>
                  <a:pt x="1191444" y="1683319"/>
                </a:lnTo>
                <a:cubicBezTo>
                  <a:pt x="1190041" y="1684722"/>
                  <a:pt x="1188638" y="1686126"/>
                  <a:pt x="1187234" y="1687529"/>
                </a:cubicBezTo>
                <a:cubicBezTo>
                  <a:pt x="1185831" y="1688932"/>
                  <a:pt x="1184428" y="1688932"/>
                  <a:pt x="1183024" y="1687529"/>
                </a:cubicBezTo>
                <a:cubicBezTo>
                  <a:pt x="1177411" y="1683319"/>
                  <a:pt x="1170394" y="1681565"/>
                  <a:pt x="1161974" y="1682266"/>
                </a:cubicBezTo>
                <a:cubicBezTo>
                  <a:pt x="1153554" y="1682968"/>
                  <a:pt x="1147239" y="1683319"/>
                  <a:pt x="1143029" y="1683319"/>
                </a:cubicBezTo>
                <a:cubicBezTo>
                  <a:pt x="1126189" y="1683319"/>
                  <a:pt x="1100928" y="1681916"/>
                  <a:pt x="1067248" y="1679109"/>
                </a:cubicBezTo>
                <a:lnTo>
                  <a:pt x="980942" y="1679109"/>
                </a:lnTo>
                <a:cubicBezTo>
                  <a:pt x="979539" y="1679109"/>
                  <a:pt x="978486" y="1678758"/>
                  <a:pt x="977784" y="1678056"/>
                </a:cubicBezTo>
                <a:cubicBezTo>
                  <a:pt x="977083" y="1677355"/>
                  <a:pt x="976030" y="1677004"/>
                  <a:pt x="974627" y="1677004"/>
                </a:cubicBezTo>
                <a:cubicBezTo>
                  <a:pt x="987257" y="1668584"/>
                  <a:pt x="1004799" y="1662620"/>
                  <a:pt x="1027252" y="1659111"/>
                </a:cubicBezTo>
                <a:cubicBezTo>
                  <a:pt x="1049706" y="1655603"/>
                  <a:pt x="1065143" y="1652445"/>
                  <a:pt x="1073563" y="1649639"/>
                </a:cubicBezTo>
                <a:lnTo>
                  <a:pt x="1073563" y="1645428"/>
                </a:lnTo>
                <a:lnTo>
                  <a:pt x="1060933" y="1641218"/>
                </a:lnTo>
                <a:lnTo>
                  <a:pt x="974627" y="1655954"/>
                </a:lnTo>
                <a:cubicBezTo>
                  <a:pt x="969013" y="1655954"/>
                  <a:pt x="959892" y="1656655"/>
                  <a:pt x="947261" y="1658059"/>
                </a:cubicBezTo>
                <a:cubicBezTo>
                  <a:pt x="934631" y="1659462"/>
                  <a:pt x="922703" y="1661567"/>
                  <a:pt x="911476" y="1664374"/>
                </a:cubicBezTo>
                <a:cubicBezTo>
                  <a:pt x="946560" y="1654550"/>
                  <a:pt x="965505" y="1648235"/>
                  <a:pt x="968312" y="1645428"/>
                </a:cubicBezTo>
                <a:cubicBezTo>
                  <a:pt x="1003395" y="1629992"/>
                  <a:pt x="1025147" y="1619467"/>
                  <a:pt x="1033567" y="1613853"/>
                </a:cubicBezTo>
                <a:cubicBezTo>
                  <a:pt x="1036374" y="1611046"/>
                  <a:pt x="1041637" y="1607187"/>
                  <a:pt x="1049355" y="1602275"/>
                </a:cubicBezTo>
                <a:cubicBezTo>
                  <a:pt x="1057074" y="1597364"/>
                  <a:pt x="1062336" y="1592101"/>
                  <a:pt x="1065143" y="1586488"/>
                </a:cubicBezTo>
                <a:cubicBezTo>
                  <a:pt x="1069353" y="1580874"/>
                  <a:pt x="1073914" y="1575963"/>
                  <a:pt x="1078826" y="1571753"/>
                </a:cubicBezTo>
                <a:cubicBezTo>
                  <a:pt x="1083737" y="1567543"/>
                  <a:pt x="1087597" y="1563332"/>
                  <a:pt x="1090403" y="1559123"/>
                </a:cubicBezTo>
                <a:cubicBezTo>
                  <a:pt x="1097420" y="1554913"/>
                  <a:pt x="1103033" y="1549299"/>
                  <a:pt x="1107243" y="1542282"/>
                </a:cubicBezTo>
                <a:cubicBezTo>
                  <a:pt x="1121277" y="1521232"/>
                  <a:pt x="1133205" y="1504392"/>
                  <a:pt x="1143029" y="1491762"/>
                </a:cubicBezTo>
                <a:lnTo>
                  <a:pt x="1170394" y="1441241"/>
                </a:lnTo>
                <a:lnTo>
                  <a:pt x="1189339" y="1409666"/>
                </a:lnTo>
                <a:cubicBezTo>
                  <a:pt x="1183726" y="1408262"/>
                  <a:pt x="1177411" y="1404052"/>
                  <a:pt x="1170394" y="1397036"/>
                </a:cubicBezTo>
                <a:lnTo>
                  <a:pt x="1145134" y="1380195"/>
                </a:lnTo>
                <a:cubicBezTo>
                  <a:pt x="1142327" y="1375985"/>
                  <a:pt x="1134609" y="1369670"/>
                  <a:pt x="1121979" y="1361250"/>
                </a:cubicBezTo>
                <a:cubicBezTo>
                  <a:pt x="1109348" y="1357040"/>
                  <a:pt x="1100928" y="1348620"/>
                  <a:pt x="1096718" y="1335990"/>
                </a:cubicBezTo>
                <a:cubicBezTo>
                  <a:pt x="1093912" y="1327570"/>
                  <a:pt x="1090754" y="1320202"/>
                  <a:pt x="1087246" y="1313887"/>
                </a:cubicBezTo>
                <a:cubicBezTo>
                  <a:pt x="1083737" y="1307572"/>
                  <a:pt x="1078475" y="1302309"/>
                  <a:pt x="1071458" y="1298099"/>
                </a:cubicBezTo>
                <a:cubicBezTo>
                  <a:pt x="1067248" y="1293889"/>
                  <a:pt x="1062336" y="1286171"/>
                  <a:pt x="1056723" y="1274944"/>
                </a:cubicBezTo>
                <a:lnTo>
                  <a:pt x="1035673" y="1228634"/>
                </a:lnTo>
                <a:cubicBezTo>
                  <a:pt x="1031462" y="1217407"/>
                  <a:pt x="1030059" y="1206882"/>
                  <a:pt x="1031462" y="1197058"/>
                </a:cubicBezTo>
                <a:cubicBezTo>
                  <a:pt x="1020236" y="1222319"/>
                  <a:pt x="1013921" y="1238457"/>
                  <a:pt x="1012517" y="1245474"/>
                </a:cubicBezTo>
                <a:cubicBezTo>
                  <a:pt x="1008307" y="1251087"/>
                  <a:pt x="1003395" y="1258806"/>
                  <a:pt x="997782" y="1268629"/>
                </a:cubicBezTo>
                <a:cubicBezTo>
                  <a:pt x="992169" y="1278453"/>
                  <a:pt x="986555" y="1286873"/>
                  <a:pt x="980942" y="1293889"/>
                </a:cubicBezTo>
                <a:cubicBezTo>
                  <a:pt x="975329" y="1300906"/>
                  <a:pt x="969715" y="1308274"/>
                  <a:pt x="964102" y="1315992"/>
                </a:cubicBezTo>
                <a:cubicBezTo>
                  <a:pt x="958488" y="1323711"/>
                  <a:pt x="952875" y="1331078"/>
                  <a:pt x="947261" y="1338095"/>
                </a:cubicBezTo>
                <a:cubicBezTo>
                  <a:pt x="944455" y="1339498"/>
                  <a:pt x="941999" y="1340551"/>
                  <a:pt x="939894" y="1341252"/>
                </a:cubicBezTo>
                <a:cubicBezTo>
                  <a:pt x="937789" y="1341954"/>
                  <a:pt x="936035" y="1343708"/>
                  <a:pt x="934631" y="1346515"/>
                </a:cubicBezTo>
                <a:cubicBezTo>
                  <a:pt x="933228" y="1353532"/>
                  <a:pt x="928316" y="1361250"/>
                  <a:pt x="919896" y="1369670"/>
                </a:cubicBezTo>
                <a:lnTo>
                  <a:pt x="896741" y="1382300"/>
                </a:lnTo>
                <a:cubicBezTo>
                  <a:pt x="896741" y="1394931"/>
                  <a:pt x="883409" y="1411069"/>
                  <a:pt x="856745" y="1430716"/>
                </a:cubicBezTo>
                <a:cubicBezTo>
                  <a:pt x="856745" y="1430716"/>
                  <a:pt x="854640" y="1432821"/>
                  <a:pt x="850430" y="1437031"/>
                </a:cubicBezTo>
                <a:cubicBezTo>
                  <a:pt x="847624" y="1438434"/>
                  <a:pt x="844466" y="1439838"/>
                  <a:pt x="840958" y="1441241"/>
                </a:cubicBezTo>
                <a:cubicBezTo>
                  <a:pt x="837449" y="1442645"/>
                  <a:pt x="834292" y="1444749"/>
                  <a:pt x="831485" y="1447556"/>
                </a:cubicBezTo>
                <a:cubicBezTo>
                  <a:pt x="818855" y="1455976"/>
                  <a:pt x="808330" y="1459485"/>
                  <a:pt x="799910" y="1458081"/>
                </a:cubicBezTo>
                <a:cubicBezTo>
                  <a:pt x="795700" y="1460888"/>
                  <a:pt x="792893" y="1465098"/>
                  <a:pt x="791490" y="1470711"/>
                </a:cubicBezTo>
                <a:cubicBezTo>
                  <a:pt x="791490" y="1483342"/>
                  <a:pt x="794998" y="1495270"/>
                  <a:pt x="802015" y="1506497"/>
                </a:cubicBezTo>
                <a:lnTo>
                  <a:pt x="810435" y="1531757"/>
                </a:lnTo>
                <a:cubicBezTo>
                  <a:pt x="816048" y="1537371"/>
                  <a:pt x="818855" y="1542282"/>
                  <a:pt x="818855" y="1546492"/>
                </a:cubicBezTo>
                <a:cubicBezTo>
                  <a:pt x="823065" y="1547896"/>
                  <a:pt x="826573" y="1551755"/>
                  <a:pt x="829380" y="1558070"/>
                </a:cubicBezTo>
                <a:cubicBezTo>
                  <a:pt x="832187" y="1564385"/>
                  <a:pt x="834292" y="1568244"/>
                  <a:pt x="835695" y="1569648"/>
                </a:cubicBezTo>
                <a:cubicBezTo>
                  <a:pt x="839905" y="1573858"/>
                  <a:pt x="842010" y="1581576"/>
                  <a:pt x="842010" y="1592803"/>
                </a:cubicBezTo>
                <a:lnTo>
                  <a:pt x="842010" y="1597013"/>
                </a:lnTo>
                <a:cubicBezTo>
                  <a:pt x="842010" y="1605433"/>
                  <a:pt x="846220" y="1611748"/>
                  <a:pt x="854640" y="1615958"/>
                </a:cubicBezTo>
                <a:cubicBezTo>
                  <a:pt x="864464" y="1624378"/>
                  <a:pt x="871130" y="1632097"/>
                  <a:pt x="874638" y="1639113"/>
                </a:cubicBezTo>
                <a:cubicBezTo>
                  <a:pt x="878146" y="1646130"/>
                  <a:pt x="878497" y="1655252"/>
                  <a:pt x="875691" y="1666479"/>
                </a:cubicBezTo>
                <a:cubicBezTo>
                  <a:pt x="875691" y="1677706"/>
                  <a:pt x="873586" y="1690336"/>
                  <a:pt x="869376" y="1704369"/>
                </a:cubicBezTo>
                <a:cubicBezTo>
                  <a:pt x="867972" y="1704369"/>
                  <a:pt x="866920" y="1705422"/>
                  <a:pt x="866218" y="1707527"/>
                </a:cubicBezTo>
                <a:cubicBezTo>
                  <a:pt x="865516" y="1709632"/>
                  <a:pt x="865867" y="1712088"/>
                  <a:pt x="867270" y="1714894"/>
                </a:cubicBezTo>
                <a:lnTo>
                  <a:pt x="867270" y="1719104"/>
                </a:lnTo>
                <a:cubicBezTo>
                  <a:pt x="867270" y="1726121"/>
                  <a:pt x="863060" y="1729629"/>
                  <a:pt x="854640" y="1729629"/>
                </a:cubicBezTo>
                <a:cubicBezTo>
                  <a:pt x="854640" y="1725419"/>
                  <a:pt x="853939" y="1722613"/>
                  <a:pt x="852535" y="1721209"/>
                </a:cubicBezTo>
                <a:cubicBezTo>
                  <a:pt x="846922" y="1724016"/>
                  <a:pt x="841308" y="1726121"/>
                  <a:pt x="835695" y="1727524"/>
                </a:cubicBezTo>
                <a:cubicBezTo>
                  <a:pt x="830082" y="1728928"/>
                  <a:pt x="824468" y="1731033"/>
                  <a:pt x="818855" y="1733839"/>
                </a:cubicBezTo>
                <a:cubicBezTo>
                  <a:pt x="814645" y="1733839"/>
                  <a:pt x="811838" y="1734541"/>
                  <a:pt x="810435" y="1735945"/>
                </a:cubicBezTo>
                <a:cubicBezTo>
                  <a:pt x="803418" y="1733138"/>
                  <a:pt x="793945" y="1730331"/>
                  <a:pt x="782017" y="1727524"/>
                </a:cubicBezTo>
                <a:cubicBezTo>
                  <a:pt x="770088" y="1724718"/>
                  <a:pt x="760616" y="1721911"/>
                  <a:pt x="753599" y="1719104"/>
                </a:cubicBezTo>
                <a:cubicBezTo>
                  <a:pt x="750792" y="1717701"/>
                  <a:pt x="747635" y="1716298"/>
                  <a:pt x="744127" y="1714894"/>
                </a:cubicBezTo>
                <a:cubicBezTo>
                  <a:pt x="740618" y="1713491"/>
                  <a:pt x="736759" y="1712088"/>
                  <a:pt x="732549" y="1710684"/>
                </a:cubicBezTo>
                <a:cubicBezTo>
                  <a:pt x="717112" y="1706474"/>
                  <a:pt x="705183" y="1700861"/>
                  <a:pt x="696764" y="1693844"/>
                </a:cubicBezTo>
                <a:cubicBezTo>
                  <a:pt x="692553" y="1686827"/>
                  <a:pt x="687642" y="1681916"/>
                  <a:pt x="682028" y="1679109"/>
                </a:cubicBezTo>
                <a:cubicBezTo>
                  <a:pt x="675012" y="1674899"/>
                  <a:pt x="665188" y="1669987"/>
                  <a:pt x="652558" y="1664374"/>
                </a:cubicBezTo>
                <a:cubicBezTo>
                  <a:pt x="639928" y="1658760"/>
                  <a:pt x="631508" y="1654550"/>
                  <a:pt x="627298" y="1651744"/>
                </a:cubicBezTo>
                <a:cubicBezTo>
                  <a:pt x="625894" y="1651744"/>
                  <a:pt x="624140" y="1651042"/>
                  <a:pt x="622035" y="1649639"/>
                </a:cubicBezTo>
                <a:cubicBezTo>
                  <a:pt x="619930" y="1648235"/>
                  <a:pt x="618176" y="1647534"/>
                  <a:pt x="616772" y="1647534"/>
                </a:cubicBezTo>
                <a:cubicBezTo>
                  <a:pt x="615369" y="1646130"/>
                  <a:pt x="615018" y="1645078"/>
                  <a:pt x="615720" y="1644376"/>
                </a:cubicBezTo>
                <a:cubicBezTo>
                  <a:pt x="616422" y="1643674"/>
                  <a:pt x="616071" y="1643323"/>
                  <a:pt x="614667" y="1643323"/>
                </a:cubicBezTo>
                <a:cubicBezTo>
                  <a:pt x="610457" y="1641920"/>
                  <a:pt x="604142" y="1638412"/>
                  <a:pt x="595722" y="1632798"/>
                </a:cubicBezTo>
                <a:cubicBezTo>
                  <a:pt x="587302" y="1627185"/>
                  <a:pt x="576777" y="1624378"/>
                  <a:pt x="564147" y="1624378"/>
                </a:cubicBezTo>
                <a:cubicBezTo>
                  <a:pt x="545903" y="1624378"/>
                  <a:pt x="522748" y="1629992"/>
                  <a:pt x="494681" y="1641218"/>
                </a:cubicBezTo>
                <a:cubicBezTo>
                  <a:pt x="491874" y="1638412"/>
                  <a:pt x="506259" y="1630693"/>
                  <a:pt x="537834" y="1618063"/>
                </a:cubicBezTo>
                <a:cubicBezTo>
                  <a:pt x="569409" y="1605433"/>
                  <a:pt x="586600" y="1598416"/>
                  <a:pt x="589407" y="1597013"/>
                </a:cubicBezTo>
                <a:cubicBezTo>
                  <a:pt x="588004" y="1595610"/>
                  <a:pt x="591863" y="1594206"/>
                  <a:pt x="600985" y="1592803"/>
                </a:cubicBezTo>
                <a:cubicBezTo>
                  <a:pt x="610107" y="1591399"/>
                  <a:pt x="613966" y="1590698"/>
                  <a:pt x="612562" y="1590698"/>
                </a:cubicBezTo>
                <a:lnTo>
                  <a:pt x="614667" y="1578068"/>
                </a:lnTo>
                <a:cubicBezTo>
                  <a:pt x="614667" y="1571051"/>
                  <a:pt x="611861" y="1567543"/>
                  <a:pt x="606247" y="1567543"/>
                </a:cubicBezTo>
                <a:cubicBezTo>
                  <a:pt x="600634" y="1567543"/>
                  <a:pt x="592214" y="1573156"/>
                  <a:pt x="580987" y="1584383"/>
                </a:cubicBezTo>
                <a:lnTo>
                  <a:pt x="578882" y="1571753"/>
                </a:lnTo>
                <a:cubicBezTo>
                  <a:pt x="578882" y="1568946"/>
                  <a:pt x="579233" y="1565438"/>
                  <a:pt x="579935" y="1561228"/>
                </a:cubicBezTo>
                <a:cubicBezTo>
                  <a:pt x="580636" y="1557017"/>
                  <a:pt x="578882" y="1552807"/>
                  <a:pt x="574672" y="1548597"/>
                </a:cubicBezTo>
                <a:cubicBezTo>
                  <a:pt x="570462" y="1541581"/>
                  <a:pt x="564849" y="1535266"/>
                  <a:pt x="557832" y="1529652"/>
                </a:cubicBezTo>
                <a:cubicBezTo>
                  <a:pt x="549412" y="1522635"/>
                  <a:pt x="534677" y="1514215"/>
                  <a:pt x="513626" y="1504392"/>
                </a:cubicBezTo>
                <a:cubicBezTo>
                  <a:pt x="520643" y="1493165"/>
                  <a:pt x="524151" y="1486148"/>
                  <a:pt x="524151" y="1483342"/>
                </a:cubicBezTo>
                <a:cubicBezTo>
                  <a:pt x="524151" y="1479132"/>
                  <a:pt x="519240" y="1477027"/>
                  <a:pt x="509416" y="1477027"/>
                </a:cubicBezTo>
                <a:cubicBezTo>
                  <a:pt x="506610" y="1477027"/>
                  <a:pt x="501698" y="1477027"/>
                  <a:pt x="494681" y="1477027"/>
                </a:cubicBezTo>
                <a:cubicBezTo>
                  <a:pt x="487664" y="1477027"/>
                  <a:pt x="483454" y="1475623"/>
                  <a:pt x="482051" y="1472817"/>
                </a:cubicBezTo>
                <a:lnTo>
                  <a:pt x="479946" y="1464396"/>
                </a:lnTo>
                <a:cubicBezTo>
                  <a:pt x="475736" y="1457380"/>
                  <a:pt x="468719" y="1450363"/>
                  <a:pt x="458896" y="1443346"/>
                </a:cubicBezTo>
                <a:cubicBezTo>
                  <a:pt x="450475" y="1430716"/>
                  <a:pt x="431530" y="1417384"/>
                  <a:pt x="402060" y="1403351"/>
                </a:cubicBezTo>
                <a:cubicBezTo>
                  <a:pt x="400657" y="1400544"/>
                  <a:pt x="399955" y="1397036"/>
                  <a:pt x="399955" y="1392825"/>
                </a:cubicBezTo>
                <a:cubicBezTo>
                  <a:pt x="395745" y="1391422"/>
                  <a:pt x="391886" y="1395281"/>
                  <a:pt x="388377" y="1404403"/>
                </a:cubicBezTo>
                <a:cubicBezTo>
                  <a:pt x="384869" y="1413525"/>
                  <a:pt x="383115" y="1417384"/>
                  <a:pt x="383115" y="1415981"/>
                </a:cubicBezTo>
                <a:lnTo>
                  <a:pt x="383115" y="1409666"/>
                </a:lnTo>
                <a:cubicBezTo>
                  <a:pt x="378905" y="1402649"/>
                  <a:pt x="376800" y="1397737"/>
                  <a:pt x="376800" y="1394931"/>
                </a:cubicBezTo>
                <a:cubicBezTo>
                  <a:pt x="376800" y="1390721"/>
                  <a:pt x="381010" y="1386510"/>
                  <a:pt x="389430" y="1382300"/>
                </a:cubicBezTo>
                <a:cubicBezTo>
                  <a:pt x="386623" y="1380897"/>
                  <a:pt x="385571" y="1378090"/>
                  <a:pt x="386272" y="1373880"/>
                </a:cubicBezTo>
                <a:cubicBezTo>
                  <a:pt x="386974" y="1369670"/>
                  <a:pt x="387325" y="1367565"/>
                  <a:pt x="387325" y="1367565"/>
                </a:cubicBezTo>
                <a:cubicBezTo>
                  <a:pt x="385921" y="1366162"/>
                  <a:pt x="383816" y="1364759"/>
                  <a:pt x="381010" y="1363355"/>
                </a:cubicBezTo>
                <a:cubicBezTo>
                  <a:pt x="378203" y="1361952"/>
                  <a:pt x="376098" y="1359847"/>
                  <a:pt x="374695" y="1357040"/>
                </a:cubicBezTo>
                <a:lnTo>
                  <a:pt x="368380" y="1352830"/>
                </a:lnTo>
                <a:cubicBezTo>
                  <a:pt x="373993" y="1351427"/>
                  <a:pt x="379606" y="1352830"/>
                  <a:pt x="385220" y="1357040"/>
                </a:cubicBezTo>
                <a:cubicBezTo>
                  <a:pt x="388026" y="1359847"/>
                  <a:pt x="395043" y="1362653"/>
                  <a:pt x="406270" y="1365460"/>
                </a:cubicBezTo>
                <a:cubicBezTo>
                  <a:pt x="410480" y="1365460"/>
                  <a:pt x="414690" y="1367214"/>
                  <a:pt x="418900" y="1370723"/>
                </a:cubicBezTo>
                <a:cubicBezTo>
                  <a:pt x="423110" y="1374231"/>
                  <a:pt x="427320" y="1376687"/>
                  <a:pt x="431530" y="1378090"/>
                </a:cubicBezTo>
                <a:lnTo>
                  <a:pt x="439950" y="1378090"/>
                </a:lnTo>
                <a:cubicBezTo>
                  <a:pt x="449774" y="1378090"/>
                  <a:pt x="460299" y="1380897"/>
                  <a:pt x="471526" y="1386510"/>
                </a:cubicBezTo>
                <a:cubicBezTo>
                  <a:pt x="477139" y="1386510"/>
                  <a:pt x="486261" y="1388615"/>
                  <a:pt x="498891" y="1392825"/>
                </a:cubicBezTo>
                <a:cubicBezTo>
                  <a:pt x="501698" y="1392825"/>
                  <a:pt x="504855" y="1392124"/>
                  <a:pt x="508364" y="1390721"/>
                </a:cubicBezTo>
                <a:cubicBezTo>
                  <a:pt x="511872" y="1389317"/>
                  <a:pt x="515030" y="1388615"/>
                  <a:pt x="517836" y="1388615"/>
                </a:cubicBezTo>
                <a:lnTo>
                  <a:pt x="522046" y="1390721"/>
                </a:lnTo>
                <a:cubicBezTo>
                  <a:pt x="527660" y="1392124"/>
                  <a:pt x="537132" y="1393527"/>
                  <a:pt x="550464" y="1394931"/>
                </a:cubicBezTo>
                <a:cubicBezTo>
                  <a:pt x="563796" y="1396334"/>
                  <a:pt x="577479" y="1401246"/>
                  <a:pt x="591512" y="1409666"/>
                </a:cubicBezTo>
                <a:cubicBezTo>
                  <a:pt x="597126" y="1402649"/>
                  <a:pt x="603090" y="1396685"/>
                  <a:pt x="609405" y="1391773"/>
                </a:cubicBezTo>
                <a:cubicBezTo>
                  <a:pt x="615720" y="1386861"/>
                  <a:pt x="621684" y="1381599"/>
                  <a:pt x="627298" y="1375985"/>
                </a:cubicBezTo>
                <a:cubicBezTo>
                  <a:pt x="630104" y="1375985"/>
                  <a:pt x="632209" y="1374933"/>
                  <a:pt x="633613" y="1372828"/>
                </a:cubicBezTo>
                <a:cubicBezTo>
                  <a:pt x="635016" y="1370723"/>
                  <a:pt x="637121" y="1368969"/>
                  <a:pt x="639928" y="1367565"/>
                </a:cubicBezTo>
                <a:lnTo>
                  <a:pt x="665188" y="1338095"/>
                </a:lnTo>
                <a:cubicBezTo>
                  <a:pt x="669398" y="1335288"/>
                  <a:pt x="673257" y="1332481"/>
                  <a:pt x="676766" y="1329675"/>
                </a:cubicBezTo>
                <a:cubicBezTo>
                  <a:pt x="680274" y="1326868"/>
                  <a:pt x="683432" y="1324763"/>
                  <a:pt x="686238" y="1323360"/>
                </a:cubicBezTo>
                <a:cubicBezTo>
                  <a:pt x="687642" y="1324763"/>
                  <a:pt x="688343" y="1324412"/>
                  <a:pt x="688343" y="1322307"/>
                </a:cubicBezTo>
                <a:cubicBezTo>
                  <a:pt x="688343" y="1320202"/>
                  <a:pt x="689045" y="1318448"/>
                  <a:pt x="690448" y="1317045"/>
                </a:cubicBezTo>
                <a:cubicBezTo>
                  <a:pt x="691852" y="1315641"/>
                  <a:pt x="692553" y="1314238"/>
                  <a:pt x="692553" y="1312835"/>
                </a:cubicBezTo>
                <a:cubicBezTo>
                  <a:pt x="692553" y="1311431"/>
                  <a:pt x="693255" y="1310730"/>
                  <a:pt x="694658" y="1310730"/>
                </a:cubicBezTo>
                <a:cubicBezTo>
                  <a:pt x="697465" y="1305116"/>
                  <a:pt x="705183" y="1298099"/>
                  <a:pt x="717814" y="1289679"/>
                </a:cubicBezTo>
                <a:cubicBezTo>
                  <a:pt x="720620" y="1286873"/>
                  <a:pt x="722024" y="1284768"/>
                  <a:pt x="722024" y="1283364"/>
                </a:cubicBezTo>
                <a:cubicBezTo>
                  <a:pt x="722024" y="1281961"/>
                  <a:pt x="723427" y="1277049"/>
                  <a:pt x="726234" y="1268629"/>
                </a:cubicBezTo>
                <a:cubicBezTo>
                  <a:pt x="724830" y="1265822"/>
                  <a:pt x="725532" y="1261612"/>
                  <a:pt x="728339" y="1255999"/>
                </a:cubicBezTo>
                <a:cubicBezTo>
                  <a:pt x="731146" y="1255999"/>
                  <a:pt x="733251" y="1255297"/>
                  <a:pt x="734654" y="1253894"/>
                </a:cubicBezTo>
                <a:cubicBezTo>
                  <a:pt x="736057" y="1249684"/>
                  <a:pt x="738162" y="1245474"/>
                  <a:pt x="740969" y="1241264"/>
                </a:cubicBezTo>
                <a:cubicBezTo>
                  <a:pt x="743776" y="1237054"/>
                  <a:pt x="746582" y="1231440"/>
                  <a:pt x="749389" y="1224424"/>
                </a:cubicBezTo>
                <a:cubicBezTo>
                  <a:pt x="749389" y="1224424"/>
                  <a:pt x="749038" y="1224073"/>
                  <a:pt x="748337" y="1223371"/>
                </a:cubicBezTo>
                <a:cubicBezTo>
                  <a:pt x="747635" y="1222669"/>
                  <a:pt x="747284" y="1222319"/>
                  <a:pt x="747284" y="1222319"/>
                </a:cubicBezTo>
                <a:cubicBezTo>
                  <a:pt x="740267" y="1225125"/>
                  <a:pt x="734654" y="1230037"/>
                  <a:pt x="730444" y="1237054"/>
                </a:cubicBezTo>
                <a:cubicBezTo>
                  <a:pt x="724830" y="1237054"/>
                  <a:pt x="720971" y="1236001"/>
                  <a:pt x="718866" y="1233896"/>
                </a:cubicBezTo>
                <a:cubicBezTo>
                  <a:pt x="716761" y="1231791"/>
                  <a:pt x="715007" y="1228634"/>
                  <a:pt x="713604" y="1224424"/>
                </a:cubicBezTo>
                <a:cubicBezTo>
                  <a:pt x="710797" y="1224424"/>
                  <a:pt x="708341" y="1223722"/>
                  <a:pt x="706236" y="1222319"/>
                </a:cubicBezTo>
                <a:cubicBezTo>
                  <a:pt x="704131" y="1220915"/>
                  <a:pt x="702377" y="1219512"/>
                  <a:pt x="700973" y="1218109"/>
                </a:cubicBezTo>
                <a:cubicBezTo>
                  <a:pt x="691150" y="1215302"/>
                  <a:pt x="686238" y="1213197"/>
                  <a:pt x="686238" y="1211793"/>
                </a:cubicBezTo>
                <a:cubicBezTo>
                  <a:pt x="680625" y="1213197"/>
                  <a:pt x="673959" y="1217407"/>
                  <a:pt x="666241" y="1224424"/>
                </a:cubicBezTo>
                <a:cubicBezTo>
                  <a:pt x="658522" y="1231440"/>
                  <a:pt x="653260" y="1235650"/>
                  <a:pt x="650453" y="1237054"/>
                </a:cubicBezTo>
                <a:cubicBezTo>
                  <a:pt x="650453" y="1235650"/>
                  <a:pt x="649751" y="1233195"/>
                  <a:pt x="648348" y="1229686"/>
                </a:cubicBezTo>
                <a:cubicBezTo>
                  <a:pt x="646945" y="1226178"/>
                  <a:pt x="644839" y="1223722"/>
                  <a:pt x="642033" y="1222319"/>
                </a:cubicBezTo>
                <a:cubicBezTo>
                  <a:pt x="636419" y="1222319"/>
                  <a:pt x="632911" y="1223020"/>
                  <a:pt x="631508" y="1224424"/>
                </a:cubicBezTo>
                <a:lnTo>
                  <a:pt x="627298" y="1224424"/>
                </a:lnTo>
                <a:lnTo>
                  <a:pt x="635718" y="1207583"/>
                </a:lnTo>
                <a:cubicBezTo>
                  <a:pt x="639928" y="1208987"/>
                  <a:pt x="645541" y="1209688"/>
                  <a:pt x="652558" y="1209688"/>
                </a:cubicBezTo>
                <a:cubicBezTo>
                  <a:pt x="666591" y="1209688"/>
                  <a:pt x="676415" y="1200567"/>
                  <a:pt x="682028" y="1182323"/>
                </a:cubicBezTo>
                <a:cubicBezTo>
                  <a:pt x="682028" y="1183726"/>
                  <a:pt x="680274" y="1184428"/>
                  <a:pt x="676766" y="1184428"/>
                </a:cubicBezTo>
                <a:cubicBezTo>
                  <a:pt x="673257" y="1184428"/>
                  <a:pt x="671503" y="1185130"/>
                  <a:pt x="671503" y="1186533"/>
                </a:cubicBezTo>
                <a:cubicBezTo>
                  <a:pt x="667293" y="1190743"/>
                  <a:pt x="658171" y="1192848"/>
                  <a:pt x="644138" y="1192848"/>
                </a:cubicBezTo>
                <a:lnTo>
                  <a:pt x="637823" y="1192848"/>
                </a:lnTo>
                <a:cubicBezTo>
                  <a:pt x="633613" y="1192848"/>
                  <a:pt x="627999" y="1194953"/>
                  <a:pt x="620983" y="1199163"/>
                </a:cubicBezTo>
                <a:cubicBezTo>
                  <a:pt x="613966" y="1203373"/>
                  <a:pt x="608352" y="1206180"/>
                  <a:pt x="604142" y="1207583"/>
                </a:cubicBezTo>
                <a:cubicBezTo>
                  <a:pt x="601336" y="1207583"/>
                  <a:pt x="598880" y="1208636"/>
                  <a:pt x="596775" y="1210741"/>
                </a:cubicBezTo>
                <a:cubicBezTo>
                  <a:pt x="594670" y="1212846"/>
                  <a:pt x="592916" y="1213898"/>
                  <a:pt x="591512" y="1213898"/>
                </a:cubicBezTo>
                <a:cubicBezTo>
                  <a:pt x="588705" y="1212495"/>
                  <a:pt x="583794" y="1211793"/>
                  <a:pt x="576777" y="1211793"/>
                </a:cubicBezTo>
                <a:cubicBezTo>
                  <a:pt x="571164" y="1211793"/>
                  <a:pt x="563445" y="1212846"/>
                  <a:pt x="553622" y="1214951"/>
                </a:cubicBezTo>
                <a:cubicBezTo>
                  <a:pt x="543798" y="1217056"/>
                  <a:pt x="536080" y="1218810"/>
                  <a:pt x="530466" y="1220213"/>
                </a:cubicBezTo>
                <a:cubicBezTo>
                  <a:pt x="524853" y="1221617"/>
                  <a:pt x="520292" y="1223371"/>
                  <a:pt x="516784" y="1225476"/>
                </a:cubicBezTo>
                <a:cubicBezTo>
                  <a:pt x="513275" y="1227581"/>
                  <a:pt x="510118" y="1229335"/>
                  <a:pt x="507311" y="1230739"/>
                </a:cubicBezTo>
                <a:cubicBezTo>
                  <a:pt x="507311" y="1234949"/>
                  <a:pt x="508715" y="1237755"/>
                  <a:pt x="511521" y="1239159"/>
                </a:cubicBezTo>
                <a:cubicBezTo>
                  <a:pt x="514328" y="1240562"/>
                  <a:pt x="516433" y="1241264"/>
                  <a:pt x="517836" y="1241264"/>
                </a:cubicBezTo>
                <a:cubicBezTo>
                  <a:pt x="517836" y="1242667"/>
                  <a:pt x="517135" y="1244070"/>
                  <a:pt x="515731" y="1245474"/>
                </a:cubicBezTo>
                <a:cubicBezTo>
                  <a:pt x="514328" y="1246877"/>
                  <a:pt x="512925" y="1246877"/>
                  <a:pt x="511521" y="1245474"/>
                </a:cubicBezTo>
                <a:cubicBezTo>
                  <a:pt x="503101" y="1245474"/>
                  <a:pt x="492576" y="1243369"/>
                  <a:pt x="479946" y="1239159"/>
                </a:cubicBezTo>
                <a:lnTo>
                  <a:pt x="471526" y="1237054"/>
                </a:lnTo>
                <a:cubicBezTo>
                  <a:pt x="464509" y="1237054"/>
                  <a:pt x="456089" y="1234598"/>
                  <a:pt x="446266" y="1229686"/>
                </a:cubicBezTo>
                <a:cubicBezTo>
                  <a:pt x="436442" y="1224774"/>
                  <a:pt x="429425" y="1220915"/>
                  <a:pt x="425215" y="1218109"/>
                </a:cubicBezTo>
                <a:cubicBezTo>
                  <a:pt x="423812" y="1216705"/>
                  <a:pt x="419251" y="1214600"/>
                  <a:pt x="411533" y="1211793"/>
                </a:cubicBezTo>
                <a:cubicBezTo>
                  <a:pt x="403814" y="1208987"/>
                  <a:pt x="397499" y="1205127"/>
                  <a:pt x="392587" y="1200216"/>
                </a:cubicBezTo>
                <a:cubicBezTo>
                  <a:pt x="387676" y="1195304"/>
                  <a:pt x="384518" y="1188638"/>
                  <a:pt x="383115" y="1180218"/>
                </a:cubicBezTo>
                <a:cubicBezTo>
                  <a:pt x="381711" y="1177411"/>
                  <a:pt x="379606" y="1174605"/>
                  <a:pt x="376800" y="1171798"/>
                </a:cubicBezTo>
                <a:cubicBezTo>
                  <a:pt x="373993" y="1168991"/>
                  <a:pt x="371186" y="1165483"/>
                  <a:pt x="368380" y="1161273"/>
                </a:cubicBezTo>
                <a:cubicBezTo>
                  <a:pt x="365573" y="1158466"/>
                  <a:pt x="361714" y="1153905"/>
                  <a:pt x="356802" y="1147590"/>
                </a:cubicBezTo>
                <a:cubicBezTo>
                  <a:pt x="351890" y="1141275"/>
                  <a:pt x="346628" y="1135311"/>
                  <a:pt x="341014" y="1129697"/>
                </a:cubicBezTo>
                <a:cubicBezTo>
                  <a:pt x="343821" y="1126891"/>
                  <a:pt x="344873" y="1124084"/>
                  <a:pt x="344172" y="1121277"/>
                </a:cubicBezTo>
                <a:cubicBezTo>
                  <a:pt x="343470" y="1118471"/>
                  <a:pt x="343119" y="1116366"/>
                  <a:pt x="343119" y="1114962"/>
                </a:cubicBezTo>
                <a:lnTo>
                  <a:pt x="343119" y="1102332"/>
                </a:lnTo>
                <a:lnTo>
                  <a:pt x="345224" y="1096017"/>
                </a:lnTo>
                <a:cubicBezTo>
                  <a:pt x="349434" y="1096017"/>
                  <a:pt x="352943" y="1091105"/>
                  <a:pt x="355749" y="1081282"/>
                </a:cubicBezTo>
                <a:cubicBezTo>
                  <a:pt x="357153" y="1084089"/>
                  <a:pt x="361363" y="1085492"/>
                  <a:pt x="368380" y="1085492"/>
                </a:cubicBezTo>
                <a:cubicBezTo>
                  <a:pt x="381010" y="1060232"/>
                  <a:pt x="397850" y="1033919"/>
                  <a:pt x="418900" y="1006553"/>
                </a:cubicBezTo>
                <a:cubicBezTo>
                  <a:pt x="439950" y="979188"/>
                  <a:pt x="453282" y="961997"/>
                  <a:pt x="458896" y="954980"/>
                </a:cubicBezTo>
                <a:cubicBezTo>
                  <a:pt x="468719" y="945157"/>
                  <a:pt x="480998" y="934281"/>
                  <a:pt x="495734" y="922352"/>
                </a:cubicBezTo>
                <a:cubicBezTo>
                  <a:pt x="510469" y="910424"/>
                  <a:pt x="522046" y="900951"/>
                  <a:pt x="530466" y="893935"/>
                </a:cubicBezTo>
                <a:cubicBezTo>
                  <a:pt x="536080" y="884111"/>
                  <a:pt x="542395" y="877094"/>
                  <a:pt x="549412" y="872884"/>
                </a:cubicBezTo>
                <a:cubicBezTo>
                  <a:pt x="553622" y="868674"/>
                  <a:pt x="555727" y="863061"/>
                  <a:pt x="555727" y="856044"/>
                </a:cubicBezTo>
                <a:cubicBezTo>
                  <a:pt x="555727" y="849027"/>
                  <a:pt x="552920" y="842712"/>
                  <a:pt x="547307" y="837099"/>
                </a:cubicBezTo>
                <a:cubicBezTo>
                  <a:pt x="538887" y="831486"/>
                  <a:pt x="534677" y="823767"/>
                  <a:pt x="534677" y="813944"/>
                </a:cubicBezTo>
                <a:lnTo>
                  <a:pt x="530466" y="805524"/>
                </a:lnTo>
                <a:lnTo>
                  <a:pt x="519941" y="797103"/>
                </a:lnTo>
                <a:cubicBezTo>
                  <a:pt x="517135" y="799910"/>
                  <a:pt x="514328" y="804120"/>
                  <a:pt x="511521" y="809734"/>
                </a:cubicBezTo>
                <a:cubicBezTo>
                  <a:pt x="497488" y="820960"/>
                  <a:pt x="485559" y="834292"/>
                  <a:pt x="475736" y="849729"/>
                </a:cubicBezTo>
                <a:lnTo>
                  <a:pt x="461001" y="860254"/>
                </a:lnTo>
                <a:cubicBezTo>
                  <a:pt x="458194" y="867271"/>
                  <a:pt x="451879" y="876042"/>
                  <a:pt x="442055" y="886567"/>
                </a:cubicBezTo>
                <a:cubicBezTo>
                  <a:pt x="432232" y="897092"/>
                  <a:pt x="424514" y="906565"/>
                  <a:pt x="418900" y="914985"/>
                </a:cubicBezTo>
                <a:cubicBezTo>
                  <a:pt x="411883" y="920598"/>
                  <a:pt x="404165" y="924107"/>
                  <a:pt x="395745" y="925510"/>
                </a:cubicBezTo>
                <a:cubicBezTo>
                  <a:pt x="394342" y="931123"/>
                  <a:pt x="388728" y="933930"/>
                  <a:pt x="378905" y="933930"/>
                </a:cubicBezTo>
                <a:lnTo>
                  <a:pt x="378905" y="944455"/>
                </a:lnTo>
                <a:cubicBezTo>
                  <a:pt x="369081" y="947262"/>
                  <a:pt x="363468" y="949367"/>
                  <a:pt x="362065" y="950770"/>
                </a:cubicBezTo>
                <a:cubicBezTo>
                  <a:pt x="357854" y="952174"/>
                  <a:pt x="353644" y="953226"/>
                  <a:pt x="349434" y="953928"/>
                </a:cubicBezTo>
                <a:cubicBezTo>
                  <a:pt x="345224" y="954630"/>
                  <a:pt x="342418" y="955682"/>
                  <a:pt x="341014" y="957085"/>
                </a:cubicBezTo>
                <a:cubicBezTo>
                  <a:pt x="336804" y="961295"/>
                  <a:pt x="332594" y="969014"/>
                  <a:pt x="328384" y="980241"/>
                </a:cubicBezTo>
                <a:cubicBezTo>
                  <a:pt x="329787" y="980241"/>
                  <a:pt x="330489" y="981644"/>
                  <a:pt x="330489" y="984451"/>
                </a:cubicBezTo>
                <a:lnTo>
                  <a:pt x="326279" y="984451"/>
                </a:lnTo>
                <a:cubicBezTo>
                  <a:pt x="322069" y="984451"/>
                  <a:pt x="317859" y="987257"/>
                  <a:pt x="313649" y="992871"/>
                </a:cubicBezTo>
                <a:cubicBezTo>
                  <a:pt x="309439" y="998484"/>
                  <a:pt x="305229" y="1000589"/>
                  <a:pt x="301019" y="999186"/>
                </a:cubicBezTo>
                <a:cubicBezTo>
                  <a:pt x="292599" y="990766"/>
                  <a:pt x="293300" y="985152"/>
                  <a:pt x="303124" y="982346"/>
                </a:cubicBezTo>
                <a:cubicBezTo>
                  <a:pt x="307334" y="982346"/>
                  <a:pt x="310141" y="980241"/>
                  <a:pt x="311544" y="976031"/>
                </a:cubicBezTo>
                <a:cubicBezTo>
                  <a:pt x="314351" y="976031"/>
                  <a:pt x="316456" y="973926"/>
                  <a:pt x="317859" y="969716"/>
                </a:cubicBezTo>
                <a:cubicBezTo>
                  <a:pt x="316456" y="965505"/>
                  <a:pt x="311544" y="963400"/>
                  <a:pt x="303124" y="963400"/>
                </a:cubicBezTo>
                <a:cubicBezTo>
                  <a:pt x="289090" y="963400"/>
                  <a:pt x="276460" y="966909"/>
                  <a:pt x="265233" y="973926"/>
                </a:cubicBezTo>
                <a:cubicBezTo>
                  <a:pt x="265233" y="973926"/>
                  <a:pt x="261725" y="975329"/>
                  <a:pt x="254708" y="978136"/>
                </a:cubicBezTo>
                <a:cubicBezTo>
                  <a:pt x="250498" y="978136"/>
                  <a:pt x="242780" y="978486"/>
                  <a:pt x="231553" y="979188"/>
                </a:cubicBezTo>
                <a:cubicBezTo>
                  <a:pt x="220326" y="979890"/>
                  <a:pt x="211204" y="984451"/>
                  <a:pt x="204188" y="992871"/>
                </a:cubicBezTo>
                <a:cubicBezTo>
                  <a:pt x="201381" y="994274"/>
                  <a:pt x="197873" y="994976"/>
                  <a:pt x="193663" y="994976"/>
                </a:cubicBezTo>
                <a:cubicBezTo>
                  <a:pt x="189452" y="994976"/>
                  <a:pt x="185944" y="994976"/>
                  <a:pt x="183137" y="994976"/>
                </a:cubicBezTo>
                <a:cubicBezTo>
                  <a:pt x="169104" y="994976"/>
                  <a:pt x="159280" y="993573"/>
                  <a:pt x="153667" y="990766"/>
                </a:cubicBezTo>
                <a:cubicBezTo>
                  <a:pt x="149457" y="992169"/>
                  <a:pt x="144545" y="992520"/>
                  <a:pt x="138932" y="991818"/>
                </a:cubicBezTo>
                <a:cubicBezTo>
                  <a:pt x="133318" y="991117"/>
                  <a:pt x="129810" y="990766"/>
                  <a:pt x="128407" y="990766"/>
                </a:cubicBezTo>
                <a:cubicBezTo>
                  <a:pt x="117180" y="992169"/>
                  <a:pt x="96831" y="995677"/>
                  <a:pt x="67361" y="1001291"/>
                </a:cubicBezTo>
                <a:cubicBezTo>
                  <a:pt x="61748" y="999888"/>
                  <a:pt x="53678" y="999537"/>
                  <a:pt x="43153" y="1000238"/>
                </a:cubicBezTo>
                <a:cubicBezTo>
                  <a:pt x="32628" y="1000940"/>
                  <a:pt x="23857" y="1000589"/>
                  <a:pt x="16840" y="999186"/>
                </a:cubicBezTo>
                <a:cubicBezTo>
                  <a:pt x="30874" y="993573"/>
                  <a:pt x="41399" y="988661"/>
                  <a:pt x="48416" y="984451"/>
                </a:cubicBezTo>
                <a:cubicBezTo>
                  <a:pt x="51222" y="984451"/>
                  <a:pt x="54029" y="985152"/>
                  <a:pt x="56836" y="986556"/>
                </a:cubicBezTo>
                <a:cubicBezTo>
                  <a:pt x="59643" y="987959"/>
                  <a:pt x="61748" y="987959"/>
                  <a:pt x="63151" y="986556"/>
                </a:cubicBezTo>
                <a:cubicBezTo>
                  <a:pt x="70168" y="985152"/>
                  <a:pt x="76132" y="983749"/>
                  <a:pt x="81044" y="982346"/>
                </a:cubicBezTo>
                <a:cubicBezTo>
                  <a:pt x="85955" y="980942"/>
                  <a:pt x="91218" y="979539"/>
                  <a:pt x="96831" y="978136"/>
                </a:cubicBezTo>
                <a:lnTo>
                  <a:pt x="98936" y="973926"/>
                </a:lnTo>
                <a:cubicBezTo>
                  <a:pt x="61046" y="978136"/>
                  <a:pt x="28769" y="985854"/>
                  <a:pt x="2105" y="997081"/>
                </a:cubicBezTo>
                <a:cubicBezTo>
                  <a:pt x="2105" y="997081"/>
                  <a:pt x="1754" y="996730"/>
                  <a:pt x="1053" y="996028"/>
                </a:cubicBezTo>
                <a:cubicBezTo>
                  <a:pt x="351" y="995327"/>
                  <a:pt x="0" y="994976"/>
                  <a:pt x="0" y="994976"/>
                </a:cubicBezTo>
                <a:cubicBezTo>
                  <a:pt x="18244" y="985152"/>
                  <a:pt x="30172" y="978837"/>
                  <a:pt x="35786" y="976031"/>
                </a:cubicBezTo>
                <a:cubicBezTo>
                  <a:pt x="42802" y="971820"/>
                  <a:pt x="51222" y="965505"/>
                  <a:pt x="61046" y="957085"/>
                </a:cubicBezTo>
                <a:cubicBezTo>
                  <a:pt x="70869" y="948665"/>
                  <a:pt x="78588" y="943052"/>
                  <a:pt x="84201" y="940245"/>
                </a:cubicBezTo>
                <a:cubicBezTo>
                  <a:pt x="88411" y="937438"/>
                  <a:pt x="95077" y="932878"/>
                  <a:pt x="104199" y="926563"/>
                </a:cubicBezTo>
                <a:cubicBezTo>
                  <a:pt x="113321" y="920247"/>
                  <a:pt x="121390" y="916388"/>
                  <a:pt x="128407" y="914985"/>
                </a:cubicBezTo>
                <a:cubicBezTo>
                  <a:pt x="134020" y="902355"/>
                  <a:pt x="141037" y="894636"/>
                  <a:pt x="149457" y="891830"/>
                </a:cubicBezTo>
                <a:cubicBezTo>
                  <a:pt x="153667" y="887620"/>
                  <a:pt x="158228" y="884111"/>
                  <a:pt x="163140" y="881305"/>
                </a:cubicBezTo>
                <a:cubicBezTo>
                  <a:pt x="168051" y="878498"/>
                  <a:pt x="172612" y="874989"/>
                  <a:pt x="176822" y="870779"/>
                </a:cubicBezTo>
                <a:cubicBezTo>
                  <a:pt x="185242" y="860956"/>
                  <a:pt x="190154" y="853237"/>
                  <a:pt x="191557" y="847624"/>
                </a:cubicBezTo>
                <a:cubicBezTo>
                  <a:pt x="195768" y="843414"/>
                  <a:pt x="201381" y="836397"/>
                  <a:pt x="208398" y="826574"/>
                </a:cubicBezTo>
                <a:cubicBezTo>
                  <a:pt x="215414" y="816750"/>
                  <a:pt x="222431" y="809734"/>
                  <a:pt x="229448" y="805524"/>
                </a:cubicBezTo>
                <a:cubicBezTo>
                  <a:pt x="230851" y="802717"/>
                  <a:pt x="234710" y="797103"/>
                  <a:pt x="241026" y="788683"/>
                </a:cubicBezTo>
                <a:cubicBezTo>
                  <a:pt x="247341" y="780263"/>
                  <a:pt x="255410" y="772545"/>
                  <a:pt x="265233" y="765528"/>
                </a:cubicBezTo>
                <a:cubicBezTo>
                  <a:pt x="268040" y="764125"/>
                  <a:pt x="272952" y="756406"/>
                  <a:pt x="279969" y="742373"/>
                </a:cubicBezTo>
                <a:cubicBezTo>
                  <a:pt x="281372" y="740969"/>
                  <a:pt x="282775" y="739215"/>
                  <a:pt x="284179" y="737110"/>
                </a:cubicBezTo>
                <a:cubicBezTo>
                  <a:pt x="285582" y="735005"/>
                  <a:pt x="286985" y="731848"/>
                  <a:pt x="288389" y="727638"/>
                </a:cubicBezTo>
                <a:lnTo>
                  <a:pt x="313649" y="704482"/>
                </a:lnTo>
                <a:cubicBezTo>
                  <a:pt x="319262" y="693256"/>
                  <a:pt x="324876" y="684134"/>
                  <a:pt x="330489" y="677117"/>
                </a:cubicBezTo>
                <a:cubicBezTo>
                  <a:pt x="331892" y="672907"/>
                  <a:pt x="335050" y="667644"/>
                  <a:pt x="339962" y="661329"/>
                </a:cubicBezTo>
                <a:cubicBezTo>
                  <a:pt x="344873" y="655014"/>
                  <a:pt x="348733" y="649050"/>
                  <a:pt x="351539" y="643437"/>
                </a:cubicBezTo>
                <a:cubicBezTo>
                  <a:pt x="355749" y="639227"/>
                  <a:pt x="360661" y="631508"/>
                  <a:pt x="366275" y="620281"/>
                </a:cubicBezTo>
                <a:cubicBezTo>
                  <a:pt x="369081" y="617475"/>
                  <a:pt x="371537" y="614317"/>
                  <a:pt x="373642" y="610809"/>
                </a:cubicBezTo>
                <a:cubicBezTo>
                  <a:pt x="375747" y="607300"/>
                  <a:pt x="378203" y="604844"/>
                  <a:pt x="381010" y="603441"/>
                </a:cubicBezTo>
                <a:cubicBezTo>
                  <a:pt x="383816" y="599231"/>
                  <a:pt x="386974" y="594670"/>
                  <a:pt x="390482" y="589758"/>
                </a:cubicBezTo>
                <a:cubicBezTo>
                  <a:pt x="393991" y="584847"/>
                  <a:pt x="397148" y="580286"/>
                  <a:pt x="399955" y="576076"/>
                </a:cubicBezTo>
                <a:cubicBezTo>
                  <a:pt x="402762" y="573269"/>
                  <a:pt x="406621" y="569761"/>
                  <a:pt x="411533" y="565551"/>
                </a:cubicBezTo>
                <a:cubicBezTo>
                  <a:pt x="416444" y="561341"/>
                  <a:pt x="419602" y="556429"/>
                  <a:pt x="421005" y="550816"/>
                </a:cubicBezTo>
                <a:cubicBezTo>
                  <a:pt x="423812" y="543799"/>
                  <a:pt x="426969" y="538185"/>
                  <a:pt x="430478" y="533975"/>
                </a:cubicBezTo>
                <a:cubicBezTo>
                  <a:pt x="433986" y="529765"/>
                  <a:pt x="437144" y="525555"/>
                  <a:pt x="439950" y="521345"/>
                </a:cubicBezTo>
                <a:cubicBezTo>
                  <a:pt x="446967" y="514329"/>
                  <a:pt x="451177" y="508715"/>
                  <a:pt x="452581" y="504505"/>
                </a:cubicBezTo>
                <a:cubicBezTo>
                  <a:pt x="459597" y="490471"/>
                  <a:pt x="466614" y="480648"/>
                  <a:pt x="473631" y="475035"/>
                </a:cubicBezTo>
                <a:cubicBezTo>
                  <a:pt x="473631" y="473631"/>
                  <a:pt x="478543" y="465913"/>
                  <a:pt x="488366" y="451879"/>
                </a:cubicBezTo>
                <a:cubicBezTo>
                  <a:pt x="489769" y="449073"/>
                  <a:pt x="491874" y="444863"/>
                  <a:pt x="494681" y="439249"/>
                </a:cubicBezTo>
                <a:cubicBezTo>
                  <a:pt x="497488" y="433636"/>
                  <a:pt x="500996" y="430127"/>
                  <a:pt x="505206" y="428724"/>
                </a:cubicBezTo>
                <a:cubicBezTo>
                  <a:pt x="506610" y="423111"/>
                  <a:pt x="513626" y="412585"/>
                  <a:pt x="526256" y="397149"/>
                </a:cubicBezTo>
                <a:lnTo>
                  <a:pt x="536782" y="376098"/>
                </a:lnTo>
                <a:cubicBezTo>
                  <a:pt x="539588" y="367678"/>
                  <a:pt x="546605" y="359258"/>
                  <a:pt x="557832" y="350838"/>
                </a:cubicBezTo>
                <a:cubicBezTo>
                  <a:pt x="564849" y="341015"/>
                  <a:pt x="570813" y="331191"/>
                  <a:pt x="575725" y="321368"/>
                </a:cubicBezTo>
                <a:cubicBezTo>
                  <a:pt x="580636" y="311544"/>
                  <a:pt x="585899" y="303124"/>
                  <a:pt x="591512" y="296107"/>
                </a:cubicBezTo>
                <a:lnTo>
                  <a:pt x="606247" y="277162"/>
                </a:lnTo>
                <a:cubicBezTo>
                  <a:pt x="610457" y="270146"/>
                  <a:pt x="613264" y="262427"/>
                  <a:pt x="614667" y="254007"/>
                </a:cubicBezTo>
                <a:cubicBezTo>
                  <a:pt x="617474" y="251200"/>
                  <a:pt x="622737" y="245236"/>
                  <a:pt x="630455" y="236114"/>
                </a:cubicBezTo>
                <a:cubicBezTo>
                  <a:pt x="638174" y="226993"/>
                  <a:pt x="643436" y="218222"/>
                  <a:pt x="646243" y="209801"/>
                </a:cubicBezTo>
                <a:cubicBezTo>
                  <a:pt x="649050" y="205591"/>
                  <a:pt x="653610" y="198925"/>
                  <a:pt x="659926" y="189804"/>
                </a:cubicBezTo>
                <a:cubicBezTo>
                  <a:pt x="666241" y="180682"/>
                  <a:pt x="669398" y="171209"/>
                  <a:pt x="669398" y="161386"/>
                </a:cubicBezTo>
                <a:lnTo>
                  <a:pt x="669398" y="155071"/>
                </a:lnTo>
                <a:cubicBezTo>
                  <a:pt x="669398" y="146651"/>
                  <a:pt x="665890" y="135424"/>
                  <a:pt x="658873" y="121390"/>
                </a:cubicBezTo>
                <a:cubicBezTo>
                  <a:pt x="656066" y="121390"/>
                  <a:pt x="656066" y="119987"/>
                  <a:pt x="658873" y="117180"/>
                </a:cubicBezTo>
                <a:cubicBezTo>
                  <a:pt x="657470" y="104550"/>
                  <a:pt x="654312" y="96832"/>
                  <a:pt x="649400" y="94025"/>
                </a:cubicBezTo>
                <a:cubicBezTo>
                  <a:pt x="644489" y="91218"/>
                  <a:pt x="641331" y="89815"/>
                  <a:pt x="639928" y="89815"/>
                </a:cubicBezTo>
                <a:cubicBezTo>
                  <a:pt x="638524" y="88412"/>
                  <a:pt x="637823" y="84903"/>
                  <a:pt x="637823" y="79290"/>
                </a:cubicBezTo>
                <a:cubicBezTo>
                  <a:pt x="637823" y="79290"/>
                  <a:pt x="637823" y="78939"/>
                  <a:pt x="637823" y="78237"/>
                </a:cubicBezTo>
                <a:cubicBezTo>
                  <a:pt x="637823" y="77536"/>
                  <a:pt x="637823" y="77185"/>
                  <a:pt x="637823" y="77185"/>
                </a:cubicBezTo>
                <a:cubicBezTo>
                  <a:pt x="642033" y="77185"/>
                  <a:pt x="644138" y="79992"/>
                  <a:pt x="644138" y="85605"/>
                </a:cubicBezTo>
                <a:close/>
                <a:moveTo>
                  <a:pt x="1591268" y="220"/>
                </a:moveTo>
                <a:cubicBezTo>
                  <a:pt x="1594513" y="658"/>
                  <a:pt x="1598065" y="1755"/>
                  <a:pt x="1601924" y="3509"/>
                </a:cubicBezTo>
                <a:lnTo>
                  <a:pt x="1652445" y="30874"/>
                </a:lnTo>
                <a:cubicBezTo>
                  <a:pt x="1663672" y="36488"/>
                  <a:pt x="1672092" y="39996"/>
                  <a:pt x="1677705" y="41399"/>
                </a:cubicBezTo>
                <a:cubicBezTo>
                  <a:pt x="1690335" y="44206"/>
                  <a:pt x="1700159" y="50521"/>
                  <a:pt x="1707175" y="60345"/>
                </a:cubicBezTo>
                <a:cubicBezTo>
                  <a:pt x="1714192" y="70168"/>
                  <a:pt x="1716999" y="80693"/>
                  <a:pt x="1715596" y="91920"/>
                </a:cubicBezTo>
                <a:lnTo>
                  <a:pt x="1715596" y="98235"/>
                </a:lnTo>
                <a:cubicBezTo>
                  <a:pt x="1715596" y="105252"/>
                  <a:pt x="1720507" y="111567"/>
                  <a:pt x="1730331" y="117180"/>
                </a:cubicBezTo>
                <a:cubicBezTo>
                  <a:pt x="1734541" y="118584"/>
                  <a:pt x="1747872" y="124899"/>
                  <a:pt x="1770326" y="136126"/>
                </a:cubicBezTo>
                <a:cubicBezTo>
                  <a:pt x="1780150" y="141739"/>
                  <a:pt x="1785061" y="149457"/>
                  <a:pt x="1785061" y="159281"/>
                </a:cubicBezTo>
                <a:cubicBezTo>
                  <a:pt x="1787868" y="174718"/>
                  <a:pt x="1792780" y="188050"/>
                  <a:pt x="1799797" y="199276"/>
                </a:cubicBezTo>
                <a:cubicBezTo>
                  <a:pt x="1809620" y="216117"/>
                  <a:pt x="1814532" y="230150"/>
                  <a:pt x="1814532" y="241377"/>
                </a:cubicBezTo>
                <a:cubicBezTo>
                  <a:pt x="1814532" y="248394"/>
                  <a:pt x="1811725" y="257515"/>
                  <a:pt x="1806112" y="268742"/>
                </a:cubicBezTo>
                <a:cubicBezTo>
                  <a:pt x="1803305" y="272952"/>
                  <a:pt x="1798744" y="277162"/>
                  <a:pt x="1792429" y="281372"/>
                </a:cubicBezTo>
                <a:cubicBezTo>
                  <a:pt x="1786114" y="285582"/>
                  <a:pt x="1781553" y="288389"/>
                  <a:pt x="1778746" y="289792"/>
                </a:cubicBezTo>
                <a:cubicBezTo>
                  <a:pt x="1775940" y="292599"/>
                  <a:pt x="1773835" y="295055"/>
                  <a:pt x="1772431" y="297160"/>
                </a:cubicBezTo>
                <a:cubicBezTo>
                  <a:pt x="1771028" y="299265"/>
                  <a:pt x="1769625" y="301019"/>
                  <a:pt x="1768221" y="302423"/>
                </a:cubicBezTo>
                <a:cubicBezTo>
                  <a:pt x="1765415" y="308036"/>
                  <a:pt x="1759099" y="315754"/>
                  <a:pt x="1749276" y="325578"/>
                </a:cubicBezTo>
                <a:cubicBezTo>
                  <a:pt x="1743663" y="331191"/>
                  <a:pt x="1736295" y="337857"/>
                  <a:pt x="1727173" y="345576"/>
                </a:cubicBezTo>
                <a:cubicBezTo>
                  <a:pt x="1718051" y="353294"/>
                  <a:pt x="1711385" y="359960"/>
                  <a:pt x="1707175" y="365573"/>
                </a:cubicBezTo>
                <a:cubicBezTo>
                  <a:pt x="1701562" y="371187"/>
                  <a:pt x="1694896" y="378905"/>
                  <a:pt x="1687178" y="388729"/>
                </a:cubicBezTo>
                <a:cubicBezTo>
                  <a:pt x="1679459" y="398552"/>
                  <a:pt x="1672793" y="406270"/>
                  <a:pt x="1667180" y="411884"/>
                </a:cubicBezTo>
                <a:cubicBezTo>
                  <a:pt x="1664373" y="414691"/>
                  <a:pt x="1661567" y="417146"/>
                  <a:pt x="1658760" y="419252"/>
                </a:cubicBezTo>
                <a:cubicBezTo>
                  <a:pt x="1655953" y="421356"/>
                  <a:pt x="1653146" y="423812"/>
                  <a:pt x="1650340" y="426619"/>
                </a:cubicBezTo>
                <a:lnTo>
                  <a:pt x="1616659" y="458194"/>
                </a:lnTo>
                <a:cubicBezTo>
                  <a:pt x="1615256" y="459598"/>
                  <a:pt x="1614203" y="461001"/>
                  <a:pt x="1613502" y="462405"/>
                </a:cubicBezTo>
                <a:cubicBezTo>
                  <a:pt x="1612800" y="463808"/>
                  <a:pt x="1611748" y="465211"/>
                  <a:pt x="1610344" y="466615"/>
                </a:cubicBezTo>
                <a:cubicBezTo>
                  <a:pt x="1606134" y="466615"/>
                  <a:pt x="1599819" y="468720"/>
                  <a:pt x="1591399" y="472930"/>
                </a:cubicBezTo>
                <a:cubicBezTo>
                  <a:pt x="1582979" y="477140"/>
                  <a:pt x="1575260" y="477841"/>
                  <a:pt x="1568244" y="475035"/>
                </a:cubicBezTo>
                <a:lnTo>
                  <a:pt x="1564034" y="481350"/>
                </a:lnTo>
                <a:lnTo>
                  <a:pt x="1557719" y="483455"/>
                </a:lnTo>
                <a:cubicBezTo>
                  <a:pt x="1554912" y="482051"/>
                  <a:pt x="1550000" y="481350"/>
                  <a:pt x="1542984" y="481350"/>
                </a:cubicBezTo>
                <a:cubicBezTo>
                  <a:pt x="1538773" y="481350"/>
                  <a:pt x="1533160" y="482753"/>
                  <a:pt x="1526143" y="485560"/>
                </a:cubicBezTo>
                <a:cubicBezTo>
                  <a:pt x="1519127" y="488366"/>
                  <a:pt x="1513513" y="490471"/>
                  <a:pt x="1509303" y="491875"/>
                </a:cubicBezTo>
                <a:cubicBezTo>
                  <a:pt x="1500883" y="496085"/>
                  <a:pt x="1490358" y="498190"/>
                  <a:pt x="1477728" y="498190"/>
                </a:cubicBezTo>
                <a:cubicBezTo>
                  <a:pt x="1463694" y="500997"/>
                  <a:pt x="1451766" y="505207"/>
                  <a:pt x="1441942" y="510820"/>
                </a:cubicBezTo>
                <a:cubicBezTo>
                  <a:pt x="1439136" y="512223"/>
                  <a:pt x="1435276" y="514329"/>
                  <a:pt x="1430365" y="517135"/>
                </a:cubicBezTo>
                <a:cubicBezTo>
                  <a:pt x="1425453" y="519942"/>
                  <a:pt x="1420892" y="521345"/>
                  <a:pt x="1416682" y="521345"/>
                </a:cubicBezTo>
                <a:lnTo>
                  <a:pt x="1408262" y="521345"/>
                </a:lnTo>
                <a:lnTo>
                  <a:pt x="1376687" y="519240"/>
                </a:lnTo>
                <a:cubicBezTo>
                  <a:pt x="1372477" y="519240"/>
                  <a:pt x="1366161" y="519591"/>
                  <a:pt x="1357741" y="520293"/>
                </a:cubicBezTo>
                <a:cubicBezTo>
                  <a:pt x="1349321" y="520994"/>
                  <a:pt x="1342305" y="520644"/>
                  <a:pt x="1336691" y="519240"/>
                </a:cubicBezTo>
                <a:cubicBezTo>
                  <a:pt x="1317044" y="519240"/>
                  <a:pt x="1302309" y="519942"/>
                  <a:pt x="1292485" y="521345"/>
                </a:cubicBezTo>
                <a:cubicBezTo>
                  <a:pt x="1274242" y="522749"/>
                  <a:pt x="1253893" y="526257"/>
                  <a:pt x="1231440" y="531870"/>
                </a:cubicBezTo>
                <a:lnTo>
                  <a:pt x="1225125" y="531870"/>
                </a:lnTo>
                <a:cubicBezTo>
                  <a:pt x="1240562" y="520644"/>
                  <a:pt x="1259156" y="512223"/>
                  <a:pt x="1280908" y="506610"/>
                </a:cubicBezTo>
                <a:cubicBezTo>
                  <a:pt x="1302660" y="500997"/>
                  <a:pt x="1317746" y="496787"/>
                  <a:pt x="1326166" y="493980"/>
                </a:cubicBezTo>
                <a:cubicBezTo>
                  <a:pt x="1288276" y="489770"/>
                  <a:pt x="1251087" y="500997"/>
                  <a:pt x="1214600" y="527660"/>
                </a:cubicBezTo>
                <a:lnTo>
                  <a:pt x="1212495" y="523450"/>
                </a:lnTo>
                <a:cubicBezTo>
                  <a:pt x="1234948" y="506610"/>
                  <a:pt x="1253192" y="493980"/>
                  <a:pt x="1267225" y="485560"/>
                </a:cubicBezTo>
                <a:lnTo>
                  <a:pt x="1300906" y="468720"/>
                </a:lnTo>
                <a:cubicBezTo>
                  <a:pt x="1307922" y="465913"/>
                  <a:pt x="1313887" y="459598"/>
                  <a:pt x="1318798" y="449774"/>
                </a:cubicBezTo>
                <a:cubicBezTo>
                  <a:pt x="1323710" y="439951"/>
                  <a:pt x="1328271" y="432934"/>
                  <a:pt x="1332481" y="428724"/>
                </a:cubicBezTo>
                <a:cubicBezTo>
                  <a:pt x="1336691" y="421707"/>
                  <a:pt x="1338796" y="416796"/>
                  <a:pt x="1338796" y="413989"/>
                </a:cubicBezTo>
                <a:cubicBezTo>
                  <a:pt x="1338796" y="408375"/>
                  <a:pt x="1335989" y="401359"/>
                  <a:pt x="1330376" y="392939"/>
                </a:cubicBezTo>
                <a:cubicBezTo>
                  <a:pt x="1327569" y="390132"/>
                  <a:pt x="1326166" y="385220"/>
                  <a:pt x="1326166" y="378204"/>
                </a:cubicBezTo>
                <a:cubicBezTo>
                  <a:pt x="1326166" y="371187"/>
                  <a:pt x="1325815" y="365924"/>
                  <a:pt x="1325113" y="362416"/>
                </a:cubicBezTo>
                <a:cubicBezTo>
                  <a:pt x="1324412" y="358907"/>
                  <a:pt x="1321956" y="357153"/>
                  <a:pt x="1317746" y="357153"/>
                </a:cubicBezTo>
                <a:lnTo>
                  <a:pt x="1300906" y="361363"/>
                </a:lnTo>
                <a:cubicBezTo>
                  <a:pt x="1298099" y="352943"/>
                  <a:pt x="1293187" y="347681"/>
                  <a:pt x="1286170" y="345576"/>
                </a:cubicBezTo>
                <a:cubicBezTo>
                  <a:pt x="1279154" y="343471"/>
                  <a:pt x="1274242" y="341716"/>
                  <a:pt x="1271435" y="340313"/>
                </a:cubicBezTo>
                <a:cubicBezTo>
                  <a:pt x="1260209" y="334700"/>
                  <a:pt x="1246877" y="327683"/>
                  <a:pt x="1231440" y="319263"/>
                </a:cubicBezTo>
                <a:cubicBezTo>
                  <a:pt x="1216003" y="310843"/>
                  <a:pt x="1203373" y="303826"/>
                  <a:pt x="1193549" y="298213"/>
                </a:cubicBezTo>
                <a:cubicBezTo>
                  <a:pt x="1189339" y="296809"/>
                  <a:pt x="1185480" y="295406"/>
                  <a:pt x="1181972" y="294003"/>
                </a:cubicBezTo>
                <a:cubicBezTo>
                  <a:pt x="1178463" y="292599"/>
                  <a:pt x="1175306" y="291196"/>
                  <a:pt x="1172499" y="289792"/>
                </a:cubicBezTo>
                <a:cubicBezTo>
                  <a:pt x="1171096" y="288389"/>
                  <a:pt x="1169342" y="287687"/>
                  <a:pt x="1167237" y="287687"/>
                </a:cubicBezTo>
                <a:cubicBezTo>
                  <a:pt x="1165132" y="287687"/>
                  <a:pt x="1163378" y="286986"/>
                  <a:pt x="1161974" y="285582"/>
                </a:cubicBezTo>
                <a:cubicBezTo>
                  <a:pt x="1159167" y="284179"/>
                  <a:pt x="1153554" y="280320"/>
                  <a:pt x="1145134" y="274005"/>
                </a:cubicBezTo>
                <a:cubicBezTo>
                  <a:pt x="1136714" y="267690"/>
                  <a:pt x="1127592" y="263831"/>
                  <a:pt x="1117769" y="262427"/>
                </a:cubicBezTo>
                <a:lnTo>
                  <a:pt x="1117769" y="260322"/>
                </a:lnTo>
                <a:cubicBezTo>
                  <a:pt x="1113558" y="250499"/>
                  <a:pt x="1104787" y="241026"/>
                  <a:pt x="1091456" y="231904"/>
                </a:cubicBezTo>
                <a:cubicBezTo>
                  <a:pt x="1078124" y="222782"/>
                  <a:pt x="1069353" y="215415"/>
                  <a:pt x="1065143" y="209801"/>
                </a:cubicBezTo>
                <a:cubicBezTo>
                  <a:pt x="1059530" y="204188"/>
                  <a:pt x="1052513" y="198925"/>
                  <a:pt x="1044093" y="194014"/>
                </a:cubicBezTo>
                <a:cubicBezTo>
                  <a:pt x="1035673" y="189102"/>
                  <a:pt x="1028656" y="184541"/>
                  <a:pt x="1023042" y="180331"/>
                </a:cubicBezTo>
                <a:cubicBezTo>
                  <a:pt x="1018832" y="173314"/>
                  <a:pt x="1016727" y="167701"/>
                  <a:pt x="1016727" y="163491"/>
                </a:cubicBezTo>
                <a:lnTo>
                  <a:pt x="1018832" y="155071"/>
                </a:lnTo>
                <a:cubicBezTo>
                  <a:pt x="1018832" y="149457"/>
                  <a:pt x="1014622" y="143844"/>
                  <a:pt x="1006202" y="138231"/>
                </a:cubicBezTo>
                <a:lnTo>
                  <a:pt x="997782" y="131916"/>
                </a:lnTo>
                <a:cubicBezTo>
                  <a:pt x="986555" y="127706"/>
                  <a:pt x="983047" y="123496"/>
                  <a:pt x="987257" y="119285"/>
                </a:cubicBezTo>
                <a:cubicBezTo>
                  <a:pt x="990064" y="117882"/>
                  <a:pt x="994274" y="117180"/>
                  <a:pt x="999887" y="117180"/>
                </a:cubicBezTo>
                <a:cubicBezTo>
                  <a:pt x="1005500" y="117180"/>
                  <a:pt x="1009710" y="118584"/>
                  <a:pt x="1012517" y="121390"/>
                </a:cubicBezTo>
                <a:cubicBezTo>
                  <a:pt x="1016727" y="127004"/>
                  <a:pt x="1023042" y="129811"/>
                  <a:pt x="1031462" y="129811"/>
                </a:cubicBezTo>
                <a:cubicBezTo>
                  <a:pt x="1037076" y="131214"/>
                  <a:pt x="1049004" y="134722"/>
                  <a:pt x="1067248" y="140336"/>
                </a:cubicBezTo>
                <a:lnTo>
                  <a:pt x="1109348" y="150861"/>
                </a:lnTo>
                <a:lnTo>
                  <a:pt x="1149344" y="157176"/>
                </a:lnTo>
                <a:lnTo>
                  <a:pt x="1168289" y="163491"/>
                </a:lnTo>
                <a:cubicBezTo>
                  <a:pt x="1173903" y="166298"/>
                  <a:pt x="1180218" y="167701"/>
                  <a:pt x="1187234" y="167701"/>
                </a:cubicBezTo>
                <a:lnTo>
                  <a:pt x="1197759" y="167701"/>
                </a:lnTo>
                <a:cubicBezTo>
                  <a:pt x="1208986" y="167701"/>
                  <a:pt x="1216705" y="166999"/>
                  <a:pt x="1220915" y="165596"/>
                </a:cubicBezTo>
                <a:cubicBezTo>
                  <a:pt x="1240562" y="162789"/>
                  <a:pt x="1263015" y="157176"/>
                  <a:pt x="1288276" y="148756"/>
                </a:cubicBezTo>
                <a:cubicBezTo>
                  <a:pt x="1295292" y="145949"/>
                  <a:pt x="1304765" y="143142"/>
                  <a:pt x="1316693" y="140336"/>
                </a:cubicBezTo>
                <a:cubicBezTo>
                  <a:pt x="1328622" y="137529"/>
                  <a:pt x="1338796" y="134021"/>
                  <a:pt x="1347216" y="129811"/>
                </a:cubicBezTo>
                <a:cubicBezTo>
                  <a:pt x="1361250" y="121390"/>
                  <a:pt x="1372477" y="115777"/>
                  <a:pt x="1380897" y="112970"/>
                </a:cubicBezTo>
                <a:cubicBezTo>
                  <a:pt x="1386510" y="110164"/>
                  <a:pt x="1392474" y="108059"/>
                  <a:pt x="1398789" y="106655"/>
                </a:cubicBezTo>
                <a:cubicBezTo>
                  <a:pt x="1405104" y="105252"/>
                  <a:pt x="1411068" y="103147"/>
                  <a:pt x="1416682" y="100340"/>
                </a:cubicBezTo>
                <a:cubicBezTo>
                  <a:pt x="1425102" y="98937"/>
                  <a:pt x="1437732" y="95428"/>
                  <a:pt x="1454573" y="89815"/>
                </a:cubicBezTo>
                <a:cubicBezTo>
                  <a:pt x="1467203" y="85605"/>
                  <a:pt x="1478079" y="77536"/>
                  <a:pt x="1487200" y="65607"/>
                </a:cubicBezTo>
                <a:cubicBezTo>
                  <a:pt x="1496322" y="53679"/>
                  <a:pt x="1502988" y="45609"/>
                  <a:pt x="1507198" y="41399"/>
                </a:cubicBezTo>
                <a:cubicBezTo>
                  <a:pt x="1512812" y="35786"/>
                  <a:pt x="1519828" y="27366"/>
                  <a:pt x="1528248" y="16139"/>
                </a:cubicBezTo>
                <a:lnTo>
                  <a:pt x="1534563" y="18244"/>
                </a:lnTo>
                <a:lnTo>
                  <a:pt x="1511408" y="62450"/>
                </a:lnTo>
                <a:lnTo>
                  <a:pt x="1513513" y="64555"/>
                </a:lnTo>
                <a:cubicBezTo>
                  <a:pt x="1517723" y="61748"/>
                  <a:pt x="1522635" y="59292"/>
                  <a:pt x="1528248" y="57187"/>
                </a:cubicBezTo>
                <a:cubicBezTo>
                  <a:pt x="1533862" y="55082"/>
                  <a:pt x="1538072" y="52626"/>
                  <a:pt x="1540878" y="49820"/>
                </a:cubicBezTo>
                <a:cubicBezTo>
                  <a:pt x="1554912" y="35786"/>
                  <a:pt x="1564735" y="23858"/>
                  <a:pt x="1570349" y="14034"/>
                </a:cubicBezTo>
                <a:cubicBezTo>
                  <a:pt x="1574559" y="3509"/>
                  <a:pt x="1581532" y="-1096"/>
                  <a:pt x="1591268" y="220"/>
                </a:cubicBezTo>
                <a:close/>
              </a:path>
            </a:pathLst>
          </a:custGeom>
          <a:gradFill>
            <a:gsLst>
              <a:gs pos="56000">
                <a:schemeClr val="accent2"/>
              </a:gs>
              <a:gs pos="0">
                <a:schemeClr val="accent1"/>
              </a:gs>
            </a:gsLst>
            <a:lin ang="13500000" scaled="1"/>
          </a:gradFill>
          <a:ln>
            <a:noFill/>
          </a:ln>
          <a:effectLst>
            <a:outerShdw blurRad="63500" sx="102000" sy="102000" algn="ctr" rotWithShape="0">
              <a:prstClr val="black">
                <a:alpha val="40000"/>
              </a:prstClr>
            </a:outerShdw>
          </a:effectLst>
          <a:scene3d>
            <a:camera prst="orthographicFront">
              <a:rot lat="0" lon="21599989" rev="0"/>
            </a:camera>
            <a:lightRig rig="threePt" dir="t"/>
          </a:scene3d>
          <a:sp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defTabSz="457200">
              <a:defRPr sz="16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SlideTownsoul" panose="00000500000000000000" pitchFamily="2" charset="-122"/>
                <a:ea typeface="SlideTownsoul" panose="00000500000000000000" pitchFamily="2" charset="-122"/>
              </a:defRPr>
            </a:lvl1pPr>
          </a:lstStyle>
          <a:p>
            <a:endParaRPr lang="zh-CN" altLang="en-US"/>
          </a:p>
        </p:txBody>
      </p:sp>
    </p:spTree>
    <p:extLst>
      <p:ext uri="{BB962C8B-B14F-4D97-AF65-F5344CB8AC3E}">
        <p14:creationId xmlns:p14="http://schemas.microsoft.com/office/powerpoint/2010/main" val="39548237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B0C10"/>
        </a:solidFill>
        <a:effectLst/>
      </p:bgPr>
    </p:bg>
    <p:spTree>
      <p:nvGrpSpPr>
        <p:cNvPr id="1" name=""/>
        <p:cNvGrpSpPr/>
        <p:nvPr/>
      </p:nvGrpSpPr>
      <p:grpSpPr>
        <a:xfrm>
          <a:off x="0" y="0"/>
          <a:ext cx="0" cy="0"/>
          <a:chOff x="0" y="0"/>
          <a:chExt cx="0" cy="0"/>
        </a:xfrm>
      </p:grpSpPr>
      <p:pic>
        <p:nvPicPr>
          <p:cNvPr id="116" name="图片 115">
            <a:extLst>
              <a:ext uri="{FF2B5EF4-FFF2-40B4-BE49-F238E27FC236}">
                <a16:creationId xmlns:a16="http://schemas.microsoft.com/office/drawing/2014/main" id="{DBA142BD-2B17-42E2-8D1C-1BAD4267E531}"/>
              </a:ext>
            </a:extLst>
          </p:cNvPr>
          <p:cNvPicPr>
            <a:picLocks noChangeAspect="1"/>
          </p:cNvPicPr>
          <p:nvPr/>
        </p:nvPicPr>
        <p:blipFill>
          <a:blip r:embed="rId2">
            <a:alphaModFix amt="50000"/>
            <a:duotone>
              <a:prstClr val="black"/>
              <a:schemeClr val="accent4">
                <a:tint val="45000"/>
                <a:satMod val="400000"/>
              </a:schemeClr>
            </a:duotone>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flipH="1" flipV="1">
            <a:off x="15375135" y="13825019"/>
            <a:ext cx="1979348" cy="1494608"/>
          </a:xfrm>
          <a:prstGeom prst="rect">
            <a:avLst/>
          </a:prstGeom>
        </p:spPr>
      </p:pic>
      <p:grpSp>
        <p:nvGrpSpPr>
          <p:cNvPr id="107" name="组合 106">
            <a:extLst>
              <a:ext uri="{FF2B5EF4-FFF2-40B4-BE49-F238E27FC236}">
                <a16:creationId xmlns:a16="http://schemas.microsoft.com/office/drawing/2014/main" id="{5435BDCB-EDE0-47A6-9E7E-CDFC6747A170}"/>
              </a:ext>
            </a:extLst>
          </p:cNvPr>
          <p:cNvGrpSpPr/>
          <p:nvPr/>
        </p:nvGrpSpPr>
        <p:grpSpPr>
          <a:xfrm>
            <a:off x="14564858" y="-8878530"/>
            <a:ext cx="3481953" cy="10844231"/>
            <a:chOff x="-789315" y="-2323853"/>
            <a:chExt cx="3481953" cy="10844231"/>
          </a:xfrm>
        </p:grpSpPr>
        <p:grpSp>
          <p:nvGrpSpPr>
            <p:cNvPr id="111" name="组合 110">
              <a:extLst>
                <a:ext uri="{FF2B5EF4-FFF2-40B4-BE49-F238E27FC236}">
                  <a16:creationId xmlns:a16="http://schemas.microsoft.com/office/drawing/2014/main" id="{E6B3B516-B9F1-4137-9DD6-FE2B2BC3C671}"/>
                </a:ext>
              </a:extLst>
            </p:cNvPr>
            <p:cNvGrpSpPr/>
            <p:nvPr/>
          </p:nvGrpSpPr>
          <p:grpSpPr>
            <a:xfrm>
              <a:off x="-789315" y="4036634"/>
              <a:ext cx="3481953" cy="4483744"/>
              <a:chOff x="-778002" y="4036634"/>
              <a:chExt cx="3481953" cy="4483744"/>
            </a:xfrm>
          </p:grpSpPr>
          <p:sp>
            <p:nvSpPr>
              <p:cNvPr id="118" name="等腰三角形 117">
                <a:extLst>
                  <a:ext uri="{FF2B5EF4-FFF2-40B4-BE49-F238E27FC236}">
                    <a16:creationId xmlns:a16="http://schemas.microsoft.com/office/drawing/2014/main" id="{567C19B7-6015-4FBE-BB0E-77056DF69DFB}"/>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等腰三角形 118">
                <a:extLst>
                  <a:ext uri="{FF2B5EF4-FFF2-40B4-BE49-F238E27FC236}">
                    <a16:creationId xmlns:a16="http://schemas.microsoft.com/office/drawing/2014/main" id="{19FE73EB-9C79-4593-B100-66F23E23773B}"/>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 name="组合 111">
              <a:extLst>
                <a:ext uri="{FF2B5EF4-FFF2-40B4-BE49-F238E27FC236}">
                  <a16:creationId xmlns:a16="http://schemas.microsoft.com/office/drawing/2014/main" id="{DA9F25E6-FD86-4905-BE70-129FC078964F}"/>
                </a:ext>
              </a:extLst>
            </p:cNvPr>
            <p:cNvGrpSpPr/>
            <p:nvPr/>
          </p:nvGrpSpPr>
          <p:grpSpPr>
            <a:xfrm flipH="1" flipV="1">
              <a:off x="-789315" y="-2323853"/>
              <a:ext cx="3481953" cy="4483744"/>
              <a:chOff x="-778002" y="4036634"/>
              <a:chExt cx="3481953" cy="4483744"/>
            </a:xfrm>
          </p:grpSpPr>
          <p:sp>
            <p:nvSpPr>
              <p:cNvPr id="113" name="等腰三角形 112">
                <a:extLst>
                  <a:ext uri="{FF2B5EF4-FFF2-40B4-BE49-F238E27FC236}">
                    <a16:creationId xmlns:a16="http://schemas.microsoft.com/office/drawing/2014/main" id="{E853537C-2863-4BF9-BB7C-4D62E27B124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等腰三角形 114">
                <a:extLst>
                  <a:ext uri="{FF2B5EF4-FFF2-40B4-BE49-F238E27FC236}">
                    <a16:creationId xmlns:a16="http://schemas.microsoft.com/office/drawing/2014/main" id="{0084353D-D793-4CE9-9417-5FEA1A85F481}"/>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 name="组合 1">
            <a:extLst>
              <a:ext uri="{FF2B5EF4-FFF2-40B4-BE49-F238E27FC236}">
                <a16:creationId xmlns:a16="http://schemas.microsoft.com/office/drawing/2014/main" id="{6330CEB5-71F2-4891-B0FE-62D0707E36DD}"/>
              </a:ext>
            </a:extLst>
          </p:cNvPr>
          <p:cNvGrpSpPr/>
          <p:nvPr/>
        </p:nvGrpSpPr>
        <p:grpSpPr>
          <a:xfrm>
            <a:off x="7362755" y="1450592"/>
            <a:ext cx="1772067" cy="1343174"/>
            <a:chOff x="1519068" y="-3658899"/>
            <a:chExt cx="1772067" cy="1343174"/>
          </a:xfrm>
        </p:grpSpPr>
        <p:sp>
          <p:nvSpPr>
            <p:cNvPr id="82" name="等腰三角形 81">
              <a:extLst>
                <a:ext uri="{FF2B5EF4-FFF2-40B4-BE49-F238E27FC236}">
                  <a16:creationId xmlns:a16="http://schemas.microsoft.com/office/drawing/2014/main" id="{1E650D63-0590-4655-B582-53937B5E0C21}"/>
                </a:ext>
              </a:extLst>
            </p:cNvPr>
            <p:cNvSpPr/>
            <p:nvPr/>
          </p:nvSpPr>
          <p:spPr>
            <a:xfrm rot="2885504">
              <a:off x="1846926" y="-3759935"/>
              <a:ext cx="1116352" cy="1772067"/>
            </a:xfrm>
            <a:prstGeom prst="triangle">
              <a:avLst/>
            </a:prstGeom>
            <a:gradFill>
              <a:gsLst>
                <a:gs pos="0">
                  <a:srgbClr val="E3BD7A">
                    <a:alpha val="4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0CB48496-5DD7-4900-807C-EB3E2377B5B7}"/>
                </a:ext>
              </a:extLst>
            </p:cNvPr>
            <p:cNvSpPr/>
            <p:nvPr/>
          </p:nvSpPr>
          <p:spPr>
            <a:xfrm>
              <a:off x="2745156" y="-3658899"/>
              <a:ext cx="474121" cy="474115"/>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pic>
        <p:nvPicPr>
          <p:cNvPr id="94" name="图片 93">
            <a:extLst>
              <a:ext uri="{FF2B5EF4-FFF2-40B4-BE49-F238E27FC236}">
                <a16:creationId xmlns:a16="http://schemas.microsoft.com/office/drawing/2014/main" id="{E9C3DF11-EEE3-4D9D-9844-7AA33A6DC428}"/>
              </a:ext>
            </a:extLst>
          </p:cNvPr>
          <p:cNvPicPr>
            <a:picLocks noChangeAspect="1"/>
          </p:cNvPicPr>
          <p:nvPr/>
        </p:nvPicPr>
        <p:blipFill>
          <a:blip r:embed="rId4">
            <a:alphaModFix amt="50000"/>
            <a:extLst>
              <a:ext uri="{28A0092B-C50C-407E-A947-70E740481C1C}">
                <a14:useLocalDpi xmlns:a14="http://schemas.microsoft.com/office/drawing/2010/main" val="0"/>
              </a:ext>
            </a:extLst>
          </a:blip>
          <a:stretch>
            <a:fillRect/>
          </a:stretch>
        </p:blipFill>
        <p:spPr>
          <a:xfrm rot="20809858">
            <a:off x="5875682" y="3067198"/>
            <a:ext cx="2863482" cy="1523194"/>
          </a:xfrm>
          <a:prstGeom prst="rect">
            <a:avLst/>
          </a:prstGeom>
        </p:spPr>
      </p:pic>
      <p:grpSp>
        <p:nvGrpSpPr>
          <p:cNvPr id="3" name="组合 2">
            <a:extLst>
              <a:ext uri="{FF2B5EF4-FFF2-40B4-BE49-F238E27FC236}">
                <a16:creationId xmlns:a16="http://schemas.microsoft.com/office/drawing/2014/main" id="{E871139B-18FA-4C8A-A792-C044413D8620}"/>
              </a:ext>
            </a:extLst>
          </p:cNvPr>
          <p:cNvGrpSpPr/>
          <p:nvPr/>
        </p:nvGrpSpPr>
        <p:grpSpPr>
          <a:xfrm rot="20700000">
            <a:off x="2550869" y="1410451"/>
            <a:ext cx="1360240" cy="1999926"/>
            <a:chOff x="-3293488" y="-3613861"/>
            <a:chExt cx="1360240" cy="1999926"/>
          </a:xfrm>
        </p:grpSpPr>
        <p:sp>
          <p:nvSpPr>
            <p:cNvPr id="81" name="等腰三角形 80">
              <a:extLst>
                <a:ext uri="{FF2B5EF4-FFF2-40B4-BE49-F238E27FC236}">
                  <a16:creationId xmlns:a16="http://schemas.microsoft.com/office/drawing/2014/main" id="{CBF75780-D597-4422-9EA3-8316AA2AEE19}"/>
                </a:ext>
              </a:extLst>
            </p:cNvPr>
            <p:cNvSpPr/>
            <p:nvPr/>
          </p:nvSpPr>
          <p:spPr>
            <a:xfrm rot="19492536">
              <a:off x="-3049600" y="-3386002"/>
              <a:ext cx="1116352" cy="1772067"/>
            </a:xfrm>
            <a:prstGeom prst="triangle">
              <a:avLst/>
            </a:prstGeom>
            <a:gradFill>
              <a:gsLst>
                <a:gs pos="0">
                  <a:srgbClr val="E3BD7A">
                    <a:alpha val="3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F6EE654E-7D88-44A8-920C-9A820114B31C}"/>
                </a:ext>
              </a:extLst>
            </p:cNvPr>
            <p:cNvSpPr/>
            <p:nvPr/>
          </p:nvSpPr>
          <p:spPr>
            <a:xfrm>
              <a:off x="-3293488" y="-3613861"/>
              <a:ext cx="802064" cy="80205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4" name="组合 3">
            <a:extLst>
              <a:ext uri="{FF2B5EF4-FFF2-40B4-BE49-F238E27FC236}">
                <a16:creationId xmlns:a16="http://schemas.microsoft.com/office/drawing/2014/main" id="{60EC6755-4213-49AC-9168-1C9D96020DAF}"/>
              </a:ext>
            </a:extLst>
          </p:cNvPr>
          <p:cNvGrpSpPr/>
          <p:nvPr/>
        </p:nvGrpSpPr>
        <p:grpSpPr>
          <a:xfrm>
            <a:off x="5697967" y="717798"/>
            <a:ext cx="1116352" cy="1940055"/>
            <a:chOff x="-204234" y="-4045758"/>
            <a:chExt cx="1116352" cy="1940055"/>
          </a:xfrm>
        </p:grpSpPr>
        <p:sp>
          <p:nvSpPr>
            <p:cNvPr id="97" name="等腰三角形 96">
              <a:extLst>
                <a:ext uri="{FF2B5EF4-FFF2-40B4-BE49-F238E27FC236}">
                  <a16:creationId xmlns:a16="http://schemas.microsoft.com/office/drawing/2014/main" id="{99516B78-050C-4173-84FE-C3C57E0C1AC4}"/>
                </a:ext>
              </a:extLst>
            </p:cNvPr>
            <p:cNvSpPr/>
            <p:nvPr/>
          </p:nvSpPr>
          <p:spPr>
            <a:xfrm rot="566848">
              <a:off x="-204234" y="-3877770"/>
              <a:ext cx="1116352" cy="1772067"/>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id="{AB30EFD7-97D9-4806-8552-CC275E6E25A2}"/>
                </a:ext>
              </a:extLst>
            </p:cNvPr>
            <p:cNvSpPr/>
            <p:nvPr/>
          </p:nvSpPr>
          <p:spPr>
            <a:xfrm rot="756286">
              <a:off x="321856" y="-4045758"/>
              <a:ext cx="336954" cy="336950"/>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5" name="组合 4">
            <a:extLst>
              <a:ext uri="{FF2B5EF4-FFF2-40B4-BE49-F238E27FC236}">
                <a16:creationId xmlns:a16="http://schemas.microsoft.com/office/drawing/2014/main" id="{BBE7BF51-E403-4CFB-AAD2-0C8794E28694}"/>
              </a:ext>
            </a:extLst>
          </p:cNvPr>
          <p:cNvGrpSpPr/>
          <p:nvPr/>
        </p:nvGrpSpPr>
        <p:grpSpPr>
          <a:xfrm>
            <a:off x="5425794" y="4287303"/>
            <a:ext cx="568374" cy="1176213"/>
            <a:chOff x="-879019" y="-3877445"/>
            <a:chExt cx="568374" cy="1176213"/>
          </a:xfrm>
        </p:grpSpPr>
        <p:sp>
          <p:nvSpPr>
            <p:cNvPr id="98" name="等腰三角形 97">
              <a:extLst>
                <a:ext uri="{FF2B5EF4-FFF2-40B4-BE49-F238E27FC236}">
                  <a16:creationId xmlns:a16="http://schemas.microsoft.com/office/drawing/2014/main" id="{8C48340F-3C03-4477-84F1-4609B07079CC}"/>
                </a:ext>
              </a:extLst>
            </p:cNvPr>
            <p:cNvSpPr/>
            <p:nvPr/>
          </p:nvSpPr>
          <p:spPr>
            <a:xfrm rot="20416529">
              <a:off x="-879019" y="-3835166"/>
              <a:ext cx="568374" cy="1133934"/>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7A1913AB-7318-4708-99A9-8BED7BDA1C13}"/>
                </a:ext>
              </a:extLst>
            </p:cNvPr>
            <p:cNvSpPr/>
            <p:nvPr/>
          </p:nvSpPr>
          <p:spPr>
            <a:xfrm rot="20700000">
              <a:off x="-869494" y="-3877445"/>
              <a:ext cx="190448" cy="190446"/>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pic>
        <p:nvPicPr>
          <p:cNvPr id="8" name="图片 7" descr="图片包含 杯子, 游戏机, 桌子, 空气&#10;&#10;描述已自动生成">
            <a:extLst>
              <a:ext uri="{FF2B5EF4-FFF2-40B4-BE49-F238E27FC236}">
                <a16:creationId xmlns:a16="http://schemas.microsoft.com/office/drawing/2014/main" id="{52596161-9772-4E8A-8EDD-899A9950677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29207" y="3387662"/>
            <a:ext cx="2013698" cy="1856105"/>
          </a:xfrm>
          <a:prstGeom prst="rect">
            <a:avLst/>
          </a:prstGeom>
        </p:spPr>
      </p:pic>
      <p:pic>
        <p:nvPicPr>
          <p:cNvPr id="26" name="图片 25" descr="图片包含 杯子, 桌子, 黄色, 一半&#10;&#10;描述已自动生成">
            <a:extLst>
              <a:ext uri="{FF2B5EF4-FFF2-40B4-BE49-F238E27FC236}">
                <a16:creationId xmlns:a16="http://schemas.microsoft.com/office/drawing/2014/main" id="{45088F0E-D2A3-4BF1-86B2-2716FFDF342E}"/>
              </a:ext>
            </a:extLst>
          </p:cNvPr>
          <p:cNvPicPr>
            <a:picLocks noChangeAspect="1"/>
          </p:cNvPicPr>
          <p:nvPr/>
        </p:nvPicPr>
        <p:blipFill rotWithShape="1">
          <a:blip r:embed="rId6">
            <a:extLst>
              <a:ext uri="{28A0092B-C50C-407E-A947-70E740481C1C}">
                <a14:useLocalDpi xmlns:a14="http://schemas.microsoft.com/office/drawing/2010/main" val="0"/>
              </a:ext>
            </a:extLst>
          </a:blip>
          <a:srcRect l="23608" t="15859" r="19769" b="69062"/>
          <a:stretch/>
        </p:blipFill>
        <p:spPr>
          <a:xfrm>
            <a:off x="-16304" y="2457114"/>
            <a:ext cx="12208304" cy="4400887"/>
          </a:xfrm>
          <a:prstGeom prst="rect">
            <a:avLst/>
          </a:prstGeom>
        </p:spPr>
      </p:pic>
      <p:sp>
        <p:nvSpPr>
          <p:cNvPr id="65" name="文本框 64">
            <a:extLst>
              <a:ext uri="{FF2B5EF4-FFF2-40B4-BE49-F238E27FC236}">
                <a16:creationId xmlns:a16="http://schemas.microsoft.com/office/drawing/2014/main" id="{FDB89526-5A67-4B9A-84A3-12064D38CF2D}"/>
              </a:ext>
            </a:extLst>
          </p:cNvPr>
          <p:cNvSpPr txBox="1"/>
          <p:nvPr/>
        </p:nvSpPr>
        <p:spPr>
          <a:xfrm>
            <a:off x="1579380" y="2488900"/>
            <a:ext cx="9033240" cy="1200329"/>
          </a:xfrm>
          <a:prstGeom prst="rect">
            <a:avLst/>
          </a:prstGeom>
          <a:noFill/>
        </p:spPr>
        <p:txBody>
          <a:bodyPr wrap="square" rtlCol="0">
            <a:spAutoFit/>
          </a:bodyPr>
          <a:lstStyle/>
          <a:p>
            <a:pPr algn="ctr" defTabSz="457200"/>
            <a:r>
              <a:rPr lang="zh-CN" altLang="en-US" sz="7200" b="1" spc="600">
                <a:gradFill flip="none" rotWithShape="1">
                  <a:gsLst>
                    <a:gs pos="45000">
                      <a:schemeClr val="accent2"/>
                    </a:gs>
                    <a:gs pos="0">
                      <a:schemeClr val="accent1"/>
                    </a:gs>
                  </a:gsLst>
                  <a:lin ang="13500000" scaled="1"/>
                  <a:tileRect/>
                </a:gra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大展宏图 再创辉煌</a:t>
            </a:r>
          </a:p>
        </p:txBody>
      </p:sp>
      <p:pic>
        <p:nvPicPr>
          <p:cNvPr id="103" name="图片 102">
            <a:extLst>
              <a:ext uri="{FF2B5EF4-FFF2-40B4-BE49-F238E27FC236}">
                <a16:creationId xmlns:a16="http://schemas.microsoft.com/office/drawing/2014/main" id="{4380C960-9456-4C5C-876C-161F799C4A99}"/>
              </a:ext>
            </a:extLst>
          </p:cNvPr>
          <p:cNvPicPr>
            <a:picLocks noChangeAspect="1"/>
          </p:cNvPicPr>
          <p:nvPr/>
        </p:nvPicPr>
        <p:blipFill>
          <a:blip r:embed="rId4">
            <a:alphaModFix amt="50000"/>
            <a:extLst>
              <a:ext uri="{28A0092B-C50C-407E-A947-70E740481C1C}">
                <a14:useLocalDpi xmlns:a14="http://schemas.microsoft.com/office/drawing/2010/main" val="0"/>
              </a:ext>
            </a:extLst>
          </a:blip>
          <a:stretch>
            <a:fillRect/>
          </a:stretch>
        </p:blipFill>
        <p:spPr>
          <a:xfrm rot="20809858">
            <a:off x="897273" y="2585314"/>
            <a:ext cx="2863482" cy="1523194"/>
          </a:xfrm>
          <a:prstGeom prst="rect">
            <a:avLst/>
          </a:prstGeom>
        </p:spPr>
      </p:pic>
    </p:spTree>
    <p:extLst>
      <p:ext uri="{BB962C8B-B14F-4D97-AF65-F5344CB8AC3E}">
        <p14:creationId xmlns:p14="http://schemas.microsoft.com/office/powerpoint/2010/main" val="126473439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0B0C10"/>
        </a:solidFill>
        <a:effectLst/>
      </p:bgPr>
    </p:bg>
    <p:spTree>
      <p:nvGrpSpPr>
        <p:cNvPr id="1" name=""/>
        <p:cNvGrpSpPr/>
        <p:nvPr/>
      </p:nvGrpSpPr>
      <p:grpSpPr>
        <a:xfrm>
          <a:off x="0" y="0"/>
          <a:ext cx="0" cy="0"/>
          <a:chOff x="0" y="0"/>
          <a:chExt cx="0" cy="0"/>
        </a:xfrm>
      </p:grpSpPr>
      <p:pic>
        <p:nvPicPr>
          <p:cNvPr id="116" name="图片 115">
            <a:extLst>
              <a:ext uri="{FF2B5EF4-FFF2-40B4-BE49-F238E27FC236}">
                <a16:creationId xmlns:a16="http://schemas.microsoft.com/office/drawing/2014/main" id="{DBA142BD-2B17-42E2-8D1C-1BAD4267E531}"/>
              </a:ext>
            </a:extLst>
          </p:cNvPr>
          <p:cNvPicPr>
            <a:picLocks noChangeAspect="1"/>
          </p:cNvPicPr>
          <p:nvPr/>
        </p:nvPicPr>
        <p:blipFill>
          <a:blip r:embed="rId2">
            <a:alphaModFix amt="50000"/>
            <a:duotone>
              <a:prstClr val="black"/>
              <a:schemeClr val="accent4">
                <a:tint val="45000"/>
                <a:satMod val="400000"/>
              </a:schemeClr>
            </a:duotone>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flipH="1" flipV="1">
            <a:off x="15375135" y="13825019"/>
            <a:ext cx="1979348" cy="1494608"/>
          </a:xfrm>
          <a:prstGeom prst="rect">
            <a:avLst/>
          </a:prstGeom>
        </p:spPr>
      </p:pic>
      <p:grpSp>
        <p:nvGrpSpPr>
          <p:cNvPr id="107" name="组合 106">
            <a:extLst>
              <a:ext uri="{FF2B5EF4-FFF2-40B4-BE49-F238E27FC236}">
                <a16:creationId xmlns:a16="http://schemas.microsoft.com/office/drawing/2014/main" id="{5435BDCB-EDE0-47A6-9E7E-CDFC6747A170}"/>
              </a:ext>
            </a:extLst>
          </p:cNvPr>
          <p:cNvGrpSpPr/>
          <p:nvPr/>
        </p:nvGrpSpPr>
        <p:grpSpPr>
          <a:xfrm>
            <a:off x="14564858" y="-8878530"/>
            <a:ext cx="3481953" cy="10844231"/>
            <a:chOff x="-789315" y="-2323853"/>
            <a:chExt cx="3481953" cy="10844231"/>
          </a:xfrm>
        </p:grpSpPr>
        <p:grpSp>
          <p:nvGrpSpPr>
            <p:cNvPr id="111" name="组合 110">
              <a:extLst>
                <a:ext uri="{FF2B5EF4-FFF2-40B4-BE49-F238E27FC236}">
                  <a16:creationId xmlns:a16="http://schemas.microsoft.com/office/drawing/2014/main" id="{E6B3B516-B9F1-4137-9DD6-FE2B2BC3C671}"/>
                </a:ext>
              </a:extLst>
            </p:cNvPr>
            <p:cNvGrpSpPr/>
            <p:nvPr/>
          </p:nvGrpSpPr>
          <p:grpSpPr>
            <a:xfrm>
              <a:off x="-789315" y="4036634"/>
              <a:ext cx="3481953" cy="4483744"/>
              <a:chOff x="-778002" y="4036634"/>
              <a:chExt cx="3481953" cy="4483744"/>
            </a:xfrm>
          </p:grpSpPr>
          <p:sp>
            <p:nvSpPr>
              <p:cNvPr id="118" name="等腰三角形 117">
                <a:extLst>
                  <a:ext uri="{FF2B5EF4-FFF2-40B4-BE49-F238E27FC236}">
                    <a16:creationId xmlns:a16="http://schemas.microsoft.com/office/drawing/2014/main" id="{567C19B7-6015-4FBE-BB0E-77056DF69DFB}"/>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等腰三角形 118">
                <a:extLst>
                  <a:ext uri="{FF2B5EF4-FFF2-40B4-BE49-F238E27FC236}">
                    <a16:creationId xmlns:a16="http://schemas.microsoft.com/office/drawing/2014/main" id="{19FE73EB-9C79-4593-B100-66F23E23773B}"/>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2" name="组合 111">
              <a:extLst>
                <a:ext uri="{FF2B5EF4-FFF2-40B4-BE49-F238E27FC236}">
                  <a16:creationId xmlns:a16="http://schemas.microsoft.com/office/drawing/2014/main" id="{DA9F25E6-FD86-4905-BE70-129FC078964F}"/>
                </a:ext>
              </a:extLst>
            </p:cNvPr>
            <p:cNvGrpSpPr/>
            <p:nvPr/>
          </p:nvGrpSpPr>
          <p:grpSpPr>
            <a:xfrm flipH="1" flipV="1">
              <a:off x="-789315" y="-2323853"/>
              <a:ext cx="3481953" cy="4483744"/>
              <a:chOff x="-778002" y="4036634"/>
              <a:chExt cx="3481953" cy="4483744"/>
            </a:xfrm>
          </p:grpSpPr>
          <p:sp>
            <p:nvSpPr>
              <p:cNvPr id="113" name="等腰三角形 112">
                <a:extLst>
                  <a:ext uri="{FF2B5EF4-FFF2-40B4-BE49-F238E27FC236}">
                    <a16:creationId xmlns:a16="http://schemas.microsoft.com/office/drawing/2014/main" id="{E853537C-2863-4BF9-BB7C-4D62E27B124E}"/>
                  </a:ext>
                </a:extLst>
              </p:cNvPr>
              <p:cNvSpPr/>
              <p:nvPr/>
            </p:nvSpPr>
            <p:spPr>
              <a:xfrm>
                <a:off x="-778002" y="5084203"/>
                <a:ext cx="3481953" cy="3436175"/>
              </a:xfrm>
              <a:prstGeom prst="triangle">
                <a:avLst>
                  <a:gd name="adj" fmla="val 49745"/>
                </a:avLst>
              </a:prstGeom>
              <a:noFill/>
              <a:ln w="19050" cap="rnd">
                <a:gradFill flip="none" rotWithShape="1">
                  <a:gsLst>
                    <a:gs pos="0">
                      <a:srgbClr val="E6BB66">
                        <a:alpha val="40000"/>
                      </a:srgbClr>
                    </a:gs>
                    <a:gs pos="100000">
                      <a:srgbClr val="F8E795">
                        <a:alpha val="0"/>
                      </a:srgb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等腰三角形 114">
                <a:extLst>
                  <a:ext uri="{FF2B5EF4-FFF2-40B4-BE49-F238E27FC236}">
                    <a16:creationId xmlns:a16="http://schemas.microsoft.com/office/drawing/2014/main" id="{0084353D-D793-4CE9-9417-5FEA1A85F481}"/>
                  </a:ext>
                </a:extLst>
              </p:cNvPr>
              <p:cNvSpPr/>
              <p:nvPr/>
            </p:nvSpPr>
            <p:spPr>
              <a:xfrm>
                <a:off x="-778002" y="4036634"/>
                <a:ext cx="3481953" cy="3436175"/>
              </a:xfrm>
              <a:prstGeom prst="triangle">
                <a:avLst/>
              </a:prstGeom>
              <a:noFill/>
              <a:ln w="12700" cap="rnd">
                <a:gradFill flip="none" rotWithShape="1">
                  <a:gsLst>
                    <a:gs pos="0">
                      <a:schemeClr val="bg1">
                        <a:alpha val="50000"/>
                      </a:schemeClr>
                    </a:gs>
                    <a:gs pos="100000">
                      <a:schemeClr val="bg1">
                        <a:alpha val="0"/>
                      </a:schemeClr>
                    </a:gs>
                  </a:gsLst>
                  <a:lin ang="5400000" scaled="0"/>
                  <a:tileRect/>
                </a:gra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 name="组合 1">
            <a:extLst>
              <a:ext uri="{FF2B5EF4-FFF2-40B4-BE49-F238E27FC236}">
                <a16:creationId xmlns:a16="http://schemas.microsoft.com/office/drawing/2014/main" id="{6330CEB5-71F2-4891-B0FE-62D0707E36DD}"/>
              </a:ext>
            </a:extLst>
          </p:cNvPr>
          <p:cNvGrpSpPr/>
          <p:nvPr/>
        </p:nvGrpSpPr>
        <p:grpSpPr>
          <a:xfrm>
            <a:off x="7362755" y="1450592"/>
            <a:ext cx="1772067" cy="1343174"/>
            <a:chOff x="1519068" y="-3658899"/>
            <a:chExt cx="1772067" cy="1343174"/>
          </a:xfrm>
        </p:grpSpPr>
        <p:sp>
          <p:nvSpPr>
            <p:cNvPr id="82" name="等腰三角形 81">
              <a:extLst>
                <a:ext uri="{FF2B5EF4-FFF2-40B4-BE49-F238E27FC236}">
                  <a16:creationId xmlns:a16="http://schemas.microsoft.com/office/drawing/2014/main" id="{1E650D63-0590-4655-B582-53937B5E0C21}"/>
                </a:ext>
              </a:extLst>
            </p:cNvPr>
            <p:cNvSpPr/>
            <p:nvPr/>
          </p:nvSpPr>
          <p:spPr>
            <a:xfrm rot="2885504">
              <a:off x="1846926" y="-3759935"/>
              <a:ext cx="1116352" cy="1772067"/>
            </a:xfrm>
            <a:prstGeom prst="triangle">
              <a:avLst/>
            </a:prstGeom>
            <a:gradFill>
              <a:gsLst>
                <a:gs pos="0">
                  <a:srgbClr val="E3BD7A">
                    <a:alpha val="4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a:extLst>
                <a:ext uri="{FF2B5EF4-FFF2-40B4-BE49-F238E27FC236}">
                  <a16:creationId xmlns:a16="http://schemas.microsoft.com/office/drawing/2014/main" id="{0CB48496-5DD7-4900-807C-EB3E2377B5B7}"/>
                </a:ext>
              </a:extLst>
            </p:cNvPr>
            <p:cNvSpPr/>
            <p:nvPr/>
          </p:nvSpPr>
          <p:spPr>
            <a:xfrm>
              <a:off x="2745156" y="-3658899"/>
              <a:ext cx="474121" cy="474115"/>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pic>
        <p:nvPicPr>
          <p:cNvPr id="94" name="图片 93">
            <a:extLst>
              <a:ext uri="{FF2B5EF4-FFF2-40B4-BE49-F238E27FC236}">
                <a16:creationId xmlns:a16="http://schemas.microsoft.com/office/drawing/2014/main" id="{E9C3DF11-EEE3-4D9D-9844-7AA33A6DC428}"/>
              </a:ext>
            </a:extLst>
          </p:cNvPr>
          <p:cNvPicPr>
            <a:picLocks noChangeAspect="1"/>
          </p:cNvPicPr>
          <p:nvPr/>
        </p:nvPicPr>
        <p:blipFill>
          <a:blip r:embed="rId4">
            <a:alphaModFix amt="50000"/>
            <a:extLst>
              <a:ext uri="{28A0092B-C50C-407E-A947-70E740481C1C}">
                <a14:useLocalDpi xmlns:a14="http://schemas.microsoft.com/office/drawing/2010/main" val="0"/>
              </a:ext>
            </a:extLst>
          </a:blip>
          <a:stretch>
            <a:fillRect/>
          </a:stretch>
        </p:blipFill>
        <p:spPr>
          <a:xfrm rot="20809858">
            <a:off x="5875682" y="3067198"/>
            <a:ext cx="2863482" cy="1523194"/>
          </a:xfrm>
          <a:prstGeom prst="rect">
            <a:avLst/>
          </a:prstGeom>
        </p:spPr>
      </p:pic>
      <p:grpSp>
        <p:nvGrpSpPr>
          <p:cNvPr id="3" name="组合 2">
            <a:extLst>
              <a:ext uri="{FF2B5EF4-FFF2-40B4-BE49-F238E27FC236}">
                <a16:creationId xmlns:a16="http://schemas.microsoft.com/office/drawing/2014/main" id="{E871139B-18FA-4C8A-A792-C044413D8620}"/>
              </a:ext>
            </a:extLst>
          </p:cNvPr>
          <p:cNvGrpSpPr/>
          <p:nvPr/>
        </p:nvGrpSpPr>
        <p:grpSpPr>
          <a:xfrm rot="20700000">
            <a:off x="2550869" y="1410451"/>
            <a:ext cx="1360240" cy="1999926"/>
            <a:chOff x="-3293488" y="-3613861"/>
            <a:chExt cx="1360240" cy="1999926"/>
          </a:xfrm>
        </p:grpSpPr>
        <p:sp>
          <p:nvSpPr>
            <p:cNvPr id="81" name="等腰三角形 80">
              <a:extLst>
                <a:ext uri="{FF2B5EF4-FFF2-40B4-BE49-F238E27FC236}">
                  <a16:creationId xmlns:a16="http://schemas.microsoft.com/office/drawing/2014/main" id="{CBF75780-D597-4422-9EA3-8316AA2AEE19}"/>
                </a:ext>
              </a:extLst>
            </p:cNvPr>
            <p:cNvSpPr/>
            <p:nvPr/>
          </p:nvSpPr>
          <p:spPr>
            <a:xfrm rot="19492536">
              <a:off x="-3049600" y="-3386002"/>
              <a:ext cx="1116352" cy="1772067"/>
            </a:xfrm>
            <a:prstGeom prst="triangle">
              <a:avLst/>
            </a:prstGeom>
            <a:gradFill>
              <a:gsLst>
                <a:gs pos="0">
                  <a:srgbClr val="E3BD7A">
                    <a:alpha val="3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a:extLst>
                <a:ext uri="{FF2B5EF4-FFF2-40B4-BE49-F238E27FC236}">
                  <a16:creationId xmlns:a16="http://schemas.microsoft.com/office/drawing/2014/main" id="{F6EE654E-7D88-44A8-920C-9A820114B31C}"/>
                </a:ext>
              </a:extLst>
            </p:cNvPr>
            <p:cNvSpPr/>
            <p:nvPr/>
          </p:nvSpPr>
          <p:spPr>
            <a:xfrm>
              <a:off x="-3293488" y="-3613861"/>
              <a:ext cx="802064" cy="802054"/>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4" name="组合 3">
            <a:extLst>
              <a:ext uri="{FF2B5EF4-FFF2-40B4-BE49-F238E27FC236}">
                <a16:creationId xmlns:a16="http://schemas.microsoft.com/office/drawing/2014/main" id="{60EC6755-4213-49AC-9168-1C9D96020DAF}"/>
              </a:ext>
            </a:extLst>
          </p:cNvPr>
          <p:cNvGrpSpPr/>
          <p:nvPr/>
        </p:nvGrpSpPr>
        <p:grpSpPr>
          <a:xfrm>
            <a:off x="5697967" y="717798"/>
            <a:ext cx="1116352" cy="1940055"/>
            <a:chOff x="-204234" y="-4045758"/>
            <a:chExt cx="1116352" cy="1940055"/>
          </a:xfrm>
        </p:grpSpPr>
        <p:sp>
          <p:nvSpPr>
            <p:cNvPr id="97" name="等腰三角形 96">
              <a:extLst>
                <a:ext uri="{FF2B5EF4-FFF2-40B4-BE49-F238E27FC236}">
                  <a16:creationId xmlns:a16="http://schemas.microsoft.com/office/drawing/2014/main" id="{99516B78-050C-4173-84FE-C3C57E0C1AC4}"/>
                </a:ext>
              </a:extLst>
            </p:cNvPr>
            <p:cNvSpPr/>
            <p:nvPr/>
          </p:nvSpPr>
          <p:spPr>
            <a:xfrm rot="566848">
              <a:off x="-204234" y="-3877770"/>
              <a:ext cx="1116352" cy="1772067"/>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a:extLst>
                <a:ext uri="{FF2B5EF4-FFF2-40B4-BE49-F238E27FC236}">
                  <a16:creationId xmlns:a16="http://schemas.microsoft.com/office/drawing/2014/main" id="{AB30EFD7-97D9-4806-8552-CC275E6E25A2}"/>
                </a:ext>
              </a:extLst>
            </p:cNvPr>
            <p:cNvSpPr/>
            <p:nvPr/>
          </p:nvSpPr>
          <p:spPr>
            <a:xfrm rot="756286">
              <a:off x="321856" y="-4045758"/>
              <a:ext cx="336954" cy="336950"/>
            </a:xfrm>
            <a:prstGeom prst="ellipse">
              <a:avLst/>
            </a:prstGeom>
            <a:gradFill flip="none" rotWithShape="1">
              <a:gsLst>
                <a:gs pos="0">
                  <a:schemeClr val="accent2"/>
                </a:gs>
                <a:gs pos="100000">
                  <a:schemeClr val="accent1"/>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5" name="组合 4">
            <a:extLst>
              <a:ext uri="{FF2B5EF4-FFF2-40B4-BE49-F238E27FC236}">
                <a16:creationId xmlns:a16="http://schemas.microsoft.com/office/drawing/2014/main" id="{BBE7BF51-E403-4CFB-AAD2-0C8794E28694}"/>
              </a:ext>
            </a:extLst>
          </p:cNvPr>
          <p:cNvGrpSpPr/>
          <p:nvPr/>
        </p:nvGrpSpPr>
        <p:grpSpPr>
          <a:xfrm>
            <a:off x="5425794" y="4287303"/>
            <a:ext cx="568374" cy="1176213"/>
            <a:chOff x="-879019" y="-3877445"/>
            <a:chExt cx="568374" cy="1176213"/>
          </a:xfrm>
        </p:grpSpPr>
        <p:sp>
          <p:nvSpPr>
            <p:cNvPr id="98" name="等腰三角形 97">
              <a:extLst>
                <a:ext uri="{FF2B5EF4-FFF2-40B4-BE49-F238E27FC236}">
                  <a16:creationId xmlns:a16="http://schemas.microsoft.com/office/drawing/2014/main" id="{8C48340F-3C03-4477-84F1-4609B07079CC}"/>
                </a:ext>
              </a:extLst>
            </p:cNvPr>
            <p:cNvSpPr/>
            <p:nvPr/>
          </p:nvSpPr>
          <p:spPr>
            <a:xfrm rot="20416529">
              <a:off x="-879019" y="-3835166"/>
              <a:ext cx="568374" cy="1133934"/>
            </a:xfrm>
            <a:prstGeom prst="triangle">
              <a:avLst/>
            </a:prstGeom>
            <a:gradFill>
              <a:gsLst>
                <a:gs pos="0">
                  <a:srgbClr val="E3BD7A">
                    <a:alpha val="20000"/>
                  </a:srgbClr>
                </a:gs>
                <a:gs pos="100000">
                  <a:srgbClr val="E3BD7A">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a:extLst>
                <a:ext uri="{FF2B5EF4-FFF2-40B4-BE49-F238E27FC236}">
                  <a16:creationId xmlns:a16="http://schemas.microsoft.com/office/drawing/2014/main" id="{7A1913AB-7318-4708-99A9-8BED7BDA1C13}"/>
                </a:ext>
              </a:extLst>
            </p:cNvPr>
            <p:cNvSpPr/>
            <p:nvPr/>
          </p:nvSpPr>
          <p:spPr>
            <a:xfrm rot="20700000">
              <a:off x="-869494" y="-3877445"/>
              <a:ext cx="190448" cy="190446"/>
            </a:xfrm>
            <a:prstGeom prst="ellipse">
              <a:avLst/>
            </a:prstGeom>
            <a:gradFill flip="none" rotWithShape="1">
              <a:gsLst>
                <a:gs pos="0">
                  <a:srgbClr val="F5E4C3"/>
                </a:gs>
                <a:gs pos="66000">
                  <a:srgbClr val="A28458"/>
                </a:gs>
                <a:gs pos="100000">
                  <a:srgbClr val="A28458"/>
                </a:gs>
              </a:gsLst>
              <a:lin ang="6600000" scaled="0"/>
              <a:tileRect/>
            </a:gradFill>
            <a:ln>
              <a:noFill/>
            </a:ln>
            <a:effectLst>
              <a:outerShdw blurRad="127000" sx="98000" sy="98000" algn="ctr" rotWithShape="0">
                <a:prstClr val="black">
                  <a:alpha val="3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pic>
        <p:nvPicPr>
          <p:cNvPr id="8" name="图片 7" descr="图片包含 杯子, 游戏机, 桌子, 空气&#10;&#10;描述已自动生成">
            <a:extLst>
              <a:ext uri="{FF2B5EF4-FFF2-40B4-BE49-F238E27FC236}">
                <a16:creationId xmlns:a16="http://schemas.microsoft.com/office/drawing/2014/main" id="{52596161-9772-4E8A-8EDD-899A9950677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29207" y="3387662"/>
            <a:ext cx="2013698" cy="1856105"/>
          </a:xfrm>
          <a:prstGeom prst="rect">
            <a:avLst/>
          </a:prstGeom>
        </p:spPr>
      </p:pic>
      <p:pic>
        <p:nvPicPr>
          <p:cNvPr id="26" name="图片 25" descr="图片包含 杯子, 桌子, 黄色, 一半&#10;&#10;描述已自动生成">
            <a:extLst>
              <a:ext uri="{FF2B5EF4-FFF2-40B4-BE49-F238E27FC236}">
                <a16:creationId xmlns:a16="http://schemas.microsoft.com/office/drawing/2014/main" id="{45088F0E-D2A3-4BF1-86B2-2716FFDF342E}"/>
              </a:ext>
            </a:extLst>
          </p:cNvPr>
          <p:cNvPicPr>
            <a:picLocks noChangeAspect="1"/>
          </p:cNvPicPr>
          <p:nvPr/>
        </p:nvPicPr>
        <p:blipFill rotWithShape="1">
          <a:blip r:embed="rId6">
            <a:extLst>
              <a:ext uri="{28A0092B-C50C-407E-A947-70E740481C1C}">
                <a14:useLocalDpi xmlns:a14="http://schemas.microsoft.com/office/drawing/2010/main" val="0"/>
              </a:ext>
            </a:extLst>
          </a:blip>
          <a:srcRect l="23608" t="15859" r="19769" b="69062"/>
          <a:stretch/>
        </p:blipFill>
        <p:spPr>
          <a:xfrm>
            <a:off x="-16304" y="2457114"/>
            <a:ext cx="12208304" cy="4400887"/>
          </a:xfrm>
          <a:prstGeom prst="rect">
            <a:avLst/>
          </a:prstGeom>
        </p:spPr>
      </p:pic>
      <p:sp>
        <p:nvSpPr>
          <p:cNvPr id="65" name="文本框 64">
            <a:extLst>
              <a:ext uri="{FF2B5EF4-FFF2-40B4-BE49-F238E27FC236}">
                <a16:creationId xmlns:a16="http://schemas.microsoft.com/office/drawing/2014/main" id="{FDB89526-5A67-4B9A-84A3-12064D38CF2D}"/>
              </a:ext>
            </a:extLst>
          </p:cNvPr>
          <p:cNvSpPr txBox="1"/>
          <p:nvPr/>
        </p:nvSpPr>
        <p:spPr>
          <a:xfrm>
            <a:off x="1579380" y="2458602"/>
            <a:ext cx="9033240" cy="1200329"/>
          </a:xfrm>
          <a:prstGeom prst="rect">
            <a:avLst/>
          </a:prstGeom>
          <a:noFill/>
        </p:spPr>
        <p:txBody>
          <a:bodyPr wrap="square" rtlCol="0">
            <a:spAutoFit/>
          </a:bodyPr>
          <a:lstStyle/>
          <a:p>
            <a:pPr algn="ctr" defTabSz="457200"/>
            <a:r>
              <a:rPr lang="en-US" altLang="zh-CN" sz="7200" b="1" spc="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10,000,000​</a:t>
            </a:r>
            <a:endParaRPr lang="zh-CN" altLang="en-US" sz="7200" b="1" spc="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endParaRPr>
          </a:p>
        </p:txBody>
      </p:sp>
      <p:pic>
        <p:nvPicPr>
          <p:cNvPr id="103" name="图片 102">
            <a:extLst>
              <a:ext uri="{FF2B5EF4-FFF2-40B4-BE49-F238E27FC236}">
                <a16:creationId xmlns:a16="http://schemas.microsoft.com/office/drawing/2014/main" id="{4380C960-9456-4C5C-876C-161F799C4A99}"/>
              </a:ext>
            </a:extLst>
          </p:cNvPr>
          <p:cNvPicPr>
            <a:picLocks noChangeAspect="1"/>
          </p:cNvPicPr>
          <p:nvPr/>
        </p:nvPicPr>
        <p:blipFill>
          <a:blip r:embed="rId4">
            <a:alphaModFix amt="50000"/>
            <a:extLst>
              <a:ext uri="{28A0092B-C50C-407E-A947-70E740481C1C}">
                <a14:useLocalDpi xmlns:a14="http://schemas.microsoft.com/office/drawing/2010/main" val="0"/>
              </a:ext>
            </a:extLst>
          </a:blip>
          <a:stretch>
            <a:fillRect/>
          </a:stretch>
        </p:blipFill>
        <p:spPr>
          <a:xfrm rot="20809858">
            <a:off x="897273" y="2585314"/>
            <a:ext cx="2863482" cy="1523194"/>
          </a:xfrm>
          <a:prstGeom prst="rect">
            <a:avLst/>
          </a:prstGeom>
        </p:spPr>
      </p:pic>
      <p:sp>
        <p:nvSpPr>
          <p:cNvPr id="236" name="文本框 235">
            <a:extLst>
              <a:ext uri="{FF2B5EF4-FFF2-40B4-BE49-F238E27FC236}">
                <a16:creationId xmlns:a16="http://schemas.microsoft.com/office/drawing/2014/main" id="{5F647B2E-9468-42EE-AD09-6FF1A34720EC}"/>
              </a:ext>
            </a:extLst>
          </p:cNvPr>
          <p:cNvSpPr txBox="1"/>
          <p:nvPr/>
        </p:nvSpPr>
        <p:spPr>
          <a:xfrm>
            <a:off x="3560886" y="1551597"/>
            <a:ext cx="5070229" cy="769441"/>
          </a:xfrm>
          <a:prstGeom prst="rect">
            <a:avLst/>
          </a:prstGeom>
          <a:noFill/>
        </p:spPr>
        <p:txBody>
          <a:bodyPr wrap="square" rtlCol="0">
            <a:spAutoFit/>
          </a:bodyPr>
          <a:lstStyle/>
          <a:p>
            <a:pPr algn="ctr" defTabSz="457200"/>
            <a:r>
              <a:rPr lang="zh-CN" altLang="en-US" sz="4400" b="1" spc="600">
                <a:gradFill flip="none" rotWithShape="1">
                  <a:gsLst>
                    <a:gs pos="56000">
                      <a:srgbClr val="F5E4C3"/>
                    </a:gs>
                    <a:gs pos="0">
                      <a:srgbClr val="A7692E"/>
                    </a:gs>
                    <a:gs pos="33000">
                      <a:srgbClr val="BAA280"/>
                    </a:gs>
                  </a:gsLst>
                  <a:lin ang="13500000" scaled="1"/>
                  <a:tileRect/>
                </a:gradFill>
                <a:effectLst>
                  <a:outerShdw blurRad="63500" sx="102000" sy="102000" algn="ctr" rotWithShape="0">
                    <a:prstClr val="black">
                      <a:alpha val="40000"/>
                    </a:prstClr>
                  </a:outerShdw>
                </a:effectLst>
                <a:latin typeface="微软雅黑" panose="020B0503020204020204" pitchFamily="34" charset="-122"/>
                <a:ea typeface="微软雅黑" panose="020B0503020204020204" pitchFamily="34" charset="-122"/>
              </a:rPr>
              <a:t>年销售总额</a:t>
            </a:r>
          </a:p>
        </p:txBody>
      </p:sp>
    </p:spTree>
    <p:extLst>
      <p:ext uri="{BB962C8B-B14F-4D97-AF65-F5344CB8AC3E}">
        <p14:creationId xmlns:p14="http://schemas.microsoft.com/office/powerpoint/2010/main" val="289500021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15A04FDB-4E93-4861-80B0-EC97C88AC4BF}"/>
              </a:ext>
            </a:extLst>
          </p:cNvPr>
          <p:cNvSpPr>
            <a:spLocks noGrp="1"/>
          </p:cNvSpPr>
          <p:nvPr>
            <p:ph type="body" sz="quarter" idx="10"/>
          </p:nvPr>
        </p:nvSpPr>
        <p:spPr/>
        <p:txBody>
          <a:bodyPr/>
          <a:lstStyle/>
          <a:p>
            <a:r>
              <a:rPr lang="en-US" altLang="zh-CN"/>
              <a:t>02</a:t>
            </a:r>
            <a:endParaRPr lang="zh-CN" altLang="en-US"/>
          </a:p>
        </p:txBody>
      </p:sp>
      <p:sp>
        <p:nvSpPr>
          <p:cNvPr id="3" name="文本占位符 2">
            <a:extLst>
              <a:ext uri="{FF2B5EF4-FFF2-40B4-BE49-F238E27FC236}">
                <a16:creationId xmlns:a16="http://schemas.microsoft.com/office/drawing/2014/main" id="{6FF5D9D2-3901-42F0-A913-7A4A6C269CD4}"/>
              </a:ext>
            </a:extLst>
          </p:cNvPr>
          <p:cNvSpPr>
            <a:spLocks noGrp="1"/>
          </p:cNvSpPr>
          <p:nvPr>
            <p:ph type="body" sz="quarter" idx="11"/>
          </p:nvPr>
        </p:nvSpPr>
        <p:spPr>
          <a:xfrm>
            <a:off x="4667849" y="3360729"/>
            <a:ext cx="2856303" cy="830997"/>
          </a:xfrm>
        </p:spPr>
        <p:txBody>
          <a:bodyPr/>
          <a:lstStyle/>
          <a:p>
            <a:r>
              <a:rPr lang="zh-CN" altLang="en-US"/>
              <a:t>表彰颁奖</a:t>
            </a:r>
          </a:p>
        </p:txBody>
      </p:sp>
    </p:spTree>
    <p:extLst>
      <p:ext uri="{BB962C8B-B14F-4D97-AF65-F5344CB8AC3E}">
        <p14:creationId xmlns:p14="http://schemas.microsoft.com/office/powerpoint/2010/main" val="303714498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F3C4CF31-3904-434C-B21D-CD2873D8C9B5}"/>
              </a:ext>
            </a:extLst>
          </p:cNvPr>
          <p:cNvSpPr>
            <a:spLocks noGrp="1"/>
          </p:cNvSpPr>
          <p:nvPr>
            <p:ph type="body" sz="quarter" idx="10"/>
          </p:nvPr>
        </p:nvSpPr>
        <p:spPr/>
        <p:txBody>
          <a:bodyPr/>
          <a:lstStyle/>
          <a:p>
            <a:r>
              <a:rPr lang="zh-CN" altLang="en-US"/>
              <a:t>最佳销售奖</a:t>
            </a:r>
          </a:p>
        </p:txBody>
      </p:sp>
      <p:sp>
        <p:nvSpPr>
          <p:cNvPr id="5" name="文本占位符 4">
            <a:extLst>
              <a:ext uri="{FF2B5EF4-FFF2-40B4-BE49-F238E27FC236}">
                <a16:creationId xmlns:a16="http://schemas.microsoft.com/office/drawing/2014/main" id="{204011FA-33F2-49FD-9533-57B21FA1E701}"/>
              </a:ext>
            </a:extLst>
          </p:cNvPr>
          <p:cNvSpPr>
            <a:spLocks noGrp="1"/>
          </p:cNvSpPr>
          <p:nvPr>
            <p:ph type="body" sz="quarter" idx="11"/>
          </p:nvPr>
        </p:nvSpPr>
        <p:spPr/>
        <p:txBody>
          <a:bodyPr/>
          <a:lstStyle/>
          <a:p>
            <a:r>
              <a:rPr lang="zh-CN" altLang="en-US"/>
              <a:t>徐小明</a:t>
            </a:r>
          </a:p>
        </p:txBody>
      </p:sp>
    </p:spTree>
    <p:extLst>
      <p:ext uri="{BB962C8B-B14F-4D97-AF65-F5344CB8AC3E}">
        <p14:creationId xmlns:p14="http://schemas.microsoft.com/office/powerpoint/2010/main" val="344275271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B4AFD72B-9687-4DA6-A14B-D2AB221D933F}"/>
              </a:ext>
            </a:extLst>
          </p:cNvPr>
          <p:cNvSpPr>
            <a:spLocks noGrp="1"/>
          </p:cNvSpPr>
          <p:nvPr>
            <p:ph type="body" sz="quarter" idx="10"/>
          </p:nvPr>
        </p:nvSpPr>
        <p:spPr>
          <a:xfrm>
            <a:off x="558505" y="1357793"/>
            <a:ext cx="6899396" cy="1446550"/>
          </a:xfrm>
        </p:spPr>
        <p:txBody>
          <a:bodyPr/>
          <a:lstStyle/>
          <a:p>
            <a:r>
              <a:rPr lang="zh-CN" altLang="en-US"/>
              <a:t>最佳团队奖</a:t>
            </a:r>
          </a:p>
        </p:txBody>
      </p:sp>
      <p:sp>
        <p:nvSpPr>
          <p:cNvPr id="5" name="文本占位符 4">
            <a:extLst>
              <a:ext uri="{FF2B5EF4-FFF2-40B4-BE49-F238E27FC236}">
                <a16:creationId xmlns:a16="http://schemas.microsoft.com/office/drawing/2014/main" id="{0712AD08-4A5A-4494-BF94-F10289FCBA4A}"/>
              </a:ext>
            </a:extLst>
          </p:cNvPr>
          <p:cNvSpPr>
            <a:spLocks noGrp="1"/>
          </p:cNvSpPr>
          <p:nvPr>
            <p:ph type="body" sz="quarter" idx="11"/>
          </p:nvPr>
        </p:nvSpPr>
        <p:spPr>
          <a:xfrm>
            <a:off x="558505" y="3928122"/>
            <a:ext cx="6899396" cy="707886"/>
          </a:xfrm>
        </p:spPr>
        <p:txBody>
          <a:bodyPr/>
          <a:lstStyle/>
          <a:p>
            <a:r>
              <a:rPr lang="zh-CN" altLang="en-US"/>
              <a:t>勇往直前团队</a:t>
            </a:r>
          </a:p>
        </p:txBody>
      </p:sp>
      <p:pic>
        <p:nvPicPr>
          <p:cNvPr id="205" name="图片 204">
            <a:extLst>
              <a:ext uri="{FF2B5EF4-FFF2-40B4-BE49-F238E27FC236}">
                <a16:creationId xmlns:a16="http://schemas.microsoft.com/office/drawing/2014/main" id="{757E20F2-C8BF-464C-BF2F-9CDC7F1A10DB}"/>
              </a:ext>
            </a:extLst>
          </p:cNvPr>
          <p:cNvPicPr>
            <a:picLocks noChangeAspect="1"/>
          </p:cNvPicPr>
          <p:nvPr/>
        </p:nvPicPr>
        <p:blipFill>
          <a:blip r:embed="rId2">
            <a:alphaModFix/>
            <a:extLst>
              <a:ext uri="{28A0092B-C50C-407E-A947-70E740481C1C}">
                <a14:useLocalDpi xmlns:a14="http://schemas.microsoft.com/office/drawing/2010/main" val="0"/>
              </a:ext>
            </a:extLst>
          </a:blip>
          <a:stretch>
            <a:fillRect/>
          </a:stretch>
        </p:blipFill>
        <p:spPr>
          <a:xfrm rot="20809858">
            <a:off x="5611607" y="1824382"/>
            <a:ext cx="1599766" cy="850976"/>
          </a:xfrm>
          <a:prstGeom prst="rect">
            <a:avLst/>
          </a:prstGeom>
        </p:spPr>
      </p:pic>
      <p:pic>
        <p:nvPicPr>
          <p:cNvPr id="206" name="图片 205">
            <a:extLst>
              <a:ext uri="{FF2B5EF4-FFF2-40B4-BE49-F238E27FC236}">
                <a16:creationId xmlns:a16="http://schemas.microsoft.com/office/drawing/2014/main" id="{DF866775-B44F-460C-BF88-DB9385726B58}"/>
              </a:ext>
            </a:extLst>
          </p:cNvPr>
          <p:cNvPicPr>
            <a:picLocks noChangeAspect="1"/>
          </p:cNvPicPr>
          <p:nvPr/>
        </p:nvPicPr>
        <p:blipFill>
          <a:blip r:embed="rId2">
            <a:alphaModFix/>
            <a:extLst>
              <a:ext uri="{28A0092B-C50C-407E-A947-70E740481C1C}">
                <a14:useLocalDpi xmlns:a14="http://schemas.microsoft.com/office/drawing/2010/main" val="0"/>
              </a:ext>
            </a:extLst>
          </a:blip>
          <a:stretch>
            <a:fillRect/>
          </a:stretch>
        </p:blipFill>
        <p:spPr>
          <a:xfrm rot="20809858">
            <a:off x="350283" y="1734396"/>
            <a:ext cx="2863482" cy="1523194"/>
          </a:xfrm>
          <a:prstGeom prst="rect">
            <a:avLst/>
          </a:prstGeom>
        </p:spPr>
      </p:pic>
    </p:spTree>
    <p:extLst>
      <p:ext uri="{BB962C8B-B14F-4D97-AF65-F5344CB8AC3E}">
        <p14:creationId xmlns:p14="http://schemas.microsoft.com/office/powerpoint/2010/main" val="25438015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A" val="v5.2.6"/>
</p:tagLst>
</file>

<file path=ppt/tags/tag10.xml><?xml version="1.0" encoding="utf-8"?>
<p:tagLst xmlns:a="http://schemas.openxmlformats.org/drawingml/2006/main" xmlns:r="http://schemas.openxmlformats.org/officeDocument/2006/relationships" xmlns:p="http://schemas.openxmlformats.org/presentationml/2006/main">
  <p:tag name="PA" val="v5.2.6"/>
</p:tagLst>
</file>

<file path=ppt/tags/tag11.xml><?xml version="1.0" encoding="utf-8"?>
<p:tagLst xmlns:a="http://schemas.openxmlformats.org/drawingml/2006/main" xmlns:r="http://schemas.openxmlformats.org/officeDocument/2006/relationships" xmlns:p="http://schemas.openxmlformats.org/presentationml/2006/main">
  <p:tag name="PA" val="v5.2.6"/>
</p:tagLst>
</file>

<file path=ppt/tags/tag12.xml><?xml version="1.0" encoding="utf-8"?>
<p:tagLst xmlns:a="http://schemas.openxmlformats.org/drawingml/2006/main" xmlns:r="http://schemas.openxmlformats.org/officeDocument/2006/relationships" xmlns:p="http://schemas.openxmlformats.org/presentationml/2006/main">
  <p:tag name="PA" val="v5.2.6"/>
</p:tagLst>
</file>

<file path=ppt/tags/tag13.xml><?xml version="1.0" encoding="utf-8"?>
<p:tagLst xmlns:a="http://schemas.openxmlformats.org/drawingml/2006/main" xmlns:r="http://schemas.openxmlformats.org/officeDocument/2006/relationships" xmlns:p="http://schemas.openxmlformats.org/presentationml/2006/main">
  <p:tag name="PA" val="v5.2.6"/>
</p:tagLst>
</file>

<file path=ppt/tags/tag14.xml><?xml version="1.0" encoding="utf-8"?>
<p:tagLst xmlns:a="http://schemas.openxmlformats.org/drawingml/2006/main" xmlns:r="http://schemas.openxmlformats.org/officeDocument/2006/relationships" xmlns:p="http://schemas.openxmlformats.org/presentationml/2006/main">
  <p:tag name="PA" val="v5.2.6"/>
</p:tagLst>
</file>

<file path=ppt/tags/tag15.xml><?xml version="1.0" encoding="utf-8"?>
<p:tagLst xmlns:a="http://schemas.openxmlformats.org/drawingml/2006/main" xmlns:r="http://schemas.openxmlformats.org/officeDocument/2006/relationships" xmlns:p="http://schemas.openxmlformats.org/presentationml/2006/main">
  <p:tag name="PA" val="v5.2.6"/>
</p:tagLst>
</file>

<file path=ppt/tags/tag16.xml><?xml version="1.0" encoding="utf-8"?>
<p:tagLst xmlns:a="http://schemas.openxmlformats.org/drawingml/2006/main" xmlns:r="http://schemas.openxmlformats.org/officeDocument/2006/relationships" xmlns:p="http://schemas.openxmlformats.org/presentationml/2006/main">
  <p:tag name="PA" val="v5.2.6"/>
</p:tagLst>
</file>

<file path=ppt/tags/tag17.xml><?xml version="1.0" encoding="utf-8"?>
<p:tagLst xmlns:a="http://schemas.openxmlformats.org/drawingml/2006/main" xmlns:r="http://schemas.openxmlformats.org/officeDocument/2006/relationships" xmlns:p="http://schemas.openxmlformats.org/presentationml/2006/main">
  <p:tag name="PA" val="v5.2.6"/>
</p:tagLst>
</file>

<file path=ppt/tags/tag18.xml><?xml version="1.0" encoding="utf-8"?>
<p:tagLst xmlns:a="http://schemas.openxmlformats.org/drawingml/2006/main" xmlns:r="http://schemas.openxmlformats.org/officeDocument/2006/relationships" xmlns:p="http://schemas.openxmlformats.org/presentationml/2006/main">
  <p:tag name="PA" val="v5.2.6"/>
</p:tagLst>
</file>

<file path=ppt/tags/tag19.xml><?xml version="1.0" encoding="utf-8"?>
<p:tagLst xmlns:a="http://schemas.openxmlformats.org/drawingml/2006/main" xmlns:r="http://schemas.openxmlformats.org/officeDocument/2006/relationships" xmlns:p="http://schemas.openxmlformats.org/presentationml/2006/main">
  <p:tag name="PA" val="v5.2.6"/>
</p:tagLst>
</file>

<file path=ppt/tags/tag2.xml><?xml version="1.0" encoding="utf-8"?>
<p:tagLst xmlns:a="http://schemas.openxmlformats.org/drawingml/2006/main" xmlns:r="http://schemas.openxmlformats.org/officeDocument/2006/relationships" xmlns:p="http://schemas.openxmlformats.org/presentationml/2006/main">
  <p:tag name="PA" val="v5.2.6"/>
</p:tagLst>
</file>

<file path=ppt/tags/tag20.xml><?xml version="1.0" encoding="utf-8"?>
<p:tagLst xmlns:a="http://schemas.openxmlformats.org/drawingml/2006/main" xmlns:r="http://schemas.openxmlformats.org/officeDocument/2006/relationships" xmlns:p="http://schemas.openxmlformats.org/presentationml/2006/main">
  <p:tag name="PA" val="v5.2.6"/>
</p:tagLst>
</file>

<file path=ppt/tags/tag21.xml><?xml version="1.0" encoding="utf-8"?>
<p:tagLst xmlns:a="http://schemas.openxmlformats.org/drawingml/2006/main" xmlns:r="http://schemas.openxmlformats.org/officeDocument/2006/relationships" xmlns:p="http://schemas.openxmlformats.org/presentationml/2006/main">
  <p:tag name="PA" val="v5.2.6"/>
</p:tagLst>
</file>

<file path=ppt/tags/tag3.xml><?xml version="1.0" encoding="utf-8"?>
<p:tagLst xmlns:a="http://schemas.openxmlformats.org/drawingml/2006/main" xmlns:r="http://schemas.openxmlformats.org/officeDocument/2006/relationships" xmlns:p="http://schemas.openxmlformats.org/presentationml/2006/main">
  <p:tag name="PA" val="v5.2.6"/>
</p:tagLst>
</file>

<file path=ppt/tags/tag4.xml><?xml version="1.0" encoding="utf-8"?>
<p:tagLst xmlns:a="http://schemas.openxmlformats.org/drawingml/2006/main" xmlns:r="http://schemas.openxmlformats.org/officeDocument/2006/relationships" xmlns:p="http://schemas.openxmlformats.org/presentationml/2006/main">
  <p:tag name="PA" val="v5.2.6"/>
</p:tagLst>
</file>

<file path=ppt/tags/tag5.xml><?xml version="1.0" encoding="utf-8"?>
<p:tagLst xmlns:a="http://schemas.openxmlformats.org/drawingml/2006/main" xmlns:r="http://schemas.openxmlformats.org/officeDocument/2006/relationships" xmlns:p="http://schemas.openxmlformats.org/presentationml/2006/main">
  <p:tag name="PA" val="v5.2.6"/>
</p:tagLst>
</file>

<file path=ppt/tags/tag6.xml><?xml version="1.0" encoding="utf-8"?>
<p:tagLst xmlns:a="http://schemas.openxmlformats.org/drawingml/2006/main" xmlns:r="http://schemas.openxmlformats.org/officeDocument/2006/relationships" xmlns:p="http://schemas.openxmlformats.org/presentationml/2006/main">
  <p:tag name="PA" val="v5.2.6"/>
</p:tagLst>
</file>

<file path=ppt/tags/tag7.xml><?xml version="1.0" encoding="utf-8"?>
<p:tagLst xmlns:a="http://schemas.openxmlformats.org/drawingml/2006/main" xmlns:r="http://schemas.openxmlformats.org/officeDocument/2006/relationships" xmlns:p="http://schemas.openxmlformats.org/presentationml/2006/main">
  <p:tag name="PA" val="v5.2.6"/>
</p:tagLst>
</file>

<file path=ppt/tags/tag8.xml><?xml version="1.0" encoding="utf-8"?>
<p:tagLst xmlns:a="http://schemas.openxmlformats.org/drawingml/2006/main" xmlns:r="http://schemas.openxmlformats.org/officeDocument/2006/relationships" xmlns:p="http://schemas.openxmlformats.org/presentationml/2006/main">
  <p:tag name="PA" val="v5.2.6"/>
</p:tagLst>
</file>

<file path=ppt/tags/tag9.xml><?xml version="1.0" encoding="utf-8"?>
<p:tagLst xmlns:a="http://schemas.openxmlformats.org/drawingml/2006/main" xmlns:r="http://schemas.openxmlformats.org/officeDocument/2006/relationships" xmlns:p="http://schemas.openxmlformats.org/presentationml/2006/main">
  <p:tag name="PA" val="v5.2.6"/>
</p:tagLst>
</file>

<file path=ppt/theme/theme1.xml><?xml version="1.0" encoding="utf-8"?>
<a:theme xmlns:a="http://schemas.openxmlformats.org/drawingml/2006/main" name="Office 主题​​">
  <a:themeElements>
    <a:clrScheme name="年会黑金风格模板">
      <a:dk1>
        <a:sysClr val="windowText" lastClr="000000"/>
      </a:dk1>
      <a:lt1>
        <a:sysClr val="window" lastClr="FFFFFF"/>
      </a:lt1>
      <a:dk2>
        <a:srgbClr val="44546A"/>
      </a:dk2>
      <a:lt2>
        <a:srgbClr val="E7E6E6"/>
      </a:lt2>
      <a:accent1>
        <a:srgbClr val="A7692E"/>
      </a:accent1>
      <a:accent2>
        <a:srgbClr val="F5E4C3"/>
      </a:accent2>
      <a:accent3>
        <a:srgbClr val="A5A5A5"/>
      </a:accent3>
      <a:accent4>
        <a:srgbClr val="FFC000"/>
      </a:accent4>
      <a:accent5>
        <a:srgbClr val="5B9BD5"/>
      </a:accent5>
      <a:accent6>
        <a:srgbClr val="70AD47"/>
      </a:accent6>
      <a:hlink>
        <a:srgbClr val="0563C1"/>
      </a:hlink>
      <a:folHlink>
        <a:srgbClr val="954F72"/>
      </a:folHlink>
    </a:clrScheme>
    <a:fontScheme name="模板自定义字体">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1869</TotalTime>
  <Words>144</Words>
  <Application>Microsoft Office PowerPoint</Application>
  <PresentationFormat>宽屏</PresentationFormat>
  <Paragraphs>35</Paragraphs>
  <Slides>22</Slides>
  <Notes>0</Notes>
  <HiddenSlides>0</HiddenSlides>
  <MMClips>0</MMClips>
  <ScaleCrop>false</ScaleCrop>
  <HeadingPairs>
    <vt:vector size="6" baseType="variant">
      <vt:variant>
        <vt:lpstr>已用的字体</vt:lpstr>
      </vt:variant>
      <vt:variant>
        <vt:i4>6</vt:i4>
      </vt:variant>
      <vt:variant>
        <vt:lpstr>主题</vt:lpstr>
      </vt:variant>
      <vt:variant>
        <vt:i4>2</vt:i4>
      </vt:variant>
      <vt:variant>
        <vt:lpstr>幻灯片标题</vt:lpstr>
      </vt:variant>
      <vt:variant>
        <vt:i4>22</vt:i4>
      </vt:variant>
    </vt:vector>
  </HeadingPairs>
  <TitlesOfParts>
    <vt:vector size="30" baseType="lpstr">
      <vt:lpstr>微软雅黑</vt:lpstr>
      <vt:lpstr>Microsoft YaHei UI</vt:lpstr>
      <vt:lpstr>SlideTownsoul</vt:lpstr>
      <vt:lpstr>Arial</vt:lpstr>
      <vt:lpstr>Century Gothic</vt:lpstr>
      <vt:lpstr>Segoe UI Light</vt:lpstr>
      <vt:lpstr>Office 主题​​</vt:lpstr>
      <vt:lpstr>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Zhenyu Xu</dc:creator>
  <cp:lastModifiedBy>Zhenyu Xu</cp:lastModifiedBy>
  <cp:revision>101</cp:revision>
  <dcterms:created xsi:type="dcterms:W3CDTF">2019-11-14T06:55:14Z</dcterms:created>
  <dcterms:modified xsi:type="dcterms:W3CDTF">2019-12-05T02:50:39Z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t-zhenxu@microsoft.com</vt:lpwstr>
  </property>
  <property fmtid="{D5CDD505-2E9C-101B-9397-08002B2CF9AE}" pid="5" name="MSIP_Label_f42aa342-8706-4288-bd11-ebb85995028c_SetDate">
    <vt:lpwstr>2019-11-14T06:55:47.9292141Z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d7fc67fc-9ff3-4f72-9b27-7f8c62ab7266</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