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145704627" r:id="rId2"/>
    <p:sldId id="8975" r:id="rId3"/>
    <p:sldId id="8976" r:id="rId4"/>
    <p:sldId id="2145704638" r:id="rId5"/>
    <p:sldId id="2007578706" r:id="rId6"/>
    <p:sldId id="2145704628" r:id="rId7"/>
    <p:sldId id="313" r:id="rId8"/>
    <p:sldId id="2007578708" r:id="rId9"/>
    <p:sldId id="2145704611" r:id="rId10"/>
    <p:sldId id="2145704635" r:id="rId11"/>
    <p:sldId id="272" r:id="rId12"/>
    <p:sldId id="7857" r:id="rId13"/>
    <p:sldId id="446" r:id="rId14"/>
    <p:sldId id="268" r:id="rId15"/>
    <p:sldId id="2007578626" r:id="rId16"/>
    <p:sldId id="2145704612" r:id="rId17"/>
    <p:sldId id="443" r:id="rId18"/>
    <p:sldId id="2145704639" r:id="rId19"/>
    <p:sldId id="451" r:id="rId20"/>
    <p:sldId id="293" r:id="rId21"/>
    <p:sldId id="273" r:id="rId22"/>
    <p:sldId id="2145704637" r:id="rId23"/>
    <p:sldId id="384" r:id="rId24"/>
    <p:sldId id="2007578435" r:id="rId25"/>
    <p:sldId id="2145704613" r:id="rId26"/>
    <p:sldId id="2145704608" r:id="rId27"/>
    <p:sldId id="2145704609" r:id="rId28"/>
    <p:sldId id="2145704633" r:id="rId29"/>
    <p:sldId id="2145704634" r:id="rId30"/>
    <p:sldId id="462" r:id="rId31"/>
    <p:sldId id="2145704607" r:id="rId32"/>
    <p:sldId id="883" r:id="rId33"/>
    <p:sldId id="2145704623" r:id="rId34"/>
    <p:sldId id="2145704640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u junxuan" initials="wj" lastIdx="2" clrIdx="0">
    <p:extLst>
      <p:ext uri="{19B8F6BF-5375-455C-9EA6-DF929625EA0E}">
        <p15:presenceInfo xmlns:p15="http://schemas.microsoft.com/office/powerpoint/2012/main" userId="a6654fa00ed8e6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60"/>
    <a:srgbClr val="183438"/>
    <a:srgbClr val="F0D1AB"/>
    <a:srgbClr val="E2A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D9CAB1-939B-4CD9-BAD3-99E3AAE3AA44}" v="37" dt="2022-01-27T05:03:27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06" autoAdjust="0"/>
    <p:restoredTop sz="95046" autoAdjust="0"/>
  </p:normalViewPr>
  <p:slideViewPr>
    <p:cSldViewPr snapToGrid="0" showGuides="1">
      <p:cViewPr>
        <p:scale>
          <a:sx n="50" d="100"/>
          <a:sy n="50" d="100"/>
        </p:scale>
        <p:origin x="1104" y="6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3" d="100"/>
          <a:sy n="63" d="100"/>
        </p:scale>
        <p:origin x="3206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56D9CAB1-939B-4CD9-BAD3-99E3AAE3AA44}"/>
    <pc:docChg chg="undo custSel addSld delSld modSld delSection modSection">
      <pc:chgData name="Xin Zhang (FA Talent)" userId="474f572f-8271-4f60-858e-cee871e0aec6" providerId="ADAL" clId="{56D9CAB1-939B-4CD9-BAD3-99E3AAE3AA44}" dt="2022-01-27T05:03:44.877" v="6060" actId="47"/>
      <pc:docMkLst>
        <pc:docMk/>
      </pc:docMkLst>
      <pc:sldChg chg="modSp mod">
        <pc:chgData name="Xin Zhang (FA Talent)" userId="474f572f-8271-4f60-858e-cee871e0aec6" providerId="ADAL" clId="{56D9CAB1-939B-4CD9-BAD3-99E3AAE3AA44}" dt="2022-01-27T04:55:17.193" v="4415" actId="947"/>
        <pc:sldMkLst>
          <pc:docMk/>
          <pc:sldMk cId="2058766120" sldId="268"/>
        </pc:sldMkLst>
        <pc:spChg chg="mod">
          <ac:chgData name="Xin Zhang (FA Talent)" userId="474f572f-8271-4f60-858e-cee871e0aec6" providerId="ADAL" clId="{56D9CAB1-939B-4CD9-BAD3-99E3AAE3AA44}" dt="2022-01-27T04:55:17.191" v="4412" actId="947"/>
          <ac:spMkLst>
            <pc:docMk/>
            <pc:sldMk cId="2058766120" sldId="268"/>
            <ac:spMk id="7" creationId="{24CFD13F-DEF4-497F-B9DD-51ECD9F0E24E}"/>
          </ac:spMkLst>
        </pc:spChg>
        <pc:spChg chg="mod">
          <ac:chgData name="Xin Zhang (FA Talent)" userId="474f572f-8271-4f60-858e-cee871e0aec6" providerId="ADAL" clId="{56D9CAB1-939B-4CD9-BAD3-99E3AAE3AA44}" dt="2022-01-27T04:55:17.178" v="4401" actId="947"/>
          <ac:spMkLst>
            <pc:docMk/>
            <pc:sldMk cId="2058766120" sldId="268"/>
            <ac:spMk id="8" creationId="{87A34A63-F762-4889-B82E-E6F11D77B281}"/>
          </ac:spMkLst>
        </pc:spChg>
        <pc:spChg chg="mod">
          <ac:chgData name="Xin Zhang (FA Talent)" userId="474f572f-8271-4f60-858e-cee871e0aec6" providerId="ADAL" clId="{56D9CAB1-939B-4CD9-BAD3-99E3AAE3AA44}" dt="2022-01-27T04:55:17.189" v="4410" actId="947"/>
          <ac:spMkLst>
            <pc:docMk/>
            <pc:sldMk cId="2058766120" sldId="268"/>
            <ac:spMk id="9" creationId="{ED7228C0-C222-4DED-935D-12A16AB73572}"/>
          </ac:spMkLst>
        </pc:spChg>
        <pc:spChg chg="mod">
          <ac:chgData name="Xin Zhang (FA Talent)" userId="474f572f-8271-4f60-858e-cee871e0aec6" providerId="ADAL" clId="{56D9CAB1-939B-4CD9-BAD3-99E3AAE3AA44}" dt="2022-01-27T04:55:17.182" v="4404" actId="947"/>
          <ac:spMkLst>
            <pc:docMk/>
            <pc:sldMk cId="2058766120" sldId="268"/>
            <ac:spMk id="11" creationId="{6FDE3D14-0598-4517-8522-72465F626EB1}"/>
          </ac:spMkLst>
        </pc:spChg>
        <pc:spChg chg="mod">
          <ac:chgData name="Xin Zhang (FA Talent)" userId="474f572f-8271-4f60-858e-cee871e0aec6" providerId="ADAL" clId="{56D9CAB1-939B-4CD9-BAD3-99E3AAE3AA44}" dt="2022-01-27T04:55:17.186" v="4407" actId="947"/>
          <ac:spMkLst>
            <pc:docMk/>
            <pc:sldMk cId="2058766120" sldId="268"/>
            <ac:spMk id="23" creationId="{B46527CB-FA0B-4556-8F8C-1D7528162D6B}"/>
          </ac:spMkLst>
        </pc:spChg>
        <pc:spChg chg="mod">
          <ac:chgData name="Xin Zhang (FA Talent)" userId="474f572f-8271-4f60-858e-cee871e0aec6" providerId="ADAL" clId="{56D9CAB1-939B-4CD9-BAD3-99E3AAE3AA44}" dt="2022-01-27T04:55:17.173" v="4398" actId="947"/>
          <ac:spMkLst>
            <pc:docMk/>
            <pc:sldMk cId="2058766120" sldId="268"/>
            <ac:spMk id="56" creationId="{D63D24B1-A883-405A-BFD8-18F09114BFE9}"/>
          </ac:spMkLst>
        </pc:spChg>
        <pc:spChg chg="mod">
          <ac:chgData name="Xin Zhang (FA Talent)" userId="474f572f-8271-4f60-858e-cee871e0aec6" providerId="ADAL" clId="{56D9CAB1-939B-4CD9-BAD3-99E3AAE3AA44}" dt="2022-01-27T04:55:17.192" v="4413" actId="947"/>
          <ac:spMkLst>
            <pc:docMk/>
            <pc:sldMk cId="2058766120" sldId="268"/>
            <ac:spMk id="57" creationId="{C3E3D90A-4E10-4AC5-9983-8C4F7B5066E6}"/>
          </ac:spMkLst>
        </pc:spChg>
        <pc:spChg chg="mod">
          <ac:chgData name="Xin Zhang (FA Talent)" userId="474f572f-8271-4f60-858e-cee871e0aec6" providerId="ADAL" clId="{56D9CAB1-939B-4CD9-BAD3-99E3AAE3AA44}" dt="2022-01-27T04:55:17.190" v="4411" actId="947"/>
          <ac:spMkLst>
            <pc:docMk/>
            <pc:sldMk cId="2058766120" sldId="268"/>
            <ac:spMk id="60" creationId="{D9780BC8-AA5F-4E46-A23C-1C52DE5581EE}"/>
          </ac:spMkLst>
        </pc:spChg>
        <pc:spChg chg="mod">
          <ac:chgData name="Xin Zhang (FA Talent)" userId="474f572f-8271-4f60-858e-cee871e0aec6" providerId="ADAL" clId="{56D9CAB1-939B-4CD9-BAD3-99E3AAE3AA44}" dt="2022-01-27T04:55:17.079" v="4355" actId="947"/>
          <ac:spMkLst>
            <pc:docMk/>
            <pc:sldMk cId="2058766120" sldId="268"/>
            <ac:spMk id="62" creationId="{6A87BB6D-4F41-4658-90E1-3599CD08C660}"/>
          </ac:spMkLst>
        </pc:spChg>
        <pc:spChg chg="mod">
          <ac:chgData name="Xin Zhang (FA Talent)" userId="474f572f-8271-4f60-858e-cee871e0aec6" providerId="ADAL" clId="{56D9CAB1-939B-4CD9-BAD3-99E3AAE3AA44}" dt="2022-01-27T04:55:17.188" v="4409" actId="947"/>
          <ac:spMkLst>
            <pc:docMk/>
            <pc:sldMk cId="2058766120" sldId="268"/>
            <ac:spMk id="64" creationId="{7A9E7B87-CFAE-4C69-BC68-670677159452}"/>
          </ac:spMkLst>
        </pc:spChg>
        <pc:spChg chg="mod">
          <ac:chgData name="Xin Zhang (FA Talent)" userId="474f572f-8271-4f60-858e-cee871e0aec6" providerId="ADAL" clId="{56D9CAB1-939B-4CD9-BAD3-99E3AAE3AA44}" dt="2022-01-27T04:55:17.193" v="4415" actId="947"/>
          <ac:spMkLst>
            <pc:docMk/>
            <pc:sldMk cId="2058766120" sldId="268"/>
            <ac:spMk id="66" creationId="{6DE00065-6033-4EA5-A0BB-3B6981806682}"/>
          </ac:spMkLst>
        </pc:spChg>
        <pc:spChg chg="mod">
          <ac:chgData name="Xin Zhang (FA Talent)" userId="474f572f-8271-4f60-858e-cee871e0aec6" providerId="ADAL" clId="{56D9CAB1-939B-4CD9-BAD3-99E3AAE3AA44}" dt="2022-01-27T04:55:17.192" v="4414" actId="947"/>
          <ac:spMkLst>
            <pc:docMk/>
            <pc:sldMk cId="2058766120" sldId="268"/>
            <ac:spMk id="67" creationId="{45D0BF41-0BFB-46D3-9ACA-D0187FCC3527}"/>
          </ac:spMkLst>
        </pc:spChg>
        <pc:spChg chg="mod">
          <ac:chgData name="Xin Zhang (FA Talent)" userId="474f572f-8271-4f60-858e-cee871e0aec6" providerId="ADAL" clId="{56D9CAB1-939B-4CD9-BAD3-99E3AAE3AA44}" dt="2022-01-27T04:55:17.187" v="4408" actId="947"/>
          <ac:spMkLst>
            <pc:docMk/>
            <pc:sldMk cId="2058766120" sldId="268"/>
            <ac:spMk id="68" creationId="{01AE39C3-727D-4A8C-B708-B0F6B1E15ED0}"/>
          </ac:spMkLst>
        </pc:spChg>
        <pc:spChg chg="mod">
          <ac:chgData name="Xin Zhang (FA Talent)" userId="474f572f-8271-4f60-858e-cee871e0aec6" providerId="ADAL" clId="{56D9CAB1-939B-4CD9-BAD3-99E3AAE3AA44}" dt="2022-01-27T04:55:17.083" v="4359" actId="947"/>
          <ac:spMkLst>
            <pc:docMk/>
            <pc:sldMk cId="2058766120" sldId="268"/>
            <ac:spMk id="69" creationId="{384320B7-88F7-4F81-89D5-9B854033582F}"/>
          </ac:spMkLst>
        </pc:spChg>
        <pc:spChg chg="mod">
          <ac:chgData name="Xin Zhang (FA Talent)" userId="474f572f-8271-4f60-858e-cee871e0aec6" providerId="ADAL" clId="{56D9CAB1-939B-4CD9-BAD3-99E3AAE3AA44}" dt="2022-01-27T04:55:17.086" v="4363" actId="947"/>
          <ac:spMkLst>
            <pc:docMk/>
            <pc:sldMk cId="2058766120" sldId="268"/>
            <ac:spMk id="70" creationId="{84B27D9D-AFC4-4EDA-BD04-CD4044662B13}"/>
          </ac:spMkLst>
        </pc:spChg>
        <pc:spChg chg="mod">
          <ac:chgData name="Xin Zhang (FA Talent)" userId="474f572f-8271-4f60-858e-cee871e0aec6" providerId="ADAL" clId="{56D9CAB1-939B-4CD9-BAD3-99E3AAE3AA44}" dt="2022-01-27T04:55:17.091" v="4367" actId="947"/>
          <ac:spMkLst>
            <pc:docMk/>
            <pc:sldMk cId="2058766120" sldId="268"/>
            <ac:spMk id="71" creationId="{165FF9CF-E088-49CA-B93B-2816D2780E31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6.516" v="4071" actId="947"/>
        <pc:sldMkLst>
          <pc:docMk/>
          <pc:sldMk cId="4109841337" sldId="272"/>
        </pc:sldMkLst>
        <pc:spChg chg="mod">
          <ac:chgData name="Xin Zhang (FA Talent)" userId="474f572f-8271-4f60-858e-cee871e0aec6" providerId="ADAL" clId="{56D9CAB1-939B-4CD9-BAD3-99E3AAE3AA44}" dt="2022-01-27T04:55:16.511" v="4067" actId="947"/>
          <ac:spMkLst>
            <pc:docMk/>
            <pc:sldMk cId="4109841337" sldId="272"/>
            <ac:spMk id="18" creationId="{DDD2E690-D397-4B15-A8AA-438A419D7438}"/>
          </ac:spMkLst>
        </pc:spChg>
        <pc:spChg chg="mod">
          <ac:chgData name="Xin Zhang (FA Talent)" userId="474f572f-8271-4f60-858e-cee871e0aec6" providerId="ADAL" clId="{56D9CAB1-939B-4CD9-BAD3-99E3AAE3AA44}" dt="2022-01-27T04:55:16.515" v="4070" actId="947"/>
          <ac:spMkLst>
            <pc:docMk/>
            <pc:sldMk cId="4109841337" sldId="272"/>
            <ac:spMk id="22" creationId="{32B83163-4A49-4C97-A807-0B6BA451BB53}"/>
          </ac:spMkLst>
        </pc:spChg>
        <pc:spChg chg="mod">
          <ac:chgData name="Xin Zhang (FA Talent)" userId="474f572f-8271-4f60-858e-cee871e0aec6" providerId="ADAL" clId="{56D9CAB1-939B-4CD9-BAD3-99E3AAE3AA44}" dt="2022-01-27T04:55:16.491" v="4052" actId="947"/>
          <ac:spMkLst>
            <pc:docMk/>
            <pc:sldMk cId="4109841337" sldId="272"/>
            <ac:spMk id="23" creationId="{47B645DA-5C17-4EC0-880F-17D38BF15998}"/>
          </ac:spMkLst>
        </pc:spChg>
        <pc:spChg chg="mod">
          <ac:chgData name="Xin Zhang (FA Talent)" userId="474f572f-8271-4f60-858e-cee871e0aec6" providerId="ADAL" clId="{56D9CAB1-939B-4CD9-BAD3-99E3AAE3AA44}" dt="2022-01-27T04:55:16.507" v="4063" actId="947"/>
          <ac:spMkLst>
            <pc:docMk/>
            <pc:sldMk cId="4109841337" sldId="272"/>
            <ac:spMk id="27" creationId="{4890B8E3-01D2-4133-A584-FB51043CE7A6}"/>
          </ac:spMkLst>
        </pc:spChg>
        <pc:spChg chg="mod">
          <ac:chgData name="Xin Zhang (FA Talent)" userId="474f572f-8271-4f60-858e-cee871e0aec6" providerId="ADAL" clId="{56D9CAB1-939B-4CD9-BAD3-99E3AAE3AA44}" dt="2022-01-27T04:55:16.506" v="4062" actId="947"/>
          <ac:spMkLst>
            <pc:docMk/>
            <pc:sldMk cId="4109841337" sldId="272"/>
            <ac:spMk id="28" creationId="{799BB8A7-35C6-4B33-B317-0FFFA0F020E4}"/>
          </ac:spMkLst>
        </pc:spChg>
        <pc:spChg chg="mod">
          <ac:chgData name="Xin Zhang (FA Talent)" userId="474f572f-8271-4f60-858e-cee871e0aec6" providerId="ADAL" clId="{56D9CAB1-939B-4CD9-BAD3-99E3AAE3AA44}" dt="2022-01-27T04:55:16.468" v="4035" actId="947"/>
          <ac:spMkLst>
            <pc:docMk/>
            <pc:sldMk cId="4109841337" sldId="272"/>
            <ac:spMk id="40" creationId="{7236858D-A6DE-43FF-B7C7-E00D531BE058}"/>
          </ac:spMkLst>
        </pc:spChg>
        <pc:spChg chg="mod">
          <ac:chgData name="Xin Zhang (FA Talent)" userId="474f572f-8271-4f60-858e-cee871e0aec6" providerId="ADAL" clId="{56D9CAB1-939B-4CD9-BAD3-99E3AAE3AA44}" dt="2022-01-27T04:55:16.490" v="4051" actId="947"/>
          <ac:spMkLst>
            <pc:docMk/>
            <pc:sldMk cId="4109841337" sldId="272"/>
            <ac:spMk id="44" creationId="{8DB854C0-F43B-43F7-A87C-3A9CA70458FD}"/>
          </ac:spMkLst>
        </pc:spChg>
        <pc:spChg chg="mod">
          <ac:chgData name="Xin Zhang (FA Talent)" userId="474f572f-8271-4f60-858e-cee871e0aec6" providerId="ADAL" clId="{56D9CAB1-939B-4CD9-BAD3-99E3AAE3AA44}" dt="2022-01-27T04:55:16.314" v="3991" actId="947"/>
          <ac:spMkLst>
            <pc:docMk/>
            <pc:sldMk cId="4109841337" sldId="272"/>
            <ac:spMk id="45" creationId="{40F80F41-6ECA-490E-8B03-DC1EA0FCBCC9}"/>
          </ac:spMkLst>
        </pc:spChg>
        <pc:spChg chg="mod">
          <ac:chgData name="Xin Zhang (FA Talent)" userId="474f572f-8271-4f60-858e-cee871e0aec6" providerId="ADAL" clId="{56D9CAB1-939B-4CD9-BAD3-99E3AAE3AA44}" dt="2022-01-27T04:55:16.477" v="4042" actId="947"/>
          <ac:spMkLst>
            <pc:docMk/>
            <pc:sldMk cId="4109841337" sldId="272"/>
            <ac:spMk id="46" creationId="{9486897F-930B-467D-87A4-D2D703977B36}"/>
          </ac:spMkLst>
        </pc:spChg>
        <pc:spChg chg="mod">
          <ac:chgData name="Xin Zhang (FA Talent)" userId="474f572f-8271-4f60-858e-cee871e0aec6" providerId="ADAL" clId="{56D9CAB1-939B-4CD9-BAD3-99E3AAE3AA44}" dt="2022-01-27T04:55:16.503" v="4060" actId="947"/>
          <ac:spMkLst>
            <pc:docMk/>
            <pc:sldMk cId="4109841337" sldId="272"/>
            <ac:spMk id="47" creationId="{85004382-D76F-4E9F-BE3B-462B746C3C66}"/>
          </ac:spMkLst>
        </pc:spChg>
        <pc:spChg chg="mod">
          <ac:chgData name="Xin Zhang (FA Talent)" userId="474f572f-8271-4f60-858e-cee871e0aec6" providerId="ADAL" clId="{56D9CAB1-939B-4CD9-BAD3-99E3AAE3AA44}" dt="2022-01-27T04:55:16.501" v="4058" actId="947"/>
          <ac:spMkLst>
            <pc:docMk/>
            <pc:sldMk cId="4109841337" sldId="272"/>
            <ac:spMk id="48" creationId="{B0698DD6-F8D1-4392-9F86-25AC75546E75}"/>
          </ac:spMkLst>
        </pc:spChg>
        <pc:spChg chg="mod">
          <ac:chgData name="Xin Zhang (FA Talent)" userId="474f572f-8271-4f60-858e-cee871e0aec6" providerId="ADAL" clId="{56D9CAB1-939B-4CD9-BAD3-99E3AAE3AA44}" dt="2022-01-27T04:55:16.509" v="4065" actId="947"/>
          <ac:spMkLst>
            <pc:docMk/>
            <pc:sldMk cId="4109841337" sldId="272"/>
            <ac:spMk id="49" creationId="{BA0F5F71-5772-4805-9E57-AAC609BFDCD4}"/>
          </ac:spMkLst>
        </pc:spChg>
        <pc:spChg chg="mod">
          <ac:chgData name="Xin Zhang (FA Talent)" userId="474f572f-8271-4f60-858e-cee871e0aec6" providerId="ADAL" clId="{56D9CAB1-939B-4CD9-BAD3-99E3AAE3AA44}" dt="2022-01-27T04:55:16.473" v="4039" actId="947"/>
          <ac:spMkLst>
            <pc:docMk/>
            <pc:sldMk cId="4109841337" sldId="272"/>
            <ac:spMk id="50" creationId="{AE0303EA-8311-4A54-A052-8C46D9E6B7A5}"/>
          </ac:spMkLst>
        </pc:spChg>
        <pc:spChg chg="mod">
          <ac:chgData name="Xin Zhang (FA Talent)" userId="474f572f-8271-4f60-858e-cee871e0aec6" providerId="ADAL" clId="{56D9CAB1-939B-4CD9-BAD3-99E3AAE3AA44}" dt="2022-01-27T04:55:16.514" v="4069" actId="947"/>
          <ac:spMkLst>
            <pc:docMk/>
            <pc:sldMk cId="4109841337" sldId="272"/>
            <ac:spMk id="51" creationId="{E503C064-1C11-4210-BD79-CC420AFBBB85}"/>
          </ac:spMkLst>
        </pc:spChg>
        <pc:spChg chg="mod">
          <ac:chgData name="Xin Zhang (FA Talent)" userId="474f572f-8271-4f60-858e-cee871e0aec6" providerId="ADAL" clId="{56D9CAB1-939B-4CD9-BAD3-99E3AAE3AA44}" dt="2022-01-27T04:55:16.510" v="4066" actId="947"/>
          <ac:spMkLst>
            <pc:docMk/>
            <pc:sldMk cId="4109841337" sldId="272"/>
            <ac:spMk id="52" creationId="{4B39BB19-B462-407F-9062-09E86FB8F568}"/>
          </ac:spMkLst>
        </pc:spChg>
        <pc:spChg chg="mod">
          <ac:chgData name="Xin Zhang (FA Talent)" userId="474f572f-8271-4f60-858e-cee871e0aec6" providerId="ADAL" clId="{56D9CAB1-939B-4CD9-BAD3-99E3AAE3AA44}" dt="2022-01-27T04:55:16.496" v="4054" actId="947"/>
          <ac:spMkLst>
            <pc:docMk/>
            <pc:sldMk cId="4109841337" sldId="272"/>
            <ac:spMk id="53" creationId="{18C26A44-A132-4B20-8109-006F170D7393}"/>
          </ac:spMkLst>
        </pc:spChg>
        <pc:spChg chg="mod">
          <ac:chgData name="Xin Zhang (FA Talent)" userId="474f572f-8271-4f60-858e-cee871e0aec6" providerId="ADAL" clId="{56D9CAB1-939B-4CD9-BAD3-99E3AAE3AA44}" dt="2022-01-27T04:55:16.507" v="4064" actId="947"/>
          <ac:spMkLst>
            <pc:docMk/>
            <pc:sldMk cId="4109841337" sldId="272"/>
            <ac:spMk id="54" creationId="{8AB3672C-0B84-4EF2-98A8-C31FB0E5987E}"/>
          </ac:spMkLst>
        </pc:spChg>
        <pc:spChg chg="mod">
          <ac:chgData name="Xin Zhang (FA Talent)" userId="474f572f-8271-4f60-858e-cee871e0aec6" providerId="ADAL" clId="{56D9CAB1-939B-4CD9-BAD3-99E3AAE3AA44}" dt="2022-01-27T04:55:16.516" v="4071" actId="947"/>
          <ac:spMkLst>
            <pc:docMk/>
            <pc:sldMk cId="4109841337" sldId="272"/>
            <ac:spMk id="55" creationId="{B868747C-A948-4960-9F50-AEC15907F3CC}"/>
          </ac:spMkLst>
        </pc:spChg>
        <pc:spChg chg="mod">
          <ac:chgData name="Xin Zhang (FA Talent)" userId="474f572f-8271-4f60-858e-cee871e0aec6" providerId="ADAL" clId="{56D9CAB1-939B-4CD9-BAD3-99E3AAE3AA44}" dt="2022-01-27T04:55:16.513" v="4068" actId="947"/>
          <ac:spMkLst>
            <pc:docMk/>
            <pc:sldMk cId="4109841337" sldId="272"/>
            <ac:spMk id="56" creationId="{5299A405-7FCC-4DAC-827A-77547737D10F}"/>
          </ac:spMkLst>
        </pc:spChg>
        <pc:spChg chg="mod">
          <ac:chgData name="Xin Zhang (FA Talent)" userId="474f572f-8271-4f60-858e-cee871e0aec6" providerId="ADAL" clId="{56D9CAB1-939B-4CD9-BAD3-99E3AAE3AA44}" dt="2022-01-27T04:55:16.502" v="4059" actId="947"/>
          <ac:spMkLst>
            <pc:docMk/>
            <pc:sldMk cId="4109841337" sldId="272"/>
            <ac:spMk id="57" creationId="{A6D4D552-C434-420A-B26B-14DF13416808}"/>
          </ac:spMkLst>
        </pc:spChg>
        <pc:spChg chg="mod">
          <ac:chgData name="Xin Zhang (FA Talent)" userId="474f572f-8271-4f60-858e-cee871e0aec6" providerId="ADAL" clId="{56D9CAB1-939B-4CD9-BAD3-99E3AAE3AA44}" dt="2022-01-27T04:55:16.505" v="4061" actId="947"/>
          <ac:spMkLst>
            <pc:docMk/>
            <pc:sldMk cId="4109841337" sldId="272"/>
            <ac:spMk id="58" creationId="{110DC171-23D3-4311-8470-A92E05E94B36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8.327" v="4823" actId="947"/>
        <pc:sldMkLst>
          <pc:docMk/>
          <pc:sldMk cId="3466936346" sldId="273"/>
        </pc:sldMkLst>
        <pc:spChg chg="mod">
          <ac:chgData name="Xin Zhang (FA Talent)" userId="474f572f-8271-4f60-858e-cee871e0aec6" providerId="ADAL" clId="{56D9CAB1-939B-4CD9-BAD3-99E3AAE3AA44}" dt="2022-01-27T04:55:17.890" v="4731" actId="947"/>
          <ac:spMkLst>
            <pc:docMk/>
            <pc:sldMk cId="3466936346" sldId="273"/>
            <ac:spMk id="2" creationId="{CA1F1D21-8763-4AC9-866B-383A1A96C5CA}"/>
          </ac:spMkLst>
        </pc:spChg>
        <pc:spChg chg="mod">
          <ac:chgData name="Xin Zhang (FA Talent)" userId="474f572f-8271-4f60-858e-cee871e0aec6" providerId="ADAL" clId="{56D9CAB1-939B-4CD9-BAD3-99E3AAE3AA44}" dt="2022-01-27T04:55:18.314" v="4819" actId="947"/>
          <ac:spMkLst>
            <pc:docMk/>
            <pc:sldMk cId="3466936346" sldId="273"/>
            <ac:spMk id="6" creationId="{887FCE3E-3ADC-47FE-9329-3B15317B681B}"/>
          </ac:spMkLst>
        </pc:spChg>
        <pc:spChg chg="mod">
          <ac:chgData name="Xin Zhang (FA Talent)" userId="474f572f-8271-4f60-858e-cee871e0aec6" providerId="ADAL" clId="{56D9CAB1-939B-4CD9-BAD3-99E3AAE3AA44}" dt="2022-01-27T04:55:18.327" v="4823" actId="947"/>
          <ac:spMkLst>
            <pc:docMk/>
            <pc:sldMk cId="3466936346" sldId="273"/>
            <ac:spMk id="7" creationId="{52910374-D79C-4630-92E8-FF09BBEC4338}"/>
          </ac:spMkLst>
        </pc:spChg>
        <pc:spChg chg="mod">
          <ac:chgData name="Xin Zhang (FA Talent)" userId="474f572f-8271-4f60-858e-cee871e0aec6" providerId="ADAL" clId="{56D9CAB1-939B-4CD9-BAD3-99E3AAE3AA44}" dt="2022-01-27T04:55:18.200" v="4807" actId="947"/>
          <ac:spMkLst>
            <pc:docMk/>
            <pc:sldMk cId="3466936346" sldId="273"/>
            <ac:spMk id="9" creationId="{8605CCC9-4D48-4D95-A79D-72E8AAB2C7EE}"/>
          </ac:spMkLst>
        </pc:spChg>
        <pc:spChg chg="mod">
          <ac:chgData name="Xin Zhang (FA Talent)" userId="474f572f-8271-4f60-858e-cee871e0aec6" providerId="ADAL" clId="{56D9CAB1-939B-4CD9-BAD3-99E3AAE3AA44}" dt="2022-01-27T04:55:18.258" v="4811" actId="947"/>
          <ac:spMkLst>
            <pc:docMk/>
            <pc:sldMk cId="3466936346" sldId="273"/>
            <ac:spMk id="10" creationId="{DCAC3506-18DD-43F9-89F7-1D851446814B}"/>
          </ac:spMkLst>
        </pc:spChg>
        <pc:spChg chg="mod">
          <ac:chgData name="Xin Zhang (FA Talent)" userId="474f572f-8271-4f60-858e-cee871e0aec6" providerId="ADAL" clId="{56D9CAB1-939B-4CD9-BAD3-99E3AAE3AA44}" dt="2022-01-27T04:55:18.298" v="4815" actId="947"/>
          <ac:spMkLst>
            <pc:docMk/>
            <pc:sldMk cId="3466936346" sldId="273"/>
            <ac:spMk id="11" creationId="{0B55CD0A-2378-4443-9345-C7DCC4E44A67}"/>
          </ac:spMkLst>
        </pc:spChg>
        <pc:spChg chg="mod">
          <ac:chgData name="Xin Zhang (FA Talent)" userId="474f572f-8271-4f60-858e-cee871e0aec6" providerId="ADAL" clId="{56D9CAB1-939B-4CD9-BAD3-99E3AAE3AA44}" dt="2022-01-27T04:55:18.099" v="4787" actId="947"/>
          <ac:spMkLst>
            <pc:docMk/>
            <pc:sldMk cId="3466936346" sldId="273"/>
            <ac:spMk id="14" creationId="{8BF35A3A-5C11-4214-B9E2-36BA385E369F}"/>
          </ac:spMkLst>
        </pc:spChg>
        <pc:spChg chg="mod">
          <ac:chgData name="Xin Zhang (FA Talent)" userId="474f572f-8271-4f60-858e-cee871e0aec6" providerId="ADAL" clId="{56D9CAB1-939B-4CD9-BAD3-99E3AAE3AA44}" dt="2022-01-27T04:55:18.113" v="4791" actId="947"/>
          <ac:spMkLst>
            <pc:docMk/>
            <pc:sldMk cId="3466936346" sldId="273"/>
            <ac:spMk id="15" creationId="{7AA30220-9B1C-47E7-A2BD-B27FBB90D3D1}"/>
          </ac:spMkLst>
        </pc:spChg>
        <pc:spChg chg="mod">
          <ac:chgData name="Xin Zhang (FA Talent)" userId="474f572f-8271-4f60-858e-cee871e0aec6" providerId="ADAL" clId="{56D9CAB1-939B-4CD9-BAD3-99E3AAE3AA44}" dt="2022-01-27T04:55:18.126" v="4795" actId="947"/>
          <ac:spMkLst>
            <pc:docMk/>
            <pc:sldMk cId="3466936346" sldId="273"/>
            <ac:spMk id="16" creationId="{3ABC2B96-12F8-45FD-906F-836B85E3FA9B}"/>
          </ac:spMkLst>
        </pc:spChg>
        <pc:spChg chg="mod">
          <ac:chgData name="Xin Zhang (FA Talent)" userId="474f572f-8271-4f60-858e-cee871e0aec6" providerId="ADAL" clId="{56D9CAB1-939B-4CD9-BAD3-99E3AAE3AA44}" dt="2022-01-27T04:55:18.140" v="4799" actId="947"/>
          <ac:spMkLst>
            <pc:docMk/>
            <pc:sldMk cId="3466936346" sldId="273"/>
            <ac:spMk id="18" creationId="{DE4FBB71-7058-4C97-8B5A-966EB07CD2A3}"/>
          </ac:spMkLst>
        </pc:spChg>
        <pc:spChg chg="mod">
          <ac:chgData name="Xin Zhang (FA Talent)" userId="474f572f-8271-4f60-858e-cee871e0aec6" providerId="ADAL" clId="{56D9CAB1-939B-4CD9-BAD3-99E3AAE3AA44}" dt="2022-01-27T04:55:18.154" v="4803" actId="947"/>
          <ac:spMkLst>
            <pc:docMk/>
            <pc:sldMk cId="3466936346" sldId="273"/>
            <ac:spMk id="19" creationId="{E71CEFA4-1660-46B7-9AE5-763A24BE308C}"/>
          </ac:spMkLst>
        </pc:spChg>
        <pc:spChg chg="mod">
          <ac:chgData name="Xin Zhang (FA Talent)" userId="474f572f-8271-4f60-858e-cee871e0aec6" providerId="ADAL" clId="{56D9CAB1-939B-4CD9-BAD3-99E3AAE3AA44}" dt="2022-01-27T04:55:17.960" v="4752" actId="947"/>
          <ac:spMkLst>
            <pc:docMk/>
            <pc:sldMk cId="3466936346" sldId="273"/>
            <ac:spMk id="20" creationId="{7A490276-9427-4FFD-9F84-781C03454BA2}"/>
          </ac:spMkLst>
        </pc:spChg>
        <pc:spChg chg="mod">
          <ac:chgData name="Xin Zhang (FA Talent)" userId="474f572f-8271-4f60-858e-cee871e0aec6" providerId="ADAL" clId="{56D9CAB1-939B-4CD9-BAD3-99E3AAE3AA44}" dt="2022-01-27T04:55:18.043" v="4771" actId="947"/>
          <ac:spMkLst>
            <pc:docMk/>
            <pc:sldMk cId="3466936346" sldId="273"/>
            <ac:spMk id="21" creationId="{13636B62-3845-4D24-9158-C50A91BFA76F}"/>
          </ac:spMkLst>
        </pc:spChg>
        <pc:spChg chg="mod">
          <ac:chgData name="Xin Zhang (FA Talent)" userId="474f572f-8271-4f60-858e-cee871e0aec6" providerId="ADAL" clId="{56D9CAB1-939B-4CD9-BAD3-99E3AAE3AA44}" dt="2022-01-27T04:55:18.056" v="4775" actId="947"/>
          <ac:spMkLst>
            <pc:docMk/>
            <pc:sldMk cId="3466936346" sldId="273"/>
            <ac:spMk id="23" creationId="{86100189-5234-4B46-BC82-3A62F1BDA14E}"/>
          </ac:spMkLst>
        </pc:spChg>
        <pc:spChg chg="mod">
          <ac:chgData name="Xin Zhang (FA Talent)" userId="474f572f-8271-4f60-858e-cee871e0aec6" providerId="ADAL" clId="{56D9CAB1-939B-4CD9-BAD3-99E3AAE3AA44}" dt="2022-01-27T04:55:18.070" v="4779" actId="947"/>
          <ac:spMkLst>
            <pc:docMk/>
            <pc:sldMk cId="3466936346" sldId="273"/>
            <ac:spMk id="24" creationId="{1B985A98-EBB7-481C-B721-29B4A037646F}"/>
          </ac:spMkLst>
        </pc:spChg>
        <pc:spChg chg="mod">
          <ac:chgData name="Xin Zhang (FA Talent)" userId="474f572f-8271-4f60-858e-cee871e0aec6" providerId="ADAL" clId="{56D9CAB1-939B-4CD9-BAD3-99E3AAE3AA44}" dt="2022-01-27T04:55:18.085" v="4783" actId="947"/>
          <ac:spMkLst>
            <pc:docMk/>
            <pc:sldMk cId="3466936346" sldId="273"/>
            <ac:spMk id="25" creationId="{B747E6EF-9CC2-4EF9-9CFE-041A8C6563EB}"/>
          </ac:spMkLst>
        </pc:spChg>
        <pc:spChg chg="mod">
          <ac:chgData name="Xin Zhang (FA Talent)" userId="474f572f-8271-4f60-858e-cee871e0aec6" providerId="ADAL" clId="{56D9CAB1-939B-4CD9-BAD3-99E3AAE3AA44}" dt="2022-01-27T04:55:18.008" v="4764" actId="947"/>
          <ac:spMkLst>
            <pc:docMk/>
            <pc:sldMk cId="3466936346" sldId="273"/>
            <ac:spMk id="50" creationId="{1191F115-2BA8-4B2F-ABCB-001AA2AEE12F}"/>
          </ac:spMkLst>
        </pc:spChg>
        <pc:spChg chg="mod">
          <ac:chgData name="Xin Zhang (FA Talent)" userId="474f572f-8271-4f60-858e-cee871e0aec6" providerId="ADAL" clId="{56D9CAB1-939B-4CD9-BAD3-99E3AAE3AA44}" dt="2022-01-27T04:55:18.001" v="4763" actId="947"/>
          <ac:spMkLst>
            <pc:docMk/>
            <pc:sldMk cId="3466936346" sldId="273"/>
            <ac:spMk id="51" creationId="{93F5228B-5A86-4350-8FB0-692B8A1B5815}"/>
          </ac:spMkLst>
        </pc:spChg>
        <pc:spChg chg="mod">
          <ac:chgData name="Xin Zhang (FA Talent)" userId="474f572f-8271-4f60-858e-cee871e0aec6" providerId="ADAL" clId="{56D9CAB1-939B-4CD9-BAD3-99E3AAE3AA44}" dt="2022-01-27T04:55:18.019" v="4767" actId="947"/>
          <ac:spMkLst>
            <pc:docMk/>
            <pc:sldMk cId="3466936346" sldId="273"/>
            <ac:spMk id="52" creationId="{41E71DB8-09BD-47D1-90A3-4E089EAC357D}"/>
          </ac:spMkLst>
        </pc:spChg>
        <pc:spChg chg="mod">
          <ac:chgData name="Xin Zhang (FA Talent)" userId="474f572f-8271-4f60-858e-cee871e0aec6" providerId="ADAL" clId="{56D9CAB1-939B-4CD9-BAD3-99E3AAE3AA44}" dt="2022-01-27T04:55:18.015" v="4766" actId="947"/>
          <ac:spMkLst>
            <pc:docMk/>
            <pc:sldMk cId="3466936346" sldId="273"/>
            <ac:spMk id="53" creationId="{D191CFB4-A10D-46B3-9F83-927F1164AF4F}"/>
          </ac:spMkLst>
        </pc:spChg>
        <pc:spChg chg="mod">
          <ac:chgData name="Xin Zhang (FA Talent)" userId="474f572f-8271-4f60-858e-cee871e0aec6" providerId="ADAL" clId="{56D9CAB1-939B-4CD9-BAD3-99E3AAE3AA44}" dt="2022-01-27T04:55:18.011" v="4765" actId="947"/>
          <ac:spMkLst>
            <pc:docMk/>
            <pc:sldMk cId="3466936346" sldId="273"/>
            <ac:spMk id="55" creationId="{4DAD903E-DF19-4096-B1F4-EB4D6A8ABB95}"/>
          </ac:spMkLst>
        </pc:spChg>
        <pc:spChg chg="mod">
          <ac:chgData name="Xin Zhang (FA Talent)" userId="474f572f-8271-4f60-858e-cee871e0aec6" providerId="ADAL" clId="{56D9CAB1-939B-4CD9-BAD3-99E3AAE3AA44}" dt="2022-01-27T04:55:17.975" v="4760" actId="947"/>
          <ac:spMkLst>
            <pc:docMk/>
            <pc:sldMk cId="3466936346" sldId="273"/>
            <ac:spMk id="56" creationId="{79FD4620-08DF-412D-8755-7E0680D1F7B1}"/>
          </ac:spMkLst>
        </pc:spChg>
        <pc:spChg chg="mod">
          <ac:chgData name="Xin Zhang (FA Talent)" userId="474f572f-8271-4f60-858e-cee871e0aec6" providerId="ADAL" clId="{56D9CAB1-939B-4CD9-BAD3-99E3AAE3AA44}" dt="2022-01-27T04:55:17.994" v="4762" actId="947"/>
          <ac:spMkLst>
            <pc:docMk/>
            <pc:sldMk cId="3466936346" sldId="273"/>
            <ac:spMk id="58" creationId="{2DE03750-084C-45BB-BC4C-636F07665865}"/>
          </ac:spMkLst>
        </pc:spChg>
        <pc:spChg chg="mod">
          <ac:chgData name="Xin Zhang (FA Talent)" userId="474f572f-8271-4f60-858e-cee871e0aec6" providerId="ADAL" clId="{56D9CAB1-939B-4CD9-BAD3-99E3AAE3AA44}" dt="2022-01-27T04:55:17.973" v="4759" actId="947"/>
          <ac:spMkLst>
            <pc:docMk/>
            <pc:sldMk cId="3466936346" sldId="273"/>
            <ac:spMk id="59" creationId="{B197F611-86CF-4E44-8176-3A60D731D0F7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7.870" v="4727" actId="947"/>
        <pc:sldMkLst>
          <pc:docMk/>
          <pc:sldMk cId="3162971236" sldId="293"/>
        </pc:sldMkLst>
        <pc:spChg chg="mod">
          <ac:chgData name="Xin Zhang (FA Talent)" userId="474f572f-8271-4f60-858e-cee871e0aec6" providerId="ADAL" clId="{56D9CAB1-939B-4CD9-BAD3-99E3AAE3AA44}" dt="2022-01-27T04:55:17.805" v="4678" actId="947"/>
          <ac:spMkLst>
            <pc:docMk/>
            <pc:sldMk cId="3162971236" sldId="293"/>
            <ac:spMk id="5" creationId="{28AF8E9F-3244-4656-A871-EA9A536F3305}"/>
          </ac:spMkLst>
        </pc:spChg>
        <pc:spChg chg="mod">
          <ac:chgData name="Xin Zhang (FA Talent)" userId="474f572f-8271-4f60-858e-cee871e0aec6" providerId="ADAL" clId="{56D9CAB1-939B-4CD9-BAD3-99E3AAE3AA44}" dt="2022-01-27T04:55:17.857" v="4715" actId="947"/>
          <ac:spMkLst>
            <pc:docMk/>
            <pc:sldMk cId="3162971236" sldId="293"/>
            <ac:spMk id="10" creationId="{F2D13E5C-F7AC-441B-9830-6337BBB5C915}"/>
          </ac:spMkLst>
        </pc:spChg>
        <pc:spChg chg="mod">
          <ac:chgData name="Xin Zhang (FA Talent)" userId="474f572f-8271-4f60-858e-cee871e0aec6" providerId="ADAL" clId="{56D9CAB1-939B-4CD9-BAD3-99E3AAE3AA44}" dt="2022-01-27T04:55:17.856" v="4714" actId="947"/>
          <ac:spMkLst>
            <pc:docMk/>
            <pc:sldMk cId="3162971236" sldId="293"/>
            <ac:spMk id="11" creationId="{56B31F75-F027-4959-8B75-615E7DBC7826}"/>
          </ac:spMkLst>
        </pc:spChg>
        <pc:spChg chg="mod">
          <ac:chgData name="Xin Zhang (FA Talent)" userId="474f572f-8271-4f60-858e-cee871e0aec6" providerId="ADAL" clId="{56D9CAB1-939B-4CD9-BAD3-99E3AAE3AA44}" dt="2022-01-27T04:55:17.837" v="4699" actId="947"/>
          <ac:spMkLst>
            <pc:docMk/>
            <pc:sldMk cId="3162971236" sldId="293"/>
            <ac:spMk id="12" creationId="{BB491248-8694-4B04-B8FE-75EC3C449570}"/>
          </ac:spMkLst>
        </pc:spChg>
        <pc:spChg chg="mod">
          <ac:chgData name="Xin Zhang (FA Talent)" userId="474f572f-8271-4f60-858e-cee871e0aec6" providerId="ADAL" clId="{56D9CAB1-939B-4CD9-BAD3-99E3AAE3AA44}" dt="2022-01-27T04:55:17.862" v="4719" actId="947"/>
          <ac:spMkLst>
            <pc:docMk/>
            <pc:sldMk cId="3162971236" sldId="293"/>
            <ac:spMk id="13" creationId="{C18091F5-086E-4651-9432-FBBBB417D884}"/>
          </ac:spMkLst>
        </pc:spChg>
        <pc:spChg chg="mod">
          <ac:chgData name="Xin Zhang (FA Talent)" userId="474f572f-8271-4f60-858e-cee871e0aec6" providerId="ADAL" clId="{56D9CAB1-939B-4CD9-BAD3-99E3AAE3AA44}" dt="2022-01-27T04:55:17.844" v="4705" actId="947"/>
          <ac:spMkLst>
            <pc:docMk/>
            <pc:sldMk cId="3162971236" sldId="293"/>
            <ac:spMk id="14" creationId="{64D84BDA-CF8A-450F-934E-9BB535B2B189}"/>
          </ac:spMkLst>
        </pc:spChg>
        <pc:spChg chg="mod">
          <ac:chgData name="Xin Zhang (FA Talent)" userId="474f572f-8271-4f60-858e-cee871e0aec6" providerId="ADAL" clId="{56D9CAB1-939B-4CD9-BAD3-99E3AAE3AA44}" dt="2022-01-27T04:55:17.863" v="4721" actId="947"/>
          <ac:spMkLst>
            <pc:docMk/>
            <pc:sldMk cId="3162971236" sldId="293"/>
            <ac:spMk id="15" creationId="{FF047FC7-13FA-41A1-B6D3-473DF996C197}"/>
          </ac:spMkLst>
        </pc:spChg>
        <pc:spChg chg="mod">
          <ac:chgData name="Xin Zhang (FA Talent)" userId="474f572f-8271-4f60-858e-cee871e0aec6" providerId="ADAL" clId="{56D9CAB1-939B-4CD9-BAD3-99E3AAE3AA44}" dt="2022-01-27T04:55:17.861" v="4718" actId="947"/>
          <ac:spMkLst>
            <pc:docMk/>
            <pc:sldMk cId="3162971236" sldId="293"/>
            <ac:spMk id="16" creationId="{B4423088-1189-4649-8F4E-4BAFCF206EA5}"/>
          </ac:spMkLst>
        </pc:spChg>
        <pc:spChg chg="mod">
          <ac:chgData name="Xin Zhang (FA Talent)" userId="474f572f-8271-4f60-858e-cee871e0aec6" providerId="ADAL" clId="{56D9CAB1-939B-4CD9-BAD3-99E3AAE3AA44}" dt="2022-01-27T04:55:17.863" v="4720" actId="947"/>
          <ac:spMkLst>
            <pc:docMk/>
            <pc:sldMk cId="3162971236" sldId="293"/>
            <ac:spMk id="18" creationId="{1E0CE3EF-A768-4719-B845-31E0D5EDF41F}"/>
          </ac:spMkLst>
        </pc:spChg>
        <pc:spChg chg="mod">
          <ac:chgData name="Xin Zhang (FA Talent)" userId="474f572f-8271-4f60-858e-cee871e0aec6" providerId="ADAL" clId="{56D9CAB1-939B-4CD9-BAD3-99E3AAE3AA44}" dt="2022-01-27T04:55:17.860" v="4717" actId="947"/>
          <ac:spMkLst>
            <pc:docMk/>
            <pc:sldMk cId="3162971236" sldId="293"/>
            <ac:spMk id="19" creationId="{917B0D9C-3AE9-40B2-9F1B-05005695D1B8}"/>
          </ac:spMkLst>
        </pc:spChg>
        <pc:spChg chg="mod">
          <ac:chgData name="Xin Zhang (FA Talent)" userId="474f572f-8271-4f60-858e-cee871e0aec6" providerId="ADAL" clId="{56D9CAB1-939B-4CD9-BAD3-99E3AAE3AA44}" dt="2022-01-27T04:55:17.842" v="4703" actId="947"/>
          <ac:spMkLst>
            <pc:docMk/>
            <pc:sldMk cId="3162971236" sldId="293"/>
            <ac:spMk id="20" creationId="{3E28B069-E23B-4B57-9735-649FD132E17F}"/>
          </ac:spMkLst>
        </pc:spChg>
        <pc:spChg chg="mod">
          <ac:chgData name="Xin Zhang (FA Talent)" userId="474f572f-8271-4f60-858e-cee871e0aec6" providerId="ADAL" clId="{56D9CAB1-939B-4CD9-BAD3-99E3AAE3AA44}" dt="2022-01-27T04:55:17.867" v="4725" actId="947"/>
          <ac:spMkLst>
            <pc:docMk/>
            <pc:sldMk cId="3162971236" sldId="293"/>
            <ac:spMk id="21" creationId="{7B3F0616-CD39-4600-8B07-E3A30765D318}"/>
          </ac:spMkLst>
        </pc:spChg>
        <pc:spChg chg="mod">
          <ac:chgData name="Xin Zhang (FA Talent)" userId="474f572f-8271-4f60-858e-cee871e0aec6" providerId="ADAL" clId="{56D9CAB1-939B-4CD9-BAD3-99E3AAE3AA44}" dt="2022-01-27T04:55:17.864" v="4722" actId="947"/>
          <ac:spMkLst>
            <pc:docMk/>
            <pc:sldMk cId="3162971236" sldId="293"/>
            <ac:spMk id="22" creationId="{F5401A98-FD1E-48E0-BFF6-C427C70E0E21}"/>
          </ac:spMkLst>
        </pc:spChg>
        <pc:spChg chg="mod">
          <ac:chgData name="Xin Zhang (FA Talent)" userId="474f572f-8271-4f60-858e-cee871e0aec6" providerId="ADAL" clId="{56D9CAB1-939B-4CD9-BAD3-99E3AAE3AA44}" dt="2022-01-27T04:55:17.865" v="4723" actId="947"/>
          <ac:spMkLst>
            <pc:docMk/>
            <pc:sldMk cId="3162971236" sldId="293"/>
            <ac:spMk id="23" creationId="{2741F786-D381-4A85-A253-DDB866D9A672}"/>
          </ac:spMkLst>
        </pc:spChg>
        <pc:spChg chg="mod">
          <ac:chgData name="Xin Zhang (FA Talent)" userId="474f572f-8271-4f60-858e-cee871e0aec6" providerId="ADAL" clId="{56D9CAB1-939B-4CD9-BAD3-99E3AAE3AA44}" dt="2022-01-27T04:55:17.701" v="4655" actId="947"/>
          <ac:spMkLst>
            <pc:docMk/>
            <pc:sldMk cId="3162971236" sldId="293"/>
            <ac:spMk id="27" creationId="{E6D41F13-B14E-4D50-B645-30186A8B18F8}"/>
          </ac:spMkLst>
        </pc:spChg>
        <pc:spChg chg="mod">
          <ac:chgData name="Xin Zhang (FA Talent)" userId="474f572f-8271-4f60-858e-cee871e0aec6" providerId="ADAL" clId="{56D9CAB1-939B-4CD9-BAD3-99E3AAE3AA44}" dt="2022-01-27T04:55:17.839" v="4700" actId="947"/>
          <ac:spMkLst>
            <pc:docMk/>
            <pc:sldMk cId="3162971236" sldId="293"/>
            <ac:spMk id="31" creationId="{02510599-F1CB-48C1-9FE0-FF22807CEFAE}"/>
          </ac:spMkLst>
        </pc:spChg>
        <pc:spChg chg="mod">
          <ac:chgData name="Xin Zhang (FA Talent)" userId="474f572f-8271-4f60-858e-cee871e0aec6" providerId="ADAL" clId="{56D9CAB1-939B-4CD9-BAD3-99E3AAE3AA44}" dt="2022-01-27T04:55:17.866" v="4724" actId="947"/>
          <ac:spMkLst>
            <pc:docMk/>
            <pc:sldMk cId="3162971236" sldId="293"/>
            <ac:spMk id="32" creationId="{9A1F5663-1299-4EC0-8B39-E45C5A3EBB84}"/>
          </ac:spMkLst>
        </pc:spChg>
        <pc:spChg chg="mod">
          <ac:chgData name="Xin Zhang (FA Talent)" userId="474f572f-8271-4f60-858e-cee871e0aec6" providerId="ADAL" clId="{56D9CAB1-939B-4CD9-BAD3-99E3AAE3AA44}" dt="2022-01-27T04:55:17.870" v="4727" actId="947"/>
          <ac:spMkLst>
            <pc:docMk/>
            <pc:sldMk cId="3162971236" sldId="293"/>
            <ac:spMk id="33" creationId="{7DF22F27-4489-4E8A-A89A-544825862EAB}"/>
          </ac:spMkLst>
        </pc:spChg>
        <pc:spChg chg="mod">
          <ac:chgData name="Xin Zhang (FA Talent)" userId="474f572f-8271-4f60-858e-cee871e0aec6" providerId="ADAL" clId="{56D9CAB1-939B-4CD9-BAD3-99E3AAE3AA44}" dt="2022-01-27T04:55:17.858" v="4716" actId="947"/>
          <ac:spMkLst>
            <pc:docMk/>
            <pc:sldMk cId="3162971236" sldId="293"/>
            <ac:spMk id="34" creationId="{8030F7F6-738F-4433-B3F6-618D155CB6B7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5.587" v="3679" actId="947"/>
        <pc:sldMkLst>
          <pc:docMk/>
          <pc:sldMk cId="4265305220" sldId="313"/>
        </pc:sldMkLst>
        <pc:spChg chg="mod">
          <ac:chgData name="Xin Zhang (FA Talent)" userId="474f572f-8271-4f60-858e-cee871e0aec6" providerId="ADAL" clId="{56D9CAB1-939B-4CD9-BAD3-99E3AAE3AA44}" dt="2022-01-27T04:55:15.371" v="3587" actId="947"/>
          <ac:spMkLst>
            <pc:docMk/>
            <pc:sldMk cId="4265305220" sldId="313"/>
            <ac:spMk id="3" creationId="{C1C01866-F2F9-431E-9DE5-D9DE5762CEF4}"/>
          </ac:spMkLst>
        </pc:spChg>
        <pc:spChg chg="mod">
          <ac:chgData name="Xin Zhang (FA Talent)" userId="474f572f-8271-4f60-858e-cee871e0aec6" providerId="ADAL" clId="{56D9CAB1-939B-4CD9-BAD3-99E3AAE3AA44}" dt="2022-01-27T04:55:15.071" v="3515" actId="947"/>
          <ac:spMkLst>
            <pc:docMk/>
            <pc:sldMk cId="4265305220" sldId="313"/>
            <ac:spMk id="4" creationId="{B348412B-E63A-40BE-AA20-AAF0E3D24E9F}"/>
          </ac:spMkLst>
        </pc:spChg>
        <pc:spChg chg="mod">
          <ac:chgData name="Xin Zhang (FA Talent)" userId="474f572f-8271-4f60-858e-cee871e0aec6" providerId="ADAL" clId="{56D9CAB1-939B-4CD9-BAD3-99E3AAE3AA44}" dt="2022-01-27T04:55:15.109" v="3523" actId="947"/>
          <ac:spMkLst>
            <pc:docMk/>
            <pc:sldMk cId="4265305220" sldId="313"/>
            <ac:spMk id="8" creationId="{7AD372BF-C45D-4572-91EE-FA5F47B13BA9}"/>
          </ac:spMkLst>
        </pc:spChg>
        <pc:spChg chg="mod">
          <ac:chgData name="Xin Zhang (FA Talent)" userId="474f572f-8271-4f60-858e-cee871e0aec6" providerId="ADAL" clId="{56D9CAB1-939B-4CD9-BAD3-99E3AAE3AA44}" dt="2022-01-27T04:55:15.379" v="3592" actId="947"/>
          <ac:spMkLst>
            <pc:docMk/>
            <pc:sldMk cId="4265305220" sldId="313"/>
            <ac:spMk id="9" creationId="{8EFD64D6-D1B5-4DBC-A4A2-F05AF92586E3}"/>
          </ac:spMkLst>
        </pc:spChg>
        <pc:spChg chg="mod">
          <ac:chgData name="Xin Zhang (FA Talent)" userId="474f572f-8271-4f60-858e-cee871e0aec6" providerId="ADAL" clId="{56D9CAB1-939B-4CD9-BAD3-99E3AAE3AA44}" dt="2022-01-27T04:55:15.091" v="3519" actId="947"/>
          <ac:spMkLst>
            <pc:docMk/>
            <pc:sldMk cId="4265305220" sldId="313"/>
            <ac:spMk id="10" creationId="{C1CEF4A1-58D4-4E24-A606-5DEB64C8F125}"/>
          </ac:spMkLst>
        </pc:spChg>
        <pc:spChg chg="mod">
          <ac:chgData name="Xin Zhang (FA Talent)" userId="474f572f-8271-4f60-858e-cee871e0aec6" providerId="ADAL" clId="{56D9CAB1-939B-4CD9-BAD3-99E3AAE3AA44}" dt="2022-01-27T04:55:15.392" v="3600" actId="947"/>
          <ac:spMkLst>
            <pc:docMk/>
            <pc:sldMk cId="4265305220" sldId="313"/>
            <ac:spMk id="11" creationId="{E56764B7-E9D0-4F5C-828B-ED80FF651F59}"/>
          </ac:spMkLst>
        </pc:spChg>
        <pc:spChg chg="mod">
          <ac:chgData name="Xin Zhang (FA Talent)" userId="474f572f-8271-4f60-858e-cee871e0aec6" providerId="ADAL" clId="{56D9CAB1-939B-4CD9-BAD3-99E3AAE3AA44}" dt="2022-01-27T04:55:14.958" v="3419" actId="947"/>
          <ac:spMkLst>
            <pc:docMk/>
            <pc:sldMk cId="4265305220" sldId="313"/>
            <ac:spMk id="21" creationId="{35FDDA2F-0243-4856-8698-E0E9392121E8}"/>
          </ac:spMkLst>
        </pc:spChg>
        <pc:spChg chg="mod">
          <ac:chgData name="Xin Zhang (FA Talent)" userId="474f572f-8271-4f60-858e-cee871e0aec6" providerId="ADAL" clId="{56D9CAB1-939B-4CD9-BAD3-99E3AAE3AA44}" dt="2022-01-27T04:55:14.994" v="3455" actId="947"/>
          <ac:spMkLst>
            <pc:docMk/>
            <pc:sldMk cId="4265305220" sldId="313"/>
            <ac:spMk id="50" creationId="{E1DFFCDB-8CAB-41F9-9542-67C732D87F42}"/>
          </ac:spMkLst>
        </pc:spChg>
        <pc:spChg chg="mod">
          <ac:chgData name="Xin Zhang (FA Talent)" userId="474f572f-8271-4f60-858e-cee871e0aec6" providerId="ADAL" clId="{56D9CAB1-939B-4CD9-BAD3-99E3AAE3AA44}" dt="2022-01-27T04:55:15.389" v="3597" actId="947"/>
          <ac:spMkLst>
            <pc:docMk/>
            <pc:sldMk cId="4265305220" sldId="313"/>
            <ac:spMk id="52" creationId="{391EFA82-FB53-4DE2-92A7-FFA1E243B7D4}"/>
          </ac:spMkLst>
        </pc:spChg>
        <pc:spChg chg="mod">
          <ac:chgData name="Xin Zhang (FA Talent)" userId="474f572f-8271-4f60-858e-cee871e0aec6" providerId="ADAL" clId="{56D9CAB1-939B-4CD9-BAD3-99E3AAE3AA44}" dt="2022-01-27T04:55:14.962" v="3423" actId="947"/>
          <ac:spMkLst>
            <pc:docMk/>
            <pc:sldMk cId="4265305220" sldId="313"/>
            <ac:spMk id="133" creationId="{FAFD8CD5-7302-4CC7-9D35-4A936E0C53EB}"/>
          </ac:spMkLst>
        </pc:spChg>
        <pc:spChg chg="mod">
          <ac:chgData name="Xin Zhang (FA Talent)" userId="474f572f-8271-4f60-858e-cee871e0aec6" providerId="ADAL" clId="{56D9CAB1-939B-4CD9-BAD3-99E3AAE3AA44}" dt="2022-01-27T04:55:15.396" v="3601" actId="947"/>
          <ac:spMkLst>
            <pc:docMk/>
            <pc:sldMk cId="4265305220" sldId="313"/>
            <ac:spMk id="140" creationId="{6AF53FF5-7A4A-4A4C-B1AA-99139C7310DC}"/>
          </ac:spMkLst>
        </pc:spChg>
        <pc:spChg chg="mod">
          <ac:chgData name="Xin Zhang (FA Talent)" userId="474f572f-8271-4f60-858e-cee871e0aec6" providerId="ADAL" clId="{56D9CAB1-939B-4CD9-BAD3-99E3AAE3AA44}" dt="2022-01-27T04:55:14.966" v="3427" actId="947"/>
          <ac:spMkLst>
            <pc:docMk/>
            <pc:sldMk cId="4265305220" sldId="313"/>
            <ac:spMk id="142" creationId="{1C910551-7900-4319-A0CA-A6A6B9D3976D}"/>
          </ac:spMkLst>
        </pc:spChg>
        <pc:spChg chg="mod">
          <ac:chgData name="Xin Zhang (FA Talent)" userId="474f572f-8271-4f60-858e-cee871e0aec6" providerId="ADAL" clId="{56D9CAB1-939B-4CD9-BAD3-99E3AAE3AA44}" dt="2022-01-27T04:55:14.970" v="3431" actId="947"/>
          <ac:spMkLst>
            <pc:docMk/>
            <pc:sldMk cId="4265305220" sldId="313"/>
            <ac:spMk id="143" creationId="{EF76B5E2-81FB-4BA7-8D95-C4025B851196}"/>
          </ac:spMkLst>
        </pc:spChg>
        <pc:spChg chg="mod">
          <ac:chgData name="Xin Zhang (FA Talent)" userId="474f572f-8271-4f60-858e-cee871e0aec6" providerId="ADAL" clId="{56D9CAB1-939B-4CD9-BAD3-99E3AAE3AA44}" dt="2022-01-27T04:55:15.356" v="3580" actId="947"/>
          <ac:spMkLst>
            <pc:docMk/>
            <pc:sldMk cId="4265305220" sldId="313"/>
            <ac:spMk id="145" creationId="{70FAD30A-4BE8-4F6E-88D6-3E70CA7E3050}"/>
          </ac:spMkLst>
        </pc:spChg>
        <pc:spChg chg="mod">
          <ac:chgData name="Xin Zhang (FA Talent)" userId="474f572f-8271-4f60-858e-cee871e0aec6" providerId="ADAL" clId="{56D9CAB1-939B-4CD9-BAD3-99E3AAE3AA44}" dt="2022-01-27T04:55:15.337" v="3578" actId="947"/>
          <ac:spMkLst>
            <pc:docMk/>
            <pc:sldMk cId="4265305220" sldId="313"/>
            <ac:spMk id="147" creationId="{158EB993-93DC-4539-81B6-D589F171327C}"/>
          </ac:spMkLst>
        </pc:spChg>
        <pc:spChg chg="mod">
          <ac:chgData name="Xin Zhang (FA Talent)" userId="474f572f-8271-4f60-858e-cee871e0aec6" providerId="ADAL" clId="{56D9CAB1-939B-4CD9-BAD3-99E3AAE3AA44}" dt="2022-01-27T04:55:15.412" v="3615" actId="947"/>
          <ac:spMkLst>
            <pc:docMk/>
            <pc:sldMk cId="4265305220" sldId="313"/>
            <ac:spMk id="148" creationId="{08B336FC-C4E4-4B3A-B793-482DC99E673F}"/>
          </ac:spMkLst>
        </pc:spChg>
        <pc:spChg chg="mod">
          <ac:chgData name="Xin Zhang (FA Talent)" userId="474f572f-8271-4f60-858e-cee871e0aec6" providerId="ADAL" clId="{56D9CAB1-939B-4CD9-BAD3-99E3AAE3AA44}" dt="2022-01-27T04:55:14.974" v="3435" actId="947"/>
          <ac:spMkLst>
            <pc:docMk/>
            <pc:sldMk cId="4265305220" sldId="313"/>
            <ac:spMk id="150" creationId="{53019BC9-F8FD-4F15-92E9-381C9751342A}"/>
          </ac:spMkLst>
        </pc:spChg>
        <pc:spChg chg="mod">
          <ac:chgData name="Xin Zhang (FA Talent)" userId="474f572f-8271-4f60-858e-cee871e0aec6" providerId="ADAL" clId="{56D9CAB1-939B-4CD9-BAD3-99E3AAE3AA44}" dt="2022-01-27T04:55:15.340" v="3579" actId="947"/>
          <ac:spMkLst>
            <pc:docMk/>
            <pc:sldMk cId="4265305220" sldId="313"/>
            <ac:spMk id="152" creationId="{320E62FC-24AA-4939-A560-C3FD77F5734C}"/>
          </ac:spMkLst>
        </pc:spChg>
        <pc:spChg chg="mod">
          <ac:chgData name="Xin Zhang (FA Talent)" userId="474f572f-8271-4f60-858e-cee871e0aec6" providerId="ADAL" clId="{56D9CAB1-939B-4CD9-BAD3-99E3AAE3AA44}" dt="2022-01-27T04:55:15.412" v="3616" actId="947"/>
          <ac:spMkLst>
            <pc:docMk/>
            <pc:sldMk cId="4265305220" sldId="313"/>
            <ac:spMk id="153" creationId="{171ED5BB-633B-4BAA-852A-DDB3EEA002FF}"/>
          </ac:spMkLst>
        </pc:spChg>
        <pc:spChg chg="mod">
          <ac:chgData name="Xin Zhang (FA Talent)" userId="474f572f-8271-4f60-858e-cee871e0aec6" providerId="ADAL" clId="{56D9CAB1-939B-4CD9-BAD3-99E3AAE3AA44}" dt="2022-01-27T04:55:15.307" v="3573" actId="947"/>
          <ac:spMkLst>
            <pc:docMk/>
            <pc:sldMk cId="4265305220" sldId="313"/>
            <ac:spMk id="155" creationId="{F9219C00-2BB0-4938-A29C-2E716AE10C17}"/>
          </ac:spMkLst>
        </pc:spChg>
        <pc:spChg chg="mod">
          <ac:chgData name="Xin Zhang (FA Talent)" userId="474f572f-8271-4f60-858e-cee871e0aec6" providerId="ADAL" clId="{56D9CAB1-939B-4CD9-BAD3-99E3AAE3AA44}" dt="2022-01-27T04:55:14.978" v="3439" actId="947"/>
          <ac:spMkLst>
            <pc:docMk/>
            <pc:sldMk cId="4265305220" sldId="313"/>
            <ac:spMk id="157" creationId="{7B75EFA1-B571-4BB2-BB7F-E7E2F3272D1C}"/>
          </ac:spMkLst>
        </pc:spChg>
        <pc:spChg chg="mod">
          <ac:chgData name="Xin Zhang (FA Talent)" userId="474f572f-8271-4f60-858e-cee871e0aec6" providerId="ADAL" clId="{56D9CAB1-939B-4CD9-BAD3-99E3AAE3AA44}" dt="2022-01-27T04:55:14.982" v="3443" actId="947"/>
          <ac:spMkLst>
            <pc:docMk/>
            <pc:sldMk cId="4265305220" sldId="313"/>
            <ac:spMk id="158" creationId="{B8CD5B9A-096C-4782-B933-268F2523FD53}"/>
          </ac:spMkLst>
        </pc:spChg>
        <pc:spChg chg="mod">
          <ac:chgData name="Xin Zhang (FA Talent)" userId="474f572f-8271-4f60-858e-cee871e0aec6" providerId="ADAL" clId="{56D9CAB1-939B-4CD9-BAD3-99E3AAE3AA44}" dt="2022-01-27T04:55:15.390" v="3598" actId="947"/>
          <ac:spMkLst>
            <pc:docMk/>
            <pc:sldMk cId="4265305220" sldId="313"/>
            <ac:spMk id="160" creationId="{85A512F4-39AC-4F12-81F4-5F5E89D9C640}"/>
          </ac:spMkLst>
        </pc:spChg>
        <pc:spChg chg="mod">
          <ac:chgData name="Xin Zhang (FA Talent)" userId="474f572f-8271-4f60-858e-cee871e0aec6" providerId="ADAL" clId="{56D9CAB1-939B-4CD9-BAD3-99E3AAE3AA44}" dt="2022-01-27T04:55:14.986" v="3447" actId="947"/>
          <ac:spMkLst>
            <pc:docMk/>
            <pc:sldMk cId="4265305220" sldId="313"/>
            <ac:spMk id="162" creationId="{7FF730BF-8D52-4E05-8308-15D6AAE9DB47}"/>
          </ac:spMkLst>
        </pc:spChg>
        <pc:spChg chg="mod">
          <ac:chgData name="Xin Zhang (FA Talent)" userId="474f572f-8271-4f60-858e-cee871e0aec6" providerId="ADAL" clId="{56D9CAB1-939B-4CD9-BAD3-99E3AAE3AA44}" dt="2022-01-27T04:55:14.990" v="3451" actId="947"/>
          <ac:spMkLst>
            <pc:docMk/>
            <pc:sldMk cId="4265305220" sldId="313"/>
            <ac:spMk id="163" creationId="{2C116FCC-2DD4-4828-8260-D3339ABF735B}"/>
          </ac:spMkLst>
        </pc:spChg>
        <pc:spChg chg="mod">
          <ac:chgData name="Xin Zhang (FA Talent)" userId="474f572f-8271-4f60-858e-cee871e0aec6" providerId="ADAL" clId="{56D9CAB1-939B-4CD9-BAD3-99E3AAE3AA44}" dt="2022-01-27T04:55:15.001" v="3463" actId="947"/>
          <ac:spMkLst>
            <pc:docMk/>
            <pc:sldMk cId="4265305220" sldId="313"/>
            <ac:spMk id="168" creationId="{D69E4F38-03FC-4630-90B3-AA898CAB4BA5}"/>
          </ac:spMkLst>
        </pc:spChg>
        <pc:spChg chg="mod">
          <ac:chgData name="Xin Zhang (FA Talent)" userId="474f572f-8271-4f60-858e-cee871e0aec6" providerId="ADAL" clId="{56D9CAB1-939B-4CD9-BAD3-99E3AAE3AA44}" dt="2022-01-27T04:55:15.392" v="3599" actId="947"/>
          <ac:spMkLst>
            <pc:docMk/>
            <pc:sldMk cId="4265305220" sldId="313"/>
            <ac:spMk id="172" creationId="{7D76C2B1-0171-4A1F-96F4-CF3E8B7CEFAF}"/>
          </ac:spMkLst>
        </pc:spChg>
        <pc:spChg chg="mod">
          <ac:chgData name="Xin Zhang (FA Talent)" userId="474f572f-8271-4f60-858e-cee871e0aec6" providerId="ADAL" clId="{56D9CAB1-939B-4CD9-BAD3-99E3AAE3AA44}" dt="2022-01-27T04:55:14.998" v="3459" actId="947"/>
          <ac:spMkLst>
            <pc:docMk/>
            <pc:sldMk cId="4265305220" sldId="313"/>
            <ac:spMk id="177" creationId="{014ADA2B-B544-40CC-92F3-79B242D74BBA}"/>
          </ac:spMkLst>
        </pc:spChg>
        <pc:spChg chg="mod">
          <ac:chgData name="Xin Zhang (FA Talent)" userId="474f572f-8271-4f60-858e-cee871e0aec6" providerId="ADAL" clId="{56D9CAB1-939B-4CD9-BAD3-99E3AAE3AA44}" dt="2022-01-27T04:55:15.386" v="3595" actId="947"/>
          <ac:spMkLst>
            <pc:docMk/>
            <pc:sldMk cId="4265305220" sldId="313"/>
            <ac:spMk id="178" creationId="{7E1A236D-8081-4562-91AD-90642E326AC0}"/>
          </ac:spMkLst>
        </pc:spChg>
        <pc:spChg chg="mod">
          <ac:chgData name="Xin Zhang (FA Talent)" userId="474f572f-8271-4f60-858e-cee871e0aec6" providerId="ADAL" clId="{56D9CAB1-939B-4CD9-BAD3-99E3AAE3AA44}" dt="2022-01-27T04:55:15.005" v="3467" actId="947"/>
          <ac:spMkLst>
            <pc:docMk/>
            <pc:sldMk cId="4265305220" sldId="313"/>
            <ac:spMk id="184" creationId="{66BA8088-1FC9-405E-88CE-332738E50A57}"/>
          </ac:spMkLst>
        </pc:spChg>
        <pc:spChg chg="mod">
          <ac:chgData name="Xin Zhang (FA Talent)" userId="474f572f-8271-4f60-858e-cee871e0aec6" providerId="ADAL" clId="{56D9CAB1-939B-4CD9-BAD3-99E3AAE3AA44}" dt="2022-01-27T04:55:15.009" v="3471" actId="947"/>
          <ac:spMkLst>
            <pc:docMk/>
            <pc:sldMk cId="4265305220" sldId="313"/>
            <ac:spMk id="185" creationId="{4F9CED6C-10AC-43C2-8268-CAAFD2EAEDAE}"/>
          </ac:spMkLst>
        </pc:spChg>
        <pc:spChg chg="mod">
          <ac:chgData name="Xin Zhang (FA Talent)" userId="474f572f-8271-4f60-858e-cee871e0aec6" providerId="ADAL" clId="{56D9CAB1-939B-4CD9-BAD3-99E3AAE3AA44}" dt="2022-01-27T04:55:15.397" v="3602" actId="947"/>
          <ac:spMkLst>
            <pc:docMk/>
            <pc:sldMk cId="4265305220" sldId="313"/>
            <ac:spMk id="187" creationId="{3394A0FE-09E0-4E05-8C77-FAC9151E1A2D}"/>
          </ac:spMkLst>
        </pc:spChg>
        <pc:spChg chg="mod">
          <ac:chgData name="Xin Zhang (FA Talent)" userId="474f572f-8271-4f60-858e-cee871e0aec6" providerId="ADAL" clId="{56D9CAB1-939B-4CD9-BAD3-99E3AAE3AA44}" dt="2022-01-27T04:55:15.012" v="3475" actId="947"/>
          <ac:spMkLst>
            <pc:docMk/>
            <pc:sldMk cId="4265305220" sldId="313"/>
            <ac:spMk id="188" creationId="{B6585858-CC06-43FE-83F4-2A65A503094C}"/>
          </ac:spMkLst>
        </pc:spChg>
        <pc:spChg chg="mod">
          <ac:chgData name="Xin Zhang (FA Talent)" userId="474f572f-8271-4f60-858e-cee871e0aec6" providerId="ADAL" clId="{56D9CAB1-939B-4CD9-BAD3-99E3AAE3AA44}" dt="2022-01-27T04:55:15.016" v="3479" actId="947"/>
          <ac:spMkLst>
            <pc:docMk/>
            <pc:sldMk cId="4265305220" sldId="313"/>
            <ac:spMk id="190" creationId="{58DAF175-DA33-4284-A383-F0FD0A279756}"/>
          </ac:spMkLst>
        </pc:spChg>
        <pc:spChg chg="mod">
          <ac:chgData name="Xin Zhang (FA Talent)" userId="474f572f-8271-4f60-858e-cee871e0aec6" providerId="ADAL" clId="{56D9CAB1-939B-4CD9-BAD3-99E3AAE3AA44}" dt="2022-01-27T04:55:15.376" v="3591" actId="947"/>
          <ac:spMkLst>
            <pc:docMk/>
            <pc:sldMk cId="4265305220" sldId="313"/>
            <ac:spMk id="191" creationId="{A6B4CA24-3753-4A6F-8C9E-275C7CA7B648}"/>
          </ac:spMkLst>
        </pc:spChg>
        <pc:spChg chg="mod">
          <ac:chgData name="Xin Zhang (FA Talent)" userId="474f572f-8271-4f60-858e-cee871e0aec6" providerId="ADAL" clId="{56D9CAB1-939B-4CD9-BAD3-99E3AAE3AA44}" dt="2022-01-27T04:55:15.019" v="3483" actId="947"/>
          <ac:spMkLst>
            <pc:docMk/>
            <pc:sldMk cId="4265305220" sldId="313"/>
            <ac:spMk id="194" creationId="{589E56F3-764A-4F03-A833-4AF5BC687F69}"/>
          </ac:spMkLst>
        </pc:spChg>
        <pc:spChg chg="mod">
          <ac:chgData name="Xin Zhang (FA Talent)" userId="474f572f-8271-4f60-858e-cee871e0aec6" providerId="ADAL" clId="{56D9CAB1-939B-4CD9-BAD3-99E3AAE3AA44}" dt="2022-01-27T04:55:15.023" v="3487" actId="947"/>
          <ac:spMkLst>
            <pc:docMk/>
            <pc:sldMk cId="4265305220" sldId="313"/>
            <ac:spMk id="195" creationId="{0669F230-51A2-42B6-85AD-FA6AD518BA53}"/>
          </ac:spMkLst>
        </pc:spChg>
        <pc:spChg chg="mod">
          <ac:chgData name="Xin Zhang (FA Talent)" userId="474f572f-8271-4f60-858e-cee871e0aec6" providerId="ADAL" clId="{56D9CAB1-939B-4CD9-BAD3-99E3AAE3AA44}" dt="2022-01-27T04:55:15.367" v="3585" actId="947"/>
          <ac:spMkLst>
            <pc:docMk/>
            <pc:sldMk cId="4265305220" sldId="313"/>
            <ac:spMk id="197" creationId="{1FCFBD26-2BB6-430D-8803-E6CBA7C81AA3}"/>
          </ac:spMkLst>
        </pc:spChg>
        <pc:spChg chg="mod">
          <ac:chgData name="Xin Zhang (FA Talent)" userId="474f572f-8271-4f60-858e-cee871e0aec6" providerId="ADAL" clId="{56D9CAB1-939B-4CD9-BAD3-99E3AAE3AA44}" dt="2022-01-27T04:55:15.027" v="3491" actId="947"/>
          <ac:spMkLst>
            <pc:docMk/>
            <pc:sldMk cId="4265305220" sldId="313"/>
            <ac:spMk id="198" creationId="{7B5D4A42-2A75-44F1-8E2C-8E96BBD74C67}"/>
          </ac:spMkLst>
        </pc:spChg>
        <pc:spChg chg="mod">
          <ac:chgData name="Xin Zhang (FA Talent)" userId="474f572f-8271-4f60-858e-cee871e0aec6" providerId="ADAL" clId="{56D9CAB1-939B-4CD9-BAD3-99E3AAE3AA44}" dt="2022-01-27T04:55:15.030" v="3495" actId="947"/>
          <ac:spMkLst>
            <pc:docMk/>
            <pc:sldMk cId="4265305220" sldId="313"/>
            <ac:spMk id="200" creationId="{EA96CB10-0CA7-4981-A61C-A5F17599BFE8}"/>
          </ac:spMkLst>
        </pc:spChg>
        <pc:spChg chg="mod">
          <ac:chgData name="Xin Zhang (FA Talent)" userId="474f572f-8271-4f60-858e-cee871e0aec6" providerId="ADAL" clId="{56D9CAB1-939B-4CD9-BAD3-99E3AAE3AA44}" dt="2022-01-27T04:55:15.388" v="3596" actId="947"/>
          <ac:spMkLst>
            <pc:docMk/>
            <pc:sldMk cId="4265305220" sldId="313"/>
            <ac:spMk id="201" creationId="{2DADE36B-052A-4907-BA23-C2BA88E9C4B0}"/>
          </ac:spMkLst>
        </pc:spChg>
        <pc:spChg chg="mod">
          <ac:chgData name="Xin Zhang (FA Talent)" userId="474f572f-8271-4f60-858e-cee871e0aec6" providerId="ADAL" clId="{56D9CAB1-939B-4CD9-BAD3-99E3AAE3AA44}" dt="2022-01-27T04:55:15.033" v="3499" actId="947"/>
          <ac:spMkLst>
            <pc:docMk/>
            <pc:sldMk cId="4265305220" sldId="313"/>
            <ac:spMk id="203" creationId="{FE2CFD77-5B74-472F-B534-025C4519C7E2}"/>
          </ac:spMkLst>
        </pc:spChg>
        <pc:spChg chg="mod">
          <ac:chgData name="Xin Zhang (FA Talent)" userId="474f572f-8271-4f60-858e-cee871e0aec6" providerId="ADAL" clId="{56D9CAB1-939B-4CD9-BAD3-99E3AAE3AA44}" dt="2022-01-27T04:55:15.038" v="3503" actId="947"/>
          <ac:spMkLst>
            <pc:docMk/>
            <pc:sldMk cId="4265305220" sldId="313"/>
            <ac:spMk id="204" creationId="{D91F6FBB-6282-423B-9025-79F9B2002CDE}"/>
          </ac:spMkLst>
        </pc:spChg>
        <pc:spChg chg="mod">
          <ac:chgData name="Xin Zhang (FA Talent)" userId="474f572f-8271-4f60-858e-cee871e0aec6" providerId="ADAL" clId="{56D9CAB1-939B-4CD9-BAD3-99E3AAE3AA44}" dt="2022-01-27T04:55:15.402" v="3606" actId="947"/>
          <ac:spMkLst>
            <pc:docMk/>
            <pc:sldMk cId="4265305220" sldId="313"/>
            <ac:spMk id="206" creationId="{24617A9D-0DD7-4B0E-B182-0C7F0959C975}"/>
          </ac:spMkLst>
        </pc:spChg>
        <pc:spChg chg="mod">
          <ac:chgData name="Xin Zhang (FA Talent)" userId="474f572f-8271-4f60-858e-cee871e0aec6" providerId="ADAL" clId="{56D9CAB1-939B-4CD9-BAD3-99E3AAE3AA44}" dt="2022-01-27T04:55:15.042" v="3507" actId="947"/>
          <ac:spMkLst>
            <pc:docMk/>
            <pc:sldMk cId="4265305220" sldId="313"/>
            <ac:spMk id="207" creationId="{CDB89491-96F1-4E24-B769-4E08B486C2CA}"/>
          </ac:spMkLst>
        </pc:spChg>
        <pc:spChg chg="mod">
          <ac:chgData name="Xin Zhang (FA Talent)" userId="474f572f-8271-4f60-858e-cee871e0aec6" providerId="ADAL" clId="{56D9CAB1-939B-4CD9-BAD3-99E3AAE3AA44}" dt="2022-01-27T04:55:15.060" v="3511" actId="947"/>
          <ac:spMkLst>
            <pc:docMk/>
            <pc:sldMk cId="4265305220" sldId="313"/>
            <ac:spMk id="209" creationId="{446D4374-A8C3-4E5F-97EE-F068EE85F605}"/>
          </ac:spMkLst>
        </pc:spChg>
        <pc:spChg chg="mod">
          <ac:chgData name="Xin Zhang (FA Talent)" userId="474f572f-8271-4f60-858e-cee871e0aec6" providerId="ADAL" clId="{56D9CAB1-939B-4CD9-BAD3-99E3AAE3AA44}" dt="2022-01-27T04:55:15.384" v="3594" actId="947"/>
          <ac:spMkLst>
            <pc:docMk/>
            <pc:sldMk cId="4265305220" sldId="313"/>
            <ac:spMk id="210" creationId="{A5746C42-59BA-4CA3-816A-07955865EFAC}"/>
          </ac:spMkLst>
        </pc:spChg>
        <pc:spChg chg="mod">
          <ac:chgData name="Xin Zhang (FA Talent)" userId="474f572f-8271-4f60-858e-cee871e0aec6" providerId="ADAL" clId="{56D9CAB1-939B-4CD9-BAD3-99E3AAE3AA44}" dt="2022-01-27T04:55:15.304" v="3571" actId="947"/>
          <ac:spMkLst>
            <pc:docMk/>
            <pc:sldMk cId="4265305220" sldId="313"/>
            <ac:spMk id="897" creationId="{BC47B775-8E1F-44B1-8AAD-C6D9025023D6}"/>
          </ac:spMkLst>
        </pc:spChg>
        <pc:spChg chg="mod">
          <ac:chgData name="Xin Zhang (FA Talent)" userId="474f572f-8271-4f60-858e-cee871e0aec6" providerId="ADAL" clId="{56D9CAB1-939B-4CD9-BAD3-99E3AAE3AA44}" dt="2022-01-27T04:55:15.413" v="3617" actId="947"/>
          <ac:spMkLst>
            <pc:docMk/>
            <pc:sldMk cId="4265305220" sldId="313"/>
            <ac:spMk id="898" creationId="{6A3F1920-9D19-41C5-9095-D8D2BE269E0E}"/>
          </ac:spMkLst>
        </pc:spChg>
        <pc:spChg chg="mod">
          <ac:chgData name="Xin Zhang (FA Talent)" userId="474f572f-8271-4f60-858e-cee871e0aec6" providerId="ADAL" clId="{56D9CAB1-939B-4CD9-BAD3-99E3AAE3AA44}" dt="2022-01-27T04:55:15.430" v="3625" actId="947"/>
          <ac:spMkLst>
            <pc:docMk/>
            <pc:sldMk cId="4265305220" sldId="313"/>
            <ac:spMk id="899" creationId="{376585FF-FE7E-4549-B39B-2FC2394B7556}"/>
          </ac:spMkLst>
        </pc:spChg>
        <pc:spChg chg="mod">
          <ac:chgData name="Xin Zhang (FA Talent)" userId="474f572f-8271-4f60-858e-cee871e0aec6" providerId="ADAL" clId="{56D9CAB1-939B-4CD9-BAD3-99E3AAE3AA44}" dt="2022-01-27T04:55:15.449" v="3633" actId="947"/>
          <ac:spMkLst>
            <pc:docMk/>
            <pc:sldMk cId="4265305220" sldId="313"/>
            <ac:spMk id="900" creationId="{6204FB58-758B-4607-B490-FD28F68BDF5C}"/>
          </ac:spMkLst>
        </pc:spChg>
        <pc:spChg chg="mod">
          <ac:chgData name="Xin Zhang (FA Talent)" userId="474f572f-8271-4f60-858e-cee871e0aec6" providerId="ADAL" clId="{56D9CAB1-939B-4CD9-BAD3-99E3AAE3AA44}" dt="2022-01-27T04:55:15.466" v="3641" actId="947"/>
          <ac:spMkLst>
            <pc:docMk/>
            <pc:sldMk cId="4265305220" sldId="313"/>
            <ac:spMk id="901" creationId="{371FB79B-FE2D-41A0-A6AD-D4BCCFB97895}"/>
          </ac:spMkLst>
        </pc:spChg>
        <pc:spChg chg="mod">
          <ac:chgData name="Xin Zhang (FA Talent)" userId="474f572f-8271-4f60-858e-cee871e0aec6" providerId="ADAL" clId="{56D9CAB1-939B-4CD9-BAD3-99E3AAE3AA44}" dt="2022-01-27T04:55:15.481" v="3647" actId="947"/>
          <ac:spMkLst>
            <pc:docMk/>
            <pc:sldMk cId="4265305220" sldId="313"/>
            <ac:spMk id="903" creationId="{50C04D77-1E7D-4E78-BB8F-C1E9730D4602}"/>
          </ac:spMkLst>
        </pc:spChg>
        <pc:spChg chg="mod">
          <ac:chgData name="Xin Zhang (FA Talent)" userId="474f572f-8271-4f60-858e-cee871e0aec6" providerId="ADAL" clId="{56D9CAB1-939B-4CD9-BAD3-99E3AAE3AA44}" dt="2022-01-27T04:55:15.495" v="3651" actId="947"/>
          <ac:spMkLst>
            <pc:docMk/>
            <pc:sldMk cId="4265305220" sldId="313"/>
            <ac:spMk id="904" creationId="{A5173480-260B-495E-BFF2-69865BBEA6F8}"/>
          </ac:spMkLst>
        </pc:spChg>
        <pc:spChg chg="mod">
          <ac:chgData name="Xin Zhang (FA Talent)" userId="474f572f-8271-4f60-858e-cee871e0aec6" providerId="ADAL" clId="{56D9CAB1-939B-4CD9-BAD3-99E3AAE3AA44}" dt="2022-01-27T04:55:15.508" v="3655" actId="947"/>
          <ac:spMkLst>
            <pc:docMk/>
            <pc:sldMk cId="4265305220" sldId="313"/>
            <ac:spMk id="905" creationId="{ED34F46D-2056-4A8B-9B56-9DF7C5FD6BA9}"/>
          </ac:spMkLst>
        </pc:spChg>
        <pc:spChg chg="mod">
          <ac:chgData name="Xin Zhang (FA Talent)" userId="474f572f-8271-4f60-858e-cee871e0aec6" providerId="ADAL" clId="{56D9CAB1-939B-4CD9-BAD3-99E3AAE3AA44}" dt="2022-01-27T04:55:15.520" v="3659" actId="947"/>
          <ac:spMkLst>
            <pc:docMk/>
            <pc:sldMk cId="4265305220" sldId="313"/>
            <ac:spMk id="906" creationId="{08A1990E-6961-49DD-AF07-39712B11237B}"/>
          </ac:spMkLst>
        </pc:spChg>
        <pc:spChg chg="mod">
          <ac:chgData name="Xin Zhang (FA Talent)" userId="474f572f-8271-4f60-858e-cee871e0aec6" providerId="ADAL" clId="{56D9CAB1-939B-4CD9-BAD3-99E3AAE3AA44}" dt="2022-01-27T04:55:15.533" v="3663" actId="947"/>
          <ac:spMkLst>
            <pc:docMk/>
            <pc:sldMk cId="4265305220" sldId="313"/>
            <ac:spMk id="907" creationId="{E807FE4F-357D-4B78-9BEC-0BDED1598F84}"/>
          </ac:spMkLst>
        </pc:spChg>
        <pc:spChg chg="mod">
          <ac:chgData name="Xin Zhang (FA Talent)" userId="474f572f-8271-4f60-858e-cee871e0aec6" providerId="ADAL" clId="{56D9CAB1-939B-4CD9-BAD3-99E3AAE3AA44}" dt="2022-01-27T04:55:15.547" v="3667" actId="947"/>
          <ac:spMkLst>
            <pc:docMk/>
            <pc:sldMk cId="4265305220" sldId="313"/>
            <ac:spMk id="908" creationId="{A0C4F819-CE47-4FCA-922D-6D03B986CF1E}"/>
          </ac:spMkLst>
        </pc:spChg>
        <pc:spChg chg="mod">
          <ac:chgData name="Xin Zhang (FA Talent)" userId="474f572f-8271-4f60-858e-cee871e0aec6" providerId="ADAL" clId="{56D9CAB1-939B-4CD9-BAD3-99E3AAE3AA44}" dt="2022-01-27T04:55:15.561" v="3671" actId="947"/>
          <ac:spMkLst>
            <pc:docMk/>
            <pc:sldMk cId="4265305220" sldId="313"/>
            <ac:spMk id="909" creationId="{8FEF286C-C570-407E-BC71-DC3C28804C1D}"/>
          </ac:spMkLst>
        </pc:spChg>
        <pc:spChg chg="mod">
          <ac:chgData name="Xin Zhang (FA Talent)" userId="474f572f-8271-4f60-858e-cee871e0aec6" providerId="ADAL" clId="{56D9CAB1-939B-4CD9-BAD3-99E3AAE3AA44}" dt="2022-01-27T04:55:15.574" v="3675" actId="947"/>
          <ac:spMkLst>
            <pc:docMk/>
            <pc:sldMk cId="4265305220" sldId="313"/>
            <ac:spMk id="910" creationId="{368A6967-5327-477B-BA91-AF515117F1A3}"/>
          </ac:spMkLst>
        </pc:spChg>
        <pc:spChg chg="mod">
          <ac:chgData name="Xin Zhang (FA Talent)" userId="474f572f-8271-4f60-858e-cee871e0aec6" providerId="ADAL" clId="{56D9CAB1-939B-4CD9-BAD3-99E3AAE3AA44}" dt="2022-01-27T04:55:15.587" v="3679" actId="947"/>
          <ac:spMkLst>
            <pc:docMk/>
            <pc:sldMk cId="4265305220" sldId="313"/>
            <ac:spMk id="911" creationId="{1F6125CB-AC3B-484F-8821-20FB04EC7563}"/>
          </ac:spMkLst>
        </pc:spChg>
        <pc:spChg chg="mod">
          <ac:chgData name="Xin Zhang (FA Talent)" userId="474f572f-8271-4f60-858e-cee871e0aec6" providerId="ADAL" clId="{56D9CAB1-939B-4CD9-BAD3-99E3AAE3AA44}" dt="2022-01-27T04:55:15.372" v="3588" actId="947"/>
          <ac:spMkLst>
            <pc:docMk/>
            <pc:sldMk cId="4265305220" sldId="313"/>
            <ac:spMk id="913" creationId="{AAED1088-0F81-4666-A327-1019D01F1E23}"/>
          </ac:spMkLst>
        </pc:spChg>
        <pc:spChg chg="mod">
          <ac:chgData name="Xin Zhang (FA Talent)" userId="474f572f-8271-4f60-858e-cee871e0aec6" providerId="ADAL" clId="{56D9CAB1-939B-4CD9-BAD3-99E3AAE3AA44}" dt="2022-01-27T04:55:15.416" v="3619" actId="947"/>
          <ac:spMkLst>
            <pc:docMk/>
            <pc:sldMk cId="4265305220" sldId="313"/>
            <ac:spMk id="914" creationId="{91FD7D50-AD44-432A-ABAF-925D55D282ED}"/>
          </ac:spMkLst>
        </pc:spChg>
        <pc:spChg chg="mod">
          <ac:chgData name="Xin Zhang (FA Talent)" userId="474f572f-8271-4f60-858e-cee871e0aec6" providerId="ADAL" clId="{56D9CAB1-939B-4CD9-BAD3-99E3AAE3AA44}" dt="2022-01-27T04:55:15.433" v="3627" actId="947"/>
          <ac:spMkLst>
            <pc:docMk/>
            <pc:sldMk cId="4265305220" sldId="313"/>
            <ac:spMk id="915" creationId="{39A70E1C-0A66-41DF-A43D-C5E13965C453}"/>
          </ac:spMkLst>
        </pc:spChg>
        <pc:spChg chg="mod">
          <ac:chgData name="Xin Zhang (FA Talent)" userId="474f572f-8271-4f60-858e-cee871e0aec6" providerId="ADAL" clId="{56D9CAB1-939B-4CD9-BAD3-99E3AAE3AA44}" dt="2022-01-27T04:55:15.452" v="3635" actId="947"/>
          <ac:spMkLst>
            <pc:docMk/>
            <pc:sldMk cId="4265305220" sldId="313"/>
            <ac:spMk id="916" creationId="{12EF07A9-CED7-40B5-92A1-287280664666}"/>
          </ac:spMkLst>
        </pc:spChg>
        <pc:spChg chg="mod">
          <ac:chgData name="Xin Zhang (FA Talent)" userId="474f572f-8271-4f60-858e-cee871e0aec6" providerId="ADAL" clId="{56D9CAB1-939B-4CD9-BAD3-99E3AAE3AA44}" dt="2022-01-27T04:55:15.469" v="3643" actId="947"/>
          <ac:spMkLst>
            <pc:docMk/>
            <pc:sldMk cId="4265305220" sldId="313"/>
            <ac:spMk id="917" creationId="{3F7672AA-5FA7-4975-B443-3F210A07EAEE}"/>
          </ac:spMkLst>
        </pc:spChg>
      </pc:sldChg>
      <pc:sldChg chg="del">
        <pc:chgData name="Xin Zhang (FA Talent)" userId="474f572f-8271-4f60-858e-cee871e0aec6" providerId="ADAL" clId="{56D9CAB1-939B-4CD9-BAD3-99E3AAE3AA44}" dt="2022-01-27T05:03:44.877" v="6060" actId="47"/>
        <pc:sldMkLst>
          <pc:docMk/>
          <pc:sldMk cId="1135249564" sldId="314"/>
        </pc:sldMkLst>
      </pc:sldChg>
      <pc:sldChg chg="modSp del mod">
        <pc:chgData name="Xin Zhang (FA Talent)" userId="474f572f-8271-4f60-858e-cee871e0aec6" providerId="ADAL" clId="{56D9CAB1-939B-4CD9-BAD3-99E3AAE3AA44}" dt="2022-01-27T04:56:02.309" v="6037" actId="47"/>
        <pc:sldMkLst>
          <pc:docMk/>
          <pc:sldMk cId="2020611324" sldId="315"/>
        </pc:sldMkLst>
        <pc:spChg chg="mod">
          <ac:chgData name="Xin Zhang (FA Talent)" userId="474f572f-8271-4f60-858e-cee871e0aec6" providerId="ADAL" clId="{56D9CAB1-939B-4CD9-BAD3-99E3AAE3AA44}" dt="2022-01-27T04:55:21.531" v="5667" actId="947"/>
          <ac:spMkLst>
            <pc:docMk/>
            <pc:sldMk cId="2020611324" sldId="315"/>
            <ac:spMk id="5" creationId="{022E2FB4-0B74-4B49-B870-54EE0CA56F43}"/>
          </ac:spMkLst>
        </pc:spChg>
        <pc:spChg chg="mod">
          <ac:chgData name="Xin Zhang (FA Talent)" userId="474f572f-8271-4f60-858e-cee871e0aec6" providerId="ADAL" clId="{56D9CAB1-939B-4CD9-BAD3-99E3AAE3AA44}" dt="2022-01-27T04:55:21.581" v="5682" actId="947"/>
          <ac:spMkLst>
            <pc:docMk/>
            <pc:sldMk cId="2020611324" sldId="315"/>
            <ac:spMk id="7" creationId="{4CA0296C-822E-1440-B2D9-5FA250B49272}"/>
          </ac:spMkLst>
        </pc:spChg>
        <pc:spChg chg="mod">
          <ac:chgData name="Xin Zhang (FA Talent)" userId="474f572f-8271-4f60-858e-cee871e0aec6" providerId="ADAL" clId="{56D9CAB1-939B-4CD9-BAD3-99E3AAE3AA44}" dt="2022-01-27T04:55:21.582" v="5683" actId="947"/>
          <ac:spMkLst>
            <pc:docMk/>
            <pc:sldMk cId="2020611324" sldId="315"/>
            <ac:spMk id="9" creationId="{9399816B-8BA0-B94C-90F1-EC4F5DAA5EE3}"/>
          </ac:spMkLst>
        </pc:spChg>
        <pc:spChg chg="mod">
          <ac:chgData name="Xin Zhang (FA Talent)" userId="474f572f-8271-4f60-858e-cee871e0aec6" providerId="ADAL" clId="{56D9CAB1-939B-4CD9-BAD3-99E3AAE3AA44}" dt="2022-01-27T04:55:21.579" v="5680" actId="947"/>
          <ac:spMkLst>
            <pc:docMk/>
            <pc:sldMk cId="2020611324" sldId="315"/>
            <ac:spMk id="15" creationId="{F742B70C-BC30-F14D-BE1F-C3B71A9F4639}"/>
          </ac:spMkLst>
        </pc:spChg>
        <pc:spChg chg="mod">
          <ac:chgData name="Xin Zhang (FA Talent)" userId="474f572f-8271-4f60-858e-cee871e0aec6" providerId="ADAL" clId="{56D9CAB1-939B-4CD9-BAD3-99E3AAE3AA44}" dt="2022-01-27T04:55:21.581" v="5681" actId="947"/>
          <ac:spMkLst>
            <pc:docMk/>
            <pc:sldMk cId="2020611324" sldId="315"/>
            <ac:spMk id="17" creationId="{E481473D-39EC-EB42-9906-2FB4133A54F8}"/>
          </ac:spMkLst>
        </pc:spChg>
      </pc:sldChg>
      <pc:sldChg chg="modSp del mod">
        <pc:chgData name="Xin Zhang (FA Talent)" userId="474f572f-8271-4f60-858e-cee871e0aec6" providerId="ADAL" clId="{56D9CAB1-939B-4CD9-BAD3-99E3AAE3AA44}" dt="2022-01-27T04:56:02.767" v="6038" actId="47"/>
        <pc:sldMkLst>
          <pc:docMk/>
          <pc:sldMk cId="1017731531" sldId="316"/>
        </pc:sldMkLst>
        <pc:spChg chg="mod">
          <ac:chgData name="Xin Zhang (FA Talent)" userId="474f572f-8271-4f60-858e-cee871e0aec6" providerId="ADAL" clId="{56D9CAB1-939B-4CD9-BAD3-99E3AAE3AA44}" dt="2022-01-27T04:55:21.598" v="5687" actId="947"/>
          <ac:spMkLst>
            <pc:docMk/>
            <pc:sldMk cId="1017731531" sldId="316"/>
            <ac:spMk id="3" creationId="{789E2549-A20B-4942-842D-0D9EB53DC805}"/>
          </ac:spMkLst>
        </pc:spChg>
        <pc:spChg chg="mod">
          <ac:chgData name="Xin Zhang (FA Talent)" userId="474f572f-8271-4f60-858e-cee871e0aec6" providerId="ADAL" clId="{56D9CAB1-939B-4CD9-BAD3-99E3AAE3AA44}" dt="2022-01-27T04:55:21.647" v="5702" actId="947"/>
          <ac:spMkLst>
            <pc:docMk/>
            <pc:sldMk cId="1017731531" sldId="316"/>
            <ac:spMk id="5" creationId="{12BB9002-BE8D-4E4D-80C6-336B78F997D6}"/>
          </ac:spMkLst>
        </pc:spChg>
        <pc:spChg chg="mod">
          <ac:chgData name="Xin Zhang (FA Talent)" userId="474f572f-8271-4f60-858e-cee871e0aec6" providerId="ADAL" clId="{56D9CAB1-939B-4CD9-BAD3-99E3AAE3AA44}" dt="2022-01-27T04:55:21.647" v="5701" actId="947"/>
          <ac:spMkLst>
            <pc:docMk/>
            <pc:sldMk cId="1017731531" sldId="316"/>
            <ac:spMk id="11" creationId="{5935CB4C-0185-B54B-984B-0A07E9CEDBDD}"/>
          </ac:spMkLst>
        </pc:spChg>
        <pc:spChg chg="mod">
          <ac:chgData name="Xin Zhang (FA Talent)" userId="474f572f-8271-4f60-858e-cee871e0aec6" providerId="ADAL" clId="{56D9CAB1-939B-4CD9-BAD3-99E3AAE3AA44}" dt="2022-01-27T04:55:21.649" v="5703" actId="947"/>
          <ac:spMkLst>
            <pc:docMk/>
            <pc:sldMk cId="1017731531" sldId="316"/>
            <ac:spMk id="13" creationId="{38A12A4E-CB0D-1445-8FD0-4DF48F0D6E39}"/>
          </ac:spMkLst>
        </pc:spChg>
        <pc:spChg chg="mod">
          <ac:chgData name="Xin Zhang (FA Talent)" userId="474f572f-8271-4f60-858e-cee871e0aec6" providerId="ADAL" clId="{56D9CAB1-939B-4CD9-BAD3-99E3AAE3AA44}" dt="2022-01-27T04:55:21.646" v="5700" actId="947"/>
          <ac:spMkLst>
            <pc:docMk/>
            <pc:sldMk cId="1017731531" sldId="316"/>
            <ac:spMk id="15" creationId="{341DD8E9-C96F-954A-90D2-1C023C96A94F}"/>
          </ac:spMkLst>
        </pc:spChg>
      </pc:sldChg>
      <pc:sldChg chg="modSp del mod">
        <pc:chgData name="Xin Zhang (FA Talent)" userId="474f572f-8271-4f60-858e-cee871e0aec6" providerId="ADAL" clId="{56D9CAB1-939B-4CD9-BAD3-99E3AAE3AA44}" dt="2022-01-27T04:56:04.159" v="6039" actId="47"/>
        <pc:sldMkLst>
          <pc:docMk/>
          <pc:sldMk cId="722693600" sldId="322"/>
        </pc:sldMkLst>
        <pc:spChg chg="mod">
          <ac:chgData name="Xin Zhang (FA Talent)" userId="474f572f-8271-4f60-858e-cee871e0aec6" providerId="ADAL" clId="{56D9CAB1-939B-4CD9-BAD3-99E3AAE3AA44}" dt="2022-01-27T04:55:21.802" v="5761" actId="947"/>
          <ac:spMkLst>
            <pc:docMk/>
            <pc:sldMk cId="722693600" sldId="322"/>
            <ac:spMk id="2" creationId="{B6254036-AFE0-4C59-AE05-357B02834B75}"/>
          </ac:spMkLst>
        </pc:spChg>
        <pc:spChg chg="mod">
          <ac:chgData name="Xin Zhang (FA Talent)" userId="474f572f-8271-4f60-858e-cee871e0aec6" providerId="ADAL" clId="{56D9CAB1-939B-4CD9-BAD3-99E3AAE3AA44}" dt="2022-01-27T04:55:21.879" v="5800" actId="947"/>
          <ac:spMkLst>
            <pc:docMk/>
            <pc:sldMk cId="722693600" sldId="322"/>
            <ac:spMk id="3" creationId="{EF7C5D91-17D8-482F-970A-51E16C600520}"/>
          </ac:spMkLst>
        </pc:spChg>
        <pc:spChg chg="mod">
          <ac:chgData name="Xin Zhang (FA Talent)" userId="474f572f-8271-4f60-858e-cee871e0aec6" providerId="ADAL" clId="{56D9CAB1-939B-4CD9-BAD3-99E3AAE3AA44}" dt="2022-01-27T04:55:21.951" v="5838" actId="947"/>
          <ac:spMkLst>
            <pc:docMk/>
            <pc:sldMk cId="722693600" sldId="322"/>
            <ac:spMk id="4" creationId="{1D694ED7-DA8C-4CF0-8CBE-6EFAEEF8C64A}"/>
          </ac:spMkLst>
        </pc:spChg>
        <pc:spChg chg="mod">
          <ac:chgData name="Xin Zhang (FA Talent)" userId="474f572f-8271-4f60-858e-cee871e0aec6" providerId="ADAL" clId="{56D9CAB1-939B-4CD9-BAD3-99E3AAE3AA44}" dt="2022-01-27T04:55:21.790" v="5758" actId="947"/>
          <ac:spMkLst>
            <pc:docMk/>
            <pc:sldMk cId="722693600" sldId="322"/>
            <ac:spMk id="6" creationId="{FAC9234A-FE70-4E6B-BBCC-36E06185CE98}"/>
          </ac:spMkLst>
        </pc:spChg>
        <pc:spChg chg="mod">
          <ac:chgData name="Xin Zhang (FA Talent)" userId="474f572f-8271-4f60-858e-cee871e0aec6" providerId="ADAL" clId="{56D9CAB1-939B-4CD9-BAD3-99E3AAE3AA44}" dt="2022-01-27T04:55:21.878" v="5799" actId="947"/>
          <ac:spMkLst>
            <pc:docMk/>
            <pc:sldMk cId="722693600" sldId="322"/>
            <ac:spMk id="7" creationId="{E604F3DA-DD0A-40E6-B02C-4A06DD505ABE}"/>
          </ac:spMkLst>
        </pc:spChg>
        <pc:spChg chg="mod">
          <ac:chgData name="Xin Zhang (FA Talent)" userId="474f572f-8271-4f60-858e-cee871e0aec6" providerId="ADAL" clId="{56D9CAB1-939B-4CD9-BAD3-99E3AAE3AA44}" dt="2022-01-27T04:55:21.945" v="5836" actId="947"/>
          <ac:spMkLst>
            <pc:docMk/>
            <pc:sldMk cId="722693600" sldId="322"/>
            <ac:spMk id="8" creationId="{167A6033-B8ED-4589-A20B-A746FACFE30B}"/>
          </ac:spMkLst>
        </pc:spChg>
        <pc:spChg chg="mod">
          <ac:chgData name="Xin Zhang (FA Talent)" userId="474f572f-8271-4f60-858e-cee871e0aec6" providerId="ADAL" clId="{56D9CAB1-939B-4CD9-BAD3-99E3AAE3AA44}" dt="2022-01-27T04:55:21.995" v="5858" actId="947"/>
          <ac:spMkLst>
            <pc:docMk/>
            <pc:sldMk cId="722693600" sldId="322"/>
            <ac:spMk id="9" creationId="{8A36146F-2966-4BE6-B98B-F145101D0E4B}"/>
          </ac:spMkLst>
        </pc:spChg>
        <pc:spChg chg="mod">
          <ac:chgData name="Xin Zhang (FA Talent)" userId="474f572f-8271-4f60-858e-cee871e0aec6" providerId="ADAL" clId="{56D9CAB1-939B-4CD9-BAD3-99E3AAE3AA44}" dt="2022-01-27T04:55:21.992" v="5856" actId="947"/>
          <ac:spMkLst>
            <pc:docMk/>
            <pc:sldMk cId="722693600" sldId="322"/>
            <ac:spMk id="13" creationId="{BE470D77-CE98-46B0-B6C9-30461A267295}"/>
          </ac:spMkLst>
        </pc:spChg>
        <pc:spChg chg="mod">
          <ac:chgData name="Xin Zhang (FA Talent)" userId="474f572f-8271-4f60-858e-cee871e0aec6" providerId="ADAL" clId="{56D9CAB1-939B-4CD9-BAD3-99E3AAE3AA44}" dt="2022-01-27T04:55:21.776" v="5752" actId="947"/>
          <ac:spMkLst>
            <pc:docMk/>
            <pc:sldMk cId="722693600" sldId="322"/>
            <ac:spMk id="15" creationId="{75490F5F-7872-433E-9849-9171607D1738}"/>
          </ac:spMkLst>
        </pc:spChg>
        <pc:spChg chg="mod">
          <ac:chgData name="Xin Zhang (FA Talent)" userId="474f572f-8271-4f60-858e-cee871e0aec6" providerId="ADAL" clId="{56D9CAB1-939B-4CD9-BAD3-99E3AAE3AA44}" dt="2022-01-27T04:55:21.806" v="5763" actId="947"/>
          <ac:spMkLst>
            <pc:docMk/>
            <pc:sldMk cId="722693600" sldId="322"/>
            <ac:spMk id="16" creationId="{A4F48A84-461A-4D11-AEF3-D9B3D5D33AF0}"/>
          </ac:spMkLst>
        </pc:spChg>
        <pc:spChg chg="mod">
          <ac:chgData name="Xin Zhang (FA Talent)" userId="474f572f-8271-4f60-858e-cee871e0aec6" providerId="ADAL" clId="{56D9CAB1-939B-4CD9-BAD3-99E3AAE3AA44}" dt="2022-01-27T04:55:21.765" v="5745" actId="947"/>
          <ac:spMkLst>
            <pc:docMk/>
            <pc:sldMk cId="722693600" sldId="322"/>
            <ac:spMk id="17" creationId="{002DFC20-3FC4-4081-8777-A872204D0B73}"/>
          </ac:spMkLst>
        </pc:spChg>
        <pc:spChg chg="mod">
          <ac:chgData name="Xin Zhang (FA Talent)" userId="474f572f-8271-4f60-858e-cee871e0aec6" providerId="ADAL" clId="{56D9CAB1-939B-4CD9-BAD3-99E3AAE3AA44}" dt="2022-01-27T04:55:21.785" v="5755" actId="947"/>
          <ac:spMkLst>
            <pc:docMk/>
            <pc:sldMk cId="722693600" sldId="322"/>
            <ac:spMk id="18" creationId="{D9BB5A7E-0D84-44E5-9F3D-CF9902D668BA}"/>
          </ac:spMkLst>
        </pc:spChg>
        <pc:spChg chg="mod">
          <ac:chgData name="Xin Zhang (FA Talent)" userId="474f572f-8271-4f60-858e-cee871e0aec6" providerId="ADAL" clId="{56D9CAB1-939B-4CD9-BAD3-99E3AAE3AA44}" dt="2022-01-27T04:55:21.793" v="5760" actId="947"/>
          <ac:spMkLst>
            <pc:docMk/>
            <pc:sldMk cId="722693600" sldId="322"/>
            <ac:spMk id="24" creationId="{97BBCAC5-800D-4372-A144-37D4BEB737BF}"/>
          </ac:spMkLst>
        </pc:spChg>
        <pc:spChg chg="mod">
          <ac:chgData name="Xin Zhang (FA Talent)" userId="474f572f-8271-4f60-858e-cee871e0aec6" providerId="ADAL" clId="{56D9CAB1-939B-4CD9-BAD3-99E3AAE3AA44}" dt="2022-01-27T04:55:21.884" v="5802" actId="947"/>
          <ac:spMkLst>
            <pc:docMk/>
            <pc:sldMk cId="722693600" sldId="322"/>
            <ac:spMk id="25" creationId="{C3FA8B11-455E-4739-845C-9D1509500CC7}"/>
          </ac:spMkLst>
        </pc:spChg>
        <pc:spChg chg="mod">
          <ac:chgData name="Xin Zhang (FA Talent)" userId="474f572f-8271-4f60-858e-cee871e0aec6" providerId="ADAL" clId="{56D9CAB1-939B-4CD9-BAD3-99E3AAE3AA44}" dt="2022-01-27T04:55:21.774" v="5751" actId="947"/>
          <ac:spMkLst>
            <pc:docMk/>
            <pc:sldMk cId="722693600" sldId="322"/>
            <ac:spMk id="32" creationId="{06EBCFAD-D52D-49FC-B084-4B6F6B2BF559}"/>
          </ac:spMkLst>
        </pc:spChg>
        <pc:spChg chg="mod">
          <ac:chgData name="Xin Zhang (FA Talent)" userId="474f572f-8271-4f60-858e-cee871e0aec6" providerId="ADAL" clId="{56D9CAB1-939B-4CD9-BAD3-99E3AAE3AA44}" dt="2022-01-27T04:55:21.761" v="5742" actId="947"/>
          <ac:spMkLst>
            <pc:docMk/>
            <pc:sldMk cId="722693600" sldId="322"/>
            <ac:spMk id="33" creationId="{28E60158-AC16-48C0-91D5-EA34412CD1F9}"/>
          </ac:spMkLst>
        </pc:spChg>
        <pc:spChg chg="mod">
          <ac:chgData name="Xin Zhang (FA Talent)" userId="474f572f-8271-4f60-858e-cee871e0aec6" providerId="ADAL" clId="{56D9CAB1-939B-4CD9-BAD3-99E3AAE3AA44}" dt="2022-01-27T04:55:21.865" v="5792" actId="947"/>
          <ac:spMkLst>
            <pc:docMk/>
            <pc:sldMk cId="722693600" sldId="322"/>
            <ac:spMk id="34" creationId="{59278A96-3911-4061-A726-E29FAE1A4A31}"/>
          </ac:spMkLst>
        </pc:spChg>
        <pc:spChg chg="mod">
          <ac:chgData name="Xin Zhang (FA Talent)" userId="474f572f-8271-4f60-858e-cee871e0aec6" providerId="ADAL" clId="{56D9CAB1-939B-4CD9-BAD3-99E3AAE3AA44}" dt="2022-01-27T04:55:21.882" v="5801" actId="947"/>
          <ac:spMkLst>
            <pc:docMk/>
            <pc:sldMk cId="722693600" sldId="322"/>
            <ac:spMk id="35" creationId="{7B25D160-77F5-48DB-9CF3-5154B9810936}"/>
          </ac:spMkLst>
        </pc:spChg>
        <pc:spChg chg="mod">
          <ac:chgData name="Xin Zhang (FA Talent)" userId="474f572f-8271-4f60-858e-cee871e0aec6" providerId="ADAL" clId="{56D9CAB1-939B-4CD9-BAD3-99E3AAE3AA44}" dt="2022-01-27T04:55:21.788" v="5757" actId="947"/>
          <ac:spMkLst>
            <pc:docMk/>
            <pc:sldMk cId="722693600" sldId="322"/>
            <ac:spMk id="41" creationId="{D0539BD8-21A3-467C-B89F-D9F58A6C2A3E}"/>
          </ac:spMkLst>
        </pc:spChg>
        <pc:spChg chg="mod">
          <ac:chgData name="Xin Zhang (FA Talent)" userId="474f572f-8271-4f60-858e-cee871e0aec6" providerId="ADAL" clId="{56D9CAB1-939B-4CD9-BAD3-99E3AAE3AA44}" dt="2022-01-27T04:55:21.950" v="5837" actId="947"/>
          <ac:spMkLst>
            <pc:docMk/>
            <pc:sldMk cId="722693600" sldId="322"/>
            <ac:spMk id="43" creationId="{9AC94233-92A5-4D88-B9FB-781B5EB9345F}"/>
          </ac:spMkLst>
        </pc:spChg>
        <pc:spChg chg="mod">
          <ac:chgData name="Xin Zhang (FA Talent)" userId="474f572f-8271-4f60-858e-cee871e0aec6" providerId="ADAL" clId="{56D9CAB1-939B-4CD9-BAD3-99E3AAE3AA44}" dt="2022-01-27T04:55:21.994" v="5857" actId="947"/>
          <ac:spMkLst>
            <pc:docMk/>
            <pc:sldMk cId="722693600" sldId="322"/>
            <ac:spMk id="44" creationId="{07A95B04-E803-4678-9FA4-3093D24C5C2F}"/>
          </ac:spMkLst>
        </pc:spChg>
        <pc:spChg chg="mod">
          <ac:chgData name="Xin Zhang (FA Talent)" userId="474f572f-8271-4f60-858e-cee871e0aec6" providerId="ADAL" clId="{56D9CAB1-939B-4CD9-BAD3-99E3AAE3AA44}" dt="2022-01-27T04:55:22.022" v="5873" actId="947"/>
          <ac:spMkLst>
            <pc:docMk/>
            <pc:sldMk cId="722693600" sldId="322"/>
            <ac:spMk id="45" creationId="{CA4B0238-721A-4A33-88D9-97610E4B71DE}"/>
          </ac:spMkLst>
        </pc:spChg>
        <pc:spChg chg="mod">
          <ac:chgData name="Xin Zhang (FA Talent)" userId="474f572f-8271-4f60-858e-cee871e0aec6" providerId="ADAL" clId="{56D9CAB1-939B-4CD9-BAD3-99E3AAE3AA44}" dt="2022-01-27T04:55:22.047" v="5886" actId="947"/>
          <ac:spMkLst>
            <pc:docMk/>
            <pc:sldMk cId="722693600" sldId="322"/>
            <ac:spMk id="46" creationId="{2EB80FD6-8747-47B9-A987-75BF471E9F00}"/>
          </ac:spMkLst>
        </pc:spChg>
        <pc:spChg chg="mod">
          <ac:chgData name="Xin Zhang (FA Talent)" userId="474f572f-8271-4f60-858e-cee871e0aec6" providerId="ADAL" clId="{56D9CAB1-939B-4CD9-BAD3-99E3AAE3AA44}" dt="2022-01-27T04:55:22.024" v="5874" actId="947"/>
          <ac:spMkLst>
            <pc:docMk/>
            <pc:sldMk cId="722693600" sldId="322"/>
            <ac:spMk id="47" creationId="{627E2C78-6EF3-452E-AD86-7883CE086689}"/>
          </ac:spMkLst>
        </pc:spChg>
        <pc:spChg chg="mod">
          <ac:chgData name="Xin Zhang (FA Talent)" userId="474f572f-8271-4f60-858e-cee871e0aec6" providerId="ADAL" clId="{56D9CAB1-939B-4CD9-BAD3-99E3AAE3AA44}" dt="2022-01-27T04:55:22.074" v="5901" actId="947"/>
          <ac:spMkLst>
            <pc:docMk/>
            <pc:sldMk cId="722693600" sldId="322"/>
            <ac:spMk id="48" creationId="{B7B8CE34-BE45-43D5-AB1D-E5953E146E21}"/>
          </ac:spMkLst>
        </pc:spChg>
        <pc:spChg chg="mod">
          <ac:chgData name="Xin Zhang (FA Talent)" userId="474f572f-8271-4f60-858e-cee871e0aec6" providerId="ADAL" clId="{56D9CAB1-939B-4CD9-BAD3-99E3AAE3AA44}" dt="2022-01-27T04:55:21.929" v="5825" actId="947"/>
          <ac:spMkLst>
            <pc:docMk/>
            <pc:sldMk cId="722693600" sldId="322"/>
            <ac:spMk id="49" creationId="{27FE1500-0575-417E-8DD3-26B51518C81C}"/>
          </ac:spMkLst>
        </pc:spChg>
        <pc:spChg chg="mod">
          <ac:chgData name="Xin Zhang (FA Talent)" userId="474f572f-8271-4f60-858e-cee871e0aec6" providerId="ADAL" clId="{56D9CAB1-939B-4CD9-BAD3-99E3AAE3AA44}" dt="2022-01-27T04:55:21.886" v="5803" actId="947"/>
          <ac:spMkLst>
            <pc:docMk/>
            <pc:sldMk cId="722693600" sldId="322"/>
            <ac:spMk id="60" creationId="{D4369343-A48D-4A2D-AF19-7D57851E6FB5}"/>
          </ac:spMkLst>
        </pc:spChg>
        <pc:spChg chg="mod">
          <ac:chgData name="Xin Zhang (FA Talent)" userId="474f572f-8271-4f60-858e-cee871e0aec6" providerId="ADAL" clId="{56D9CAB1-939B-4CD9-BAD3-99E3AAE3AA44}" dt="2022-01-27T04:55:21.954" v="5839" actId="947"/>
          <ac:spMkLst>
            <pc:docMk/>
            <pc:sldMk cId="722693600" sldId="322"/>
            <ac:spMk id="61" creationId="{EA3A8A35-4837-4D1F-A026-BCC21690389D}"/>
          </ac:spMkLst>
        </pc:spChg>
        <pc:spChg chg="mod">
          <ac:chgData name="Xin Zhang (FA Talent)" userId="474f572f-8271-4f60-858e-cee871e0aec6" providerId="ADAL" clId="{56D9CAB1-939B-4CD9-BAD3-99E3AAE3AA44}" dt="2022-01-27T04:55:21.866" v="5793" actId="947"/>
          <ac:spMkLst>
            <pc:docMk/>
            <pc:sldMk cId="722693600" sldId="322"/>
            <ac:spMk id="78" creationId="{AB465102-347E-4681-BD09-030787DF4D66}"/>
          </ac:spMkLst>
        </pc:spChg>
        <pc:spChg chg="mod">
          <ac:chgData name="Xin Zhang (FA Talent)" userId="474f572f-8271-4f60-858e-cee871e0aec6" providerId="ADAL" clId="{56D9CAB1-939B-4CD9-BAD3-99E3AAE3AA44}" dt="2022-01-27T04:55:21.943" v="5834" actId="947"/>
          <ac:spMkLst>
            <pc:docMk/>
            <pc:sldMk cId="722693600" sldId="322"/>
            <ac:spMk id="79" creationId="{BB9CB0F4-67D0-4C3A-98BF-B49A4A0B42C5}"/>
          </ac:spMkLst>
        </pc:spChg>
        <pc:spChg chg="mod">
          <ac:chgData name="Xin Zhang (FA Talent)" userId="474f572f-8271-4f60-858e-cee871e0aec6" providerId="ADAL" clId="{56D9CAB1-939B-4CD9-BAD3-99E3AAE3AA44}" dt="2022-01-27T04:55:21.769" v="5748" actId="947"/>
          <ac:spMkLst>
            <pc:docMk/>
            <pc:sldMk cId="722693600" sldId="322"/>
            <ac:spMk id="81" creationId="{D3907019-6866-4332-8D2A-681D1D88526E}"/>
          </ac:spMkLst>
        </pc:spChg>
        <pc:spChg chg="mod">
          <ac:chgData name="Xin Zhang (FA Talent)" userId="474f572f-8271-4f60-858e-cee871e0aec6" providerId="ADAL" clId="{56D9CAB1-939B-4CD9-BAD3-99E3AAE3AA44}" dt="2022-01-27T04:55:21.867" v="5794" actId="947"/>
          <ac:spMkLst>
            <pc:docMk/>
            <pc:sldMk cId="722693600" sldId="322"/>
            <ac:spMk id="82" creationId="{A6C8F67F-1A48-4015-A31A-D096E4A5B0A0}"/>
          </ac:spMkLst>
        </pc:spChg>
        <pc:spChg chg="mod">
          <ac:chgData name="Xin Zhang (FA Talent)" userId="474f572f-8271-4f60-858e-cee871e0aec6" providerId="ADAL" clId="{56D9CAB1-939B-4CD9-BAD3-99E3AAE3AA44}" dt="2022-01-27T04:55:21.750" v="5735" actId="947"/>
          <ac:spMkLst>
            <pc:docMk/>
            <pc:sldMk cId="722693600" sldId="322"/>
            <ac:spMk id="84" creationId="{F82342A3-18DE-472E-A825-8706B9326AA3}"/>
          </ac:spMkLst>
        </pc:spChg>
        <pc:spChg chg="mod">
          <ac:chgData name="Xin Zhang (FA Talent)" userId="474f572f-8271-4f60-858e-cee871e0aec6" providerId="ADAL" clId="{56D9CAB1-939B-4CD9-BAD3-99E3AAE3AA44}" dt="2022-01-27T04:55:22.053" v="5890" actId="947"/>
          <ac:spMkLst>
            <pc:docMk/>
            <pc:sldMk cId="722693600" sldId="322"/>
            <ac:spMk id="93" creationId="{66139EAF-AAD2-4429-B86E-B0774684330D}"/>
          </ac:spMkLst>
        </pc:spChg>
        <pc:spChg chg="mod">
          <ac:chgData name="Xin Zhang (FA Talent)" userId="474f572f-8271-4f60-858e-cee871e0aec6" providerId="ADAL" clId="{56D9CAB1-939B-4CD9-BAD3-99E3AAE3AA44}" dt="2022-01-27T04:55:22.078" v="5903" actId="947"/>
          <ac:spMkLst>
            <pc:docMk/>
            <pc:sldMk cId="722693600" sldId="322"/>
            <ac:spMk id="94" creationId="{E7CD5DB0-06A0-4AE9-B327-B2C76D66F9A9}"/>
          </ac:spMkLst>
        </pc:spChg>
        <pc:spChg chg="mod">
          <ac:chgData name="Xin Zhang (FA Talent)" userId="474f572f-8271-4f60-858e-cee871e0aec6" providerId="ADAL" clId="{56D9CAB1-939B-4CD9-BAD3-99E3AAE3AA44}" dt="2022-01-27T04:55:21.863" v="5790" actId="947"/>
          <ac:spMkLst>
            <pc:docMk/>
            <pc:sldMk cId="722693600" sldId="322"/>
            <ac:spMk id="100" creationId="{DAFAA200-973E-4FA3-96EF-8D754EAD6300}"/>
          </ac:spMkLst>
        </pc:spChg>
        <pc:spChg chg="mod">
          <ac:chgData name="Xin Zhang (FA Talent)" userId="474f572f-8271-4f60-858e-cee871e0aec6" providerId="ADAL" clId="{56D9CAB1-939B-4CD9-BAD3-99E3AAE3AA44}" dt="2022-01-27T04:55:21.935" v="5830" actId="947"/>
          <ac:spMkLst>
            <pc:docMk/>
            <pc:sldMk cId="722693600" sldId="322"/>
            <ac:spMk id="101" creationId="{793B3253-CA29-45C8-A403-A62754190B14}"/>
          </ac:spMkLst>
        </pc:spChg>
        <pc:spChg chg="mod">
          <ac:chgData name="Xin Zhang (FA Talent)" userId="474f572f-8271-4f60-858e-cee871e0aec6" providerId="ADAL" clId="{56D9CAB1-939B-4CD9-BAD3-99E3AAE3AA44}" dt="2022-01-27T04:55:21.868" v="5795" actId="947"/>
          <ac:spMkLst>
            <pc:docMk/>
            <pc:sldMk cId="722693600" sldId="322"/>
            <ac:spMk id="103" creationId="{42918167-5423-4524-AFB8-204574F0C523}"/>
          </ac:spMkLst>
        </pc:spChg>
        <pc:spChg chg="mod">
          <ac:chgData name="Xin Zhang (FA Talent)" userId="474f572f-8271-4f60-858e-cee871e0aec6" providerId="ADAL" clId="{56D9CAB1-939B-4CD9-BAD3-99E3AAE3AA44}" dt="2022-01-27T04:55:21.936" v="5831" actId="947"/>
          <ac:spMkLst>
            <pc:docMk/>
            <pc:sldMk cId="722693600" sldId="322"/>
            <ac:spMk id="104" creationId="{1C937F57-B7B3-4B8D-8ABE-6FEE080A5119}"/>
          </ac:spMkLst>
        </pc:spChg>
        <pc:spChg chg="mod">
          <ac:chgData name="Xin Zhang (FA Talent)" userId="474f572f-8271-4f60-858e-cee871e0aec6" providerId="ADAL" clId="{56D9CAB1-939B-4CD9-BAD3-99E3AAE3AA44}" dt="2022-01-27T04:55:21.996" v="5859" actId="947"/>
          <ac:spMkLst>
            <pc:docMk/>
            <pc:sldMk cId="722693600" sldId="322"/>
            <ac:spMk id="107" creationId="{EC05ED7C-71CB-4E4C-B06A-CD5289629CF2}"/>
          </ac:spMkLst>
        </pc:spChg>
        <pc:spChg chg="mod">
          <ac:chgData name="Xin Zhang (FA Talent)" userId="474f572f-8271-4f60-858e-cee871e0aec6" providerId="ADAL" clId="{56D9CAB1-939B-4CD9-BAD3-99E3AAE3AA44}" dt="2022-01-27T04:55:22.026" v="5875" actId="947"/>
          <ac:spMkLst>
            <pc:docMk/>
            <pc:sldMk cId="722693600" sldId="322"/>
            <ac:spMk id="108" creationId="{2CA9A0D6-7A88-4141-81A6-1CAA7D2E8E4F}"/>
          </ac:spMkLst>
        </pc:spChg>
        <pc:spChg chg="mod">
          <ac:chgData name="Xin Zhang (FA Talent)" userId="474f572f-8271-4f60-858e-cee871e0aec6" providerId="ADAL" clId="{56D9CAB1-939B-4CD9-BAD3-99E3AAE3AA44}" dt="2022-01-27T04:55:22.056" v="5891" actId="947"/>
          <ac:spMkLst>
            <pc:docMk/>
            <pc:sldMk cId="722693600" sldId="322"/>
            <ac:spMk id="109" creationId="{ECF816F9-142F-4476-9DBF-50EAF5F6226A}"/>
          </ac:spMkLst>
        </pc:spChg>
        <pc:spChg chg="mod">
          <ac:chgData name="Xin Zhang (FA Talent)" userId="474f572f-8271-4f60-858e-cee871e0aec6" providerId="ADAL" clId="{56D9CAB1-939B-4CD9-BAD3-99E3AAE3AA44}" dt="2022-01-27T04:55:21.933" v="5829" actId="947"/>
          <ac:spMkLst>
            <pc:docMk/>
            <pc:sldMk cId="722693600" sldId="322"/>
            <ac:spMk id="111" creationId="{DA85DF11-D398-4092-B135-1F69BB9FCDB2}"/>
          </ac:spMkLst>
        </pc:spChg>
        <pc:spChg chg="mod">
          <ac:chgData name="Xin Zhang (FA Talent)" userId="474f572f-8271-4f60-858e-cee871e0aec6" providerId="ADAL" clId="{56D9CAB1-939B-4CD9-BAD3-99E3AAE3AA44}" dt="2022-01-27T04:55:21.987" v="5852" actId="947"/>
          <ac:spMkLst>
            <pc:docMk/>
            <pc:sldMk cId="722693600" sldId="322"/>
            <ac:spMk id="112" creationId="{43E8438C-8546-4F37-BBCB-F9ADF7CAFC4B}"/>
          </ac:spMkLst>
        </pc:spChg>
        <pc:spChg chg="mod">
          <ac:chgData name="Xin Zhang (FA Talent)" userId="474f572f-8271-4f60-858e-cee871e0aec6" providerId="ADAL" clId="{56D9CAB1-939B-4CD9-BAD3-99E3AAE3AA44}" dt="2022-01-27T04:55:22.019" v="5870" actId="947"/>
          <ac:spMkLst>
            <pc:docMk/>
            <pc:sldMk cId="722693600" sldId="322"/>
            <ac:spMk id="113" creationId="{8AD548BC-3412-4EDD-A647-90032657A6C8}"/>
          </ac:spMkLst>
        </pc:spChg>
        <pc:spChg chg="mod">
          <ac:chgData name="Xin Zhang (FA Talent)" userId="474f572f-8271-4f60-858e-cee871e0aec6" providerId="ADAL" clId="{56D9CAB1-939B-4CD9-BAD3-99E3AAE3AA44}" dt="2022-01-27T04:55:22.047" v="5887" actId="947"/>
          <ac:spMkLst>
            <pc:docMk/>
            <pc:sldMk cId="722693600" sldId="322"/>
            <ac:spMk id="114" creationId="{466D3AFC-D278-40E4-80D2-C9F39D24E72F}"/>
          </ac:spMkLst>
        </pc:spChg>
        <pc:spChg chg="mod">
          <ac:chgData name="Xin Zhang (FA Talent)" userId="474f572f-8271-4f60-858e-cee871e0aec6" providerId="ADAL" clId="{56D9CAB1-939B-4CD9-BAD3-99E3AAE3AA44}" dt="2022-01-27T04:55:22.074" v="5900" actId="947"/>
          <ac:spMkLst>
            <pc:docMk/>
            <pc:sldMk cId="722693600" sldId="322"/>
            <ac:spMk id="115" creationId="{EDFA9093-4C84-4BC8-99FF-13CA8FC28C61}"/>
          </ac:spMkLst>
        </pc:spChg>
        <pc:spChg chg="mod">
          <ac:chgData name="Xin Zhang (FA Talent)" userId="474f572f-8271-4f60-858e-cee871e0aec6" providerId="ADAL" clId="{56D9CAB1-939B-4CD9-BAD3-99E3AAE3AA44}" dt="2022-01-27T04:55:22.103" v="5907" actId="947"/>
          <ac:spMkLst>
            <pc:docMk/>
            <pc:sldMk cId="722693600" sldId="322"/>
            <ac:spMk id="116" creationId="{62C61D69-A4C5-4DE3-A5DB-BB24D2C59572}"/>
          </ac:spMkLst>
        </pc:spChg>
        <pc:spChg chg="mod">
          <ac:chgData name="Xin Zhang (FA Talent)" userId="474f572f-8271-4f60-858e-cee871e0aec6" providerId="ADAL" clId="{56D9CAB1-939B-4CD9-BAD3-99E3AAE3AA44}" dt="2022-01-27T04:55:21.656" v="5707" actId="947"/>
          <ac:spMkLst>
            <pc:docMk/>
            <pc:sldMk cId="722693600" sldId="322"/>
            <ac:spMk id="288" creationId="{106E6CB5-012B-43D6-ACA4-4540094E6CB8}"/>
          </ac:spMkLst>
        </pc:spChg>
        <pc:spChg chg="mod">
          <ac:chgData name="Xin Zhang (FA Talent)" userId="474f572f-8271-4f60-858e-cee871e0aec6" providerId="ADAL" clId="{56D9CAB1-939B-4CD9-BAD3-99E3AAE3AA44}" dt="2022-01-27T04:55:21.791" v="5759" actId="947"/>
          <ac:spMkLst>
            <pc:docMk/>
            <pc:sldMk cId="722693600" sldId="322"/>
            <ac:spMk id="289" creationId="{B370A737-8A92-48A2-BD98-C42E4B7DDCF1}"/>
          </ac:spMkLst>
        </pc:spChg>
        <pc:spChg chg="mod">
          <ac:chgData name="Xin Zhang (FA Talent)" userId="474f572f-8271-4f60-858e-cee871e0aec6" providerId="ADAL" clId="{56D9CAB1-939B-4CD9-BAD3-99E3AAE3AA44}" dt="2022-01-27T04:55:21.804" v="5762" actId="947"/>
          <ac:spMkLst>
            <pc:docMk/>
            <pc:sldMk cId="722693600" sldId="322"/>
            <ac:spMk id="290" creationId="{407C21BB-5B28-461A-A490-1530E890B545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9.541" v="5147" actId="947"/>
        <pc:sldMkLst>
          <pc:docMk/>
          <pc:sldMk cId="1931928547" sldId="384"/>
        </pc:sldMkLst>
        <pc:spChg chg="mod">
          <ac:chgData name="Xin Zhang (FA Talent)" userId="474f572f-8271-4f60-858e-cee871e0aec6" providerId="ADAL" clId="{56D9CAB1-939B-4CD9-BAD3-99E3AAE3AA44}" dt="2022-01-27T04:55:18.502" v="4889" actId="947"/>
          <ac:spMkLst>
            <pc:docMk/>
            <pc:sldMk cId="1931928547" sldId="384"/>
            <ac:spMk id="3" creationId="{EDF86A53-7040-4AE8-8976-890211485441}"/>
          </ac:spMkLst>
        </pc:spChg>
        <pc:spChg chg="mod">
          <ac:chgData name="Xin Zhang (FA Talent)" userId="474f572f-8271-4f60-858e-cee871e0aec6" providerId="ADAL" clId="{56D9CAB1-939B-4CD9-BAD3-99E3AAE3AA44}" dt="2022-01-27T04:55:18.501" v="4887" actId="947"/>
          <ac:spMkLst>
            <pc:docMk/>
            <pc:sldMk cId="1931928547" sldId="384"/>
            <ac:spMk id="4" creationId="{7C5A2829-DA13-4453-AEBF-0377B93C6770}"/>
          </ac:spMkLst>
        </pc:spChg>
        <pc:spChg chg="mod">
          <ac:chgData name="Xin Zhang (FA Talent)" userId="474f572f-8271-4f60-858e-cee871e0aec6" providerId="ADAL" clId="{56D9CAB1-939B-4CD9-BAD3-99E3AAE3AA44}" dt="2022-01-27T04:55:18.451" v="4871" actId="947"/>
          <ac:spMkLst>
            <pc:docMk/>
            <pc:sldMk cId="1931928547" sldId="384"/>
            <ac:spMk id="11" creationId="{45A5363E-CBCE-45C5-B79D-7B5860AA42EA}"/>
          </ac:spMkLst>
        </pc:spChg>
        <pc:spChg chg="mod">
          <ac:chgData name="Xin Zhang (FA Talent)" userId="474f572f-8271-4f60-858e-cee871e0aec6" providerId="ADAL" clId="{56D9CAB1-939B-4CD9-BAD3-99E3AAE3AA44}" dt="2022-01-27T04:55:18.493" v="4883" actId="947"/>
          <ac:spMkLst>
            <pc:docMk/>
            <pc:sldMk cId="1931928547" sldId="384"/>
            <ac:spMk id="72" creationId="{87610937-9808-48DA-B5DD-A56FB57E6A56}"/>
          </ac:spMkLst>
        </pc:spChg>
        <pc:spChg chg="mod">
          <ac:chgData name="Xin Zhang (FA Talent)" userId="474f572f-8271-4f60-858e-cee871e0aec6" providerId="ADAL" clId="{56D9CAB1-939B-4CD9-BAD3-99E3AAE3AA44}" dt="2022-01-27T04:55:18.519" v="4899" actId="947"/>
          <ac:spMkLst>
            <pc:docMk/>
            <pc:sldMk cId="1931928547" sldId="384"/>
            <ac:spMk id="78" creationId="{51E0AFEF-E3E9-4501-A6E1-C02CECB0CFD5}"/>
          </ac:spMkLst>
        </pc:spChg>
        <pc:spChg chg="mod">
          <ac:chgData name="Xin Zhang (FA Talent)" userId="474f572f-8271-4f60-858e-cee871e0aec6" providerId="ADAL" clId="{56D9CAB1-939B-4CD9-BAD3-99E3AAE3AA44}" dt="2022-01-27T04:55:18.488" v="4880" actId="947"/>
          <ac:spMkLst>
            <pc:docMk/>
            <pc:sldMk cId="1931928547" sldId="384"/>
            <ac:spMk id="83" creationId="{BD7ABAFD-7B67-44AD-B995-8B9E076BCE01}"/>
          </ac:spMkLst>
        </pc:spChg>
        <pc:spChg chg="mod">
          <ac:chgData name="Xin Zhang (FA Talent)" userId="474f572f-8271-4f60-858e-cee871e0aec6" providerId="ADAL" clId="{56D9CAB1-939B-4CD9-BAD3-99E3AAE3AA44}" dt="2022-01-27T04:55:18.514" v="4896" actId="947"/>
          <ac:spMkLst>
            <pc:docMk/>
            <pc:sldMk cId="1931928547" sldId="384"/>
            <ac:spMk id="89" creationId="{36B9312C-59C6-499D-86E6-40A5ABC82FC4}"/>
          </ac:spMkLst>
        </pc:spChg>
        <pc:graphicFrameChg chg="modGraphic">
          <ac:chgData name="Xin Zhang (FA Talent)" userId="474f572f-8271-4f60-858e-cee871e0aec6" providerId="ADAL" clId="{56D9CAB1-939B-4CD9-BAD3-99E3AAE3AA44}" dt="2022-01-27T04:55:19.541" v="5147" actId="947"/>
          <ac:graphicFrameMkLst>
            <pc:docMk/>
            <pc:sldMk cId="1931928547" sldId="384"/>
            <ac:graphicFrameMk id="2" creationId="{CE9F80A3-2B20-41B7-8AFD-D768CFFD7CE3}"/>
          </ac:graphicFrameMkLst>
        </pc:graphicFrameChg>
      </pc:sldChg>
      <pc:sldChg chg="modSp mod">
        <pc:chgData name="Xin Zhang (FA Talent)" userId="474f572f-8271-4f60-858e-cee871e0aec6" providerId="ADAL" clId="{56D9CAB1-939B-4CD9-BAD3-99E3AAE3AA44}" dt="2022-01-27T04:55:17.557" v="4611" actId="947"/>
        <pc:sldMkLst>
          <pc:docMk/>
          <pc:sldMk cId="0" sldId="443"/>
        </pc:sldMkLst>
        <pc:spChg chg="mod">
          <ac:chgData name="Xin Zhang (FA Talent)" userId="474f572f-8271-4f60-858e-cee871e0aec6" providerId="ADAL" clId="{56D9CAB1-939B-4CD9-BAD3-99E3AAE3AA44}" dt="2022-01-27T04:55:17.554" v="4607" actId="947"/>
          <ac:spMkLst>
            <pc:docMk/>
            <pc:sldMk cId="0" sldId="443"/>
            <ac:spMk id="5" creationId="{BBA62A2B-7149-4282-9183-AB6136B3E4C1}"/>
          </ac:spMkLst>
        </pc:spChg>
        <pc:spChg chg="mod">
          <ac:chgData name="Xin Zhang (FA Talent)" userId="474f572f-8271-4f60-858e-cee871e0aec6" providerId="ADAL" clId="{56D9CAB1-939B-4CD9-BAD3-99E3AAE3AA44}" dt="2022-01-27T04:55:17.555" v="4608" actId="947"/>
          <ac:spMkLst>
            <pc:docMk/>
            <pc:sldMk cId="0" sldId="443"/>
            <ac:spMk id="13" creationId="{467BB0F0-6E53-4697-BD8F-46F0878721B1}"/>
          </ac:spMkLst>
        </pc:spChg>
        <pc:spChg chg="mod">
          <ac:chgData name="Xin Zhang (FA Talent)" userId="474f572f-8271-4f60-858e-cee871e0aec6" providerId="ADAL" clId="{56D9CAB1-939B-4CD9-BAD3-99E3AAE3AA44}" dt="2022-01-27T04:55:17.540" v="4595" actId="947"/>
          <ac:spMkLst>
            <pc:docMk/>
            <pc:sldMk cId="0" sldId="443"/>
            <ac:spMk id="15" creationId="{02ABA523-7F4A-48E1-B823-03568BA191E9}"/>
          </ac:spMkLst>
        </pc:spChg>
        <pc:spChg chg="mod">
          <ac:chgData name="Xin Zhang (FA Talent)" userId="474f572f-8271-4f60-858e-cee871e0aec6" providerId="ADAL" clId="{56D9CAB1-939B-4CD9-BAD3-99E3AAE3AA44}" dt="2022-01-27T04:55:17.536" v="4590" actId="947"/>
          <ac:spMkLst>
            <pc:docMk/>
            <pc:sldMk cId="0" sldId="443"/>
            <ac:spMk id="19" creationId="{9C0B81FE-573F-4E38-87EB-790A025F7447}"/>
          </ac:spMkLst>
        </pc:spChg>
        <pc:spChg chg="mod">
          <ac:chgData name="Xin Zhang (FA Talent)" userId="474f572f-8271-4f60-858e-cee871e0aec6" providerId="ADAL" clId="{56D9CAB1-939B-4CD9-BAD3-99E3AAE3AA44}" dt="2022-01-27T04:55:17.538" v="4593" actId="947"/>
          <ac:spMkLst>
            <pc:docMk/>
            <pc:sldMk cId="0" sldId="443"/>
            <ac:spMk id="20" creationId="{793FCFF7-2CFD-434F-9E3C-D8C06824026B}"/>
          </ac:spMkLst>
        </pc:spChg>
        <pc:spChg chg="mod">
          <ac:chgData name="Xin Zhang (FA Talent)" userId="474f572f-8271-4f60-858e-cee871e0aec6" providerId="ADAL" clId="{56D9CAB1-939B-4CD9-BAD3-99E3AAE3AA44}" dt="2022-01-27T04:55:17.437" v="4547" actId="947"/>
          <ac:spMkLst>
            <pc:docMk/>
            <pc:sldMk cId="0" sldId="443"/>
            <ac:spMk id="24" creationId="{11F384C9-F573-4D50-AA87-FFDEAE8E3E21}"/>
          </ac:spMkLst>
        </pc:spChg>
        <pc:spChg chg="mod">
          <ac:chgData name="Xin Zhang (FA Talent)" userId="474f572f-8271-4f60-858e-cee871e0aec6" providerId="ADAL" clId="{56D9CAB1-939B-4CD9-BAD3-99E3AAE3AA44}" dt="2022-01-27T04:55:17.557" v="4610" actId="947"/>
          <ac:spMkLst>
            <pc:docMk/>
            <pc:sldMk cId="0" sldId="443"/>
            <ac:spMk id="25" creationId="{5C4F4797-A1C9-461A-AAEF-A8BC7AAAC52C}"/>
          </ac:spMkLst>
        </pc:spChg>
        <pc:spChg chg="mod">
          <ac:chgData name="Xin Zhang (FA Talent)" userId="474f572f-8271-4f60-858e-cee871e0aec6" providerId="ADAL" clId="{56D9CAB1-939B-4CD9-BAD3-99E3AAE3AA44}" dt="2022-01-27T04:55:17.554" v="4606" actId="947"/>
          <ac:spMkLst>
            <pc:docMk/>
            <pc:sldMk cId="0" sldId="443"/>
            <ac:spMk id="29" creationId="{B387CD47-AE81-4BBD-863A-54DA0AA2887D}"/>
          </ac:spMkLst>
        </pc:spChg>
        <pc:spChg chg="mod">
          <ac:chgData name="Xin Zhang (FA Talent)" userId="474f572f-8271-4f60-858e-cee871e0aec6" providerId="ADAL" clId="{56D9CAB1-939B-4CD9-BAD3-99E3AAE3AA44}" dt="2022-01-27T04:55:17.557" v="4611" actId="947"/>
          <ac:spMkLst>
            <pc:docMk/>
            <pc:sldMk cId="0" sldId="443"/>
            <ac:spMk id="30" creationId="{2933389D-6EF1-461A-99FA-D18D9FE6488A}"/>
          </ac:spMkLst>
        </pc:spChg>
        <pc:spChg chg="mod">
          <ac:chgData name="Xin Zhang (FA Talent)" userId="474f572f-8271-4f60-858e-cee871e0aec6" providerId="ADAL" clId="{56D9CAB1-939B-4CD9-BAD3-99E3AAE3AA44}" dt="2022-01-27T04:55:17.553" v="4605" actId="947"/>
          <ac:spMkLst>
            <pc:docMk/>
            <pc:sldMk cId="0" sldId="443"/>
            <ac:spMk id="39" creationId="{4CB726E7-EDE6-4F67-8E7C-A980B40EA427}"/>
          </ac:spMkLst>
        </pc:spChg>
        <pc:spChg chg="mod">
          <ac:chgData name="Xin Zhang (FA Talent)" userId="474f572f-8271-4f60-858e-cee871e0aec6" providerId="ADAL" clId="{56D9CAB1-939B-4CD9-BAD3-99E3AAE3AA44}" dt="2022-01-27T04:55:17.556" v="4609" actId="947"/>
          <ac:spMkLst>
            <pc:docMk/>
            <pc:sldMk cId="0" sldId="443"/>
            <ac:spMk id="40" creationId="{768B012E-5411-4ADE-953E-AD23036F3C18}"/>
          </ac:spMkLst>
        </pc:spChg>
        <pc:spChg chg="mod">
          <ac:chgData name="Xin Zhang (FA Talent)" userId="474f572f-8271-4f60-858e-cee871e0aec6" providerId="ADAL" clId="{56D9CAB1-939B-4CD9-BAD3-99E3AAE3AA44}" dt="2022-01-27T04:55:17.543" v="4597" actId="947"/>
          <ac:spMkLst>
            <pc:docMk/>
            <pc:sldMk cId="0" sldId="443"/>
            <ac:spMk id="51" creationId="{5307C806-1B31-4471-98A3-CD76449B24A5}"/>
          </ac:spMkLst>
        </pc:spChg>
        <pc:spChg chg="mod">
          <ac:chgData name="Xin Zhang (FA Talent)" userId="474f572f-8271-4f60-858e-cee871e0aec6" providerId="ADAL" clId="{56D9CAB1-939B-4CD9-BAD3-99E3AAE3AA44}" dt="2022-01-27T04:55:17.552" v="4604" actId="947"/>
          <ac:spMkLst>
            <pc:docMk/>
            <pc:sldMk cId="0" sldId="443"/>
            <ac:spMk id="52" creationId="{1DC2836D-14E7-4CDD-9B23-162ABBEC9814}"/>
          </ac:spMkLst>
        </pc:spChg>
        <pc:spChg chg="mod">
          <ac:chgData name="Xin Zhang (FA Talent)" userId="474f572f-8271-4f60-858e-cee871e0aec6" providerId="ADAL" clId="{56D9CAB1-939B-4CD9-BAD3-99E3AAE3AA44}" dt="2022-01-27T04:55:17.441" v="4551" actId="947"/>
          <ac:spMkLst>
            <pc:docMk/>
            <pc:sldMk cId="0" sldId="443"/>
            <ac:spMk id="56" creationId="{8E70EA58-AD77-4085-8FDB-D8F9D7C2B715}"/>
          </ac:spMkLst>
        </pc:spChg>
        <pc:spChg chg="mod">
          <ac:chgData name="Xin Zhang (FA Talent)" userId="474f572f-8271-4f60-858e-cee871e0aec6" providerId="ADAL" clId="{56D9CAB1-939B-4CD9-BAD3-99E3AAE3AA44}" dt="2022-01-27T04:55:17.445" v="4555" actId="947"/>
          <ac:spMkLst>
            <pc:docMk/>
            <pc:sldMk cId="0" sldId="443"/>
            <ac:spMk id="57" creationId="{4367D632-483F-4F89-AD73-69988F57B2ED}"/>
          </ac:spMkLst>
        </pc:spChg>
        <pc:spChg chg="mod">
          <ac:chgData name="Xin Zhang (FA Talent)" userId="474f572f-8271-4f60-858e-cee871e0aec6" providerId="ADAL" clId="{56D9CAB1-939B-4CD9-BAD3-99E3AAE3AA44}" dt="2022-01-27T04:55:17.449" v="4559" actId="947"/>
          <ac:spMkLst>
            <pc:docMk/>
            <pc:sldMk cId="0" sldId="443"/>
            <ac:spMk id="59" creationId="{01E287C0-6A02-4C55-BB80-C80829D6CAE2}"/>
          </ac:spMkLst>
        </pc:spChg>
        <pc:spChg chg="mod">
          <ac:chgData name="Xin Zhang (FA Talent)" userId="474f572f-8271-4f60-858e-cee871e0aec6" providerId="ADAL" clId="{56D9CAB1-939B-4CD9-BAD3-99E3AAE3AA44}" dt="2022-01-27T04:55:17.452" v="4563" actId="947"/>
          <ac:spMkLst>
            <pc:docMk/>
            <pc:sldMk cId="0" sldId="443"/>
            <ac:spMk id="60" creationId="{D6036BC1-8DFB-4EED-90BB-A8DF920C8C9D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6.983" v="4351" actId="947"/>
        <pc:sldMkLst>
          <pc:docMk/>
          <pc:sldMk cId="2860751052" sldId="446"/>
        </pc:sldMkLst>
        <pc:spChg chg="mod">
          <ac:chgData name="Xin Zhang (FA Talent)" userId="474f572f-8271-4f60-858e-cee871e0aec6" providerId="ADAL" clId="{56D9CAB1-939B-4CD9-BAD3-99E3AAE3AA44}" dt="2022-01-27T04:55:16.829" v="4263" actId="947"/>
          <ac:spMkLst>
            <pc:docMk/>
            <pc:sldMk cId="2860751052" sldId="446"/>
            <ac:spMk id="2" creationId="{37D6D967-2DA3-4477-A96F-0789CCA53F48}"/>
          </ac:spMkLst>
        </pc:spChg>
        <pc:spChg chg="mod">
          <ac:chgData name="Xin Zhang (FA Talent)" userId="474f572f-8271-4f60-858e-cee871e0aec6" providerId="ADAL" clId="{56D9CAB1-939B-4CD9-BAD3-99E3AAE3AA44}" dt="2022-01-27T04:55:16.833" v="4267" actId="947"/>
          <ac:spMkLst>
            <pc:docMk/>
            <pc:sldMk cId="2860751052" sldId="446"/>
            <ac:spMk id="3" creationId="{A1A8A985-6301-49B9-B120-B4F2F1C90E4D}"/>
          </ac:spMkLst>
        </pc:spChg>
        <pc:spChg chg="mod">
          <ac:chgData name="Xin Zhang (FA Talent)" userId="474f572f-8271-4f60-858e-cee871e0aec6" providerId="ADAL" clId="{56D9CAB1-939B-4CD9-BAD3-99E3AAE3AA44}" dt="2022-01-27T04:55:16.974" v="4343" actId="947"/>
          <ac:spMkLst>
            <pc:docMk/>
            <pc:sldMk cId="2860751052" sldId="446"/>
            <ac:spMk id="12" creationId="{8A64EB5A-8650-458A-9C62-692EDE28B545}"/>
          </ac:spMkLst>
        </pc:spChg>
        <pc:spChg chg="mod">
          <ac:chgData name="Xin Zhang (FA Talent)" userId="474f572f-8271-4f60-858e-cee871e0aec6" providerId="ADAL" clId="{56D9CAB1-939B-4CD9-BAD3-99E3AAE3AA44}" dt="2022-01-27T04:55:16.837" v="4271" actId="947"/>
          <ac:spMkLst>
            <pc:docMk/>
            <pc:sldMk cId="2860751052" sldId="446"/>
            <ac:spMk id="23" creationId="{A1D7A7E0-3B4C-47EF-9100-C7DCE9DA42EC}"/>
          </ac:spMkLst>
        </pc:spChg>
        <pc:spChg chg="mod">
          <ac:chgData name="Xin Zhang (FA Talent)" userId="474f572f-8271-4f60-858e-cee871e0aec6" providerId="ADAL" clId="{56D9CAB1-939B-4CD9-BAD3-99E3AAE3AA44}" dt="2022-01-27T04:55:16.865" v="4299" actId="947"/>
          <ac:spMkLst>
            <pc:docMk/>
            <pc:sldMk cId="2860751052" sldId="446"/>
            <ac:spMk id="37" creationId="{598E3221-5B87-4501-87AA-2C26FEA0EC40}"/>
          </ac:spMkLst>
        </pc:spChg>
        <pc:spChg chg="mod">
          <ac:chgData name="Xin Zhang (FA Talent)" userId="474f572f-8271-4f60-858e-cee871e0aec6" providerId="ADAL" clId="{56D9CAB1-939B-4CD9-BAD3-99E3AAE3AA44}" dt="2022-01-27T04:55:16.977" v="4347" actId="947"/>
          <ac:spMkLst>
            <pc:docMk/>
            <pc:sldMk cId="2860751052" sldId="446"/>
            <ac:spMk id="40" creationId="{35B85129-7573-4604-8FB2-1E2FA21AA30F}"/>
          </ac:spMkLst>
        </pc:spChg>
        <pc:spChg chg="mod">
          <ac:chgData name="Xin Zhang (FA Talent)" userId="474f572f-8271-4f60-858e-cee871e0aec6" providerId="ADAL" clId="{56D9CAB1-939B-4CD9-BAD3-99E3AAE3AA44}" dt="2022-01-27T04:55:16.868" v="4303" actId="947"/>
          <ac:spMkLst>
            <pc:docMk/>
            <pc:sldMk cId="2860751052" sldId="446"/>
            <ac:spMk id="41" creationId="{BE0C39E1-41DB-4951-9575-E600E0A38A9E}"/>
          </ac:spMkLst>
        </pc:spChg>
        <pc:spChg chg="mod">
          <ac:chgData name="Xin Zhang (FA Talent)" userId="474f572f-8271-4f60-858e-cee871e0aec6" providerId="ADAL" clId="{56D9CAB1-939B-4CD9-BAD3-99E3AAE3AA44}" dt="2022-01-27T04:55:16.977" v="4346" actId="947"/>
          <ac:spMkLst>
            <pc:docMk/>
            <pc:sldMk cId="2860751052" sldId="446"/>
            <ac:spMk id="42" creationId="{51FB926B-DEB6-4974-9B07-63B3550147B1}"/>
          </ac:spMkLst>
        </pc:spChg>
        <pc:spChg chg="mod">
          <ac:chgData name="Xin Zhang (FA Talent)" userId="474f572f-8271-4f60-858e-cee871e0aec6" providerId="ADAL" clId="{56D9CAB1-939B-4CD9-BAD3-99E3AAE3AA44}" dt="2022-01-27T04:55:16.841" v="4275" actId="947"/>
          <ac:spMkLst>
            <pc:docMk/>
            <pc:sldMk cId="2860751052" sldId="446"/>
            <ac:spMk id="47" creationId="{DABF131B-B644-4918-BC2C-FE280901B294}"/>
          </ac:spMkLst>
        </pc:spChg>
        <pc:spChg chg="mod">
          <ac:chgData name="Xin Zhang (FA Talent)" userId="474f572f-8271-4f60-858e-cee871e0aec6" providerId="ADAL" clId="{56D9CAB1-939B-4CD9-BAD3-99E3AAE3AA44}" dt="2022-01-27T04:55:16.845" v="4279" actId="947"/>
          <ac:spMkLst>
            <pc:docMk/>
            <pc:sldMk cId="2860751052" sldId="446"/>
            <ac:spMk id="49" creationId="{E04399FB-AE42-44D8-AF70-FE95DC234E52}"/>
          </ac:spMkLst>
        </pc:spChg>
        <pc:spChg chg="mod">
          <ac:chgData name="Xin Zhang (FA Talent)" userId="474f572f-8271-4f60-858e-cee871e0aec6" providerId="ADAL" clId="{56D9CAB1-939B-4CD9-BAD3-99E3AAE3AA44}" dt="2022-01-27T04:55:16.976" v="4345" actId="947"/>
          <ac:spMkLst>
            <pc:docMk/>
            <pc:sldMk cId="2860751052" sldId="446"/>
            <ac:spMk id="51" creationId="{35BC2DA1-A798-4625-8433-8FFF50C1F22F}"/>
          </ac:spMkLst>
        </pc:spChg>
        <pc:spChg chg="mod">
          <ac:chgData name="Xin Zhang (FA Talent)" userId="474f572f-8271-4f60-858e-cee871e0aec6" providerId="ADAL" clId="{56D9CAB1-939B-4CD9-BAD3-99E3AAE3AA44}" dt="2022-01-27T04:55:16.849" v="4283" actId="947"/>
          <ac:spMkLst>
            <pc:docMk/>
            <pc:sldMk cId="2860751052" sldId="446"/>
            <ac:spMk id="52" creationId="{3FD67869-071E-4183-889B-969DE06EB47A}"/>
          </ac:spMkLst>
        </pc:spChg>
        <pc:spChg chg="mod">
          <ac:chgData name="Xin Zhang (FA Talent)" userId="474f572f-8271-4f60-858e-cee871e0aec6" providerId="ADAL" clId="{56D9CAB1-939B-4CD9-BAD3-99E3AAE3AA44}" dt="2022-01-27T04:55:16.978" v="4348" actId="947"/>
          <ac:spMkLst>
            <pc:docMk/>
            <pc:sldMk cId="2860751052" sldId="446"/>
            <ac:spMk id="53" creationId="{8E96130D-F5F4-472F-A7F4-6A40651DD859}"/>
          </ac:spMkLst>
        </pc:spChg>
        <pc:spChg chg="mod">
          <ac:chgData name="Xin Zhang (FA Talent)" userId="474f572f-8271-4f60-858e-cee871e0aec6" providerId="ADAL" clId="{56D9CAB1-939B-4CD9-BAD3-99E3AAE3AA44}" dt="2022-01-27T04:55:16.964" v="4335" actId="947"/>
          <ac:spMkLst>
            <pc:docMk/>
            <pc:sldMk cId="2860751052" sldId="446"/>
            <ac:spMk id="54" creationId="{671C5044-6733-4818-8CCE-510D4BC52ADA}"/>
          </ac:spMkLst>
        </pc:spChg>
        <pc:spChg chg="mod">
          <ac:chgData name="Xin Zhang (FA Talent)" userId="474f572f-8271-4f60-858e-cee871e0aec6" providerId="ADAL" clId="{56D9CAB1-939B-4CD9-BAD3-99E3AAE3AA44}" dt="2022-01-27T04:55:16.970" v="4340" actId="947"/>
          <ac:spMkLst>
            <pc:docMk/>
            <pc:sldMk cId="2860751052" sldId="446"/>
            <ac:spMk id="57" creationId="{0A7F88BE-F50D-4A8C-A062-95540C852913}"/>
          </ac:spMkLst>
        </pc:spChg>
        <pc:spChg chg="mod">
          <ac:chgData name="Xin Zhang (FA Talent)" userId="474f572f-8271-4f60-858e-cee871e0aec6" providerId="ADAL" clId="{56D9CAB1-939B-4CD9-BAD3-99E3AAE3AA44}" dt="2022-01-27T04:55:16.852" v="4287" actId="947"/>
          <ac:spMkLst>
            <pc:docMk/>
            <pc:sldMk cId="2860751052" sldId="446"/>
            <ac:spMk id="62" creationId="{6EE684E3-0417-404C-849E-856A39D0A6B3}"/>
          </ac:spMkLst>
        </pc:spChg>
        <pc:spChg chg="mod">
          <ac:chgData name="Xin Zhang (FA Talent)" userId="474f572f-8271-4f60-858e-cee871e0aec6" providerId="ADAL" clId="{56D9CAB1-939B-4CD9-BAD3-99E3AAE3AA44}" dt="2022-01-27T04:55:16.979" v="4349" actId="947"/>
          <ac:spMkLst>
            <pc:docMk/>
            <pc:sldMk cId="2860751052" sldId="446"/>
            <ac:spMk id="63" creationId="{CE8B612B-9E4C-4A22-A8B8-06C75A479949}"/>
          </ac:spMkLst>
        </pc:spChg>
        <pc:spChg chg="mod">
          <ac:chgData name="Xin Zhang (FA Talent)" userId="474f572f-8271-4f60-858e-cee871e0aec6" providerId="ADAL" clId="{56D9CAB1-939B-4CD9-BAD3-99E3AAE3AA44}" dt="2022-01-27T04:55:16.856" v="4291" actId="947"/>
          <ac:spMkLst>
            <pc:docMk/>
            <pc:sldMk cId="2860751052" sldId="446"/>
            <ac:spMk id="64" creationId="{F47D4497-FD4A-4B64-9FFB-71C62BAE404F}"/>
          </ac:spMkLst>
        </pc:spChg>
        <pc:spChg chg="mod">
          <ac:chgData name="Xin Zhang (FA Talent)" userId="474f572f-8271-4f60-858e-cee871e0aec6" providerId="ADAL" clId="{56D9CAB1-939B-4CD9-BAD3-99E3AAE3AA44}" dt="2022-01-27T04:55:16.923" v="4310" actId="947"/>
          <ac:spMkLst>
            <pc:docMk/>
            <pc:sldMk cId="2860751052" sldId="446"/>
            <ac:spMk id="65" creationId="{5A8CB2CD-20BB-4027-A00F-4D1FB57B9226}"/>
          </ac:spMkLst>
        </pc:spChg>
        <pc:spChg chg="mod">
          <ac:chgData name="Xin Zhang (FA Talent)" userId="474f572f-8271-4f60-858e-cee871e0aec6" providerId="ADAL" clId="{56D9CAB1-939B-4CD9-BAD3-99E3AAE3AA44}" dt="2022-01-27T04:55:16.983" v="4351" actId="947"/>
          <ac:spMkLst>
            <pc:docMk/>
            <pc:sldMk cId="2860751052" sldId="446"/>
            <ac:spMk id="66" creationId="{AB85D6BC-DE1F-4995-9A9C-021B85AD5DA7}"/>
          </ac:spMkLst>
        </pc:spChg>
        <pc:spChg chg="mod">
          <ac:chgData name="Xin Zhang (FA Talent)" userId="474f572f-8271-4f60-858e-cee871e0aec6" providerId="ADAL" clId="{56D9CAB1-939B-4CD9-BAD3-99E3AAE3AA44}" dt="2022-01-27T04:55:16.973" v="4342" actId="947"/>
          <ac:spMkLst>
            <pc:docMk/>
            <pc:sldMk cId="2860751052" sldId="446"/>
            <ac:spMk id="67" creationId="{10DD65E9-D5F9-42A9-BE2E-D05A3F00B971}"/>
          </ac:spMkLst>
        </pc:spChg>
        <pc:spChg chg="mod">
          <ac:chgData name="Xin Zhang (FA Talent)" userId="474f572f-8271-4f60-858e-cee871e0aec6" providerId="ADAL" clId="{56D9CAB1-939B-4CD9-BAD3-99E3AAE3AA44}" dt="2022-01-27T04:55:16.972" v="4341" actId="947"/>
          <ac:spMkLst>
            <pc:docMk/>
            <pc:sldMk cId="2860751052" sldId="446"/>
            <ac:spMk id="68" creationId="{0962B1B6-D131-4AB1-BC60-5AD23CB35198}"/>
          </ac:spMkLst>
        </pc:spChg>
        <pc:spChg chg="mod">
          <ac:chgData name="Xin Zhang (FA Talent)" userId="474f572f-8271-4f60-858e-cee871e0aec6" providerId="ADAL" clId="{56D9CAB1-939B-4CD9-BAD3-99E3AAE3AA44}" dt="2022-01-27T04:55:16.860" v="4295" actId="947"/>
          <ac:spMkLst>
            <pc:docMk/>
            <pc:sldMk cId="2860751052" sldId="446"/>
            <ac:spMk id="69" creationId="{BDBE7235-B96F-44C2-A080-4189568F4583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7.686" v="4651" actId="947"/>
        <pc:sldMkLst>
          <pc:docMk/>
          <pc:sldMk cId="0" sldId="451"/>
        </pc:sldMkLst>
        <pc:spChg chg="mod">
          <ac:chgData name="Xin Zhang (FA Talent)" userId="474f572f-8271-4f60-858e-cee871e0aec6" providerId="ADAL" clId="{56D9CAB1-939B-4CD9-BAD3-99E3AAE3AA44}" dt="2022-01-27T04:55:17.682" v="4648" actId="947"/>
          <ac:spMkLst>
            <pc:docMk/>
            <pc:sldMk cId="0" sldId="451"/>
            <ac:spMk id="12" creationId="{60160E10-2376-4D9D-ADD7-279B9B9BE32C}"/>
          </ac:spMkLst>
        </pc:spChg>
        <pc:spChg chg="mod">
          <ac:chgData name="Xin Zhang (FA Talent)" userId="474f572f-8271-4f60-858e-cee871e0aec6" providerId="ADAL" clId="{56D9CAB1-939B-4CD9-BAD3-99E3AAE3AA44}" dt="2022-01-27T04:55:17.639" v="4635" actId="947"/>
          <ac:spMkLst>
            <pc:docMk/>
            <pc:sldMk cId="0" sldId="451"/>
            <ac:spMk id="14" creationId="{073892EE-5986-4F21-A214-F7EF6957BEE0}"/>
          </ac:spMkLst>
        </pc:spChg>
        <pc:spChg chg="mod">
          <ac:chgData name="Xin Zhang (FA Talent)" userId="474f572f-8271-4f60-858e-cee871e0aec6" providerId="ADAL" clId="{56D9CAB1-939B-4CD9-BAD3-99E3AAE3AA44}" dt="2022-01-27T04:55:17.683" v="4649" actId="947"/>
          <ac:spMkLst>
            <pc:docMk/>
            <pc:sldMk cId="0" sldId="451"/>
            <ac:spMk id="20" creationId="{13E54D95-9D7C-42F2-9A9E-21BC7E9FBF37}"/>
          </ac:spMkLst>
        </pc:spChg>
        <pc:spChg chg="mod">
          <ac:chgData name="Xin Zhang (FA Talent)" userId="474f572f-8271-4f60-858e-cee871e0aec6" providerId="ADAL" clId="{56D9CAB1-939B-4CD9-BAD3-99E3AAE3AA44}" dt="2022-01-27T04:55:17.686" v="4651" actId="947"/>
          <ac:spMkLst>
            <pc:docMk/>
            <pc:sldMk cId="0" sldId="451"/>
            <ac:spMk id="32" creationId="{7AB491C7-27EC-4A5D-B7A5-C42D77578AA3}"/>
          </ac:spMkLst>
        </pc:spChg>
        <pc:spChg chg="mod">
          <ac:chgData name="Xin Zhang (FA Talent)" userId="474f572f-8271-4f60-858e-cee871e0aec6" providerId="ADAL" clId="{56D9CAB1-939B-4CD9-BAD3-99E3AAE3AA44}" dt="2022-01-27T04:55:17.684" v="4650" actId="947"/>
          <ac:spMkLst>
            <pc:docMk/>
            <pc:sldMk cId="0" sldId="451"/>
            <ac:spMk id="33" creationId="{4046085F-D60C-4AA3-9B4A-3DCBAE42CD2A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21.180" v="5551" actId="947"/>
        <pc:sldMkLst>
          <pc:docMk/>
          <pc:sldMk cId="0" sldId="462"/>
        </pc:sldMkLst>
        <pc:spChg chg="mod">
          <ac:chgData name="Xin Zhang (FA Talent)" userId="474f572f-8271-4f60-858e-cee871e0aec6" providerId="ADAL" clId="{56D9CAB1-939B-4CD9-BAD3-99E3AAE3AA44}" dt="2022-01-27T04:55:21.176" v="5548" actId="947"/>
          <ac:spMkLst>
            <pc:docMk/>
            <pc:sldMk cId="0" sldId="462"/>
            <ac:spMk id="9" creationId="{6BB4D7DA-15F7-439D-8BC0-574380AE22BD}"/>
          </ac:spMkLst>
        </pc:spChg>
        <pc:spChg chg="mod">
          <ac:chgData name="Xin Zhang (FA Talent)" userId="474f572f-8271-4f60-858e-cee871e0aec6" providerId="ADAL" clId="{56D9CAB1-939B-4CD9-BAD3-99E3AAE3AA44}" dt="2022-01-27T04:55:21.080" v="5519" actId="947"/>
          <ac:spMkLst>
            <pc:docMk/>
            <pc:sldMk cId="0" sldId="462"/>
            <ac:spMk id="12" creationId="{FD63CE29-60AA-4D91-A958-77C035456866}"/>
          </ac:spMkLst>
        </pc:spChg>
        <pc:spChg chg="mod">
          <ac:chgData name="Xin Zhang (FA Talent)" userId="474f572f-8271-4f60-858e-cee871e0aec6" providerId="ADAL" clId="{56D9CAB1-939B-4CD9-BAD3-99E3AAE3AA44}" dt="2022-01-27T04:55:21.172" v="5546" actId="947"/>
          <ac:spMkLst>
            <pc:docMk/>
            <pc:sldMk cId="0" sldId="462"/>
            <ac:spMk id="23" creationId="{A866AEE8-BC24-4051-9D56-36C2570E2536}"/>
          </ac:spMkLst>
        </pc:spChg>
        <pc:spChg chg="mod">
          <ac:chgData name="Xin Zhang (FA Talent)" userId="474f572f-8271-4f60-858e-cee871e0aec6" providerId="ADAL" clId="{56D9CAB1-939B-4CD9-BAD3-99E3AAE3AA44}" dt="2022-01-27T04:55:21.180" v="5551" actId="947"/>
          <ac:spMkLst>
            <pc:docMk/>
            <pc:sldMk cId="0" sldId="462"/>
            <ac:spMk id="24" creationId="{A4A474A5-7BA3-40B8-AFC1-EA6F78D7F2F2}"/>
          </ac:spMkLst>
        </pc:spChg>
        <pc:spChg chg="mod">
          <ac:chgData name="Xin Zhang (FA Talent)" userId="474f572f-8271-4f60-858e-cee871e0aec6" providerId="ADAL" clId="{56D9CAB1-939B-4CD9-BAD3-99E3AAE3AA44}" dt="2022-01-27T04:55:21.177" v="5549" actId="947"/>
          <ac:spMkLst>
            <pc:docMk/>
            <pc:sldMk cId="0" sldId="462"/>
            <ac:spMk id="27" creationId="{5CAF5EB8-80E2-4888-A046-62A3893B65BF}"/>
          </ac:spMkLst>
        </pc:spChg>
        <pc:spChg chg="mod">
          <ac:chgData name="Xin Zhang (FA Talent)" userId="474f572f-8271-4f60-858e-cee871e0aec6" providerId="ADAL" clId="{56D9CAB1-939B-4CD9-BAD3-99E3AAE3AA44}" dt="2022-01-27T04:55:21.179" v="5550" actId="947"/>
          <ac:spMkLst>
            <pc:docMk/>
            <pc:sldMk cId="0" sldId="462"/>
            <ac:spMk id="53" creationId="{6111B498-7098-4E1A-BDA3-31D2F69FDDC2}"/>
          </ac:spMkLst>
        </pc:spChg>
        <pc:spChg chg="mod">
          <ac:chgData name="Xin Zhang (FA Talent)" userId="474f572f-8271-4f60-858e-cee871e0aec6" providerId="ADAL" clId="{56D9CAB1-939B-4CD9-BAD3-99E3AAE3AA44}" dt="2022-01-27T04:55:21.173" v="5547" actId="947"/>
          <ac:spMkLst>
            <pc:docMk/>
            <pc:sldMk cId="0" sldId="462"/>
            <ac:spMk id="28677" creationId="{1C6DEBB6-0663-4ED1-BC94-AEAD2152855E}"/>
          </ac:spMkLst>
        </pc:spChg>
        <pc:spChg chg="mod">
          <ac:chgData name="Xin Zhang (FA Talent)" userId="474f572f-8271-4f60-858e-cee871e0aec6" providerId="ADAL" clId="{56D9CAB1-939B-4CD9-BAD3-99E3AAE3AA44}" dt="2022-01-27T04:55:21.171" v="5545" actId="947"/>
          <ac:spMkLst>
            <pc:docMk/>
            <pc:sldMk cId="0" sldId="462"/>
            <ac:spMk id="28678" creationId="{0573502B-B047-4CE1-8E3D-878724B86FD4}"/>
          </ac:spMkLst>
        </pc:spChg>
        <pc:spChg chg="mod">
          <ac:chgData name="Xin Zhang (FA Talent)" userId="474f572f-8271-4f60-858e-cee871e0aec6" providerId="ADAL" clId="{56D9CAB1-939B-4CD9-BAD3-99E3AAE3AA44}" dt="2022-01-27T04:55:21.166" v="5541"/>
          <ac:spMkLst>
            <pc:docMk/>
            <pc:sldMk cId="0" sldId="462"/>
            <ac:spMk id="56327" creationId="{D125B195-E739-4938-A2B2-869F429468A6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21.451" v="5643" actId="947"/>
        <pc:sldMkLst>
          <pc:docMk/>
          <pc:sldMk cId="288372071" sldId="883"/>
        </pc:sldMkLst>
        <pc:spChg chg="mod">
          <ac:chgData name="Xin Zhang (FA Talent)" userId="474f572f-8271-4f60-858e-cee871e0aec6" providerId="ADAL" clId="{56D9CAB1-939B-4CD9-BAD3-99E3AAE3AA44}" dt="2022-01-27T04:55:21.447" v="5639" actId="947"/>
          <ac:spMkLst>
            <pc:docMk/>
            <pc:sldMk cId="288372071" sldId="883"/>
            <ac:spMk id="2" creationId="{E0ADDB38-EF86-4472-9639-D301E3C36126}"/>
          </ac:spMkLst>
        </pc:spChg>
        <pc:spChg chg="mod">
          <ac:chgData name="Xin Zhang (FA Talent)" userId="474f572f-8271-4f60-858e-cee871e0aec6" providerId="ADAL" clId="{56D9CAB1-939B-4CD9-BAD3-99E3AAE3AA44}" dt="2022-01-27T04:55:21.450" v="5642" actId="947"/>
          <ac:spMkLst>
            <pc:docMk/>
            <pc:sldMk cId="288372071" sldId="883"/>
            <ac:spMk id="3" creationId="{9DBDA741-D0F5-450D-8D74-10AEC79AA369}"/>
          </ac:spMkLst>
        </pc:spChg>
        <pc:spChg chg="mod">
          <ac:chgData name="Xin Zhang (FA Talent)" userId="474f572f-8271-4f60-858e-cee871e0aec6" providerId="ADAL" clId="{56D9CAB1-939B-4CD9-BAD3-99E3AAE3AA44}" dt="2022-01-27T04:55:21.281" v="5583" actId="947"/>
          <ac:spMkLst>
            <pc:docMk/>
            <pc:sldMk cId="288372071" sldId="883"/>
            <ac:spMk id="26" creationId="{AE9B7CF5-C543-4D01-B3B8-E40609E2E808}"/>
          </ac:spMkLst>
        </pc:spChg>
        <pc:spChg chg="mod">
          <ac:chgData name="Xin Zhang (FA Talent)" userId="474f572f-8271-4f60-858e-cee871e0aec6" providerId="ADAL" clId="{56D9CAB1-939B-4CD9-BAD3-99E3AAE3AA44}" dt="2022-01-27T04:55:21.440" v="5632" actId="947"/>
          <ac:spMkLst>
            <pc:docMk/>
            <pc:sldMk cId="288372071" sldId="883"/>
            <ac:spMk id="27" creationId="{21BC4413-99E5-4560-8766-51D7E9A1A7CB}"/>
          </ac:spMkLst>
        </pc:spChg>
        <pc:spChg chg="mod">
          <ac:chgData name="Xin Zhang (FA Talent)" userId="474f572f-8271-4f60-858e-cee871e0aec6" providerId="ADAL" clId="{56D9CAB1-939B-4CD9-BAD3-99E3AAE3AA44}" dt="2022-01-27T04:55:21.439" v="5631" actId="947"/>
          <ac:spMkLst>
            <pc:docMk/>
            <pc:sldMk cId="288372071" sldId="883"/>
            <ac:spMk id="28" creationId="{8A938F10-2E68-4FCC-BB66-2A01305670D5}"/>
          </ac:spMkLst>
        </pc:spChg>
        <pc:spChg chg="mod">
          <ac:chgData name="Xin Zhang (FA Talent)" userId="474f572f-8271-4f60-858e-cee871e0aec6" providerId="ADAL" clId="{56D9CAB1-939B-4CD9-BAD3-99E3AAE3AA44}" dt="2022-01-27T04:55:21.444" v="5636" actId="947"/>
          <ac:spMkLst>
            <pc:docMk/>
            <pc:sldMk cId="288372071" sldId="883"/>
            <ac:spMk id="29" creationId="{F1837EEA-F895-4F1C-AFCD-ED28557EF50F}"/>
          </ac:spMkLst>
        </pc:spChg>
        <pc:spChg chg="mod">
          <ac:chgData name="Xin Zhang (FA Talent)" userId="474f572f-8271-4f60-858e-cee871e0aec6" providerId="ADAL" clId="{56D9CAB1-939B-4CD9-BAD3-99E3AAE3AA44}" dt="2022-01-27T04:55:21.449" v="5640" actId="947"/>
          <ac:spMkLst>
            <pc:docMk/>
            <pc:sldMk cId="288372071" sldId="883"/>
            <ac:spMk id="57" creationId="{58166935-EAB2-40B0-B5AA-1213EC42C27D}"/>
          </ac:spMkLst>
        </pc:spChg>
        <pc:spChg chg="mod">
          <ac:chgData name="Xin Zhang (FA Talent)" userId="474f572f-8271-4f60-858e-cee871e0aec6" providerId="ADAL" clId="{56D9CAB1-939B-4CD9-BAD3-99E3AAE3AA44}" dt="2022-01-27T04:55:21.449" v="5641" actId="947"/>
          <ac:spMkLst>
            <pc:docMk/>
            <pc:sldMk cId="288372071" sldId="883"/>
            <ac:spMk id="99" creationId="{7E2850AA-EE94-4CBA-B21F-8CA9DEF71B2C}"/>
          </ac:spMkLst>
        </pc:spChg>
        <pc:spChg chg="mod">
          <ac:chgData name="Xin Zhang (FA Talent)" userId="474f572f-8271-4f60-858e-cee871e0aec6" providerId="ADAL" clId="{56D9CAB1-939B-4CD9-BAD3-99E3AAE3AA44}" dt="2022-01-27T04:55:21.436" v="5629" actId="947"/>
          <ac:spMkLst>
            <pc:docMk/>
            <pc:sldMk cId="288372071" sldId="883"/>
            <ac:spMk id="100" creationId="{FC51CE67-B6DF-470B-B864-FBC9BCBE7D21}"/>
          </ac:spMkLst>
        </pc:spChg>
        <pc:spChg chg="mod">
          <ac:chgData name="Xin Zhang (FA Talent)" userId="474f572f-8271-4f60-858e-cee871e0aec6" providerId="ADAL" clId="{56D9CAB1-939B-4CD9-BAD3-99E3AAE3AA44}" dt="2022-01-27T04:55:21.446" v="5638" actId="947"/>
          <ac:spMkLst>
            <pc:docMk/>
            <pc:sldMk cId="288372071" sldId="883"/>
            <ac:spMk id="105" creationId="{01191DE1-D8D4-49D9-B54D-36BAE491E98A}"/>
          </ac:spMkLst>
        </pc:spChg>
        <pc:spChg chg="mod">
          <ac:chgData name="Xin Zhang (FA Talent)" userId="474f572f-8271-4f60-858e-cee871e0aec6" providerId="ADAL" clId="{56D9CAB1-939B-4CD9-BAD3-99E3AAE3AA44}" dt="2022-01-27T04:55:21.433" v="5627" actId="947"/>
          <ac:spMkLst>
            <pc:docMk/>
            <pc:sldMk cId="288372071" sldId="883"/>
            <ac:spMk id="106" creationId="{81989331-84C7-4D4F-AFF4-483FCACBD9E6}"/>
          </ac:spMkLst>
        </pc:spChg>
        <pc:spChg chg="mod">
          <ac:chgData name="Xin Zhang (FA Talent)" userId="474f572f-8271-4f60-858e-cee871e0aec6" providerId="ADAL" clId="{56D9CAB1-939B-4CD9-BAD3-99E3AAE3AA44}" dt="2022-01-27T04:55:21.443" v="5635" actId="947"/>
          <ac:spMkLst>
            <pc:docMk/>
            <pc:sldMk cId="288372071" sldId="883"/>
            <ac:spMk id="107" creationId="{3562C4E4-6C4D-40C9-BE81-6CA6243D4092}"/>
          </ac:spMkLst>
        </pc:spChg>
        <pc:spChg chg="mod">
          <ac:chgData name="Xin Zhang (FA Talent)" userId="474f572f-8271-4f60-858e-cee871e0aec6" providerId="ADAL" clId="{56D9CAB1-939B-4CD9-BAD3-99E3AAE3AA44}" dt="2022-01-27T04:55:21.441" v="5633" actId="947"/>
          <ac:spMkLst>
            <pc:docMk/>
            <pc:sldMk cId="288372071" sldId="883"/>
            <ac:spMk id="121" creationId="{28B54E5B-8C39-43AD-B600-0E58147A31A7}"/>
          </ac:spMkLst>
        </pc:spChg>
        <pc:spChg chg="mod">
          <ac:chgData name="Xin Zhang (FA Talent)" userId="474f572f-8271-4f60-858e-cee871e0aec6" providerId="ADAL" clId="{56D9CAB1-939B-4CD9-BAD3-99E3AAE3AA44}" dt="2022-01-27T04:55:21.445" v="5637" actId="947"/>
          <ac:spMkLst>
            <pc:docMk/>
            <pc:sldMk cId="288372071" sldId="883"/>
            <ac:spMk id="122" creationId="{573103D7-B30A-4C42-B30A-35229E300E69}"/>
          </ac:spMkLst>
        </pc:spChg>
        <pc:spChg chg="mod">
          <ac:chgData name="Xin Zhang (FA Talent)" userId="474f572f-8271-4f60-858e-cee871e0aec6" providerId="ADAL" clId="{56D9CAB1-939B-4CD9-BAD3-99E3AAE3AA44}" dt="2022-01-27T04:55:21.438" v="5630" actId="947"/>
          <ac:spMkLst>
            <pc:docMk/>
            <pc:sldMk cId="288372071" sldId="883"/>
            <ac:spMk id="125" creationId="{D715557E-32AB-4997-996D-D475DF73E29B}"/>
          </ac:spMkLst>
        </pc:spChg>
        <pc:spChg chg="mod">
          <ac:chgData name="Xin Zhang (FA Talent)" userId="474f572f-8271-4f60-858e-cee871e0aec6" providerId="ADAL" clId="{56D9CAB1-939B-4CD9-BAD3-99E3AAE3AA44}" dt="2022-01-27T04:55:21.451" v="5643" actId="947"/>
          <ac:spMkLst>
            <pc:docMk/>
            <pc:sldMk cId="288372071" sldId="883"/>
            <ac:spMk id="126" creationId="{DFBB1D2D-A991-417B-AEA1-0B50E7879387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6.821" v="4259" actId="947"/>
        <pc:sldMkLst>
          <pc:docMk/>
          <pc:sldMk cId="1006343443" sldId="7857"/>
        </pc:sldMkLst>
        <pc:spChg chg="mod">
          <ac:chgData name="Xin Zhang (FA Talent)" userId="474f572f-8271-4f60-858e-cee871e0aec6" providerId="ADAL" clId="{56D9CAB1-939B-4CD9-BAD3-99E3AAE3AA44}" dt="2022-01-27T04:55:16.768" v="4232" actId="947"/>
          <ac:spMkLst>
            <pc:docMk/>
            <pc:sldMk cId="1006343443" sldId="7857"/>
            <ac:spMk id="5" creationId="{6FBB61A1-BFBC-4816-A0EF-ABB8CD8624A7}"/>
          </ac:spMkLst>
        </pc:spChg>
        <pc:spChg chg="mod">
          <ac:chgData name="Xin Zhang (FA Talent)" userId="474f572f-8271-4f60-858e-cee871e0aec6" providerId="ADAL" clId="{56D9CAB1-939B-4CD9-BAD3-99E3AAE3AA44}" dt="2022-01-27T04:55:16.585" v="4103" actId="947"/>
          <ac:spMkLst>
            <pc:docMk/>
            <pc:sldMk cId="1006343443" sldId="7857"/>
            <ac:spMk id="7" creationId="{A0CC1B87-DCF7-4027-AE67-84547F27C0AE}"/>
          </ac:spMkLst>
        </pc:spChg>
        <pc:spChg chg="mod">
          <ac:chgData name="Xin Zhang (FA Talent)" userId="474f572f-8271-4f60-858e-cee871e0aec6" providerId="ADAL" clId="{56D9CAB1-939B-4CD9-BAD3-99E3AAE3AA44}" dt="2022-01-27T04:55:16.604" v="4123" actId="947"/>
          <ac:spMkLst>
            <pc:docMk/>
            <pc:sldMk cId="1006343443" sldId="7857"/>
            <ac:spMk id="9" creationId="{75C49C91-B172-4B29-A9AE-BA85B5735091}"/>
          </ac:spMkLst>
        </pc:spChg>
        <pc:spChg chg="mod">
          <ac:chgData name="Xin Zhang (FA Talent)" userId="474f572f-8271-4f60-858e-cee871e0aec6" providerId="ADAL" clId="{56D9CAB1-939B-4CD9-BAD3-99E3AAE3AA44}" dt="2022-01-27T04:55:16.777" v="4239" actId="947"/>
          <ac:spMkLst>
            <pc:docMk/>
            <pc:sldMk cId="1006343443" sldId="7857"/>
            <ac:spMk id="18" creationId="{9DEED158-B589-4E0E-B597-443533794549}"/>
          </ac:spMkLst>
        </pc:spChg>
        <pc:spChg chg="mod">
          <ac:chgData name="Xin Zhang (FA Talent)" userId="474f572f-8271-4f60-858e-cee871e0aec6" providerId="ADAL" clId="{56D9CAB1-939B-4CD9-BAD3-99E3AAE3AA44}" dt="2022-01-27T04:55:16.554" v="4075" actId="947"/>
          <ac:spMkLst>
            <pc:docMk/>
            <pc:sldMk cId="1006343443" sldId="7857"/>
            <ac:spMk id="46" creationId="{AE3607A8-6628-4777-B6D6-A1917E9E564D}"/>
          </ac:spMkLst>
        </pc:spChg>
        <pc:spChg chg="mod">
          <ac:chgData name="Xin Zhang (FA Talent)" userId="474f572f-8271-4f60-858e-cee871e0aec6" providerId="ADAL" clId="{56D9CAB1-939B-4CD9-BAD3-99E3AAE3AA44}" dt="2022-01-27T04:55:16.596" v="4115" actId="947"/>
          <ac:spMkLst>
            <pc:docMk/>
            <pc:sldMk cId="1006343443" sldId="7857"/>
            <ac:spMk id="84" creationId="{15D8121F-BA17-4072-AD6B-19B4C733D144}"/>
          </ac:spMkLst>
        </pc:spChg>
        <pc:spChg chg="mod">
          <ac:chgData name="Xin Zhang (FA Talent)" userId="474f572f-8271-4f60-858e-cee871e0aec6" providerId="ADAL" clId="{56D9CAB1-939B-4CD9-BAD3-99E3AAE3AA44}" dt="2022-01-27T04:55:16.599" v="4119" actId="947"/>
          <ac:spMkLst>
            <pc:docMk/>
            <pc:sldMk cId="1006343443" sldId="7857"/>
            <ac:spMk id="87" creationId="{084F3237-169E-4DD6-8D96-84D9C79E1F6D}"/>
          </ac:spMkLst>
        </pc:spChg>
        <pc:spChg chg="mod">
          <ac:chgData name="Xin Zhang (FA Talent)" userId="474f572f-8271-4f60-858e-cee871e0aec6" providerId="ADAL" clId="{56D9CAB1-939B-4CD9-BAD3-99E3AAE3AA44}" dt="2022-01-27T04:55:16.786" v="4245" actId="947"/>
          <ac:spMkLst>
            <pc:docMk/>
            <pc:sldMk cId="1006343443" sldId="7857"/>
            <ac:spMk id="150" creationId="{7D725A06-65F4-45BC-BFC0-2B8F3A552BF7}"/>
          </ac:spMkLst>
        </pc:spChg>
        <pc:spChg chg="mod">
          <ac:chgData name="Xin Zhang (FA Talent)" userId="474f572f-8271-4f60-858e-cee871e0aec6" providerId="ADAL" clId="{56D9CAB1-939B-4CD9-BAD3-99E3AAE3AA44}" dt="2022-01-27T04:55:16.589" v="4107" actId="947"/>
          <ac:spMkLst>
            <pc:docMk/>
            <pc:sldMk cId="1006343443" sldId="7857"/>
            <ac:spMk id="151" creationId="{2F43EB41-F35F-4A95-B342-C5C5088FA5C8}"/>
          </ac:spMkLst>
        </pc:spChg>
        <pc:spChg chg="mod">
          <ac:chgData name="Xin Zhang (FA Talent)" userId="474f572f-8271-4f60-858e-cee871e0aec6" providerId="ADAL" clId="{56D9CAB1-939B-4CD9-BAD3-99E3AAE3AA44}" dt="2022-01-27T04:55:16.592" v="4111" actId="947"/>
          <ac:spMkLst>
            <pc:docMk/>
            <pc:sldMk cId="1006343443" sldId="7857"/>
            <ac:spMk id="154" creationId="{13181EDD-D3AF-4D4B-9FD0-99099189AEBA}"/>
          </ac:spMkLst>
        </pc:spChg>
        <pc:spChg chg="mod">
          <ac:chgData name="Xin Zhang (FA Talent)" userId="474f572f-8271-4f60-858e-cee871e0aec6" providerId="ADAL" clId="{56D9CAB1-939B-4CD9-BAD3-99E3AAE3AA44}" dt="2022-01-27T04:55:16.791" v="4247" actId="947"/>
          <ac:spMkLst>
            <pc:docMk/>
            <pc:sldMk cId="1006343443" sldId="7857"/>
            <ac:spMk id="155" creationId="{66387FD8-B51E-47A0-B22D-B113E7A92010}"/>
          </ac:spMkLst>
        </pc:spChg>
        <pc:spChg chg="mod">
          <ac:chgData name="Xin Zhang (FA Talent)" userId="474f572f-8271-4f60-858e-cee871e0aec6" providerId="ADAL" clId="{56D9CAB1-939B-4CD9-BAD3-99E3AAE3AA44}" dt="2022-01-27T04:55:16.618" v="4139" actId="947"/>
          <ac:spMkLst>
            <pc:docMk/>
            <pc:sldMk cId="1006343443" sldId="7857"/>
            <ac:spMk id="160" creationId="{7BD1A80C-E675-49E0-BBBA-B4FBF8B65D14}"/>
          </ac:spMkLst>
        </pc:spChg>
        <pc:spChg chg="mod">
          <ac:chgData name="Xin Zhang (FA Talent)" userId="474f572f-8271-4f60-858e-cee871e0aec6" providerId="ADAL" clId="{56D9CAB1-939B-4CD9-BAD3-99E3AAE3AA44}" dt="2022-01-27T04:55:16.783" v="4243" actId="947"/>
          <ac:spMkLst>
            <pc:docMk/>
            <pc:sldMk cId="1006343443" sldId="7857"/>
            <ac:spMk id="161" creationId="{95AC84C0-EEB8-4F40-9EA7-901EDB824EB1}"/>
          </ac:spMkLst>
        </pc:spChg>
        <pc:spChg chg="mod">
          <ac:chgData name="Xin Zhang (FA Talent)" userId="474f572f-8271-4f60-858e-cee871e0aec6" providerId="ADAL" clId="{56D9CAB1-939B-4CD9-BAD3-99E3AAE3AA44}" dt="2022-01-27T04:55:16.622" v="4143" actId="947"/>
          <ac:spMkLst>
            <pc:docMk/>
            <pc:sldMk cId="1006343443" sldId="7857"/>
            <ac:spMk id="164" creationId="{0F72C9F4-7F30-4E67-BA1F-74281151D72B}"/>
          </ac:spMkLst>
        </pc:spChg>
        <pc:spChg chg="mod">
          <ac:chgData name="Xin Zhang (FA Talent)" userId="474f572f-8271-4f60-858e-cee871e0aec6" providerId="ADAL" clId="{56D9CAB1-939B-4CD9-BAD3-99E3AAE3AA44}" dt="2022-01-27T04:55:16.626" v="4147" actId="947"/>
          <ac:spMkLst>
            <pc:docMk/>
            <pc:sldMk cId="1006343443" sldId="7857"/>
            <ac:spMk id="165" creationId="{E9F40645-1C1B-411A-B39A-7BCE5DCBF009}"/>
          </ac:spMkLst>
        </pc:spChg>
        <pc:spChg chg="mod">
          <ac:chgData name="Xin Zhang (FA Talent)" userId="474f572f-8271-4f60-858e-cee871e0aec6" providerId="ADAL" clId="{56D9CAB1-939B-4CD9-BAD3-99E3AAE3AA44}" dt="2022-01-27T04:55:16.640" v="4163" actId="947"/>
          <ac:spMkLst>
            <pc:docMk/>
            <pc:sldMk cId="1006343443" sldId="7857"/>
            <ac:spMk id="171" creationId="{D7FCB0A1-6ABF-49A3-8881-CBBAFA11B68D}"/>
          </ac:spMkLst>
        </pc:spChg>
        <pc:spChg chg="mod">
          <ac:chgData name="Xin Zhang (FA Talent)" userId="474f572f-8271-4f60-858e-cee871e0aec6" providerId="ADAL" clId="{56D9CAB1-939B-4CD9-BAD3-99E3AAE3AA44}" dt="2022-01-27T04:55:16.783" v="4242" actId="947"/>
          <ac:spMkLst>
            <pc:docMk/>
            <pc:sldMk cId="1006343443" sldId="7857"/>
            <ac:spMk id="172" creationId="{AB097AE1-3D4F-4EC6-A0D6-E408AE684AFA}"/>
          </ac:spMkLst>
        </pc:spChg>
        <pc:spChg chg="mod">
          <ac:chgData name="Xin Zhang (FA Talent)" userId="474f572f-8271-4f60-858e-cee871e0aec6" providerId="ADAL" clId="{56D9CAB1-939B-4CD9-BAD3-99E3AAE3AA44}" dt="2022-01-27T04:55:16.644" v="4167" actId="947"/>
          <ac:spMkLst>
            <pc:docMk/>
            <pc:sldMk cId="1006343443" sldId="7857"/>
            <ac:spMk id="176" creationId="{60503F4B-9D3B-4FE2-BBC8-791EE25A8AD9}"/>
          </ac:spMkLst>
        </pc:spChg>
        <pc:spChg chg="mod">
          <ac:chgData name="Xin Zhang (FA Talent)" userId="474f572f-8271-4f60-858e-cee871e0aec6" providerId="ADAL" clId="{56D9CAB1-939B-4CD9-BAD3-99E3AAE3AA44}" dt="2022-01-27T04:55:16.649" v="4171" actId="947"/>
          <ac:spMkLst>
            <pc:docMk/>
            <pc:sldMk cId="1006343443" sldId="7857"/>
            <ac:spMk id="177" creationId="{552570CB-45F3-4098-9077-2D2CC0A38312}"/>
          </ac:spMkLst>
        </pc:spChg>
        <pc:spChg chg="mod">
          <ac:chgData name="Xin Zhang (FA Talent)" userId="474f572f-8271-4f60-858e-cee871e0aec6" providerId="ADAL" clId="{56D9CAB1-939B-4CD9-BAD3-99E3AAE3AA44}" dt="2022-01-27T04:55:16.608" v="4127" actId="947"/>
          <ac:spMkLst>
            <pc:docMk/>
            <pc:sldMk cId="1006343443" sldId="7857"/>
            <ac:spMk id="184" creationId="{87495018-27D1-4A42-A6DD-2A946058FC9C}"/>
          </ac:spMkLst>
        </pc:spChg>
        <pc:spChg chg="mod">
          <ac:chgData name="Xin Zhang (FA Talent)" userId="474f572f-8271-4f60-858e-cee871e0aec6" providerId="ADAL" clId="{56D9CAB1-939B-4CD9-BAD3-99E3AAE3AA44}" dt="2022-01-27T04:55:16.559" v="4079" actId="947"/>
          <ac:spMkLst>
            <pc:docMk/>
            <pc:sldMk cId="1006343443" sldId="7857"/>
            <ac:spMk id="195" creationId="{84560C21-70AB-4058-8CE6-C1495FA050EE}"/>
          </ac:spMkLst>
        </pc:spChg>
        <pc:spChg chg="mod">
          <ac:chgData name="Xin Zhang (FA Talent)" userId="474f572f-8271-4f60-858e-cee871e0aec6" providerId="ADAL" clId="{56D9CAB1-939B-4CD9-BAD3-99E3AAE3AA44}" dt="2022-01-27T04:55:16.564" v="4083" actId="947"/>
          <ac:spMkLst>
            <pc:docMk/>
            <pc:sldMk cId="1006343443" sldId="7857"/>
            <ac:spMk id="196" creationId="{1EB3D745-3F38-4483-9E33-E44731E2C20B}"/>
          </ac:spMkLst>
        </pc:spChg>
        <pc:spChg chg="mod">
          <ac:chgData name="Xin Zhang (FA Talent)" userId="474f572f-8271-4f60-858e-cee871e0aec6" providerId="ADAL" clId="{56D9CAB1-939B-4CD9-BAD3-99E3AAE3AA44}" dt="2022-01-27T04:55:16.569" v="4087" actId="947"/>
          <ac:spMkLst>
            <pc:docMk/>
            <pc:sldMk cId="1006343443" sldId="7857"/>
            <ac:spMk id="197" creationId="{FBB70558-E40C-4798-A8CE-B13C522B43DC}"/>
          </ac:spMkLst>
        </pc:spChg>
        <pc:spChg chg="mod">
          <ac:chgData name="Xin Zhang (FA Talent)" userId="474f572f-8271-4f60-858e-cee871e0aec6" providerId="ADAL" clId="{56D9CAB1-939B-4CD9-BAD3-99E3AAE3AA44}" dt="2022-01-27T04:55:16.573" v="4091" actId="947"/>
          <ac:spMkLst>
            <pc:docMk/>
            <pc:sldMk cId="1006343443" sldId="7857"/>
            <ac:spMk id="199" creationId="{4AB1BB7A-F9A7-4552-8C4C-C15A6A833239}"/>
          </ac:spMkLst>
        </pc:spChg>
        <pc:spChg chg="mod">
          <ac:chgData name="Xin Zhang (FA Talent)" userId="474f572f-8271-4f60-858e-cee871e0aec6" providerId="ADAL" clId="{56D9CAB1-939B-4CD9-BAD3-99E3AAE3AA44}" dt="2022-01-27T04:55:16.577" v="4095" actId="947"/>
          <ac:spMkLst>
            <pc:docMk/>
            <pc:sldMk cId="1006343443" sldId="7857"/>
            <ac:spMk id="200" creationId="{447F1915-A0F9-4B0D-8E9F-14C353ACFE59}"/>
          </ac:spMkLst>
        </pc:spChg>
        <pc:spChg chg="mod">
          <ac:chgData name="Xin Zhang (FA Talent)" userId="474f572f-8271-4f60-858e-cee871e0aec6" providerId="ADAL" clId="{56D9CAB1-939B-4CD9-BAD3-99E3AAE3AA44}" dt="2022-01-27T04:55:16.580" v="4099" actId="947"/>
          <ac:spMkLst>
            <pc:docMk/>
            <pc:sldMk cId="1006343443" sldId="7857"/>
            <ac:spMk id="201" creationId="{D8A79090-E98D-431A-A206-8E42DBD417B1}"/>
          </ac:spMkLst>
        </pc:spChg>
        <pc:spChg chg="mod">
          <ac:chgData name="Xin Zhang (FA Talent)" userId="474f572f-8271-4f60-858e-cee871e0aec6" providerId="ADAL" clId="{56D9CAB1-939B-4CD9-BAD3-99E3AAE3AA44}" dt="2022-01-27T04:55:16.611" v="4131" actId="947"/>
          <ac:spMkLst>
            <pc:docMk/>
            <pc:sldMk cId="1006343443" sldId="7857"/>
            <ac:spMk id="213" creationId="{6C928C02-D31B-441B-B1D8-B4E8D89816B7}"/>
          </ac:spMkLst>
        </pc:spChg>
        <pc:spChg chg="mod">
          <ac:chgData name="Xin Zhang (FA Talent)" userId="474f572f-8271-4f60-858e-cee871e0aec6" providerId="ADAL" clId="{56D9CAB1-939B-4CD9-BAD3-99E3AAE3AA44}" dt="2022-01-27T04:55:16.615" v="4135" actId="947"/>
          <ac:spMkLst>
            <pc:docMk/>
            <pc:sldMk cId="1006343443" sldId="7857"/>
            <ac:spMk id="215" creationId="{31664914-81F6-4DCE-B6B4-AE06DA91EF6B}"/>
          </ac:spMkLst>
        </pc:spChg>
        <pc:spChg chg="mod">
          <ac:chgData name="Xin Zhang (FA Talent)" userId="474f572f-8271-4f60-858e-cee871e0aec6" providerId="ADAL" clId="{56D9CAB1-939B-4CD9-BAD3-99E3AAE3AA44}" dt="2022-01-27T04:55:16.776" v="4238" actId="947"/>
          <ac:spMkLst>
            <pc:docMk/>
            <pc:sldMk cId="1006343443" sldId="7857"/>
            <ac:spMk id="216" creationId="{32C93ABC-D142-4E09-BE23-3AC64D83C827}"/>
          </ac:spMkLst>
        </pc:spChg>
        <pc:spChg chg="mod">
          <ac:chgData name="Xin Zhang (FA Talent)" userId="474f572f-8271-4f60-858e-cee871e0aec6" providerId="ADAL" clId="{56D9CAB1-939B-4CD9-BAD3-99E3AAE3AA44}" dt="2022-01-27T04:55:16.637" v="4159" actId="947"/>
          <ac:spMkLst>
            <pc:docMk/>
            <pc:sldMk cId="1006343443" sldId="7857"/>
            <ac:spMk id="244" creationId="{9D06FCA0-E876-40F1-A5A5-FDBA64B4C857}"/>
          </ac:spMkLst>
        </pc:spChg>
        <pc:spChg chg="mod">
          <ac:chgData name="Xin Zhang (FA Talent)" userId="474f572f-8271-4f60-858e-cee871e0aec6" providerId="ADAL" clId="{56D9CAB1-939B-4CD9-BAD3-99E3AAE3AA44}" dt="2022-01-27T04:55:16.781" v="4241" actId="947"/>
          <ac:spMkLst>
            <pc:docMk/>
            <pc:sldMk cId="1006343443" sldId="7857"/>
            <ac:spMk id="246" creationId="{0F6D9B85-2372-4BA5-B65F-2084A7C9D434}"/>
          </ac:spMkLst>
        </pc:spChg>
        <pc:spChg chg="mod">
          <ac:chgData name="Xin Zhang (FA Talent)" userId="474f572f-8271-4f60-858e-cee871e0aec6" providerId="ADAL" clId="{56D9CAB1-939B-4CD9-BAD3-99E3AAE3AA44}" dt="2022-01-27T04:55:16.630" v="4151" actId="947"/>
          <ac:spMkLst>
            <pc:docMk/>
            <pc:sldMk cId="1006343443" sldId="7857"/>
            <ac:spMk id="247" creationId="{AE16A1CC-FBA3-4F12-A993-603BE824A7A6}"/>
          </ac:spMkLst>
        </pc:spChg>
        <pc:spChg chg="mod">
          <ac:chgData name="Xin Zhang (FA Talent)" userId="474f572f-8271-4f60-858e-cee871e0aec6" providerId="ADAL" clId="{56D9CAB1-939B-4CD9-BAD3-99E3AAE3AA44}" dt="2022-01-27T04:55:16.633" v="4155" actId="947"/>
          <ac:spMkLst>
            <pc:docMk/>
            <pc:sldMk cId="1006343443" sldId="7857"/>
            <ac:spMk id="248" creationId="{EB6FAF37-F7BC-4EB7-8FA6-0C746872A7C2}"/>
          </ac:spMkLst>
        </pc:spChg>
        <pc:spChg chg="mod">
          <ac:chgData name="Xin Zhang (FA Talent)" userId="474f572f-8271-4f60-858e-cee871e0aec6" providerId="ADAL" clId="{56D9CAB1-939B-4CD9-BAD3-99E3AAE3AA44}" dt="2022-01-27T04:55:16.787" v="4246" actId="947"/>
          <ac:spMkLst>
            <pc:docMk/>
            <pc:sldMk cId="1006343443" sldId="7857"/>
            <ac:spMk id="250" creationId="{73E7F074-47E2-4304-A9B9-31212EF0A4A3}"/>
          </ac:spMkLst>
        </pc:spChg>
        <pc:spChg chg="mod">
          <ac:chgData name="Xin Zhang (FA Talent)" userId="474f572f-8271-4f60-858e-cee871e0aec6" providerId="ADAL" clId="{56D9CAB1-939B-4CD9-BAD3-99E3AAE3AA44}" dt="2022-01-27T04:55:16.811" v="4255" actId="947"/>
          <ac:spMkLst>
            <pc:docMk/>
            <pc:sldMk cId="1006343443" sldId="7857"/>
            <ac:spMk id="251" creationId="{ACD188AB-64C9-4585-A5E6-6AABAD92EA4E}"/>
          </ac:spMkLst>
        </pc:spChg>
        <pc:spChg chg="mod">
          <ac:chgData name="Xin Zhang (FA Talent)" userId="474f572f-8271-4f60-858e-cee871e0aec6" providerId="ADAL" clId="{56D9CAB1-939B-4CD9-BAD3-99E3AAE3AA44}" dt="2022-01-27T04:55:16.663" v="4187" actId="947"/>
          <ac:spMkLst>
            <pc:docMk/>
            <pc:sldMk cId="1006343443" sldId="7857"/>
            <ac:spMk id="278" creationId="{BB61B4E0-7C78-4AFF-AF20-0DE549943A8D}"/>
          </ac:spMkLst>
        </pc:spChg>
        <pc:spChg chg="mod">
          <ac:chgData name="Xin Zhang (FA Talent)" userId="474f572f-8271-4f60-858e-cee871e0aec6" providerId="ADAL" clId="{56D9CAB1-939B-4CD9-BAD3-99E3AAE3AA44}" dt="2022-01-27T04:55:16.667" v="4191" actId="947"/>
          <ac:spMkLst>
            <pc:docMk/>
            <pc:sldMk cId="1006343443" sldId="7857"/>
            <ac:spMk id="279" creationId="{3EAC1F08-9F2A-4D3D-B978-B8E10B9B4D56}"/>
          </ac:spMkLst>
        </pc:spChg>
        <pc:spChg chg="mod">
          <ac:chgData name="Xin Zhang (FA Talent)" userId="474f572f-8271-4f60-858e-cee871e0aec6" providerId="ADAL" clId="{56D9CAB1-939B-4CD9-BAD3-99E3AAE3AA44}" dt="2022-01-27T04:55:16.674" v="4195" actId="947"/>
          <ac:spMkLst>
            <pc:docMk/>
            <pc:sldMk cId="1006343443" sldId="7857"/>
            <ac:spMk id="280" creationId="{A8C0499E-A6D7-4D19-8199-E0B4D5C30706}"/>
          </ac:spMkLst>
        </pc:spChg>
        <pc:spChg chg="mod">
          <ac:chgData name="Xin Zhang (FA Talent)" userId="474f572f-8271-4f60-858e-cee871e0aec6" providerId="ADAL" clId="{56D9CAB1-939B-4CD9-BAD3-99E3AAE3AA44}" dt="2022-01-27T04:55:16.653" v="4175" actId="947"/>
          <ac:spMkLst>
            <pc:docMk/>
            <pc:sldMk cId="1006343443" sldId="7857"/>
            <ac:spMk id="281" creationId="{8E5CC979-A97C-4D9D-BCAB-0F616F4B3E23}"/>
          </ac:spMkLst>
        </pc:spChg>
        <pc:spChg chg="mod">
          <ac:chgData name="Xin Zhang (FA Talent)" userId="474f572f-8271-4f60-858e-cee871e0aec6" providerId="ADAL" clId="{56D9CAB1-939B-4CD9-BAD3-99E3AAE3AA44}" dt="2022-01-27T04:55:16.657" v="4179" actId="947"/>
          <ac:spMkLst>
            <pc:docMk/>
            <pc:sldMk cId="1006343443" sldId="7857"/>
            <ac:spMk id="282" creationId="{D55E1DC6-03BA-4FF2-B7CE-BE8DB3FF2813}"/>
          </ac:spMkLst>
        </pc:spChg>
        <pc:spChg chg="mod">
          <ac:chgData name="Xin Zhang (FA Talent)" userId="474f572f-8271-4f60-858e-cee871e0aec6" providerId="ADAL" clId="{56D9CAB1-939B-4CD9-BAD3-99E3AAE3AA44}" dt="2022-01-27T04:55:16.660" v="4183" actId="947"/>
          <ac:spMkLst>
            <pc:docMk/>
            <pc:sldMk cId="1006343443" sldId="7857"/>
            <ac:spMk id="283" creationId="{A23CCF8B-1E40-4DB5-8188-A136B084467D}"/>
          </ac:spMkLst>
        </pc:spChg>
        <pc:spChg chg="mod">
          <ac:chgData name="Xin Zhang (FA Talent)" userId="474f572f-8271-4f60-858e-cee871e0aec6" providerId="ADAL" clId="{56D9CAB1-939B-4CD9-BAD3-99E3AAE3AA44}" dt="2022-01-27T04:55:16.678" v="4199" actId="947"/>
          <ac:spMkLst>
            <pc:docMk/>
            <pc:sldMk cId="1006343443" sldId="7857"/>
            <ac:spMk id="287" creationId="{38B9FB11-70F7-4269-8057-2D51CA1978F5}"/>
          </ac:spMkLst>
        </pc:spChg>
        <pc:spChg chg="mod">
          <ac:chgData name="Xin Zhang (FA Talent)" userId="474f572f-8271-4f60-858e-cee871e0aec6" providerId="ADAL" clId="{56D9CAB1-939B-4CD9-BAD3-99E3AAE3AA44}" dt="2022-01-27T04:55:16.681" v="4203" actId="947"/>
          <ac:spMkLst>
            <pc:docMk/>
            <pc:sldMk cId="1006343443" sldId="7857"/>
            <ac:spMk id="288" creationId="{E63B7817-9C7E-4C64-9FF4-6A2FBF75D838}"/>
          </ac:spMkLst>
        </pc:spChg>
        <pc:spChg chg="mod">
          <ac:chgData name="Xin Zhang (FA Talent)" userId="474f572f-8271-4f60-858e-cee871e0aec6" providerId="ADAL" clId="{56D9CAB1-939B-4CD9-BAD3-99E3AAE3AA44}" dt="2022-01-27T04:55:16.685" v="4207" actId="947"/>
          <ac:spMkLst>
            <pc:docMk/>
            <pc:sldMk cId="1006343443" sldId="7857"/>
            <ac:spMk id="289" creationId="{94DB9588-DD51-4F56-9DCD-9E69789F38B2}"/>
          </ac:spMkLst>
        </pc:spChg>
        <pc:spChg chg="mod">
          <ac:chgData name="Xin Zhang (FA Talent)" userId="474f572f-8271-4f60-858e-cee871e0aec6" providerId="ADAL" clId="{56D9CAB1-939B-4CD9-BAD3-99E3AAE3AA44}" dt="2022-01-27T04:55:16.778" v="4240" actId="947"/>
          <ac:spMkLst>
            <pc:docMk/>
            <pc:sldMk cId="1006343443" sldId="7857"/>
            <ac:spMk id="290" creationId="{31BDC045-C5E5-4988-BDE9-54C4A8AB2FCF}"/>
          </ac:spMkLst>
        </pc:spChg>
        <pc:spChg chg="mod">
          <ac:chgData name="Xin Zhang (FA Talent)" userId="474f572f-8271-4f60-858e-cee871e0aec6" providerId="ADAL" clId="{56D9CAB1-939B-4CD9-BAD3-99E3AAE3AA44}" dt="2022-01-27T04:55:16.806" v="4253" actId="947"/>
          <ac:spMkLst>
            <pc:docMk/>
            <pc:sldMk cId="1006343443" sldId="7857"/>
            <ac:spMk id="291" creationId="{3A6CD686-878E-49CD-A9A2-4BCC6AE9C2A5}"/>
          </ac:spMkLst>
        </pc:spChg>
        <pc:spChg chg="mod">
          <ac:chgData name="Xin Zhang (FA Talent)" userId="474f572f-8271-4f60-858e-cee871e0aec6" providerId="ADAL" clId="{56D9CAB1-939B-4CD9-BAD3-99E3AAE3AA44}" dt="2022-01-27T04:55:16.821" v="4259" actId="947"/>
          <ac:spMkLst>
            <pc:docMk/>
            <pc:sldMk cId="1006343443" sldId="7857"/>
            <ac:spMk id="292" creationId="{AACBCF54-2F92-465F-9083-CF4650EEBAEF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4.299" v="3155" actId="947"/>
        <pc:sldMkLst>
          <pc:docMk/>
          <pc:sldMk cId="4180810959" sldId="8975"/>
        </pc:sldMkLst>
        <pc:spChg chg="mod">
          <ac:chgData name="Xin Zhang (FA Talent)" userId="474f572f-8271-4f60-858e-cee871e0aec6" providerId="ADAL" clId="{56D9CAB1-939B-4CD9-BAD3-99E3AAE3AA44}" dt="2022-01-27T04:55:14.262" v="3127" actId="947"/>
          <ac:spMkLst>
            <pc:docMk/>
            <pc:sldMk cId="4180810959" sldId="8975"/>
            <ac:spMk id="2" creationId="{6CFBD4BB-52F9-4C19-99CB-0F869FB77BBA}"/>
          </ac:spMkLst>
        </pc:spChg>
        <pc:spChg chg="mod">
          <ac:chgData name="Xin Zhang (FA Talent)" userId="474f572f-8271-4f60-858e-cee871e0aec6" providerId="ADAL" clId="{56D9CAB1-939B-4CD9-BAD3-99E3AAE3AA44}" dt="2022-01-27T04:55:14.252" v="3119" actId="947"/>
          <ac:spMkLst>
            <pc:docMk/>
            <pc:sldMk cId="4180810959" sldId="8975"/>
            <ac:spMk id="3" creationId="{49941B56-C08B-4BF4-A02C-6272DD541CCE}"/>
          </ac:spMkLst>
        </pc:spChg>
        <pc:spChg chg="mod">
          <ac:chgData name="Xin Zhang (FA Talent)" userId="474f572f-8271-4f60-858e-cee871e0aec6" providerId="ADAL" clId="{56D9CAB1-939B-4CD9-BAD3-99E3AAE3AA44}" dt="2022-01-27T04:55:14.108" v="3055" actId="947"/>
          <ac:spMkLst>
            <pc:docMk/>
            <pc:sldMk cId="4180810959" sldId="8975"/>
            <ac:spMk id="25" creationId="{EF854003-18AF-46E6-8DDB-1E7DCD0DA2F1}"/>
          </ac:spMkLst>
        </pc:spChg>
        <pc:spChg chg="mod">
          <ac:chgData name="Xin Zhang (FA Talent)" userId="474f572f-8271-4f60-858e-cee871e0aec6" providerId="ADAL" clId="{56D9CAB1-939B-4CD9-BAD3-99E3AAE3AA44}" dt="2022-01-27T04:55:14.199" v="3079" actId="947"/>
          <ac:spMkLst>
            <pc:docMk/>
            <pc:sldMk cId="4180810959" sldId="8975"/>
            <ac:spMk id="28" creationId="{92F7EABC-3748-4F9F-806F-84E8748786CC}"/>
          </ac:spMkLst>
        </pc:spChg>
        <pc:spChg chg="mod">
          <ac:chgData name="Xin Zhang (FA Talent)" userId="474f572f-8271-4f60-858e-cee871e0aec6" providerId="ADAL" clId="{56D9CAB1-939B-4CD9-BAD3-99E3AAE3AA44}" dt="2022-01-27T04:55:14.270" v="3135" actId="947"/>
          <ac:spMkLst>
            <pc:docMk/>
            <pc:sldMk cId="4180810959" sldId="8975"/>
            <ac:spMk id="29" creationId="{24BCEAF8-0F6F-4566-88EA-2646E35A4BB9}"/>
          </ac:spMkLst>
        </pc:spChg>
        <pc:spChg chg="mod">
          <ac:chgData name="Xin Zhang (FA Talent)" userId="474f572f-8271-4f60-858e-cee871e0aec6" providerId="ADAL" clId="{56D9CAB1-939B-4CD9-BAD3-99E3AAE3AA44}" dt="2022-01-27T04:55:14.230" v="3102" actId="947"/>
          <ac:spMkLst>
            <pc:docMk/>
            <pc:sldMk cId="4180810959" sldId="8975"/>
            <ac:spMk id="34" creationId="{F51A7B4E-E1F8-4D59-96F6-3DC476294D14}"/>
          </ac:spMkLst>
        </pc:spChg>
        <pc:spChg chg="mod">
          <ac:chgData name="Xin Zhang (FA Talent)" userId="474f572f-8271-4f60-858e-cee871e0aec6" providerId="ADAL" clId="{56D9CAB1-939B-4CD9-BAD3-99E3AAE3AA44}" dt="2022-01-27T04:55:14.276" v="3141" actId="947"/>
          <ac:spMkLst>
            <pc:docMk/>
            <pc:sldMk cId="4180810959" sldId="8975"/>
            <ac:spMk id="35" creationId="{CC41B30B-8A27-4F1F-8A3F-DB0C5A8AE1C2}"/>
          </ac:spMkLst>
        </pc:spChg>
        <pc:spChg chg="mod">
          <ac:chgData name="Xin Zhang (FA Talent)" userId="474f572f-8271-4f60-858e-cee871e0aec6" providerId="ADAL" clId="{56D9CAB1-939B-4CD9-BAD3-99E3AAE3AA44}" dt="2022-01-27T04:55:14.241" v="3111" actId="947"/>
          <ac:spMkLst>
            <pc:docMk/>
            <pc:sldMk cId="4180810959" sldId="8975"/>
            <ac:spMk id="36" creationId="{2E09A817-920F-4905-9CBD-DA65B9810D7A}"/>
          </ac:spMkLst>
        </pc:spChg>
        <pc:spChg chg="mod">
          <ac:chgData name="Xin Zhang (FA Talent)" userId="474f572f-8271-4f60-858e-cee871e0aec6" providerId="ADAL" clId="{56D9CAB1-939B-4CD9-BAD3-99E3AAE3AA44}" dt="2022-01-27T04:55:14.251" v="3118" actId="947"/>
          <ac:spMkLst>
            <pc:docMk/>
            <pc:sldMk cId="4180810959" sldId="8975"/>
            <ac:spMk id="37" creationId="{12115643-B901-4DA5-9E7E-11A3E12A5BA1}"/>
          </ac:spMkLst>
        </pc:spChg>
        <pc:spChg chg="mod">
          <ac:chgData name="Xin Zhang (FA Talent)" userId="474f572f-8271-4f60-858e-cee871e0aec6" providerId="ADAL" clId="{56D9CAB1-939B-4CD9-BAD3-99E3AAE3AA44}" dt="2022-01-27T04:55:14.249" v="3116" actId="947"/>
          <ac:spMkLst>
            <pc:docMk/>
            <pc:sldMk cId="4180810959" sldId="8975"/>
            <ac:spMk id="38" creationId="{D5C92C42-CE68-4A19-ABD2-76087C8329B9}"/>
          </ac:spMkLst>
        </pc:spChg>
        <pc:spChg chg="mod">
          <ac:chgData name="Xin Zhang (FA Talent)" userId="474f572f-8271-4f60-858e-cee871e0aec6" providerId="ADAL" clId="{56D9CAB1-939B-4CD9-BAD3-99E3AAE3AA44}" dt="2022-01-27T04:55:14.295" v="3151" actId="947"/>
          <ac:spMkLst>
            <pc:docMk/>
            <pc:sldMk cId="4180810959" sldId="8975"/>
            <ac:spMk id="39" creationId="{CE9A8D4E-BBBD-48F8-84C4-F1D36691AA7C}"/>
          </ac:spMkLst>
        </pc:spChg>
        <pc:spChg chg="mod">
          <ac:chgData name="Xin Zhang (FA Talent)" userId="474f572f-8271-4f60-858e-cee871e0aec6" providerId="ADAL" clId="{56D9CAB1-939B-4CD9-BAD3-99E3AAE3AA44}" dt="2022-01-27T04:55:14.261" v="3126" actId="947"/>
          <ac:spMkLst>
            <pc:docMk/>
            <pc:sldMk cId="4180810959" sldId="8975"/>
            <ac:spMk id="40" creationId="{E539FDFB-D903-4834-AACE-A48E99ECD50C}"/>
          </ac:spMkLst>
        </pc:spChg>
        <pc:spChg chg="mod">
          <ac:chgData name="Xin Zhang (FA Talent)" userId="474f572f-8271-4f60-858e-cee871e0aec6" providerId="ADAL" clId="{56D9CAB1-939B-4CD9-BAD3-99E3AAE3AA44}" dt="2022-01-27T04:55:14.257" v="3123" actId="947"/>
          <ac:spMkLst>
            <pc:docMk/>
            <pc:sldMk cId="4180810959" sldId="8975"/>
            <ac:spMk id="41" creationId="{3864C8B4-BD2F-4FB5-BD85-213FF04C8306}"/>
          </ac:spMkLst>
        </pc:spChg>
        <pc:spChg chg="mod">
          <ac:chgData name="Xin Zhang (FA Talent)" userId="474f572f-8271-4f60-858e-cee871e0aec6" providerId="ADAL" clId="{56D9CAB1-939B-4CD9-BAD3-99E3AAE3AA44}" dt="2022-01-27T04:55:14.263" v="3128" actId="947"/>
          <ac:spMkLst>
            <pc:docMk/>
            <pc:sldMk cId="4180810959" sldId="8975"/>
            <ac:spMk id="42" creationId="{49A0C633-4114-4289-93DE-9D136E555AF6}"/>
          </ac:spMkLst>
        </pc:spChg>
        <pc:spChg chg="mod">
          <ac:chgData name="Xin Zhang (FA Talent)" userId="474f572f-8271-4f60-858e-cee871e0aec6" providerId="ADAL" clId="{56D9CAB1-939B-4CD9-BAD3-99E3AAE3AA44}" dt="2022-01-27T04:55:14.250" v="3117" actId="947"/>
          <ac:spMkLst>
            <pc:docMk/>
            <pc:sldMk cId="4180810959" sldId="8975"/>
            <ac:spMk id="43" creationId="{648B12F9-15EC-4242-A017-615B1418083B}"/>
          </ac:spMkLst>
        </pc:spChg>
        <pc:spChg chg="mod">
          <ac:chgData name="Xin Zhang (FA Talent)" userId="474f572f-8271-4f60-858e-cee871e0aec6" providerId="ADAL" clId="{56D9CAB1-939B-4CD9-BAD3-99E3AAE3AA44}" dt="2022-01-27T04:55:14.236" v="3107" actId="947"/>
          <ac:spMkLst>
            <pc:docMk/>
            <pc:sldMk cId="4180810959" sldId="8975"/>
            <ac:spMk id="46" creationId="{7706D9E6-AF23-453F-9A52-7EC5EF0F79E8}"/>
          </ac:spMkLst>
        </pc:spChg>
        <pc:spChg chg="mod">
          <ac:chgData name="Xin Zhang (FA Talent)" userId="474f572f-8271-4f60-858e-cee871e0aec6" providerId="ADAL" clId="{56D9CAB1-939B-4CD9-BAD3-99E3AAE3AA44}" dt="2022-01-27T04:55:14.279" v="3143" actId="947"/>
          <ac:spMkLst>
            <pc:docMk/>
            <pc:sldMk cId="4180810959" sldId="8975"/>
            <ac:spMk id="47" creationId="{346E1F32-CDF6-451E-9B96-EF1B261D077C}"/>
          </ac:spMkLst>
        </pc:spChg>
        <pc:spChg chg="mod">
          <ac:chgData name="Xin Zhang (FA Talent)" userId="474f572f-8271-4f60-858e-cee871e0aec6" providerId="ADAL" clId="{56D9CAB1-939B-4CD9-BAD3-99E3AAE3AA44}" dt="2022-01-27T04:55:14.299" v="3155" actId="947"/>
          <ac:spMkLst>
            <pc:docMk/>
            <pc:sldMk cId="4180810959" sldId="8975"/>
            <ac:spMk id="48" creationId="{7D0286DC-F8A6-479A-A5C6-5DC31D53995E}"/>
          </ac:spMkLst>
        </pc:spChg>
        <pc:spChg chg="mod">
          <ac:chgData name="Xin Zhang (FA Talent)" userId="474f572f-8271-4f60-858e-cee871e0aec6" providerId="ADAL" clId="{56D9CAB1-939B-4CD9-BAD3-99E3AAE3AA44}" dt="2022-01-27T04:55:14.238" v="3110" actId="947"/>
          <ac:spMkLst>
            <pc:docMk/>
            <pc:sldMk cId="4180810959" sldId="8975"/>
            <ac:spMk id="50" creationId="{ECAA21DA-5E3E-4261-96A7-747F54011CA3}"/>
          </ac:spMkLst>
        </pc:spChg>
        <pc:spChg chg="mod">
          <ac:chgData name="Xin Zhang (FA Talent)" userId="474f572f-8271-4f60-858e-cee871e0aec6" providerId="ADAL" clId="{56D9CAB1-939B-4CD9-BAD3-99E3AAE3AA44}" dt="2022-01-27T04:55:14.277" v="3142" actId="947"/>
          <ac:spMkLst>
            <pc:docMk/>
            <pc:sldMk cId="4180810959" sldId="8975"/>
            <ac:spMk id="51" creationId="{0A218502-CE30-4558-8E02-79F13F3AA53C}"/>
          </ac:spMkLst>
        </pc:spChg>
        <pc:spChg chg="mod">
          <ac:chgData name="Xin Zhang (FA Talent)" userId="474f572f-8271-4f60-858e-cee871e0aec6" providerId="ADAL" clId="{56D9CAB1-939B-4CD9-BAD3-99E3AAE3AA44}" dt="2022-01-27T04:55:14.298" v="3154" actId="947"/>
          <ac:spMkLst>
            <pc:docMk/>
            <pc:sldMk cId="4180810959" sldId="8975"/>
            <ac:spMk id="52" creationId="{4FA94B2D-0026-4810-B230-A218BCFBDC70}"/>
          </ac:spMkLst>
        </pc:spChg>
        <pc:spChg chg="mod">
          <ac:chgData name="Xin Zhang (FA Talent)" userId="474f572f-8271-4f60-858e-cee871e0aec6" providerId="ADAL" clId="{56D9CAB1-939B-4CD9-BAD3-99E3AAE3AA44}" dt="2022-01-27T04:55:14.266" v="3131" actId="947"/>
          <ac:spMkLst>
            <pc:docMk/>
            <pc:sldMk cId="4180810959" sldId="8975"/>
            <ac:spMk id="59" creationId="{1F23FC9E-867A-411D-A7E3-B627BB92262A}"/>
          </ac:spMkLst>
        </pc:spChg>
        <pc:spChg chg="mod">
          <ac:chgData name="Xin Zhang (FA Talent)" userId="474f572f-8271-4f60-858e-cee871e0aec6" providerId="ADAL" clId="{56D9CAB1-939B-4CD9-BAD3-99E3AAE3AA44}" dt="2022-01-27T04:55:14.233" v="3105" actId="947"/>
          <ac:spMkLst>
            <pc:docMk/>
            <pc:sldMk cId="4180810959" sldId="8975"/>
            <ac:spMk id="61" creationId="{F2492C15-72F0-42FE-85D2-44DDE47DC7B9}"/>
          </ac:spMkLst>
        </pc:spChg>
        <pc:spChg chg="mod">
          <ac:chgData name="Xin Zhang (FA Talent)" userId="474f572f-8271-4f60-858e-cee871e0aec6" providerId="ADAL" clId="{56D9CAB1-939B-4CD9-BAD3-99E3AAE3AA44}" dt="2022-01-27T04:55:14.227" v="3100" actId="947"/>
          <ac:spMkLst>
            <pc:docMk/>
            <pc:sldMk cId="4180810959" sldId="8975"/>
            <ac:spMk id="63" creationId="{656F26B9-1D5D-4552-8A0A-414FCCB9B30C}"/>
          </ac:spMkLst>
        </pc:spChg>
        <pc:spChg chg="mod">
          <ac:chgData name="Xin Zhang (FA Talent)" userId="474f572f-8271-4f60-858e-cee871e0aec6" providerId="ADAL" clId="{56D9CAB1-939B-4CD9-BAD3-99E3AAE3AA44}" dt="2022-01-27T04:55:14.247" v="3114" actId="947"/>
          <ac:spMkLst>
            <pc:docMk/>
            <pc:sldMk cId="4180810959" sldId="8975"/>
            <ac:spMk id="64" creationId="{9F7CD58E-AD18-4C64-8961-891D0363B856}"/>
          </ac:spMkLst>
        </pc:spChg>
        <pc:spChg chg="mod">
          <ac:chgData name="Xin Zhang (FA Talent)" userId="474f572f-8271-4f60-858e-cee871e0aec6" providerId="ADAL" clId="{56D9CAB1-939B-4CD9-BAD3-99E3AAE3AA44}" dt="2022-01-27T04:55:14.258" v="3124"/>
          <ac:spMkLst>
            <pc:docMk/>
            <pc:sldMk cId="4180810959" sldId="8975"/>
            <ac:spMk id="19472" creationId="{62CC46C7-A68F-417C-994A-F56D6E248141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4.359" v="3175" actId="947"/>
        <pc:sldMkLst>
          <pc:docMk/>
          <pc:sldMk cId="688728935" sldId="8976"/>
        </pc:sldMkLst>
        <pc:spChg chg="mod">
          <ac:chgData name="Xin Zhang (FA Talent)" userId="474f572f-8271-4f60-858e-cee871e0aec6" providerId="ADAL" clId="{56D9CAB1-939B-4CD9-BAD3-99E3AAE3AA44}" dt="2022-01-27T04:55:14.359" v="3175" actId="947"/>
          <ac:spMkLst>
            <pc:docMk/>
            <pc:sldMk cId="688728935" sldId="8976"/>
            <ac:spMk id="9" creationId="{A92B6C07-DA1C-490B-BE40-6259BC84199F}"/>
          </ac:spMkLst>
        </pc:spChg>
        <pc:spChg chg="mod">
          <ac:chgData name="Xin Zhang (FA Talent)" userId="474f572f-8271-4f60-858e-cee871e0aec6" providerId="ADAL" clId="{56D9CAB1-939B-4CD9-BAD3-99E3AAE3AA44}" dt="2022-01-27T04:55:14.319" v="3159" actId="947"/>
          <ac:spMkLst>
            <pc:docMk/>
            <pc:sldMk cId="688728935" sldId="8976"/>
            <ac:spMk id="246" creationId="{1E324794-437B-4A49-80F3-5228FB92AE91}"/>
          </ac:spMkLst>
        </pc:spChg>
        <pc:spChg chg="mod">
          <ac:chgData name="Xin Zhang (FA Talent)" userId="474f572f-8271-4f60-858e-cee871e0aec6" providerId="ADAL" clId="{56D9CAB1-939B-4CD9-BAD3-99E3AAE3AA44}" dt="2022-01-27T04:55:14.358" v="3174" actId="947"/>
          <ac:spMkLst>
            <pc:docMk/>
            <pc:sldMk cId="688728935" sldId="8976"/>
            <ac:spMk id="252" creationId="{140B1FFB-130F-4F64-BE57-FDEAB7C5E2F2}"/>
          </ac:spMkLst>
        </pc:spChg>
        <pc:spChg chg="mod">
          <ac:chgData name="Xin Zhang (FA Talent)" userId="474f572f-8271-4f60-858e-cee871e0aec6" providerId="ADAL" clId="{56D9CAB1-939B-4CD9-BAD3-99E3AAE3AA44}" dt="2022-01-27T04:55:14.357" v="3173" actId="947"/>
          <ac:spMkLst>
            <pc:docMk/>
            <pc:sldMk cId="688728935" sldId="8976"/>
            <ac:spMk id="253" creationId="{BB0F37F3-519E-45C4-85F9-F7F7C6E90489}"/>
          </ac:spMkLst>
        </pc:spChg>
        <pc:spChg chg="mod">
          <ac:chgData name="Xin Zhang (FA Talent)" userId="474f572f-8271-4f60-858e-cee871e0aec6" providerId="ADAL" clId="{56D9CAB1-939B-4CD9-BAD3-99E3AAE3AA44}" dt="2022-01-27T04:55:14.356" v="3172" actId="947"/>
          <ac:spMkLst>
            <pc:docMk/>
            <pc:sldMk cId="688728935" sldId="8976"/>
            <ac:spMk id="254" creationId="{3AD955FA-970B-40DD-8B5A-36D2C22770A0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9.820" v="5263" actId="947"/>
        <pc:sldMkLst>
          <pc:docMk/>
          <pc:sldMk cId="2856467678" sldId="2007578435"/>
        </pc:sldMkLst>
        <pc:spChg chg="mod">
          <ac:chgData name="Xin Zhang (FA Talent)" userId="474f572f-8271-4f60-858e-cee871e0aec6" providerId="ADAL" clId="{56D9CAB1-939B-4CD9-BAD3-99E3AAE3AA44}" dt="2022-01-27T04:55:19.790" v="5235" actId="947"/>
          <ac:spMkLst>
            <pc:docMk/>
            <pc:sldMk cId="2856467678" sldId="2007578435"/>
            <ac:spMk id="4" creationId="{045B8C70-5295-435D-AB75-687CC2355711}"/>
          </ac:spMkLst>
        </pc:spChg>
        <pc:spChg chg="mod">
          <ac:chgData name="Xin Zhang (FA Talent)" userId="474f572f-8271-4f60-858e-cee871e0aec6" providerId="ADAL" clId="{56D9CAB1-939B-4CD9-BAD3-99E3AAE3AA44}" dt="2022-01-27T04:55:19.799" v="5243" actId="947"/>
          <ac:spMkLst>
            <pc:docMk/>
            <pc:sldMk cId="2856467678" sldId="2007578435"/>
            <ac:spMk id="7" creationId="{37D482AC-0DED-4052-B091-932B094D2D76}"/>
          </ac:spMkLst>
        </pc:spChg>
        <pc:spChg chg="mod">
          <ac:chgData name="Xin Zhang (FA Talent)" userId="474f572f-8271-4f60-858e-cee871e0aec6" providerId="ADAL" clId="{56D9CAB1-939B-4CD9-BAD3-99E3AAE3AA44}" dt="2022-01-27T04:55:19.800" v="5244" actId="947"/>
          <ac:spMkLst>
            <pc:docMk/>
            <pc:sldMk cId="2856467678" sldId="2007578435"/>
            <ac:spMk id="10" creationId="{73A8A2FA-ED92-4BB7-A995-FC23B8CE8798}"/>
          </ac:spMkLst>
        </pc:spChg>
        <pc:spChg chg="mod">
          <ac:chgData name="Xin Zhang (FA Talent)" userId="474f572f-8271-4f60-858e-cee871e0aec6" providerId="ADAL" clId="{56D9CAB1-939B-4CD9-BAD3-99E3AAE3AA44}" dt="2022-01-27T04:55:19.802" v="5247" actId="947"/>
          <ac:spMkLst>
            <pc:docMk/>
            <pc:sldMk cId="2856467678" sldId="2007578435"/>
            <ac:spMk id="11" creationId="{9DA61F83-9DF2-4F9B-A99E-C0CB96E5DBB1}"/>
          </ac:spMkLst>
        </pc:spChg>
        <pc:spChg chg="mod">
          <ac:chgData name="Xin Zhang (FA Talent)" userId="474f572f-8271-4f60-858e-cee871e0aec6" providerId="ADAL" clId="{56D9CAB1-939B-4CD9-BAD3-99E3AAE3AA44}" dt="2022-01-27T04:55:19.571" v="5155" actId="947"/>
          <ac:spMkLst>
            <pc:docMk/>
            <pc:sldMk cId="2856467678" sldId="2007578435"/>
            <ac:spMk id="13" creationId="{D20A3C9A-8FD9-49DA-AED0-E06512A21746}"/>
          </ac:spMkLst>
        </pc:spChg>
        <pc:spChg chg="mod">
          <ac:chgData name="Xin Zhang (FA Talent)" userId="474f572f-8271-4f60-858e-cee871e0aec6" providerId="ADAL" clId="{56D9CAB1-939B-4CD9-BAD3-99E3AAE3AA44}" dt="2022-01-27T04:55:19.797" v="5241" actId="947"/>
          <ac:spMkLst>
            <pc:docMk/>
            <pc:sldMk cId="2856467678" sldId="2007578435"/>
            <ac:spMk id="14" creationId="{5AFC95E7-268D-4CAF-BA67-2DC57DF7B725}"/>
          </ac:spMkLst>
        </pc:spChg>
        <pc:spChg chg="mod">
          <ac:chgData name="Xin Zhang (FA Talent)" userId="474f572f-8271-4f60-858e-cee871e0aec6" providerId="ADAL" clId="{56D9CAB1-939B-4CD9-BAD3-99E3AAE3AA44}" dt="2022-01-27T04:55:19.768" v="5217" actId="947"/>
          <ac:spMkLst>
            <pc:docMk/>
            <pc:sldMk cId="2856467678" sldId="2007578435"/>
            <ac:spMk id="15" creationId="{FFEC8191-49D3-49D9-B1A7-52B3A446BF6E}"/>
          </ac:spMkLst>
        </pc:spChg>
        <pc:spChg chg="mod">
          <ac:chgData name="Xin Zhang (FA Talent)" userId="474f572f-8271-4f60-858e-cee871e0aec6" providerId="ADAL" clId="{56D9CAB1-939B-4CD9-BAD3-99E3AAE3AA44}" dt="2022-01-27T04:55:19.820" v="5262" actId="947"/>
          <ac:spMkLst>
            <pc:docMk/>
            <pc:sldMk cId="2856467678" sldId="2007578435"/>
            <ac:spMk id="22" creationId="{ACD8B14A-E703-4CC5-88C1-55FF6B347A29}"/>
          </ac:spMkLst>
        </pc:spChg>
        <pc:spChg chg="mod">
          <ac:chgData name="Xin Zhang (FA Talent)" userId="474f572f-8271-4f60-858e-cee871e0aec6" providerId="ADAL" clId="{56D9CAB1-939B-4CD9-BAD3-99E3AAE3AA44}" dt="2022-01-27T04:55:19.820" v="5263" actId="947"/>
          <ac:spMkLst>
            <pc:docMk/>
            <pc:sldMk cId="2856467678" sldId="2007578435"/>
            <ac:spMk id="24" creationId="{E4EE668A-9241-4738-8287-565EC8067607}"/>
          </ac:spMkLst>
        </pc:spChg>
        <pc:spChg chg="mod">
          <ac:chgData name="Xin Zhang (FA Talent)" userId="474f572f-8271-4f60-858e-cee871e0aec6" providerId="ADAL" clId="{56D9CAB1-939B-4CD9-BAD3-99E3AAE3AA44}" dt="2022-01-27T04:55:19.808" v="5252" actId="947"/>
          <ac:spMkLst>
            <pc:docMk/>
            <pc:sldMk cId="2856467678" sldId="2007578435"/>
            <ac:spMk id="25" creationId="{CA4FFE9E-B485-40D6-86B1-789502D6D5C6}"/>
          </ac:spMkLst>
        </pc:spChg>
        <pc:spChg chg="mod">
          <ac:chgData name="Xin Zhang (FA Talent)" userId="474f572f-8271-4f60-858e-cee871e0aec6" providerId="ADAL" clId="{56D9CAB1-939B-4CD9-BAD3-99E3AAE3AA44}" dt="2022-01-27T04:55:19.798" v="5242" actId="947"/>
          <ac:spMkLst>
            <pc:docMk/>
            <pc:sldMk cId="2856467678" sldId="2007578435"/>
            <ac:spMk id="44" creationId="{D467E15D-F89B-47C5-94BB-D65475BCBA41}"/>
          </ac:spMkLst>
        </pc:spChg>
        <pc:spChg chg="mod">
          <ac:chgData name="Xin Zhang (FA Talent)" userId="474f572f-8271-4f60-858e-cee871e0aec6" providerId="ADAL" clId="{56D9CAB1-939B-4CD9-BAD3-99E3AAE3AA44}" dt="2022-01-27T04:55:19.818" v="5260" actId="947"/>
          <ac:spMkLst>
            <pc:docMk/>
            <pc:sldMk cId="2856467678" sldId="2007578435"/>
            <ac:spMk id="45" creationId="{BEE94BAC-C558-4C5C-A175-ABE5A7ECA5EF}"/>
          </ac:spMkLst>
        </pc:spChg>
        <pc:spChg chg="mod">
          <ac:chgData name="Xin Zhang (FA Talent)" userId="474f572f-8271-4f60-858e-cee871e0aec6" providerId="ADAL" clId="{56D9CAB1-939B-4CD9-BAD3-99E3AAE3AA44}" dt="2022-01-27T04:55:19.792" v="5236" actId="947"/>
          <ac:spMkLst>
            <pc:docMk/>
            <pc:sldMk cId="2856467678" sldId="2007578435"/>
            <ac:spMk id="46" creationId="{0620030C-945E-4685-B840-62694D2EEFC5}"/>
          </ac:spMkLst>
        </pc:spChg>
        <pc:spChg chg="mod">
          <ac:chgData name="Xin Zhang (FA Talent)" userId="474f572f-8271-4f60-858e-cee871e0aec6" providerId="ADAL" clId="{56D9CAB1-939B-4CD9-BAD3-99E3AAE3AA44}" dt="2022-01-27T04:55:19.815" v="5257" actId="947"/>
          <ac:spMkLst>
            <pc:docMk/>
            <pc:sldMk cId="2856467678" sldId="2007578435"/>
            <ac:spMk id="47" creationId="{6E415688-18CD-4368-8A9A-F698498DC1E5}"/>
          </ac:spMkLst>
        </pc:spChg>
        <pc:spChg chg="mod">
          <ac:chgData name="Xin Zhang (FA Talent)" userId="474f572f-8271-4f60-858e-cee871e0aec6" providerId="ADAL" clId="{56D9CAB1-939B-4CD9-BAD3-99E3AAE3AA44}" dt="2022-01-27T04:55:19.793" v="5237" actId="947"/>
          <ac:spMkLst>
            <pc:docMk/>
            <pc:sldMk cId="2856467678" sldId="2007578435"/>
            <ac:spMk id="48" creationId="{F1C07448-25DD-4DCE-9EB5-48CDC10C2DC7}"/>
          </ac:spMkLst>
        </pc:spChg>
        <pc:spChg chg="mod">
          <ac:chgData name="Xin Zhang (FA Talent)" userId="474f572f-8271-4f60-858e-cee871e0aec6" providerId="ADAL" clId="{56D9CAB1-939B-4CD9-BAD3-99E3AAE3AA44}" dt="2022-01-27T04:55:19.816" v="5258" actId="947"/>
          <ac:spMkLst>
            <pc:docMk/>
            <pc:sldMk cId="2856467678" sldId="2007578435"/>
            <ac:spMk id="49" creationId="{8A8E86BD-8A1C-44C4-A491-92DB08B2489A}"/>
          </ac:spMkLst>
        </pc:spChg>
        <pc:spChg chg="mod">
          <ac:chgData name="Xin Zhang (FA Talent)" userId="474f572f-8271-4f60-858e-cee871e0aec6" providerId="ADAL" clId="{56D9CAB1-939B-4CD9-BAD3-99E3AAE3AA44}" dt="2022-01-27T04:55:19.793" v="5238" actId="947"/>
          <ac:spMkLst>
            <pc:docMk/>
            <pc:sldMk cId="2856467678" sldId="2007578435"/>
            <ac:spMk id="50" creationId="{5C49887D-E322-4852-9208-9CA7582E76AF}"/>
          </ac:spMkLst>
        </pc:spChg>
        <pc:spChg chg="mod">
          <ac:chgData name="Xin Zhang (FA Talent)" userId="474f572f-8271-4f60-858e-cee871e0aec6" providerId="ADAL" clId="{56D9CAB1-939B-4CD9-BAD3-99E3AAE3AA44}" dt="2022-01-27T04:55:19.774" v="5223" actId="947"/>
          <ac:spMkLst>
            <pc:docMk/>
            <pc:sldMk cId="2856467678" sldId="2007578435"/>
            <ac:spMk id="51" creationId="{382B7B73-D240-45C3-90A7-482F287A57C1}"/>
          </ac:spMkLst>
        </pc:spChg>
        <pc:spChg chg="mod">
          <ac:chgData name="Xin Zhang (FA Talent)" userId="474f572f-8271-4f60-858e-cee871e0aec6" providerId="ADAL" clId="{56D9CAB1-939B-4CD9-BAD3-99E3AAE3AA44}" dt="2022-01-27T04:55:19.809" v="5253" actId="947"/>
          <ac:spMkLst>
            <pc:docMk/>
            <pc:sldMk cId="2856467678" sldId="2007578435"/>
            <ac:spMk id="52" creationId="{CBD01370-BD21-4957-97BE-0CA87A426DE1}"/>
          </ac:spMkLst>
        </pc:spChg>
        <pc:spChg chg="mod">
          <ac:chgData name="Xin Zhang (FA Talent)" userId="474f572f-8271-4f60-858e-cee871e0aec6" providerId="ADAL" clId="{56D9CAB1-939B-4CD9-BAD3-99E3AAE3AA44}" dt="2022-01-27T04:55:19.795" v="5239" actId="947"/>
          <ac:spMkLst>
            <pc:docMk/>
            <pc:sldMk cId="2856467678" sldId="2007578435"/>
            <ac:spMk id="53" creationId="{994EA6FA-7FC1-429C-B390-BC3E5AF93ED1}"/>
          </ac:spMkLst>
        </pc:spChg>
        <pc:spChg chg="mod">
          <ac:chgData name="Xin Zhang (FA Talent)" userId="474f572f-8271-4f60-858e-cee871e0aec6" providerId="ADAL" clId="{56D9CAB1-939B-4CD9-BAD3-99E3AAE3AA44}" dt="2022-01-27T04:55:19.813" v="5256" actId="947"/>
          <ac:spMkLst>
            <pc:docMk/>
            <pc:sldMk cId="2856467678" sldId="2007578435"/>
            <ac:spMk id="54" creationId="{FB03B4D0-A23D-4583-AB1E-5D4593E5DAD3}"/>
          </ac:spMkLst>
        </pc:spChg>
        <pc:spChg chg="mod">
          <ac:chgData name="Xin Zhang (FA Talent)" userId="474f572f-8271-4f60-858e-cee871e0aec6" providerId="ADAL" clId="{56D9CAB1-939B-4CD9-BAD3-99E3AAE3AA44}" dt="2022-01-27T04:55:19.818" v="5261" actId="947"/>
          <ac:spMkLst>
            <pc:docMk/>
            <pc:sldMk cId="2856467678" sldId="2007578435"/>
            <ac:spMk id="55" creationId="{C8ABE921-857A-4778-BEB8-E2B087E0E672}"/>
          </ac:spMkLst>
        </pc:spChg>
        <pc:spChg chg="mod">
          <ac:chgData name="Xin Zhang (FA Talent)" userId="474f572f-8271-4f60-858e-cee871e0aec6" providerId="ADAL" clId="{56D9CAB1-939B-4CD9-BAD3-99E3AAE3AA44}" dt="2022-01-27T04:55:19.764" v="5214" actId="947"/>
          <ac:spMkLst>
            <pc:docMk/>
            <pc:sldMk cId="2856467678" sldId="2007578435"/>
            <ac:spMk id="56" creationId="{CEDD605C-F3B4-4F35-8AB8-3964ABDF7298}"/>
          </ac:spMkLst>
        </pc:spChg>
        <pc:spChg chg="mod">
          <ac:chgData name="Xin Zhang (FA Talent)" userId="474f572f-8271-4f60-858e-cee871e0aec6" providerId="ADAL" clId="{56D9CAB1-939B-4CD9-BAD3-99E3AAE3AA44}" dt="2022-01-27T04:55:19.746" v="5200" actId="947"/>
          <ac:spMkLst>
            <pc:docMk/>
            <pc:sldMk cId="2856467678" sldId="2007578435"/>
            <ac:spMk id="57" creationId="{44A80EC4-ECB7-4195-BBE4-B04271F09861}"/>
          </ac:spMkLst>
        </pc:spChg>
        <pc:spChg chg="mod">
          <ac:chgData name="Xin Zhang (FA Talent)" userId="474f572f-8271-4f60-858e-cee871e0aec6" providerId="ADAL" clId="{56D9CAB1-939B-4CD9-BAD3-99E3AAE3AA44}" dt="2022-01-27T04:55:19.817" v="5259" actId="947"/>
          <ac:spMkLst>
            <pc:docMk/>
            <pc:sldMk cId="2856467678" sldId="2007578435"/>
            <ac:spMk id="58" creationId="{61CA1AB8-F9B0-4570-B3C3-2CB8B9E55C84}"/>
          </ac:spMkLst>
        </pc:spChg>
        <pc:spChg chg="mod">
          <ac:chgData name="Xin Zhang (FA Talent)" userId="474f572f-8271-4f60-858e-cee871e0aec6" providerId="ADAL" clId="{56D9CAB1-939B-4CD9-BAD3-99E3AAE3AA44}" dt="2022-01-27T04:55:19.796" v="5240" actId="947"/>
          <ac:spMkLst>
            <pc:docMk/>
            <pc:sldMk cId="2856467678" sldId="2007578435"/>
            <ac:spMk id="59" creationId="{F07B5E16-1B14-4611-9C84-5349D5A24A89}"/>
          </ac:spMkLst>
        </pc:spChg>
        <pc:spChg chg="mod">
          <ac:chgData name="Xin Zhang (FA Talent)" userId="474f572f-8271-4f60-858e-cee871e0aec6" providerId="ADAL" clId="{56D9CAB1-939B-4CD9-BAD3-99E3AAE3AA44}" dt="2022-01-27T04:55:19.802" v="5246" actId="947"/>
          <ac:spMkLst>
            <pc:docMk/>
            <pc:sldMk cId="2856467678" sldId="2007578435"/>
            <ac:spMk id="60" creationId="{21D68269-29E2-48A6-94B5-D857BAA81198}"/>
          </ac:spMkLst>
        </pc:spChg>
        <pc:spChg chg="mod">
          <ac:chgData name="Xin Zhang (FA Talent)" userId="474f572f-8271-4f60-858e-cee871e0aec6" providerId="ADAL" clId="{56D9CAB1-939B-4CD9-BAD3-99E3AAE3AA44}" dt="2022-01-27T04:55:19.807" v="5251" actId="947"/>
          <ac:spMkLst>
            <pc:docMk/>
            <pc:sldMk cId="2856467678" sldId="2007578435"/>
            <ac:spMk id="61" creationId="{058FA8A4-81C3-4EB9-96F1-465A4BCEAF0B}"/>
          </ac:spMkLst>
        </pc:spChg>
        <pc:spChg chg="mod">
          <ac:chgData name="Xin Zhang (FA Talent)" userId="474f572f-8271-4f60-858e-cee871e0aec6" providerId="ADAL" clId="{56D9CAB1-939B-4CD9-BAD3-99E3AAE3AA44}" dt="2022-01-27T04:55:19.568" v="5151" actId="947"/>
          <ac:spMkLst>
            <pc:docMk/>
            <pc:sldMk cId="2856467678" sldId="2007578435"/>
            <ac:spMk id="72" creationId="{675E15ED-8287-484A-8764-815B8B1C36E2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7.369" v="4523" actId="947"/>
        <pc:sldMkLst>
          <pc:docMk/>
          <pc:sldMk cId="2135878638" sldId="2007578626"/>
        </pc:sldMkLst>
        <pc:spChg chg="mod">
          <ac:chgData name="Xin Zhang (FA Talent)" userId="474f572f-8271-4f60-858e-cee871e0aec6" providerId="ADAL" clId="{56D9CAB1-939B-4CD9-BAD3-99E3AAE3AA44}" dt="2022-01-27T04:55:17.201" v="4419" actId="947"/>
          <ac:spMkLst>
            <pc:docMk/>
            <pc:sldMk cId="2135878638" sldId="2007578626"/>
            <ac:spMk id="26" creationId="{EB787D67-6427-4371-87B0-423AAB8966AA}"/>
          </ac:spMkLst>
        </pc:spChg>
        <pc:spChg chg="mod">
          <ac:chgData name="Xin Zhang (FA Talent)" userId="474f572f-8271-4f60-858e-cee871e0aec6" providerId="ADAL" clId="{56D9CAB1-939B-4CD9-BAD3-99E3AAE3AA44}" dt="2022-01-27T04:55:17.346" v="4508" actId="947"/>
          <ac:spMkLst>
            <pc:docMk/>
            <pc:sldMk cId="2135878638" sldId="2007578626"/>
            <ac:spMk id="27" creationId="{8BC9DFAE-71F3-4FA3-BAEE-1DFEAAFF9A9C}"/>
          </ac:spMkLst>
        </pc:spChg>
        <pc:spChg chg="mod">
          <ac:chgData name="Xin Zhang (FA Talent)" userId="474f572f-8271-4f60-858e-cee871e0aec6" providerId="ADAL" clId="{56D9CAB1-939B-4CD9-BAD3-99E3AAE3AA44}" dt="2022-01-27T04:55:17.348" v="4510" actId="947"/>
          <ac:spMkLst>
            <pc:docMk/>
            <pc:sldMk cId="2135878638" sldId="2007578626"/>
            <ac:spMk id="29" creationId="{EB515902-6DD4-4282-B0B0-065486AF37AD}"/>
          </ac:spMkLst>
        </pc:spChg>
        <pc:spChg chg="mod">
          <ac:chgData name="Xin Zhang (FA Talent)" userId="474f572f-8271-4f60-858e-cee871e0aec6" providerId="ADAL" clId="{56D9CAB1-939B-4CD9-BAD3-99E3AAE3AA44}" dt="2022-01-27T04:55:17.348" v="4511" actId="947"/>
          <ac:spMkLst>
            <pc:docMk/>
            <pc:sldMk cId="2135878638" sldId="2007578626"/>
            <ac:spMk id="82" creationId="{44BBE99C-2B1D-4666-9D59-33BB9D765ABD}"/>
          </ac:spMkLst>
        </pc:spChg>
        <pc:spChg chg="mod">
          <ac:chgData name="Xin Zhang (FA Talent)" userId="474f572f-8271-4f60-858e-cee871e0aec6" providerId="ADAL" clId="{56D9CAB1-939B-4CD9-BAD3-99E3AAE3AA44}" dt="2022-01-27T04:55:17.337" v="4502" actId="947"/>
          <ac:spMkLst>
            <pc:docMk/>
            <pc:sldMk cId="2135878638" sldId="2007578626"/>
            <ac:spMk id="83" creationId="{2A9E8044-45EE-4527-8125-9BF87A86C369}"/>
          </ac:spMkLst>
        </pc:spChg>
        <pc:spChg chg="mod">
          <ac:chgData name="Xin Zhang (FA Talent)" userId="474f572f-8271-4f60-858e-cee871e0aec6" providerId="ADAL" clId="{56D9CAB1-939B-4CD9-BAD3-99E3AAE3AA44}" dt="2022-01-27T04:55:17.345" v="4507" actId="947"/>
          <ac:spMkLst>
            <pc:docMk/>
            <pc:sldMk cId="2135878638" sldId="2007578626"/>
            <ac:spMk id="91" creationId="{5B437211-AB11-4F59-8AA0-6285414D618B}"/>
          </ac:spMkLst>
        </pc:spChg>
        <pc:spChg chg="mod">
          <ac:chgData name="Xin Zhang (FA Talent)" userId="474f572f-8271-4f60-858e-cee871e0aec6" providerId="ADAL" clId="{56D9CAB1-939B-4CD9-BAD3-99E3AAE3AA44}" dt="2022-01-27T04:55:17.352" v="4514" actId="947"/>
          <ac:spMkLst>
            <pc:docMk/>
            <pc:sldMk cId="2135878638" sldId="2007578626"/>
            <ac:spMk id="99" creationId="{E4714E4F-983D-4A67-8CE1-69D277D312D9}"/>
          </ac:spMkLst>
        </pc:spChg>
        <pc:spChg chg="mod">
          <ac:chgData name="Xin Zhang (FA Talent)" userId="474f572f-8271-4f60-858e-cee871e0aec6" providerId="ADAL" clId="{56D9CAB1-939B-4CD9-BAD3-99E3AAE3AA44}" dt="2022-01-27T04:55:17.299" v="4475" actId="947"/>
          <ac:spMkLst>
            <pc:docMk/>
            <pc:sldMk cId="2135878638" sldId="2007578626"/>
            <ac:spMk id="108" creationId="{D18E7132-14AA-45D1-BF35-B7CDE0F7204F}"/>
          </ac:spMkLst>
        </pc:spChg>
        <pc:spChg chg="mod">
          <ac:chgData name="Xin Zhang (FA Talent)" userId="474f572f-8271-4f60-858e-cee871e0aec6" providerId="ADAL" clId="{56D9CAB1-939B-4CD9-BAD3-99E3AAE3AA44}" dt="2022-01-27T04:55:17.356" v="4518" actId="947"/>
          <ac:spMkLst>
            <pc:docMk/>
            <pc:sldMk cId="2135878638" sldId="2007578626"/>
            <ac:spMk id="109" creationId="{3CEEC884-4085-45C6-821A-294C3525D826}"/>
          </ac:spMkLst>
        </pc:spChg>
        <pc:spChg chg="mod">
          <ac:chgData name="Xin Zhang (FA Talent)" userId="474f572f-8271-4f60-858e-cee871e0aec6" providerId="ADAL" clId="{56D9CAB1-939B-4CD9-BAD3-99E3AAE3AA44}" dt="2022-01-27T04:55:17.369" v="4523" actId="947"/>
          <ac:spMkLst>
            <pc:docMk/>
            <pc:sldMk cId="2135878638" sldId="2007578626"/>
            <ac:spMk id="110" creationId="{BA29D145-2A8A-45FC-B0DA-AE168D7F0A6A}"/>
          </ac:spMkLst>
        </pc:spChg>
        <pc:spChg chg="mod">
          <ac:chgData name="Xin Zhang (FA Talent)" userId="474f572f-8271-4f60-858e-cee871e0aec6" providerId="ADAL" clId="{56D9CAB1-939B-4CD9-BAD3-99E3AAE3AA44}" dt="2022-01-27T04:55:17.303" v="4476" actId="947"/>
          <ac:spMkLst>
            <pc:docMk/>
            <pc:sldMk cId="2135878638" sldId="2007578626"/>
            <ac:spMk id="112" creationId="{38D256C1-2332-42C9-B88E-CEE2966054B6}"/>
          </ac:spMkLst>
        </pc:spChg>
        <pc:spChg chg="mod">
          <ac:chgData name="Xin Zhang (FA Talent)" userId="474f572f-8271-4f60-858e-cee871e0aec6" providerId="ADAL" clId="{56D9CAB1-939B-4CD9-BAD3-99E3AAE3AA44}" dt="2022-01-27T04:55:17.357" v="4519" actId="947"/>
          <ac:spMkLst>
            <pc:docMk/>
            <pc:sldMk cId="2135878638" sldId="2007578626"/>
            <ac:spMk id="113" creationId="{DF7CF736-B29E-4E6F-A70C-557CF4C1A48B}"/>
          </ac:spMkLst>
        </pc:spChg>
        <pc:spChg chg="mod">
          <ac:chgData name="Xin Zhang (FA Talent)" userId="474f572f-8271-4f60-858e-cee871e0aec6" providerId="ADAL" clId="{56D9CAB1-939B-4CD9-BAD3-99E3AAE3AA44}" dt="2022-01-27T04:55:17.330" v="4495" actId="947"/>
          <ac:spMkLst>
            <pc:docMk/>
            <pc:sldMk cId="2135878638" sldId="2007578626"/>
            <ac:spMk id="116" creationId="{EA3C4F45-01B5-401B-8455-C9DD56279322}"/>
          </ac:spMkLst>
        </pc:spChg>
        <pc:spChg chg="mod">
          <ac:chgData name="Xin Zhang (FA Talent)" userId="474f572f-8271-4f60-858e-cee871e0aec6" providerId="ADAL" clId="{56D9CAB1-939B-4CD9-BAD3-99E3AAE3AA44}" dt="2022-01-27T04:55:17.344" v="4506" actId="947"/>
          <ac:spMkLst>
            <pc:docMk/>
            <pc:sldMk cId="2135878638" sldId="2007578626"/>
            <ac:spMk id="117" creationId="{79BC0CBF-B540-447C-9E39-EE868F3C813C}"/>
          </ac:spMkLst>
        </pc:spChg>
        <pc:spChg chg="mod">
          <ac:chgData name="Xin Zhang (FA Talent)" userId="474f572f-8271-4f60-858e-cee871e0aec6" providerId="ADAL" clId="{56D9CAB1-939B-4CD9-BAD3-99E3AAE3AA44}" dt="2022-01-27T04:55:17.342" v="4505" actId="947"/>
          <ac:spMkLst>
            <pc:docMk/>
            <pc:sldMk cId="2135878638" sldId="2007578626"/>
            <ac:spMk id="118" creationId="{C88E960A-F867-4139-BD85-D3FD14455461}"/>
          </ac:spMkLst>
        </pc:spChg>
        <pc:spChg chg="mod">
          <ac:chgData name="Xin Zhang (FA Talent)" userId="474f572f-8271-4f60-858e-cee871e0aec6" providerId="ADAL" clId="{56D9CAB1-939B-4CD9-BAD3-99E3AAE3AA44}" dt="2022-01-27T04:55:17.210" v="4427" actId="947"/>
          <ac:spMkLst>
            <pc:docMk/>
            <pc:sldMk cId="2135878638" sldId="2007578626"/>
            <ac:spMk id="121" creationId="{318E98D3-8292-43BC-A337-A232FD90C04F}"/>
          </ac:spMkLst>
        </pc:spChg>
        <pc:spChg chg="mod">
          <ac:chgData name="Xin Zhang (FA Talent)" userId="474f572f-8271-4f60-858e-cee871e0aec6" providerId="ADAL" clId="{56D9CAB1-939B-4CD9-BAD3-99E3AAE3AA44}" dt="2022-01-27T04:55:17.341" v="4504" actId="947"/>
          <ac:spMkLst>
            <pc:docMk/>
            <pc:sldMk cId="2135878638" sldId="2007578626"/>
            <ac:spMk id="122" creationId="{0754D50A-33DB-44FA-A884-ACBB324448ED}"/>
          </ac:spMkLst>
        </pc:spChg>
        <pc:spChg chg="mod">
          <ac:chgData name="Xin Zhang (FA Talent)" userId="474f572f-8271-4f60-858e-cee871e0aec6" providerId="ADAL" clId="{56D9CAB1-939B-4CD9-BAD3-99E3AAE3AA44}" dt="2022-01-27T04:55:17.206" v="4423" actId="947"/>
          <ac:spMkLst>
            <pc:docMk/>
            <pc:sldMk cId="2135878638" sldId="2007578626"/>
            <ac:spMk id="123" creationId="{DCA3F774-AE11-4E31-BBD5-9470098DFAFD}"/>
          </ac:spMkLst>
        </pc:spChg>
        <pc:spChg chg="mod">
          <ac:chgData name="Xin Zhang (FA Talent)" userId="474f572f-8271-4f60-858e-cee871e0aec6" providerId="ADAL" clId="{56D9CAB1-939B-4CD9-BAD3-99E3AAE3AA44}" dt="2022-01-27T04:55:17.223" v="4439" actId="947"/>
          <ac:spMkLst>
            <pc:docMk/>
            <pc:sldMk cId="2135878638" sldId="2007578626"/>
            <ac:spMk id="126" creationId="{A2548B4A-3EE4-48E3-ADEA-4AA606B7EC6B}"/>
          </ac:spMkLst>
        </pc:spChg>
        <pc:spChg chg="mod">
          <ac:chgData name="Xin Zhang (FA Talent)" userId="474f572f-8271-4f60-858e-cee871e0aec6" providerId="ADAL" clId="{56D9CAB1-939B-4CD9-BAD3-99E3AAE3AA44}" dt="2022-01-27T04:55:17.214" v="4431" actId="947"/>
          <ac:spMkLst>
            <pc:docMk/>
            <pc:sldMk cId="2135878638" sldId="2007578626"/>
            <ac:spMk id="127" creationId="{DA578BC9-E205-461E-9271-0B5127BA3F10}"/>
          </ac:spMkLst>
        </pc:spChg>
        <pc:spChg chg="mod">
          <ac:chgData name="Xin Zhang (FA Talent)" userId="474f572f-8271-4f60-858e-cee871e0aec6" providerId="ADAL" clId="{56D9CAB1-939B-4CD9-BAD3-99E3AAE3AA44}" dt="2022-01-27T04:55:17.218" v="4435" actId="947"/>
          <ac:spMkLst>
            <pc:docMk/>
            <pc:sldMk cId="2135878638" sldId="2007578626"/>
            <ac:spMk id="128" creationId="{565BA166-7657-43F7-83B7-3958D18B8FD6}"/>
          </ac:spMkLst>
        </pc:spChg>
        <pc:spChg chg="mod">
          <ac:chgData name="Xin Zhang (FA Talent)" userId="474f572f-8271-4f60-858e-cee871e0aec6" providerId="ADAL" clId="{56D9CAB1-939B-4CD9-BAD3-99E3AAE3AA44}" dt="2022-01-27T04:55:17.226" v="4443" actId="947"/>
          <ac:spMkLst>
            <pc:docMk/>
            <pc:sldMk cId="2135878638" sldId="2007578626"/>
            <ac:spMk id="130" creationId="{A977FA7B-4269-4480-B7B4-52B394ECA83E}"/>
          </ac:spMkLst>
        </pc:spChg>
        <pc:spChg chg="mod">
          <ac:chgData name="Xin Zhang (FA Talent)" userId="474f572f-8271-4f60-858e-cee871e0aec6" providerId="ADAL" clId="{56D9CAB1-939B-4CD9-BAD3-99E3AAE3AA44}" dt="2022-01-27T04:55:17.230" v="4447" actId="947"/>
          <ac:spMkLst>
            <pc:docMk/>
            <pc:sldMk cId="2135878638" sldId="2007578626"/>
            <ac:spMk id="131" creationId="{57CD6246-1C8A-4838-99C3-9939EC78CAA0}"/>
          </ac:spMkLst>
        </pc:spChg>
        <pc:spChg chg="mod">
          <ac:chgData name="Xin Zhang (FA Talent)" userId="474f572f-8271-4f60-858e-cee871e0aec6" providerId="ADAL" clId="{56D9CAB1-939B-4CD9-BAD3-99E3AAE3AA44}" dt="2022-01-27T04:55:17.233" v="4451" actId="947"/>
          <ac:spMkLst>
            <pc:docMk/>
            <pc:sldMk cId="2135878638" sldId="2007578626"/>
            <ac:spMk id="132" creationId="{9302BE64-7922-4853-BA11-499E76727CCE}"/>
          </ac:spMkLst>
        </pc:spChg>
        <pc:spChg chg="mod">
          <ac:chgData name="Xin Zhang (FA Talent)" userId="474f572f-8271-4f60-858e-cee871e0aec6" providerId="ADAL" clId="{56D9CAB1-939B-4CD9-BAD3-99E3AAE3AA44}" dt="2022-01-27T04:55:17.237" v="4455" actId="947"/>
          <ac:spMkLst>
            <pc:docMk/>
            <pc:sldMk cId="2135878638" sldId="2007578626"/>
            <ac:spMk id="134" creationId="{B512A198-7E8E-4561-B61D-84311A8F5AFE}"/>
          </ac:spMkLst>
        </pc:spChg>
        <pc:spChg chg="mod">
          <ac:chgData name="Xin Zhang (FA Talent)" userId="474f572f-8271-4f60-858e-cee871e0aec6" providerId="ADAL" clId="{56D9CAB1-939B-4CD9-BAD3-99E3AAE3AA44}" dt="2022-01-27T04:55:17.240" v="4459" actId="947"/>
          <ac:spMkLst>
            <pc:docMk/>
            <pc:sldMk cId="2135878638" sldId="2007578626"/>
            <ac:spMk id="135" creationId="{D54E7C92-A11E-494E-9E9D-4BC924BFDB88}"/>
          </ac:spMkLst>
        </pc:spChg>
        <pc:spChg chg="mod">
          <ac:chgData name="Xin Zhang (FA Talent)" userId="474f572f-8271-4f60-858e-cee871e0aec6" providerId="ADAL" clId="{56D9CAB1-939B-4CD9-BAD3-99E3AAE3AA44}" dt="2022-01-27T04:55:17.244" v="4463" actId="947"/>
          <ac:spMkLst>
            <pc:docMk/>
            <pc:sldMk cId="2135878638" sldId="2007578626"/>
            <ac:spMk id="136" creationId="{FCC13181-9204-44D9-9176-256516A864AD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4.736" v="3335" actId="947"/>
        <pc:sldMkLst>
          <pc:docMk/>
          <pc:sldMk cId="1942983875" sldId="2007578706"/>
        </pc:sldMkLst>
        <pc:spChg chg="mod">
          <ac:chgData name="Xin Zhang (FA Talent)" userId="474f572f-8271-4f60-858e-cee871e0aec6" providerId="ADAL" clId="{56D9CAB1-939B-4CD9-BAD3-99E3AAE3AA44}" dt="2022-01-27T04:55:14.732" v="3331" actId="947"/>
          <ac:spMkLst>
            <pc:docMk/>
            <pc:sldMk cId="1942983875" sldId="2007578706"/>
            <ac:spMk id="2" creationId="{D34BB8BC-C382-4482-AE4C-F6D63EB87194}"/>
          </ac:spMkLst>
        </pc:spChg>
        <pc:spChg chg="mod">
          <ac:chgData name="Xin Zhang (FA Talent)" userId="474f572f-8271-4f60-858e-cee871e0aec6" providerId="ADAL" clId="{56D9CAB1-939B-4CD9-BAD3-99E3AAE3AA44}" dt="2022-01-27T04:55:14.706" v="3307" actId="947"/>
          <ac:spMkLst>
            <pc:docMk/>
            <pc:sldMk cId="1942983875" sldId="2007578706"/>
            <ac:spMk id="3" creationId="{4D1FDFB5-BF94-46F3-A27A-53F1494C2389}"/>
          </ac:spMkLst>
        </pc:spChg>
        <pc:spChg chg="mod">
          <ac:chgData name="Xin Zhang (FA Talent)" userId="474f572f-8271-4f60-858e-cee871e0aec6" providerId="ADAL" clId="{56D9CAB1-939B-4CD9-BAD3-99E3AAE3AA44}" dt="2022-01-27T04:55:14.733" v="3332" actId="947"/>
          <ac:spMkLst>
            <pc:docMk/>
            <pc:sldMk cId="1942983875" sldId="2007578706"/>
            <ac:spMk id="71" creationId="{E2F57A37-BB8F-4D39-9096-9487B362B86E}"/>
          </ac:spMkLst>
        </pc:spChg>
        <pc:spChg chg="mod">
          <ac:chgData name="Xin Zhang (FA Talent)" userId="474f572f-8271-4f60-858e-cee871e0aec6" providerId="ADAL" clId="{56D9CAB1-939B-4CD9-BAD3-99E3AAE3AA44}" dt="2022-01-27T04:55:14.592" v="3271" actId="947"/>
          <ac:spMkLst>
            <pc:docMk/>
            <pc:sldMk cId="1942983875" sldId="2007578706"/>
            <ac:spMk id="74" creationId="{5FC4ECBB-51CC-40F3-BAF0-63A622CA0426}"/>
          </ac:spMkLst>
        </pc:spChg>
        <pc:spChg chg="mod">
          <ac:chgData name="Xin Zhang (FA Talent)" userId="474f572f-8271-4f60-858e-cee871e0aec6" providerId="ADAL" clId="{56D9CAB1-939B-4CD9-BAD3-99E3AAE3AA44}" dt="2022-01-27T04:55:14.730" v="3329" actId="947"/>
          <ac:spMkLst>
            <pc:docMk/>
            <pc:sldMk cId="1942983875" sldId="2007578706"/>
            <ac:spMk id="75" creationId="{BAF2CDBF-FC0D-400B-BE9A-BD5660BC4D09}"/>
          </ac:spMkLst>
        </pc:spChg>
        <pc:spChg chg="mod">
          <ac:chgData name="Xin Zhang (FA Talent)" userId="474f572f-8271-4f60-858e-cee871e0aec6" providerId="ADAL" clId="{56D9CAB1-939B-4CD9-BAD3-99E3AAE3AA44}" dt="2022-01-27T04:55:14.736" v="3335" actId="947"/>
          <ac:spMkLst>
            <pc:docMk/>
            <pc:sldMk cId="1942983875" sldId="2007578706"/>
            <ac:spMk id="79" creationId="{5074290A-8CA8-42E3-BC55-387DBCCA796B}"/>
          </ac:spMkLst>
        </pc:spChg>
        <pc:spChg chg="mod">
          <ac:chgData name="Xin Zhang (FA Talent)" userId="474f572f-8271-4f60-858e-cee871e0aec6" providerId="ADAL" clId="{56D9CAB1-939B-4CD9-BAD3-99E3AAE3AA44}" dt="2022-01-27T04:55:14.726" v="3324" actId="947"/>
          <ac:spMkLst>
            <pc:docMk/>
            <pc:sldMk cId="1942983875" sldId="2007578706"/>
            <ac:spMk id="81" creationId="{79CE7C27-A9AE-4CC5-8EA4-23A9A74ADAEA}"/>
          </ac:spMkLst>
        </pc:spChg>
        <pc:spChg chg="mod">
          <ac:chgData name="Xin Zhang (FA Talent)" userId="474f572f-8271-4f60-858e-cee871e0aec6" providerId="ADAL" clId="{56D9CAB1-939B-4CD9-BAD3-99E3AAE3AA44}" dt="2022-01-27T04:55:14.727" v="3326" actId="947"/>
          <ac:spMkLst>
            <pc:docMk/>
            <pc:sldMk cId="1942983875" sldId="2007578706"/>
            <ac:spMk id="83" creationId="{006249B7-3F3B-412D-91EE-8F79679F5823}"/>
          </ac:spMkLst>
        </pc:spChg>
        <pc:spChg chg="mod">
          <ac:chgData name="Xin Zhang (FA Talent)" userId="474f572f-8271-4f60-858e-cee871e0aec6" providerId="ADAL" clId="{56D9CAB1-939B-4CD9-BAD3-99E3AAE3AA44}" dt="2022-01-27T04:55:14.726" v="3325" actId="947"/>
          <ac:spMkLst>
            <pc:docMk/>
            <pc:sldMk cId="1942983875" sldId="2007578706"/>
            <ac:spMk id="86" creationId="{3A3647BD-6D98-486C-B484-3858DEDE2F6B}"/>
          </ac:spMkLst>
        </pc:spChg>
        <pc:spChg chg="mod">
          <ac:chgData name="Xin Zhang (FA Talent)" userId="474f572f-8271-4f60-858e-cee871e0aec6" providerId="ADAL" clId="{56D9CAB1-939B-4CD9-BAD3-99E3AAE3AA44}" dt="2022-01-27T04:55:14.711" v="3311" actId="947"/>
          <ac:spMkLst>
            <pc:docMk/>
            <pc:sldMk cId="1942983875" sldId="2007578706"/>
            <ac:spMk id="88" creationId="{9CCBB950-66A3-4A1B-9262-8E0EA8ACF74E}"/>
          </ac:spMkLst>
        </pc:spChg>
        <pc:spChg chg="mod">
          <ac:chgData name="Xin Zhang (FA Talent)" userId="474f572f-8271-4f60-858e-cee871e0aec6" providerId="ADAL" clId="{56D9CAB1-939B-4CD9-BAD3-99E3AAE3AA44}" dt="2022-01-27T04:55:14.724" v="3322" actId="947"/>
          <ac:spMkLst>
            <pc:docMk/>
            <pc:sldMk cId="1942983875" sldId="2007578706"/>
            <ac:spMk id="91" creationId="{DF3F8D28-2BDE-4FC0-B79E-3D99C2C5936C}"/>
          </ac:spMkLst>
        </pc:spChg>
        <pc:spChg chg="mod">
          <ac:chgData name="Xin Zhang (FA Talent)" userId="474f572f-8271-4f60-858e-cee871e0aec6" providerId="ADAL" clId="{56D9CAB1-939B-4CD9-BAD3-99E3AAE3AA44}" dt="2022-01-27T04:55:14.735" v="3333" actId="947"/>
          <ac:spMkLst>
            <pc:docMk/>
            <pc:sldMk cId="1942983875" sldId="2007578706"/>
            <ac:spMk id="111" creationId="{13FC5EA8-997C-4E68-8889-5AF98EF196FA}"/>
          </ac:spMkLst>
        </pc:spChg>
        <pc:spChg chg="mod">
          <ac:chgData name="Xin Zhang (FA Talent)" userId="474f572f-8271-4f60-858e-cee871e0aec6" providerId="ADAL" clId="{56D9CAB1-939B-4CD9-BAD3-99E3AAE3AA44}" dt="2022-01-27T04:55:14.725" v="3323" actId="947"/>
          <ac:spMkLst>
            <pc:docMk/>
            <pc:sldMk cId="1942983875" sldId="2007578706"/>
            <ac:spMk id="113" creationId="{C45BC414-5170-4F8C-A8EB-1A605EEDD50D}"/>
          </ac:spMkLst>
        </pc:spChg>
        <pc:spChg chg="mod">
          <ac:chgData name="Xin Zhang (FA Talent)" userId="474f572f-8271-4f60-858e-cee871e0aec6" providerId="ADAL" clId="{56D9CAB1-939B-4CD9-BAD3-99E3AAE3AA44}" dt="2022-01-27T04:55:14.718" v="3317" actId="947"/>
          <ac:spMkLst>
            <pc:docMk/>
            <pc:sldMk cId="1942983875" sldId="2007578706"/>
            <ac:spMk id="115" creationId="{E7C6F5D2-1871-483D-A338-40CC5C4BB467}"/>
          </ac:spMkLst>
        </pc:spChg>
        <pc:spChg chg="mod">
          <ac:chgData name="Xin Zhang (FA Talent)" userId="474f572f-8271-4f60-858e-cee871e0aec6" providerId="ADAL" clId="{56D9CAB1-939B-4CD9-BAD3-99E3AAE3AA44}" dt="2022-01-27T04:55:14.715" v="3315" actId="947"/>
          <ac:spMkLst>
            <pc:docMk/>
            <pc:sldMk cId="1942983875" sldId="2007578706"/>
            <ac:spMk id="117" creationId="{07D1701D-E2F3-4A08-8E9A-77A9E20A5833}"/>
          </ac:spMkLst>
        </pc:spChg>
        <pc:spChg chg="mod">
          <ac:chgData name="Xin Zhang (FA Talent)" userId="474f572f-8271-4f60-858e-cee871e0aec6" providerId="ADAL" clId="{56D9CAB1-939B-4CD9-BAD3-99E3AAE3AA44}" dt="2022-01-27T04:55:14.735" v="3334" actId="947"/>
          <ac:spMkLst>
            <pc:docMk/>
            <pc:sldMk cId="1942983875" sldId="2007578706"/>
            <ac:spMk id="119" creationId="{4C33FBD8-E8E8-4B5A-A893-F5E2236F1E0C}"/>
          </ac:spMkLst>
        </pc:spChg>
        <pc:spChg chg="mod">
          <ac:chgData name="Xin Zhang (FA Talent)" userId="474f572f-8271-4f60-858e-cee871e0aec6" providerId="ADAL" clId="{56D9CAB1-939B-4CD9-BAD3-99E3AAE3AA44}" dt="2022-01-27T04:55:14.719" v="3318" actId="947"/>
          <ac:spMkLst>
            <pc:docMk/>
            <pc:sldMk cId="1942983875" sldId="2007578706"/>
            <ac:spMk id="121" creationId="{775C8479-CFD3-4632-8812-5199A12BE1FF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5.952" v="3819" actId="947"/>
        <pc:sldMkLst>
          <pc:docMk/>
          <pc:sldMk cId="3174109662" sldId="2007578708"/>
        </pc:sldMkLst>
        <pc:spChg chg="mod">
          <ac:chgData name="Xin Zhang (FA Talent)" userId="474f572f-8271-4f60-858e-cee871e0aec6" providerId="ADAL" clId="{56D9CAB1-939B-4CD9-BAD3-99E3AAE3AA44}" dt="2022-01-27T04:55:15.861" v="3777" actId="947"/>
          <ac:spMkLst>
            <pc:docMk/>
            <pc:sldMk cId="3174109662" sldId="2007578708"/>
            <ac:spMk id="3" creationId="{C1C01866-F2F9-431E-9DE5-D9DE5762CEF4}"/>
          </ac:spMkLst>
        </pc:spChg>
        <pc:spChg chg="mod">
          <ac:chgData name="Xin Zhang (FA Talent)" userId="474f572f-8271-4f60-858e-cee871e0aec6" providerId="ADAL" clId="{56D9CAB1-939B-4CD9-BAD3-99E3AAE3AA44}" dt="2022-01-27T04:55:15.898" v="3799" actId="947"/>
          <ac:spMkLst>
            <pc:docMk/>
            <pc:sldMk cId="3174109662" sldId="2007578708"/>
            <ac:spMk id="4" creationId="{B348412B-E63A-40BE-AA20-AAF0E3D24E9F}"/>
          </ac:spMkLst>
        </pc:spChg>
        <pc:spChg chg="mod">
          <ac:chgData name="Xin Zhang (FA Talent)" userId="474f572f-8271-4f60-858e-cee871e0aec6" providerId="ADAL" clId="{56D9CAB1-939B-4CD9-BAD3-99E3AAE3AA44}" dt="2022-01-27T04:55:15.889" v="3791" actId="947"/>
          <ac:spMkLst>
            <pc:docMk/>
            <pc:sldMk cId="3174109662" sldId="2007578708"/>
            <ac:spMk id="8" creationId="{7AD372BF-C45D-4572-91EE-FA5F47B13BA9}"/>
          </ac:spMkLst>
        </pc:spChg>
        <pc:spChg chg="mod">
          <ac:chgData name="Xin Zhang (FA Talent)" userId="474f572f-8271-4f60-858e-cee871e0aec6" providerId="ADAL" clId="{56D9CAB1-939B-4CD9-BAD3-99E3AAE3AA44}" dt="2022-01-27T04:55:15.888" v="3790" actId="947"/>
          <ac:spMkLst>
            <pc:docMk/>
            <pc:sldMk cId="3174109662" sldId="2007578708"/>
            <ac:spMk id="9" creationId="{8EFD64D6-D1B5-4DBC-A4A2-F05AF92586E3}"/>
          </ac:spMkLst>
        </pc:spChg>
        <pc:spChg chg="mod">
          <ac:chgData name="Xin Zhang (FA Talent)" userId="474f572f-8271-4f60-858e-cee871e0aec6" providerId="ADAL" clId="{56D9CAB1-939B-4CD9-BAD3-99E3AAE3AA44}" dt="2022-01-27T04:55:15.893" v="3794" actId="947"/>
          <ac:spMkLst>
            <pc:docMk/>
            <pc:sldMk cId="3174109662" sldId="2007578708"/>
            <ac:spMk id="10" creationId="{C1CEF4A1-58D4-4E24-A606-5DEB64C8F125}"/>
          </ac:spMkLst>
        </pc:spChg>
        <pc:spChg chg="mod">
          <ac:chgData name="Xin Zhang (FA Talent)" userId="474f572f-8271-4f60-858e-cee871e0aec6" providerId="ADAL" clId="{56D9CAB1-939B-4CD9-BAD3-99E3AAE3AA44}" dt="2022-01-27T04:55:15.890" v="3792" actId="947"/>
          <ac:spMkLst>
            <pc:docMk/>
            <pc:sldMk cId="3174109662" sldId="2007578708"/>
            <ac:spMk id="11" creationId="{E56764B7-E9D0-4F5C-828B-ED80FF651F59}"/>
          </ac:spMkLst>
        </pc:spChg>
        <pc:spChg chg="mod">
          <ac:chgData name="Xin Zhang (FA Talent)" userId="474f572f-8271-4f60-858e-cee871e0aec6" providerId="ADAL" clId="{56D9CAB1-939B-4CD9-BAD3-99E3AAE3AA44}" dt="2022-01-27T04:55:15.894" v="3795" actId="947"/>
          <ac:spMkLst>
            <pc:docMk/>
            <pc:sldMk cId="3174109662" sldId="2007578708"/>
            <ac:spMk id="14" creationId="{F9930AEC-E7F3-4A0C-8587-D54B30AF6C51}"/>
          </ac:spMkLst>
        </pc:spChg>
        <pc:spChg chg="mod">
          <ac:chgData name="Xin Zhang (FA Talent)" userId="474f572f-8271-4f60-858e-cee871e0aec6" providerId="ADAL" clId="{56D9CAB1-939B-4CD9-BAD3-99E3AAE3AA44}" dt="2022-01-27T04:55:15.629" v="3695" actId="947"/>
          <ac:spMkLst>
            <pc:docMk/>
            <pc:sldMk cId="3174109662" sldId="2007578708"/>
            <ac:spMk id="15" creationId="{F67190DC-846B-4DE0-8FB2-22FB78BC139F}"/>
          </ac:spMkLst>
        </pc:spChg>
        <pc:spChg chg="mod">
          <ac:chgData name="Xin Zhang (FA Talent)" userId="474f572f-8271-4f60-858e-cee871e0aec6" providerId="ADAL" clId="{56D9CAB1-939B-4CD9-BAD3-99E3AAE3AA44}" dt="2022-01-27T04:55:15.853" v="3774" actId="947"/>
          <ac:spMkLst>
            <pc:docMk/>
            <pc:sldMk cId="3174109662" sldId="2007578708"/>
            <ac:spMk id="17" creationId="{4809749E-BE98-470A-A639-51DAA8AF011A}"/>
          </ac:spMkLst>
        </pc:spChg>
        <pc:spChg chg="mod">
          <ac:chgData name="Xin Zhang (FA Talent)" userId="474f572f-8271-4f60-858e-cee871e0aec6" providerId="ADAL" clId="{56D9CAB1-939B-4CD9-BAD3-99E3AAE3AA44}" dt="2022-01-27T04:55:15.909" v="3807" actId="947"/>
          <ac:spMkLst>
            <pc:docMk/>
            <pc:sldMk cId="3174109662" sldId="2007578708"/>
            <ac:spMk id="18" creationId="{4DE12FF0-F0CB-49FE-928A-E3CBDA098FCF}"/>
          </ac:spMkLst>
        </pc:spChg>
        <pc:spChg chg="mod">
          <ac:chgData name="Xin Zhang (FA Talent)" userId="474f572f-8271-4f60-858e-cee871e0aec6" providerId="ADAL" clId="{56D9CAB1-939B-4CD9-BAD3-99E3AAE3AA44}" dt="2022-01-27T04:55:15.923" v="3811" actId="947"/>
          <ac:spMkLst>
            <pc:docMk/>
            <pc:sldMk cId="3174109662" sldId="2007578708"/>
            <ac:spMk id="19" creationId="{E5F682D5-D23A-485E-A7BA-C8A416E02D7A}"/>
          </ac:spMkLst>
        </pc:spChg>
        <pc:spChg chg="mod">
          <ac:chgData name="Xin Zhang (FA Talent)" userId="474f572f-8271-4f60-858e-cee871e0aec6" providerId="ADAL" clId="{56D9CAB1-939B-4CD9-BAD3-99E3AAE3AA44}" dt="2022-01-27T04:55:15.938" v="3815" actId="947"/>
          <ac:spMkLst>
            <pc:docMk/>
            <pc:sldMk cId="3174109662" sldId="2007578708"/>
            <ac:spMk id="20" creationId="{CC62D946-09D0-4B99-9BF0-91829D51DB41}"/>
          </ac:spMkLst>
        </pc:spChg>
        <pc:spChg chg="mod">
          <ac:chgData name="Xin Zhang (FA Talent)" userId="474f572f-8271-4f60-858e-cee871e0aec6" providerId="ADAL" clId="{56D9CAB1-939B-4CD9-BAD3-99E3AAE3AA44}" dt="2022-01-27T04:55:15.952" v="3819" actId="947"/>
          <ac:spMkLst>
            <pc:docMk/>
            <pc:sldMk cId="3174109662" sldId="2007578708"/>
            <ac:spMk id="22" creationId="{28AC014C-2D76-4C8D-A9DD-1EA2814EF5B5}"/>
          </ac:spMkLst>
        </pc:spChg>
        <pc:spChg chg="mod">
          <ac:chgData name="Xin Zhang (FA Talent)" userId="474f572f-8271-4f60-858e-cee871e0aec6" providerId="ADAL" clId="{56D9CAB1-939B-4CD9-BAD3-99E3AAE3AA44}" dt="2022-01-27T04:55:15.895" v="3796" actId="947"/>
          <ac:spMkLst>
            <pc:docMk/>
            <pc:sldMk cId="3174109662" sldId="2007578708"/>
            <ac:spMk id="45" creationId="{9C5A3B05-6A6A-4E13-96EB-6CA890AEE29E}"/>
          </ac:spMkLst>
        </pc:spChg>
        <pc:spChg chg="mod">
          <ac:chgData name="Xin Zhang (FA Talent)" userId="474f572f-8271-4f60-858e-cee871e0aec6" providerId="ADAL" clId="{56D9CAB1-939B-4CD9-BAD3-99E3AAE3AA44}" dt="2022-01-27T04:55:15.892" v="3793" actId="947"/>
          <ac:spMkLst>
            <pc:docMk/>
            <pc:sldMk cId="3174109662" sldId="2007578708"/>
            <ac:spMk id="50" creationId="{E1DFFCDB-8CAB-41F9-9542-67C732D87F42}"/>
          </ac:spMkLst>
        </pc:spChg>
        <pc:spChg chg="mod">
          <ac:chgData name="Xin Zhang (FA Talent)" userId="474f572f-8271-4f60-858e-cee871e0aec6" providerId="ADAL" clId="{56D9CAB1-939B-4CD9-BAD3-99E3AAE3AA44}" dt="2022-01-27T04:55:15.618" v="3683" actId="947"/>
          <ac:spMkLst>
            <pc:docMk/>
            <pc:sldMk cId="3174109662" sldId="2007578708"/>
            <ac:spMk id="52" creationId="{391EFA82-FB53-4DE2-92A7-FFA1E243B7D4}"/>
          </ac:spMkLst>
        </pc:spChg>
        <pc:spChg chg="mod">
          <ac:chgData name="Xin Zhang (FA Talent)" userId="474f572f-8271-4f60-858e-cee871e0aec6" providerId="ADAL" clId="{56D9CAB1-939B-4CD9-BAD3-99E3AAE3AA44}" dt="2022-01-27T04:55:15.633" v="3699" actId="947"/>
          <ac:spMkLst>
            <pc:docMk/>
            <pc:sldMk cId="3174109662" sldId="2007578708"/>
            <ac:spMk id="119" creationId="{D12290B6-E760-459C-8648-26B2B6746906}"/>
          </ac:spMkLst>
        </pc:spChg>
        <pc:spChg chg="mod">
          <ac:chgData name="Xin Zhang (FA Talent)" userId="474f572f-8271-4f60-858e-cee871e0aec6" providerId="ADAL" clId="{56D9CAB1-939B-4CD9-BAD3-99E3AAE3AA44}" dt="2022-01-27T04:55:15.902" v="3803" actId="947"/>
          <ac:spMkLst>
            <pc:docMk/>
            <pc:sldMk cId="3174109662" sldId="2007578708"/>
            <ac:spMk id="120" creationId="{1CFE30C1-26B6-4C2F-BF61-12D1481E94AB}"/>
          </ac:spMkLst>
        </pc:spChg>
        <pc:spChg chg="mod">
          <ac:chgData name="Xin Zhang (FA Talent)" userId="474f572f-8271-4f60-858e-cee871e0aec6" providerId="ADAL" clId="{56D9CAB1-939B-4CD9-BAD3-99E3AAE3AA44}" dt="2022-01-27T04:55:15.637" v="3703" actId="947"/>
          <ac:spMkLst>
            <pc:docMk/>
            <pc:sldMk cId="3174109662" sldId="2007578708"/>
            <ac:spMk id="121" creationId="{823E40F0-8C44-4A3B-AD27-221436D082A6}"/>
          </ac:spMkLst>
        </pc:spChg>
        <pc:spChg chg="mod">
          <ac:chgData name="Xin Zhang (FA Talent)" userId="474f572f-8271-4f60-858e-cee871e0aec6" providerId="ADAL" clId="{56D9CAB1-939B-4CD9-BAD3-99E3AAE3AA44}" dt="2022-01-27T04:55:15.899" v="3800" actId="947"/>
          <ac:spMkLst>
            <pc:docMk/>
            <pc:sldMk cId="3174109662" sldId="2007578708"/>
            <ac:spMk id="122" creationId="{16049AF6-30BF-43B8-A48F-16529F42E47B}"/>
          </ac:spMkLst>
        </pc:spChg>
        <pc:spChg chg="mod">
          <ac:chgData name="Xin Zhang (FA Talent)" userId="474f572f-8271-4f60-858e-cee871e0aec6" providerId="ADAL" clId="{56D9CAB1-939B-4CD9-BAD3-99E3AAE3AA44}" dt="2022-01-27T04:55:15.641" v="3707" actId="947"/>
          <ac:spMkLst>
            <pc:docMk/>
            <pc:sldMk cId="3174109662" sldId="2007578708"/>
            <ac:spMk id="127" creationId="{56231648-1914-4549-B4E4-635119EF0286}"/>
          </ac:spMkLst>
        </pc:spChg>
        <pc:spChg chg="mod">
          <ac:chgData name="Xin Zhang (FA Talent)" userId="474f572f-8271-4f60-858e-cee871e0aec6" providerId="ADAL" clId="{56D9CAB1-939B-4CD9-BAD3-99E3AAE3AA44}" dt="2022-01-27T04:55:15.887" v="3789" actId="947"/>
          <ac:spMkLst>
            <pc:docMk/>
            <pc:sldMk cId="3174109662" sldId="2007578708"/>
            <ac:spMk id="129" creationId="{476842DB-4D23-4617-AA9E-CD45AD0D0617}"/>
          </ac:spMkLst>
        </pc:spChg>
        <pc:spChg chg="mod">
          <ac:chgData name="Xin Zhang (FA Talent)" userId="474f572f-8271-4f60-858e-cee871e0aec6" providerId="ADAL" clId="{56D9CAB1-939B-4CD9-BAD3-99E3AAE3AA44}" dt="2022-01-27T04:55:15.644" v="3711" actId="947"/>
          <ac:spMkLst>
            <pc:docMk/>
            <pc:sldMk cId="3174109662" sldId="2007578708"/>
            <ac:spMk id="130" creationId="{5483CFF0-724C-4CAC-B326-E94AF60715FA}"/>
          </ac:spMkLst>
        </pc:spChg>
        <pc:spChg chg="mod">
          <ac:chgData name="Xin Zhang (FA Talent)" userId="474f572f-8271-4f60-858e-cee871e0aec6" providerId="ADAL" clId="{56D9CAB1-939B-4CD9-BAD3-99E3AAE3AA44}" dt="2022-01-27T04:55:15.648" v="3715" actId="947"/>
          <ac:spMkLst>
            <pc:docMk/>
            <pc:sldMk cId="3174109662" sldId="2007578708"/>
            <ac:spMk id="131" creationId="{DC400328-7ED2-4A91-9C46-30ED154915B4}"/>
          </ac:spMkLst>
        </pc:spChg>
        <pc:spChg chg="mod">
          <ac:chgData name="Xin Zhang (FA Talent)" userId="474f572f-8271-4f60-858e-cee871e0aec6" providerId="ADAL" clId="{56D9CAB1-939B-4CD9-BAD3-99E3AAE3AA44}" dt="2022-01-27T04:55:15.881" v="3786" actId="947"/>
          <ac:spMkLst>
            <pc:docMk/>
            <pc:sldMk cId="3174109662" sldId="2007578708"/>
            <ac:spMk id="133" creationId="{FAFD8CD5-7302-4CC7-9D35-4A936E0C53EB}"/>
          </ac:spMkLst>
        </pc:spChg>
        <pc:spChg chg="mod">
          <ac:chgData name="Xin Zhang (FA Talent)" userId="474f572f-8271-4f60-858e-cee871e0aec6" providerId="ADAL" clId="{56D9CAB1-939B-4CD9-BAD3-99E3AAE3AA44}" dt="2022-01-27T04:55:15.869" v="3780" actId="947"/>
          <ac:spMkLst>
            <pc:docMk/>
            <pc:sldMk cId="3174109662" sldId="2007578708"/>
            <ac:spMk id="134" creationId="{50F5C9BD-CA99-44A3-96D1-BDDA90342E48}"/>
          </ac:spMkLst>
        </pc:spChg>
        <pc:spChg chg="mod">
          <ac:chgData name="Xin Zhang (FA Talent)" userId="474f572f-8271-4f60-858e-cee871e0aec6" providerId="ADAL" clId="{56D9CAB1-939B-4CD9-BAD3-99E3AAE3AA44}" dt="2022-01-27T04:55:15.652" v="3719" actId="947"/>
          <ac:spMkLst>
            <pc:docMk/>
            <pc:sldMk cId="3174109662" sldId="2007578708"/>
            <ac:spMk id="136" creationId="{4ED26F1D-F4D9-4AB1-BD37-216EB4CBCFC2}"/>
          </ac:spMkLst>
        </pc:spChg>
        <pc:spChg chg="mod">
          <ac:chgData name="Xin Zhang (FA Talent)" userId="474f572f-8271-4f60-858e-cee871e0aec6" providerId="ADAL" clId="{56D9CAB1-939B-4CD9-BAD3-99E3AAE3AA44}" dt="2022-01-27T04:55:15.896" v="3797" actId="947"/>
          <ac:spMkLst>
            <pc:docMk/>
            <pc:sldMk cId="3174109662" sldId="2007578708"/>
            <ac:spMk id="137" creationId="{A9B174B0-0CDD-43A0-B181-AB0AE5AF4B53}"/>
          </ac:spMkLst>
        </pc:spChg>
        <pc:spChg chg="mod">
          <ac:chgData name="Xin Zhang (FA Talent)" userId="474f572f-8271-4f60-858e-cee871e0aec6" providerId="ADAL" clId="{56D9CAB1-939B-4CD9-BAD3-99E3AAE3AA44}" dt="2022-01-27T04:55:15.656" v="3723" actId="947"/>
          <ac:spMkLst>
            <pc:docMk/>
            <pc:sldMk cId="3174109662" sldId="2007578708"/>
            <ac:spMk id="138" creationId="{6179D30A-ABF2-40BF-8260-4577257A3BD4}"/>
          </ac:spMkLst>
        </pc:spChg>
        <pc:spChg chg="mod">
          <ac:chgData name="Xin Zhang (FA Talent)" userId="474f572f-8271-4f60-858e-cee871e0aec6" providerId="ADAL" clId="{56D9CAB1-939B-4CD9-BAD3-99E3AAE3AA44}" dt="2022-01-27T04:55:15.897" v="3798" actId="947"/>
          <ac:spMkLst>
            <pc:docMk/>
            <pc:sldMk cId="3174109662" sldId="2007578708"/>
            <ac:spMk id="154" creationId="{9B8829E5-30E8-45BC-B37F-773CAF79A8E0}"/>
          </ac:spMkLst>
        </pc:spChg>
        <pc:spChg chg="mod">
          <ac:chgData name="Xin Zhang (FA Talent)" userId="474f572f-8271-4f60-858e-cee871e0aec6" providerId="ADAL" clId="{56D9CAB1-939B-4CD9-BAD3-99E3AAE3AA44}" dt="2022-01-27T04:55:15.659" v="3727" actId="947"/>
          <ac:spMkLst>
            <pc:docMk/>
            <pc:sldMk cId="3174109662" sldId="2007578708"/>
            <ac:spMk id="159" creationId="{535B6A96-0B58-4636-BDF5-CD698E42D545}"/>
          </ac:spMkLst>
        </pc:spChg>
        <pc:spChg chg="mod">
          <ac:chgData name="Xin Zhang (FA Talent)" userId="474f572f-8271-4f60-858e-cee871e0aec6" providerId="ADAL" clId="{56D9CAB1-939B-4CD9-BAD3-99E3AAE3AA44}" dt="2022-01-27T04:55:15.900" v="3801" actId="947"/>
          <ac:spMkLst>
            <pc:docMk/>
            <pc:sldMk cId="3174109662" sldId="2007578708"/>
            <ac:spMk id="172" creationId="{7D76C2B1-0171-4A1F-96F4-CF3E8B7CEFAF}"/>
          </ac:spMkLst>
        </pc:spChg>
        <pc:spChg chg="mod">
          <ac:chgData name="Xin Zhang (FA Talent)" userId="474f572f-8271-4f60-858e-cee871e0aec6" providerId="ADAL" clId="{56D9CAB1-939B-4CD9-BAD3-99E3AAE3AA44}" dt="2022-01-27T04:55:15.623" v="3687" actId="947"/>
          <ac:spMkLst>
            <pc:docMk/>
            <pc:sldMk cId="3174109662" sldId="2007578708"/>
            <ac:spMk id="177" creationId="{014ADA2B-B544-40CC-92F3-79B242D74BBA}"/>
          </ac:spMkLst>
        </pc:spChg>
        <pc:spChg chg="mod">
          <ac:chgData name="Xin Zhang (FA Talent)" userId="474f572f-8271-4f60-858e-cee871e0aec6" providerId="ADAL" clId="{56D9CAB1-939B-4CD9-BAD3-99E3AAE3AA44}" dt="2022-01-27T04:55:15.901" v="3802" actId="947"/>
          <ac:spMkLst>
            <pc:docMk/>
            <pc:sldMk cId="3174109662" sldId="2007578708"/>
            <ac:spMk id="206" creationId="{24617A9D-0DD7-4B0E-B182-0C7F0959C975}"/>
          </ac:spMkLst>
        </pc:spChg>
        <pc:spChg chg="mod">
          <ac:chgData name="Xin Zhang (FA Talent)" userId="474f572f-8271-4f60-858e-cee871e0aec6" providerId="ADAL" clId="{56D9CAB1-939B-4CD9-BAD3-99E3AAE3AA44}" dt="2022-01-27T04:55:15.626" v="3691" actId="947"/>
          <ac:spMkLst>
            <pc:docMk/>
            <pc:sldMk cId="3174109662" sldId="2007578708"/>
            <ac:spMk id="209" creationId="{446D4374-A8C3-4E5F-97EE-F068EE85F605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21.262" v="5579" actId="947"/>
        <pc:sldMkLst>
          <pc:docMk/>
          <pc:sldMk cId="3275016935" sldId="2145704607"/>
        </pc:sldMkLst>
        <pc:spChg chg="mod">
          <ac:chgData name="Xin Zhang (FA Talent)" userId="474f572f-8271-4f60-858e-cee871e0aec6" providerId="ADAL" clId="{56D9CAB1-939B-4CD9-BAD3-99E3AAE3AA44}" dt="2022-01-27T04:55:21.190" v="5555" actId="947"/>
          <ac:spMkLst>
            <pc:docMk/>
            <pc:sldMk cId="3275016935" sldId="2145704607"/>
            <ac:spMk id="10" creationId="{6DCBBE52-D14F-422E-A128-917FBD85B43D}"/>
          </ac:spMkLst>
        </pc:spChg>
        <pc:spChg chg="mod">
          <ac:chgData name="Xin Zhang (FA Talent)" userId="474f572f-8271-4f60-858e-cee871e0aec6" providerId="ADAL" clId="{56D9CAB1-939B-4CD9-BAD3-99E3AAE3AA44}" dt="2022-01-27T04:55:21.260" v="5577" actId="947"/>
          <ac:spMkLst>
            <pc:docMk/>
            <pc:sldMk cId="3275016935" sldId="2145704607"/>
            <ac:spMk id="11" creationId="{0A2D1F2C-B6D6-47E4-A9B7-FFC61FCA630C}"/>
          </ac:spMkLst>
        </pc:spChg>
        <pc:spChg chg="mod">
          <ac:chgData name="Xin Zhang (FA Talent)" userId="474f572f-8271-4f60-858e-cee871e0aec6" providerId="ADAL" clId="{56D9CAB1-939B-4CD9-BAD3-99E3AAE3AA44}" dt="2022-01-27T04:55:21.261" v="5578" actId="947"/>
          <ac:spMkLst>
            <pc:docMk/>
            <pc:sldMk cId="3275016935" sldId="2145704607"/>
            <ac:spMk id="13" creationId="{8E29270E-C1A1-4D09-8584-399E4E8B9D37}"/>
          </ac:spMkLst>
        </pc:spChg>
        <pc:spChg chg="mod">
          <ac:chgData name="Xin Zhang (FA Talent)" userId="474f572f-8271-4f60-858e-cee871e0aec6" providerId="ADAL" clId="{56D9CAB1-939B-4CD9-BAD3-99E3AAE3AA44}" dt="2022-01-27T04:55:21.262" v="5579" actId="947"/>
          <ac:spMkLst>
            <pc:docMk/>
            <pc:sldMk cId="3275016935" sldId="2145704607"/>
            <ac:spMk id="17" creationId="{38201909-36DC-4C83-99BA-FC73F7B6A059}"/>
          </ac:spMkLst>
        </pc:spChg>
        <pc:spChg chg="mod">
          <ac:chgData name="Xin Zhang (FA Talent)" userId="474f572f-8271-4f60-858e-cee871e0aec6" providerId="ADAL" clId="{56D9CAB1-939B-4CD9-BAD3-99E3AAE3AA44}" dt="2022-01-27T04:55:21.257" v="5574" actId="947"/>
          <ac:spMkLst>
            <pc:docMk/>
            <pc:sldMk cId="3275016935" sldId="2145704607"/>
            <ac:spMk id="18" creationId="{56550210-3A3A-4431-B217-E559B1237675}"/>
          </ac:spMkLst>
        </pc:spChg>
        <pc:spChg chg="mod">
          <ac:chgData name="Xin Zhang (FA Talent)" userId="474f572f-8271-4f60-858e-cee871e0aec6" providerId="ADAL" clId="{56D9CAB1-939B-4CD9-BAD3-99E3AAE3AA44}" dt="2022-01-27T04:55:21.258" v="5575" actId="947"/>
          <ac:spMkLst>
            <pc:docMk/>
            <pc:sldMk cId="3275016935" sldId="2145704607"/>
            <ac:spMk id="53" creationId="{6111B498-7098-4E1A-BDA3-31D2F69FDDC2}"/>
          </ac:spMkLst>
        </pc:spChg>
        <pc:spChg chg="mod">
          <ac:chgData name="Xin Zhang (FA Talent)" userId="474f572f-8271-4f60-858e-cee871e0aec6" providerId="ADAL" clId="{56D9CAB1-939B-4CD9-BAD3-99E3AAE3AA44}" dt="2022-01-27T04:55:21.259" v="5576"/>
          <ac:spMkLst>
            <pc:docMk/>
            <pc:sldMk cId="3275016935" sldId="2145704607"/>
            <ac:spMk id="56327" creationId="{D125B195-E739-4938-A2B2-869F429468A6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20.650" v="5375" actId="947"/>
        <pc:sldMkLst>
          <pc:docMk/>
          <pc:sldMk cId="794652387" sldId="2145704608"/>
        </pc:sldMkLst>
        <pc:spChg chg="mod">
          <ac:chgData name="Xin Zhang (FA Talent)" userId="474f572f-8271-4f60-858e-cee871e0aec6" providerId="ADAL" clId="{56D9CAB1-939B-4CD9-BAD3-99E3AAE3AA44}" dt="2022-01-27T04:55:20.589" v="5343" actId="947"/>
          <ac:spMkLst>
            <pc:docMk/>
            <pc:sldMk cId="794652387" sldId="2145704608"/>
            <ac:spMk id="2" creationId="{9EADDD6C-0E96-4E06-930B-FED1180E5DF3}"/>
          </ac:spMkLst>
        </pc:spChg>
        <pc:spChg chg="mod">
          <ac:chgData name="Xin Zhang (FA Talent)" userId="474f572f-8271-4f60-858e-cee871e0aec6" providerId="ADAL" clId="{56D9CAB1-939B-4CD9-BAD3-99E3AAE3AA44}" dt="2022-01-27T04:55:20.470" v="5313" actId="947"/>
          <ac:spMkLst>
            <pc:docMk/>
            <pc:sldMk cId="794652387" sldId="2145704608"/>
            <ac:spMk id="9" creationId="{27F8F52E-C20C-4656-BD4B-3C7483117534}"/>
          </ac:spMkLst>
        </pc:spChg>
        <pc:spChg chg="mod">
          <ac:chgData name="Xin Zhang (FA Talent)" userId="474f572f-8271-4f60-858e-cee871e0aec6" providerId="ADAL" clId="{56D9CAB1-939B-4CD9-BAD3-99E3AAE3AA44}" dt="2022-01-27T04:55:20.499" v="5329" actId="947"/>
          <ac:spMkLst>
            <pc:docMk/>
            <pc:sldMk cId="794652387" sldId="2145704608"/>
            <ac:spMk id="11" creationId="{A415501A-B33F-4193-91B3-E3B26A34CE37}"/>
          </ac:spMkLst>
        </pc:spChg>
        <pc:spChg chg="mod">
          <ac:chgData name="Xin Zhang (FA Talent)" userId="474f572f-8271-4f60-858e-cee871e0aec6" providerId="ADAL" clId="{56D9CAB1-939B-4CD9-BAD3-99E3AAE3AA44}" dt="2022-01-27T04:55:20.617" v="5360" actId="947"/>
          <ac:spMkLst>
            <pc:docMk/>
            <pc:sldMk cId="794652387" sldId="2145704608"/>
            <ac:spMk id="14" creationId="{7D842648-0BEA-48BB-859F-0FAD04EC5C9C}"/>
          </ac:spMkLst>
        </pc:spChg>
        <pc:spChg chg="mod">
          <ac:chgData name="Xin Zhang (FA Talent)" userId="474f572f-8271-4f60-858e-cee871e0aec6" providerId="ADAL" clId="{56D9CAB1-939B-4CD9-BAD3-99E3AAE3AA44}" dt="2022-01-27T04:55:20.644" v="5371" actId="947"/>
          <ac:spMkLst>
            <pc:docMk/>
            <pc:sldMk cId="794652387" sldId="2145704608"/>
            <ac:spMk id="15" creationId="{71B98EC2-DF0E-4F68-A1E2-673129E2FCA3}"/>
          </ac:spMkLst>
        </pc:spChg>
        <pc:spChg chg="mod">
          <ac:chgData name="Xin Zhang (FA Talent)" userId="474f572f-8271-4f60-858e-cee871e0aec6" providerId="ADAL" clId="{56D9CAB1-939B-4CD9-BAD3-99E3AAE3AA44}" dt="2022-01-27T04:55:20.593" v="5346" actId="947"/>
          <ac:spMkLst>
            <pc:docMk/>
            <pc:sldMk cId="794652387" sldId="2145704608"/>
            <ac:spMk id="18" creationId="{6DC05D88-DB6D-4FAF-8D4B-4FBBADF0CA40}"/>
          </ac:spMkLst>
        </pc:spChg>
        <pc:spChg chg="mod">
          <ac:chgData name="Xin Zhang (FA Talent)" userId="474f572f-8271-4f60-858e-cee871e0aec6" providerId="ADAL" clId="{56D9CAB1-939B-4CD9-BAD3-99E3AAE3AA44}" dt="2022-01-27T04:55:20.618" v="5361" actId="947"/>
          <ac:spMkLst>
            <pc:docMk/>
            <pc:sldMk cId="794652387" sldId="2145704608"/>
            <ac:spMk id="22" creationId="{54913EA8-DD72-4C25-9327-C3C70794B7DB}"/>
          </ac:spMkLst>
        </pc:spChg>
        <pc:spChg chg="mod">
          <ac:chgData name="Xin Zhang (FA Talent)" userId="474f572f-8271-4f60-858e-cee871e0aec6" providerId="ADAL" clId="{56D9CAB1-939B-4CD9-BAD3-99E3AAE3AA44}" dt="2022-01-27T04:55:20.588" v="5342" actId="947"/>
          <ac:spMkLst>
            <pc:docMk/>
            <pc:sldMk cId="794652387" sldId="2145704608"/>
            <ac:spMk id="28" creationId="{2E7AA697-4350-426A-9117-2C418E45B060}"/>
          </ac:spMkLst>
        </pc:spChg>
        <pc:spChg chg="mod">
          <ac:chgData name="Xin Zhang (FA Talent)" userId="474f572f-8271-4f60-858e-cee871e0aec6" providerId="ADAL" clId="{56D9CAB1-939B-4CD9-BAD3-99E3AAE3AA44}" dt="2022-01-27T04:55:20.586" v="5341" actId="947"/>
          <ac:spMkLst>
            <pc:docMk/>
            <pc:sldMk cId="794652387" sldId="2145704608"/>
            <ac:spMk id="29" creationId="{64D979AD-B9E1-4F54-B75A-36B222916CAE}"/>
          </ac:spMkLst>
        </pc:spChg>
        <pc:spChg chg="mod">
          <ac:chgData name="Xin Zhang (FA Talent)" userId="474f572f-8271-4f60-858e-cee871e0aec6" providerId="ADAL" clId="{56D9CAB1-939B-4CD9-BAD3-99E3AAE3AA44}" dt="2022-01-27T04:55:20.597" v="5349" actId="947"/>
          <ac:spMkLst>
            <pc:docMk/>
            <pc:sldMk cId="794652387" sldId="2145704608"/>
            <ac:spMk id="30" creationId="{50EF0299-6BAC-4B3C-93E7-86267E0CFC50}"/>
          </ac:spMkLst>
        </pc:spChg>
        <pc:spChg chg="mod">
          <ac:chgData name="Xin Zhang (FA Talent)" userId="474f572f-8271-4f60-858e-cee871e0aec6" providerId="ADAL" clId="{56D9CAB1-939B-4CD9-BAD3-99E3AAE3AA44}" dt="2022-01-27T04:55:20.579" v="5340" actId="947"/>
          <ac:spMkLst>
            <pc:docMk/>
            <pc:sldMk cId="794652387" sldId="2145704608"/>
            <ac:spMk id="31" creationId="{BFF02565-CC54-40FC-B83D-F934FCC9F9F4}"/>
          </ac:spMkLst>
        </pc:spChg>
        <pc:spChg chg="mod">
          <ac:chgData name="Xin Zhang (FA Talent)" userId="474f572f-8271-4f60-858e-cee871e0aec6" providerId="ADAL" clId="{56D9CAB1-939B-4CD9-BAD3-99E3AAE3AA44}" dt="2022-01-27T04:55:20.576" v="5337" actId="947"/>
          <ac:spMkLst>
            <pc:docMk/>
            <pc:sldMk cId="794652387" sldId="2145704608"/>
            <ac:spMk id="33" creationId="{C093B993-8701-4204-A337-24C3AF160F47}"/>
          </ac:spMkLst>
        </pc:spChg>
        <pc:spChg chg="mod">
          <ac:chgData name="Xin Zhang (FA Talent)" userId="474f572f-8271-4f60-858e-cee871e0aec6" providerId="ADAL" clId="{56D9CAB1-939B-4CD9-BAD3-99E3AAE3AA44}" dt="2022-01-27T04:55:20.624" v="5363" actId="947"/>
          <ac:spMkLst>
            <pc:docMk/>
            <pc:sldMk cId="794652387" sldId="2145704608"/>
            <ac:spMk id="34" creationId="{445A71BA-CE12-4105-A6E3-41F5A03AC9F3}"/>
          </ac:spMkLst>
        </pc:spChg>
        <pc:spChg chg="mod">
          <ac:chgData name="Xin Zhang (FA Talent)" userId="474f572f-8271-4f60-858e-cee871e0aec6" providerId="ADAL" clId="{56D9CAB1-939B-4CD9-BAD3-99E3AAE3AA44}" dt="2022-01-27T04:55:20.346" v="5287" actId="947"/>
          <ac:spMkLst>
            <pc:docMk/>
            <pc:sldMk cId="794652387" sldId="2145704608"/>
            <ac:spMk id="37" creationId="{BF9A18C5-081E-41B9-82F4-3545DE3506CC}"/>
          </ac:spMkLst>
        </pc:spChg>
        <pc:spChg chg="mod">
          <ac:chgData name="Xin Zhang (FA Talent)" userId="474f572f-8271-4f60-858e-cee871e0aec6" providerId="ADAL" clId="{56D9CAB1-939B-4CD9-BAD3-99E3AAE3AA44}" dt="2022-01-27T04:55:20.650" v="5375" actId="947"/>
          <ac:spMkLst>
            <pc:docMk/>
            <pc:sldMk cId="794652387" sldId="2145704608"/>
            <ac:spMk id="41" creationId="{C66B4170-DE6A-499B-81C0-AC43B757EECA}"/>
          </ac:spMkLst>
        </pc:spChg>
        <pc:spChg chg="mod">
          <ac:chgData name="Xin Zhang (FA Talent)" userId="474f572f-8271-4f60-858e-cee871e0aec6" providerId="ADAL" clId="{56D9CAB1-939B-4CD9-BAD3-99E3AAE3AA44}" dt="2022-01-27T04:55:20.578" v="5339" actId="947"/>
          <ac:spMkLst>
            <pc:docMk/>
            <pc:sldMk cId="794652387" sldId="2145704608"/>
            <ac:spMk id="42" creationId="{B5327E0D-EE1B-4AA3-858A-69FB97E2BFFC}"/>
          </ac:spMkLst>
        </pc:spChg>
        <pc:spChg chg="mod">
          <ac:chgData name="Xin Zhang (FA Talent)" userId="474f572f-8271-4f60-858e-cee871e0aec6" providerId="ADAL" clId="{56D9CAB1-939B-4CD9-BAD3-99E3AAE3AA44}" dt="2022-01-27T04:55:20.604" v="5352" actId="947"/>
          <ac:spMkLst>
            <pc:docMk/>
            <pc:sldMk cId="794652387" sldId="2145704608"/>
            <ac:spMk id="43" creationId="{5A8089C7-CAF2-4290-8AD9-AF95EF04AA78}"/>
          </ac:spMkLst>
        </pc:spChg>
        <pc:spChg chg="mod">
          <ac:chgData name="Xin Zhang (FA Talent)" userId="474f572f-8271-4f60-858e-cee871e0aec6" providerId="ADAL" clId="{56D9CAB1-939B-4CD9-BAD3-99E3AAE3AA44}" dt="2022-01-27T04:55:20.605" v="5353" actId="947"/>
          <ac:spMkLst>
            <pc:docMk/>
            <pc:sldMk cId="794652387" sldId="2145704608"/>
            <ac:spMk id="44" creationId="{76CFC85B-35D4-4FD8-8605-90386DD21283}"/>
          </ac:spMkLst>
        </pc:spChg>
        <pc:spChg chg="mod">
          <ac:chgData name="Xin Zhang (FA Talent)" userId="474f572f-8271-4f60-858e-cee871e0aec6" providerId="ADAL" clId="{56D9CAB1-939B-4CD9-BAD3-99E3AAE3AA44}" dt="2022-01-27T04:55:20.489" v="5325" actId="947"/>
          <ac:spMkLst>
            <pc:docMk/>
            <pc:sldMk cId="794652387" sldId="2145704608"/>
            <ac:spMk id="45" creationId="{86B29289-66D7-4F4E-9CE3-FD1F61B7A88D}"/>
          </ac:spMkLst>
        </pc:spChg>
        <pc:spChg chg="mod">
          <ac:chgData name="Xin Zhang (FA Talent)" userId="474f572f-8271-4f60-858e-cee871e0aec6" providerId="ADAL" clId="{56D9CAB1-939B-4CD9-BAD3-99E3AAE3AA44}" dt="2022-01-27T04:55:20.647" v="5373" actId="947"/>
          <ac:spMkLst>
            <pc:docMk/>
            <pc:sldMk cId="794652387" sldId="2145704608"/>
            <ac:spMk id="50" creationId="{667FAF37-10F1-4314-AE47-9FBF71E9A398}"/>
          </ac:spMkLst>
        </pc:spChg>
        <pc:spChg chg="mod">
          <ac:chgData name="Xin Zhang (FA Talent)" userId="474f572f-8271-4f60-858e-cee871e0aec6" providerId="ADAL" clId="{56D9CAB1-939B-4CD9-BAD3-99E3AAE3AA44}" dt="2022-01-27T04:55:20.591" v="5344" actId="947"/>
          <ac:spMkLst>
            <pc:docMk/>
            <pc:sldMk cId="794652387" sldId="2145704608"/>
            <ac:spMk id="52" creationId="{A3E13A1D-D37D-4CF4-867A-909993B76159}"/>
          </ac:spMkLst>
        </pc:spChg>
        <pc:spChg chg="mod">
          <ac:chgData name="Xin Zhang (FA Talent)" userId="474f572f-8271-4f60-858e-cee871e0aec6" providerId="ADAL" clId="{56D9CAB1-939B-4CD9-BAD3-99E3AAE3AA44}" dt="2022-01-27T04:55:20.572" v="5334" actId="947"/>
          <ac:spMkLst>
            <pc:docMk/>
            <pc:sldMk cId="794652387" sldId="2145704608"/>
            <ac:spMk id="53" creationId="{94EB0CAE-D515-4C05-9613-A6EE2D709745}"/>
          </ac:spMkLst>
        </pc:spChg>
        <pc:spChg chg="mod">
          <ac:chgData name="Xin Zhang (FA Talent)" userId="474f572f-8271-4f60-858e-cee871e0aec6" providerId="ADAL" clId="{56D9CAB1-939B-4CD9-BAD3-99E3AAE3AA44}" dt="2022-01-27T04:55:20.594" v="5347" actId="947"/>
          <ac:spMkLst>
            <pc:docMk/>
            <pc:sldMk cId="794652387" sldId="2145704608"/>
            <ac:spMk id="54" creationId="{CBF28F09-B8A7-46E6-AEAF-BA05BCB32201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20.812" v="5435" actId="947"/>
        <pc:sldMkLst>
          <pc:docMk/>
          <pc:sldMk cId="3302655860" sldId="2145704609"/>
        </pc:sldMkLst>
        <pc:spChg chg="mod">
          <ac:chgData name="Xin Zhang (FA Talent)" userId="474f572f-8271-4f60-858e-cee871e0aec6" providerId="ADAL" clId="{56D9CAB1-939B-4CD9-BAD3-99E3AAE3AA44}" dt="2022-01-27T04:55:20.671" v="5379" actId="947"/>
          <ac:spMkLst>
            <pc:docMk/>
            <pc:sldMk cId="3302655860" sldId="2145704609"/>
            <ac:spMk id="2" creationId="{E1AB3852-88D2-4FEE-98F4-D411DD7B1B98}"/>
          </ac:spMkLst>
        </pc:spChg>
        <pc:spChg chg="mod">
          <ac:chgData name="Xin Zhang (FA Talent)" userId="474f572f-8271-4f60-858e-cee871e0aec6" providerId="ADAL" clId="{56D9CAB1-939B-4CD9-BAD3-99E3AAE3AA44}" dt="2022-01-27T04:55:20.793" v="5424" actId="947"/>
          <ac:spMkLst>
            <pc:docMk/>
            <pc:sldMk cId="3302655860" sldId="2145704609"/>
            <ac:spMk id="5" creationId="{5C05D3B8-A13A-4C44-A796-E0A4ECC6FA0A}"/>
          </ac:spMkLst>
        </pc:spChg>
        <pc:spChg chg="mod">
          <ac:chgData name="Xin Zhang (FA Talent)" userId="474f572f-8271-4f60-858e-cee871e0aec6" providerId="ADAL" clId="{56D9CAB1-939B-4CD9-BAD3-99E3AAE3AA44}" dt="2022-01-27T04:55:20.783" v="5417" actId="947"/>
          <ac:spMkLst>
            <pc:docMk/>
            <pc:sldMk cId="3302655860" sldId="2145704609"/>
            <ac:spMk id="24" creationId="{816900C0-A919-4E3E-835F-77E39E115095}"/>
          </ac:spMkLst>
        </pc:spChg>
        <pc:spChg chg="mod">
          <ac:chgData name="Xin Zhang (FA Talent)" userId="474f572f-8271-4f60-858e-cee871e0aec6" providerId="ADAL" clId="{56D9CAB1-939B-4CD9-BAD3-99E3AAE3AA44}" dt="2022-01-27T04:55:20.776" v="5414" actId="947"/>
          <ac:spMkLst>
            <pc:docMk/>
            <pc:sldMk cId="3302655860" sldId="2145704609"/>
            <ac:spMk id="25" creationId="{1F1B2746-918B-4232-8C71-0E56A19DFA08}"/>
          </ac:spMkLst>
        </pc:spChg>
        <pc:spChg chg="mod">
          <ac:chgData name="Xin Zhang (FA Talent)" userId="474f572f-8271-4f60-858e-cee871e0aec6" providerId="ADAL" clId="{56D9CAB1-939B-4CD9-BAD3-99E3AAE3AA44}" dt="2022-01-27T04:55:20.797" v="5427" actId="947"/>
          <ac:spMkLst>
            <pc:docMk/>
            <pc:sldMk cId="3302655860" sldId="2145704609"/>
            <ac:spMk id="26" creationId="{50EB0BC1-DBBF-4179-8660-108BEF24F6C7}"/>
          </ac:spMkLst>
        </pc:spChg>
        <pc:spChg chg="mod">
          <ac:chgData name="Xin Zhang (FA Talent)" userId="474f572f-8271-4f60-858e-cee871e0aec6" providerId="ADAL" clId="{56D9CAB1-939B-4CD9-BAD3-99E3AAE3AA44}" dt="2022-01-27T04:55:20.812" v="5435" actId="947"/>
          <ac:spMkLst>
            <pc:docMk/>
            <pc:sldMk cId="3302655860" sldId="2145704609"/>
            <ac:spMk id="27" creationId="{AC333024-5CFA-4552-9C1C-8C4F3D215E10}"/>
          </ac:spMkLst>
        </pc:spChg>
        <pc:spChg chg="mod">
          <ac:chgData name="Xin Zhang (FA Talent)" userId="474f572f-8271-4f60-858e-cee871e0aec6" providerId="ADAL" clId="{56D9CAB1-939B-4CD9-BAD3-99E3AAE3AA44}" dt="2022-01-27T04:55:20.782" v="5416" actId="947"/>
          <ac:spMkLst>
            <pc:docMk/>
            <pc:sldMk cId="3302655860" sldId="2145704609"/>
            <ac:spMk id="28" creationId="{FBB8D955-629D-46C9-B097-F8B73146225C}"/>
          </ac:spMkLst>
        </pc:spChg>
        <pc:spChg chg="mod">
          <ac:chgData name="Xin Zhang (FA Talent)" userId="474f572f-8271-4f60-858e-cee871e0aec6" providerId="ADAL" clId="{56D9CAB1-939B-4CD9-BAD3-99E3AAE3AA44}" dt="2022-01-27T04:55:20.787" v="5420" actId="947"/>
          <ac:spMkLst>
            <pc:docMk/>
            <pc:sldMk cId="3302655860" sldId="2145704609"/>
            <ac:spMk id="29" creationId="{610D4C01-0ECF-4CBC-ABFE-0B2F03DB680D}"/>
          </ac:spMkLst>
        </pc:spChg>
        <pc:spChg chg="mod">
          <ac:chgData name="Xin Zhang (FA Talent)" userId="474f572f-8271-4f60-858e-cee871e0aec6" providerId="ADAL" clId="{56D9CAB1-939B-4CD9-BAD3-99E3AAE3AA44}" dt="2022-01-27T04:55:20.790" v="5422" actId="947"/>
          <ac:spMkLst>
            <pc:docMk/>
            <pc:sldMk cId="3302655860" sldId="2145704609"/>
            <ac:spMk id="30" creationId="{5082C8EF-A0B3-4362-8D28-D8B5FBA9C239}"/>
          </ac:spMkLst>
        </pc:spChg>
        <pc:spChg chg="mod">
          <ac:chgData name="Xin Zhang (FA Talent)" userId="474f572f-8271-4f60-858e-cee871e0aec6" providerId="ADAL" clId="{56D9CAB1-939B-4CD9-BAD3-99E3AAE3AA44}" dt="2022-01-27T04:55:20.791" v="5423" actId="947"/>
          <ac:spMkLst>
            <pc:docMk/>
            <pc:sldMk cId="3302655860" sldId="2145704609"/>
            <ac:spMk id="40" creationId="{4E0A6405-7CB3-49B3-ACE6-313B46BFED58}"/>
          </ac:spMkLst>
        </pc:spChg>
        <pc:spChg chg="mod">
          <ac:chgData name="Xin Zhang (FA Talent)" userId="474f572f-8271-4f60-858e-cee871e0aec6" providerId="ADAL" clId="{56D9CAB1-939B-4CD9-BAD3-99E3AAE3AA44}" dt="2022-01-27T04:55:20.795" v="5425" actId="947"/>
          <ac:spMkLst>
            <pc:docMk/>
            <pc:sldMk cId="3302655860" sldId="2145704609"/>
            <ac:spMk id="41" creationId="{7F5DA295-C9E8-42B4-9AF4-7B008C48CB07}"/>
          </ac:spMkLst>
        </pc:spChg>
        <pc:spChg chg="mod">
          <ac:chgData name="Xin Zhang (FA Talent)" userId="474f572f-8271-4f60-858e-cee871e0aec6" providerId="ADAL" clId="{56D9CAB1-939B-4CD9-BAD3-99E3AAE3AA44}" dt="2022-01-27T04:55:20.796" v="5426" actId="947"/>
          <ac:spMkLst>
            <pc:docMk/>
            <pc:sldMk cId="3302655860" sldId="2145704609"/>
            <ac:spMk id="42" creationId="{F9709F23-D061-423B-9193-77B72F4FCED3}"/>
          </ac:spMkLst>
        </pc:spChg>
        <pc:spChg chg="mod">
          <ac:chgData name="Xin Zhang (FA Talent)" userId="474f572f-8271-4f60-858e-cee871e0aec6" providerId="ADAL" clId="{56D9CAB1-939B-4CD9-BAD3-99E3AAE3AA44}" dt="2022-01-27T04:55:20.759" v="5404" actId="947"/>
          <ac:spMkLst>
            <pc:docMk/>
            <pc:sldMk cId="3302655860" sldId="2145704609"/>
            <ac:spMk id="44" creationId="{497ABB2E-0766-4053-AC14-3A60790CDCC3}"/>
          </ac:spMkLst>
        </pc:spChg>
        <pc:spChg chg="mod">
          <ac:chgData name="Xin Zhang (FA Talent)" userId="474f572f-8271-4f60-858e-cee871e0aec6" providerId="ADAL" clId="{56D9CAB1-939B-4CD9-BAD3-99E3AAE3AA44}" dt="2022-01-27T04:55:20.805" v="5431" actId="947"/>
          <ac:spMkLst>
            <pc:docMk/>
            <pc:sldMk cId="3302655860" sldId="2145704609"/>
            <ac:spMk id="45" creationId="{3045FFDA-49D5-41A2-8D53-BA1474AE5BA6}"/>
          </ac:spMkLst>
        </pc:spChg>
        <pc:spChg chg="mod">
          <ac:chgData name="Xin Zhang (FA Talent)" userId="474f572f-8271-4f60-858e-cee871e0aec6" providerId="ADAL" clId="{56D9CAB1-939B-4CD9-BAD3-99E3AAE3AA44}" dt="2022-01-27T04:55:20.788" v="5421" actId="947"/>
          <ac:spMkLst>
            <pc:docMk/>
            <pc:sldMk cId="3302655860" sldId="2145704609"/>
            <ac:spMk id="47" creationId="{9FBDB522-A60D-4FD7-BC0A-FCAE261E5AD5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6.016" v="3839" actId="947"/>
        <pc:sldMkLst>
          <pc:docMk/>
          <pc:sldMk cId="3891419504" sldId="2145704611"/>
        </pc:sldMkLst>
        <pc:spChg chg="mod">
          <ac:chgData name="Xin Zhang (FA Talent)" userId="474f572f-8271-4f60-858e-cee871e0aec6" providerId="ADAL" clId="{56D9CAB1-939B-4CD9-BAD3-99E3AAE3AA44}" dt="2022-01-27T04:55:16.016" v="3839" actId="947"/>
          <ac:spMkLst>
            <pc:docMk/>
            <pc:sldMk cId="3891419504" sldId="2145704611"/>
            <ac:spMk id="9" creationId="{C93603AE-EF39-4450-8132-7AF3005DF32E}"/>
          </ac:spMkLst>
        </pc:spChg>
        <pc:spChg chg="mod">
          <ac:chgData name="Xin Zhang (FA Talent)" userId="474f572f-8271-4f60-858e-cee871e0aec6" providerId="ADAL" clId="{56D9CAB1-939B-4CD9-BAD3-99E3AAE3AA44}" dt="2022-01-27T04:55:15.967" v="3823" actId="947"/>
          <ac:spMkLst>
            <pc:docMk/>
            <pc:sldMk cId="3891419504" sldId="2145704611"/>
            <ac:spMk id="246" creationId="{1E324794-437B-4A49-80F3-5228FB92AE91}"/>
          </ac:spMkLst>
        </pc:spChg>
        <pc:spChg chg="mod">
          <ac:chgData name="Xin Zhang (FA Talent)" userId="474f572f-8271-4f60-858e-cee871e0aec6" providerId="ADAL" clId="{56D9CAB1-939B-4CD9-BAD3-99E3AAE3AA44}" dt="2022-01-27T04:55:16.012" v="3835" actId="947"/>
          <ac:spMkLst>
            <pc:docMk/>
            <pc:sldMk cId="3891419504" sldId="2145704611"/>
            <ac:spMk id="252" creationId="{140B1FFB-130F-4F64-BE57-FDEAB7C5E2F2}"/>
          </ac:spMkLst>
        </pc:spChg>
        <pc:spChg chg="mod">
          <ac:chgData name="Xin Zhang (FA Talent)" userId="474f572f-8271-4f60-858e-cee871e0aec6" providerId="ADAL" clId="{56D9CAB1-939B-4CD9-BAD3-99E3AAE3AA44}" dt="2022-01-27T04:55:16.013" v="3836" actId="947"/>
          <ac:spMkLst>
            <pc:docMk/>
            <pc:sldMk cId="3891419504" sldId="2145704611"/>
            <ac:spMk id="253" creationId="{BB0F37F3-519E-45C4-85F9-F7F7C6E90489}"/>
          </ac:spMkLst>
        </pc:spChg>
        <pc:spChg chg="mod">
          <ac:chgData name="Xin Zhang (FA Talent)" userId="474f572f-8271-4f60-858e-cee871e0aec6" providerId="ADAL" clId="{56D9CAB1-939B-4CD9-BAD3-99E3AAE3AA44}" dt="2022-01-27T04:55:16.015" v="3838" actId="947"/>
          <ac:spMkLst>
            <pc:docMk/>
            <pc:sldMk cId="3891419504" sldId="2145704611"/>
            <ac:spMk id="254" creationId="{3AD955FA-970B-40DD-8B5A-36D2C22770A0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7.428" v="4543" actId="947"/>
        <pc:sldMkLst>
          <pc:docMk/>
          <pc:sldMk cId="1342491171" sldId="2145704612"/>
        </pc:sldMkLst>
        <pc:spChg chg="mod">
          <ac:chgData name="Xin Zhang (FA Talent)" userId="474f572f-8271-4f60-858e-cee871e0aec6" providerId="ADAL" clId="{56D9CAB1-939B-4CD9-BAD3-99E3AAE3AA44}" dt="2022-01-27T04:55:17.392" v="4527" actId="947"/>
          <ac:spMkLst>
            <pc:docMk/>
            <pc:sldMk cId="1342491171" sldId="2145704612"/>
            <ac:spMk id="246" creationId="{1E324794-437B-4A49-80F3-5228FB92AE91}"/>
          </ac:spMkLst>
        </pc:spChg>
        <pc:spChg chg="mod">
          <ac:chgData name="Xin Zhang (FA Talent)" userId="474f572f-8271-4f60-858e-cee871e0aec6" providerId="ADAL" clId="{56D9CAB1-939B-4CD9-BAD3-99E3AAE3AA44}" dt="2022-01-27T04:55:17.427" v="4542" actId="947"/>
          <ac:spMkLst>
            <pc:docMk/>
            <pc:sldMk cId="1342491171" sldId="2145704612"/>
            <ac:spMk id="249" creationId="{126E7D85-3676-47B4-9F7C-056E1BB6D2B0}"/>
          </ac:spMkLst>
        </pc:spChg>
        <pc:spChg chg="mod">
          <ac:chgData name="Xin Zhang (FA Talent)" userId="474f572f-8271-4f60-858e-cee871e0aec6" providerId="ADAL" clId="{56D9CAB1-939B-4CD9-BAD3-99E3AAE3AA44}" dt="2022-01-27T04:55:17.425" v="4540" actId="947"/>
          <ac:spMkLst>
            <pc:docMk/>
            <pc:sldMk cId="1342491171" sldId="2145704612"/>
            <ac:spMk id="252" creationId="{140B1FFB-130F-4F64-BE57-FDEAB7C5E2F2}"/>
          </ac:spMkLst>
        </pc:spChg>
        <pc:spChg chg="mod">
          <ac:chgData name="Xin Zhang (FA Talent)" userId="474f572f-8271-4f60-858e-cee871e0aec6" providerId="ADAL" clId="{56D9CAB1-939B-4CD9-BAD3-99E3AAE3AA44}" dt="2022-01-27T04:55:17.428" v="4543" actId="947"/>
          <ac:spMkLst>
            <pc:docMk/>
            <pc:sldMk cId="1342491171" sldId="2145704612"/>
            <ac:spMk id="253" creationId="{BB0F37F3-519E-45C4-85F9-F7F7C6E90489}"/>
          </ac:spMkLst>
        </pc:spChg>
        <pc:spChg chg="mod">
          <ac:chgData name="Xin Zhang (FA Talent)" userId="474f572f-8271-4f60-858e-cee871e0aec6" providerId="ADAL" clId="{56D9CAB1-939B-4CD9-BAD3-99E3AAE3AA44}" dt="2022-01-27T04:55:17.426" v="4541" actId="947"/>
          <ac:spMkLst>
            <pc:docMk/>
            <pc:sldMk cId="1342491171" sldId="2145704612"/>
            <ac:spMk id="254" creationId="{3AD955FA-970B-40DD-8B5A-36D2C22770A0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9.872" v="5283" actId="947"/>
        <pc:sldMkLst>
          <pc:docMk/>
          <pc:sldMk cId="491638998" sldId="2145704613"/>
        </pc:sldMkLst>
        <pc:spChg chg="mod">
          <ac:chgData name="Xin Zhang (FA Talent)" userId="474f572f-8271-4f60-858e-cee871e0aec6" providerId="ADAL" clId="{56D9CAB1-939B-4CD9-BAD3-99E3AAE3AA44}" dt="2022-01-27T04:55:19.870" v="5281" actId="947"/>
          <ac:spMkLst>
            <pc:docMk/>
            <pc:sldMk cId="491638998" sldId="2145704613"/>
            <ac:spMk id="9" creationId="{8BD89FD8-0E3F-4A65-BCC8-71D17D6664C4}"/>
          </ac:spMkLst>
        </pc:spChg>
        <pc:spChg chg="mod">
          <ac:chgData name="Xin Zhang (FA Talent)" userId="474f572f-8271-4f60-858e-cee871e0aec6" providerId="ADAL" clId="{56D9CAB1-939B-4CD9-BAD3-99E3AAE3AA44}" dt="2022-01-27T04:55:19.828" v="5267" actId="947"/>
          <ac:spMkLst>
            <pc:docMk/>
            <pc:sldMk cId="491638998" sldId="2145704613"/>
            <ac:spMk id="246" creationId="{1E324794-437B-4A49-80F3-5228FB92AE91}"/>
          </ac:spMkLst>
        </pc:spChg>
        <pc:spChg chg="mod">
          <ac:chgData name="Xin Zhang (FA Talent)" userId="474f572f-8271-4f60-858e-cee871e0aec6" providerId="ADAL" clId="{56D9CAB1-939B-4CD9-BAD3-99E3AAE3AA44}" dt="2022-01-27T04:55:19.872" v="5283" actId="947"/>
          <ac:spMkLst>
            <pc:docMk/>
            <pc:sldMk cId="491638998" sldId="2145704613"/>
            <ac:spMk id="252" creationId="{140B1FFB-130F-4F64-BE57-FDEAB7C5E2F2}"/>
          </ac:spMkLst>
        </pc:spChg>
        <pc:spChg chg="mod">
          <ac:chgData name="Xin Zhang (FA Talent)" userId="474f572f-8271-4f60-858e-cee871e0aec6" providerId="ADAL" clId="{56D9CAB1-939B-4CD9-BAD3-99E3AAE3AA44}" dt="2022-01-27T04:55:19.868" v="5280" actId="947"/>
          <ac:spMkLst>
            <pc:docMk/>
            <pc:sldMk cId="491638998" sldId="2145704613"/>
            <ac:spMk id="253" creationId="{BB0F37F3-519E-45C4-85F9-F7F7C6E90489}"/>
          </ac:spMkLst>
        </pc:spChg>
        <pc:spChg chg="mod">
          <ac:chgData name="Xin Zhang (FA Talent)" userId="474f572f-8271-4f60-858e-cee871e0aec6" providerId="ADAL" clId="{56D9CAB1-939B-4CD9-BAD3-99E3AAE3AA44}" dt="2022-01-27T04:55:19.871" v="5282" actId="947"/>
          <ac:spMkLst>
            <pc:docMk/>
            <pc:sldMk cId="491638998" sldId="2145704613"/>
            <ac:spMk id="254" creationId="{3AD955FA-970B-40DD-8B5A-36D2C22770A0}"/>
          </ac:spMkLst>
        </pc:spChg>
      </pc:sldChg>
      <pc:sldChg chg="modSp del mod">
        <pc:chgData name="Xin Zhang (FA Talent)" userId="474f572f-8271-4f60-858e-cee871e0aec6" providerId="ADAL" clId="{56D9CAB1-939B-4CD9-BAD3-99E3AAE3AA44}" dt="2022-01-27T04:56:05.208" v="6040" actId="47"/>
        <pc:sldMkLst>
          <pc:docMk/>
          <pc:sldMk cId="46366535" sldId="2145704615"/>
        </pc:sldMkLst>
        <pc:spChg chg="mod">
          <ac:chgData name="Xin Zhang (FA Talent)" userId="474f572f-8271-4f60-858e-cee871e0aec6" providerId="ADAL" clId="{56D9CAB1-939B-4CD9-BAD3-99E3AAE3AA44}" dt="2022-01-27T04:55:22.123" v="5911" actId="947"/>
          <ac:spMkLst>
            <pc:docMk/>
            <pc:sldMk cId="46366535" sldId="2145704615"/>
            <ac:spMk id="286" creationId="{567914FA-67B7-4103-A747-60246E33CF1B}"/>
          </ac:spMkLst>
        </pc:spChg>
        <pc:spChg chg="mod">
          <ac:chgData name="Xin Zhang (FA Talent)" userId="474f572f-8271-4f60-858e-cee871e0aec6" providerId="ADAL" clId="{56D9CAB1-939B-4CD9-BAD3-99E3AAE3AA44}" dt="2022-01-27T04:55:22.267" v="5966" actId="947"/>
          <ac:spMkLst>
            <pc:docMk/>
            <pc:sldMk cId="46366535" sldId="2145704615"/>
            <ac:spMk id="288" creationId="{106E6CB5-012B-43D6-ACA4-4540094E6CB8}"/>
          </ac:spMkLst>
        </pc:spChg>
        <pc:spChg chg="mod">
          <ac:chgData name="Xin Zhang (FA Talent)" userId="474f572f-8271-4f60-858e-cee871e0aec6" providerId="ADAL" clId="{56D9CAB1-939B-4CD9-BAD3-99E3AAE3AA44}" dt="2022-01-27T04:55:22.244" v="5957" actId="947"/>
          <ac:spMkLst>
            <pc:docMk/>
            <pc:sldMk cId="46366535" sldId="2145704615"/>
            <ac:spMk id="289" creationId="{B370A737-8A92-48A2-BD98-C42E4B7DDCF1}"/>
          </ac:spMkLst>
        </pc:spChg>
        <pc:spChg chg="mod">
          <ac:chgData name="Xin Zhang (FA Talent)" userId="474f572f-8271-4f60-858e-cee871e0aec6" providerId="ADAL" clId="{56D9CAB1-939B-4CD9-BAD3-99E3AAE3AA44}" dt="2022-01-27T04:55:22.272" v="5967" actId="947"/>
          <ac:spMkLst>
            <pc:docMk/>
            <pc:sldMk cId="46366535" sldId="2145704615"/>
            <ac:spMk id="290" creationId="{407C21BB-5B28-461A-A490-1530E890B545}"/>
          </ac:spMkLst>
        </pc:spChg>
        <pc:spChg chg="mod">
          <ac:chgData name="Xin Zhang (FA Talent)" userId="474f572f-8271-4f60-858e-cee871e0aec6" providerId="ADAL" clId="{56D9CAB1-939B-4CD9-BAD3-99E3AAE3AA44}" dt="2022-01-27T04:55:22.234" v="5952" actId="947"/>
          <ac:spMkLst>
            <pc:docMk/>
            <pc:sldMk cId="46366535" sldId="2145704615"/>
            <ac:spMk id="292" creationId="{32DEF5F5-1E35-4568-B405-FE83CD7EACA4}"/>
          </ac:spMkLst>
        </pc:spChg>
        <pc:spChg chg="mod">
          <ac:chgData name="Xin Zhang (FA Talent)" userId="474f572f-8271-4f60-858e-cee871e0aec6" providerId="ADAL" clId="{56D9CAB1-939B-4CD9-BAD3-99E3AAE3AA44}" dt="2022-01-27T04:55:22.310" v="5991" actId="947"/>
          <ac:spMkLst>
            <pc:docMk/>
            <pc:sldMk cId="46366535" sldId="2145704615"/>
            <ac:spMk id="293" creationId="{F294DACC-2F64-44C9-A03D-F029FC9F4B3A}"/>
          </ac:spMkLst>
        </pc:spChg>
        <pc:spChg chg="mod">
          <ac:chgData name="Xin Zhang (FA Talent)" userId="474f572f-8271-4f60-858e-cee871e0aec6" providerId="ADAL" clId="{56D9CAB1-939B-4CD9-BAD3-99E3AAE3AA44}" dt="2022-01-27T04:55:22.231" v="5950" actId="947"/>
          <ac:spMkLst>
            <pc:docMk/>
            <pc:sldMk cId="46366535" sldId="2145704615"/>
            <ac:spMk id="295" creationId="{5DA2C922-DF67-4B30-8CF1-44B399E87A80}"/>
          </ac:spMkLst>
        </pc:spChg>
        <pc:spChg chg="mod">
          <ac:chgData name="Xin Zhang (FA Talent)" userId="474f572f-8271-4f60-858e-cee871e0aec6" providerId="ADAL" clId="{56D9CAB1-939B-4CD9-BAD3-99E3AAE3AA44}" dt="2022-01-27T04:55:22.308" v="5989" actId="947"/>
          <ac:spMkLst>
            <pc:docMk/>
            <pc:sldMk cId="46366535" sldId="2145704615"/>
            <ac:spMk id="296" creationId="{466E7ABF-F6D5-4D73-9880-A375D8FC974D}"/>
          </ac:spMkLst>
        </pc:spChg>
        <pc:spChg chg="mod">
          <ac:chgData name="Xin Zhang (FA Talent)" userId="474f572f-8271-4f60-858e-cee871e0aec6" providerId="ADAL" clId="{56D9CAB1-939B-4CD9-BAD3-99E3AAE3AA44}" dt="2022-01-27T04:55:22.369" v="6021" actId="947"/>
          <ac:spMkLst>
            <pc:docMk/>
            <pc:sldMk cId="46366535" sldId="2145704615"/>
            <ac:spMk id="297" creationId="{62F5B8CA-3C74-4DFC-A67D-70AE9803E2C5}"/>
          </ac:spMkLst>
        </pc:spChg>
        <pc:spChg chg="mod">
          <ac:chgData name="Xin Zhang (FA Talent)" userId="474f572f-8271-4f60-858e-cee871e0aec6" providerId="ADAL" clId="{56D9CAB1-939B-4CD9-BAD3-99E3AAE3AA44}" dt="2022-01-27T04:55:22.236" v="5954" actId="947"/>
          <ac:spMkLst>
            <pc:docMk/>
            <pc:sldMk cId="46366535" sldId="2145704615"/>
            <ac:spMk id="299" creationId="{5A3D8C36-7E0D-46C3-B9F1-5C651AF1787A}"/>
          </ac:spMkLst>
        </pc:spChg>
        <pc:spChg chg="mod">
          <ac:chgData name="Xin Zhang (FA Talent)" userId="474f572f-8271-4f60-858e-cee871e0aec6" providerId="ADAL" clId="{56D9CAB1-939B-4CD9-BAD3-99E3AAE3AA44}" dt="2022-01-27T04:55:22.313" v="5994" actId="947"/>
          <ac:spMkLst>
            <pc:docMk/>
            <pc:sldMk cId="46366535" sldId="2145704615"/>
            <ac:spMk id="300" creationId="{9EED7D26-6C19-4306-B30B-61A3D44D62F6}"/>
          </ac:spMkLst>
        </pc:spChg>
        <pc:spChg chg="mod">
          <ac:chgData name="Xin Zhang (FA Talent)" userId="474f572f-8271-4f60-858e-cee871e0aec6" providerId="ADAL" clId="{56D9CAB1-939B-4CD9-BAD3-99E3AAE3AA44}" dt="2022-01-27T04:55:22.375" v="6026" actId="947"/>
          <ac:spMkLst>
            <pc:docMk/>
            <pc:sldMk cId="46366535" sldId="2145704615"/>
            <ac:spMk id="301" creationId="{755E17D5-A7ED-49E4-87CE-66F2FF4E3B19}"/>
          </ac:spMkLst>
        </pc:spChg>
        <pc:spChg chg="mod">
          <ac:chgData name="Xin Zhang (FA Talent)" userId="474f572f-8271-4f60-858e-cee871e0aec6" providerId="ADAL" clId="{56D9CAB1-939B-4CD9-BAD3-99E3AAE3AA44}" dt="2022-01-27T04:55:22.251" v="5962" actId="947"/>
          <ac:spMkLst>
            <pc:docMk/>
            <pc:sldMk cId="46366535" sldId="2145704615"/>
            <ac:spMk id="303" creationId="{4DD4362D-5C09-420C-97EE-A3A18FF462A5}"/>
          </ac:spMkLst>
        </pc:spChg>
        <pc:spChg chg="mod">
          <ac:chgData name="Xin Zhang (FA Talent)" userId="474f572f-8271-4f60-858e-cee871e0aec6" providerId="ADAL" clId="{56D9CAB1-939B-4CD9-BAD3-99E3AAE3AA44}" dt="2022-01-27T04:55:22.321" v="5998" actId="947"/>
          <ac:spMkLst>
            <pc:docMk/>
            <pc:sldMk cId="46366535" sldId="2145704615"/>
            <ac:spMk id="304" creationId="{80A09059-9538-48CA-B8C2-6E91E4A33E26}"/>
          </ac:spMkLst>
        </pc:spChg>
        <pc:spChg chg="mod">
          <ac:chgData name="Xin Zhang (FA Talent)" userId="474f572f-8271-4f60-858e-cee871e0aec6" providerId="ADAL" clId="{56D9CAB1-939B-4CD9-BAD3-99E3AAE3AA44}" dt="2022-01-27T04:55:22.381" v="6032" actId="947"/>
          <ac:spMkLst>
            <pc:docMk/>
            <pc:sldMk cId="46366535" sldId="2145704615"/>
            <ac:spMk id="305" creationId="{B5161C17-FE89-40FC-917B-F4701A8206E6}"/>
          </ac:spMkLst>
        </pc:spChg>
        <pc:spChg chg="mod">
          <ac:chgData name="Xin Zhang (FA Talent)" userId="474f572f-8271-4f60-858e-cee871e0aec6" providerId="ADAL" clId="{56D9CAB1-939B-4CD9-BAD3-99E3AAE3AA44}" dt="2022-01-27T04:55:22.248" v="5959" actId="947"/>
          <ac:spMkLst>
            <pc:docMk/>
            <pc:sldMk cId="46366535" sldId="2145704615"/>
            <ac:spMk id="307" creationId="{EB450E42-F0BD-464B-9FCA-501EE14D0186}"/>
          </ac:spMkLst>
        </pc:spChg>
        <pc:spChg chg="mod">
          <ac:chgData name="Xin Zhang (FA Talent)" userId="474f572f-8271-4f60-858e-cee871e0aec6" providerId="ADAL" clId="{56D9CAB1-939B-4CD9-BAD3-99E3AAE3AA44}" dt="2022-01-27T04:55:22.327" v="6001" actId="947"/>
          <ac:spMkLst>
            <pc:docMk/>
            <pc:sldMk cId="46366535" sldId="2145704615"/>
            <ac:spMk id="308" creationId="{56A732A1-0BCB-42A2-B702-98C3A9035B15}"/>
          </ac:spMkLst>
        </pc:spChg>
        <pc:spChg chg="mod">
          <ac:chgData name="Xin Zhang (FA Talent)" userId="474f572f-8271-4f60-858e-cee871e0aec6" providerId="ADAL" clId="{56D9CAB1-939B-4CD9-BAD3-99E3AAE3AA44}" dt="2022-01-27T04:55:22.383" v="6033" actId="947"/>
          <ac:spMkLst>
            <pc:docMk/>
            <pc:sldMk cId="46366535" sldId="2145704615"/>
            <ac:spMk id="309" creationId="{AB422833-B829-4E56-8549-0FC80469701E}"/>
          </ac:spMkLst>
        </pc:spChg>
        <pc:spChg chg="mod">
          <ac:chgData name="Xin Zhang (FA Talent)" userId="474f572f-8271-4f60-858e-cee871e0aec6" providerId="ADAL" clId="{56D9CAB1-939B-4CD9-BAD3-99E3AAE3AA44}" dt="2022-01-27T04:55:22.252" v="5963" actId="947"/>
          <ac:spMkLst>
            <pc:docMk/>
            <pc:sldMk cId="46366535" sldId="2145704615"/>
            <ac:spMk id="311" creationId="{C35D7E5B-B5B2-4478-9B66-57C53AD508A0}"/>
          </ac:spMkLst>
        </pc:spChg>
        <pc:spChg chg="mod">
          <ac:chgData name="Xin Zhang (FA Talent)" userId="474f572f-8271-4f60-858e-cee871e0aec6" providerId="ADAL" clId="{56D9CAB1-939B-4CD9-BAD3-99E3AAE3AA44}" dt="2022-01-27T04:55:22.331" v="6003" actId="947"/>
          <ac:spMkLst>
            <pc:docMk/>
            <pc:sldMk cId="46366535" sldId="2145704615"/>
            <ac:spMk id="312" creationId="{DDB13923-11DA-4FC2-A9FC-A88B2277FFDE}"/>
          </ac:spMkLst>
        </pc:spChg>
        <pc:spChg chg="mod">
          <ac:chgData name="Xin Zhang (FA Talent)" userId="474f572f-8271-4f60-858e-cee871e0aec6" providerId="ADAL" clId="{56D9CAB1-939B-4CD9-BAD3-99E3AAE3AA44}" dt="2022-01-27T04:55:22.384" v="6034" actId="947"/>
          <ac:spMkLst>
            <pc:docMk/>
            <pc:sldMk cId="46366535" sldId="2145704615"/>
            <ac:spMk id="313" creationId="{788A7D47-4A40-408D-B15A-32D5318EAB4C}"/>
          </ac:spMkLst>
        </pc:spChg>
        <pc:spChg chg="mod">
          <ac:chgData name="Xin Zhang (FA Talent)" userId="474f572f-8271-4f60-858e-cee871e0aec6" providerId="ADAL" clId="{56D9CAB1-939B-4CD9-BAD3-99E3AAE3AA44}" dt="2022-01-27T04:55:22.249" v="5960" actId="947"/>
          <ac:spMkLst>
            <pc:docMk/>
            <pc:sldMk cId="46366535" sldId="2145704615"/>
            <ac:spMk id="315" creationId="{85344796-ABAE-4D8E-A2CA-88FF24EB63CA}"/>
          </ac:spMkLst>
        </pc:spChg>
        <pc:spChg chg="mod">
          <ac:chgData name="Xin Zhang (FA Talent)" userId="474f572f-8271-4f60-858e-cee871e0aec6" providerId="ADAL" clId="{56D9CAB1-939B-4CD9-BAD3-99E3AAE3AA44}" dt="2022-01-27T04:55:22.330" v="6002" actId="947"/>
          <ac:spMkLst>
            <pc:docMk/>
            <pc:sldMk cId="46366535" sldId="2145704615"/>
            <ac:spMk id="316" creationId="{69F3B9D0-49E6-4362-9278-3681D4DBA509}"/>
          </ac:spMkLst>
        </pc:spChg>
        <pc:spChg chg="mod">
          <ac:chgData name="Xin Zhang (FA Talent)" userId="474f572f-8271-4f60-858e-cee871e0aec6" providerId="ADAL" clId="{56D9CAB1-939B-4CD9-BAD3-99E3AAE3AA44}" dt="2022-01-27T04:55:22.385" v="6035" actId="947"/>
          <ac:spMkLst>
            <pc:docMk/>
            <pc:sldMk cId="46366535" sldId="2145704615"/>
            <ac:spMk id="317" creationId="{F7A2C70B-E617-4F4A-B21E-FC7E65F528F5}"/>
          </ac:spMkLst>
        </pc:spChg>
        <pc:spChg chg="mod">
          <ac:chgData name="Xin Zhang (FA Talent)" userId="474f572f-8271-4f60-858e-cee871e0aec6" providerId="ADAL" clId="{56D9CAB1-939B-4CD9-BAD3-99E3AAE3AA44}" dt="2022-01-27T04:55:22.241" v="5956" actId="947"/>
          <ac:spMkLst>
            <pc:docMk/>
            <pc:sldMk cId="46366535" sldId="2145704615"/>
            <ac:spMk id="319" creationId="{255FB9CB-81EC-4A9E-99A2-F2F3058F33F2}"/>
          </ac:spMkLst>
        </pc:spChg>
        <pc:spChg chg="mod">
          <ac:chgData name="Xin Zhang (FA Talent)" userId="474f572f-8271-4f60-858e-cee871e0aec6" providerId="ADAL" clId="{56D9CAB1-939B-4CD9-BAD3-99E3AAE3AA44}" dt="2022-01-27T04:55:22.323" v="5999" actId="947"/>
          <ac:spMkLst>
            <pc:docMk/>
            <pc:sldMk cId="46366535" sldId="2145704615"/>
            <ac:spMk id="320" creationId="{CC98A1FE-ACCE-42BA-BAC2-DF2422B262D5}"/>
          </ac:spMkLst>
        </pc:spChg>
        <pc:spChg chg="mod">
          <ac:chgData name="Xin Zhang (FA Talent)" userId="474f572f-8271-4f60-858e-cee871e0aec6" providerId="ADAL" clId="{56D9CAB1-939B-4CD9-BAD3-99E3AAE3AA44}" dt="2022-01-27T04:55:22.379" v="6030" actId="947"/>
          <ac:spMkLst>
            <pc:docMk/>
            <pc:sldMk cId="46366535" sldId="2145704615"/>
            <ac:spMk id="321" creationId="{D21942C2-548F-4C9C-A3A2-E4C48D44B6DD}"/>
          </ac:spMkLst>
        </pc:spChg>
        <pc:spChg chg="mod">
          <ac:chgData name="Xin Zhang (FA Talent)" userId="474f572f-8271-4f60-858e-cee871e0aec6" providerId="ADAL" clId="{56D9CAB1-939B-4CD9-BAD3-99E3AAE3AA44}" dt="2022-01-27T04:55:22.249" v="5961" actId="947"/>
          <ac:spMkLst>
            <pc:docMk/>
            <pc:sldMk cId="46366535" sldId="2145704615"/>
            <ac:spMk id="323" creationId="{29BA1E01-8E27-44B5-97B3-4B214D82E270}"/>
          </ac:spMkLst>
        </pc:spChg>
        <pc:spChg chg="mod">
          <ac:chgData name="Xin Zhang (FA Talent)" userId="474f572f-8271-4f60-858e-cee871e0aec6" providerId="ADAL" clId="{56D9CAB1-939B-4CD9-BAD3-99E3AAE3AA44}" dt="2022-01-27T04:55:22.324" v="6000" actId="947"/>
          <ac:spMkLst>
            <pc:docMk/>
            <pc:sldMk cId="46366535" sldId="2145704615"/>
            <ac:spMk id="324" creationId="{B77D8175-F32A-40FB-838C-1A0237CFC046}"/>
          </ac:spMkLst>
        </pc:spChg>
        <pc:spChg chg="mod">
          <ac:chgData name="Xin Zhang (FA Talent)" userId="474f572f-8271-4f60-858e-cee871e0aec6" providerId="ADAL" clId="{56D9CAB1-939B-4CD9-BAD3-99E3AAE3AA44}" dt="2022-01-27T04:55:22.377" v="6027" actId="947"/>
          <ac:spMkLst>
            <pc:docMk/>
            <pc:sldMk cId="46366535" sldId="2145704615"/>
            <ac:spMk id="325" creationId="{B725BF6B-0424-45E4-965C-5B29E4BBB4D9}"/>
          </ac:spMkLst>
        </pc:spChg>
        <pc:spChg chg="mod">
          <ac:chgData name="Xin Zhang (FA Talent)" userId="474f572f-8271-4f60-858e-cee871e0aec6" providerId="ADAL" clId="{56D9CAB1-939B-4CD9-BAD3-99E3AAE3AA44}" dt="2022-01-27T04:55:22.127" v="5915" actId="947"/>
          <ac:spMkLst>
            <pc:docMk/>
            <pc:sldMk cId="46366535" sldId="2145704615"/>
            <ac:spMk id="327" creationId="{B444B3CF-6244-418D-A46B-FAB16EACA91B}"/>
          </ac:spMkLst>
        </pc:spChg>
        <pc:spChg chg="mod">
          <ac:chgData name="Xin Zhang (FA Talent)" userId="474f572f-8271-4f60-858e-cee871e0aec6" providerId="ADAL" clId="{56D9CAB1-939B-4CD9-BAD3-99E3AAE3AA44}" dt="2022-01-27T04:55:22.131" v="5919" actId="947"/>
          <ac:spMkLst>
            <pc:docMk/>
            <pc:sldMk cId="46366535" sldId="2145704615"/>
            <ac:spMk id="328" creationId="{9B0D9AD4-0244-4345-AF55-CC7C7CADBF89}"/>
          </ac:spMkLst>
        </pc:spChg>
      </pc:sldChg>
      <pc:sldChg chg="modSp mod">
        <pc:chgData name="Xin Zhang (FA Talent)" userId="474f572f-8271-4f60-858e-cee871e0aec6" providerId="ADAL" clId="{56D9CAB1-939B-4CD9-BAD3-99E3AAE3AA44}" dt="2022-01-27T05:00:03.154" v="6055" actId="20577"/>
        <pc:sldMkLst>
          <pc:docMk/>
          <pc:sldMk cId="3561107743" sldId="2145704623"/>
        </pc:sldMkLst>
        <pc:spChg chg="mod">
          <ac:chgData name="Xin Zhang (FA Talent)" userId="474f572f-8271-4f60-858e-cee871e0aec6" providerId="ADAL" clId="{56D9CAB1-939B-4CD9-BAD3-99E3AAE3AA44}" dt="2022-01-27T04:55:21.514" v="5660" actId="947"/>
          <ac:spMkLst>
            <pc:docMk/>
            <pc:sldMk cId="3561107743" sldId="2145704623"/>
            <ac:spMk id="6" creationId="{24BBCE2D-B17D-456E-82A5-436DA2D94FD0}"/>
          </ac:spMkLst>
        </pc:spChg>
        <pc:spChg chg="mod">
          <ac:chgData name="Xin Zhang (FA Talent)" userId="474f572f-8271-4f60-858e-cee871e0aec6" providerId="ADAL" clId="{56D9CAB1-939B-4CD9-BAD3-99E3AAE3AA44}" dt="2022-01-27T04:55:21.513" v="5659" actId="947"/>
          <ac:spMkLst>
            <pc:docMk/>
            <pc:sldMk cId="3561107743" sldId="2145704623"/>
            <ac:spMk id="7" creationId="{C8CA89F6-75ED-4A44-BA07-DAEF10772F3C}"/>
          </ac:spMkLst>
        </pc:spChg>
        <pc:spChg chg="mod">
          <ac:chgData name="Xin Zhang (FA Talent)" userId="474f572f-8271-4f60-858e-cee871e0aec6" providerId="ADAL" clId="{56D9CAB1-939B-4CD9-BAD3-99E3AAE3AA44}" dt="2022-01-27T04:59:54.716" v="6043" actId="113"/>
          <ac:spMkLst>
            <pc:docMk/>
            <pc:sldMk cId="3561107743" sldId="2145704623"/>
            <ac:spMk id="150" creationId="{A259BB44-F42B-4BEC-9CD0-39E59D3DAE7C}"/>
          </ac:spMkLst>
        </pc:spChg>
        <pc:spChg chg="mod">
          <ac:chgData name="Xin Zhang (FA Talent)" userId="474f572f-8271-4f60-858e-cee871e0aec6" providerId="ADAL" clId="{56D9CAB1-939B-4CD9-BAD3-99E3AAE3AA44}" dt="2022-01-27T05:00:03.154" v="6055" actId="20577"/>
          <ac:spMkLst>
            <pc:docMk/>
            <pc:sldMk cId="3561107743" sldId="2145704623"/>
            <ac:spMk id="151" creationId="{BABAA594-38DB-4965-9408-71DEA61E4725}"/>
          </ac:spMkLst>
        </pc:spChg>
        <pc:spChg chg="mod">
          <ac:chgData name="Xin Zhang (FA Talent)" userId="474f572f-8271-4f60-858e-cee871e0aec6" providerId="ADAL" clId="{56D9CAB1-939B-4CD9-BAD3-99E3AAE3AA44}" dt="2022-01-27T04:55:21.515" v="5661" actId="947"/>
          <ac:spMkLst>
            <pc:docMk/>
            <pc:sldMk cId="3561107743" sldId="2145704623"/>
            <ac:spMk id="152" creationId="{2F08E3B6-E0DA-4B78-B0D6-42B96DEF52A8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31.161" v="6036" actId="113"/>
        <pc:sldMkLst>
          <pc:docMk/>
          <pc:sldMk cId="713981481" sldId="2145704627"/>
        </pc:sldMkLst>
        <pc:spChg chg="mod">
          <ac:chgData name="Xin Zhang (FA Talent)" userId="474f572f-8271-4f60-858e-cee871e0aec6" providerId="ADAL" clId="{56D9CAB1-939B-4CD9-BAD3-99E3AAE3AA44}" dt="2022-01-27T04:55:14.092" v="3048" actId="947"/>
          <ac:spMkLst>
            <pc:docMk/>
            <pc:sldMk cId="713981481" sldId="2145704627"/>
            <ac:spMk id="46" creationId="{E25D9B79-1764-4DCB-88F7-1B8E2726845C}"/>
          </ac:spMkLst>
        </pc:spChg>
        <pc:spChg chg="mod">
          <ac:chgData name="Xin Zhang (FA Talent)" userId="474f572f-8271-4f60-858e-cee871e0aec6" providerId="ADAL" clId="{56D9CAB1-939B-4CD9-BAD3-99E3AAE3AA44}" dt="2022-01-27T04:55:14.094" v="3050" actId="947"/>
          <ac:spMkLst>
            <pc:docMk/>
            <pc:sldMk cId="713981481" sldId="2145704627"/>
            <ac:spMk id="170" creationId="{F49DF2ED-09E1-4359-A98E-85EFB33310B3}"/>
          </ac:spMkLst>
        </pc:spChg>
        <pc:spChg chg="mod">
          <ac:chgData name="Xin Zhang (FA Talent)" userId="474f572f-8271-4f60-858e-cee871e0aec6" providerId="ADAL" clId="{56D9CAB1-939B-4CD9-BAD3-99E3AAE3AA44}" dt="2022-01-27T04:55:14.031" v="3027" actId="947"/>
          <ac:spMkLst>
            <pc:docMk/>
            <pc:sldMk cId="713981481" sldId="2145704627"/>
            <ac:spMk id="172" creationId="{F65159A6-3DE7-4DCA-AFDC-D904A64AFEAE}"/>
          </ac:spMkLst>
        </pc:spChg>
        <pc:spChg chg="mod">
          <ac:chgData name="Xin Zhang (FA Talent)" userId="474f572f-8271-4f60-858e-cee871e0aec6" providerId="ADAL" clId="{56D9CAB1-939B-4CD9-BAD3-99E3AAE3AA44}" dt="2022-01-27T04:55:14.093" v="3049" actId="947"/>
          <ac:spMkLst>
            <pc:docMk/>
            <pc:sldMk cId="713981481" sldId="2145704627"/>
            <ac:spMk id="173" creationId="{509F1C69-E11A-43BA-B25B-83EF6D59AF0C}"/>
          </ac:spMkLst>
        </pc:spChg>
        <pc:spChg chg="mod">
          <ac:chgData name="Xin Zhang (FA Talent)" userId="474f572f-8271-4f60-858e-cee871e0aec6" providerId="ADAL" clId="{56D9CAB1-939B-4CD9-BAD3-99E3AAE3AA44}" dt="2022-01-27T04:55:31.161" v="6036" actId="113"/>
          <ac:spMkLst>
            <pc:docMk/>
            <pc:sldMk cId="713981481" sldId="2145704627"/>
            <ac:spMk id="175" creationId="{53611598-1CF2-4CE0-A26C-0EA8647CD649}"/>
          </ac:spMkLst>
        </pc:spChg>
        <pc:spChg chg="mod">
          <ac:chgData name="Xin Zhang (FA Talent)" userId="474f572f-8271-4f60-858e-cee871e0aec6" providerId="ADAL" clId="{56D9CAB1-939B-4CD9-BAD3-99E3AAE3AA44}" dt="2022-01-27T04:55:14.090" v="3046" actId="947"/>
          <ac:spMkLst>
            <pc:docMk/>
            <pc:sldMk cId="713981481" sldId="2145704627"/>
            <ac:spMk id="176" creationId="{5D4D5155-DE89-48F9-A67E-ECA1744BB20E}"/>
          </ac:spMkLst>
        </pc:spChg>
        <pc:spChg chg="mod">
          <ac:chgData name="Xin Zhang (FA Talent)" userId="474f572f-8271-4f60-858e-cee871e0aec6" providerId="ADAL" clId="{56D9CAB1-939B-4CD9-BAD3-99E3AAE3AA44}" dt="2022-01-27T04:55:14.091" v="3047" actId="947"/>
          <ac:spMkLst>
            <pc:docMk/>
            <pc:sldMk cId="713981481" sldId="2145704627"/>
            <ac:spMk id="277" creationId="{823810D8-7FF4-43F3-9013-D8DF9C67AD5A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4.944" v="3415" actId="947"/>
        <pc:sldMkLst>
          <pc:docMk/>
          <pc:sldMk cId="2900973137" sldId="2145704628"/>
        </pc:sldMkLst>
        <pc:spChg chg="mod">
          <ac:chgData name="Xin Zhang (FA Talent)" userId="474f572f-8271-4f60-858e-cee871e0aec6" providerId="ADAL" clId="{56D9CAB1-939B-4CD9-BAD3-99E3AAE3AA44}" dt="2022-01-27T04:55:14.934" v="3404" actId="947"/>
          <ac:spMkLst>
            <pc:docMk/>
            <pc:sldMk cId="2900973137" sldId="2145704628"/>
            <ac:spMk id="2" creationId="{D8318213-72C4-4888-A8D3-97D639985544}"/>
          </ac:spMkLst>
        </pc:spChg>
        <pc:spChg chg="mod">
          <ac:chgData name="Xin Zhang (FA Talent)" userId="474f572f-8271-4f60-858e-cee871e0aec6" providerId="ADAL" clId="{56D9CAB1-939B-4CD9-BAD3-99E3AAE3AA44}" dt="2022-01-27T04:55:14.944" v="3415" actId="947"/>
          <ac:spMkLst>
            <pc:docMk/>
            <pc:sldMk cId="2900973137" sldId="2145704628"/>
            <ac:spMk id="3" creationId="{28C5FAC0-6E46-4210-AFEC-332A38438BD4}"/>
          </ac:spMkLst>
        </pc:spChg>
        <pc:spChg chg="mod">
          <ac:chgData name="Xin Zhang (FA Talent)" userId="474f572f-8271-4f60-858e-cee871e0aec6" providerId="ADAL" clId="{56D9CAB1-939B-4CD9-BAD3-99E3AAE3AA44}" dt="2022-01-27T04:55:14.750" v="3339" actId="947"/>
          <ac:spMkLst>
            <pc:docMk/>
            <pc:sldMk cId="2900973137" sldId="2145704628"/>
            <ac:spMk id="22" creationId="{965051D2-F856-47F8-A189-A537DA15F5B6}"/>
          </ac:spMkLst>
        </pc:spChg>
        <pc:spChg chg="mod">
          <ac:chgData name="Xin Zhang (FA Talent)" userId="474f572f-8271-4f60-858e-cee871e0aec6" providerId="ADAL" clId="{56D9CAB1-939B-4CD9-BAD3-99E3AAE3AA44}" dt="2022-01-27T04:55:14.939" v="3410" actId="947"/>
          <ac:spMkLst>
            <pc:docMk/>
            <pc:sldMk cId="2900973137" sldId="2145704628"/>
            <ac:spMk id="32" creationId="{8BCC7B09-C44E-49B2-87A6-5517FB8D8279}"/>
          </ac:spMkLst>
        </pc:spChg>
        <pc:spChg chg="mod">
          <ac:chgData name="Xin Zhang (FA Talent)" userId="474f572f-8271-4f60-858e-cee871e0aec6" providerId="ADAL" clId="{56D9CAB1-939B-4CD9-BAD3-99E3AAE3AA44}" dt="2022-01-27T04:55:14.938" v="3408" actId="947"/>
          <ac:spMkLst>
            <pc:docMk/>
            <pc:sldMk cId="2900973137" sldId="2145704628"/>
            <ac:spMk id="38" creationId="{880C57B9-532E-4236-9B9A-9775090338D8}"/>
          </ac:spMkLst>
        </pc:spChg>
        <pc:spChg chg="mod">
          <ac:chgData name="Xin Zhang (FA Talent)" userId="474f572f-8271-4f60-858e-cee871e0aec6" providerId="ADAL" clId="{56D9CAB1-939B-4CD9-BAD3-99E3AAE3AA44}" dt="2022-01-27T04:55:14.942" v="3413" actId="947"/>
          <ac:spMkLst>
            <pc:docMk/>
            <pc:sldMk cId="2900973137" sldId="2145704628"/>
            <ac:spMk id="58" creationId="{80948BAB-4AED-445B-9DAF-6892B640DCED}"/>
          </ac:spMkLst>
        </pc:spChg>
        <pc:spChg chg="mod">
          <ac:chgData name="Xin Zhang (FA Talent)" userId="474f572f-8271-4f60-858e-cee871e0aec6" providerId="ADAL" clId="{56D9CAB1-939B-4CD9-BAD3-99E3AAE3AA44}" dt="2022-01-27T04:55:14.931" v="3401" actId="947"/>
          <ac:spMkLst>
            <pc:docMk/>
            <pc:sldMk cId="2900973137" sldId="2145704628"/>
            <ac:spMk id="60" creationId="{4A4C329B-BD4F-48D7-96F4-D6A2A1B7B047}"/>
          </ac:spMkLst>
        </pc:spChg>
        <pc:spChg chg="mod">
          <ac:chgData name="Xin Zhang (FA Talent)" userId="474f572f-8271-4f60-858e-cee871e0aec6" providerId="ADAL" clId="{56D9CAB1-939B-4CD9-BAD3-99E3AAE3AA44}" dt="2022-01-27T04:55:14.930" v="3400" actId="947"/>
          <ac:spMkLst>
            <pc:docMk/>
            <pc:sldMk cId="2900973137" sldId="2145704628"/>
            <ac:spMk id="61" creationId="{EDC73D09-AB0D-48E5-9E1B-56DEC4B832B1}"/>
          </ac:spMkLst>
        </pc:spChg>
        <pc:spChg chg="mod">
          <ac:chgData name="Xin Zhang (FA Talent)" userId="474f572f-8271-4f60-858e-cee871e0aec6" providerId="ADAL" clId="{56D9CAB1-939B-4CD9-BAD3-99E3AAE3AA44}" dt="2022-01-27T04:55:14.756" v="3343" actId="947"/>
          <ac:spMkLst>
            <pc:docMk/>
            <pc:sldMk cId="2900973137" sldId="2145704628"/>
            <ac:spMk id="63" creationId="{13D868DB-F09C-42B0-829E-530CB1C0E169}"/>
          </ac:spMkLst>
        </pc:spChg>
        <pc:spChg chg="mod">
          <ac:chgData name="Xin Zhang (FA Talent)" userId="474f572f-8271-4f60-858e-cee871e0aec6" providerId="ADAL" clId="{56D9CAB1-939B-4CD9-BAD3-99E3AAE3AA44}" dt="2022-01-27T04:55:14.939" v="3409" actId="947"/>
          <ac:spMkLst>
            <pc:docMk/>
            <pc:sldMk cId="2900973137" sldId="2145704628"/>
            <ac:spMk id="64" creationId="{A5F0559D-7439-4BB9-BE53-C3A130D2D048}"/>
          </ac:spMkLst>
        </pc:spChg>
        <pc:spChg chg="mod">
          <ac:chgData name="Xin Zhang (FA Talent)" userId="474f572f-8271-4f60-858e-cee871e0aec6" providerId="ADAL" clId="{56D9CAB1-939B-4CD9-BAD3-99E3AAE3AA44}" dt="2022-01-27T04:55:14.943" v="3414" actId="947"/>
          <ac:spMkLst>
            <pc:docMk/>
            <pc:sldMk cId="2900973137" sldId="2145704628"/>
            <ac:spMk id="65" creationId="{59F34981-32CF-4417-99FB-185D1E895ED1}"/>
          </ac:spMkLst>
        </pc:spChg>
        <pc:spChg chg="mod">
          <ac:chgData name="Xin Zhang (FA Talent)" userId="474f572f-8271-4f60-858e-cee871e0aec6" providerId="ADAL" clId="{56D9CAB1-939B-4CD9-BAD3-99E3AAE3AA44}" dt="2022-01-27T04:55:14.759" v="3347" actId="947"/>
          <ac:spMkLst>
            <pc:docMk/>
            <pc:sldMk cId="2900973137" sldId="2145704628"/>
            <ac:spMk id="66" creationId="{10EFFA94-D274-4083-AB8E-6C084D3D8414}"/>
          </ac:spMkLst>
        </pc:spChg>
        <pc:spChg chg="mod">
          <ac:chgData name="Xin Zhang (FA Talent)" userId="474f572f-8271-4f60-858e-cee871e0aec6" providerId="ADAL" clId="{56D9CAB1-939B-4CD9-BAD3-99E3AAE3AA44}" dt="2022-01-27T04:55:14.932" v="3402" actId="947"/>
          <ac:spMkLst>
            <pc:docMk/>
            <pc:sldMk cId="2900973137" sldId="2145704628"/>
            <ac:spMk id="67" creationId="{D80F9A0F-04C1-48D3-A2BB-9C24C2C2DA37}"/>
          </ac:spMkLst>
        </pc:spChg>
        <pc:spChg chg="mod">
          <ac:chgData name="Xin Zhang (FA Talent)" userId="474f572f-8271-4f60-858e-cee871e0aec6" providerId="ADAL" clId="{56D9CAB1-939B-4CD9-BAD3-99E3AAE3AA44}" dt="2022-01-27T04:55:14.763" v="3351" actId="947"/>
          <ac:spMkLst>
            <pc:docMk/>
            <pc:sldMk cId="2900973137" sldId="2145704628"/>
            <ac:spMk id="69" creationId="{829CB063-1F2F-4DE4-9B89-C91F1A860C7C}"/>
          </ac:spMkLst>
        </pc:spChg>
        <pc:spChg chg="mod">
          <ac:chgData name="Xin Zhang (FA Talent)" userId="474f572f-8271-4f60-858e-cee871e0aec6" providerId="ADAL" clId="{56D9CAB1-939B-4CD9-BAD3-99E3AAE3AA44}" dt="2022-01-27T04:55:14.925" v="3395" actId="947"/>
          <ac:spMkLst>
            <pc:docMk/>
            <pc:sldMk cId="2900973137" sldId="2145704628"/>
            <ac:spMk id="72" creationId="{AADB8751-6AC6-4883-A56B-31334596695A}"/>
          </ac:spMkLst>
        </pc:spChg>
        <pc:spChg chg="mod">
          <ac:chgData name="Xin Zhang (FA Talent)" userId="474f572f-8271-4f60-858e-cee871e0aec6" providerId="ADAL" clId="{56D9CAB1-939B-4CD9-BAD3-99E3AAE3AA44}" dt="2022-01-27T04:55:14.940" v="3411" actId="947"/>
          <ac:spMkLst>
            <pc:docMk/>
            <pc:sldMk cId="2900973137" sldId="2145704628"/>
            <ac:spMk id="75" creationId="{F405AC01-D9B2-4E7B-BF9F-BB8D1BEAF1D6}"/>
          </ac:spMkLst>
        </pc:spChg>
        <pc:spChg chg="mod">
          <ac:chgData name="Xin Zhang (FA Talent)" userId="474f572f-8271-4f60-858e-cee871e0aec6" providerId="ADAL" clId="{56D9CAB1-939B-4CD9-BAD3-99E3AAE3AA44}" dt="2022-01-27T04:55:14.906" v="3387" actId="947"/>
          <ac:spMkLst>
            <pc:docMk/>
            <pc:sldMk cId="2900973137" sldId="2145704628"/>
            <ac:spMk id="77" creationId="{FEB31738-1F31-48C3-9190-C43CBA8B5682}"/>
          </ac:spMkLst>
        </pc:spChg>
        <pc:spChg chg="mod">
          <ac:chgData name="Xin Zhang (FA Talent)" userId="474f572f-8271-4f60-858e-cee871e0aec6" providerId="ADAL" clId="{56D9CAB1-939B-4CD9-BAD3-99E3AAE3AA44}" dt="2022-01-27T04:55:14.933" v="3403" actId="947"/>
          <ac:spMkLst>
            <pc:docMk/>
            <pc:sldMk cId="2900973137" sldId="2145704628"/>
            <ac:spMk id="90" creationId="{0FC0C9E3-D7C0-480E-96AC-059CC7E277D4}"/>
          </ac:spMkLst>
        </pc:spChg>
        <pc:spChg chg="mod">
          <ac:chgData name="Xin Zhang (FA Talent)" userId="474f572f-8271-4f60-858e-cee871e0aec6" providerId="ADAL" clId="{56D9CAB1-939B-4CD9-BAD3-99E3AAE3AA44}" dt="2022-01-27T04:55:14.935" v="3405" actId="947"/>
          <ac:spMkLst>
            <pc:docMk/>
            <pc:sldMk cId="2900973137" sldId="2145704628"/>
            <ac:spMk id="109" creationId="{5E892406-8732-4B52-935F-3B1284DBA7DA}"/>
          </ac:spMkLst>
        </pc:spChg>
        <pc:spChg chg="mod">
          <ac:chgData name="Xin Zhang (FA Talent)" userId="474f572f-8271-4f60-858e-cee871e0aec6" providerId="ADAL" clId="{56D9CAB1-939B-4CD9-BAD3-99E3AAE3AA44}" dt="2022-01-27T04:55:14.937" v="3407" actId="947"/>
          <ac:spMkLst>
            <pc:docMk/>
            <pc:sldMk cId="2900973137" sldId="2145704628"/>
            <ac:spMk id="116" creationId="{05850422-3173-4F99-9F75-E2DD47E4CA29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20.912" v="5467" actId="947"/>
        <pc:sldMkLst>
          <pc:docMk/>
          <pc:sldMk cId="633342421" sldId="2145704633"/>
        </pc:sldMkLst>
        <pc:spChg chg="mod">
          <ac:chgData name="Xin Zhang (FA Talent)" userId="474f572f-8271-4f60-858e-cee871e0aec6" providerId="ADAL" clId="{56D9CAB1-939B-4CD9-BAD3-99E3AAE3AA44}" dt="2022-01-27T04:55:20.909" v="5464" actId="947"/>
          <ac:spMkLst>
            <pc:docMk/>
            <pc:sldMk cId="633342421" sldId="2145704633"/>
            <ac:spMk id="13" creationId="{FFFD9216-7B0E-428C-8A0E-7C2C4F5FB794}"/>
          </ac:spMkLst>
        </pc:spChg>
        <pc:spChg chg="mod">
          <ac:chgData name="Xin Zhang (FA Talent)" userId="474f572f-8271-4f60-858e-cee871e0aec6" providerId="ADAL" clId="{56D9CAB1-939B-4CD9-BAD3-99E3AAE3AA44}" dt="2022-01-27T04:55:20.826" v="5439" actId="947"/>
          <ac:spMkLst>
            <pc:docMk/>
            <pc:sldMk cId="633342421" sldId="2145704633"/>
            <ac:spMk id="26" creationId="{BEE0D039-9586-49D6-9DEA-E069C9FD03F8}"/>
          </ac:spMkLst>
        </pc:spChg>
        <pc:spChg chg="mod">
          <ac:chgData name="Xin Zhang (FA Talent)" userId="474f572f-8271-4f60-858e-cee871e0aec6" providerId="ADAL" clId="{56D9CAB1-939B-4CD9-BAD3-99E3AAE3AA44}" dt="2022-01-27T04:55:20.912" v="5466" actId="947"/>
          <ac:spMkLst>
            <pc:docMk/>
            <pc:sldMk cId="633342421" sldId="2145704633"/>
            <ac:spMk id="36" creationId="{A09706C2-FFA3-42CD-A141-F81B8CCF2BFE}"/>
          </ac:spMkLst>
        </pc:spChg>
        <pc:spChg chg="mod">
          <ac:chgData name="Xin Zhang (FA Talent)" userId="474f572f-8271-4f60-858e-cee871e0aec6" providerId="ADAL" clId="{56D9CAB1-939B-4CD9-BAD3-99E3AAE3AA44}" dt="2022-01-27T04:55:20.906" v="5462" actId="947"/>
          <ac:spMkLst>
            <pc:docMk/>
            <pc:sldMk cId="633342421" sldId="2145704633"/>
            <ac:spMk id="37" creationId="{A68B06CD-F929-4BEC-826C-271051E5BD18}"/>
          </ac:spMkLst>
        </pc:spChg>
        <pc:spChg chg="mod">
          <ac:chgData name="Xin Zhang (FA Talent)" userId="474f572f-8271-4f60-858e-cee871e0aec6" providerId="ADAL" clId="{56D9CAB1-939B-4CD9-BAD3-99E3AAE3AA44}" dt="2022-01-27T04:55:20.911" v="5465" actId="947"/>
          <ac:spMkLst>
            <pc:docMk/>
            <pc:sldMk cId="633342421" sldId="2145704633"/>
            <ac:spMk id="38" creationId="{04166C02-0B8C-43B9-864A-76C74F2BAA18}"/>
          </ac:spMkLst>
        </pc:spChg>
        <pc:spChg chg="mod">
          <ac:chgData name="Xin Zhang (FA Talent)" userId="474f572f-8271-4f60-858e-cee871e0aec6" providerId="ADAL" clId="{56D9CAB1-939B-4CD9-BAD3-99E3AAE3AA44}" dt="2022-01-27T04:55:20.912" v="5467" actId="947"/>
          <ac:spMkLst>
            <pc:docMk/>
            <pc:sldMk cId="633342421" sldId="2145704633"/>
            <ac:spMk id="41" creationId="{9CD70D9C-60E3-44FE-8A6D-DBEC91CEFEE4}"/>
          </ac:spMkLst>
        </pc:spChg>
        <pc:spChg chg="mod">
          <ac:chgData name="Xin Zhang (FA Talent)" userId="474f572f-8271-4f60-858e-cee871e0aec6" providerId="ADAL" clId="{56D9CAB1-939B-4CD9-BAD3-99E3AAE3AA44}" dt="2022-01-27T04:55:20.904" v="5461" actId="947"/>
          <ac:spMkLst>
            <pc:docMk/>
            <pc:sldMk cId="633342421" sldId="2145704633"/>
            <ac:spMk id="62" creationId="{40979E77-E3A5-458B-AA98-3998739B4C27}"/>
          </ac:spMkLst>
        </pc:spChg>
        <pc:spChg chg="mod">
          <ac:chgData name="Xin Zhang (FA Talent)" userId="474f572f-8271-4f60-858e-cee871e0aec6" providerId="ADAL" clId="{56D9CAB1-939B-4CD9-BAD3-99E3AAE3AA44}" dt="2022-01-27T04:55:20.907" v="5463" actId="947"/>
          <ac:spMkLst>
            <pc:docMk/>
            <pc:sldMk cId="633342421" sldId="2145704633"/>
            <ac:spMk id="63" creationId="{E9AFA3DF-C271-4011-889A-F86C78A982BA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21.057" v="5515" actId="947"/>
        <pc:sldMkLst>
          <pc:docMk/>
          <pc:sldMk cId="2646210874" sldId="2145704634"/>
        </pc:sldMkLst>
        <pc:spChg chg="mod">
          <ac:chgData name="Xin Zhang (FA Talent)" userId="474f572f-8271-4f60-858e-cee871e0aec6" providerId="ADAL" clId="{56D9CAB1-939B-4CD9-BAD3-99E3AAE3AA44}" dt="2022-01-27T04:55:21.054" v="5513" actId="947"/>
          <ac:spMkLst>
            <pc:docMk/>
            <pc:sldMk cId="2646210874" sldId="2145704634"/>
            <ac:spMk id="25" creationId="{D125DDF2-9290-49AE-8957-B19C91F1A0E6}"/>
          </ac:spMkLst>
        </pc:spChg>
        <pc:spChg chg="mod">
          <ac:chgData name="Xin Zhang (FA Talent)" userId="474f572f-8271-4f60-858e-cee871e0aec6" providerId="ADAL" clId="{56D9CAB1-939B-4CD9-BAD3-99E3AAE3AA44}" dt="2022-01-27T04:55:21.042" v="5504" actId="947"/>
          <ac:spMkLst>
            <pc:docMk/>
            <pc:sldMk cId="2646210874" sldId="2145704634"/>
            <ac:spMk id="26" creationId="{B03E4F85-D5FB-4044-8529-A1735887EB76}"/>
          </ac:spMkLst>
        </pc:spChg>
        <pc:spChg chg="mod">
          <ac:chgData name="Xin Zhang (FA Talent)" userId="474f572f-8271-4f60-858e-cee871e0aec6" providerId="ADAL" clId="{56D9CAB1-939B-4CD9-BAD3-99E3AAE3AA44}" dt="2022-01-27T04:55:21.056" v="5514" actId="947"/>
          <ac:spMkLst>
            <pc:docMk/>
            <pc:sldMk cId="2646210874" sldId="2145704634"/>
            <ac:spMk id="222" creationId="{1BF04DB5-47C2-40A0-ADEC-34969F62404A}"/>
          </ac:spMkLst>
        </pc:spChg>
        <pc:spChg chg="mod">
          <ac:chgData name="Xin Zhang (FA Talent)" userId="474f572f-8271-4f60-858e-cee871e0aec6" providerId="ADAL" clId="{56D9CAB1-939B-4CD9-BAD3-99E3AAE3AA44}" dt="2022-01-27T04:55:20.926" v="5471" actId="947"/>
          <ac:spMkLst>
            <pc:docMk/>
            <pc:sldMk cId="2646210874" sldId="2145704634"/>
            <ac:spMk id="224" creationId="{10626523-5A4D-436C-9ED0-97E7DAC4FBB7}"/>
          </ac:spMkLst>
        </pc:spChg>
        <pc:spChg chg="mod">
          <ac:chgData name="Xin Zhang (FA Talent)" userId="474f572f-8271-4f60-858e-cee871e0aec6" providerId="ADAL" clId="{56D9CAB1-939B-4CD9-BAD3-99E3AAE3AA44}" dt="2022-01-27T04:55:21.034" v="5499" actId="947"/>
          <ac:spMkLst>
            <pc:docMk/>
            <pc:sldMk cId="2646210874" sldId="2145704634"/>
            <ac:spMk id="229" creationId="{4DD39865-9911-432B-B4B4-AB7F522951D4}"/>
          </ac:spMkLst>
        </pc:spChg>
        <pc:spChg chg="mod">
          <ac:chgData name="Xin Zhang (FA Talent)" userId="474f572f-8271-4f60-858e-cee871e0aec6" providerId="ADAL" clId="{56D9CAB1-939B-4CD9-BAD3-99E3AAE3AA44}" dt="2022-01-27T04:55:21.057" v="5515" actId="947"/>
          <ac:spMkLst>
            <pc:docMk/>
            <pc:sldMk cId="2646210874" sldId="2145704634"/>
            <ac:spMk id="231" creationId="{590F5B95-4D4C-4370-9E2D-FC3ABDA443F6}"/>
          </ac:spMkLst>
        </pc:spChg>
        <pc:spChg chg="mod">
          <ac:chgData name="Xin Zhang (FA Talent)" userId="474f572f-8271-4f60-858e-cee871e0aec6" providerId="ADAL" clId="{56D9CAB1-939B-4CD9-BAD3-99E3AAE3AA44}" dt="2022-01-27T04:55:21.050" v="5509" actId="947"/>
          <ac:spMkLst>
            <pc:docMk/>
            <pc:sldMk cId="2646210874" sldId="2145704634"/>
            <ac:spMk id="235" creationId="{0981F43B-47E2-4157-8CD4-0DA4957FD3D1}"/>
          </ac:spMkLst>
        </pc:spChg>
        <pc:spChg chg="mod">
          <ac:chgData name="Xin Zhang (FA Talent)" userId="474f572f-8271-4f60-858e-cee871e0aec6" providerId="ADAL" clId="{56D9CAB1-939B-4CD9-BAD3-99E3AAE3AA44}" dt="2022-01-27T04:55:21.051" v="5510" actId="947"/>
          <ac:spMkLst>
            <pc:docMk/>
            <pc:sldMk cId="2646210874" sldId="2145704634"/>
            <ac:spMk id="258" creationId="{3DED62F3-FE0B-462A-B9B4-D78EF3D83572}"/>
          </ac:spMkLst>
        </pc:spChg>
        <pc:spChg chg="mod">
          <ac:chgData name="Xin Zhang (FA Talent)" userId="474f572f-8271-4f60-858e-cee871e0aec6" providerId="ADAL" clId="{56D9CAB1-939B-4CD9-BAD3-99E3AAE3AA44}" dt="2022-01-27T04:55:21.040" v="5502" actId="947"/>
          <ac:spMkLst>
            <pc:docMk/>
            <pc:sldMk cId="2646210874" sldId="2145704634"/>
            <ac:spMk id="268" creationId="{5806A8BE-0E69-4D5F-866D-CB6CB90A4842}"/>
          </ac:spMkLst>
        </pc:spChg>
        <pc:spChg chg="mod">
          <ac:chgData name="Xin Zhang (FA Talent)" userId="474f572f-8271-4f60-858e-cee871e0aec6" providerId="ADAL" clId="{56D9CAB1-939B-4CD9-BAD3-99E3AAE3AA44}" dt="2022-01-27T04:55:21.053" v="5512" actId="947"/>
          <ac:spMkLst>
            <pc:docMk/>
            <pc:sldMk cId="2646210874" sldId="2145704634"/>
            <ac:spMk id="286" creationId="{C6037BA9-51B2-4975-A159-BAC5915F7E97}"/>
          </ac:spMkLst>
        </pc:spChg>
        <pc:spChg chg="mod">
          <ac:chgData name="Xin Zhang (FA Talent)" userId="474f572f-8271-4f60-858e-cee871e0aec6" providerId="ADAL" clId="{56D9CAB1-939B-4CD9-BAD3-99E3AAE3AA44}" dt="2022-01-27T04:55:21.044" v="5506" actId="947"/>
          <ac:spMkLst>
            <pc:docMk/>
            <pc:sldMk cId="2646210874" sldId="2145704634"/>
            <ac:spMk id="304" creationId="{9D65862A-6DDB-4BEE-BB24-69CDE7CDAC65}"/>
          </ac:spMkLst>
        </pc:spChg>
        <pc:spChg chg="mod">
          <ac:chgData name="Xin Zhang (FA Talent)" userId="474f572f-8271-4f60-858e-cee871e0aec6" providerId="ADAL" clId="{56D9CAB1-939B-4CD9-BAD3-99E3AAE3AA44}" dt="2022-01-27T04:55:21.045" v="5507" actId="947"/>
          <ac:spMkLst>
            <pc:docMk/>
            <pc:sldMk cId="2646210874" sldId="2145704634"/>
            <ac:spMk id="305" creationId="{1085106A-0CA0-428B-910D-D0669CB26732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6.294" v="3987" actId="947"/>
        <pc:sldMkLst>
          <pc:docMk/>
          <pc:sldMk cId="1663530239" sldId="2145704635"/>
        </pc:sldMkLst>
        <pc:spChg chg="mod">
          <ac:chgData name="Xin Zhang (FA Talent)" userId="474f572f-8271-4f60-858e-cee871e0aec6" providerId="ADAL" clId="{56D9CAB1-939B-4CD9-BAD3-99E3AAE3AA44}" dt="2022-01-27T04:55:16.031" v="3843" actId="947"/>
          <ac:spMkLst>
            <pc:docMk/>
            <pc:sldMk cId="1663530239" sldId="2145704635"/>
            <ac:spMk id="4" creationId="{80EC4C88-4D07-45FA-BFDF-1E2B517F197F}"/>
          </ac:spMkLst>
        </pc:spChg>
        <pc:spChg chg="mod">
          <ac:chgData name="Xin Zhang (FA Talent)" userId="474f572f-8271-4f60-858e-cee871e0aec6" providerId="ADAL" clId="{56D9CAB1-939B-4CD9-BAD3-99E3AAE3AA44}" dt="2022-01-27T04:55:16.289" v="3982" actId="947"/>
          <ac:spMkLst>
            <pc:docMk/>
            <pc:sldMk cId="1663530239" sldId="2145704635"/>
            <ac:spMk id="6" creationId="{83D35251-BF54-445C-B340-123054FE6362}"/>
          </ac:spMkLst>
        </pc:spChg>
        <pc:spChg chg="mod">
          <ac:chgData name="Xin Zhang (FA Talent)" userId="474f572f-8271-4f60-858e-cee871e0aec6" providerId="ADAL" clId="{56D9CAB1-939B-4CD9-BAD3-99E3AAE3AA44}" dt="2022-01-27T04:55:16.035" v="3847" actId="947"/>
          <ac:spMkLst>
            <pc:docMk/>
            <pc:sldMk cId="1663530239" sldId="2145704635"/>
            <ac:spMk id="7" creationId="{CC3D824E-A6F1-426C-A72B-FFE787287A1F}"/>
          </ac:spMkLst>
        </pc:spChg>
        <pc:spChg chg="mod">
          <ac:chgData name="Xin Zhang (FA Talent)" userId="474f572f-8271-4f60-858e-cee871e0aec6" providerId="ADAL" clId="{56D9CAB1-939B-4CD9-BAD3-99E3AAE3AA44}" dt="2022-01-27T04:55:16.293" v="3984" actId="947"/>
          <ac:spMkLst>
            <pc:docMk/>
            <pc:sldMk cId="1663530239" sldId="2145704635"/>
            <ac:spMk id="8" creationId="{1FD7D312-4779-4DC7-8C68-89503C955136}"/>
          </ac:spMkLst>
        </pc:spChg>
        <pc:spChg chg="mod">
          <ac:chgData name="Xin Zhang (FA Talent)" userId="474f572f-8271-4f60-858e-cee871e0aec6" providerId="ADAL" clId="{56D9CAB1-939B-4CD9-BAD3-99E3AAE3AA44}" dt="2022-01-27T04:55:16.265" v="3963" actId="947"/>
          <ac:spMkLst>
            <pc:docMk/>
            <pc:sldMk cId="1663530239" sldId="2145704635"/>
            <ac:spMk id="9" creationId="{B4A30036-4996-49B6-AA7D-51D084FD8DB4}"/>
          </ac:spMkLst>
        </pc:spChg>
        <pc:spChg chg="mod">
          <ac:chgData name="Xin Zhang (FA Talent)" userId="474f572f-8271-4f60-858e-cee871e0aec6" providerId="ADAL" clId="{56D9CAB1-939B-4CD9-BAD3-99E3AAE3AA44}" dt="2022-01-27T04:55:16.039" v="3851" actId="947"/>
          <ac:spMkLst>
            <pc:docMk/>
            <pc:sldMk cId="1663530239" sldId="2145704635"/>
            <ac:spMk id="10" creationId="{71A0CBC6-3459-4721-8430-64F8FD0748B1}"/>
          </ac:spMkLst>
        </pc:spChg>
        <pc:spChg chg="mod">
          <ac:chgData name="Xin Zhang (FA Talent)" userId="474f572f-8271-4f60-858e-cee871e0aec6" providerId="ADAL" clId="{56D9CAB1-939B-4CD9-BAD3-99E3AAE3AA44}" dt="2022-01-27T04:55:16.277" v="3970" actId="947"/>
          <ac:spMkLst>
            <pc:docMk/>
            <pc:sldMk cId="1663530239" sldId="2145704635"/>
            <ac:spMk id="11" creationId="{C9D62D3A-138F-41CD-B9AA-275F2C1F51E7}"/>
          </ac:spMkLst>
        </pc:spChg>
        <pc:spChg chg="mod">
          <ac:chgData name="Xin Zhang (FA Talent)" userId="474f572f-8271-4f60-858e-cee871e0aec6" providerId="ADAL" clId="{56D9CAB1-939B-4CD9-BAD3-99E3AAE3AA44}" dt="2022-01-27T04:55:16.043" v="3855" actId="947"/>
          <ac:spMkLst>
            <pc:docMk/>
            <pc:sldMk cId="1663530239" sldId="2145704635"/>
            <ac:spMk id="18" creationId="{DF75E6A4-0C8F-4B8F-84AD-325EC0D19657}"/>
          </ac:spMkLst>
        </pc:spChg>
        <pc:spChg chg="mod">
          <ac:chgData name="Xin Zhang (FA Talent)" userId="474f572f-8271-4f60-858e-cee871e0aec6" providerId="ADAL" clId="{56D9CAB1-939B-4CD9-BAD3-99E3AAE3AA44}" dt="2022-01-27T04:55:16.288" v="3980" actId="947"/>
          <ac:spMkLst>
            <pc:docMk/>
            <pc:sldMk cId="1663530239" sldId="2145704635"/>
            <ac:spMk id="19" creationId="{DA86EB7A-AB0A-4D27-B382-C4E9033A2A57}"/>
          </ac:spMkLst>
        </pc:spChg>
        <pc:spChg chg="mod">
          <ac:chgData name="Xin Zhang (FA Talent)" userId="474f572f-8271-4f60-858e-cee871e0aec6" providerId="ADAL" clId="{56D9CAB1-939B-4CD9-BAD3-99E3AAE3AA44}" dt="2022-01-27T04:55:16.288" v="3981" actId="947"/>
          <ac:spMkLst>
            <pc:docMk/>
            <pc:sldMk cId="1663530239" sldId="2145704635"/>
            <ac:spMk id="20" creationId="{E1D80795-8053-40EF-993B-4A7E29846DA7}"/>
          </ac:spMkLst>
        </pc:spChg>
        <pc:spChg chg="mod">
          <ac:chgData name="Xin Zhang (FA Talent)" userId="474f572f-8271-4f60-858e-cee871e0aec6" providerId="ADAL" clId="{56D9CAB1-939B-4CD9-BAD3-99E3AAE3AA44}" dt="2022-01-27T04:55:16.047" v="3859" actId="947"/>
          <ac:spMkLst>
            <pc:docMk/>
            <pc:sldMk cId="1663530239" sldId="2145704635"/>
            <ac:spMk id="24" creationId="{32CA9940-2AD5-4F52-B7D5-A63BDB829A35}"/>
          </ac:spMkLst>
        </pc:spChg>
        <pc:spChg chg="mod">
          <ac:chgData name="Xin Zhang (FA Talent)" userId="474f572f-8271-4f60-858e-cee871e0aec6" providerId="ADAL" clId="{56D9CAB1-939B-4CD9-BAD3-99E3AAE3AA44}" dt="2022-01-27T04:55:16.259" v="3958" actId="947"/>
          <ac:spMkLst>
            <pc:docMk/>
            <pc:sldMk cId="1663530239" sldId="2145704635"/>
            <ac:spMk id="28" creationId="{5D7D61A5-23DB-4E0A-B5B4-852963336C46}"/>
          </ac:spMkLst>
        </pc:spChg>
        <pc:spChg chg="mod">
          <ac:chgData name="Xin Zhang (FA Talent)" userId="474f572f-8271-4f60-858e-cee871e0aec6" providerId="ADAL" clId="{56D9CAB1-939B-4CD9-BAD3-99E3AAE3AA44}" dt="2022-01-27T04:55:16.269" v="3966" actId="947"/>
          <ac:spMkLst>
            <pc:docMk/>
            <pc:sldMk cId="1663530239" sldId="2145704635"/>
            <ac:spMk id="29" creationId="{8AB96895-2E97-4513-8830-82D73E0D1323}"/>
          </ac:spMkLst>
        </pc:spChg>
        <pc:spChg chg="mod">
          <ac:chgData name="Xin Zhang (FA Talent)" userId="474f572f-8271-4f60-858e-cee871e0aec6" providerId="ADAL" clId="{56D9CAB1-939B-4CD9-BAD3-99E3AAE3AA44}" dt="2022-01-27T04:55:16.051" v="3863" actId="947"/>
          <ac:spMkLst>
            <pc:docMk/>
            <pc:sldMk cId="1663530239" sldId="2145704635"/>
            <ac:spMk id="31" creationId="{737A3C63-1FF7-4230-84AA-F76CE782DEDA}"/>
          </ac:spMkLst>
        </pc:spChg>
        <pc:spChg chg="mod">
          <ac:chgData name="Xin Zhang (FA Talent)" userId="474f572f-8271-4f60-858e-cee871e0aec6" providerId="ADAL" clId="{56D9CAB1-939B-4CD9-BAD3-99E3AAE3AA44}" dt="2022-01-27T04:55:16.261" v="3960" actId="947"/>
          <ac:spMkLst>
            <pc:docMk/>
            <pc:sldMk cId="1663530239" sldId="2145704635"/>
            <ac:spMk id="32" creationId="{85A74977-5725-4477-B862-D6F387C6896F}"/>
          </ac:spMkLst>
        </pc:spChg>
        <pc:spChg chg="mod">
          <ac:chgData name="Xin Zhang (FA Talent)" userId="474f572f-8271-4f60-858e-cee871e0aec6" providerId="ADAL" clId="{56D9CAB1-939B-4CD9-BAD3-99E3AAE3AA44}" dt="2022-01-27T04:55:16.280" v="3973" actId="947"/>
          <ac:spMkLst>
            <pc:docMk/>
            <pc:sldMk cId="1663530239" sldId="2145704635"/>
            <ac:spMk id="34" creationId="{8A917724-FCD6-43A3-B7A3-B8E17003421A}"/>
          </ac:spMkLst>
        </pc:spChg>
        <pc:spChg chg="mod">
          <ac:chgData name="Xin Zhang (FA Talent)" userId="474f572f-8271-4f60-858e-cee871e0aec6" providerId="ADAL" clId="{56D9CAB1-939B-4CD9-BAD3-99E3AAE3AA44}" dt="2022-01-27T04:55:16.055" v="3867" actId="947"/>
          <ac:spMkLst>
            <pc:docMk/>
            <pc:sldMk cId="1663530239" sldId="2145704635"/>
            <ac:spMk id="35" creationId="{012D4B51-7865-4EF6-9793-7F6D4A8179C1}"/>
          </ac:spMkLst>
        </pc:spChg>
        <pc:spChg chg="mod">
          <ac:chgData name="Xin Zhang (FA Talent)" userId="474f572f-8271-4f60-858e-cee871e0aec6" providerId="ADAL" clId="{56D9CAB1-939B-4CD9-BAD3-99E3AAE3AA44}" dt="2022-01-27T04:55:16.287" v="3979" actId="947"/>
          <ac:spMkLst>
            <pc:docMk/>
            <pc:sldMk cId="1663530239" sldId="2145704635"/>
            <ac:spMk id="37" creationId="{CA12A1A8-3381-4505-B6C3-105A151EC068}"/>
          </ac:spMkLst>
        </pc:spChg>
        <pc:spChg chg="mod">
          <ac:chgData name="Xin Zhang (FA Talent)" userId="474f572f-8271-4f60-858e-cee871e0aec6" providerId="ADAL" clId="{56D9CAB1-939B-4CD9-BAD3-99E3AAE3AA44}" dt="2022-01-27T04:55:16.294" v="3986" actId="947"/>
          <ac:spMkLst>
            <pc:docMk/>
            <pc:sldMk cId="1663530239" sldId="2145704635"/>
            <ac:spMk id="38" creationId="{E5379549-0B59-4FC7-894D-FD31E7648264}"/>
          </ac:spMkLst>
        </pc:spChg>
        <pc:spChg chg="mod">
          <ac:chgData name="Xin Zhang (FA Talent)" userId="474f572f-8271-4f60-858e-cee871e0aec6" providerId="ADAL" clId="{56D9CAB1-939B-4CD9-BAD3-99E3AAE3AA44}" dt="2022-01-27T04:55:16.293" v="3985" actId="947"/>
          <ac:spMkLst>
            <pc:docMk/>
            <pc:sldMk cId="1663530239" sldId="2145704635"/>
            <ac:spMk id="53" creationId="{619BC764-03C7-45EA-BA78-BEA81ABB76B7}"/>
          </ac:spMkLst>
        </pc:spChg>
        <pc:spChg chg="mod">
          <ac:chgData name="Xin Zhang (FA Talent)" userId="474f572f-8271-4f60-858e-cee871e0aec6" providerId="ADAL" clId="{56D9CAB1-939B-4CD9-BAD3-99E3AAE3AA44}" dt="2022-01-27T04:55:16.290" v="3983" actId="947"/>
          <ac:spMkLst>
            <pc:docMk/>
            <pc:sldMk cId="1663530239" sldId="2145704635"/>
            <ac:spMk id="54" creationId="{8A3781DF-3526-4476-8ADE-C3D620BBFF86}"/>
          </ac:spMkLst>
        </pc:spChg>
        <pc:spChg chg="mod">
          <ac:chgData name="Xin Zhang (FA Talent)" userId="474f572f-8271-4f60-858e-cee871e0aec6" providerId="ADAL" clId="{56D9CAB1-939B-4CD9-BAD3-99E3AAE3AA44}" dt="2022-01-27T04:55:16.294" v="3987" actId="947"/>
          <ac:spMkLst>
            <pc:docMk/>
            <pc:sldMk cId="1663530239" sldId="2145704635"/>
            <ac:spMk id="55" creationId="{A7299BD1-96E8-40C9-B26F-A4B3D6FF86DF}"/>
          </ac:spMkLst>
        </pc:spChg>
        <pc:spChg chg="mod">
          <ac:chgData name="Xin Zhang (FA Talent)" userId="474f572f-8271-4f60-858e-cee871e0aec6" providerId="ADAL" clId="{56D9CAB1-939B-4CD9-BAD3-99E3AAE3AA44}" dt="2022-01-27T04:55:16.064" v="3875" actId="947"/>
          <ac:spMkLst>
            <pc:docMk/>
            <pc:sldMk cId="1663530239" sldId="2145704635"/>
            <ac:spMk id="56" creationId="{FCB413A0-C33D-4542-BEA6-8A7838C0D63B}"/>
          </ac:spMkLst>
        </pc:spChg>
        <pc:spChg chg="mod">
          <ac:chgData name="Xin Zhang (FA Talent)" userId="474f572f-8271-4f60-858e-cee871e0aec6" providerId="ADAL" clId="{56D9CAB1-939B-4CD9-BAD3-99E3AAE3AA44}" dt="2022-01-27T04:55:16.059" v="3871" actId="947"/>
          <ac:spMkLst>
            <pc:docMk/>
            <pc:sldMk cId="1663530239" sldId="2145704635"/>
            <ac:spMk id="57" creationId="{726E1804-E296-4970-A884-E7DE3BA28FA1}"/>
          </ac:spMkLst>
        </pc:spChg>
        <pc:spChg chg="mod">
          <ac:chgData name="Xin Zhang (FA Talent)" userId="474f572f-8271-4f60-858e-cee871e0aec6" providerId="ADAL" clId="{56D9CAB1-939B-4CD9-BAD3-99E3AAE3AA44}" dt="2022-01-27T04:55:16.257" v="3957" actId="947"/>
          <ac:spMkLst>
            <pc:docMk/>
            <pc:sldMk cId="1663530239" sldId="2145704635"/>
            <ac:spMk id="58" creationId="{EBBC3C54-68DB-4563-BC2F-FE7332080275}"/>
          </ac:spMkLst>
        </pc:spChg>
        <pc:spChg chg="mod">
          <ac:chgData name="Xin Zhang (FA Talent)" userId="474f572f-8271-4f60-858e-cee871e0aec6" providerId="ADAL" clId="{56D9CAB1-939B-4CD9-BAD3-99E3AAE3AA44}" dt="2022-01-27T04:55:16.068" v="3879" actId="947"/>
          <ac:spMkLst>
            <pc:docMk/>
            <pc:sldMk cId="1663530239" sldId="2145704635"/>
            <ac:spMk id="60" creationId="{81A70E62-2831-449E-B616-21C9BE3D81E6}"/>
          </ac:spMkLst>
        </pc:spChg>
        <pc:spChg chg="mod">
          <ac:chgData name="Xin Zhang (FA Talent)" userId="474f572f-8271-4f60-858e-cee871e0aec6" providerId="ADAL" clId="{56D9CAB1-939B-4CD9-BAD3-99E3AAE3AA44}" dt="2022-01-27T04:55:16.279" v="3972" actId="947"/>
          <ac:spMkLst>
            <pc:docMk/>
            <pc:sldMk cId="1663530239" sldId="2145704635"/>
            <ac:spMk id="62" creationId="{B9928714-97BD-4BA4-9CCE-0501F2B4F77F}"/>
          </ac:spMkLst>
        </pc:spChg>
        <pc:spChg chg="mod">
          <ac:chgData name="Xin Zhang (FA Talent)" userId="474f572f-8271-4f60-858e-cee871e0aec6" providerId="ADAL" clId="{56D9CAB1-939B-4CD9-BAD3-99E3AAE3AA44}" dt="2022-01-27T04:55:16.281" v="3974" actId="947"/>
          <ac:spMkLst>
            <pc:docMk/>
            <pc:sldMk cId="1663530239" sldId="2145704635"/>
            <ac:spMk id="79" creationId="{0A46A497-DC6D-4234-A77A-366B22A203FA}"/>
          </ac:spMkLst>
        </pc:spChg>
        <pc:spChg chg="mod">
          <ac:chgData name="Xin Zhang (FA Talent)" userId="474f572f-8271-4f60-858e-cee871e0aec6" providerId="ADAL" clId="{56D9CAB1-939B-4CD9-BAD3-99E3AAE3AA44}" dt="2022-01-27T04:55:16.092" v="3903" actId="947"/>
          <ac:spMkLst>
            <pc:docMk/>
            <pc:sldMk cId="1663530239" sldId="2145704635"/>
            <ac:spMk id="80" creationId="{F4557CC0-D1C4-43D1-B680-FEF7CEC9E2B3}"/>
          </ac:spMkLst>
        </pc:spChg>
        <pc:spChg chg="mod">
          <ac:chgData name="Xin Zhang (FA Talent)" userId="474f572f-8271-4f60-858e-cee871e0aec6" providerId="ADAL" clId="{56D9CAB1-939B-4CD9-BAD3-99E3AAE3AA44}" dt="2022-01-27T04:55:16.084" v="3895" actId="947"/>
          <ac:spMkLst>
            <pc:docMk/>
            <pc:sldMk cId="1663530239" sldId="2145704635"/>
            <ac:spMk id="81" creationId="{875A2010-203B-4038-94D7-BAB482308106}"/>
          </ac:spMkLst>
        </pc:spChg>
        <pc:spChg chg="mod">
          <ac:chgData name="Xin Zhang (FA Talent)" userId="474f572f-8271-4f60-858e-cee871e0aec6" providerId="ADAL" clId="{56D9CAB1-939B-4CD9-BAD3-99E3AAE3AA44}" dt="2022-01-27T04:55:16.088" v="3899" actId="947"/>
          <ac:spMkLst>
            <pc:docMk/>
            <pc:sldMk cId="1663530239" sldId="2145704635"/>
            <ac:spMk id="82" creationId="{ACE9B02A-A447-4012-A15D-EE54BBBF9B44}"/>
          </ac:spMkLst>
        </pc:spChg>
        <pc:spChg chg="mod">
          <ac:chgData name="Xin Zhang (FA Talent)" userId="474f572f-8271-4f60-858e-cee871e0aec6" providerId="ADAL" clId="{56D9CAB1-939B-4CD9-BAD3-99E3AAE3AA44}" dt="2022-01-27T04:55:16.080" v="3891" actId="947"/>
          <ac:spMkLst>
            <pc:docMk/>
            <pc:sldMk cId="1663530239" sldId="2145704635"/>
            <ac:spMk id="83" creationId="{CEA2A75F-14C3-4A63-A16C-E4E53DA721FC}"/>
          </ac:spMkLst>
        </pc:spChg>
        <pc:spChg chg="mod">
          <ac:chgData name="Xin Zhang (FA Talent)" userId="474f572f-8271-4f60-858e-cee871e0aec6" providerId="ADAL" clId="{56D9CAB1-939B-4CD9-BAD3-99E3AAE3AA44}" dt="2022-01-27T04:55:16.278" v="3971" actId="947"/>
          <ac:spMkLst>
            <pc:docMk/>
            <pc:sldMk cId="1663530239" sldId="2145704635"/>
            <ac:spMk id="84" creationId="{F5D2A95D-ECDA-4F0E-87E2-DBB4F2F73347}"/>
          </ac:spMkLst>
        </pc:spChg>
        <pc:spChg chg="mod">
          <ac:chgData name="Xin Zhang (FA Talent)" userId="474f572f-8271-4f60-858e-cee871e0aec6" providerId="ADAL" clId="{56D9CAB1-939B-4CD9-BAD3-99E3AAE3AA44}" dt="2022-01-27T04:55:16.275" v="3969" actId="947"/>
          <ac:spMkLst>
            <pc:docMk/>
            <pc:sldMk cId="1663530239" sldId="2145704635"/>
            <ac:spMk id="85" creationId="{A3F29701-F817-4301-9B91-57A370C986FF}"/>
          </ac:spMkLst>
        </pc:spChg>
        <pc:spChg chg="mod">
          <ac:chgData name="Xin Zhang (FA Talent)" userId="474f572f-8271-4f60-858e-cee871e0aec6" providerId="ADAL" clId="{56D9CAB1-939B-4CD9-BAD3-99E3AAE3AA44}" dt="2022-01-27T04:55:16.076" v="3887" actId="947"/>
          <ac:spMkLst>
            <pc:docMk/>
            <pc:sldMk cId="1663530239" sldId="2145704635"/>
            <ac:spMk id="86" creationId="{A0A3B184-E0A4-4FC6-8784-2D2FE0C76736}"/>
          </ac:spMkLst>
        </pc:spChg>
        <pc:spChg chg="mod">
          <ac:chgData name="Xin Zhang (FA Talent)" userId="474f572f-8271-4f60-858e-cee871e0aec6" providerId="ADAL" clId="{56D9CAB1-939B-4CD9-BAD3-99E3AAE3AA44}" dt="2022-01-27T04:55:16.273" v="3968" actId="947"/>
          <ac:spMkLst>
            <pc:docMk/>
            <pc:sldMk cId="1663530239" sldId="2145704635"/>
            <ac:spMk id="87" creationId="{0784156B-D666-4D20-9757-098777F82D1F}"/>
          </ac:spMkLst>
        </pc:spChg>
        <pc:spChg chg="mod">
          <ac:chgData name="Xin Zhang (FA Talent)" userId="474f572f-8271-4f60-858e-cee871e0aec6" providerId="ADAL" clId="{56D9CAB1-939B-4CD9-BAD3-99E3AAE3AA44}" dt="2022-01-27T04:55:16.072" v="3883" actId="947"/>
          <ac:spMkLst>
            <pc:docMk/>
            <pc:sldMk cId="1663530239" sldId="2145704635"/>
            <ac:spMk id="88" creationId="{A7A13B83-8EA0-4DE8-8F2C-949E0B3A20DA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8.436" v="4867" actId="947"/>
        <pc:sldMkLst>
          <pc:docMk/>
          <pc:sldMk cId="2211938940" sldId="2145704637"/>
        </pc:sldMkLst>
        <pc:spChg chg="mod">
          <ac:chgData name="Xin Zhang (FA Talent)" userId="474f572f-8271-4f60-858e-cee871e0aec6" providerId="ADAL" clId="{56D9CAB1-939B-4CD9-BAD3-99E3AAE3AA44}" dt="2022-01-27T04:55:18.343" v="4827" actId="947"/>
          <ac:spMkLst>
            <pc:docMk/>
            <pc:sldMk cId="2211938940" sldId="2145704637"/>
            <ac:spMk id="2" creationId="{A4A64CF1-CB62-494E-B6AF-DEFC90AE0FD5}"/>
          </ac:spMkLst>
        </pc:spChg>
        <pc:spChg chg="mod">
          <ac:chgData name="Xin Zhang (FA Talent)" userId="474f572f-8271-4f60-858e-cee871e0aec6" providerId="ADAL" clId="{56D9CAB1-939B-4CD9-BAD3-99E3AAE3AA44}" dt="2022-01-27T04:55:18.426" v="4859" actId="947"/>
          <ac:spMkLst>
            <pc:docMk/>
            <pc:sldMk cId="2211938940" sldId="2145704637"/>
            <ac:spMk id="21" creationId="{0D5AF67E-D13B-4359-B3B6-A07349977C82}"/>
          </ac:spMkLst>
        </pc:spChg>
        <pc:spChg chg="mod">
          <ac:chgData name="Xin Zhang (FA Talent)" userId="474f572f-8271-4f60-858e-cee871e0aec6" providerId="ADAL" clId="{56D9CAB1-939B-4CD9-BAD3-99E3AAE3AA44}" dt="2022-01-27T04:55:18.435" v="4866" actId="947"/>
          <ac:spMkLst>
            <pc:docMk/>
            <pc:sldMk cId="2211938940" sldId="2145704637"/>
            <ac:spMk id="22" creationId="{8269B278-808D-43F9-ADD4-942D98F50925}"/>
          </ac:spMkLst>
        </pc:spChg>
        <pc:spChg chg="mod">
          <ac:chgData name="Xin Zhang (FA Talent)" userId="474f572f-8271-4f60-858e-cee871e0aec6" providerId="ADAL" clId="{56D9CAB1-939B-4CD9-BAD3-99E3AAE3AA44}" dt="2022-01-27T04:55:18.424" v="4857" actId="947"/>
          <ac:spMkLst>
            <pc:docMk/>
            <pc:sldMk cId="2211938940" sldId="2145704637"/>
            <ac:spMk id="23" creationId="{2843449D-ABF7-4663-808D-D97CC5A146A7}"/>
          </ac:spMkLst>
        </pc:spChg>
        <pc:spChg chg="mod">
          <ac:chgData name="Xin Zhang (FA Talent)" userId="474f572f-8271-4f60-858e-cee871e0aec6" providerId="ADAL" clId="{56D9CAB1-939B-4CD9-BAD3-99E3AAE3AA44}" dt="2022-01-27T04:55:18.430" v="4863" actId="947"/>
          <ac:spMkLst>
            <pc:docMk/>
            <pc:sldMk cId="2211938940" sldId="2145704637"/>
            <ac:spMk id="24" creationId="{FFA6FA61-EE48-4AC5-9387-1B6F5D3F958D}"/>
          </ac:spMkLst>
        </pc:spChg>
        <pc:spChg chg="mod">
          <ac:chgData name="Xin Zhang (FA Talent)" userId="474f572f-8271-4f60-858e-cee871e0aec6" providerId="ADAL" clId="{56D9CAB1-939B-4CD9-BAD3-99E3AAE3AA44}" dt="2022-01-27T04:55:18.434" v="4865" actId="947"/>
          <ac:spMkLst>
            <pc:docMk/>
            <pc:sldMk cId="2211938940" sldId="2145704637"/>
            <ac:spMk id="25" creationId="{B8D13F41-F737-43A2-8400-76FAC5359FF8}"/>
          </ac:spMkLst>
        </pc:spChg>
        <pc:spChg chg="mod">
          <ac:chgData name="Xin Zhang (FA Talent)" userId="474f572f-8271-4f60-858e-cee871e0aec6" providerId="ADAL" clId="{56D9CAB1-939B-4CD9-BAD3-99E3AAE3AA44}" dt="2022-01-27T04:55:18.416" v="4851" actId="947"/>
          <ac:spMkLst>
            <pc:docMk/>
            <pc:sldMk cId="2211938940" sldId="2145704637"/>
            <ac:spMk id="26" creationId="{6DF92BBA-F448-49B0-AA7C-66FD2B7F4B24}"/>
          </ac:spMkLst>
        </pc:spChg>
        <pc:spChg chg="mod">
          <ac:chgData name="Xin Zhang (FA Talent)" userId="474f572f-8271-4f60-858e-cee871e0aec6" providerId="ADAL" clId="{56D9CAB1-939B-4CD9-BAD3-99E3AAE3AA44}" dt="2022-01-27T04:55:18.429" v="4862" actId="947"/>
          <ac:spMkLst>
            <pc:docMk/>
            <pc:sldMk cId="2211938940" sldId="2145704637"/>
            <ac:spMk id="29" creationId="{401A1BCE-996D-48C5-8113-C63DBA61E212}"/>
          </ac:spMkLst>
        </pc:spChg>
        <pc:spChg chg="mod">
          <ac:chgData name="Xin Zhang (FA Talent)" userId="474f572f-8271-4f60-858e-cee871e0aec6" providerId="ADAL" clId="{56D9CAB1-939B-4CD9-BAD3-99E3AAE3AA44}" dt="2022-01-27T04:55:18.428" v="4861" actId="947"/>
          <ac:spMkLst>
            <pc:docMk/>
            <pc:sldMk cId="2211938940" sldId="2145704637"/>
            <ac:spMk id="30" creationId="{84D51FAF-3608-4736-9D16-9C99FC4B5BB7}"/>
          </ac:spMkLst>
        </pc:spChg>
        <pc:spChg chg="mod">
          <ac:chgData name="Xin Zhang (FA Talent)" userId="474f572f-8271-4f60-858e-cee871e0aec6" providerId="ADAL" clId="{56D9CAB1-939B-4CD9-BAD3-99E3AAE3AA44}" dt="2022-01-27T04:55:18.432" v="4864" actId="947"/>
          <ac:spMkLst>
            <pc:docMk/>
            <pc:sldMk cId="2211938940" sldId="2145704637"/>
            <ac:spMk id="35" creationId="{F943BE4B-D2F1-4C74-BC49-D8E84AD1F391}"/>
          </ac:spMkLst>
        </pc:spChg>
        <pc:spChg chg="mod">
          <ac:chgData name="Xin Zhang (FA Talent)" userId="474f572f-8271-4f60-858e-cee871e0aec6" providerId="ADAL" clId="{56D9CAB1-939B-4CD9-BAD3-99E3AAE3AA44}" dt="2022-01-27T04:55:18.436" v="4867" actId="947"/>
          <ac:spMkLst>
            <pc:docMk/>
            <pc:sldMk cId="2211938940" sldId="2145704637"/>
            <ac:spMk id="48130" creationId="{D532CF2B-4BFD-4773-95B8-883849718C82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4.580" v="3267" actId="947"/>
        <pc:sldMkLst>
          <pc:docMk/>
          <pc:sldMk cId="428925328" sldId="2145704638"/>
        </pc:sldMkLst>
        <pc:spChg chg="mod">
          <ac:chgData name="Xin Zhang (FA Talent)" userId="474f572f-8271-4f60-858e-cee871e0aec6" providerId="ADAL" clId="{56D9CAB1-939B-4CD9-BAD3-99E3AAE3AA44}" dt="2022-01-27T04:55:14.563" v="3251" actId="947"/>
          <ac:spMkLst>
            <pc:docMk/>
            <pc:sldMk cId="428925328" sldId="2145704638"/>
            <ac:spMk id="2" creationId="{698D61CF-78FC-4D47-85C8-629EE75E884F}"/>
          </ac:spMkLst>
        </pc:spChg>
        <pc:spChg chg="mod">
          <ac:chgData name="Xin Zhang (FA Talent)" userId="474f572f-8271-4f60-858e-cee871e0aec6" providerId="ADAL" clId="{56D9CAB1-939B-4CD9-BAD3-99E3AAE3AA44}" dt="2022-01-27T04:55:14.558" v="3247" actId="947"/>
          <ac:spMkLst>
            <pc:docMk/>
            <pc:sldMk cId="428925328" sldId="2145704638"/>
            <ac:spMk id="4" creationId="{56016334-2791-4B4C-983A-7E40215E61B0}"/>
          </ac:spMkLst>
        </pc:spChg>
        <pc:spChg chg="mod">
          <ac:chgData name="Xin Zhang (FA Talent)" userId="474f572f-8271-4f60-858e-cee871e0aec6" providerId="ADAL" clId="{56D9CAB1-939B-4CD9-BAD3-99E3AAE3AA44}" dt="2022-01-27T04:55:14.549" v="3241" actId="947"/>
          <ac:spMkLst>
            <pc:docMk/>
            <pc:sldMk cId="428925328" sldId="2145704638"/>
            <ac:spMk id="18" creationId="{8E5BB5FE-C053-4EC3-9E3F-77FB03B6129F}"/>
          </ac:spMkLst>
        </pc:spChg>
        <pc:spChg chg="mod">
          <ac:chgData name="Xin Zhang (FA Talent)" userId="474f572f-8271-4f60-858e-cee871e0aec6" providerId="ADAL" clId="{56D9CAB1-939B-4CD9-BAD3-99E3AAE3AA44}" dt="2022-01-27T04:55:14.560" v="3248" actId="947"/>
          <ac:spMkLst>
            <pc:docMk/>
            <pc:sldMk cId="428925328" sldId="2145704638"/>
            <ac:spMk id="19" creationId="{D1355BFB-F65F-467F-8959-E448D7D361DD}"/>
          </ac:spMkLst>
        </pc:spChg>
        <pc:spChg chg="mod">
          <ac:chgData name="Xin Zhang (FA Talent)" userId="474f572f-8271-4f60-858e-cee871e0aec6" providerId="ADAL" clId="{56D9CAB1-939B-4CD9-BAD3-99E3AAE3AA44}" dt="2022-01-27T04:55:14.543" v="3236" actId="947"/>
          <ac:spMkLst>
            <pc:docMk/>
            <pc:sldMk cId="428925328" sldId="2145704638"/>
            <ac:spMk id="20" creationId="{5E288421-2B07-47A3-A1D1-8B522BF09361}"/>
          </ac:spMkLst>
        </pc:spChg>
        <pc:spChg chg="mod">
          <ac:chgData name="Xin Zhang (FA Talent)" userId="474f572f-8271-4f60-858e-cee871e0aec6" providerId="ADAL" clId="{56D9CAB1-939B-4CD9-BAD3-99E3AAE3AA44}" dt="2022-01-27T04:55:14.546" v="3239" actId="947"/>
          <ac:spMkLst>
            <pc:docMk/>
            <pc:sldMk cId="428925328" sldId="2145704638"/>
            <ac:spMk id="21" creationId="{E5D5999C-2D63-4265-931E-00A6ED9F75BF}"/>
          </ac:spMkLst>
        </pc:spChg>
        <pc:spChg chg="mod">
          <ac:chgData name="Xin Zhang (FA Talent)" userId="474f572f-8271-4f60-858e-cee871e0aec6" providerId="ADAL" clId="{56D9CAB1-939B-4CD9-BAD3-99E3AAE3AA44}" dt="2022-01-27T04:55:14.580" v="3267" actId="947"/>
          <ac:spMkLst>
            <pc:docMk/>
            <pc:sldMk cId="428925328" sldId="2145704638"/>
            <ac:spMk id="22" creationId="{BC3C72BF-4876-4189-ADD6-4F06E51DD5F8}"/>
          </ac:spMkLst>
        </pc:spChg>
        <pc:spChg chg="mod">
          <ac:chgData name="Xin Zhang (FA Talent)" userId="474f572f-8271-4f60-858e-cee871e0aec6" providerId="ADAL" clId="{56D9CAB1-939B-4CD9-BAD3-99E3AAE3AA44}" dt="2022-01-27T04:55:14.560" v="3249" actId="947"/>
          <ac:spMkLst>
            <pc:docMk/>
            <pc:sldMk cId="428925328" sldId="2145704638"/>
            <ac:spMk id="24" creationId="{F1C4928F-25C0-4767-A6F3-02D0D269B7E0}"/>
          </ac:spMkLst>
        </pc:spChg>
        <pc:spChg chg="mod">
          <ac:chgData name="Xin Zhang (FA Talent)" userId="474f572f-8271-4f60-858e-cee871e0aec6" providerId="ADAL" clId="{56D9CAB1-939B-4CD9-BAD3-99E3AAE3AA44}" dt="2022-01-27T04:55:14.576" v="3262" actId="947"/>
          <ac:spMkLst>
            <pc:docMk/>
            <pc:sldMk cId="428925328" sldId="2145704638"/>
            <ac:spMk id="25" creationId="{7CB03D49-4CC3-44EA-9FEE-9C4CBB5390AC}"/>
          </ac:spMkLst>
        </pc:spChg>
        <pc:spChg chg="mod">
          <ac:chgData name="Xin Zhang (FA Talent)" userId="474f572f-8271-4f60-858e-cee871e0aec6" providerId="ADAL" clId="{56D9CAB1-939B-4CD9-BAD3-99E3AAE3AA44}" dt="2022-01-27T04:55:14.562" v="3250" actId="947"/>
          <ac:spMkLst>
            <pc:docMk/>
            <pc:sldMk cId="428925328" sldId="2145704638"/>
            <ac:spMk id="28" creationId="{8D72BF9B-BB57-4289-8B39-9C0EB32C0841}"/>
          </ac:spMkLst>
        </pc:spChg>
        <pc:spChg chg="mod">
          <ac:chgData name="Xin Zhang (FA Talent)" userId="474f572f-8271-4f60-858e-cee871e0aec6" providerId="ADAL" clId="{56D9CAB1-939B-4CD9-BAD3-99E3AAE3AA44}" dt="2022-01-27T04:55:14.579" v="3265" actId="947"/>
          <ac:spMkLst>
            <pc:docMk/>
            <pc:sldMk cId="428925328" sldId="2145704638"/>
            <ac:spMk id="29" creationId="{E3E34E8D-7226-435A-9444-85F2133F4A18}"/>
          </ac:spMkLst>
        </pc:spChg>
        <pc:spChg chg="mod">
          <ac:chgData name="Xin Zhang (FA Talent)" userId="474f572f-8271-4f60-858e-cee871e0aec6" providerId="ADAL" clId="{56D9CAB1-939B-4CD9-BAD3-99E3AAE3AA44}" dt="2022-01-27T04:55:14.578" v="3264" actId="947"/>
          <ac:spMkLst>
            <pc:docMk/>
            <pc:sldMk cId="428925328" sldId="2145704638"/>
            <ac:spMk id="30" creationId="{6ED67488-34DA-46E9-8B65-FE91E784B907}"/>
          </ac:spMkLst>
        </pc:spChg>
        <pc:spChg chg="mod">
          <ac:chgData name="Xin Zhang (FA Talent)" userId="474f572f-8271-4f60-858e-cee871e0aec6" providerId="ADAL" clId="{56D9CAB1-939B-4CD9-BAD3-99E3AAE3AA44}" dt="2022-01-27T04:55:14.580" v="3266" actId="947"/>
          <ac:spMkLst>
            <pc:docMk/>
            <pc:sldMk cId="428925328" sldId="2145704638"/>
            <ac:spMk id="31" creationId="{07C04D16-1E79-4EDC-B1E0-B4895DCE922A}"/>
          </ac:spMkLst>
        </pc:spChg>
        <pc:spChg chg="mod">
          <ac:chgData name="Xin Zhang (FA Talent)" userId="474f572f-8271-4f60-858e-cee871e0aec6" providerId="ADAL" clId="{56D9CAB1-939B-4CD9-BAD3-99E3AAE3AA44}" dt="2022-01-27T04:55:14.547" v="3240" actId="947"/>
          <ac:spMkLst>
            <pc:docMk/>
            <pc:sldMk cId="428925328" sldId="2145704638"/>
            <ac:spMk id="32" creationId="{0E5A4933-9735-4CBF-BC55-F8E3CA20EA6D}"/>
          </ac:spMkLst>
        </pc:spChg>
        <pc:spChg chg="mod">
          <ac:chgData name="Xin Zhang (FA Talent)" userId="474f572f-8271-4f60-858e-cee871e0aec6" providerId="ADAL" clId="{56D9CAB1-939B-4CD9-BAD3-99E3AAE3AA44}" dt="2022-01-27T04:55:14.568" v="3256" actId="947"/>
          <ac:spMkLst>
            <pc:docMk/>
            <pc:sldMk cId="428925328" sldId="2145704638"/>
            <ac:spMk id="33" creationId="{D0843D89-BA01-49AF-B432-421BC4372130}"/>
          </ac:spMkLst>
        </pc:spChg>
        <pc:spChg chg="mod">
          <ac:chgData name="Xin Zhang (FA Talent)" userId="474f572f-8271-4f60-858e-cee871e0aec6" providerId="ADAL" clId="{56D9CAB1-939B-4CD9-BAD3-99E3AAE3AA44}" dt="2022-01-27T04:55:14.538" v="3233" actId="947"/>
          <ac:spMkLst>
            <pc:docMk/>
            <pc:sldMk cId="428925328" sldId="2145704638"/>
            <ac:spMk id="34" creationId="{6D9CCAAB-3E65-478A-B275-3D016FC65607}"/>
          </ac:spMkLst>
        </pc:spChg>
        <pc:spChg chg="mod">
          <ac:chgData name="Xin Zhang (FA Talent)" userId="474f572f-8271-4f60-858e-cee871e0aec6" providerId="ADAL" clId="{56D9CAB1-939B-4CD9-BAD3-99E3AAE3AA44}" dt="2022-01-27T04:55:14.556" v="3245" actId="947"/>
          <ac:spMkLst>
            <pc:docMk/>
            <pc:sldMk cId="428925328" sldId="2145704638"/>
            <ac:spMk id="35" creationId="{2C930026-FB91-444B-8EAE-6BDA28551918}"/>
          </ac:spMkLst>
        </pc:spChg>
        <pc:spChg chg="mod">
          <ac:chgData name="Xin Zhang (FA Talent)" userId="474f572f-8271-4f60-858e-cee871e0aec6" providerId="ADAL" clId="{56D9CAB1-939B-4CD9-BAD3-99E3AAE3AA44}" dt="2022-01-27T04:55:14.577" v="3263" actId="947"/>
          <ac:spMkLst>
            <pc:docMk/>
            <pc:sldMk cId="428925328" sldId="2145704638"/>
            <ac:spMk id="36" creationId="{0DAFD3FA-DC45-418C-B810-2522F5BBEA98}"/>
          </ac:spMkLst>
        </pc:spChg>
        <pc:spChg chg="mod">
          <ac:chgData name="Xin Zhang (FA Talent)" userId="474f572f-8271-4f60-858e-cee871e0aec6" providerId="ADAL" clId="{56D9CAB1-939B-4CD9-BAD3-99E3AAE3AA44}" dt="2022-01-27T04:55:14.566" v="3254" actId="947"/>
          <ac:spMkLst>
            <pc:docMk/>
            <pc:sldMk cId="428925328" sldId="2145704638"/>
            <ac:spMk id="37" creationId="{BF304ED9-A884-479A-959E-BF75B78BECFA}"/>
          </ac:spMkLst>
        </pc:spChg>
        <pc:spChg chg="mod">
          <ac:chgData name="Xin Zhang (FA Talent)" userId="474f572f-8271-4f60-858e-cee871e0aec6" providerId="ADAL" clId="{56D9CAB1-939B-4CD9-BAD3-99E3AAE3AA44}" dt="2022-01-27T04:55:14.571" v="3259" actId="947"/>
          <ac:spMkLst>
            <pc:docMk/>
            <pc:sldMk cId="428925328" sldId="2145704638"/>
            <ac:spMk id="38" creationId="{52AACA11-072B-4974-86D9-F94F848EC36E}"/>
          </ac:spMkLst>
        </pc:spChg>
        <pc:spChg chg="mod">
          <ac:chgData name="Xin Zhang (FA Talent)" userId="474f572f-8271-4f60-858e-cee871e0aec6" providerId="ADAL" clId="{56D9CAB1-939B-4CD9-BAD3-99E3AAE3AA44}" dt="2022-01-27T04:55:14.570" v="3258" actId="947"/>
          <ac:spMkLst>
            <pc:docMk/>
            <pc:sldMk cId="428925328" sldId="2145704638"/>
            <ac:spMk id="39" creationId="{9C0F06A4-2A0D-45A9-807B-E8738EAB5889}"/>
          </ac:spMkLst>
        </pc:spChg>
        <pc:spChg chg="mod">
          <ac:chgData name="Xin Zhang (FA Talent)" userId="474f572f-8271-4f60-858e-cee871e0aec6" providerId="ADAL" clId="{56D9CAB1-939B-4CD9-BAD3-99E3AAE3AA44}" dt="2022-01-27T04:55:14.569" v="3257" actId="947"/>
          <ac:spMkLst>
            <pc:docMk/>
            <pc:sldMk cId="428925328" sldId="2145704638"/>
            <ac:spMk id="44" creationId="{7E51A480-4C6E-4697-A5FE-CFF34E539570}"/>
          </ac:spMkLst>
        </pc:spChg>
        <pc:spChg chg="mod">
          <ac:chgData name="Xin Zhang (FA Talent)" userId="474f572f-8271-4f60-858e-cee871e0aec6" providerId="ADAL" clId="{56D9CAB1-939B-4CD9-BAD3-99E3AAE3AA44}" dt="2022-01-27T04:55:14.575" v="3261" actId="947"/>
          <ac:spMkLst>
            <pc:docMk/>
            <pc:sldMk cId="428925328" sldId="2145704638"/>
            <ac:spMk id="45" creationId="{03259F61-C93E-41C8-A3C7-D59CAFEA64A5}"/>
          </ac:spMkLst>
        </pc:spChg>
      </pc:sldChg>
      <pc:sldChg chg="modSp mod">
        <pc:chgData name="Xin Zhang (FA Talent)" userId="474f572f-8271-4f60-858e-cee871e0aec6" providerId="ADAL" clId="{56D9CAB1-939B-4CD9-BAD3-99E3AAE3AA44}" dt="2022-01-27T04:55:17.624" v="4631" actId="947"/>
        <pc:sldMkLst>
          <pc:docMk/>
          <pc:sldMk cId="4240090695" sldId="2145704639"/>
        </pc:sldMkLst>
        <pc:spChg chg="mod">
          <ac:chgData name="Xin Zhang (FA Talent)" userId="474f572f-8271-4f60-858e-cee871e0aec6" providerId="ADAL" clId="{56D9CAB1-939B-4CD9-BAD3-99E3AAE3AA44}" dt="2022-01-27T04:55:17.622" v="4629" actId="947"/>
          <ac:spMkLst>
            <pc:docMk/>
            <pc:sldMk cId="4240090695" sldId="2145704639"/>
            <ac:spMk id="8" creationId="{7A34B4F2-E8F1-418D-802A-75BD6F26ABCE}"/>
          </ac:spMkLst>
        </pc:spChg>
        <pc:spChg chg="mod">
          <ac:chgData name="Xin Zhang (FA Talent)" userId="474f572f-8271-4f60-858e-cee871e0aec6" providerId="ADAL" clId="{56D9CAB1-939B-4CD9-BAD3-99E3AAE3AA44}" dt="2022-01-27T04:55:17.624" v="4631" actId="947"/>
          <ac:spMkLst>
            <pc:docMk/>
            <pc:sldMk cId="4240090695" sldId="2145704639"/>
            <ac:spMk id="10" creationId="{C6912E4E-D06F-44C9-AB5E-773B4C8D5BFE}"/>
          </ac:spMkLst>
        </pc:spChg>
        <pc:spChg chg="mod">
          <ac:chgData name="Xin Zhang (FA Talent)" userId="474f572f-8271-4f60-858e-cee871e0aec6" providerId="ADAL" clId="{56D9CAB1-939B-4CD9-BAD3-99E3AAE3AA44}" dt="2022-01-27T04:55:17.576" v="4615" actId="947"/>
          <ac:spMkLst>
            <pc:docMk/>
            <pc:sldMk cId="4240090695" sldId="2145704639"/>
            <ac:spMk id="12" creationId="{38498770-92D7-429A-B013-23358FBEBE59}"/>
          </ac:spMkLst>
        </pc:spChg>
        <pc:spChg chg="mod">
          <ac:chgData name="Xin Zhang (FA Talent)" userId="474f572f-8271-4f60-858e-cee871e0aec6" providerId="ADAL" clId="{56D9CAB1-939B-4CD9-BAD3-99E3AAE3AA44}" dt="2022-01-27T04:55:17.623" v="4630" actId="947"/>
          <ac:spMkLst>
            <pc:docMk/>
            <pc:sldMk cId="4240090695" sldId="2145704639"/>
            <ac:spMk id="22" creationId="{1D3B269B-1875-4D13-BC20-C3DC626DAC95}"/>
          </ac:spMkLst>
        </pc:spChg>
        <pc:spChg chg="mod">
          <ac:chgData name="Xin Zhang (FA Talent)" userId="474f572f-8271-4f60-858e-cee871e0aec6" providerId="ADAL" clId="{56D9CAB1-939B-4CD9-BAD3-99E3AAE3AA44}" dt="2022-01-27T04:55:17.621" v="4628" actId="947"/>
          <ac:spMkLst>
            <pc:docMk/>
            <pc:sldMk cId="4240090695" sldId="2145704639"/>
            <ac:spMk id="24" creationId="{3B3E6650-B5C2-4DCF-BB44-E221B254232F}"/>
          </ac:spMkLst>
        </pc:spChg>
      </pc:sldChg>
      <pc:sldChg chg="modSp add mod">
        <pc:chgData name="Xin Zhang (FA Talent)" userId="474f572f-8271-4f60-858e-cee871e0aec6" providerId="ADAL" clId="{56D9CAB1-939B-4CD9-BAD3-99E3AAE3AA44}" dt="2022-01-27T05:03:39.341" v="6059"/>
        <pc:sldMkLst>
          <pc:docMk/>
          <pc:sldMk cId="3179033524" sldId="2145704640"/>
        </pc:sldMkLst>
        <pc:spChg chg="mod">
          <ac:chgData name="Xin Zhang (FA Talent)" userId="474f572f-8271-4f60-858e-cee871e0aec6" providerId="ADAL" clId="{56D9CAB1-939B-4CD9-BAD3-99E3AAE3AA44}" dt="2022-01-27T05:03:39.341" v="6059"/>
          <ac:spMkLst>
            <pc:docMk/>
            <pc:sldMk cId="3179033524" sldId="2145704640"/>
            <ac:spMk id="3" creationId="{9AFB47E1-7AF0-204F-89F0-4C0DE2B37BF5}"/>
          </ac:spMkLst>
        </pc:spChg>
      </pc:sldChg>
      <pc:sldMasterChg chg="delSldLayout">
        <pc:chgData name="Xin Zhang (FA Talent)" userId="474f572f-8271-4f60-858e-cee871e0aec6" providerId="ADAL" clId="{56D9CAB1-939B-4CD9-BAD3-99E3AAE3AA44}" dt="2022-01-27T05:03:44.877" v="6060" actId="47"/>
        <pc:sldMasterMkLst>
          <pc:docMk/>
          <pc:sldMasterMk cId="2792948797" sldId="2147483648"/>
        </pc:sldMasterMkLst>
        <pc:sldLayoutChg chg="del">
          <pc:chgData name="Xin Zhang (FA Talent)" userId="474f572f-8271-4f60-858e-cee871e0aec6" providerId="ADAL" clId="{56D9CAB1-939B-4CD9-BAD3-99E3AAE3AA44}" dt="2022-01-27T05:03:44.877" v="6060" actId="47"/>
          <pc:sldLayoutMkLst>
            <pc:docMk/>
            <pc:sldMasterMk cId="2792948797" sldId="2147483648"/>
            <pc:sldLayoutMk cId="2045726038" sldId="214748368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教育</c:v>
                </c:pt>
                <c:pt idx="1">
                  <c:v>建筑工程</c:v>
                </c:pt>
                <c:pt idx="2">
                  <c:v>电子</c:v>
                </c:pt>
                <c:pt idx="3">
                  <c:v>互联网</c:v>
                </c:pt>
                <c:pt idx="4">
                  <c:v>生物工程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10.199999999999999</c:v>
                </c:pt>
                <c:pt idx="1">
                  <c:v>9.43</c:v>
                </c:pt>
                <c:pt idx="2">
                  <c:v>5.37</c:v>
                </c:pt>
                <c:pt idx="3">
                  <c:v>4.4800000000000004</c:v>
                </c:pt>
                <c:pt idx="4">
                  <c:v>3.83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EB-4684-82F6-E58FB3C00A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"/>
        <c:axId val="134650496"/>
        <c:axId val="137187712"/>
      </c:barChart>
      <c:catAx>
        <c:axId val="13465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137187712"/>
        <c:crosses val="autoZero"/>
        <c:auto val="1"/>
        <c:lblAlgn val="ctr"/>
        <c:lblOffset val="100"/>
        <c:noMultiLvlLbl val="0"/>
      </c:catAx>
      <c:valAx>
        <c:axId val="13718771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4650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FD13BF47-7A65-4D51-BD73-26E202628F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19E34E4-248E-4E3E-A2B7-09AA226136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37220-AA83-4DF0-B791-626E5BC04BF5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2022/1/27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1ED65EB-E807-42EC-B15A-D2434BEE2F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078A560-D699-4576-AC2D-5E576DBA4E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F5480-8377-4104-AF6D-AE6A50CD6C1C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7136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298BFF8-D676-436B-8E4D-E37B55DC8CFE}" type="datetimeFigureOut">
              <a:rPr lang="zh-CN" altLang="en-US" smtClean="0"/>
              <a:pPr/>
              <a:t>2022/1/27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738864B-9BB6-4E0F-A582-CF1C274E52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978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02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5">
            <a:extLst>
              <a:ext uri="{FF2B5EF4-FFF2-40B4-BE49-F238E27FC236}">
                <a16:creationId xmlns:a16="http://schemas.microsoft.com/office/drawing/2014/main" id="{CD1A3AFA-547D-4745-A596-2E28D26BBD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49275"/>
            <a:ext cx="4137025" cy="487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ea"/>
                <a:ea typeface="+mj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  <p:sp>
        <p:nvSpPr>
          <p:cNvPr id="5" name="文本占位符 5">
            <a:extLst>
              <a:ext uri="{FF2B5EF4-FFF2-40B4-BE49-F238E27FC236}">
                <a16:creationId xmlns:a16="http://schemas.microsoft.com/office/drawing/2014/main" id="{125D9121-D197-4C8C-999D-C682CB0A24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05476"/>
            <a:ext cx="1508125" cy="265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+mn-ea"/>
                <a:ea typeface="+mn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F09E1AC-7C42-4881-BC6B-A9E20C39E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D5AC015-6DF6-4C55-8BD1-8CE2ECFA8E21}"/>
              </a:ext>
            </a:extLst>
          </p:cNvPr>
          <p:cNvSpPr/>
          <p:nvPr userDrawn="1"/>
        </p:nvSpPr>
        <p:spPr>
          <a:xfrm>
            <a:off x="56147" y="4981074"/>
            <a:ext cx="5390148" cy="1443789"/>
          </a:xfrm>
          <a:custGeom>
            <a:avLst/>
            <a:gdLst>
              <a:gd name="connsiteX0" fmla="*/ 0 w 5390148"/>
              <a:gd name="connsiteY0" fmla="*/ 1443789 h 1443789"/>
              <a:gd name="connsiteX1" fmla="*/ 272716 w 5390148"/>
              <a:gd name="connsiteY1" fmla="*/ 1395663 h 1443789"/>
              <a:gd name="connsiteX2" fmla="*/ 505327 w 5390148"/>
              <a:gd name="connsiteY2" fmla="*/ 1267326 h 1443789"/>
              <a:gd name="connsiteX3" fmla="*/ 729916 w 5390148"/>
              <a:gd name="connsiteY3" fmla="*/ 1291389 h 1443789"/>
              <a:gd name="connsiteX4" fmla="*/ 1002632 w 5390148"/>
              <a:gd name="connsiteY4" fmla="*/ 1203158 h 1443789"/>
              <a:gd name="connsiteX5" fmla="*/ 1171074 w 5390148"/>
              <a:gd name="connsiteY5" fmla="*/ 1187115 h 1443789"/>
              <a:gd name="connsiteX6" fmla="*/ 1251285 w 5390148"/>
              <a:gd name="connsiteY6" fmla="*/ 1130968 h 1443789"/>
              <a:gd name="connsiteX7" fmla="*/ 1475874 w 5390148"/>
              <a:gd name="connsiteY7" fmla="*/ 1211179 h 1443789"/>
              <a:gd name="connsiteX8" fmla="*/ 1780674 w 5390148"/>
              <a:gd name="connsiteY8" fmla="*/ 1163052 h 1443789"/>
              <a:gd name="connsiteX9" fmla="*/ 2045369 w 5390148"/>
              <a:gd name="connsiteY9" fmla="*/ 1066800 h 1443789"/>
              <a:gd name="connsiteX10" fmla="*/ 2318085 w 5390148"/>
              <a:gd name="connsiteY10" fmla="*/ 986589 h 1443789"/>
              <a:gd name="connsiteX11" fmla="*/ 2486527 w 5390148"/>
              <a:gd name="connsiteY11" fmla="*/ 962526 h 1443789"/>
              <a:gd name="connsiteX12" fmla="*/ 2574758 w 5390148"/>
              <a:gd name="connsiteY12" fmla="*/ 1010652 h 1443789"/>
              <a:gd name="connsiteX13" fmla="*/ 2895600 w 5390148"/>
              <a:gd name="connsiteY13" fmla="*/ 882315 h 1443789"/>
              <a:gd name="connsiteX14" fmla="*/ 2967790 w 5390148"/>
              <a:gd name="connsiteY14" fmla="*/ 818147 h 1443789"/>
              <a:gd name="connsiteX15" fmla="*/ 3352800 w 5390148"/>
              <a:gd name="connsiteY15" fmla="*/ 1026694 h 1443789"/>
              <a:gd name="connsiteX16" fmla="*/ 3513221 w 5390148"/>
              <a:gd name="connsiteY16" fmla="*/ 930442 h 1443789"/>
              <a:gd name="connsiteX17" fmla="*/ 3625516 w 5390148"/>
              <a:gd name="connsiteY17" fmla="*/ 970547 h 1443789"/>
              <a:gd name="connsiteX18" fmla="*/ 3689685 w 5390148"/>
              <a:gd name="connsiteY18" fmla="*/ 922421 h 1443789"/>
              <a:gd name="connsiteX19" fmla="*/ 3906253 w 5390148"/>
              <a:gd name="connsiteY19" fmla="*/ 850231 h 1443789"/>
              <a:gd name="connsiteX20" fmla="*/ 4042611 w 5390148"/>
              <a:gd name="connsiteY20" fmla="*/ 705852 h 1443789"/>
              <a:gd name="connsiteX21" fmla="*/ 4130842 w 5390148"/>
              <a:gd name="connsiteY21" fmla="*/ 625642 h 1443789"/>
              <a:gd name="connsiteX22" fmla="*/ 4411579 w 5390148"/>
              <a:gd name="connsiteY22" fmla="*/ 617621 h 1443789"/>
              <a:gd name="connsiteX23" fmla="*/ 4588042 w 5390148"/>
              <a:gd name="connsiteY23" fmla="*/ 713873 h 1443789"/>
              <a:gd name="connsiteX24" fmla="*/ 4660232 w 5390148"/>
              <a:gd name="connsiteY24" fmla="*/ 665747 h 1443789"/>
              <a:gd name="connsiteX25" fmla="*/ 4740442 w 5390148"/>
              <a:gd name="connsiteY25" fmla="*/ 489284 h 1443789"/>
              <a:gd name="connsiteX26" fmla="*/ 4772527 w 5390148"/>
              <a:gd name="connsiteY26" fmla="*/ 312821 h 1443789"/>
              <a:gd name="connsiteX27" fmla="*/ 4908885 w 5390148"/>
              <a:gd name="connsiteY27" fmla="*/ 256673 h 1443789"/>
              <a:gd name="connsiteX28" fmla="*/ 5029200 w 5390148"/>
              <a:gd name="connsiteY28" fmla="*/ 176463 h 1443789"/>
              <a:gd name="connsiteX29" fmla="*/ 5093369 w 5390148"/>
              <a:gd name="connsiteY29" fmla="*/ 88231 h 1443789"/>
              <a:gd name="connsiteX30" fmla="*/ 5277853 w 5390148"/>
              <a:gd name="connsiteY30" fmla="*/ 184484 h 1443789"/>
              <a:gd name="connsiteX31" fmla="*/ 5390148 w 5390148"/>
              <a:gd name="connsiteY31" fmla="*/ 0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390148" h="1443789">
                <a:moveTo>
                  <a:pt x="0" y="1443789"/>
                </a:moveTo>
                <a:lnTo>
                  <a:pt x="272716" y="1395663"/>
                </a:lnTo>
                <a:lnTo>
                  <a:pt x="505327" y="1267326"/>
                </a:lnTo>
                <a:lnTo>
                  <a:pt x="729916" y="1291389"/>
                </a:lnTo>
                <a:lnTo>
                  <a:pt x="1002632" y="1203158"/>
                </a:lnTo>
                <a:lnTo>
                  <a:pt x="1171074" y="1187115"/>
                </a:lnTo>
                <a:lnTo>
                  <a:pt x="1251285" y="1130968"/>
                </a:lnTo>
                <a:lnTo>
                  <a:pt x="1475874" y="1211179"/>
                </a:lnTo>
                <a:lnTo>
                  <a:pt x="1780674" y="1163052"/>
                </a:lnTo>
                <a:lnTo>
                  <a:pt x="2045369" y="1066800"/>
                </a:lnTo>
                <a:lnTo>
                  <a:pt x="2318085" y="986589"/>
                </a:lnTo>
                <a:lnTo>
                  <a:pt x="2486527" y="962526"/>
                </a:lnTo>
                <a:lnTo>
                  <a:pt x="2574758" y="1010652"/>
                </a:lnTo>
                <a:lnTo>
                  <a:pt x="2895600" y="882315"/>
                </a:lnTo>
                <a:lnTo>
                  <a:pt x="2967790" y="818147"/>
                </a:lnTo>
                <a:lnTo>
                  <a:pt x="3352800" y="1026694"/>
                </a:lnTo>
                <a:lnTo>
                  <a:pt x="3513221" y="930442"/>
                </a:lnTo>
                <a:lnTo>
                  <a:pt x="3625516" y="970547"/>
                </a:lnTo>
                <a:lnTo>
                  <a:pt x="3689685" y="922421"/>
                </a:lnTo>
                <a:lnTo>
                  <a:pt x="3906253" y="850231"/>
                </a:lnTo>
                <a:lnTo>
                  <a:pt x="4042611" y="705852"/>
                </a:lnTo>
                <a:lnTo>
                  <a:pt x="4130842" y="625642"/>
                </a:lnTo>
                <a:lnTo>
                  <a:pt x="4411579" y="617621"/>
                </a:lnTo>
                <a:lnTo>
                  <a:pt x="4588042" y="713873"/>
                </a:lnTo>
                <a:lnTo>
                  <a:pt x="4660232" y="665747"/>
                </a:lnTo>
                <a:lnTo>
                  <a:pt x="4740442" y="489284"/>
                </a:lnTo>
                <a:lnTo>
                  <a:pt x="4772527" y="312821"/>
                </a:lnTo>
                <a:lnTo>
                  <a:pt x="4908885" y="256673"/>
                </a:lnTo>
                <a:lnTo>
                  <a:pt x="5029200" y="176463"/>
                </a:lnTo>
                <a:lnTo>
                  <a:pt x="5093369" y="88231"/>
                </a:lnTo>
                <a:lnTo>
                  <a:pt x="5277853" y="184484"/>
                </a:lnTo>
                <a:lnTo>
                  <a:pt x="5390148" y="0"/>
                </a:lnTo>
              </a:path>
            </a:pathLst>
          </a:custGeom>
          <a:noFill/>
          <a:ln w="41275">
            <a:gradFill flip="none" rotWithShape="1">
              <a:gsLst>
                <a:gs pos="0">
                  <a:schemeClr val="accent3">
                    <a:lumMod val="50000"/>
                    <a:alpha val="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0A920D00-19B3-4497-98F2-CF49DD1F23C5}"/>
              </a:ext>
            </a:extLst>
          </p:cNvPr>
          <p:cNvSpPr/>
          <p:nvPr userDrawn="1"/>
        </p:nvSpPr>
        <p:spPr>
          <a:xfrm>
            <a:off x="5443036" y="1792705"/>
            <a:ext cx="5529763" cy="3190207"/>
          </a:xfrm>
          <a:custGeom>
            <a:avLst/>
            <a:gdLst>
              <a:gd name="connsiteX0" fmla="*/ 0 w 5534526"/>
              <a:gd name="connsiteY0" fmla="*/ 3212432 h 3212432"/>
              <a:gd name="connsiteX1" fmla="*/ 216568 w 5534526"/>
              <a:gd name="connsiteY1" fmla="*/ 3019927 h 3212432"/>
              <a:gd name="connsiteX2" fmla="*/ 288758 w 5534526"/>
              <a:gd name="connsiteY2" fmla="*/ 2923674 h 3212432"/>
              <a:gd name="connsiteX3" fmla="*/ 240631 w 5534526"/>
              <a:gd name="connsiteY3" fmla="*/ 2731169 h 3212432"/>
              <a:gd name="connsiteX4" fmla="*/ 409073 w 5534526"/>
              <a:gd name="connsiteY4" fmla="*/ 2683042 h 3212432"/>
              <a:gd name="connsiteX5" fmla="*/ 445168 w 5534526"/>
              <a:gd name="connsiteY5" fmla="*/ 2586790 h 3212432"/>
              <a:gd name="connsiteX6" fmla="*/ 529389 w 5534526"/>
              <a:gd name="connsiteY6" fmla="*/ 2478506 h 3212432"/>
              <a:gd name="connsiteX7" fmla="*/ 709863 w 5534526"/>
              <a:gd name="connsiteY7" fmla="*/ 2382253 h 3212432"/>
              <a:gd name="connsiteX8" fmla="*/ 782052 w 5534526"/>
              <a:gd name="connsiteY8" fmla="*/ 2298032 h 3212432"/>
              <a:gd name="connsiteX9" fmla="*/ 1022684 w 5534526"/>
              <a:gd name="connsiteY9" fmla="*/ 2550695 h 3212432"/>
              <a:gd name="connsiteX10" fmla="*/ 1215189 w 5534526"/>
              <a:gd name="connsiteY10" fmla="*/ 2671011 h 3212432"/>
              <a:gd name="connsiteX11" fmla="*/ 1359568 w 5534526"/>
              <a:gd name="connsiteY11" fmla="*/ 2875548 h 3212432"/>
              <a:gd name="connsiteX12" fmla="*/ 1636294 w 5534526"/>
              <a:gd name="connsiteY12" fmla="*/ 3116179 h 3212432"/>
              <a:gd name="connsiteX13" fmla="*/ 1876926 w 5534526"/>
              <a:gd name="connsiteY13" fmla="*/ 2863516 h 3212432"/>
              <a:gd name="connsiteX14" fmla="*/ 2033337 w 5534526"/>
              <a:gd name="connsiteY14" fmla="*/ 2598821 h 3212432"/>
              <a:gd name="connsiteX15" fmla="*/ 2358189 w 5534526"/>
              <a:gd name="connsiteY15" fmla="*/ 2418348 h 3212432"/>
              <a:gd name="connsiteX16" fmla="*/ 2574758 w 5534526"/>
              <a:gd name="connsiteY16" fmla="*/ 2322095 h 3212432"/>
              <a:gd name="connsiteX17" fmla="*/ 2731168 w 5534526"/>
              <a:gd name="connsiteY17" fmla="*/ 2273969 h 3212432"/>
              <a:gd name="connsiteX18" fmla="*/ 2803358 w 5534526"/>
              <a:gd name="connsiteY18" fmla="*/ 2237874 h 3212432"/>
              <a:gd name="connsiteX19" fmla="*/ 2947737 w 5534526"/>
              <a:gd name="connsiteY19" fmla="*/ 2153653 h 3212432"/>
              <a:gd name="connsiteX20" fmla="*/ 3465094 w 5534526"/>
              <a:gd name="connsiteY20" fmla="*/ 1696453 h 3212432"/>
              <a:gd name="connsiteX21" fmla="*/ 3633537 w 5534526"/>
              <a:gd name="connsiteY21" fmla="*/ 1684421 h 3212432"/>
              <a:gd name="connsiteX22" fmla="*/ 3741821 w 5534526"/>
              <a:gd name="connsiteY22" fmla="*/ 1840832 h 3212432"/>
              <a:gd name="connsiteX23" fmla="*/ 4042610 w 5534526"/>
              <a:gd name="connsiteY23" fmla="*/ 1708484 h 3212432"/>
              <a:gd name="connsiteX24" fmla="*/ 4680284 w 5534526"/>
              <a:gd name="connsiteY24" fmla="*/ 1046748 h 3212432"/>
              <a:gd name="connsiteX25" fmla="*/ 5209673 w 5534526"/>
              <a:gd name="connsiteY25" fmla="*/ 288758 h 3212432"/>
              <a:gd name="connsiteX26" fmla="*/ 5438273 w 5534526"/>
              <a:gd name="connsiteY26" fmla="*/ 36095 h 3212432"/>
              <a:gd name="connsiteX27" fmla="*/ 5534526 w 5534526"/>
              <a:gd name="connsiteY27" fmla="*/ 0 h 3212432"/>
              <a:gd name="connsiteX0" fmla="*/ 0 w 5526588"/>
              <a:gd name="connsiteY0" fmla="*/ 3187032 h 3187032"/>
              <a:gd name="connsiteX1" fmla="*/ 208630 w 5526588"/>
              <a:gd name="connsiteY1" fmla="*/ 3019927 h 3187032"/>
              <a:gd name="connsiteX2" fmla="*/ 280820 w 5526588"/>
              <a:gd name="connsiteY2" fmla="*/ 2923674 h 3187032"/>
              <a:gd name="connsiteX3" fmla="*/ 232693 w 5526588"/>
              <a:gd name="connsiteY3" fmla="*/ 2731169 h 3187032"/>
              <a:gd name="connsiteX4" fmla="*/ 401135 w 5526588"/>
              <a:gd name="connsiteY4" fmla="*/ 2683042 h 3187032"/>
              <a:gd name="connsiteX5" fmla="*/ 437230 w 5526588"/>
              <a:gd name="connsiteY5" fmla="*/ 2586790 h 3187032"/>
              <a:gd name="connsiteX6" fmla="*/ 521451 w 5526588"/>
              <a:gd name="connsiteY6" fmla="*/ 2478506 h 3187032"/>
              <a:gd name="connsiteX7" fmla="*/ 701925 w 5526588"/>
              <a:gd name="connsiteY7" fmla="*/ 2382253 h 3187032"/>
              <a:gd name="connsiteX8" fmla="*/ 774114 w 5526588"/>
              <a:gd name="connsiteY8" fmla="*/ 2298032 h 3187032"/>
              <a:gd name="connsiteX9" fmla="*/ 1014746 w 5526588"/>
              <a:gd name="connsiteY9" fmla="*/ 2550695 h 3187032"/>
              <a:gd name="connsiteX10" fmla="*/ 1207251 w 5526588"/>
              <a:gd name="connsiteY10" fmla="*/ 2671011 h 3187032"/>
              <a:gd name="connsiteX11" fmla="*/ 1351630 w 5526588"/>
              <a:gd name="connsiteY11" fmla="*/ 2875548 h 3187032"/>
              <a:gd name="connsiteX12" fmla="*/ 1628356 w 5526588"/>
              <a:gd name="connsiteY12" fmla="*/ 3116179 h 3187032"/>
              <a:gd name="connsiteX13" fmla="*/ 1868988 w 5526588"/>
              <a:gd name="connsiteY13" fmla="*/ 2863516 h 3187032"/>
              <a:gd name="connsiteX14" fmla="*/ 2025399 w 5526588"/>
              <a:gd name="connsiteY14" fmla="*/ 2598821 h 3187032"/>
              <a:gd name="connsiteX15" fmla="*/ 2350251 w 5526588"/>
              <a:gd name="connsiteY15" fmla="*/ 2418348 h 3187032"/>
              <a:gd name="connsiteX16" fmla="*/ 2566820 w 5526588"/>
              <a:gd name="connsiteY16" fmla="*/ 2322095 h 3187032"/>
              <a:gd name="connsiteX17" fmla="*/ 2723230 w 5526588"/>
              <a:gd name="connsiteY17" fmla="*/ 2273969 h 3187032"/>
              <a:gd name="connsiteX18" fmla="*/ 2795420 w 5526588"/>
              <a:gd name="connsiteY18" fmla="*/ 2237874 h 3187032"/>
              <a:gd name="connsiteX19" fmla="*/ 2939799 w 5526588"/>
              <a:gd name="connsiteY19" fmla="*/ 2153653 h 3187032"/>
              <a:gd name="connsiteX20" fmla="*/ 3457156 w 5526588"/>
              <a:gd name="connsiteY20" fmla="*/ 1696453 h 3187032"/>
              <a:gd name="connsiteX21" fmla="*/ 3625599 w 5526588"/>
              <a:gd name="connsiteY21" fmla="*/ 1684421 h 3187032"/>
              <a:gd name="connsiteX22" fmla="*/ 3733883 w 5526588"/>
              <a:gd name="connsiteY22" fmla="*/ 1840832 h 3187032"/>
              <a:gd name="connsiteX23" fmla="*/ 4034672 w 5526588"/>
              <a:gd name="connsiteY23" fmla="*/ 1708484 h 3187032"/>
              <a:gd name="connsiteX24" fmla="*/ 4672346 w 5526588"/>
              <a:gd name="connsiteY24" fmla="*/ 1046748 h 3187032"/>
              <a:gd name="connsiteX25" fmla="*/ 5201735 w 5526588"/>
              <a:gd name="connsiteY25" fmla="*/ 288758 h 3187032"/>
              <a:gd name="connsiteX26" fmla="*/ 5430335 w 5526588"/>
              <a:gd name="connsiteY26" fmla="*/ 36095 h 3187032"/>
              <a:gd name="connsiteX27" fmla="*/ 5526588 w 5526588"/>
              <a:gd name="connsiteY27" fmla="*/ 0 h 3187032"/>
              <a:gd name="connsiteX0" fmla="*/ 0 w 5529763"/>
              <a:gd name="connsiteY0" fmla="*/ 3190207 h 3190207"/>
              <a:gd name="connsiteX1" fmla="*/ 211805 w 5529763"/>
              <a:gd name="connsiteY1" fmla="*/ 3019927 h 3190207"/>
              <a:gd name="connsiteX2" fmla="*/ 283995 w 5529763"/>
              <a:gd name="connsiteY2" fmla="*/ 2923674 h 3190207"/>
              <a:gd name="connsiteX3" fmla="*/ 235868 w 5529763"/>
              <a:gd name="connsiteY3" fmla="*/ 2731169 h 3190207"/>
              <a:gd name="connsiteX4" fmla="*/ 404310 w 5529763"/>
              <a:gd name="connsiteY4" fmla="*/ 2683042 h 3190207"/>
              <a:gd name="connsiteX5" fmla="*/ 440405 w 5529763"/>
              <a:gd name="connsiteY5" fmla="*/ 2586790 h 3190207"/>
              <a:gd name="connsiteX6" fmla="*/ 524626 w 5529763"/>
              <a:gd name="connsiteY6" fmla="*/ 2478506 h 3190207"/>
              <a:gd name="connsiteX7" fmla="*/ 705100 w 5529763"/>
              <a:gd name="connsiteY7" fmla="*/ 2382253 h 3190207"/>
              <a:gd name="connsiteX8" fmla="*/ 777289 w 5529763"/>
              <a:gd name="connsiteY8" fmla="*/ 2298032 h 3190207"/>
              <a:gd name="connsiteX9" fmla="*/ 1017921 w 5529763"/>
              <a:gd name="connsiteY9" fmla="*/ 2550695 h 3190207"/>
              <a:gd name="connsiteX10" fmla="*/ 1210426 w 5529763"/>
              <a:gd name="connsiteY10" fmla="*/ 2671011 h 3190207"/>
              <a:gd name="connsiteX11" fmla="*/ 1354805 w 5529763"/>
              <a:gd name="connsiteY11" fmla="*/ 2875548 h 3190207"/>
              <a:gd name="connsiteX12" fmla="*/ 1631531 w 5529763"/>
              <a:gd name="connsiteY12" fmla="*/ 3116179 h 3190207"/>
              <a:gd name="connsiteX13" fmla="*/ 1872163 w 5529763"/>
              <a:gd name="connsiteY13" fmla="*/ 2863516 h 3190207"/>
              <a:gd name="connsiteX14" fmla="*/ 2028574 w 5529763"/>
              <a:gd name="connsiteY14" fmla="*/ 2598821 h 3190207"/>
              <a:gd name="connsiteX15" fmla="*/ 2353426 w 5529763"/>
              <a:gd name="connsiteY15" fmla="*/ 2418348 h 3190207"/>
              <a:gd name="connsiteX16" fmla="*/ 2569995 w 5529763"/>
              <a:gd name="connsiteY16" fmla="*/ 2322095 h 3190207"/>
              <a:gd name="connsiteX17" fmla="*/ 2726405 w 5529763"/>
              <a:gd name="connsiteY17" fmla="*/ 2273969 h 3190207"/>
              <a:gd name="connsiteX18" fmla="*/ 2798595 w 5529763"/>
              <a:gd name="connsiteY18" fmla="*/ 2237874 h 3190207"/>
              <a:gd name="connsiteX19" fmla="*/ 2942974 w 5529763"/>
              <a:gd name="connsiteY19" fmla="*/ 2153653 h 3190207"/>
              <a:gd name="connsiteX20" fmla="*/ 3460331 w 5529763"/>
              <a:gd name="connsiteY20" fmla="*/ 1696453 h 3190207"/>
              <a:gd name="connsiteX21" fmla="*/ 3628774 w 5529763"/>
              <a:gd name="connsiteY21" fmla="*/ 1684421 h 3190207"/>
              <a:gd name="connsiteX22" fmla="*/ 3737058 w 5529763"/>
              <a:gd name="connsiteY22" fmla="*/ 1840832 h 3190207"/>
              <a:gd name="connsiteX23" fmla="*/ 4037847 w 5529763"/>
              <a:gd name="connsiteY23" fmla="*/ 1708484 h 3190207"/>
              <a:gd name="connsiteX24" fmla="*/ 4675521 w 5529763"/>
              <a:gd name="connsiteY24" fmla="*/ 1046748 h 3190207"/>
              <a:gd name="connsiteX25" fmla="*/ 5204910 w 5529763"/>
              <a:gd name="connsiteY25" fmla="*/ 288758 h 3190207"/>
              <a:gd name="connsiteX26" fmla="*/ 5433510 w 5529763"/>
              <a:gd name="connsiteY26" fmla="*/ 36095 h 3190207"/>
              <a:gd name="connsiteX27" fmla="*/ 5529763 w 5529763"/>
              <a:gd name="connsiteY27" fmla="*/ 0 h 319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29763" h="3190207">
                <a:moveTo>
                  <a:pt x="0" y="3190207"/>
                </a:moveTo>
                <a:lnTo>
                  <a:pt x="211805" y="3019927"/>
                </a:lnTo>
                <a:lnTo>
                  <a:pt x="283995" y="2923674"/>
                </a:lnTo>
                <a:lnTo>
                  <a:pt x="235868" y="2731169"/>
                </a:lnTo>
                <a:lnTo>
                  <a:pt x="404310" y="2683042"/>
                </a:lnTo>
                <a:lnTo>
                  <a:pt x="440405" y="2586790"/>
                </a:lnTo>
                <a:lnTo>
                  <a:pt x="524626" y="2478506"/>
                </a:lnTo>
                <a:lnTo>
                  <a:pt x="705100" y="2382253"/>
                </a:lnTo>
                <a:lnTo>
                  <a:pt x="777289" y="2298032"/>
                </a:lnTo>
                <a:lnTo>
                  <a:pt x="1017921" y="2550695"/>
                </a:lnTo>
                <a:lnTo>
                  <a:pt x="1210426" y="2671011"/>
                </a:lnTo>
                <a:lnTo>
                  <a:pt x="1354805" y="2875548"/>
                </a:lnTo>
                <a:lnTo>
                  <a:pt x="1631531" y="3116179"/>
                </a:lnTo>
                <a:lnTo>
                  <a:pt x="1872163" y="2863516"/>
                </a:lnTo>
                <a:lnTo>
                  <a:pt x="2028574" y="2598821"/>
                </a:lnTo>
                <a:lnTo>
                  <a:pt x="2353426" y="2418348"/>
                </a:lnTo>
                <a:lnTo>
                  <a:pt x="2569995" y="2322095"/>
                </a:lnTo>
                <a:lnTo>
                  <a:pt x="2726405" y="2273969"/>
                </a:lnTo>
                <a:lnTo>
                  <a:pt x="2798595" y="2237874"/>
                </a:lnTo>
                <a:lnTo>
                  <a:pt x="2942974" y="2153653"/>
                </a:lnTo>
                <a:lnTo>
                  <a:pt x="3460331" y="1696453"/>
                </a:lnTo>
                <a:lnTo>
                  <a:pt x="3628774" y="1684421"/>
                </a:lnTo>
                <a:lnTo>
                  <a:pt x="3737058" y="1840832"/>
                </a:lnTo>
                <a:lnTo>
                  <a:pt x="4037847" y="1708484"/>
                </a:lnTo>
                <a:lnTo>
                  <a:pt x="4675521" y="1046748"/>
                </a:lnTo>
                <a:lnTo>
                  <a:pt x="5204910" y="288758"/>
                </a:lnTo>
                <a:lnTo>
                  <a:pt x="5433510" y="36095"/>
                </a:lnTo>
                <a:lnTo>
                  <a:pt x="5529763" y="0"/>
                </a:lnTo>
              </a:path>
            </a:pathLst>
          </a:custGeom>
          <a:noFill/>
          <a:ln w="41275">
            <a:gradFill flip="none" rotWithShape="1">
              <a:gsLst>
                <a:gs pos="0">
                  <a:schemeClr val="accent3">
                    <a:lumMod val="50000"/>
                    <a:alpha val="0"/>
                  </a:schemeClr>
                </a:gs>
                <a:gs pos="17000">
                  <a:schemeClr val="accent3">
                    <a:lumMod val="5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265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5">
            <a:extLst>
              <a:ext uri="{FF2B5EF4-FFF2-40B4-BE49-F238E27FC236}">
                <a16:creationId xmlns:a16="http://schemas.microsoft.com/office/drawing/2014/main" id="{709A37AA-6EDB-407D-B822-4FA388BDB2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49275"/>
            <a:ext cx="4137025" cy="487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ea"/>
                <a:ea typeface="+mj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  <p:sp>
        <p:nvSpPr>
          <p:cNvPr id="5" name="文本占位符 5">
            <a:extLst>
              <a:ext uri="{FF2B5EF4-FFF2-40B4-BE49-F238E27FC236}">
                <a16:creationId xmlns:a16="http://schemas.microsoft.com/office/drawing/2014/main" id="{EE7724DE-CA1C-4B30-AFB1-C245B85CAD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36638"/>
            <a:ext cx="1508125" cy="265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+mn-ea"/>
                <a:ea typeface="+mn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658A785-C353-42E0-93FF-B86DE7A37CDD}"/>
              </a:ext>
            </a:extLst>
          </p:cNvPr>
          <p:cNvGrpSpPr/>
          <p:nvPr userDrawn="1"/>
        </p:nvGrpSpPr>
        <p:grpSpPr>
          <a:xfrm>
            <a:off x="7358946" y="0"/>
            <a:ext cx="4833054" cy="6858000"/>
            <a:chOff x="11161401" y="1574359"/>
            <a:chExt cx="4833054" cy="6858000"/>
          </a:xfrm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0D22D8DA-3AA4-4600-BE80-73D56C085790}"/>
                </a:ext>
              </a:extLst>
            </p:cNvPr>
            <p:cNvSpPr/>
            <p:nvPr/>
          </p:nvSpPr>
          <p:spPr>
            <a:xfrm>
              <a:off x="11161754" y="1574359"/>
              <a:ext cx="4832348" cy="6858000"/>
            </a:xfrm>
            <a:custGeom>
              <a:avLst/>
              <a:gdLst>
                <a:gd name="connsiteX0" fmla="*/ 4682595 w 4832348"/>
                <a:gd name="connsiteY0" fmla="*/ 0 h 6858000"/>
                <a:gd name="connsiteX1" fmla="*/ 4832348 w 4832348"/>
                <a:gd name="connsiteY1" fmla="*/ 0 h 6858000"/>
                <a:gd name="connsiteX2" fmla="*/ 4832348 w 4832348"/>
                <a:gd name="connsiteY2" fmla="*/ 6858000 h 6858000"/>
                <a:gd name="connsiteX3" fmla="*/ 264438 w 4832348"/>
                <a:gd name="connsiteY3" fmla="*/ 6858000 h 6858000"/>
                <a:gd name="connsiteX4" fmla="*/ 236038 w 4832348"/>
                <a:gd name="connsiteY4" fmla="*/ 6780405 h 6858000"/>
                <a:gd name="connsiteX5" fmla="*/ 0 w 4832348"/>
                <a:gd name="connsiteY5" fmla="*/ 5219162 h 6858000"/>
                <a:gd name="connsiteX6" fmla="*/ 4450629 w 4832348"/>
                <a:gd name="connsiteY6" fmla="*/ 294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32348" h="6858000">
                  <a:moveTo>
                    <a:pt x="4682595" y="0"/>
                  </a:moveTo>
                  <a:lnTo>
                    <a:pt x="4832348" y="0"/>
                  </a:lnTo>
                  <a:lnTo>
                    <a:pt x="4832348" y="6858000"/>
                  </a:lnTo>
                  <a:lnTo>
                    <a:pt x="264438" y="6858000"/>
                  </a:lnTo>
                  <a:lnTo>
                    <a:pt x="236038" y="6780405"/>
                  </a:lnTo>
                  <a:cubicBezTo>
                    <a:pt x="82638" y="6287209"/>
                    <a:pt x="0" y="5762836"/>
                    <a:pt x="0" y="5219162"/>
                  </a:cubicBezTo>
                  <a:cubicBezTo>
                    <a:pt x="0" y="2591405"/>
                    <a:pt x="1930511" y="414542"/>
                    <a:pt x="4450629" y="29476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50000"/>
                  </a:schemeClr>
                </a:gs>
                <a:gs pos="0">
                  <a:schemeClr val="accent1"/>
                </a:gs>
              </a:gsLst>
              <a:lin ang="3600000" scaled="0"/>
            </a:gra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FE0AE8B-3C8E-4D35-B664-4E3550057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61401" y="1574359"/>
              <a:ext cx="4833054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4808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283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0CF9696-61AB-46DD-9C01-4C27641B7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</a:blip>
          <a:srcRect t="7813" b="7813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255DEBC6-221D-431A-B12E-BB9F19F6CC9B}"/>
              </a:ext>
            </a:extLst>
          </p:cNvPr>
          <p:cNvGrpSpPr/>
          <p:nvPr userDrawn="1"/>
        </p:nvGrpSpPr>
        <p:grpSpPr>
          <a:xfrm>
            <a:off x="197485" y="-135345"/>
            <a:ext cx="4971608" cy="1369240"/>
            <a:chOff x="591945" y="482260"/>
            <a:chExt cx="4971608" cy="1369240"/>
          </a:xfrm>
          <a:gradFill>
            <a:gsLst>
              <a:gs pos="0">
                <a:schemeClr val="accent1">
                  <a:alpha val="33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398873A3-A6BA-4175-B979-9F06D75EA5C4}"/>
                </a:ext>
              </a:extLst>
            </p:cNvPr>
            <p:cNvGrpSpPr/>
            <p:nvPr/>
          </p:nvGrpSpPr>
          <p:grpSpPr>
            <a:xfrm>
              <a:off x="591945" y="482260"/>
              <a:ext cx="4971608" cy="72000"/>
              <a:chOff x="591945" y="482260"/>
              <a:chExt cx="4971608" cy="72000"/>
            </a:xfrm>
            <a:grpFill/>
          </p:grpSpPr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65A0B264-B862-4804-BF13-375B121D6DBB}"/>
                  </a:ext>
                </a:extLst>
              </p:cNvPr>
              <p:cNvSpPr/>
              <p:nvPr/>
            </p:nvSpPr>
            <p:spPr>
              <a:xfrm>
                <a:off x="59194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CE8134F4-DFEF-451B-B156-5431EE4B8666}"/>
                  </a:ext>
                </a:extLst>
              </p:cNvPr>
              <p:cNvSpPr/>
              <p:nvPr/>
            </p:nvSpPr>
            <p:spPr>
              <a:xfrm>
                <a:off x="94191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>
                <a:extLst>
                  <a:ext uri="{FF2B5EF4-FFF2-40B4-BE49-F238E27FC236}">
                    <a16:creationId xmlns:a16="http://schemas.microsoft.com/office/drawing/2014/main" id="{B03F0559-E059-4D8F-B32B-2009B9B33E87}"/>
                  </a:ext>
                </a:extLst>
              </p:cNvPr>
              <p:cNvSpPr/>
              <p:nvPr/>
            </p:nvSpPr>
            <p:spPr>
              <a:xfrm>
                <a:off x="129188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41BA9D23-9EE8-4BC5-876D-86B5E3671A91}"/>
                  </a:ext>
                </a:extLst>
              </p:cNvPr>
              <p:cNvSpPr/>
              <p:nvPr/>
            </p:nvSpPr>
            <p:spPr>
              <a:xfrm>
                <a:off x="164186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D9FFF2D9-790C-4D3E-9588-0AC9F79EEA06}"/>
                  </a:ext>
                </a:extLst>
              </p:cNvPr>
              <p:cNvSpPr/>
              <p:nvPr/>
            </p:nvSpPr>
            <p:spPr>
              <a:xfrm>
                <a:off x="199183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3CFB37FC-0C0B-4A28-9364-0C065A43AC03}"/>
                  </a:ext>
                </a:extLst>
              </p:cNvPr>
              <p:cNvSpPr/>
              <p:nvPr/>
            </p:nvSpPr>
            <p:spPr>
              <a:xfrm>
                <a:off x="234180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E4B4CDC-89F3-4299-8280-3BE4D297BCBE}"/>
                  </a:ext>
                </a:extLst>
              </p:cNvPr>
              <p:cNvSpPr/>
              <p:nvPr/>
            </p:nvSpPr>
            <p:spPr>
              <a:xfrm>
                <a:off x="269177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F510AC08-04B0-4C7A-A8A5-AD1E10936D2D}"/>
                  </a:ext>
                </a:extLst>
              </p:cNvPr>
              <p:cNvSpPr/>
              <p:nvPr/>
            </p:nvSpPr>
            <p:spPr>
              <a:xfrm>
                <a:off x="304174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87386075-1E83-4CD8-AA61-41C0A6CDCAB9}"/>
                  </a:ext>
                </a:extLst>
              </p:cNvPr>
              <p:cNvSpPr/>
              <p:nvPr/>
            </p:nvSpPr>
            <p:spPr>
              <a:xfrm>
                <a:off x="339172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CD66FE69-AF1B-4784-B5E9-2FEA7B3F6BC7}"/>
                  </a:ext>
                </a:extLst>
              </p:cNvPr>
              <p:cNvSpPr/>
              <p:nvPr/>
            </p:nvSpPr>
            <p:spPr>
              <a:xfrm>
                <a:off x="374169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C8C4E1DC-B9E6-42C5-8DA0-DA77F646CC3F}"/>
                  </a:ext>
                </a:extLst>
              </p:cNvPr>
              <p:cNvSpPr/>
              <p:nvPr/>
            </p:nvSpPr>
            <p:spPr>
              <a:xfrm>
                <a:off x="409166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F399CF39-BD95-4FF7-BED4-DB12B61B4A11}"/>
                  </a:ext>
                </a:extLst>
              </p:cNvPr>
              <p:cNvSpPr/>
              <p:nvPr/>
            </p:nvSpPr>
            <p:spPr>
              <a:xfrm>
                <a:off x="444163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椭圆 110">
                <a:extLst>
                  <a:ext uri="{FF2B5EF4-FFF2-40B4-BE49-F238E27FC236}">
                    <a16:creationId xmlns:a16="http://schemas.microsoft.com/office/drawing/2014/main" id="{7A1B05FD-B29B-48F3-BAEF-26996B614AE7}"/>
                  </a:ext>
                </a:extLst>
              </p:cNvPr>
              <p:cNvSpPr/>
              <p:nvPr/>
            </p:nvSpPr>
            <p:spPr>
              <a:xfrm>
                <a:off x="479160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F579D46-FA7E-47D0-B596-A108C3F8A637}"/>
                  </a:ext>
                </a:extLst>
              </p:cNvPr>
              <p:cNvSpPr/>
              <p:nvPr/>
            </p:nvSpPr>
            <p:spPr>
              <a:xfrm>
                <a:off x="514158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E73817CE-206A-4AEA-BEF9-ABFB5F11701D}"/>
                  </a:ext>
                </a:extLst>
              </p:cNvPr>
              <p:cNvSpPr/>
              <p:nvPr/>
            </p:nvSpPr>
            <p:spPr>
              <a:xfrm>
                <a:off x="549155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A64F3F14-F923-4D5A-AA11-6B869FFDE849}"/>
                </a:ext>
              </a:extLst>
            </p:cNvPr>
            <p:cNvGrpSpPr/>
            <p:nvPr/>
          </p:nvGrpSpPr>
          <p:grpSpPr>
            <a:xfrm>
              <a:off x="591945" y="741708"/>
              <a:ext cx="4971608" cy="72000"/>
              <a:chOff x="591945" y="482260"/>
              <a:chExt cx="4971608" cy="72000"/>
            </a:xfrm>
            <a:grpFill/>
          </p:grpSpPr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59291B5F-C29C-4508-8C99-812D87F57282}"/>
                  </a:ext>
                </a:extLst>
              </p:cNvPr>
              <p:cNvSpPr/>
              <p:nvPr/>
            </p:nvSpPr>
            <p:spPr>
              <a:xfrm>
                <a:off x="59194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76DE2628-945C-4A23-A966-D590E59747B9}"/>
                  </a:ext>
                </a:extLst>
              </p:cNvPr>
              <p:cNvSpPr/>
              <p:nvPr/>
            </p:nvSpPr>
            <p:spPr>
              <a:xfrm>
                <a:off x="94191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F8B0D2E3-6174-441F-8C09-B62D31A092F1}"/>
                  </a:ext>
                </a:extLst>
              </p:cNvPr>
              <p:cNvSpPr/>
              <p:nvPr/>
            </p:nvSpPr>
            <p:spPr>
              <a:xfrm>
                <a:off x="129188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957A285E-F2D1-455E-850D-5B28314A796D}"/>
                  </a:ext>
                </a:extLst>
              </p:cNvPr>
              <p:cNvSpPr/>
              <p:nvPr/>
            </p:nvSpPr>
            <p:spPr>
              <a:xfrm>
                <a:off x="164186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DCED57CA-174F-4A60-9221-E1E7D4DF4621}"/>
                  </a:ext>
                </a:extLst>
              </p:cNvPr>
              <p:cNvSpPr/>
              <p:nvPr/>
            </p:nvSpPr>
            <p:spPr>
              <a:xfrm>
                <a:off x="199183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23219A7B-E77A-4372-A91C-C78F71F14157}"/>
                  </a:ext>
                </a:extLst>
              </p:cNvPr>
              <p:cNvSpPr/>
              <p:nvPr/>
            </p:nvSpPr>
            <p:spPr>
              <a:xfrm>
                <a:off x="234180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12750766-7E41-4C9F-AD7B-56F8264753A8}"/>
                  </a:ext>
                </a:extLst>
              </p:cNvPr>
              <p:cNvSpPr/>
              <p:nvPr/>
            </p:nvSpPr>
            <p:spPr>
              <a:xfrm>
                <a:off x="269177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A6022DCE-3AA7-4CDF-8A74-403609D3D7AF}"/>
                  </a:ext>
                </a:extLst>
              </p:cNvPr>
              <p:cNvSpPr/>
              <p:nvPr/>
            </p:nvSpPr>
            <p:spPr>
              <a:xfrm>
                <a:off x="304174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5D33C40D-8179-4170-BE72-C0AB6D04EC56}"/>
                  </a:ext>
                </a:extLst>
              </p:cNvPr>
              <p:cNvSpPr/>
              <p:nvPr/>
            </p:nvSpPr>
            <p:spPr>
              <a:xfrm>
                <a:off x="339172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26DCC586-3A88-4771-A24C-82E46601365C}"/>
                  </a:ext>
                </a:extLst>
              </p:cNvPr>
              <p:cNvSpPr/>
              <p:nvPr/>
            </p:nvSpPr>
            <p:spPr>
              <a:xfrm>
                <a:off x="374169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86CA1560-05FF-4510-9E4E-2AEFCFEBFA0A}"/>
                  </a:ext>
                </a:extLst>
              </p:cNvPr>
              <p:cNvSpPr/>
              <p:nvPr/>
            </p:nvSpPr>
            <p:spPr>
              <a:xfrm>
                <a:off x="409166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A1D0C94-CA30-4A33-9BC3-521209CA3058}"/>
                  </a:ext>
                </a:extLst>
              </p:cNvPr>
              <p:cNvSpPr/>
              <p:nvPr/>
            </p:nvSpPr>
            <p:spPr>
              <a:xfrm>
                <a:off x="444163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BB03D473-3D4A-4E05-AFA1-EEC5020D49AA}"/>
                  </a:ext>
                </a:extLst>
              </p:cNvPr>
              <p:cNvSpPr/>
              <p:nvPr/>
            </p:nvSpPr>
            <p:spPr>
              <a:xfrm>
                <a:off x="479160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3157C641-FDE9-46AB-9626-C0FC7D5E2342}"/>
                  </a:ext>
                </a:extLst>
              </p:cNvPr>
              <p:cNvSpPr/>
              <p:nvPr/>
            </p:nvSpPr>
            <p:spPr>
              <a:xfrm>
                <a:off x="514158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E5AB345E-48CA-4DDD-AD98-E98E23B5DD74}"/>
                  </a:ext>
                </a:extLst>
              </p:cNvPr>
              <p:cNvSpPr/>
              <p:nvPr/>
            </p:nvSpPr>
            <p:spPr>
              <a:xfrm>
                <a:off x="549155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E2AE8ABA-00E7-42EF-8D9B-6978BE9D1310}"/>
                </a:ext>
              </a:extLst>
            </p:cNvPr>
            <p:cNvGrpSpPr/>
            <p:nvPr/>
          </p:nvGrpSpPr>
          <p:grpSpPr>
            <a:xfrm>
              <a:off x="591945" y="1001156"/>
              <a:ext cx="4971608" cy="72000"/>
              <a:chOff x="591945" y="482260"/>
              <a:chExt cx="4971608" cy="72000"/>
            </a:xfrm>
            <a:grpFill/>
          </p:grpSpPr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39507FA4-AC9E-49AE-93F7-090F0C9828C4}"/>
                  </a:ext>
                </a:extLst>
              </p:cNvPr>
              <p:cNvSpPr/>
              <p:nvPr/>
            </p:nvSpPr>
            <p:spPr>
              <a:xfrm>
                <a:off x="59194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46542EF9-4BE9-4E31-B5EF-58F9F1F5454B}"/>
                  </a:ext>
                </a:extLst>
              </p:cNvPr>
              <p:cNvSpPr/>
              <p:nvPr/>
            </p:nvSpPr>
            <p:spPr>
              <a:xfrm>
                <a:off x="94191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AEC731C4-ACE7-40CC-9DBE-E37BC788C01A}"/>
                  </a:ext>
                </a:extLst>
              </p:cNvPr>
              <p:cNvSpPr/>
              <p:nvPr/>
            </p:nvSpPr>
            <p:spPr>
              <a:xfrm>
                <a:off x="129188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29038914-D550-4DC1-8721-CC6B1497D0E9}"/>
                  </a:ext>
                </a:extLst>
              </p:cNvPr>
              <p:cNvSpPr/>
              <p:nvPr/>
            </p:nvSpPr>
            <p:spPr>
              <a:xfrm>
                <a:off x="164186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84C81F78-6166-45ED-A30A-D91A3E5087C7}"/>
                  </a:ext>
                </a:extLst>
              </p:cNvPr>
              <p:cNvSpPr/>
              <p:nvPr/>
            </p:nvSpPr>
            <p:spPr>
              <a:xfrm>
                <a:off x="199183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C8603BC6-E71E-46CB-989D-636A68A3B49C}"/>
                  </a:ext>
                </a:extLst>
              </p:cNvPr>
              <p:cNvSpPr/>
              <p:nvPr/>
            </p:nvSpPr>
            <p:spPr>
              <a:xfrm>
                <a:off x="234180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5BF2648B-6013-4C7D-BB5F-1D415B8403C2}"/>
                  </a:ext>
                </a:extLst>
              </p:cNvPr>
              <p:cNvSpPr/>
              <p:nvPr/>
            </p:nvSpPr>
            <p:spPr>
              <a:xfrm>
                <a:off x="269177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C699D885-E872-4D3F-8D1D-2CB102E4EDD8}"/>
                  </a:ext>
                </a:extLst>
              </p:cNvPr>
              <p:cNvSpPr/>
              <p:nvPr/>
            </p:nvSpPr>
            <p:spPr>
              <a:xfrm>
                <a:off x="304174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4D714D9F-351E-4A9B-B6FD-53A66648D770}"/>
                  </a:ext>
                </a:extLst>
              </p:cNvPr>
              <p:cNvSpPr/>
              <p:nvPr/>
            </p:nvSpPr>
            <p:spPr>
              <a:xfrm>
                <a:off x="339172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6CE73AF5-BA9F-4DD4-91F6-2E4FDD68EB5C}"/>
                  </a:ext>
                </a:extLst>
              </p:cNvPr>
              <p:cNvSpPr/>
              <p:nvPr/>
            </p:nvSpPr>
            <p:spPr>
              <a:xfrm>
                <a:off x="374169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496A58F-0A54-46A0-8230-634F5CAACD70}"/>
                  </a:ext>
                </a:extLst>
              </p:cNvPr>
              <p:cNvSpPr/>
              <p:nvPr/>
            </p:nvSpPr>
            <p:spPr>
              <a:xfrm>
                <a:off x="409166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CC5C518A-93D7-4E90-88F6-F059BB191BFF}"/>
                  </a:ext>
                </a:extLst>
              </p:cNvPr>
              <p:cNvSpPr/>
              <p:nvPr/>
            </p:nvSpPr>
            <p:spPr>
              <a:xfrm>
                <a:off x="444163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20550A5E-09D6-4A02-81E5-EAC485771061}"/>
                  </a:ext>
                </a:extLst>
              </p:cNvPr>
              <p:cNvSpPr/>
              <p:nvPr/>
            </p:nvSpPr>
            <p:spPr>
              <a:xfrm>
                <a:off x="479160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30818AC9-94DB-47B5-97A8-CF57D5520E66}"/>
                  </a:ext>
                </a:extLst>
              </p:cNvPr>
              <p:cNvSpPr/>
              <p:nvPr/>
            </p:nvSpPr>
            <p:spPr>
              <a:xfrm>
                <a:off x="514158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F09EA284-F955-42A2-9DD6-EA069A6F663C}"/>
                  </a:ext>
                </a:extLst>
              </p:cNvPr>
              <p:cNvSpPr/>
              <p:nvPr/>
            </p:nvSpPr>
            <p:spPr>
              <a:xfrm>
                <a:off x="549155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0E49F615-713A-4C0F-86BA-532F36F4F2FA}"/>
                </a:ext>
              </a:extLst>
            </p:cNvPr>
            <p:cNvGrpSpPr/>
            <p:nvPr/>
          </p:nvGrpSpPr>
          <p:grpSpPr>
            <a:xfrm>
              <a:off x="591945" y="1260604"/>
              <a:ext cx="4971608" cy="72000"/>
              <a:chOff x="591945" y="482260"/>
              <a:chExt cx="4971608" cy="72000"/>
            </a:xfrm>
            <a:grpFill/>
          </p:grpSpPr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00E0EE99-94B7-458A-BA39-12677EBA7FA8}"/>
                  </a:ext>
                </a:extLst>
              </p:cNvPr>
              <p:cNvSpPr/>
              <p:nvPr/>
            </p:nvSpPr>
            <p:spPr>
              <a:xfrm>
                <a:off x="59194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E7ECB3E3-8FE6-4399-BC22-969CCA22E3D9}"/>
                  </a:ext>
                </a:extLst>
              </p:cNvPr>
              <p:cNvSpPr/>
              <p:nvPr/>
            </p:nvSpPr>
            <p:spPr>
              <a:xfrm>
                <a:off x="94191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9B59DD60-A54C-479E-96CB-70E8ACCEF051}"/>
                  </a:ext>
                </a:extLst>
              </p:cNvPr>
              <p:cNvSpPr/>
              <p:nvPr/>
            </p:nvSpPr>
            <p:spPr>
              <a:xfrm>
                <a:off x="129188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4BBA8835-4700-4AAA-A9C7-9A581B55D193}"/>
                  </a:ext>
                </a:extLst>
              </p:cNvPr>
              <p:cNvSpPr/>
              <p:nvPr/>
            </p:nvSpPr>
            <p:spPr>
              <a:xfrm>
                <a:off x="164186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FE291F98-4B95-4339-9721-2CA57FD8D263}"/>
                  </a:ext>
                </a:extLst>
              </p:cNvPr>
              <p:cNvSpPr/>
              <p:nvPr/>
            </p:nvSpPr>
            <p:spPr>
              <a:xfrm>
                <a:off x="199183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8B2D5FCA-0F2F-4937-91D3-C79A3D3C9B46}"/>
                  </a:ext>
                </a:extLst>
              </p:cNvPr>
              <p:cNvSpPr/>
              <p:nvPr/>
            </p:nvSpPr>
            <p:spPr>
              <a:xfrm>
                <a:off x="234180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B02F2B61-ED6D-489F-AC26-362827748B11}"/>
                  </a:ext>
                </a:extLst>
              </p:cNvPr>
              <p:cNvSpPr/>
              <p:nvPr/>
            </p:nvSpPr>
            <p:spPr>
              <a:xfrm>
                <a:off x="269177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D057F52E-51B1-494E-B53B-10A723B5727E}"/>
                  </a:ext>
                </a:extLst>
              </p:cNvPr>
              <p:cNvSpPr/>
              <p:nvPr/>
            </p:nvSpPr>
            <p:spPr>
              <a:xfrm>
                <a:off x="304174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E85EFEBA-6D0B-49EE-A884-2F8C0E08CD45}"/>
                  </a:ext>
                </a:extLst>
              </p:cNvPr>
              <p:cNvSpPr/>
              <p:nvPr/>
            </p:nvSpPr>
            <p:spPr>
              <a:xfrm>
                <a:off x="339172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D9EA674C-79BD-4BD0-B74F-F785AABF8D41}"/>
                  </a:ext>
                </a:extLst>
              </p:cNvPr>
              <p:cNvSpPr/>
              <p:nvPr/>
            </p:nvSpPr>
            <p:spPr>
              <a:xfrm>
                <a:off x="374169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BE2484FA-97F4-42E9-88F6-1C7841967317}"/>
                  </a:ext>
                </a:extLst>
              </p:cNvPr>
              <p:cNvSpPr/>
              <p:nvPr/>
            </p:nvSpPr>
            <p:spPr>
              <a:xfrm>
                <a:off x="409166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B12AFFD0-C742-477E-8B33-55B799686067}"/>
                  </a:ext>
                </a:extLst>
              </p:cNvPr>
              <p:cNvSpPr/>
              <p:nvPr/>
            </p:nvSpPr>
            <p:spPr>
              <a:xfrm>
                <a:off x="444163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8EE1CFE8-0F0F-4583-8489-CEC19B651615}"/>
                  </a:ext>
                </a:extLst>
              </p:cNvPr>
              <p:cNvSpPr/>
              <p:nvPr/>
            </p:nvSpPr>
            <p:spPr>
              <a:xfrm>
                <a:off x="479160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6EEB435D-2B90-47DE-9D30-CD930F0A7345}"/>
                  </a:ext>
                </a:extLst>
              </p:cNvPr>
              <p:cNvSpPr/>
              <p:nvPr/>
            </p:nvSpPr>
            <p:spPr>
              <a:xfrm>
                <a:off x="514158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C3794DFF-FB4B-4616-BA48-5B7059BF84B0}"/>
                  </a:ext>
                </a:extLst>
              </p:cNvPr>
              <p:cNvSpPr/>
              <p:nvPr/>
            </p:nvSpPr>
            <p:spPr>
              <a:xfrm>
                <a:off x="549155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EE8D23E2-C6E4-4C79-8BC6-FD674EA4F14D}"/>
                </a:ext>
              </a:extLst>
            </p:cNvPr>
            <p:cNvGrpSpPr/>
            <p:nvPr/>
          </p:nvGrpSpPr>
          <p:grpSpPr>
            <a:xfrm>
              <a:off x="591945" y="1520052"/>
              <a:ext cx="4971608" cy="72000"/>
              <a:chOff x="591945" y="482260"/>
              <a:chExt cx="4971608" cy="72000"/>
            </a:xfrm>
            <a:grpFill/>
          </p:grpSpPr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7A6863F6-6ED2-410F-AA94-14A434CE792C}"/>
                  </a:ext>
                </a:extLst>
              </p:cNvPr>
              <p:cNvSpPr/>
              <p:nvPr/>
            </p:nvSpPr>
            <p:spPr>
              <a:xfrm>
                <a:off x="59194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3385321C-9B43-4C53-99B4-1B12DB04B97A}"/>
                  </a:ext>
                </a:extLst>
              </p:cNvPr>
              <p:cNvSpPr/>
              <p:nvPr/>
            </p:nvSpPr>
            <p:spPr>
              <a:xfrm>
                <a:off x="94191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3C546365-476A-4743-AD02-84FB0245E559}"/>
                  </a:ext>
                </a:extLst>
              </p:cNvPr>
              <p:cNvSpPr/>
              <p:nvPr/>
            </p:nvSpPr>
            <p:spPr>
              <a:xfrm>
                <a:off x="129188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59D0A2AA-5E29-4767-83B7-7EAC7FE15961}"/>
                  </a:ext>
                </a:extLst>
              </p:cNvPr>
              <p:cNvSpPr/>
              <p:nvPr/>
            </p:nvSpPr>
            <p:spPr>
              <a:xfrm>
                <a:off x="164186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A50A2C2A-CF50-44A3-BC6B-4210F9082589}"/>
                  </a:ext>
                </a:extLst>
              </p:cNvPr>
              <p:cNvSpPr/>
              <p:nvPr/>
            </p:nvSpPr>
            <p:spPr>
              <a:xfrm>
                <a:off x="199183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5B9EC0D-CE0B-4680-88E2-8EDA955626DE}"/>
                  </a:ext>
                </a:extLst>
              </p:cNvPr>
              <p:cNvSpPr/>
              <p:nvPr/>
            </p:nvSpPr>
            <p:spPr>
              <a:xfrm>
                <a:off x="234180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D1493E93-15CF-4F6D-9DEA-FAE2403DED5D}"/>
                  </a:ext>
                </a:extLst>
              </p:cNvPr>
              <p:cNvSpPr/>
              <p:nvPr/>
            </p:nvSpPr>
            <p:spPr>
              <a:xfrm>
                <a:off x="269177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508DBBD6-8D38-4FB4-A8EA-31560A72A5A8}"/>
                  </a:ext>
                </a:extLst>
              </p:cNvPr>
              <p:cNvSpPr/>
              <p:nvPr/>
            </p:nvSpPr>
            <p:spPr>
              <a:xfrm>
                <a:off x="304174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6F389FAF-BB5F-471D-8F24-BDF4DB1BF3F7}"/>
                  </a:ext>
                </a:extLst>
              </p:cNvPr>
              <p:cNvSpPr/>
              <p:nvPr/>
            </p:nvSpPr>
            <p:spPr>
              <a:xfrm>
                <a:off x="339172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F7EE2DB3-4767-47AD-AD64-068E4527B9DE}"/>
                  </a:ext>
                </a:extLst>
              </p:cNvPr>
              <p:cNvSpPr/>
              <p:nvPr/>
            </p:nvSpPr>
            <p:spPr>
              <a:xfrm>
                <a:off x="374169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31FC5920-BD62-4640-8311-288CABC2AA9B}"/>
                  </a:ext>
                </a:extLst>
              </p:cNvPr>
              <p:cNvSpPr/>
              <p:nvPr/>
            </p:nvSpPr>
            <p:spPr>
              <a:xfrm>
                <a:off x="409166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05FC2A7A-2FDA-4AD7-A886-4BCBF2E3FBDF}"/>
                  </a:ext>
                </a:extLst>
              </p:cNvPr>
              <p:cNvSpPr/>
              <p:nvPr/>
            </p:nvSpPr>
            <p:spPr>
              <a:xfrm>
                <a:off x="444163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8B242781-D9AF-4C0B-9778-D71F5C4116EF}"/>
                  </a:ext>
                </a:extLst>
              </p:cNvPr>
              <p:cNvSpPr/>
              <p:nvPr/>
            </p:nvSpPr>
            <p:spPr>
              <a:xfrm>
                <a:off x="479160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37A9989-71CB-47BC-A7DF-1EA430348A36}"/>
                  </a:ext>
                </a:extLst>
              </p:cNvPr>
              <p:cNvSpPr/>
              <p:nvPr/>
            </p:nvSpPr>
            <p:spPr>
              <a:xfrm>
                <a:off x="514158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E3911CE2-7797-4BF5-B642-198D79321199}"/>
                  </a:ext>
                </a:extLst>
              </p:cNvPr>
              <p:cNvSpPr/>
              <p:nvPr/>
            </p:nvSpPr>
            <p:spPr>
              <a:xfrm>
                <a:off x="549155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2E080159-4427-4810-807F-8F278D466D8F}"/>
                </a:ext>
              </a:extLst>
            </p:cNvPr>
            <p:cNvGrpSpPr/>
            <p:nvPr/>
          </p:nvGrpSpPr>
          <p:grpSpPr>
            <a:xfrm>
              <a:off x="591945" y="1779500"/>
              <a:ext cx="4971608" cy="72000"/>
              <a:chOff x="591945" y="482260"/>
              <a:chExt cx="4971608" cy="72000"/>
            </a:xfrm>
            <a:grpFill/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23420A84-C2A3-489A-80CC-2E5321A7A571}"/>
                  </a:ext>
                </a:extLst>
              </p:cNvPr>
              <p:cNvSpPr/>
              <p:nvPr/>
            </p:nvSpPr>
            <p:spPr>
              <a:xfrm>
                <a:off x="59194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5B6BF559-54A2-49B8-9A51-ECEF7EC89B43}"/>
                  </a:ext>
                </a:extLst>
              </p:cNvPr>
              <p:cNvSpPr/>
              <p:nvPr/>
            </p:nvSpPr>
            <p:spPr>
              <a:xfrm>
                <a:off x="94191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3791356-C8DA-41E3-B21A-DD421AD183B0}"/>
                  </a:ext>
                </a:extLst>
              </p:cNvPr>
              <p:cNvSpPr/>
              <p:nvPr/>
            </p:nvSpPr>
            <p:spPr>
              <a:xfrm>
                <a:off x="129188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9ACFE7A-0648-4793-A31C-F8A5FDF6AC33}"/>
                  </a:ext>
                </a:extLst>
              </p:cNvPr>
              <p:cNvSpPr/>
              <p:nvPr/>
            </p:nvSpPr>
            <p:spPr>
              <a:xfrm>
                <a:off x="164186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228778BD-935B-4689-9D98-F385CABA3FEC}"/>
                  </a:ext>
                </a:extLst>
              </p:cNvPr>
              <p:cNvSpPr/>
              <p:nvPr/>
            </p:nvSpPr>
            <p:spPr>
              <a:xfrm>
                <a:off x="199183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A3930B19-AE8A-4058-9C58-867A06AE8EE5}"/>
                  </a:ext>
                </a:extLst>
              </p:cNvPr>
              <p:cNvSpPr/>
              <p:nvPr/>
            </p:nvSpPr>
            <p:spPr>
              <a:xfrm>
                <a:off x="234180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2818196C-A297-4D3E-A73D-22B8A23EC6E4}"/>
                  </a:ext>
                </a:extLst>
              </p:cNvPr>
              <p:cNvSpPr/>
              <p:nvPr/>
            </p:nvSpPr>
            <p:spPr>
              <a:xfrm>
                <a:off x="269177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8944F056-B7B8-4033-A6A5-FFBED5C06A01}"/>
                  </a:ext>
                </a:extLst>
              </p:cNvPr>
              <p:cNvSpPr/>
              <p:nvPr/>
            </p:nvSpPr>
            <p:spPr>
              <a:xfrm>
                <a:off x="304174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17A35AD6-935A-48D0-A12D-9107AFE60B95}"/>
                  </a:ext>
                </a:extLst>
              </p:cNvPr>
              <p:cNvSpPr/>
              <p:nvPr/>
            </p:nvSpPr>
            <p:spPr>
              <a:xfrm>
                <a:off x="339172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9D71D6BF-EDB3-42E2-8120-6396782F23D2}"/>
                  </a:ext>
                </a:extLst>
              </p:cNvPr>
              <p:cNvSpPr/>
              <p:nvPr/>
            </p:nvSpPr>
            <p:spPr>
              <a:xfrm>
                <a:off x="374169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7268461C-1FEF-4AC6-9E8E-AA3F794DFE27}"/>
                  </a:ext>
                </a:extLst>
              </p:cNvPr>
              <p:cNvSpPr/>
              <p:nvPr/>
            </p:nvSpPr>
            <p:spPr>
              <a:xfrm>
                <a:off x="4091665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1B8FB00D-6E5E-4A0A-A598-F93534683C14}"/>
                  </a:ext>
                </a:extLst>
              </p:cNvPr>
              <p:cNvSpPr/>
              <p:nvPr/>
            </p:nvSpPr>
            <p:spPr>
              <a:xfrm>
                <a:off x="4441637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4D94D442-0EA5-4C3C-A1DD-14ABC32FB648}"/>
                  </a:ext>
                </a:extLst>
              </p:cNvPr>
              <p:cNvSpPr/>
              <p:nvPr/>
            </p:nvSpPr>
            <p:spPr>
              <a:xfrm>
                <a:off x="4791609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75D4B928-4E06-4A5C-978B-59FEC7F37446}"/>
                  </a:ext>
                </a:extLst>
              </p:cNvPr>
              <p:cNvSpPr/>
              <p:nvPr/>
            </p:nvSpPr>
            <p:spPr>
              <a:xfrm>
                <a:off x="5141581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2BAFF6C3-6368-429E-80F5-A95928040E3A}"/>
                  </a:ext>
                </a:extLst>
              </p:cNvPr>
              <p:cNvSpPr/>
              <p:nvPr/>
            </p:nvSpPr>
            <p:spPr>
              <a:xfrm>
                <a:off x="5491553" y="482260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668E1712-DBCE-42B3-80C6-A816A21F7791}"/>
              </a:ext>
            </a:extLst>
          </p:cNvPr>
          <p:cNvGrpSpPr/>
          <p:nvPr userDrawn="1"/>
        </p:nvGrpSpPr>
        <p:grpSpPr>
          <a:xfrm>
            <a:off x="8265694" y="0"/>
            <a:ext cx="3926306" cy="1937544"/>
            <a:chOff x="8265694" y="0"/>
            <a:chExt cx="3926306" cy="1937544"/>
          </a:xfrm>
        </p:grpSpPr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FC6E1483-FB43-4430-9074-F9231F6212C8}"/>
                </a:ext>
              </a:extLst>
            </p:cNvPr>
            <p:cNvSpPr/>
            <p:nvPr/>
          </p:nvSpPr>
          <p:spPr>
            <a:xfrm>
              <a:off x="8482838" y="0"/>
              <a:ext cx="3709162" cy="1736514"/>
            </a:xfrm>
            <a:custGeom>
              <a:avLst/>
              <a:gdLst>
                <a:gd name="connsiteX0" fmla="*/ 0 w 3709162"/>
                <a:gd name="connsiteY0" fmla="*/ 0 h 1736514"/>
                <a:gd name="connsiteX1" fmla="*/ 3709162 w 3709162"/>
                <a:gd name="connsiteY1" fmla="*/ 0 h 1736514"/>
                <a:gd name="connsiteX2" fmla="*/ 3709162 w 3709162"/>
                <a:gd name="connsiteY2" fmla="*/ 1736514 h 1736514"/>
                <a:gd name="connsiteX3" fmla="*/ 1613674 w 3709162"/>
                <a:gd name="connsiteY3" fmla="*/ 1736514 h 1736514"/>
                <a:gd name="connsiteX4" fmla="*/ 947634 w 3709162"/>
                <a:gd name="connsiteY4" fmla="*/ 1385218 h 173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9162" h="1736514">
                  <a:moveTo>
                    <a:pt x="0" y="0"/>
                  </a:moveTo>
                  <a:lnTo>
                    <a:pt x="3709162" y="0"/>
                  </a:lnTo>
                  <a:lnTo>
                    <a:pt x="3709162" y="1736514"/>
                  </a:lnTo>
                  <a:lnTo>
                    <a:pt x="1613674" y="1736514"/>
                  </a:lnTo>
                  <a:cubicBezTo>
                    <a:pt x="1347283" y="1736514"/>
                    <a:pt x="1098026" y="1605032"/>
                    <a:pt x="947634" y="138521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62000">
                  <a:schemeClr val="accent3">
                    <a:lumMod val="5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  <a:effectLst>
              <a:outerShdw blurRad="558800" sx="102000" sy="102000" algn="ctr" rotWithShape="0">
                <a:srgbClr val="183438">
                  <a:alpha val="62745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E1350CCA-5429-45A9-B294-8376D2CE4D78}"/>
                </a:ext>
              </a:extLst>
            </p:cNvPr>
            <p:cNvSpPr/>
            <p:nvPr/>
          </p:nvSpPr>
          <p:spPr>
            <a:xfrm>
              <a:off x="8265694" y="0"/>
              <a:ext cx="3926306" cy="1937544"/>
            </a:xfrm>
            <a:custGeom>
              <a:avLst/>
              <a:gdLst>
                <a:gd name="connsiteX0" fmla="*/ 0 w 3926306"/>
                <a:gd name="connsiteY0" fmla="*/ 0 h 1937544"/>
                <a:gd name="connsiteX1" fmla="*/ 279207 w 3926306"/>
                <a:gd name="connsiteY1" fmla="*/ 0 h 1937544"/>
                <a:gd name="connsiteX2" fmla="*/ 1226204 w 3926306"/>
                <a:gd name="connsiteY2" fmla="*/ 1384457 h 1937544"/>
                <a:gd name="connsiteX3" fmla="*/ 1892244 w 3926306"/>
                <a:gd name="connsiteY3" fmla="*/ 1735752 h 1937544"/>
                <a:gd name="connsiteX4" fmla="*/ 3926306 w 3926306"/>
                <a:gd name="connsiteY4" fmla="*/ 1735752 h 1937544"/>
                <a:gd name="connsiteX5" fmla="*/ 3926306 w 3926306"/>
                <a:gd name="connsiteY5" fmla="*/ 1937544 h 1937544"/>
                <a:gd name="connsiteX6" fmla="*/ 1751117 w 3926306"/>
                <a:gd name="connsiteY6" fmla="*/ 1937544 h 1937544"/>
                <a:gd name="connsiteX7" fmla="*/ 1085077 w 3926306"/>
                <a:gd name="connsiteY7" fmla="*/ 1586248 h 193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6306" h="1937544">
                  <a:moveTo>
                    <a:pt x="0" y="0"/>
                  </a:moveTo>
                  <a:lnTo>
                    <a:pt x="279207" y="0"/>
                  </a:lnTo>
                  <a:lnTo>
                    <a:pt x="1226204" y="1384457"/>
                  </a:lnTo>
                  <a:cubicBezTo>
                    <a:pt x="1376596" y="1604271"/>
                    <a:pt x="1625853" y="1735752"/>
                    <a:pt x="1892244" y="1735752"/>
                  </a:cubicBezTo>
                  <a:lnTo>
                    <a:pt x="3926306" y="1735752"/>
                  </a:lnTo>
                  <a:lnTo>
                    <a:pt x="3926306" y="1937544"/>
                  </a:lnTo>
                  <a:lnTo>
                    <a:pt x="1751117" y="1937544"/>
                  </a:lnTo>
                  <a:cubicBezTo>
                    <a:pt x="1484726" y="1937544"/>
                    <a:pt x="1235469" y="1806062"/>
                    <a:pt x="1085077" y="15862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  <a:effectLst>
              <a:outerShdw blurRad="266700" dist="38100" sx="106000" sy="1060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48" name="任意多边形: 形状 147">
            <a:extLst>
              <a:ext uri="{FF2B5EF4-FFF2-40B4-BE49-F238E27FC236}">
                <a16:creationId xmlns:a16="http://schemas.microsoft.com/office/drawing/2014/main" id="{6F069068-7C0C-41AA-AB51-D8B35D978B13}"/>
              </a:ext>
            </a:extLst>
          </p:cNvPr>
          <p:cNvSpPr/>
          <p:nvPr userDrawn="1"/>
        </p:nvSpPr>
        <p:spPr>
          <a:xfrm>
            <a:off x="3805100" y="4049842"/>
            <a:ext cx="8386900" cy="2535493"/>
          </a:xfrm>
          <a:custGeom>
            <a:avLst/>
            <a:gdLst>
              <a:gd name="connsiteX0" fmla="*/ 1345597 w 4004500"/>
              <a:gd name="connsiteY0" fmla="*/ 0 h 1499901"/>
              <a:gd name="connsiteX1" fmla="*/ 4004500 w 4004500"/>
              <a:gd name="connsiteY1" fmla="*/ 0 h 1499901"/>
              <a:gd name="connsiteX2" fmla="*/ 4004500 w 4004500"/>
              <a:gd name="connsiteY2" fmla="*/ 1499902 h 1499901"/>
              <a:gd name="connsiteX3" fmla="*/ 0 w 4004500"/>
              <a:gd name="connsiteY3" fmla="*/ 1499902 h 1499901"/>
              <a:gd name="connsiteX4" fmla="*/ 845725 w 4004500"/>
              <a:gd name="connsiteY4" fmla="*/ 263652 h 1499901"/>
              <a:gd name="connsiteX5" fmla="*/ 1345597 w 4004500"/>
              <a:gd name="connsiteY5" fmla="*/ 0 h 149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4500" h="1499901">
                <a:moveTo>
                  <a:pt x="1345597" y="0"/>
                </a:moveTo>
                <a:lnTo>
                  <a:pt x="4004500" y="0"/>
                </a:lnTo>
                <a:lnTo>
                  <a:pt x="4004500" y="1499902"/>
                </a:lnTo>
                <a:lnTo>
                  <a:pt x="0" y="1499902"/>
                </a:lnTo>
                <a:lnTo>
                  <a:pt x="845725" y="263652"/>
                </a:lnTo>
                <a:cubicBezTo>
                  <a:pt x="958596" y="98679"/>
                  <a:pt x="1145667" y="0"/>
                  <a:pt x="1345597" y="0"/>
                </a:cubicBez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sp>
        <p:nvSpPr>
          <p:cNvPr id="149" name="任意多边形: 形状 148">
            <a:extLst>
              <a:ext uri="{FF2B5EF4-FFF2-40B4-BE49-F238E27FC236}">
                <a16:creationId xmlns:a16="http://schemas.microsoft.com/office/drawing/2014/main" id="{15EB41BE-D479-4E05-8B87-9B049A242CF2}"/>
              </a:ext>
            </a:extLst>
          </p:cNvPr>
          <p:cNvSpPr/>
          <p:nvPr userDrawn="1"/>
        </p:nvSpPr>
        <p:spPr>
          <a:xfrm>
            <a:off x="0" y="5317589"/>
            <a:ext cx="7333142" cy="1540411"/>
          </a:xfrm>
          <a:custGeom>
            <a:avLst/>
            <a:gdLst>
              <a:gd name="connsiteX0" fmla="*/ 1764419 w 7333142"/>
              <a:gd name="connsiteY0" fmla="*/ 0 h 1540411"/>
              <a:gd name="connsiteX1" fmla="*/ 7333142 w 7333142"/>
              <a:gd name="connsiteY1" fmla="*/ 0 h 1540411"/>
              <a:gd name="connsiteX2" fmla="*/ 7333142 w 7333142"/>
              <a:gd name="connsiteY2" fmla="*/ 1540411 h 1540411"/>
              <a:gd name="connsiteX3" fmla="*/ 0 w 7333142"/>
              <a:gd name="connsiteY3" fmla="*/ 1540411 h 1540411"/>
              <a:gd name="connsiteX4" fmla="*/ 0 w 7333142"/>
              <a:gd name="connsiteY4" fmla="*/ 1292227 h 1540411"/>
              <a:gd name="connsiteX5" fmla="*/ 717502 w 7333142"/>
              <a:gd name="connsiteY5" fmla="*/ 445688 h 1540411"/>
              <a:gd name="connsiteX6" fmla="*/ 1764419 w 7333142"/>
              <a:gd name="connsiteY6" fmla="*/ 0 h 154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3142" h="1540411">
                <a:moveTo>
                  <a:pt x="1764419" y="0"/>
                </a:moveTo>
                <a:lnTo>
                  <a:pt x="7333142" y="0"/>
                </a:lnTo>
                <a:lnTo>
                  <a:pt x="7333142" y="1540411"/>
                </a:lnTo>
                <a:lnTo>
                  <a:pt x="0" y="1540411"/>
                </a:lnTo>
                <a:lnTo>
                  <a:pt x="0" y="1292227"/>
                </a:lnTo>
                <a:lnTo>
                  <a:pt x="717502" y="445688"/>
                </a:lnTo>
                <a:cubicBezTo>
                  <a:pt x="953896" y="166811"/>
                  <a:pt x="1345692" y="0"/>
                  <a:pt x="1764419" y="0"/>
                </a:cubicBezTo>
                <a:close/>
              </a:path>
            </a:pathLst>
          </a:custGeom>
          <a:solidFill>
            <a:schemeClr val="accent3">
              <a:lumMod val="50000"/>
              <a:alpha val="49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sp>
        <p:nvSpPr>
          <p:cNvPr id="150" name="任意多边形: 形状 149">
            <a:extLst>
              <a:ext uri="{FF2B5EF4-FFF2-40B4-BE49-F238E27FC236}">
                <a16:creationId xmlns:a16="http://schemas.microsoft.com/office/drawing/2014/main" id="{9CDC7349-2B2F-4F22-856A-6FD9635FF931}"/>
              </a:ext>
            </a:extLst>
          </p:cNvPr>
          <p:cNvSpPr/>
          <p:nvPr userDrawn="1"/>
        </p:nvSpPr>
        <p:spPr>
          <a:xfrm>
            <a:off x="90330" y="5454810"/>
            <a:ext cx="6085998" cy="1403190"/>
          </a:xfrm>
          <a:custGeom>
            <a:avLst/>
            <a:gdLst>
              <a:gd name="connsiteX0" fmla="*/ 1619779 w 6085998"/>
              <a:gd name="connsiteY0" fmla="*/ 0 h 1403190"/>
              <a:gd name="connsiteX1" fmla="*/ 6085998 w 6085998"/>
              <a:gd name="connsiteY1" fmla="*/ 0 h 1403190"/>
              <a:gd name="connsiteX2" fmla="*/ 6085998 w 6085998"/>
              <a:gd name="connsiteY2" fmla="*/ 1403190 h 1403190"/>
              <a:gd name="connsiteX3" fmla="*/ 0 w 6085998"/>
              <a:gd name="connsiteY3" fmla="*/ 1403190 h 1403190"/>
              <a:gd name="connsiteX4" fmla="*/ 780251 w 6085998"/>
              <a:gd name="connsiteY4" fmla="*/ 392392 h 1403190"/>
              <a:gd name="connsiteX5" fmla="*/ 1619779 w 6085998"/>
              <a:gd name="connsiteY5" fmla="*/ 0 h 1403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5998" h="1403190">
                <a:moveTo>
                  <a:pt x="1619779" y="0"/>
                </a:moveTo>
                <a:lnTo>
                  <a:pt x="6085998" y="0"/>
                </a:lnTo>
                <a:lnTo>
                  <a:pt x="6085998" y="1403190"/>
                </a:lnTo>
                <a:lnTo>
                  <a:pt x="0" y="1403190"/>
                </a:lnTo>
                <a:lnTo>
                  <a:pt x="780251" y="392392"/>
                </a:lnTo>
                <a:cubicBezTo>
                  <a:pt x="969764" y="146845"/>
                  <a:pt x="1283904" y="0"/>
                  <a:pt x="161977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>
                  <a:lumMod val="5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  <a:effectLst>
            <a:outerShdw blurRad="558800" sx="102000" sy="102000" algn="ctr" rotWithShape="0">
              <a:srgbClr val="183438">
                <a:alpha val="62745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151" name="任意多边形: 形状 150">
            <a:extLst>
              <a:ext uri="{FF2B5EF4-FFF2-40B4-BE49-F238E27FC236}">
                <a16:creationId xmlns:a16="http://schemas.microsoft.com/office/drawing/2014/main" id="{E1178837-4FFD-49DD-86D6-331DE4A65FB6}"/>
              </a:ext>
            </a:extLst>
          </p:cNvPr>
          <p:cNvSpPr/>
          <p:nvPr userDrawn="1"/>
        </p:nvSpPr>
        <p:spPr>
          <a:xfrm>
            <a:off x="0" y="5822081"/>
            <a:ext cx="6154348" cy="557179"/>
          </a:xfrm>
          <a:custGeom>
            <a:avLst/>
            <a:gdLst>
              <a:gd name="connsiteX0" fmla="*/ 1046871 w 6154348"/>
              <a:gd name="connsiteY0" fmla="*/ 0 h 1035919"/>
              <a:gd name="connsiteX1" fmla="*/ 6154348 w 6154348"/>
              <a:gd name="connsiteY1" fmla="*/ 0 h 1035919"/>
              <a:gd name="connsiteX2" fmla="*/ 6154348 w 6154348"/>
              <a:gd name="connsiteY2" fmla="*/ 1035919 h 1035919"/>
              <a:gd name="connsiteX3" fmla="*/ 0 w 6154348"/>
              <a:gd name="connsiteY3" fmla="*/ 1035919 h 1035919"/>
              <a:gd name="connsiteX4" fmla="*/ 0 w 6154348"/>
              <a:gd name="connsiteY4" fmla="*/ 557179 h 1035919"/>
              <a:gd name="connsiteX5" fmla="*/ 86670 w 6154348"/>
              <a:gd name="connsiteY5" fmla="*/ 445688 h 1035919"/>
              <a:gd name="connsiteX6" fmla="*/ 1046871 w 6154348"/>
              <a:gd name="connsiteY6" fmla="*/ 0 h 1035919"/>
              <a:gd name="connsiteX0" fmla="*/ 0 w 6154348"/>
              <a:gd name="connsiteY0" fmla="*/ 1035919 h 1127359"/>
              <a:gd name="connsiteX1" fmla="*/ 0 w 6154348"/>
              <a:gd name="connsiteY1" fmla="*/ 557179 h 1127359"/>
              <a:gd name="connsiteX2" fmla="*/ 86670 w 6154348"/>
              <a:gd name="connsiteY2" fmla="*/ 445688 h 1127359"/>
              <a:gd name="connsiteX3" fmla="*/ 1046871 w 6154348"/>
              <a:gd name="connsiteY3" fmla="*/ 0 h 1127359"/>
              <a:gd name="connsiteX4" fmla="*/ 6154348 w 6154348"/>
              <a:gd name="connsiteY4" fmla="*/ 0 h 1127359"/>
              <a:gd name="connsiteX5" fmla="*/ 6154348 w 6154348"/>
              <a:gd name="connsiteY5" fmla="*/ 1035919 h 1127359"/>
              <a:gd name="connsiteX6" fmla="*/ 91440 w 6154348"/>
              <a:gd name="connsiteY6" fmla="*/ 1127359 h 1127359"/>
              <a:gd name="connsiteX0" fmla="*/ 0 w 6154348"/>
              <a:gd name="connsiteY0" fmla="*/ 1035919 h 1035919"/>
              <a:gd name="connsiteX1" fmla="*/ 0 w 6154348"/>
              <a:gd name="connsiteY1" fmla="*/ 557179 h 1035919"/>
              <a:gd name="connsiteX2" fmla="*/ 86670 w 6154348"/>
              <a:gd name="connsiteY2" fmla="*/ 445688 h 1035919"/>
              <a:gd name="connsiteX3" fmla="*/ 1046871 w 6154348"/>
              <a:gd name="connsiteY3" fmla="*/ 0 h 1035919"/>
              <a:gd name="connsiteX4" fmla="*/ 6154348 w 6154348"/>
              <a:gd name="connsiteY4" fmla="*/ 0 h 1035919"/>
              <a:gd name="connsiteX5" fmla="*/ 6154348 w 6154348"/>
              <a:gd name="connsiteY5" fmla="*/ 1035919 h 1035919"/>
              <a:gd name="connsiteX0" fmla="*/ 0 w 6154348"/>
              <a:gd name="connsiteY0" fmla="*/ 557179 h 1035919"/>
              <a:gd name="connsiteX1" fmla="*/ 86670 w 6154348"/>
              <a:gd name="connsiteY1" fmla="*/ 445688 h 1035919"/>
              <a:gd name="connsiteX2" fmla="*/ 1046871 w 6154348"/>
              <a:gd name="connsiteY2" fmla="*/ 0 h 1035919"/>
              <a:gd name="connsiteX3" fmla="*/ 6154348 w 6154348"/>
              <a:gd name="connsiteY3" fmla="*/ 0 h 1035919"/>
              <a:gd name="connsiteX4" fmla="*/ 6154348 w 6154348"/>
              <a:gd name="connsiteY4" fmla="*/ 1035919 h 1035919"/>
              <a:gd name="connsiteX0" fmla="*/ 0 w 6154348"/>
              <a:gd name="connsiteY0" fmla="*/ 557179 h 557179"/>
              <a:gd name="connsiteX1" fmla="*/ 86670 w 6154348"/>
              <a:gd name="connsiteY1" fmla="*/ 445688 h 557179"/>
              <a:gd name="connsiteX2" fmla="*/ 1046871 w 6154348"/>
              <a:gd name="connsiteY2" fmla="*/ 0 h 557179"/>
              <a:gd name="connsiteX3" fmla="*/ 6154348 w 6154348"/>
              <a:gd name="connsiteY3" fmla="*/ 0 h 55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4348" h="557179">
                <a:moveTo>
                  <a:pt x="0" y="557179"/>
                </a:moveTo>
                <a:lnTo>
                  <a:pt x="86670" y="445688"/>
                </a:lnTo>
                <a:cubicBezTo>
                  <a:pt x="303483" y="166811"/>
                  <a:pt x="662827" y="0"/>
                  <a:pt x="1046871" y="0"/>
                </a:cubicBezTo>
                <a:lnTo>
                  <a:pt x="6154348" y="0"/>
                </a:lnTo>
              </a:path>
            </a:pathLst>
          </a:custGeom>
          <a:noFill/>
          <a:ln w="12700" cap="flat">
            <a:gradFill>
              <a:gsLst>
                <a:gs pos="0">
                  <a:schemeClr val="bg1">
                    <a:alpha val="88000"/>
                  </a:schemeClr>
                </a:gs>
                <a:gs pos="100000">
                  <a:schemeClr val="bg1"/>
                </a:gs>
              </a:gsLst>
              <a:lin ang="0" scaled="0"/>
            </a:gra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2" name="任意多边形: 形状 151">
            <a:extLst>
              <a:ext uri="{FF2B5EF4-FFF2-40B4-BE49-F238E27FC236}">
                <a16:creationId xmlns:a16="http://schemas.microsoft.com/office/drawing/2014/main" id="{75CEE4C5-A0D6-4E5A-8428-961D71BF91E4}"/>
              </a:ext>
            </a:extLst>
          </p:cNvPr>
          <p:cNvSpPr/>
          <p:nvPr userDrawn="1"/>
        </p:nvSpPr>
        <p:spPr>
          <a:xfrm>
            <a:off x="4835556" y="5080772"/>
            <a:ext cx="7356445" cy="1777228"/>
          </a:xfrm>
          <a:custGeom>
            <a:avLst/>
            <a:gdLst>
              <a:gd name="connsiteX0" fmla="*/ 2175491 w 7356445"/>
              <a:gd name="connsiteY0" fmla="*/ 0 h 1777228"/>
              <a:gd name="connsiteX1" fmla="*/ 7356445 w 7356445"/>
              <a:gd name="connsiteY1" fmla="*/ 0 h 1777228"/>
              <a:gd name="connsiteX2" fmla="*/ 7356445 w 7356445"/>
              <a:gd name="connsiteY2" fmla="*/ 1777228 h 1777228"/>
              <a:gd name="connsiteX3" fmla="*/ 0 w 7356445"/>
              <a:gd name="connsiteY3" fmla="*/ 1777228 h 1777228"/>
              <a:gd name="connsiteX4" fmla="*/ 1128574 w 7356445"/>
              <a:gd name="connsiteY4" fmla="*/ 445688 h 1777228"/>
              <a:gd name="connsiteX5" fmla="*/ 2175491 w 7356445"/>
              <a:gd name="connsiteY5" fmla="*/ 0 h 177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56445" h="1777228">
                <a:moveTo>
                  <a:pt x="2175491" y="0"/>
                </a:moveTo>
                <a:lnTo>
                  <a:pt x="7356445" y="0"/>
                </a:lnTo>
                <a:lnTo>
                  <a:pt x="7356445" y="1777228"/>
                </a:lnTo>
                <a:lnTo>
                  <a:pt x="0" y="1777228"/>
                </a:lnTo>
                <a:lnTo>
                  <a:pt x="1128574" y="445688"/>
                </a:lnTo>
                <a:cubicBezTo>
                  <a:pt x="1364968" y="166811"/>
                  <a:pt x="1756763" y="0"/>
                  <a:pt x="2175491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>
                  <a:lumMod val="5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  <a:effectLst>
            <a:outerShdw blurRad="558800" sx="102000" sy="102000" algn="ctr" rotWithShape="0">
              <a:srgbClr val="183438">
                <a:alpha val="62745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sp>
        <p:nvSpPr>
          <p:cNvPr id="153" name="任意多边形: 形状 152">
            <a:extLst>
              <a:ext uri="{FF2B5EF4-FFF2-40B4-BE49-F238E27FC236}">
                <a16:creationId xmlns:a16="http://schemas.microsoft.com/office/drawing/2014/main" id="{598EB151-0917-46DB-8BA9-EEAAB2A053B4}"/>
              </a:ext>
            </a:extLst>
          </p:cNvPr>
          <p:cNvSpPr/>
          <p:nvPr userDrawn="1"/>
        </p:nvSpPr>
        <p:spPr>
          <a:xfrm>
            <a:off x="5274574" y="5336784"/>
            <a:ext cx="6917426" cy="1521216"/>
          </a:xfrm>
          <a:custGeom>
            <a:avLst/>
            <a:gdLst>
              <a:gd name="connsiteX0" fmla="*/ 1958303 w 6917426"/>
              <a:gd name="connsiteY0" fmla="*/ 0 h 1521216"/>
              <a:gd name="connsiteX1" fmla="*/ 6917426 w 6917426"/>
              <a:gd name="connsiteY1" fmla="*/ 0 h 1521216"/>
              <a:gd name="connsiteX2" fmla="*/ 6917426 w 6917426"/>
              <a:gd name="connsiteY2" fmla="*/ 1521216 h 1521216"/>
              <a:gd name="connsiteX3" fmla="*/ 0 w 6917426"/>
              <a:gd name="connsiteY3" fmla="*/ 1521216 h 1521216"/>
              <a:gd name="connsiteX4" fmla="*/ 911586 w 6917426"/>
              <a:gd name="connsiteY4" fmla="*/ 445688 h 1521216"/>
              <a:gd name="connsiteX5" fmla="*/ 1958303 w 6917426"/>
              <a:gd name="connsiteY5" fmla="*/ 0 h 1521216"/>
              <a:gd name="connsiteX0" fmla="*/ 6917426 w 7008866"/>
              <a:gd name="connsiteY0" fmla="*/ 1521216 h 1612656"/>
              <a:gd name="connsiteX1" fmla="*/ 0 w 7008866"/>
              <a:gd name="connsiteY1" fmla="*/ 1521216 h 1612656"/>
              <a:gd name="connsiteX2" fmla="*/ 911586 w 7008866"/>
              <a:gd name="connsiteY2" fmla="*/ 445688 h 1612656"/>
              <a:gd name="connsiteX3" fmla="*/ 1958303 w 7008866"/>
              <a:gd name="connsiteY3" fmla="*/ 0 h 1612656"/>
              <a:gd name="connsiteX4" fmla="*/ 6917426 w 7008866"/>
              <a:gd name="connsiteY4" fmla="*/ 0 h 1612656"/>
              <a:gd name="connsiteX5" fmla="*/ 7008866 w 7008866"/>
              <a:gd name="connsiteY5" fmla="*/ 1612656 h 1612656"/>
              <a:gd name="connsiteX0" fmla="*/ 6917426 w 6917426"/>
              <a:gd name="connsiteY0" fmla="*/ 1521216 h 1521216"/>
              <a:gd name="connsiteX1" fmla="*/ 0 w 6917426"/>
              <a:gd name="connsiteY1" fmla="*/ 1521216 h 1521216"/>
              <a:gd name="connsiteX2" fmla="*/ 911586 w 6917426"/>
              <a:gd name="connsiteY2" fmla="*/ 445688 h 1521216"/>
              <a:gd name="connsiteX3" fmla="*/ 1958303 w 6917426"/>
              <a:gd name="connsiteY3" fmla="*/ 0 h 1521216"/>
              <a:gd name="connsiteX4" fmla="*/ 6917426 w 6917426"/>
              <a:gd name="connsiteY4" fmla="*/ 0 h 1521216"/>
              <a:gd name="connsiteX0" fmla="*/ 0 w 6917426"/>
              <a:gd name="connsiteY0" fmla="*/ 1521216 h 1521216"/>
              <a:gd name="connsiteX1" fmla="*/ 911586 w 6917426"/>
              <a:gd name="connsiteY1" fmla="*/ 445688 h 1521216"/>
              <a:gd name="connsiteX2" fmla="*/ 1958303 w 6917426"/>
              <a:gd name="connsiteY2" fmla="*/ 0 h 1521216"/>
              <a:gd name="connsiteX3" fmla="*/ 6917426 w 6917426"/>
              <a:gd name="connsiteY3" fmla="*/ 0 h 152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7426" h="1521216">
                <a:moveTo>
                  <a:pt x="0" y="1521216"/>
                </a:moveTo>
                <a:lnTo>
                  <a:pt x="911586" y="445688"/>
                </a:lnTo>
                <a:cubicBezTo>
                  <a:pt x="1147980" y="166811"/>
                  <a:pt x="1539576" y="0"/>
                  <a:pt x="1958303" y="0"/>
                </a:cubicBezTo>
                <a:lnTo>
                  <a:pt x="6917426" y="0"/>
                </a:lnTo>
              </a:path>
            </a:pathLst>
          </a:custGeom>
          <a:noFill/>
          <a:ln w="47625" cap="flat">
            <a:solidFill>
              <a:schemeClr val="bg1"/>
            </a:solidFill>
            <a:prstDash val="solid"/>
            <a:miter/>
          </a:ln>
          <a:effectLst>
            <a:outerShdw blurRad="190500" dist="88900" dir="2700000" algn="tl" rotWithShape="0">
              <a:prstClr val="black">
                <a:alpha val="58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4" name="任意多边形: 形状 153">
            <a:extLst>
              <a:ext uri="{FF2B5EF4-FFF2-40B4-BE49-F238E27FC236}">
                <a16:creationId xmlns:a16="http://schemas.microsoft.com/office/drawing/2014/main" id="{7F1729E0-7504-4BFA-8CEB-063F8CAD55C0}"/>
              </a:ext>
            </a:extLst>
          </p:cNvPr>
          <p:cNvSpPr/>
          <p:nvPr userDrawn="1"/>
        </p:nvSpPr>
        <p:spPr>
          <a:xfrm>
            <a:off x="4425864" y="4791106"/>
            <a:ext cx="7766137" cy="2066894"/>
          </a:xfrm>
          <a:custGeom>
            <a:avLst/>
            <a:gdLst>
              <a:gd name="connsiteX0" fmla="*/ 2420802 w 7766137"/>
              <a:gd name="connsiteY0" fmla="*/ 0 h 2066894"/>
              <a:gd name="connsiteX1" fmla="*/ 7766137 w 7766137"/>
              <a:gd name="connsiteY1" fmla="*/ 0 h 2066894"/>
              <a:gd name="connsiteX2" fmla="*/ 7766137 w 7766137"/>
              <a:gd name="connsiteY2" fmla="*/ 2066894 h 2066894"/>
              <a:gd name="connsiteX3" fmla="*/ 0 w 7766137"/>
              <a:gd name="connsiteY3" fmla="*/ 2066894 h 2066894"/>
              <a:gd name="connsiteX4" fmla="*/ 1374087 w 7766137"/>
              <a:gd name="connsiteY4" fmla="*/ 445688 h 2066894"/>
              <a:gd name="connsiteX5" fmla="*/ 2420802 w 7766137"/>
              <a:gd name="connsiteY5" fmla="*/ 0 h 2066894"/>
              <a:gd name="connsiteX0" fmla="*/ 7766137 w 7857577"/>
              <a:gd name="connsiteY0" fmla="*/ 2066894 h 2158334"/>
              <a:gd name="connsiteX1" fmla="*/ 0 w 7857577"/>
              <a:gd name="connsiteY1" fmla="*/ 2066894 h 2158334"/>
              <a:gd name="connsiteX2" fmla="*/ 1374087 w 7857577"/>
              <a:gd name="connsiteY2" fmla="*/ 445688 h 2158334"/>
              <a:gd name="connsiteX3" fmla="*/ 2420802 w 7857577"/>
              <a:gd name="connsiteY3" fmla="*/ 0 h 2158334"/>
              <a:gd name="connsiteX4" fmla="*/ 7766137 w 7857577"/>
              <a:gd name="connsiteY4" fmla="*/ 0 h 2158334"/>
              <a:gd name="connsiteX5" fmla="*/ 7857577 w 7857577"/>
              <a:gd name="connsiteY5" fmla="*/ 2158334 h 2158334"/>
              <a:gd name="connsiteX0" fmla="*/ 7766137 w 7766137"/>
              <a:gd name="connsiteY0" fmla="*/ 2066894 h 2066894"/>
              <a:gd name="connsiteX1" fmla="*/ 0 w 7766137"/>
              <a:gd name="connsiteY1" fmla="*/ 2066894 h 2066894"/>
              <a:gd name="connsiteX2" fmla="*/ 1374087 w 7766137"/>
              <a:gd name="connsiteY2" fmla="*/ 445688 h 2066894"/>
              <a:gd name="connsiteX3" fmla="*/ 2420802 w 7766137"/>
              <a:gd name="connsiteY3" fmla="*/ 0 h 2066894"/>
              <a:gd name="connsiteX4" fmla="*/ 7766137 w 7766137"/>
              <a:gd name="connsiteY4" fmla="*/ 0 h 2066894"/>
              <a:gd name="connsiteX0" fmla="*/ 0 w 7766137"/>
              <a:gd name="connsiteY0" fmla="*/ 2066894 h 2066894"/>
              <a:gd name="connsiteX1" fmla="*/ 1374087 w 7766137"/>
              <a:gd name="connsiteY1" fmla="*/ 445688 h 2066894"/>
              <a:gd name="connsiteX2" fmla="*/ 2420802 w 7766137"/>
              <a:gd name="connsiteY2" fmla="*/ 0 h 2066894"/>
              <a:gd name="connsiteX3" fmla="*/ 7766137 w 7766137"/>
              <a:gd name="connsiteY3" fmla="*/ 0 h 206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66137" h="2066894">
                <a:moveTo>
                  <a:pt x="0" y="2066894"/>
                </a:moveTo>
                <a:lnTo>
                  <a:pt x="1374087" y="445688"/>
                </a:lnTo>
                <a:cubicBezTo>
                  <a:pt x="1610481" y="166651"/>
                  <a:pt x="2002276" y="0"/>
                  <a:pt x="2420802" y="0"/>
                </a:cubicBezTo>
                <a:lnTo>
                  <a:pt x="7766137" y="0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289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93EADBC-A867-4E3A-8BB8-C3D0253FB5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20066" b="22521"/>
          <a:stretch/>
        </p:blipFill>
        <p:spPr>
          <a:xfrm>
            <a:off x="1" y="1"/>
            <a:ext cx="12191325" cy="5105861"/>
          </a:xfrm>
          <a:custGeom>
            <a:avLst/>
            <a:gdLst>
              <a:gd name="connsiteX0" fmla="*/ 0 w 12191325"/>
              <a:gd name="connsiteY0" fmla="*/ 0 h 5105861"/>
              <a:gd name="connsiteX1" fmla="*/ 12191325 w 12191325"/>
              <a:gd name="connsiteY1" fmla="*/ 0 h 5105861"/>
              <a:gd name="connsiteX2" fmla="*/ 12191325 w 12191325"/>
              <a:gd name="connsiteY2" fmla="*/ 5105861 h 5105861"/>
              <a:gd name="connsiteX3" fmla="*/ 0 w 12191325"/>
              <a:gd name="connsiteY3" fmla="*/ 5105861 h 510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325" h="5105861">
                <a:moveTo>
                  <a:pt x="0" y="0"/>
                </a:moveTo>
                <a:lnTo>
                  <a:pt x="12191325" y="0"/>
                </a:lnTo>
                <a:lnTo>
                  <a:pt x="12191325" y="5105861"/>
                </a:lnTo>
                <a:lnTo>
                  <a:pt x="0" y="5105861"/>
                </a:lnTo>
                <a:close/>
              </a:path>
            </a:pathLst>
          </a:cu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B48D1236-74DF-4066-9BDC-50D939566449}"/>
              </a:ext>
            </a:extLst>
          </p:cNvPr>
          <p:cNvSpPr/>
          <p:nvPr userDrawn="1"/>
        </p:nvSpPr>
        <p:spPr>
          <a:xfrm>
            <a:off x="0" y="1"/>
            <a:ext cx="12191999" cy="5087101"/>
          </a:xfrm>
          <a:custGeom>
            <a:avLst/>
            <a:gdLst>
              <a:gd name="connsiteX0" fmla="*/ 0 w 12191999"/>
              <a:gd name="connsiteY0" fmla="*/ 0 h 5087101"/>
              <a:gd name="connsiteX1" fmla="*/ 12191999 w 12191999"/>
              <a:gd name="connsiteY1" fmla="*/ 0 h 5087101"/>
              <a:gd name="connsiteX2" fmla="*/ 12191999 w 12191999"/>
              <a:gd name="connsiteY2" fmla="*/ 5087101 h 5087101"/>
              <a:gd name="connsiteX3" fmla="*/ 0 w 12191999"/>
              <a:gd name="connsiteY3" fmla="*/ 5087101 h 508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087101">
                <a:moveTo>
                  <a:pt x="0" y="0"/>
                </a:moveTo>
                <a:lnTo>
                  <a:pt x="12191999" y="0"/>
                </a:lnTo>
                <a:lnTo>
                  <a:pt x="12191999" y="5087101"/>
                </a:lnTo>
                <a:lnTo>
                  <a:pt x="0" y="5087101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96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3600000" scaled="0"/>
          </a:gra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263883A-2C1C-489E-942A-F29DD63240EC}"/>
              </a:ext>
            </a:extLst>
          </p:cNvPr>
          <p:cNvSpPr txBox="1"/>
          <p:nvPr userDrawn="1"/>
        </p:nvSpPr>
        <p:spPr>
          <a:xfrm>
            <a:off x="690613" y="1623796"/>
            <a:ext cx="108013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5000" b="1" dirty="0">
                <a:gradFill flip="none" rotWithShape="1">
                  <a:gsLst>
                    <a:gs pos="49000">
                      <a:schemeClr val="bg1">
                        <a:alpha val="0"/>
                      </a:schemeClr>
                    </a:gs>
                    <a:gs pos="21000">
                      <a:schemeClr val="bg1">
                        <a:alpha val="9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</a:rPr>
              <a:t>CONTENTS</a:t>
            </a:r>
            <a:endParaRPr lang="zh-CN" altLang="en-US" sz="15000" b="1" dirty="0">
              <a:gradFill flip="none" rotWithShape="1">
                <a:gsLst>
                  <a:gs pos="49000">
                    <a:schemeClr val="bg1">
                      <a:alpha val="0"/>
                    </a:schemeClr>
                  </a:gs>
                  <a:gs pos="21000">
                    <a:schemeClr val="bg1">
                      <a:alpha val="9000"/>
                    </a:schemeClr>
                  </a:gs>
                </a:gsLst>
                <a:lin ang="5400000" scaled="1"/>
                <a:tileRect/>
              </a:gradFill>
              <a:latin typeface="+mj-lt"/>
              <a:ea typeface="+mj-ea"/>
            </a:endParaRPr>
          </a:p>
        </p:txBody>
      </p:sp>
      <p:sp>
        <p:nvSpPr>
          <p:cNvPr id="5" name="矩形: 圆顶角 4">
            <a:extLst>
              <a:ext uri="{FF2B5EF4-FFF2-40B4-BE49-F238E27FC236}">
                <a16:creationId xmlns:a16="http://schemas.microsoft.com/office/drawing/2014/main" id="{7CBE5C38-EA52-4E47-9D45-6C9ACC3937F8}"/>
              </a:ext>
            </a:extLst>
          </p:cNvPr>
          <p:cNvSpPr/>
          <p:nvPr userDrawn="1"/>
        </p:nvSpPr>
        <p:spPr>
          <a:xfrm>
            <a:off x="695324" y="3049360"/>
            <a:ext cx="10801350" cy="3248602"/>
          </a:xfrm>
          <a:prstGeom prst="round2SameRect">
            <a:avLst>
              <a:gd name="adj1" fmla="val 938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673100" dist="190500" dir="5400000" sx="96000" sy="96000" algn="t" rotWithShape="0">
              <a:schemeClr val="accent1">
                <a:lumMod val="50000"/>
                <a:alpha val="2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ECD6459-7EAD-46AC-890A-A153B15FFF17}"/>
              </a:ext>
            </a:extLst>
          </p:cNvPr>
          <p:cNvCxnSpPr>
            <a:cxnSpLocks/>
          </p:cNvCxnSpPr>
          <p:nvPr userDrawn="1"/>
        </p:nvCxnSpPr>
        <p:spPr>
          <a:xfrm flipV="1">
            <a:off x="695325" y="6289342"/>
            <a:ext cx="10796638" cy="862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657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92CE3D5-B399-4541-AD6E-E4973D57F09E}"/>
              </a:ext>
            </a:extLst>
          </p:cNvPr>
          <p:cNvGrpSpPr/>
          <p:nvPr userDrawn="1"/>
        </p:nvGrpSpPr>
        <p:grpSpPr>
          <a:xfrm>
            <a:off x="695325" y="549275"/>
            <a:ext cx="2126202" cy="3571720"/>
            <a:chOff x="695325" y="357611"/>
            <a:chExt cx="2126202" cy="3571720"/>
          </a:xfrm>
          <a:solidFill>
            <a:schemeClr val="tx1">
              <a:alpha val="20000"/>
            </a:schemeClr>
          </a:solidFill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BD6C6668-3D5F-4C7F-8BF3-4E85DA2C7746}"/>
                </a:ext>
              </a:extLst>
            </p:cNvPr>
            <p:cNvSpPr/>
            <p:nvPr/>
          </p:nvSpPr>
          <p:spPr>
            <a:xfrm rot="16200000">
              <a:off x="695325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EBA406A6-7B57-4D87-8BC1-08AFDB5BB8E8}"/>
                </a:ext>
              </a:extLst>
            </p:cNvPr>
            <p:cNvSpPr/>
            <p:nvPr/>
          </p:nvSpPr>
          <p:spPr>
            <a:xfrm rot="16200000">
              <a:off x="695325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A3869469-FBF2-464D-A282-58FA8D7C1A65}"/>
                </a:ext>
              </a:extLst>
            </p:cNvPr>
            <p:cNvSpPr/>
            <p:nvPr/>
          </p:nvSpPr>
          <p:spPr>
            <a:xfrm rot="16200000">
              <a:off x="695325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3D771E57-1EBA-44C5-A4BC-2169E4B3F61D}"/>
                </a:ext>
              </a:extLst>
            </p:cNvPr>
            <p:cNvSpPr/>
            <p:nvPr/>
          </p:nvSpPr>
          <p:spPr>
            <a:xfrm rot="16200000">
              <a:off x="695325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EC84F11A-B478-4037-B87A-DAF5DF388301}"/>
                </a:ext>
              </a:extLst>
            </p:cNvPr>
            <p:cNvSpPr/>
            <p:nvPr/>
          </p:nvSpPr>
          <p:spPr>
            <a:xfrm rot="16200000">
              <a:off x="695325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4CCFB578-7E0B-4238-BBA4-3311C63B7470}"/>
                </a:ext>
              </a:extLst>
            </p:cNvPr>
            <p:cNvSpPr/>
            <p:nvPr/>
          </p:nvSpPr>
          <p:spPr>
            <a:xfrm rot="16200000">
              <a:off x="695325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383CBE5-1625-4019-965E-B29C3C910208}"/>
                </a:ext>
              </a:extLst>
            </p:cNvPr>
            <p:cNvSpPr/>
            <p:nvPr/>
          </p:nvSpPr>
          <p:spPr>
            <a:xfrm rot="16200000">
              <a:off x="695325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D5BF5F5F-F67E-4E24-8B3C-A97537E6AF8A}"/>
                </a:ext>
              </a:extLst>
            </p:cNvPr>
            <p:cNvSpPr/>
            <p:nvPr/>
          </p:nvSpPr>
          <p:spPr>
            <a:xfrm rot="16200000">
              <a:off x="695325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45CCAE6A-B037-4E72-97CF-E76D82B8CBAC}"/>
                </a:ext>
              </a:extLst>
            </p:cNvPr>
            <p:cNvSpPr/>
            <p:nvPr/>
          </p:nvSpPr>
          <p:spPr>
            <a:xfrm rot="16200000">
              <a:off x="695325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C3F30CB4-5291-42D3-BEFC-E31CAB5008AE}"/>
                </a:ext>
              </a:extLst>
            </p:cNvPr>
            <p:cNvSpPr/>
            <p:nvPr/>
          </p:nvSpPr>
          <p:spPr>
            <a:xfrm rot="16200000">
              <a:off x="695325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7026384-09AC-4890-BB60-C66E454C1D5E}"/>
                </a:ext>
              </a:extLst>
            </p:cNvPr>
            <p:cNvSpPr/>
            <p:nvPr/>
          </p:nvSpPr>
          <p:spPr>
            <a:xfrm rot="16200000">
              <a:off x="695325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FF99179-8253-487F-B116-5C96E4444EEE}"/>
                </a:ext>
              </a:extLst>
            </p:cNvPr>
            <p:cNvSpPr/>
            <p:nvPr/>
          </p:nvSpPr>
          <p:spPr>
            <a:xfrm rot="16200000">
              <a:off x="954773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394F36A4-C89B-4A8C-AAC6-89873BFD0170}"/>
                </a:ext>
              </a:extLst>
            </p:cNvPr>
            <p:cNvSpPr/>
            <p:nvPr/>
          </p:nvSpPr>
          <p:spPr>
            <a:xfrm rot="16200000">
              <a:off x="954773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C16F2419-581D-40FB-9562-B62E98954397}"/>
                </a:ext>
              </a:extLst>
            </p:cNvPr>
            <p:cNvSpPr/>
            <p:nvPr/>
          </p:nvSpPr>
          <p:spPr>
            <a:xfrm rot="16200000">
              <a:off x="954773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96E6DFB-C0DE-43A7-ACAF-5213B319BCEE}"/>
                </a:ext>
              </a:extLst>
            </p:cNvPr>
            <p:cNvSpPr/>
            <p:nvPr/>
          </p:nvSpPr>
          <p:spPr>
            <a:xfrm rot="16200000">
              <a:off x="954773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940665D-A787-431D-A96C-9EEB5EFEA07A}"/>
                </a:ext>
              </a:extLst>
            </p:cNvPr>
            <p:cNvSpPr/>
            <p:nvPr/>
          </p:nvSpPr>
          <p:spPr>
            <a:xfrm rot="16200000">
              <a:off x="954773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17158E5-C981-4D3A-9909-3EDA40326758}"/>
                </a:ext>
              </a:extLst>
            </p:cNvPr>
            <p:cNvSpPr/>
            <p:nvPr/>
          </p:nvSpPr>
          <p:spPr>
            <a:xfrm rot="16200000">
              <a:off x="954773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43599D2A-6B22-44E9-AD25-8E9E7C3CEB61}"/>
                </a:ext>
              </a:extLst>
            </p:cNvPr>
            <p:cNvSpPr/>
            <p:nvPr/>
          </p:nvSpPr>
          <p:spPr>
            <a:xfrm rot="16200000">
              <a:off x="954773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E634B99A-CB6C-4E11-89B1-FF14C6D6C76C}"/>
                </a:ext>
              </a:extLst>
            </p:cNvPr>
            <p:cNvSpPr/>
            <p:nvPr/>
          </p:nvSpPr>
          <p:spPr>
            <a:xfrm rot="16200000">
              <a:off x="954773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69ECBEC2-2CB7-4911-BAD4-C9A480905ECB}"/>
                </a:ext>
              </a:extLst>
            </p:cNvPr>
            <p:cNvSpPr/>
            <p:nvPr/>
          </p:nvSpPr>
          <p:spPr>
            <a:xfrm rot="16200000">
              <a:off x="954773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6599314-09F6-44A3-89A2-26B9CAE7BB5F}"/>
                </a:ext>
              </a:extLst>
            </p:cNvPr>
            <p:cNvSpPr/>
            <p:nvPr/>
          </p:nvSpPr>
          <p:spPr>
            <a:xfrm rot="16200000">
              <a:off x="954773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4F330F2B-F68A-44C0-AEA0-37AA5C794731}"/>
                </a:ext>
              </a:extLst>
            </p:cNvPr>
            <p:cNvSpPr/>
            <p:nvPr/>
          </p:nvSpPr>
          <p:spPr>
            <a:xfrm rot="16200000">
              <a:off x="954773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F4C7FDDD-00CA-4CDE-9BD3-BACA5464B73B}"/>
                </a:ext>
              </a:extLst>
            </p:cNvPr>
            <p:cNvSpPr/>
            <p:nvPr/>
          </p:nvSpPr>
          <p:spPr>
            <a:xfrm rot="16200000">
              <a:off x="1214221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DA371CFB-699C-43E9-B6B4-60ADE7B17F4D}"/>
                </a:ext>
              </a:extLst>
            </p:cNvPr>
            <p:cNvSpPr/>
            <p:nvPr/>
          </p:nvSpPr>
          <p:spPr>
            <a:xfrm rot="16200000">
              <a:off x="1214221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A9D8843B-E2F2-49F5-8F8F-D610C5B0686F}"/>
                </a:ext>
              </a:extLst>
            </p:cNvPr>
            <p:cNvSpPr/>
            <p:nvPr/>
          </p:nvSpPr>
          <p:spPr>
            <a:xfrm rot="16200000">
              <a:off x="1214221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88F3B5B5-403D-4FAC-8E7E-88A5B606209F}"/>
                </a:ext>
              </a:extLst>
            </p:cNvPr>
            <p:cNvSpPr/>
            <p:nvPr/>
          </p:nvSpPr>
          <p:spPr>
            <a:xfrm rot="16200000">
              <a:off x="1214221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8E1F8972-A9AF-457B-8F50-2D1950BC79F7}"/>
                </a:ext>
              </a:extLst>
            </p:cNvPr>
            <p:cNvSpPr/>
            <p:nvPr/>
          </p:nvSpPr>
          <p:spPr>
            <a:xfrm rot="16200000">
              <a:off x="1214221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005B1702-F893-4D1C-84F2-6B764785BE1B}"/>
                </a:ext>
              </a:extLst>
            </p:cNvPr>
            <p:cNvSpPr/>
            <p:nvPr/>
          </p:nvSpPr>
          <p:spPr>
            <a:xfrm rot="16200000">
              <a:off x="1214221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5127567A-66FC-44FB-8111-126660271C7E}"/>
                </a:ext>
              </a:extLst>
            </p:cNvPr>
            <p:cNvSpPr/>
            <p:nvPr/>
          </p:nvSpPr>
          <p:spPr>
            <a:xfrm rot="16200000">
              <a:off x="1214221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76ED0773-4FB0-4F6F-91A4-52BFA3362E07}"/>
                </a:ext>
              </a:extLst>
            </p:cNvPr>
            <p:cNvSpPr/>
            <p:nvPr/>
          </p:nvSpPr>
          <p:spPr>
            <a:xfrm rot="16200000">
              <a:off x="1214221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BE8B638A-2E84-4294-980B-D53181201532}"/>
                </a:ext>
              </a:extLst>
            </p:cNvPr>
            <p:cNvSpPr/>
            <p:nvPr/>
          </p:nvSpPr>
          <p:spPr>
            <a:xfrm rot="16200000">
              <a:off x="1214221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F690793F-A414-4A08-942B-F405CF057395}"/>
                </a:ext>
              </a:extLst>
            </p:cNvPr>
            <p:cNvSpPr/>
            <p:nvPr/>
          </p:nvSpPr>
          <p:spPr>
            <a:xfrm rot="16200000">
              <a:off x="1214221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1600AF68-57C1-4F45-80A5-559A34C14F5F}"/>
                </a:ext>
              </a:extLst>
            </p:cNvPr>
            <p:cNvSpPr/>
            <p:nvPr/>
          </p:nvSpPr>
          <p:spPr>
            <a:xfrm rot="16200000">
              <a:off x="1214221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0075DD4D-924B-4C20-A477-463F11B84674}"/>
                </a:ext>
              </a:extLst>
            </p:cNvPr>
            <p:cNvSpPr/>
            <p:nvPr/>
          </p:nvSpPr>
          <p:spPr>
            <a:xfrm rot="16200000">
              <a:off x="1473669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75B37CF5-2667-4CF8-973D-EEA3910C11CB}"/>
                </a:ext>
              </a:extLst>
            </p:cNvPr>
            <p:cNvSpPr/>
            <p:nvPr/>
          </p:nvSpPr>
          <p:spPr>
            <a:xfrm rot="16200000">
              <a:off x="1473669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4745A29D-2686-4BA4-99ED-F8DD49481BF5}"/>
                </a:ext>
              </a:extLst>
            </p:cNvPr>
            <p:cNvSpPr/>
            <p:nvPr/>
          </p:nvSpPr>
          <p:spPr>
            <a:xfrm rot="16200000">
              <a:off x="1473669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DD5C2CAA-B3D9-49DA-B988-D660504C891D}"/>
                </a:ext>
              </a:extLst>
            </p:cNvPr>
            <p:cNvSpPr/>
            <p:nvPr/>
          </p:nvSpPr>
          <p:spPr>
            <a:xfrm rot="16200000">
              <a:off x="1473669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491D6A50-6595-4F34-A83A-C174D9C4AD1C}"/>
                </a:ext>
              </a:extLst>
            </p:cNvPr>
            <p:cNvSpPr/>
            <p:nvPr/>
          </p:nvSpPr>
          <p:spPr>
            <a:xfrm rot="16200000">
              <a:off x="1473669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73FABAA9-AD6E-4F8D-892F-2155889046A3}"/>
                </a:ext>
              </a:extLst>
            </p:cNvPr>
            <p:cNvSpPr/>
            <p:nvPr/>
          </p:nvSpPr>
          <p:spPr>
            <a:xfrm rot="16200000">
              <a:off x="1473669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26144820-24E9-4A07-B089-F0AB5174929F}"/>
                </a:ext>
              </a:extLst>
            </p:cNvPr>
            <p:cNvSpPr/>
            <p:nvPr/>
          </p:nvSpPr>
          <p:spPr>
            <a:xfrm rot="16200000">
              <a:off x="1473669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2548AEC6-D911-4153-9FE2-D2197CC09A08}"/>
                </a:ext>
              </a:extLst>
            </p:cNvPr>
            <p:cNvSpPr/>
            <p:nvPr/>
          </p:nvSpPr>
          <p:spPr>
            <a:xfrm rot="16200000">
              <a:off x="1473669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A720F8ED-3CDE-4FBF-B66A-DBED4BAD8BF5}"/>
                </a:ext>
              </a:extLst>
            </p:cNvPr>
            <p:cNvSpPr/>
            <p:nvPr/>
          </p:nvSpPr>
          <p:spPr>
            <a:xfrm rot="16200000">
              <a:off x="1473669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DB42FB07-1195-4E18-81B9-013BC2240B16}"/>
                </a:ext>
              </a:extLst>
            </p:cNvPr>
            <p:cNvSpPr/>
            <p:nvPr/>
          </p:nvSpPr>
          <p:spPr>
            <a:xfrm rot="16200000">
              <a:off x="1473669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F556AF1C-212D-4886-BD36-2E97746EEE5D}"/>
                </a:ext>
              </a:extLst>
            </p:cNvPr>
            <p:cNvSpPr/>
            <p:nvPr/>
          </p:nvSpPr>
          <p:spPr>
            <a:xfrm rot="16200000">
              <a:off x="1473669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38A2911C-5D27-42F9-AC8A-3FFEC1E6C510}"/>
                </a:ext>
              </a:extLst>
            </p:cNvPr>
            <p:cNvSpPr/>
            <p:nvPr/>
          </p:nvSpPr>
          <p:spPr>
            <a:xfrm rot="16200000">
              <a:off x="1733117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C0618D51-5DAA-4F5E-8DD7-8B1D8E1E4305}"/>
                </a:ext>
              </a:extLst>
            </p:cNvPr>
            <p:cNvSpPr/>
            <p:nvPr/>
          </p:nvSpPr>
          <p:spPr>
            <a:xfrm rot="16200000">
              <a:off x="1733117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57F54128-D621-4250-875B-2114415F1788}"/>
                </a:ext>
              </a:extLst>
            </p:cNvPr>
            <p:cNvSpPr/>
            <p:nvPr/>
          </p:nvSpPr>
          <p:spPr>
            <a:xfrm rot="16200000">
              <a:off x="1733117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E883DC14-1993-4C55-8033-198B5F262770}"/>
                </a:ext>
              </a:extLst>
            </p:cNvPr>
            <p:cNvSpPr/>
            <p:nvPr/>
          </p:nvSpPr>
          <p:spPr>
            <a:xfrm rot="16200000">
              <a:off x="1733117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12188148-4198-4B5C-BCBF-145F4438016F}"/>
                </a:ext>
              </a:extLst>
            </p:cNvPr>
            <p:cNvSpPr/>
            <p:nvPr/>
          </p:nvSpPr>
          <p:spPr>
            <a:xfrm rot="16200000">
              <a:off x="1733117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6C329F03-20E2-4B95-8324-C4DD56F3608F}"/>
                </a:ext>
              </a:extLst>
            </p:cNvPr>
            <p:cNvSpPr/>
            <p:nvPr/>
          </p:nvSpPr>
          <p:spPr>
            <a:xfrm rot="16200000">
              <a:off x="1733117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7CEA1537-FE26-4D43-8C8B-0BB68C3A5C84}"/>
                </a:ext>
              </a:extLst>
            </p:cNvPr>
            <p:cNvSpPr/>
            <p:nvPr/>
          </p:nvSpPr>
          <p:spPr>
            <a:xfrm rot="16200000">
              <a:off x="1733117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EC8FED54-0CB7-47E2-9F76-ECD4268ED22D}"/>
                </a:ext>
              </a:extLst>
            </p:cNvPr>
            <p:cNvSpPr/>
            <p:nvPr/>
          </p:nvSpPr>
          <p:spPr>
            <a:xfrm rot="16200000">
              <a:off x="1733117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8BD29E73-9D34-4171-A703-AF70E03E611F}"/>
                </a:ext>
              </a:extLst>
            </p:cNvPr>
            <p:cNvSpPr/>
            <p:nvPr/>
          </p:nvSpPr>
          <p:spPr>
            <a:xfrm rot="16200000">
              <a:off x="1733117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F023DF03-79FD-4E51-894C-13A1C2E06549}"/>
                </a:ext>
              </a:extLst>
            </p:cNvPr>
            <p:cNvSpPr/>
            <p:nvPr/>
          </p:nvSpPr>
          <p:spPr>
            <a:xfrm rot="16200000">
              <a:off x="1733117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CC056D51-CAC8-4A4A-BCD6-A9C50D956889}"/>
                </a:ext>
              </a:extLst>
            </p:cNvPr>
            <p:cNvSpPr/>
            <p:nvPr/>
          </p:nvSpPr>
          <p:spPr>
            <a:xfrm rot="16200000">
              <a:off x="1733117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E9F8580E-C7EF-4A85-ABDC-555A08B3DC65}"/>
                </a:ext>
              </a:extLst>
            </p:cNvPr>
            <p:cNvSpPr/>
            <p:nvPr/>
          </p:nvSpPr>
          <p:spPr>
            <a:xfrm rot="16200000">
              <a:off x="1992565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5F74D07F-9E02-4C5B-BF2E-878A7FDC3A41}"/>
                </a:ext>
              </a:extLst>
            </p:cNvPr>
            <p:cNvSpPr/>
            <p:nvPr/>
          </p:nvSpPr>
          <p:spPr>
            <a:xfrm rot="16200000">
              <a:off x="1992565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B598A215-F36F-4517-B7D7-FEB387CAE71F}"/>
                </a:ext>
              </a:extLst>
            </p:cNvPr>
            <p:cNvSpPr/>
            <p:nvPr/>
          </p:nvSpPr>
          <p:spPr>
            <a:xfrm rot="16200000">
              <a:off x="1992565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03CD4CB1-6A61-4F81-B5C2-EE42A4B677C6}"/>
                </a:ext>
              </a:extLst>
            </p:cNvPr>
            <p:cNvSpPr/>
            <p:nvPr/>
          </p:nvSpPr>
          <p:spPr>
            <a:xfrm rot="16200000">
              <a:off x="1992565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ACCC8594-3725-46D9-8ACC-C4B46C6A557F}"/>
                </a:ext>
              </a:extLst>
            </p:cNvPr>
            <p:cNvSpPr/>
            <p:nvPr/>
          </p:nvSpPr>
          <p:spPr>
            <a:xfrm rot="16200000">
              <a:off x="1992565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31DE08E2-03E7-4151-A4DE-CFFE25C497F9}"/>
                </a:ext>
              </a:extLst>
            </p:cNvPr>
            <p:cNvSpPr/>
            <p:nvPr/>
          </p:nvSpPr>
          <p:spPr>
            <a:xfrm rot="16200000">
              <a:off x="1992565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AF67F853-E7A8-40A6-8200-68ABA1F4B8E8}"/>
                </a:ext>
              </a:extLst>
            </p:cNvPr>
            <p:cNvSpPr/>
            <p:nvPr/>
          </p:nvSpPr>
          <p:spPr>
            <a:xfrm rot="16200000">
              <a:off x="1992565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94CC9026-750E-4482-B2E7-B71C7EF369C4}"/>
                </a:ext>
              </a:extLst>
            </p:cNvPr>
            <p:cNvSpPr/>
            <p:nvPr/>
          </p:nvSpPr>
          <p:spPr>
            <a:xfrm rot="16200000">
              <a:off x="1992565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6BE4ED96-DEB2-475A-BC54-F58E5EE84B6C}"/>
                </a:ext>
              </a:extLst>
            </p:cNvPr>
            <p:cNvSpPr/>
            <p:nvPr/>
          </p:nvSpPr>
          <p:spPr>
            <a:xfrm rot="16200000">
              <a:off x="1992565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30F375DA-C137-430E-8525-8DDB7E9EDD7A}"/>
                </a:ext>
              </a:extLst>
            </p:cNvPr>
            <p:cNvSpPr/>
            <p:nvPr/>
          </p:nvSpPr>
          <p:spPr>
            <a:xfrm rot="16200000">
              <a:off x="1992565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0C8AB9EA-6B85-4B93-93BD-D0601053DDDD}"/>
                </a:ext>
              </a:extLst>
            </p:cNvPr>
            <p:cNvSpPr/>
            <p:nvPr/>
          </p:nvSpPr>
          <p:spPr>
            <a:xfrm rot="16200000">
              <a:off x="1992565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B48A84F9-FAC5-437A-B207-F2C84B73D0E4}"/>
                </a:ext>
              </a:extLst>
            </p:cNvPr>
            <p:cNvSpPr/>
            <p:nvPr/>
          </p:nvSpPr>
          <p:spPr>
            <a:xfrm rot="16200000">
              <a:off x="2230631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95C36BE5-92C8-4E31-B3E5-034ED37DDD42}"/>
                </a:ext>
              </a:extLst>
            </p:cNvPr>
            <p:cNvSpPr/>
            <p:nvPr/>
          </p:nvSpPr>
          <p:spPr>
            <a:xfrm rot="16200000">
              <a:off x="2230631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F1A7300D-F517-498D-9FA9-5074EA75230B}"/>
                </a:ext>
              </a:extLst>
            </p:cNvPr>
            <p:cNvSpPr/>
            <p:nvPr/>
          </p:nvSpPr>
          <p:spPr>
            <a:xfrm rot="16200000">
              <a:off x="2230631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EB74F7A6-573C-42ED-94FE-A9BBB40CA2D0}"/>
                </a:ext>
              </a:extLst>
            </p:cNvPr>
            <p:cNvSpPr/>
            <p:nvPr/>
          </p:nvSpPr>
          <p:spPr>
            <a:xfrm rot="16200000">
              <a:off x="2230631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8EC239C4-B9EB-4891-9C25-1CF5B06E9712}"/>
                </a:ext>
              </a:extLst>
            </p:cNvPr>
            <p:cNvSpPr/>
            <p:nvPr/>
          </p:nvSpPr>
          <p:spPr>
            <a:xfrm rot="16200000">
              <a:off x="2230631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BFFE579D-3D4F-43B5-8CF3-783FCB84EA20}"/>
                </a:ext>
              </a:extLst>
            </p:cNvPr>
            <p:cNvSpPr/>
            <p:nvPr/>
          </p:nvSpPr>
          <p:spPr>
            <a:xfrm rot="16200000">
              <a:off x="2230631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A36965A7-6B10-4FE1-A7DB-83025D94D708}"/>
                </a:ext>
              </a:extLst>
            </p:cNvPr>
            <p:cNvSpPr/>
            <p:nvPr/>
          </p:nvSpPr>
          <p:spPr>
            <a:xfrm rot="16200000">
              <a:off x="2230631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28BA940C-B2CC-4EAE-9F62-971F8C22BB3A}"/>
                </a:ext>
              </a:extLst>
            </p:cNvPr>
            <p:cNvSpPr/>
            <p:nvPr/>
          </p:nvSpPr>
          <p:spPr>
            <a:xfrm rot="16200000">
              <a:off x="2230631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FFB0D250-7391-45A0-8EF7-15E878542384}"/>
                </a:ext>
              </a:extLst>
            </p:cNvPr>
            <p:cNvSpPr/>
            <p:nvPr/>
          </p:nvSpPr>
          <p:spPr>
            <a:xfrm rot="16200000">
              <a:off x="2230631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00C86A28-D488-49E7-9AE8-AD749F43B6C9}"/>
                </a:ext>
              </a:extLst>
            </p:cNvPr>
            <p:cNvSpPr/>
            <p:nvPr/>
          </p:nvSpPr>
          <p:spPr>
            <a:xfrm rot="16200000">
              <a:off x="2230631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53497DBA-A6EE-47CE-9179-7E5E42FC2051}"/>
                </a:ext>
              </a:extLst>
            </p:cNvPr>
            <p:cNvSpPr/>
            <p:nvPr/>
          </p:nvSpPr>
          <p:spPr>
            <a:xfrm rot="16200000">
              <a:off x="2230631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34ACE9EE-2105-427D-9551-1C832A785CFB}"/>
                </a:ext>
              </a:extLst>
            </p:cNvPr>
            <p:cNvSpPr/>
            <p:nvPr/>
          </p:nvSpPr>
          <p:spPr>
            <a:xfrm rot="16200000">
              <a:off x="2490079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2DA92197-D6F2-4D5E-BBA6-DB1A932D5F16}"/>
                </a:ext>
              </a:extLst>
            </p:cNvPr>
            <p:cNvSpPr/>
            <p:nvPr/>
          </p:nvSpPr>
          <p:spPr>
            <a:xfrm rot="16200000">
              <a:off x="2490079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34C5984D-E165-4997-BD8E-20CA72996AD7}"/>
                </a:ext>
              </a:extLst>
            </p:cNvPr>
            <p:cNvSpPr/>
            <p:nvPr/>
          </p:nvSpPr>
          <p:spPr>
            <a:xfrm rot="16200000">
              <a:off x="2490079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4DC86CC3-354F-40E8-A16E-90093C1AFB88}"/>
                </a:ext>
              </a:extLst>
            </p:cNvPr>
            <p:cNvSpPr/>
            <p:nvPr/>
          </p:nvSpPr>
          <p:spPr>
            <a:xfrm rot="16200000">
              <a:off x="2490079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1C8D4D1B-A966-4EFD-B979-B54212540F4C}"/>
                </a:ext>
              </a:extLst>
            </p:cNvPr>
            <p:cNvSpPr/>
            <p:nvPr/>
          </p:nvSpPr>
          <p:spPr>
            <a:xfrm rot="16200000">
              <a:off x="2490079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40419F63-0500-42CF-AB45-2AFA91BA1B10}"/>
                </a:ext>
              </a:extLst>
            </p:cNvPr>
            <p:cNvSpPr/>
            <p:nvPr/>
          </p:nvSpPr>
          <p:spPr>
            <a:xfrm rot="16200000">
              <a:off x="2490079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A84EC9EB-3A35-4FD8-ABB1-0F76463662F6}"/>
                </a:ext>
              </a:extLst>
            </p:cNvPr>
            <p:cNvSpPr/>
            <p:nvPr/>
          </p:nvSpPr>
          <p:spPr>
            <a:xfrm rot="16200000">
              <a:off x="2490079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0BAD7F92-5B4A-4C54-B993-4350ADD93E50}"/>
                </a:ext>
              </a:extLst>
            </p:cNvPr>
            <p:cNvSpPr/>
            <p:nvPr/>
          </p:nvSpPr>
          <p:spPr>
            <a:xfrm rot="16200000">
              <a:off x="2490079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69301382-255F-4D09-A629-26A41E218626}"/>
                </a:ext>
              </a:extLst>
            </p:cNvPr>
            <p:cNvSpPr/>
            <p:nvPr/>
          </p:nvSpPr>
          <p:spPr>
            <a:xfrm rot="16200000">
              <a:off x="2490079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E7A784A5-2957-4D16-848F-0C6F2951D5C0}"/>
                </a:ext>
              </a:extLst>
            </p:cNvPr>
            <p:cNvSpPr/>
            <p:nvPr/>
          </p:nvSpPr>
          <p:spPr>
            <a:xfrm rot="16200000">
              <a:off x="2490079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609A2781-6F58-440D-899A-895E40DF76DC}"/>
                </a:ext>
              </a:extLst>
            </p:cNvPr>
            <p:cNvSpPr/>
            <p:nvPr/>
          </p:nvSpPr>
          <p:spPr>
            <a:xfrm rot="16200000">
              <a:off x="2490079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C3231BA0-6299-45D0-90F1-06742BB4D9FE}"/>
                </a:ext>
              </a:extLst>
            </p:cNvPr>
            <p:cNvSpPr/>
            <p:nvPr/>
          </p:nvSpPr>
          <p:spPr>
            <a:xfrm rot="16200000">
              <a:off x="2749527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0A5720F0-DA61-4E93-8123-6FE1F8B6B78C}"/>
                </a:ext>
              </a:extLst>
            </p:cNvPr>
            <p:cNvSpPr/>
            <p:nvPr/>
          </p:nvSpPr>
          <p:spPr>
            <a:xfrm rot="16200000">
              <a:off x="2749527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E05006C0-2E72-45BE-A365-6DE13A3A00CF}"/>
                </a:ext>
              </a:extLst>
            </p:cNvPr>
            <p:cNvSpPr/>
            <p:nvPr/>
          </p:nvSpPr>
          <p:spPr>
            <a:xfrm rot="16200000">
              <a:off x="2749527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BC697D61-2448-4585-BEA4-CDF4C6B15144}"/>
                </a:ext>
              </a:extLst>
            </p:cNvPr>
            <p:cNvSpPr/>
            <p:nvPr/>
          </p:nvSpPr>
          <p:spPr>
            <a:xfrm rot="16200000">
              <a:off x="2749527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B1027364-0072-40D3-9D4B-F15486B216E1}"/>
                </a:ext>
              </a:extLst>
            </p:cNvPr>
            <p:cNvSpPr/>
            <p:nvPr/>
          </p:nvSpPr>
          <p:spPr>
            <a:xfrm rot="16200000">
              <a:off x="2749527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0B89ED41-404F-4D66-A264-4A00A762E3FF}"/>
                </a:ext>
              </a:extLst>
            </p:cNvPr>
            <p:cNvSpPr/>
            <p:nvPr/>
          </p:nvSpPr>
          <p:spPr>
            <a:xfrm rot="16200000">
              <a:off x="2749527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947390A3-B90E-493C-A75C-286541F22635}"/>
                </a:ext>
              </a:extLst>
            </p:cNvPr>
            <p:cNvSpPr/>
            <p:nvPr/>
          </p:nvSpPr>
          <p:spPr>
            <a:xfrm rot="16200000">
              <a:off x="2749527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540362E5-8BC9-41C4-8259-92F1B63C0C38}"/>
                </a:ext>
              </a:extLst>
            </p:cNvPr>
            <p:cNvSpPr/>
            <p:nvPr/>
          </p:nvSpPr>
          <p:spPr>
            <a:xfrm rot="16200000">
              <a:off x="2749527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2E500A38-65A2-4FE0-A8E1-B56BC9C00AEB}"/>
                </a:ext>
              </a:extLst>
            </p:cNvPr>
            <p:cNvSpPr/>
            <p:nvPr/>
          </p:nvSpPr>
          <p:spPr>
            <a:xfrm rot="16200000">
              <a:off x="2749527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82DAAC09-2444-44AE-BE26-6A47D4193BF5}"/>
                </a:ext>
              </a:extLst>
            </p:cNvPr>
            <p:cNvSpPr/>
            <p:nvPr/>
          </p:nvSpPr>
          <p:spPr>
            <a:xfrm rot="16200000">
              <a:off x="2749527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CF136919-975E-493F-83F1-76D4A6DD6EB6}"/>
                </a:ext>
              </a:extLst>
            </p:cNvPr>
            <p:cNvSpPr/>
            <p:nvPr/>
          </p:nvSpPr>
          <p:spPr>
            <a:xfrm rot="16200000">
              <a:off x="2749527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" name="矩形: 圆角 101">
            <a:extLst>
              <a:ext uri="{FF2B5EF4-FFF2-40B4-BE49-F238E27FC236}">
                <a16:creationId xmlns:a16="http://schemas.microsoft.com/office/drawing/2014/main" id="{9D9FB8FE-229E-47F3-A378-9B081C5FE55C}"/>
              </a:ext>
            </a:extLst>
          </p:cNvPr>
          <p:cNvSpPr/>
          <p:nvPr userDrawn="1"/>
        </p:nvSpPr>
        <p:spPr>
          <a:xfrm>
            <a:off x="1542455" y="1120612"/>
            <a:ext cx="9107091" cy="4616776"/>
          </a:xfrm>
          <a:prstGeom prst="roundRect">
            <a:avLst>
              <a:gd name="adj" fmla="val 4925"/>
            </a:avLst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chemeClr val="accent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BF2FC217-A546-4FC1-828A-EA76C926BD69}"/>
              </a:ext>
            </a:extLst>
          </p:cNvPr>
          <p:cNvGrpSpPr/>
          <p:nvPr userDrawn="1"/>
        </p:nvGrpSpPr>
        <p:grpSpPr>
          <a:xfrm rot="5400000">
            <a:off x="8627245" y="3421386"/>
            <a:ext cx="2126202" cy="3571720"/>
            <a:chOff x="695325" y="357611"/>
            <a:chExt cx="2126202" cy="3571720"/>
          </a:xfrm>
          <a:solidFill>
            <a:schemeClr val="tx1">
              <a:alpha val="20000"/>
            </a:schemeClr>
          </a:solidFill>
        </p:grpSpPr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A48B7E97-AEF5-4E6B-9C0A-E0259574CFEB}"/>
                </a:ext>
              </a:extLst>
            </p:cNvPr>
            <p:cNvSpPr/>
            <p:nvPr/>
          </p:nvSpPr>
          <p:spPr>
            <a:xfrm rot="16200000">
              <a:off x="695325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CA18D96C-8377-4A6B-A518-6A3704D3A490}"/>
                </a:ext>
              </a:extLst>
            </p:cNvPr>
            <p:cNvSpPr/>
            <p:nvPr/>
          </p:nvSpPr>
          <p:spPr>
            <a:xfrm rot="16200000">
              <a:off x="695325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10D4DE74-94CF-4DF6-9B76-0DF5701B8187}"/>
                </a:ext>
              </a:extLst>
            </p:cNvPr>
            <p:cNvSpPr/>
            <p:nvPr/>
          </p:nvSpPr>
          <p:spPr>
            <a:xfrm rot="16200000">
              <a:off x="695325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BDB7EAE6-C2F3-4EF4-8621-05D3E7F44F4A}"/>
                </a:ext>
              </a:extLst>
            </p:cNvPr>
            <p:cNvSpPr/>
            <p:nvPr/>
          </p:nvSpPr>
          <p:spPr>
            <a:xfrm rot="16200000">
              <a:off x="695325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E3E7B51D-12A0-4FD6-8928-1E59C06B9865}"/>
                </a:ext>
              </a:extLst>
            </p:cNvPr>
            <p:cNvSpPr/>
            <p:nvPr/>
          </p:nvSpPr>
          <p:spPr>
            <a:xfrm rot="16200000">
              <a:off x="695325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2B48C090-A652-40B7-BB35-BCA4409E34C1}"/>
                </a:ext>
              </a:extLst>
            </p:cNvPr>
            <p:cNvSpPr/>
            <p:nvPr/>
          </p:nvSpPr>
          <p:spPr>
            <a:xfrm rot="16200000">
              <a:off x="695325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290C253A-D195-4BF9-A871-B8B4E07FA6D9}"/>
                </a:ext>
              </a:extLst>
            </p:cNvPr>
            <p:cNvSpPr/>
            <p:nvPr/>
          </p:nvSpPr>
          <p:spPr>
            <a:xfrm rot="16200000">
              <a:off x="695325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id="{60B36515-8321-4729-80CF-D829144CAF98}"/>
                </a:ext>
              </a:extLst>
            </p:cNvPr>
            <p:cNvSpPr/>
            <p:nvPr/>
          </p:nvSpPr>
          <p:spPr>
            <a:xfrm rot="16200000">
              <a:off x="695325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D2396A69-EA93-414C-B7DC-E31F3A9669D1}"/>
                </a:ext>
              </a:extLst>
            </p:cNvPr>
            <p:cNvSpPr/>
            <p:nvPr/>
          </p:nvSpPr>
          <p:spPr>
            <a:xfrm rot="16200000">
              <a:off x="695325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id="{7AD859AB-A8E7-4AE1-9CD6-796487FDB94D}"/>
                </a:ext>
              </a:extLst>
            </p:cNvPr>
            <p:cNvSpPr/>
            <p:nvPr/>
          </p:nvSpPr>
          <p:spPr>
            <a:xfrm rot="16200000">
              <a:off x="695325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830F080A-D3AC-4CE8-8908-4C0538CB4DF5}"/>
                </a:ext>
              </a:extLst>
            </p:cNvPr>
            <p:cNvSpPr/>
            <p:nvPr/>
          </p:nvSpPr>
          <p:spPr>
            <a:xfrm rot="16200000">
              <a:off x="695325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id="{124D81CF-77B2-4F03-A7F9-A5ADDDCC213D}"/>
                </a:ext>
              </a:extLst>
            </p:cNvPr>
            <p:cNvSpPr/>
            <p:nvPr/>
          </p:nvSpPr>
          <p:spPr>
            <a:xfrm rot="16200000">
              <a:off x="954773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28FA575E-7E5F-4E95-9B14-41FB76D3CA71}"/>
                </a:ext>
              </a:extLst>
            </p:cNvPr>
            <p:cNvSpPr/>
            <p:nvPr/>
          </p:nvSpPr>
          <p:spPr>
            <a:xfrm rot="16200000">
              <a:off x="954773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700C914B-590C-4F8F-ACAF-DA889C1540D8}"/>
                </a:ext>
              </a:extLst>
            </p:cNvPr>
            <p:cNvSpPr/>
            <p:nvPr/>
          </p:nvSpPr>
          <p:spPr>
            <a:xfrm rot="16200000">
              <a:off x="954773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id="{09797608-4AEE-470A-8502-103156253900}"/>
                </a:ext>
              </a:extLst>
            </p:cNvPr>
            <p:cNvSpPr/>
            <p:nvPr/>
          </p:nvSpPr>
          <p:spPr>
            <a:xfrm rot="16200000">
              <a:off x="954773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2A232495-F43E-4DA9-AF72-4F6B9B3B8B6C}"/>
                </a:ext>
              </a:extLst>
            </p:cNvPr>
            <p:cNvSpPr/>
            <p:nvPr/>
          </p:nvSpPr>
          <p:spPr>
            <a:xfrm rot="16200000">
              <a:off x="954773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B7AB2EDE-089C-4436-B25C-7FD5D42F7629}"/>
                </a:ext>
              </a:extLst>
            </p:cNvPr>
            <p:cNvSpPr/>
            <p:nvPr/>
          </p:nvSpPr>
          <p:spPr>
            <a:xfrm rot="16200000">
              <a:off x="954773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id="{3348356D-087F-4918-B4CD-228B5461BA1A}"/>
                </a:ext>
              </a:extLst>
            </p:cNvPr>
            <p:cNvSpPr/>
            <p:nvPr/>
          </p:nvSpPr>
          <p:spPr>
            <a:xfrm rot="16200000">
              <a:off x="954773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4EFBDBC0-96E4-4BEF-A921-36BB976856D6}"/>
                </a:ext>
              </a:extLst>
            </p:cNvPr>
            <p:cNvSpPr/>
            <p:nvPr/>
          </p:nvSpPr>
          <p:spPr>
            <a:xfrm rot="16200000">
              <a:off x="954773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CD6EAFDB-ED52-4F6C-9C84-819ADCAC9667}"/>
                </a:ext>
              </a:extLst>
            </p:cNvPr>
            <p:cNvSpPr/>
            <p:nvPr/>
          </p:nvSpPr>
          <p:spPr>
            <a:xfrm rot="16200000">
              <a:off x="954773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A6A5C49C-EDA2-4F4C-8071-6DA4284066E7}"/>
                </a:ext>
              </a:extLst>
            </p:cNvPr>
            <p:cNvSpPr/>
            <p:nvPr/>
          </p:nvSpPr>
          <p:spPr>
            <a:xfrm rot="16200000">
              <a:off x="954773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FFB93590-C3F4-4BEE-8D20-DF0D2F9257F7}"/>
                </a:ext>
              </a:extLst>
            </p:cNvPr>
            <p:cNvSpPr/>
            <p:nvPr/>
          </p:nvSpPr>
          <p:spPr>
            <a:xfrm rot="16200000">
              <a:off x="954773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80784213-CFFD-4EFC-B537-57C212FFD711}"/>
                </a:ext>
              </a:extLst>
            </p:cNvPr>
            <p:cNvSpPr/>
            <p:nvPr/>
          </p:nvSpPr>
          <p:spPr>
            <a:xfrm rot="16200000">
              <a:off x="1214221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BF7390D7-4298-4CAB-A92E-D48146CF453C}"/>
                </a:ext>
              </a:extLst>
            </p:cNvPr>
            <p:cNvSpPr/>
            <p:nvPr/>
          </p:nvSpPr>
          <p:spPr>
            <a:xfrm rot="16200000">
              <a:off x="1214221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9E2C272F-476F-4BE9-A8F0-B25BA8C960BA}"/>
                </a:ext>
              </a:extLst>
            </p:cNvPr>
            <p:cNvSpPr/>
            <p:nvPr/>
          </p:nvSpPr>
          <p:spPr>
            <a:xfrm rot="16200000">
              <a:off x="1214221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A378F2E6-11E6-4FB4-A4F5-B35816C3751F}"/>
                </a:ext>
              </a:extLst>
            </p:cNvPr>
            <p:cNvSpPr/>
            <p:nvPr/>
          </p:nvSpPr>
          <p:spPr>
            <a:xfrm rot="16200000">
              <a:off x="1214221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B0489B2B-4E85-4693-97FC-6B1790874AA3}"/>
                </a:ext>
              </a:extLst>
            </p:cNvPr>
            <p:cNvSpPr/>
            <p:nvPr/>
          </p:nvSpPr>
          <p:spPr>
            <a:xfrm rot="16200000">
              <a:off x="1214221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680BDD25-FCB1-43D3-B941-693B14E79D9F}"/>
                </a:ext>
              </a:extLst>
            </p:cNvPr>
            <p:cNvSpPr/>
            <p:nvPr/>
          </p:nvSpPr>
          <p:spPr>
            <a:xfrm rot="16200000">
              <a:off x="1214221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ED971F31-A6A6-4C44-904E-70BF28FCD653}"/>
                </a:ext>
              </a:extLst>
            </p:cNvPr>
            <p:cNvSpPr/>
            <p:nvPr/>
          </p:nvSpPr>
          <p:spPr>
            <a:xfrm rot="16200000">
              <a:off x="1214221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A6732EC8-F302-423B-B3CC-2B48FFC2D360}"/>
                </a:ext>
              </a:extLst>
            </p:cNvPr>
            <p:cNvSpPr/>
            <p:nvPr/>
          </p:nvSpPr>
          <p:spPr>
            <a:xfrm rot="16200000">
              <a:off x="1214221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1420B13C-3EEF-4122-A485-8BDCD8993016}"/>
                </a:ext>
              </a:extLst>
            </p:cNvPr>
            <p:cNvSpPr/>
            <p:nvPr/>
          </p:nvSpPr>
          <p:spPr>
            <a:xfrm rot="16200000">
              <a:off x="1214221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BBF35D2D-CA6B-411E-8FD2-EE1DAA2FEBE9}"/>
                </a:ext>
              </a:extLst>
            </p:cNvPr>
            <p:cNvSpPr/>
            <p:nvPr/>
          </p:nvSpPr>
          <p:spPr>
            <a:xfrm rot="16200000">
              <a:off x="1214221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3F050F60-5E90-457C-949C-8238562990DD}"/>
                </a:ext>
              </a:extLst>
            </p:cNvPr>
            <p:cNvSpPr/>
            <p:nvPr/>
          </p:nvSpPr>
          <p:spPr>
            <a:xfrm rot="16200000">
              <a:off x="1214221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4E4C0340-11A5-4DA9-9BEE-8DE94F1B6BD8}"/>
                </a:ext>
              </a:extLst>
            </p:cNvPr>
            <p:cNvSpPr/>
            <p:nvPr/>
          </p:nvSpPr>
          <p:spPr>
            <a:xfrm rot="16200000">
              <a:off x="1473669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椭圆 137">
              <a:extLst>
                <a:ext uri="{FF2B5EF4-FFF2-40B4-BE49-F238E27FC236}">
                  <a16:creationId xmlns:a16="http://schemas.microsoft.com/office/drawing/2014/main" id="{3CB727B1-EB1A-4EAB-8C64-82AAD4CA8F74}"/>
                </a:ext>
              </a:extLst>
            </p:cNvPr>
            <p:cNvSpPr/>
            <p:nvPr/>
          </p:nvSpPr>
          <p:spPr>
            <a:xfrm rot="16200000">
              <a:off x="1473669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椭圆 138">
              <a:extLst>
                <a:ext uri="{FF2B5EF4-FFF2-40B4-BE49-F238E27FC236}">
                  <a16:creationId xmlns:a16="http://schemas.microsoft.com/office/drawing/2014/main" id="{9062A9B9-F81C-4482-9BD4-4CB939623D57}"/>
                </a:ext>
              </a:extLst>
            </p:cNvPr>
            <p:cNvSpPr/>
            <p:nvPr/>
          </p:nvSpPr>
          <p:spPr>
            <a:xfrm rot="16200000">
              <a:off x="1473669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椭圆 139">
              <a:extLst>
                <a:ext uri="{FF2B5EF4-FFF2-40B4-BE49-F238E27FC236}">
                  <a16:creationId xmlns:a16="http://schemas.microsoft.com/office/drawing/2014/main" id="{7BF5DD5B-FF39-411A-AECB-0B6755AF30FA}"/>
                </a:ext>
              </a:extLst>
            </p:cNvPr>
            <p:cNvSpPr/>
            <p:nvPr/>
          </p:nvSpPr>
          <p:spPr>
            <a:xfrm rot="16200000">
              <a:off x="1473669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椭圆 140">
              <a:extLst>
                <a:ext uri="{FF2B5EF4-FFF2-40B4-BE49-F238E27FC236}">
                  <a16:creationId xmlns:a16="http://schemas.microsoft.com/office/drawing/2014/main" id="{15A92D2D-A70C-4E0C-ADFD-FABB93E3ECA4}"/>
                </a:ext>
              </a:extLst>
            </p:cNvPr>
            <p:cNvSpPr/>
            <p:nvPr/>
          </p:nvSpPr>
          <p:spPr>
            <a:xfrm rot="16200000">
              <a:off x="1473669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椭圆 141">
              <a:extLst>
                <a:ext uri="{FF2B5EF4-FFF2-40B4-BE49-F238E27FC236}">
                  <a16:creationId xmlns:a16="http://schemas.microsoft.com/office/drawing/2014/main" id="{1B94C036-4DC8-413F-BE8A-3FF03FA811EE}"/>
                </a:ext>
              </a:extLst>
            </p:cNvPr>
            <p:cNvSpPr/>
            <p:nvPr/>
          </p:nvSpPr>
          <p:spPr>
            <a:xfrm rot="16200000">
              <a:off x="1473669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椭圆 142">
              <a:extLst>
                <a:ext uri="{FF2B5EF4-FFF2-40B4-BE49-F238E27FC236}">
                  <a16:creationId xmlns:a16="http://schemas.microsoft.com/office/drawing/2014/main" id="{24215F5C-4D1B-40E9-AABA-2E2C0521BB94}"/>
                </a:ext>
              </a:extLst>
            </p:cNvPr>
            <p:cNvSpPr/>
            <p:nvPr/>
          </p:nvSpPr>
          <p:spPr>
            <a:xfrm rot="16200000">
              <a:off x="1473669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椭圆 143">
              <a:extLst>
                <a:ext uri="{FF2B5EF4-FFF2-40B4-BE49-F238E27FC236}">
                  <a16:creationId xmlns:a16="http://schemas.microsoft.com/office/drawing/2014/main" id="{A60B6CB1-EBF1-43E8-8CE9-1B2F3D5DF8F2}"/>
                </a:ext>
              </a:extLst>
            </p:cNvPr>
            <p:cNvSpPr/>
            <p:nvPr/>
          </p:nvSpPr>
          <p:spPr>
            <a:xfrm rot="16200000">
              <a:off x="1473669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椭圆 144">
              <a:extLst>
                <a:ext uri="{FF2B5EF4-FFF2-40B4-BE49-F238E27FC236}">
                  <a16:creationId xmlns:a16="http://schemas.microsoft.com/office/drawing/2014/main" id="{42F222EE-C2D4-4AEE-B950-9B4E8F5B3620}"/>
                </a:ext>
              </a:extLst>
            </p:cNvPr>
            <p:cNvSpPr/>
            <p:nvPr/>
          </p:nvSpPr>
          <p:spPr>
            <a:xfrm rot="16200000">
              <a:off x="1473669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椭圆 145">
              <a:extLst>
                <a:ext uri="{FF2B5EF4-FFF2-40B4-BE49-F238E27FC236}">
                  <a16:creationId xmlns:a16="http://schemas.microsoft.com/office/drawing/2014/main" id="{263A94C4-CA5E-439E-A46A-8FD78BE35356}"/>
                </a:ext>
              </a:extLst>
            </p:cNvPr>
            <p:cNvSpPr/>
            <p:nvPr/>
          </p:nvSpPr>
          <p:spPr>
            <a:xfrm rot="16200000">
              <a:off x="1473669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椭圆 146">
              <a:extLst>
                <a:ext uri="{FF2B5EF4-FFF2-40B4-BE49-F238E27FC236}">
                  <a16:creationId xmlns:a16="http://schemas.microsoft.com/office/drawing/2014/main" id="{CEC7226C-2DC8-44CB-9707-A1DA2BD70186}"/>
                </a:ext>
              </a:extLst>
            </p:cNvPr>
            <p:cNvSpPr/>
            <p:nvPr/>
          </p:nvSpPr>
          <p:spPr>
            <a:xfrm rot="16200000">
              <a:off x="1473669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椭圆 147">
              <a:extLst>
                <a:ext uri="{FF2B5EF4-FFF2-40B4-BE49-F238E27FC236}">
                  <a16:creationId xmlns:a16="http://schemas.microsoft.com/office/drawing/2014/main" id="{3749F432-3322-4AB2-BEE7-BBD6FA820295}"/>
                </a:ext>
              </a:extLst>
            </p:cNvPr>
            <p:cNvSpPr/>
            <p:nvPr/>
          </p:nvSpPr>
          <p:spPr>
            <a:xfrm rot="16200000">
              <a:off x="1733117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椭圆 148">
              <a:extLst>
                <a:ext uri="{FF2B5EF4-FFF2-40B4-BE49-F238E27FC236}">
                  <a16:creationId xmlns:a16="http://schemas.microsoft.com/office/drawing/2014/main" id="{6E8A8093-41EE-4D5F-9CE4-1EC6706098FF}"/>
                </a:ext>
              </a:extLst>
            </p:cNvPr>
            <p:cNvSpPr/>
            <p:nvPr/>
          </p:nvSpPr>
          <p:spPr>
            <a:xfrm rot="16200000">
              <a:off x="1733117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椭圆 149">
              <a:extLst>
                <a:ext uri="{FF2B5EF4-FFF2-40B4-BE49-F238E27FC236}">
                  <a16:creationId xmlns:a16="http://schemas.microsoft.com/office/drawing/2014/main" id="{E6B07B45-178A-4CC5-8E1F-20E3279101DD}"/>
                </a:ext>
              </a:extLst>
            </p:cNvPr>
            <p:cNvSpPr/>
            <p:nvPr/>
          </p:nvSpPr>
          <p:spPr>
            <a:xfrm rot="16200000">
              <a:off x="1733117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id="{3C09D6C9-17AF-4E30-B2F7-FEABCA92A535}"/>
                </a:ext>
              </a:extLst>
            </p:cNvPr>
            <p:cNvSpPr/>
            <p:nvPr/>
          </p:nvSpPr>
          <p:spPr>
            <a:xfrm rot="16200000">
              <a:off x="1733117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椭圆 151">
              <a:extLst>
                <a:ext uri="{FF2B5EF4-FFF2-40B4-BE49-F238E27FC236}">
                  <a16:creationId xmlns:a16="http://schemas.microsoft.com/office/drawing/2014/main" id="{D2BA89D9-AB21-4621-9DC3-AE16A0A41A83}"/>
                </a:ext>
              </a:extLst>
            </p:cNvPr>
            <p:cNvSpPr/>
            <p:nvPr/>
          </p:nvSpPr>
          <p:spPr>
            <a:xfrm rot="16200000">
              <a:off x="1733117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DDE91295-7660-4CC5-BB54-049B2358FC5D}"/>
                </a:ext>
              </a:extLst>
            </p:cNvPr>
            <p:cNvSpPr/>
            <p:nvPr/>
          </p:nvSpPr>
          <p:spPr>
            <a:xfrm rot="16200000">
              <a:off x="1733117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椭圆 153">
              <a:extLst>
                <a:ext uri="{FF2B5EF4-FFF2-40B4-BE49-F238E27FC236}">
                  <a16:creationId xmlns:a16="http://schemas.microsoft.com/office/drawing/2014/main" id="{DD5B30D3-396B-4B24-9107-48DDBF19C180}"/>
                </a:ext>
              </a:extLst>
            </p:cNvPr>
            <p:cNvSpPr/>
            <p:nvPr/>
          </p:nvSpPr>
          <p:spPr>
            <a:xfrm rot="16200000">
              <a:off x="1733117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椭圆 154">
              <a:extLst>
                <a:ext uri="{FF2B5EF4-FFF2-40B4-BE49-F238E27FC236}">
                  <a16:creationId xmlns:a16="http://schemas.microsoft.com/office/drawing/2014/main" id="{3B1C820D-3D37-4B00-8A7C-874B9AA7E17A}"/>
                </a:ext>
              </a:extLst>
            </p:cNvPr>
            <p:cNvSpPr/>
            <p:nvPr/>
          </p:nvSpPr>
          <p:spPr>
            <a:xfrm rot="16200000">
              <a:off x="1733117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椭圆 155">
              <a:extLst>
                <a:ext uri="{FF2B5EF4-FFF2-40B4-BE49-F238E27FC236}">
                  <a16:creationId xmlns:a16="http://schemas.microsoft.com/office/drawing/2014/main" id="{46B6068E-A371-4A27-B41E-1A020B5945D8}"/>
                </a:ext>
              </a:extLst>
            </p:cNvPr>
            <p:cNvSpPr/>
            <p:nvPr/>
          </p:nvSpPr>
          <p:spPr>
            <a:xfrm rot="16200000">
              <a:off x="1733117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id="{C6167325-4626-48E9-AAD3-8D09B29D44BF}"/>
                </a:ext>
              </a:extLst>
            </p:cNvPr>
            <p:cNvSpPr/>
            <p:nvPr/>
          </p:nvSpPr>
          <p:spPr>
            <a:xfrm rot="16200000">
              <a:off x="1733117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椭圆 157">
              <a:extLst>
                <a:ext uri="{FF2B5EF4-FFF2-40B4-BE49-F238E27FC236}">
                  <a16:creationId xmlns:a16="http://schemas.microsoft.com/office/drawing/2014/main" id="{67C3AEAC-8870-43F0-A1C7-07B5CC58C7E4}"/>
                </a:ext>
              </a:extLst>
            </p:cNvPr>
            <p:cNvSpPr/>
            <p:nvPr/>
          </p:nvSpPr>
          <p:spPr>
            <a:xfrm rot="16200000">
              <a:off x="1733117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椭圆 158">
              <a:extLst>
                <a:ext uri="{FF2B5EF4-FFF2-40B4-BE49-F238E27FC236}">
                  <a16:creationId xmlns:a16="http://schemas.microsoft.com/office/drawing/2014/main" id="{C53E5BA4-DF05-4DCB-84BC-E3F389FBA3D7}"/>
                </a:ext>
              </a:extLst>
            </p:cNvPr>
            <p:cNvSpPr/>
            <p:nvPr/>
          </p:nvSpPr>
          <p:spPr>
            <a:xfrm rot="16200000">
              <a:off x="1992565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椭圆 159">
              <a:extLst>
                <a:ext uri="{FF2B5EF4-FFF2-40B4-BE49-F238E27FC236}">
                  <a16:creationId xmlns:a16="http://schemas.microsoft.com/office/drawing/2014/main" id="{174268E7-D5D9-4CD4-8ED4-F2285FB3517F}"/>
                </a:ext>
              </a:extLst>
            </p:cNvPr>
            <p:cNvSpPr/>
            <p:nvPr/>
          </p:nvSpPr>
          <p:spPr>
            <a:xfrm rot="16200000">
              <a:off x="1992565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椭圆 160">
              <a:extLst>
                <a:ext uri="{FF2B5EF4-FFF2-40B4-BE49-F238E27FC236}">
                  <a16:creationId xmlns:a16="http://schemas.microsoft.com/office/drawing/2014/main" id="{62917120-C38A-4657-B9CD-7910C5B6305C}"/>
                </a:ext>
              </a:extLst>
            </p:cNvPr>
            <p:cNvSpPr/>
            <p:nvPr/>
          </p:nvSpPr>
          <p:spPr>
            <a:xfrm rot="16200000">
              <a:off x="1992565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2" name="椭圆 161">
              <a:extLst>
                <a:ext uri="{FF2B5EF4-FFF2-40B4-BE49-F238E27FC236}">
                  <a16:creationId xmlns:a16="http://schemas.microsoft.com/office/drawing/2014/main" id="{099FE113-4290-4D8C-ACF8-2A7BB08F6224}"/>
                </a:ext>
              </a:extLst>
            </p:cNvPr>
            <p:cNvSpPr/>
            <p:nvPr/>
          </p:nvSpPr>
          <p:spPr>
            <a:xfrm rot="16200000">
              <a:off x="1992565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3" name="椭圆 162">
              <a:extLst>
                <a:ext uri="{FF2B5EF4-FFF2-40B4-BE49-F238E27FC236}">
                  <a16:creationId xmlns:a16="http://schemas.microsoft.com/office/drawing/2014/main" id="{AE9857B5-BDC9-4FA1-8550-5E3B736630C9}"/>
                </a:ext>
              </a:extLst>
            </p:cNvPr>
            <p:cNvSpPr/>
            <p:nvPr/>
          </p:nvSpPr>
          <p:spPr>
            <a:xfrm rot="16200000">
              <a:off x="1992565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4" name="椭圆 163">
              <a:extLst>
                <a:ext uri="{FF2B5EF4-FFF2-40B4-BE49-F238E27FC236}">
                  <a16:creationId xmlns:a16="http://schemas.microsoft.com/office/drawing/2014/main" id="{B2A384DC-6FDE-40A8-BD4B-DE26285EABCE}"/>
                </a:ext>
              </a:extLst>
            </p:cNvPr>
            <p:cNvSpPr/>
            <p:nvPr/>
          </p:nvSpPr>
          <p:spPr>
            <a:xfrm rot="16200000">
              <a:off x="1992565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5" name="椭圆 164">
              <a:extLst>
                <a:ext uri="{FF2B5EF4-FFF2-40B4-BE49-F238E27FC236}">
                  <a16:creationId xmlns:a16="http://schemas.microsoft.com/office/drawing/2014/main" id="{5259C611-73DF-40B6-90C2-FE97B8C0D382}"/>
                </a:ext>
              </a:extLst>
            </p:cNvPr>
            <p:cNvSpPr/>
            <p:nvPr/>
          </p:nvSpPr>
          <p:spPr>
            <a:xfrm rot="16200000">
              <a:off x="1992565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6" name="椭圆 165">
              <a:extLst>
                <a:ext uri="{FF2B5EF4-FFF2-40B4-BE49-F238E27FC236}">
                  <a16:creationId xmlns:a16="http://schemas.microsoft.com/office/drawing/2014/main" id="{81A7CD7E-E401-4A33-BA6E-1489574CEAE8}"/>
                </a:ext>
              </a:extLst>
            </p:cNvPr>
            <p:cNvSpPr/>
            <p:nvPr/>
          </p:nvSpPr>
          <p:spPr>
            <a:xfrm rot="16200000">
              <a:off x="1992565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7" name="椭圆 166">
              <a:extLst>
                <a:ext uri="{FF2B5EF4-FFF2-40B4-BE49-F238E27FC236}">
                  <a16:creationId xmlns:a16="http://schemas.microsoft.com/office/drawing/2014/main" id="{DE7741A5-9CB8-46C9-BEC3-0255B0004FEE}"/>
                </a:ext>
              </a:extLst>
            </p:cNvPr>
            <p:cNvSpPr/>
            <p:nvPr/>
          </p:nvSpPr>
          <p:spPr>
            <a:xfrm rot="16200000">
              <a:off x="1992565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8" name="椭圆 167">
              <a:extLst>
                <a:ext uri="{FF2B5EF4-FFF2-40B4-BE49-F238E27FC236}">
                  <a16:creationId xmlns:a16="http://schemas.microsoft.com/office/drawing/2014/main" id="{F9ECBB16-0CE2-46F8-A763-F912F1C9D491}"/>
                </a:ext>
              </a:extLst>
            </p:cNvPr>
            <p:cNvSpPr/>
            <p:nvPr/>
          </p:nvSpPr>
          <p:spPr>
            <a:xfrm rot="16200000">
              <a:off x="1992565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9" name="椭圆 168">
              <a:extLst>
                <a:ext uri="{FF2B5EF4-FFF2-40B4-BE49-F238E27FC236}">
                  <a16:creationId xmlns:a16="http://schemas.microsoft.com/office/drawing/2014/main" id="{1076E693-DD49-47CF-A6E5-059B85602117}"/>
                </a:ext>
              </a:extLst>
            </p:cNvPr>
            <p:cNvSpPr/>
            <p:nvPr/>
          </p:nvSpPr>
          <p:spPr>
            <a:xfrm rot="16200000">
              <a:off x="1992565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0" name="椭圆 169">
              <a:extLst>
                <a:ext uri="{FF2B5EF4-FFF2-40B4-BE49-F238E27FC236}">
                  <a16:creationId xmlns:a16="http://schemas.microsoft.com/office/drawing/2014/main" id="{BDCCE497-E3AB-47E9-A33B-09C63DE75FDE}"/>
                </a:ext>
              </a:extLst>
            </p:cNvPr>
            <p:cNvSpPr/>
            <p:nvPr/>
          </p:nvSpPr>
          <p:spPr>
            <a:xfrm rot="16200000">
              <a:off x="2230631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椭圆 170">
              <a:extLst>
                <a:ext uri="{FF2B5EF4-FFF2-40B4-BE49-F238E27FC236}">
                  <a16:creationId xmlns:a16="http://schemas.microsoft.com/office/drawing/2014/main" id="{C3A7EA8D-530B-422D-93A2-CFA121B04EDF}"/>
                </a:ext>
              </a:extLst>
            </p:cNvPr>
            <p:cNvSpPr/>
            <p:nvPr/>
          </p:nvSpPr>
          <p:spPr>
            <a:xfrm rot="16200000">
              <a:off x="2230631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2" name="椭圆 171">
              <a:extLst>
                <a:ext uri="{FF2B5EF4-FFF2-40B4-BE49-F238E27FC236}">
                  <a16:creationId xmlns:a16="http://schemas.microsoft.com/office/drawing/2014/main" id="{B30A8A9A-CA65-4202-8AE4-3E644999DA42}"/>
                </a:ext>
              </a:extLst>
            </p:cNvPr>
            <p:cNvSpPr/>
            <p:nvPr/>
          </p:nvSpPr>
          <p:spPr>
            <a:xfrm rot="16200000">
              <a:off x="2230631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3" name="椭圆 172">
              <a:extLst>
                <a:ext uri="{FF2B5EF4-FFF2-40B4-BE49-F238E27FC236}">
                  <a16:creationId xmlns:a16="http://schemas.microsoft.com/office/drawing/2014/main" id="{412B8A95-4E87-4C37-AF04-C6E96DAF8089}"/>
                </a:ext>
              </a:extLst>
            </p:cNvPr>
            <p:cNvSpPr/>
            <p:nvPr/>
          </p:nvSpPr>
          <p:spPr>
            <a:xfrm rot="16200000">
              <a:off x="2230631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椭圆 173">
              <a:extLst>
                <a:ext uri="{FF2B5EF4-FFF2-40B4-BE49-F238E27FC236}">
                  <a16:creationId xmlns:a16="http://schemas.microsoft.com/office/drawing/2014/main" id="{8AFC5F56-0CE3-4AA2-86AF-2E42DE1D3F72}"/>
                </a:ext>
              </a:extLst>
            </p:cNvPr>
            <p:cNvSpPr/>
            <p:nvPr/>
          </p:nvSpPr>
          <p:spPr>
            <a:xfrm rot="16200000">
              <a:off x="2230631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椭圆 174">
              <a:extLst>
                <a:ext uri="{FF2B5EF4-FFF2-40B4-BE49-F238E27FC236}">
                  <a16:creationId xmlns:a16="http://schemas.microsoft.com/office/drawing/2014/main" id="{D9A1C248-7093-4267-9AFA-1D14AFF58EA1}"/>
                </a:ext>
              </a:extLst>
            </p:cNvPr>
            <p:cNvSpPr/>
            <p:nvPr/>
          </p:nvSpPr>
          <p:spPr>
            <a:xfrm rot="16200000">
              <a:off x="2230631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6" name="椭圆 175">
              <a:extLst>
                <a:ext uri="{FF2B5EF4-FFF2-40B4-BE49-F238E27FC236}">
                  <a16:creationId xmlns:a16="http://schemas.microsoft.com/office/drawing/2014/main" id="{D48B7831-1106-446B-B02C-05E03847EB8A}"/>
                </a:ext>
              </a:extLst>
            </p:cNvPr>
            <p:cNvSpPr/>
            <p:nvPr/>
          </p:nvSpPr>
          <p:spPr>
            <a:xfrm rot="16200000">
              <a:off x="2230631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7" name="椭圆 176">
              <a:extLst>
                <a:ext uri="{FF2B5EF4-FFF2-40B4-BE49-F238E27FC236}">
                  <a16:creationId xmlns:a16="http://schemas.microsoft.com/office/drawing/2014/main" id="{883BF254-0D98-428D-B716-0639D77D3726}"/>
                </a:ext>
              </a:extLst>
            </p:cNvPr>
            <p:cNvSpPr/>
            <p:nvPr/>
          </p:nvSpPr>
          <p:spPr>
            <a:xfrm rot="16200000">
              <a:off x="2230631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8" name="椭圆 177">
              <a:extLst>
                <a:ext uri="{FF2B5EF4-FFF2-40B4-BE49-F238E27FC236}">
                  <a16:creationId xmlns:a16="http://schemas.microsoft.com/office/drawing/2014/main" id="{4840F43A-D165-47FF-A08A-0E94BB99ED86}"/>
                </a:ext>
              </a:extLst>
            </p:cNvPr>
            <p:cNvSpPr/>
            <p:nvPr/>
          </p:nvSpPr>
          <p:spPr>
            <a:xfrm rot="16200000">
              <a:off x="2230631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9" name="椭圆 178">
              <a:extLst>
                <a:ext uri="{FF2B5EF4-FFF2-40B4-BE49-F238E27FC236}">
                  <a16:creationId xmlns:a16="http://schemas.microsoft.com/office/drawing/2014/main" id="{CEFD7602-5D11-4C4F-A718-D2E7EB7B5D7D}"/>
                </a:ext>
              </a:extLst>
            </p:cNvPr>
            <p:cNvSpPr/>
            <p:nvPr/>
          </p:nvSpPr>
          <p:spPr>
            <a:xfrm rot="16200000">
              <a:off x="2230631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0" name="椭圆 179">
              <a:extLst>
                <a:ext uri="{FF2B5EF4-FFF2-40B4-BE49-F238E27FC236}">
                  <a16:creationId xmlns:a16="http://schemas.microsoft.com/office/drawing/2014/main" id="{1790C03F-A0AA-4BE7-8887-4407EF3A194A}"/>
                </a:ext>
              </a:extLst>
            </p:cNvPr>
            <p:cNvSpPr/>
            <p:nvPr/>
          </p:nvSpPr>
          <p:spPr>
            <a:xfrm rot="16200000">
              <a:off x="2230631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1" name="椭圆 180">
              <a:extLst>
                <a:ext uri="{FF2B5EF4-FFF2-40B4-BE49-F238E27FC236}">
                  <a16:creationId xmlns:a16="http://schemas.microsoft.com/office/drawing/2014/main" id="{92867EE2-8262-48A2-903E-61E5EAFF4551}"/>
                </a:ext>
              </a:extLst>
            </p:cNvPr>
            <p:cNvSpPr/>
            <p:nvPr/>
          </p:nvSpPr>
          <p:spPr>
            <a:xfrm rot="16200000">
              <a:off x="2490079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2" name="椭圆 181">
              <a:extLst>
                <a:ext uri="{FF2B5EF4-FFF2-40B4-BE49-F238E27FC236}">
                  <a16:creationId xmlns:a16="http://schemas.microsoft.com/office/drawing/2014/main" id="{8064504C-78A0-429B-9B4A-E8B29C6107AC}"/>
                </a:ext>
              </a:extLst>
            </p:cNvPr>
            <p:cNvSpPr/>
            <p:nvPr/>
          </p:nvSpPr>
          <p:spPr>
            <a:xfrm rot="16200000">
              <a:off x="2490079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3" name="椭圆 182">
              <a:extLst>
                <a:ext uri="{FF2B5EF4-FFF2-40B4-BE49-F238E27FC236}">
                  <a16:creationId xmlns:a16="http://schemas.microsoft.com/office/drawing/2014/main" id="{D4AB3ABF-1836-4E60-83F8-D421C0BD9021}"/>
                </a:ext>
              </a:extLst>
            </p:cNvPr>
            <p:cNvSpPr/>
            <p:nvPr/>
          </p:nvSpPr>
          <p:spPr>
            <a:xfrm rot="16200000">
              <a:off x="2490079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椭圆 183">
              <a:extLst>
                <a:ext uri="{FF2B5EF4-FFF2-40B4-BE49-F238E27FC236}">
                  <a16:creationId xmlns:a16="http://schemas.microsoft.com/office/drawing/2014/main" id="{A284CEB2-3CCC-45E8-915E-0A4452898F85}"/>
                </a:ext>
              </a:extLst>
            </p:cNvPr>
            <p:cNvSpPr/>
            <p:nvPr/>
          </p:nvSpPr>
          <p:spPr>
            <a:xfrm rot="16200000">
              <a:off x="2490079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5" name="椭圆 184">
              <a:extLst>
                <a:ext uri="{FF2B5EF4-FFF2-40B4-BE49-F238E27FC236}">
                  <a16:creationId xmlns:a16="http://schemas.microsoft.com/office/drawing/2014/main" id="{80D76E1B-D7A5-4624-972E-3D882848156A}"/>
                </a:ext>
              </a:extLst>
            </p:cNvPr>
            <p:cNvSpPr/>
            <p:nvPr/>
          </p:nvSpPr>
          <p:spPr>
            <a:xfrm rot="16200000">
              <a:off x="2490079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6" name="椭圆 185">
              <a:extLst>
                <a:ext uri="{FF2B5EF4-FFF2-40B4-BE49-F238E27FC236}">
                  <a16:creationId xmlns:a16="http://schemas.microsoft.com/office/drawing/2014/main" id="{A85FA517-2072-43C8-829B-33E3666D3D48}"/>
                </a:ext>
              </a:extLst>
            </p:cNvPr>
            <p:cNvSpPr/>
            <p:nvPr/>
          </p:nvSpPr>
          <p:spPr>
            <a:xfrm rot="16200000">
              <a:off x="2490079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椭圆 186">
              <a:extLst>
                <a:ext uri="{FF2B5EF4-FFF2-40B4-BE49-F238E27FC236}">
                  <a16:creationId xmlns:a16="http://schemas.microsoft.com/office/drawing/2014/main" id="{C0E24A44-325A-42C7-98D2-9EAAAD5873F9}"/>
                </a:ext>
              </a:extLst>
            </p:cNvPr>
            <p:cNvSpPr/>
            <p:nvPr/>
          </p:nvSpPr>
          <p:spPr>
            <a:xfrm rot="16200000">
              <a:off x="2490079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椭圆 187">
              <a:extLst>
                <a:ext uri="{FF2B5EF4-FFF2-40B4-BE49-F238E27FC236}">
                  <a16:creationId xmlns:a16="http://schemas.microsoft.com/office/drawing/2014/main" id="{393A7C97-637D-4777-87D6-0A29C7FA1B5C}"/>
                </a:ext>
              </a:extLst>
            </p:cNvPr>
            <p:cNvSpPr/>
            <p:nvPr/>
          </p:nvSpPr>
          <p:spPr>
            <a:xfrm rot="16200000">
              <a:off x="2490079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椭圆 188">
              <a:extLst>
                <a:ext uri="{FF2B5EF4-FFF2-40B4-BE49-F238E27FC236}">
                  <a16:creationId xmlns:a16="http://schemas.microsoft.com/office/drawing/2014/main" id="{BC5FBA60-B54E-464C-B54A-7CB93DD197E3}"/>
                </a:ext>
              </a:extLst>
            </p:cNvPr>
            <p:cNvSpPr/>
            <p:nvPr/>
          </p:nvSpPr>
          <p:spPr>
            <a:xfrm rot="16200000">
              <a:off x="2490079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0" name="椭圆 189">
              <a:extLst>
                <a:ext uri="{FF2B5EF4-FFF2-40B4-BE49-F238E27FC236}">
                  <a16:creationId xmlns:a16="http://schemas.microsoft.com/office/drawing/2014/main" id="{0668CE02-2606-4B52-9807-0CC21B5610DC}"/>
                </a:ext>
              </a:extLst>
            </p:cNvPr>
            <p:cNvSpPr/>
            <p:nvPr/>
          </p:nvSpPr>
          <p:spPr>
            <a:xfrm rot="16200000">
              <a:off x="2490079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椭圆 190">
              <a:extLst>
                <a:ext uri="{FF2B5EF4-FFF2-40B4-BE49-F238E27FC236}">
                  <a16:creationId xmlns:a16="http://schemas.microsoft.com/office/drawing/2014/main" id="{E6BCCD33-1E7A-485B-AADD-8DB8208AA4BF}"/>
                </a:ext>
              </a:extLst>
            </p:cNvPr>
            <p:cNvSpPr/>
            <p:nvPr/>
          </p:nvSpPr>
          <p:spPr>
            <a:xfrm rot="16200000">
              <a:off x="2490079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椭圆 191">
              <a:extLst>
                <a:ext uri="{FF2B5EF4-FFF2-40B4-BE49-F238E27FC236}">
                  <a16:creationId xmlns:a16="http://schemas.microsoft.com/office/drawing/2014/main" id="{984CF31F-7C1A-4346-9CEF-6BC35BB2F3E6}"/>
                </a:ext>
              </a:extLst>
            </p:cNvPr>
            <p:cNvSpPr/>
            <p:nvPr/>
          </p:nvSpPr>
          <p:spPr>
            <a:xfrm rot="16200000">
              <a:off x="2749527" y="385733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椭圆 192">
              <a:extLst>
                <a:ext uri="{FF2B5EF4-FFF2-40B4-BE49-F238E27FC236}">
                  <a16:creationId xmlns:a16="http://schemas.microsoft.com/office/drawing/2014/main" id="{08C19A09-A177-4729-B45D-0E5B33E5B1A9}"/>
                </a:ext>
              </a:extLst>
            </p:cNvPr>
            <p:cNvSpPr/>
            <p:nvPr/>
          </p:nvSpPr>
          <p:spPr>
            <a:xfrm rot="16200000">
              <a:off x="2749527" y="350735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椭圆 193">
              <a:extLst>
                <a:ext uri="{FF2B5EF4-FFF2-40B4-BE49-F238E27FC236}">
                  <a16:creationId xmlns:a16="http://schemas.microsoft.com/office/drawing/2014/main" id="{7DB7A7B0-FB54-4E55-AEEB-487F9C7B9801}"/>
                </a:ext>
              </a:extLst>
            </p:cNvPr>
            <p:cNvSpPr/>
            <p:nvPr/>
          </p:nvSpPr>
          <p:spPr>
            <a:xfrm rot="16200000">
              <a:off x="2749527" y="315738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374DF149-7787-4BFD-A821-E856AF43AB4C}"/>
                </a:ext>
              </a:extLst>
            </p:cNvPr>
            <p:cNvSpPr/>
            <p:nvPr/>
          </p:nvSpPr>
          <p:spPr>
            <a:xfrm rot="16200000">
              <a:off x="2749527" y="280741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87F3C03B-2A87-40D6-BC7D-00D60C3765A4}"/>
                </a:ext>
              </a:extLst>
            </p:cNvPr>
            <p:cNvSpPr/>
            <p:nvPr/>
          </p:nvSpPr>
          <p:spPr>
            <a:xfrm rot="16200000">
              <a:off x="2749527" y="245744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49EC9F8D-3AA3-492A-8C5A-D297FC889F97}"/>
                </a:ext>
              </a:extLst>
            </p:cNvPr>
            <p:cNvSpPr/>
            <p:nvPr/>
          </p:nvSpPr>
          <p:spPr>
            <a:xfrm rot="16200000">
              <a:off x="2749527" y="210747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2CAC207-3EFA-4126-B53A-1D282A25CF7D}"/>
                </a:ext>
              </a:extLst>
            </p:cNvPr>
            <p:cNvSpPr/>
            <p:nvPr/>
          </p:nvSpPr>
          <p:spPr>
            <a:xfrm rot="16200000">
              <a:off x="2749527" y="1757499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80021D35-B76F-45ED-A891-FF1A9CAB5304}"/>
                </a:ext>
              </a:extLst>
            </p:cNvPr>
            <p:cNvSpPr/>
            <p:nvPr/>
          </p:nvSpPr>
          <p:spPr>
            <a:xfrm rot="16200000">
              <a:off x="2749527" y="1407527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31B7A4F-B88F-4C29-A080-FFA176F100BE}"/>
                </a:ext>
              </a:extLst>
            </p:cNvPr>
            <p:cNvSpPr/>
            <p:nvPr/>
          </p:nvSpPr>
          <p:spPr>
            <a:xfrm rot="16200000">
              <a:off x="2749527" y="1057555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F5A0CB7A-A4AA-4782-98AA-9EE6E032F8FD}"/>
                </a:ext>
              </a:extLst>
            </p:cNvPr>
            <p:cNvSpPr/>
            <p:nvPr/>
          </p:nvSpPr>
          <p:spPr>
            <a:xfrm rot="16200000">
              <a:off x="2749527" y="707583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F308E8FB-BC80-4570-9D1F-39D067C4FA56}"/>
                </a:ext>
              </a:extLst>
            </p:cNvPr>
            <p:cNvSpPr/>
            <p:nvPr/>
          </p:nvSpPr>
          <p:spPr>
            <a:xfrm rot="16200000">
              <a:off x="2749527" y="357611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875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E334B29-EC73-4798-A457-00FA321D26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0319402-0246-4EF3-B50E-E72489FD3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49275"/>
            <a:ext cx="4137025" cy="487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ea"/>
                <a:ea typeface="+mj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  <p:sp>
        <p:nvSpPr>
          <p:cNvPr id="7" name="文本占位符 5">
            <a:extLst>
              <a:ext uri="{FF2B5EF4-FFF2-40B4-BE49-F238E27FC236}">
                <a16:creationId xmlns:a16="http://schemas.microsoft.com/office/drawing/2014/main" id="{7B19000C-176E-4743-8F20-C432AB0814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05476"/>
            <a:ext cx="1508125" cy="265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+mn-ea"/>
                <a:ea typeface="+mn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969D455-C648-49B9-9E47-86215EC9D5F8}"/>
              </a:ext>
            </a:extLst>
          </p:cNvPr>
          <p:cNvSpPr/>
          <p:nvPr userDrawn="1"/>
        </p:nvSpPr>
        <p:spPr>
          <a:xfrm rot="16200000">
            <a:off x="8587453" y="3253451"/>
            <a:ext cx="6858000" cy="351097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>
                  <a:lumMod val="99000"/>
                  <a:lumOff val="1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180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B069EC-4704-4CC2-8A3A-F1EAEEB47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67"/>
          <a:stretch/>
        </p:blipFill>
        <p:spPr>
          <a:xfrm>
            <a:off x="3190240" y="0"/>
            <a:ext cx="900176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60CAD04-06EC-4E10-B5FB-BE9C574814A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8000">
                <a:schemeClr val="accent3">
                  <a:lumMod val="50000"/>
                </a:schemeClr>
              </a:gs>
              <a:gs pos="100000">
                <a:schemeClr val="accent1">
                  <a:alpha val="76000"/>
                </a:schemeClr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占位符 5">
            <a:extLst>
              <a:ext uri="{FF2B5EF4-FFF2-40B4-BE49-F238E27FC236}">
                <a16:creationId xmlns:a16="http://schemas.microsoft.com/office/drawing/2014/main" id="{4FA072AD-37E6-4DF0-B82D-2561ED2C8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49275"/>
            <a:ext cx="4137025" cy="487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D9F7688-295D-43B1-BBBE-AED6BAA00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05476"/>
            <a:ext cx="1508125" cy="265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</p:spTree>
    <p:extLst>
      <p:ext uri="{BB962C8B-B14F-4D97-AF65-F5344CB8AC3E}">
        <p14:creationId xmlns:p14="http://schemas.microsoft.com/office/powerpoint/2010/main" val="3490953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5">
            <a:extLst>
              <a:ext uri="{FF2B5EF4-FFF2-40B4-BE49-F238E27FC236}">
                <a16:creationId xmlns:a16="http://schemas.microsoft.com/office/drawing/2014/main" id="{1291BFFF-A8B5-46B6-9F72-FD180E2CB0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49275"/>
            <a:ext cx="4137025" cy="487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  <p:sp>
        <p:nvSpPr>
          <p:cNvPr id="4" name="文本占位符 5">
            <a:extLst>
              <a:ext uri="{FF2B5EF4-FFF2-40B4-BE49-F238E27FC236}">
                <a16:creationId xmlns:a16="http://schemas.microsoft.com/office/drawing/2014/main" id="{AD035642-3DF5-4344-9C10-9A957B0CC2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06891"/>
            <a:ext cx="2464435" cy="327527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</p:spTree>
    <p:extLst>
      <p:ext uri="{BB962C8B-B14F-4D97-AF65-F5344CB8AC3E}">
        <p14:creationId xmlns:p14="http://schemas.microsoft.com/office/powerpoint/2010/main" val="3931972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23">
            <a:extLst>
              <a:ext uri="{FF2B5EF4-FFF2-40B4-BE49-F238E27FC236}">
                <a16:creationId xmlns:a16="http://schemas.microsoft.com/office/drawing/2014/main" id="{7A200004-C25B-4F86-97A1-0A0712DD4813}"/>
              </a:ext>
            </a:extLst>
          </p:cNvPr>
          <p:cNvSpPr/>
          <p:nvPr userDrawn="1"/>
        </p:nvSpPr>
        <p:spPr>
          <a:xfrm flipH="1">
            <a:off x="0" y="0"/>
            <a:ext cx="6807386" cy="6858000"/>
          </a:xfrm>
          <a:custGeom>
            <a:avLst/>
            <a:gdLst>
              <a:gd name="connsiteX0" fmla="*/ 0 w 2867648"/>
              <a:gd name="connsiteY0" fmla="*/ 0 h 2867647"/>
              <a:gd name="connsiteX1" fmla="*/ 0 w 2867648"/>
              <a:gd name="connsiteY1" fmla="*/ 0 h 2867647"/>
              <a:gd name="connsiteX2" fmla="*/ 0 w 2867648"/>
              <a:gd name="connsiteY2" fmla="*/ 0 h 2867647"/>
              <a:gd name="connsiteX3" fmla="*/ 2880009 w 2867648"/>
              <a:gd name="connsiteY3" fmla="*/ 2880008 h 2867647"/>
              <a:gd name="connsiteX4" fmla="*/ 2880009 w 2867648"/>
              <a:gd name="connsiteY4" fmla="*/ 1569790 h 2867647"/>
              <a:gd name="connsiteX5" fmla="*/ 1310219 w 2867648"/>
              <a:gd name="connsiteY5" fmla="*/ 0 h 2867647"/>
              <a:gd name="connsiteX6" fmla="*/ 0 w 2867648"/>
              <a:gd name="connsiteY6" fmla="*/ 0 h 286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7648" h="2867647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ubicBezTo>
                  <a:pt x="0" y="1589517"/>
                  <a:pt x="1290491" y="2880008"/>
                  <a:pt x="2880009" y="2880008"/>
                </a:cubicBezTo>
                <a:lnTo>
                  <a:pt x="2880009" y="1569790"/>
                </a:lnTo>
                <a:cubicBezTo>
                  <a:pt x="2013608" y="1569790"/>
                  <a:pt x="1310219" y="866400"/>
                  <a:pt x="131021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00"/>
            </a:schemeClr>
          </a:solidFill>
          <a:ln w="24714" cap="flat">
            <a:noFill/>
            <a:prstDash val="solid"/>
            <a:miter/>
          </a:ln>
        </p:spPr>
        <p:txBody>
          <a:bodyPr rtlCol="0" anchor="ctr"/>
          <a:lstStyle/>
          <a:p>
            <a:pPr defTabSz="285750"/>
            <a:endParaRPr lang="en-US" sz="1125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7" name="Group 30">
            <a:extLst>
              <a:ext uri="{FF2B5EF4-FFF2-40B4-BE49-F238E27FC236}">
                <a16:creationId xmlns:a16="http://schemas.microsoft.com/office/drawing/2014/main" id="{2342CE20-D13F-4EF5-AD7A-1E0B764F89B5}"/>
              </a:ext>
            </a:extLst>
          </p:cNvPr>
          <p:cNvGrpSpPr/>
          <p:nvPr/>
        </p:nvGrpSpPr>
        <p:grpSpPr>
          <a:xfrm>
            <a:off x="9719020" y="-163173"/>
            <a:ext cx="2593731" cy="1127203"/>
            <a:chOff x="4314092" y="5791200"/>
            <a:chExt cx="4360991" cy="1895231"/>
          </a:xfrm>
          <a:solidFill>
            <a:schemeClr val="accent1">
              <a:alpha val="40000"/>
            </a:schemeClr>
          </a:solidFill>
        </p:grpSpPr>
        <p:grpSp>
          <p:nvGrpSpPr>
            <p:cNvPr id="9" name="Group 31">
              <a:extLst>
                <a:ext uri="{FF2B5EF4-FFF2-40B4-BE49-F238E27FC236}">
                  <a16:creationId xmlns:a16="http://schemas.microsoft.com/office/drawing/2014/main" id="{2167D616-CCFF-48EC-AE08-D987A395E77C}"/>
                </a:ext>
              </a:extLst>
            </p:cNvPr>
            <p:cNvGrpSpPr/>
            <p:nvPr/>
          </p:nvGrpSpPr>
          <p:grpSpPr>
            <a:xfrm>
              <a:off x="4314092" y="5791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50" name="Oval 72">
                <a:extLst>
                  <a:ext uri="{FF2B5EF4-FFF2-40B4-BE49-F238E27FC236}">
                    <a16:creationId xmlns:a16="http://schemas.microsoft.com/office/drawing/2014/main" id="{1D7ED29F-1C92-4C60-B526-D74AF1480B4A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Oval 73">
                <a:extLst>
                  <a:ext uri="{FF2B5EF4-FFF2-40B4-BE49-F238E27FC236}">
                    <a16:creationId xmlns:a16="http://schemas.microsoft.com/office/drawing/2014/main" id="{2F838AAB-9A38-4C68-977D-E83086FFF399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Oval 74">
                <a:extLst>
                  <a:ext uri="{FF2B5EF4-FFF2-40B4-BE49-F238E27FC236}">
                    <a16:creationId xmlns:a16="http://schemas.microsoft.com/office/drawing/2014/main" id="{C3C56CDD-201E-4108-95ED-99C92A4A7EBE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Oval 75">
                <a:extLst>
                  <a:ext uri="{FF2B5EF4-FFF2-40B4-BE49-F238E27FC236}">
                    <a16:creationId xmlns:a16="http://schemas.microsoft.com/office/drawing/2014/main" id="{B4B3E6F6-6DAE-404D-938B-30FBB58D9995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Oval 76">
                <a:extLst>
                  <a:ext uri="{FF2B5EF4-FFF2-40B4-BE49-F238E27FC236}">
                    <a16:creationId xmlns:a16="http://schemas.microsoft.com/office/drawing/2014/main" id="{93F18BD0-C746-4AFC-B0C9-396F5B3A9DBA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Oval 77">
                <a:extLst>
                  <a:ext uri="{FF2B5EF4-FFF2-40B4-BE49-F238E27FC236}">
                    <a16:creationId xmlns:a16="http://schemas.microsoft.com/office/drawing/2014/main" id="{9F3AADCD-6D85-43A4-8F22-59045E322E7A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Oval 78">
                <a:extLst>
                  <a:ext uri="{FF2B5EF4-FFF2-40B4-BE49-F238E27FC236}">
                    <a16:creationId xmlns:a16="http://schemas.microsoft.com/office/drawing/2014/main" id="{62FF302C-CE59-4CDA-BADA-3705119D508B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Oval 79">
                <a:extLst>
                  <a:ext uri="{FF2B5EF4-FFF2-40B4-BE49-F238E27FC236}">
                    <a16:creationId xmlns:a16="http://schemas.microsoft.com/office/drawing/2014/main" id="{7F3B7781-1801-4A8E-801B-664B6DE6351F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Oval 80">
                <a:extLst>
                  <a:ext uri="{FF2B5EF4-FFF2-40B4-BE49-F238E27FC236}">
                    <a16:creationId xmlns:a16="http://schemas.microsoft.com/office/drawing/2014/main" id="{5880B2D0-D995-4F99-802C-DC92FD5A9B23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0" name="Group 32">
              <a:extLst>
                <a:ext uri="{FF2B5EF4-FFF2-40B4-BE49-F238E27FC236}">
                  <a16:creationId xmlns:a16="http://schemas.microsoft.com/office/drawing/2014/main" id="{2F2AEB0B-14B7-44C0-B6A1-30C66BEA7267}"/>
                </a:ext>
              </a:extLst>
            </p:cNvPr>
            <p:cNvGrpSpPr/>
            <p:nvPr/>
          </p:nvGrpSpPr>
          <p:grpSpPr>
            <a:xfrm>
              <a:off x="4314092" y="6235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41" name="Oval 63">
                <a:extLst>
                  <a:ext uri="{FF2B5EF4-FFF2-40B4-BE49-F238E27FC236}">
                    <a16:creationId xmlns:a16="http://schemas.microsoft.com/office/drawing/2014/main" id="{39790969-D43D-4F8B-B9B5-0A97A9E5094B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Oval 64">
                <a:extLst>
                  <a:ext uri="{FF2B5EF4-FFF2-40B4-BE49-F238E27FC236}">
                    <a16:creationId xmlns:a16="http://schemas.microsoft.com/office/drawing/2014/main" id="{4D6D7223-ED63-4FC9-89ED-D70EA9F055DB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Oval 65">
                <a:extLst>
                  <a:ext uri="{FF2B5EF4-FFF2-40B4-BE49-F238E27FC236}">
                    <a16:creationId xmlns:a16="http://schemas.microsoft.com/office/drawing/2014/main" id="{B6D87378-846F-45E7-8324-66A2E3B9081D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Oval 66">
                <a:extLst>
                  <a:ext uri="{FF2B5EF4-FFF2-40B4-BE49-F238E27FC236}">
                    <a16:creationId xmlns:a16="http://schemas.microsoft.com/office/drawing/2014/main" id="{C872D1B8-0722-4C5A-8EEE-94FD5D5B4B29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Oval 67">
                <a:extLst>
                  <a:ext uri="{FF2B5EF4-FFF2-40B4-BE49-F238E27FC236}">
                    <a16:creationId xmlns:a16="http://schemas.microsoft.com/office/drawing/2014/main" id="{72172AF5-5FB6-4CCF-B43E-56601D526D16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Oval 68">
                <a:extLst>
                  <a:ext uri="{FF2B5EF4-FFF2-40B4-BE49-F238E27FC236}">
                    <a16:creationId xmlns:a16="http://schemas.microsoft.com/office/drawing/2014/main" id="{BC5D247D-DE9A-49CB-9CA1-BACDC42F59D9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Oval 69">
                <a:extLst>
                  <a:ext uri="{FF2B5EF4-FFF2-40B4-BE49-F238E27FC236}">
                    <a16:creationId xmlns:a16="http://schemas.microsoft.com/office/drawing/2014/main" id="{CDD64699-8E5B-402F-9E4D-31126A9C35C6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Oval 70">
                <a:extLst>
                  <a:ext uri="{FF2B5EF4-FFF2-40B4-BE49-F238E27FC236}">
                    <a16:creationId xmlns:a16="http://schemas.microsoft.com/office/drawing/2014/main" id="{DC285203-CE2A-4F18-A9C2-72BDC78D6D4C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Oval 71">
                <a:extLst>
                  <a:ext uri="{FF2B5EF4-FFF2-40B4-BE49-F238E27FC236}">
                    <a16:creationId xmlns:a16="http://schemas.microsoft.com/office/drawing/2014/main" id="{9B954AB6-5D82-4ED6-A390-8402023D910F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1" name="Group 33">
              <a:extLst>
                <a:ext uri="{FF2B5EF4-FFF2-40B4-BE49-F238E27FC236}">
                  <a16:creationId xmlns:a16="http://schemas.microsoft.com/office/drawing/2014/main" id="{C8AC6DA5-38C0-4313-AF31-DC7C1C3F8D82}"/>
                </a:ext>
              </a:extLst>
            </p:cNvPr>
            <p:cNvGrpSpPr/>
            <p:nvPr/>
          </p:nvGrpSpPr>
          <p:grpSpPr>
            <a:xfrm>
              <a:off x="4314092" y="6680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32" name="Oval 54">
                <a:extLst>
                  <a:ext uri="{FF2B5EF4-FFF2-40B4-BE49-F238E27FC236}">
                    <a16:creationId xmlns:a16="http://schemas.microsoft.com/office/drawing/2014/main" id="{0186B37B-8A6C-4598-8A3F-16B338CD4FB4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Oval 55">
                <a:extLst>
                  <a:ext uri="{FF2B5EF4-FFF2-40B4-BE49-F238E27FC236}">
                    <a16:creationId xmlns:a16="http://schemas.microsoft.com/office/drawing/2014/main" id="{A6EA35CB-754F-47CC-B269-9981F0AAB0F0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Oval 56">
                <a:extLst>
                  <a:ext uri="{FF2B5EF4-FFF2-40B4-BE49-F238E27FC236}">
                    <a16:creationId xmlns:a16="http://schemas.microsoft.com/office/drawing/2014/main" id="{6B6D50F8-5440-483A-A0D0-4A30B69B488E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Oval 57">
                <a:extLst>
                  <a:ext uri="{FF2B5EF4-FFF2-40B4-BE49-F238E27FC236}">
                    <a16:creationId xmlns:a16="http://schemas.microsoft.com/office/drawing/2014/main" id="{887802A2-6F38-4607-8931-86288627E932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Oval 58">
                <a:extLst>
                  <a:ext uri="{FF2B5EF4-FFF2-40B4-BE49-F238E27FC236}">
                    <a16:creationId xmlns:a16="http://schemas.microsoft.com/office/drawing/2014/main" id="{5B6ABD11-4731-4B75-8F7D-71F0CF329143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Oval 59">
                <a:extLst>
                  <a:ext uri="{FF2B5EF4-FFF2-40B4-BE49-F238E27FC236}">
                    <a16:creationId xmlns:a16="http://schemas.microsoft.com/office/drawing/2014/main" id="{42E588D3-AC6E-4D01-B720-40A1A7BC78EE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Oval 60">
                <a:extLst>
                  <a:ext uri="{FF2B5EF4-FFF2-40B4-BE49-F238E27FC236}">
                    <a16:creationId xmlns:a16="http://schemas.microsoft.com/office/drawing/2014/main" id="{0FEE55AC-B084-45B9-9A4F-6DE7722E1D24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Oval 61">
                <a:extLst>
                  <a:ext uri="{FF2B5EF4-FFF2-40B4-BE49-F238E27FC236}">
                    <a16:creationId xmlns:a16="http://schemas.microsoft.com/office/drawing/2014/main" id="{57D2B223-18FE-4E8E-B6AF-AED669513BD1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Oval 62">
                <a:extLst>
                  <a:ext uri="{FF2B5EF4-FFF2-40B4-BE49-F238E27FC236}">
                    <a16:creationId xmlns:a16="http://schemas.microsoft.com/office/drawing/2014/main" id="{8CD26D58-922C-4D8B-9E18-403345B9320C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2" name="Group 34">
              <a:extLst>
                <a:ext uri="{FF2B5EF4-FFF2-40B4-BE49-F238E27FC236}">
                  <a16:creationId xmlns:a16="http://schemas.microsoft.com/office/drawing/2014/main" id="{E1BAC8E8-700E-478C-9BAC-4AF11D4C3C2D}"/>
                </a:ext>
              </a:extLst>
            </p:cNvPr>
            <p:cNvGrpSpPr/>
            <p:nvPr/>
          </p:nvGrpSpPr>
          <p:grpSpPr>
            <a:xfrm>
              <a:off x="4314092" y="7124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23" name="Oval 45">
                <a:extLst>
                  <a:ext uri="{FF2B5EF4-FFF2-40B4-BE49-F238E27FC236}">
                    <a16:creationId xmlns:a16="http://schemas.microsoft.com/office/drawing/2014/main" id="{80D79977-45B2-4B46-BB0D-6623F19DAA8D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Oval 46">
                <a:extLst>
                  <a:ext uri="{FF2B5EF4-FFF2-40B4-BE49-F238E27FC236}">
                    <a16:creationId xmlns:a16="http://schemas.microsoft.com/office/drawing/2014/main" id="{AF174F87-D52A-4AA8-8954-D669D07CDFB2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Oval 47">
                <a:extLst>
                  <a:ext uri="{FF2B5EF4-FFF2-40B4-BE49-F238E27FC236}">
                    <a16:creationId xmlns:a16="http://schemas.microsoft.com/office/drawing/2014/main" id="{B0D64876-1185-4E36-9EAE-37C6C29C372E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Oval 48">
                <a:extLst>
                  <a:ext uri="{FF2B5EF4-FFF2-40B4-BE49-F238E27FC236}">
                    <a16:creationId xmlns:a16="http://schemas.microsoft.com/office/drawing/2014/main" id="{5036830E-125F-4FB9-9AE1-12440E198D2A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Oval 49">
                <a:extLst>
                  <a:ext uri="{FF2B5EF4-FFF2-40B4-BE49-F238E27FC236}">
                    <a16:creationId xmlns:a16="http://schemas.microsoft.com/office/drawing/2014/main" id="{11CF0573-D3FB-4790-BB00-2A08B0F3BAA7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Oval 50">
                <a:extLst>
                  <a:ext uri="{FF2B5EF4-FFF2-40B4-BE49-F238E27FC236}">
                    <a16:creationId xmlns:a16="http://schemas.microsoft.com/office/drawing/2014/main" id="{20C5B7D2-3D70-4384-A2D6-EEB69975EC12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Oval 51">
                <a:extLst>
                  <a:ext uri="{FF2B5EF4-FFF2-40B4-BE49-F238E27FC236}">
                    <a16:creationId xmlns:a16="http://schemas.microsoft.com/office/drawing/2014/main" id="{A914105C-D448-4F34-9CF4-8F7D86DF0D65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Oval 52">
                <a:extLst>
                  <a:ext uri="{FF2B5EF4-FFF2-40B4-BE49-F238E27FC236}">
                    <a16:creationId xmlns:a16="http://schemas.microsoft.com/office/drawing/2014/main" id="{3B84FE96-3364-47CB-8A63-C52347B3B9EF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Oval 53">
                <a:extLst>
                  <a:ext uri="{FF2B5EF4-FFF2-40B4-BE49-F238E27FC236}">
                    <a16:creationId xmlns:a16="http://schemas.microsoft.com/office/drawing/2014/main" id="{560E6049-9DBB-4D4F-9CF0-384DB3074129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3" name="Group 35">
              <a:extLst>
                <a:ext uri="{FF2B5EF4-FFF2-40B4-BE49-F238E27FC236}">
                  <a16:creationId xmlns:a16="http://schemas.microsoft.com/office/drawing/2014/main" id="{FAA846B4-9DFD-4E94-AA2B-157FC6D6CB18}"/>
                </a:ext>
              </a:extLst>
            </p:cNvPr>
            <p:cNvGrpSpPr/>
            <p:nvPr/>
          </p:nvGrpSpPr>
          <p:grpSpPr>
            <a:xfrm>
              <a:off x="4314092" y="7569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4" name="Oval 36">
                <a:extLst>
                  <a:ext uri="{FF2B5EF4-FFF2-40B4-BE49-F238E27FC236}">
                    <a16:creationId xmlns:a16="http://schemas.microsoft.com/office/drawing/2014/main" id="{AFE56015-2F46-405A-8FE2-FCFEEB3F7C1F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Oval 37">
                <a:extLst>
                  <a:ext uri="{FF2B5EF4-FFF2-40B4-BE49-F238E27FC236}">
                    <a16:creationId xmlns:a16="http://schemas.microsoft.com/office/drawing/2014/main" id="{796CF966-DB96-43A3-AC47-538B9B111D82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Oval 38">
                <a:extLst>
                  <a:ext uri="{FF2B5EF4-FFF2-40B4-BE49-F238E27FC236}">
                    <a16:creationId xmlns:a16="http://schemas.microsoft.com/office/drawing/2014/main" id="{B9A55E61-F2B6-4821-BA6B-DDE68524A1B7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Oval 39">
                <a:extLst>
                  <a:ext uri="{FF2B5EF4-FFF2-40B4-BE49-F238E27FC236}">
                    <a16:creationId xmlns:a16="http://schemas.microsoft.com/office/drawing/2014/main" id="{9B1B1A5E-5FD2-42A2-A1F0-09FC9FABAF27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Oval 40">
                <a:extLst>
                  <a:ext uri="{FF2B5EF4-FFF2-40B4-BE49-F238E27FC236}">
                    <a16:creationId xmlns:a16="http://schemas.microsoft.com/office/drawing/2014/main" id="{50369A5C-1FCE-477E-9551-215319BB00D3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Oval 41">
                <a:extLst>
                  <a:ext uri="{FF2B5EF4-FFF2-40B4-BE49-F238E27FC236}">
                    <a16:creationId xmlns:a16="http://schemas.microsoft.com/office/drawing/2014/main" id="{3FBB4696-1511-488D-9BA3-128CFD596DA2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Oval 42">
                <a:extLst>
                  <a:ext uri="{FF2B5EF4-FFF2-40B4-BE49-F238E27FC236}">
                    <a16:creationId xmlns:a16="http://schemas.microsoft.com/office/drawing/2014/main" id="{6F3E9C73-0A93-4DA3-8F87-1D3EBE3A9B76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Oval 43">
                <a:extLst>
                  <a:ext uri="{FF2B5EF4-FFF2-40B4-BE49-F238E27FC236}">
                    <a16:creationId xmlns:a16="http://schemas.microsoft.com/office/drawing/2014/main" id="{54DE163B-9035-4070-8BF7-54A055A348F7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A84A0C0F-F959-42A6-898D-434D6356AC7B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/>
                <a:endParaRPr lang="en-US" sz="1125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8" name="Freeform: Shape 81">
            <a:extLst>
              <a:ext uri="{FF2B5EF4-FFF2-40B4-BE49-F238E27FC236}">
                <a16:creationId xmlns:a16="http://schemas.microsoft.com/office/drawing/2014/main" id="{AA6680C3-50FE-4162-904C-3C8ED528D262}"/>
              </a:ext>
            </a:extLst>
          </p:cNvPr>
          <p:cNvSpPr/>
          <p:nvPr/>
        </p:nvSpPr>
        <p:spPr>
          <a:xfrm flipH="1">
            <a:off x="11906250" y="643418"/>
            <a:ext cx="285750" cy="571500"/>
          </a:xfrm>
          <a:custGeom>
            <a:avLst/>
            <a:gdLst>
              <a:gd name="connsiteX0" fmla="*/ 0 w 457200"/>
              <a:gd name="connsiteY0" fmla="*/ 0 h 914400"/>
              <a:gd name="connsiteX1" fmla="*/ 457200 w 457200"/>
              <a:gd name="connsiteY1" fmla="*/ 457200 h 914400"/>
              <a:gd name="connsiteX2" fmla="*/ 0 w 457200"/>
              <a:gd name="connsiteY2" fmla="*/ 914400 h 914400"/>
              <a:gd name="connsiteX3" fmla="*/ 0 w 457200"/>
              <a:gd name="connsiteY3" fmla="*/ 679939 h 914400"/>
              <a:gd name="connsiteX4" fmla="*/ 222739 w 457200"/>
              <a:gd name="connsiteY4" fmla="*/ 457200 h 914400"/>
              <a:gd name="connsiteX5" fmla="*/ 0 w 457200"/>
              <a:gd name="connsiteY5" fmla="*/ 23446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" h="914400">
                <a:moveTo>
                  <a:pt x="0" y="0"/>
                </a:moveTo>
                <a:cubicBezTo>
                  <a:pt x="252505" y="0"/>
                  <a:pt x="457200" y="204695"/>
                  <a:pt x="457200" y="457200"/>
                </a:cubicBezTo>
                <a:cubicBezTo>
                  <a:pt x="457200" y="709705"/>
                  <a:pt x="252505" y="914400"/>
                  <a:pt x="0" y="914400"/>
                </a:cubicBezTo>
                <a:lnTo>
                  <a:pt x="0" y="679939"/>
                </a:lnTo>
                <a:cubicBezTo>
                  <a:pt x="123015" y="679939"/>
                  <a:pt x="222739" y="580215"/>
                  <a:pt x="222739" y="457200"/>
                </a:cubicBezTo>
                <a:cubicBezTo>
                  <a:pt x="222739" y="334185"/>
                  <a:pt x="123015" y="234461"/>
                  <a:pt x="0" y="2344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US" sz="1125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0" name="文本占位符 5">
            <a:extLst>
              <a:ext uri="{FF2B5EF4-FFF2-40B4-BE49-F238E27FC236}">
                <a16:creationId xmlns:a16="http://schemas.microsoft.com/office/drawing/2014/main" id="{054AD788-3E36-4018-8EBB-A3D527F6C8C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714599" y="577898"/>
            <a:ext cx="4319219" cy="487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  <p:sp>
        <p:nvSpPr>
          <p:cNvPr id="61" name="文本占位符 5">
            <a:extLst>
              <a:ext uri="{FF2B5EF4-FFF2-40B4-BE49-F238E27FC236}">
                <a16:creationId xmlns:a16="http://schemas.microsoft.com/office/drawing/2014/main" id="{B313AC25-793F-4BFA-8EB8-459FAA60C4F0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714598" y="1035558"/>
            <a:ext cx="3449955" cy="265539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sz="120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8B784E56-4BB2-4292-B58F-AF0BADB88582}"/>
              </a:ext>
            </a:extLst>
          </p:cNvPr>
          <p:cNvSpPr/>
          <p:nvPr userDrawn="1"/>
        </p:nvSpPr>
        <p:spPr>
          <a:xfrm>
            <a:off x="1317541" y="-4667"/>
            <a:ext cx="278424" cy="139212"/>
          </a:xfrm>
          <a:custGeom>
            <a:avLst/>
            <a:gdLst>
              <a:gd name="connsiteX0" fmla="*/ 0 w 278424"/>
              <a:gd name="connsiteY0" fmla="*/ 0 h 139212"/>
              <a:gd name="connsiteX1" fmla="*/ 69606 w 278424"/>
              <a:gd name="connsiteY1" fmla="*/ 0 h 139212"/>
              <a:gd name="connsiteX2" fmla="*/ 139212 w 278424"/>
              <a:gd name="connsiteY2" fmla="*/ 69606 h 139212"/>
              <a:gd name="connsiteX3" fmla="*/ 208818 w 278424"/>
              <a:gd name="connsiteY3" fmla="*/ 0 h 139212"/>
              <a:gd name="connsiteX4" fmla="*/ 278424 w 278424"/>
              <a:gd name="connsiteY4" fmla="*/ 0 h 139212"/>
              <a:gd name="connsiteX5" fmla="*/ 139212 w 278424"/>
              <a:gd name="connsiteY5" fmla="*/ 139212 h 139212"/>
              <a:gd name="connsiteX6" fmla="*/ 0 w 278424"/>
              <a:gd name="connsiteY6" fmla="*/ 0 h 13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424" h="139212">
                <a:moveTo>
                  <a:pt x="0" y="0"/>
                </a:moveTo>
                <a:lnTo>
                  <a:pt x="69606" y="0"/>
                </a:lnTo>
                <a:cubicBezTo>
                  <a:pt x="69606" y="38442"/>
                  <a:pt x="100770" y="69606"/>
                  <a:pt x="139212" y="69606"/>
                </a:cubicBezTo>
                <a:cubicBezTo>
                  <a:pt x="177654" y="69606"/>
                  <a:pt x="208818" y="38442"/>
                  <a:pt x="208818" y="0"/>
                </a:cubicBezTo>
                <a:lnTo>
                  <a:pt x="278424" y="0"/>
                </a:lnTo>
                <a:cubicBezTo>
                  <a:pt x="278424" y="76885"/>
                  <a:pt x="216097" y="139212"/>
                  <a:pt x="139212" y="139212"/>
                </a:cubicBezTo>
                <a:cubicBezTo>
                  <a:pt x="62327" y="139212"/>
                  <a:pt x="0" y="76885"/>
                  <a:pt x="0" y="0"/>
                </a:cubicBez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  <a:effectLst>
            <a:outerShdw blurRad="508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571500"/>
            <a:endParaRPr lang="en-US" sz="1125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381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建筑, 户外, 寺庙, 桌子&#10;&#10;描述已自动生成">
            <a:extLst>
              <a:ext uri="{FF2B5EF4-FFF2-40B4-BE49-F238E27FC236}">
                <a16:creationId xmlns:a16="http://schemas.microsoft.com/office/drawing/2014/main" id="{6402C250-D97C-4550-98ED-4D4D60C9FE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7" b="591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362A278-C3B8-4717-80CF-1559E2A9862E}"/>
              </a:ext>
            </a:extLst>
          </p:cNvPr>
          <p:cNvSpPr/>
          <p:nvPr userDrawn="1"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Medium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64E9AA4-4010-4D56-9C4A-7E9BFC99F5A5}"/>
              </a:ext>
            </a:extLst>
          </p:cNvPr>
          <p:cNvSpPr/>
          <p:nvPr userDrawn="1"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10000"/>
                </a:schemeClr>
              </a:gs>
              <a:gs pos="65000">
                <a:schemeClr val="accent1">
                  <a:alpha val="0"/>
                </a:schemeClr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Medium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C51A80E-CB90-4503-A02B-43C1BB73B885}"/>
              </a:ext>
            </a:extLst>
          </p:cNvPr>
          <p:cNvGrpSpPr/>
          <p:nvPr userDrawn="1"/>
        </p:nvGrpSpPr>
        <p:grpSpPr>
          <a:xfrm>
            <a:off x="-440266" y="5556755"/>
            <a:ext cx="1067618" cy="1631531"/>
            <a:chOff x="463972" y="5261317"/>
            <a:chExt cx="566767" cy="866132"/>
          </a:xfrm>
          <a:solidFill>
            <a:schemeClr val="accent1">
              <a:alpha val="40000"/>
            </a:schemeClr>
          </a:solidFill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B05A4950-5291-473B-BEF5-93BAC64DF349}"/>
                </a:ext>
              </a:extLst>
            </p:cNvPr>
            <p:cNvSpPr/>
            <p:nvPr/>
          </p:nvSpPr>
          <p:spPr>
            <a:xfrm>
              <a:off x="463972" y="5261317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B2636B16-DD1B-4D6C-A908-C7BB40046F96}"/>
                </a:ext>
              </a:extLst>
            </p:cNvPr>
            <p:cNvSpPr/>
            <p:nvPr/>
          </p:nvSpPr>
          <p:spPr>
            <a:xfrm>
              <a:off x="540553" y="5261317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7C67C9FF-C266-4115-AB87-2298518DC2F9}"/>
                </a:ext>
              </a:extLst>
            </p:cNvPr>
            <p:cNvSpPr/>
            <p:nvPr/>
          </p:nvSpPr>
          <p:spPr>
            <a:xfrm>
              <a:off x="617134" y="5261317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EBD55756-BECB-49A0-A5B1-0E10ACF01F08}"/>
                </a:ext>
              </a:extLst>
            </p:cNvPr>
            <p:cNvSpPr/>
            <p:nvPr/>
          </p:nvSpPr>
          <p:spPr>
            <a:xfrm>
              <a:off x="693715" y="5261317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EC6E6BF0-5D80-48A3-BD4E-8F4920E611F9}"/>
                </a:ext>
              </a:extLst>
            </p:cNvPr>
            <p:cNvSpPr/>
            <p:nvPr/>
          </p:nvSpPr>
          <p:spPr>
            <a:xfrm>
              <a:off x="770297" y="5261317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DE1B6502-28FD-4A74-B760-070617CACC8D}"/>
                </a:ext>
              </a:extLst>
            </p:cNvPr>
            <p:cNvSpPr/>
            <p:nvPr/>
          </p:nvSpPr>
          <p:spPr>
            <a:xfrm>
              <a:off x="846878" y="5261317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712636C4-0072-4F4A-9711-8459E3DBC53D}"/>
                </a:ext>
              </a:extLst>
            </p:cNvPr>
            <p:cNvSpPr/>
            <p:nvPr/>
          </p:nvSpPr>
          <p:spPr>
            <a:xfrm>
              <a:off x="923459" y="5261317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DD8DF113-4434-4B91-B801-B318F1CA08F4}"/>
                </a:ext>
              </a:extLst>
            </p:cNvPr>
            <p:cNvSpPr/>
            <p:nvPr/>
          </p:nvSpPr>
          <p:spPr>
            <a:xfrm>
              <a:off x="1000040" y="5261317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977EFFFA-18A3-404B-9B6B-6886C140ECFD}"/>
                </a:ext>
              </a:extLst>
            </p:cNvPr>
            <p:cNvSpPr/>
            <p:nvPr/>
          </p:nvSpPr>
          <p:spPr>
            <a:xfrm>
              <a:off x="463972" y="533726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780F0785-8AF2-49A5-8FD8-59BAC960A038}"/>
                </a:ext>
              </a:extLst>
            </p:cNvPr>
            <p:cNvSpPr/>
            <p:nvPr/>
          </p:nvSpPr>
          <p:spPr>
            <a:xfrm>
              <a:off x="540553" y="533726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635F626-4690-471B-BA9B-3A2B33F7B7EC}"/>
                </a:ext>
              </a:extLst>
            </p:cNvPr>
            <p:cNvSpPr/>
            <p:nvPr/>
          </p:nvSpPr>
          <p:spPr>
            <a:xfrm>
              <a:off x="617134" y="533726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4A5A0512-63D7-4F24-A39E-6D8A99399604}"/>
                </a:ext>
              </a:extLst>
            </p:cNvPr>
            <p:cNvSpPr/>
            <p:nvPr/>
          </p:nvSpPr>
          <p:spPr>
            <a:xfrm>
              <a:off x="693715" y="533726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92F1E21F-2CA1-4104-9198-0DD6BE45ECDA}"/>
                </a:ext>
              </a:extLst>
            </p:cNvPr>
            <p:cNvSpPr/>
            <p:nvPr/>
          </p:nvSpPr>
          <p:spPr>
            <a:xfrm>
              <a:off x="770297" y="533726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413A6BDD-2CF3-4C0B-AF6F-93D19639FE10}"/>
                </a:ext>
              </a:extLst>
            </p:cNvPr>
            <p:cNvSpPr/>
            <p:nvPr/>
          </p:nvSpPr>
          <p:spPr>
            <a:xfrm>
              <a:off x="846878" y="533726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CB37A0FC-8C76-45AB-A0E0-33D5F8EAE954}"/>
                </a:ext>
              </a:extLst>
            </p:cNvPr>
            <p:cNvSpPr/>
            <p:nvPr/>
          </p:nvSpPr>
          <p:spPr>
            <a:xfrm>
              <a:off x="923459" y="533726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D5511F51-ADCB-434F-B594-889345D484CB}"/>
                </a:ext>
              </a:extLst>
            </p:cNvPr>
            <p:cNvSpPr/>
            <p:nvPr/>
          </p:nvSpPr>
          <p:spPr>
            <a:xfrm>
              <a:off x="1000040" y="533726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7DBB617D-08EC-4962-AD1A-823F7CF1E420}"/>
                </a:ext>
              </a:extLst>
            </p:cNvPr>
            <p:cNvSpPr/>
            <p:nvPr/>
          </p:nvSpPr>
          <p:spPr>
            <a:xfrm>
              <a:off x="463972" y="5413214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61BD9B96-6289-4B75-9D0C-CC9E7B9BC827}"/>
                </a:ext>
              </a:extLst>
            </p:cNvPr>
            <p:cNvSpPr/>
            <p:nvPr/>
          </p:nvSpPr>
          <p:spPr>
            <a:xfrm>
              <a:off x="540553" y="5413214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E4395A5D-B3AB-4188-910A-70F1159B5B0F}"/>
                </a:ext>
              </a:extLst>
            </p:cNvPr>
            <p:cNvSpPr/>
            <p:nvPr/>
          </p:nvSpPr>
          <p:spPr>
            <a:xfrm>
              <a:off x="617134" y="5413214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6EE210FB-990D-45EA-A85C-3122898A0D90}"/>
                </a:ext>
              </a:extLst>
            </p:cNvPr>
            <p:cNvSpPr/>
            <p:nvPr/>
          </p:nvSpPr>
          <p:spPr>
            <a:xfrm>
              <a:off x="693715" y="5413214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D9DF5476-560B-4433-8345-03C648F9D145}"/>
                </a:ext>
              </a:extLst>
            </p:cNvPr>
            <p:cNvSpPr/>
            <p:nvPr/>
          </p:nvSpPr>
          <p:spPr>
            <a:xfrm>
              <a:off x="770297" y="5413214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C82588AE-4047-4C86-9FB0-015E309A0806}"/>
                </a:ext>
              </a:extLst>
            </p:cNvPr>
            <p:cNvSpPr/>
            <p:nvPr/>
          </p:nvSpPr>
          <p:spPr>
            <a:xfrm>
              <a:off x="846878" y="5413214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5C2F876D-3BC7-4740-83C0-A6F82E318A05}"/>
                </a:ext>
              </a:extLst>
            </p:cNvPr>
            <p:cNvSpPr/>
            <p:nvPr/>
          </p:nvSpPr>
          <p:spPr>
            <a:xfrm>
              <a:off x="923459" y="5413214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72A9DBDE-4569-4942-A7A8-D8B8CF1B0D73}"/>
                </a:ext>
              </a:extLst>
            </p:cNvPr>
            <p:cNvSpPr/>
            <p:nvPr/>
          </p:nvSpPr>
          <p:spPr>
            <a:xfrm>
              <a:off x="1000040" y="5413214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DCD02759-4CF5-4468-8F04-F7F464849DDC}"/>
                </a:ext>
              </a:extLst>
            </p:cNvPr>
            <p:cNvSpPr/>
            <p:nvPr/>
          </p:nvSpPr>
          <p:spPr>
            <a:xfrm>
              <a:off x="463972" y="5489162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D56AE8F4-B947-499B-9AC3-F454FC2D6D57}"/>
                </a:ext>
              </a:extLst>
            </p:cNvPr>
            <p:cNvSpPr/>
            <p:nvPr/>
          </p:nvSpPr>
          <p:spPr>
            <a:xfrm>
              <a:off x="540553" y="5489162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F3CAFC36-D297-478B-8F30-6ACD8CAC1EA3}"/>
                </a:ext>
              </a:extLst>
            </p:cNvPr>
            <p:cNvSpPr/>
            <p:nvPr/>
          </p:nvSpPr>
          <p:spPr>
            <a:xfrm>
              <a:off x="617134" y="5489162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E569051A-8515-4107-AD99-4737FF2928C5}"/>
                </a:ext>
              </a:extLst>
            </p:cNvPr>
            <p:cNvSpPr/>
            <p:nvPr/>
          </p:nvSpPr>
          <p:spPr>
            <a:xfrm>
              <a:off x="693715" y="5489162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3801A908-CF41-447C-AB97-AECAEB91CC33}"/>
                </a:ext>
              </a:extLst>
            </p:cNvPr>
            <p:cNvSpPr/>
            <p:nvPr/>
          </p:nvSpPr>
          <p:spPr>
            <a:xfrm>
              <a:off x="770297" y="5489162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CB79111-A200-441B-83E1-49778C53CE40}"/>
                </a:ext>
              </a:extLst>
            </p:cNvPr>
            <p:cNvSpPr/>
            <p:nvPr/>
          </p:nvSpPr>
          <p:spPr>
            <a:xfrm>
              <a:off x="846878" y="5489162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94B7665-8B7B-4E5D-AFE7-7755FBC8AEF3}"/>
                </a:ext>
              </a:extLst>
            </p:cNvPr>
            <p:cNvSpPr/>
            <p:nvPr/>
          </p:nvSpPr>
          <p:spPr>
            <a:xfrm>
              <a:off x="923459" y="5489162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E3B1F3DC-5F9A-47FE-902D-384FE79DE222}"/>
                </a:ext>
              </a:extLst>
            </p:cNvPr>
            <p:cNvSpPr/>
            <p:nvPr/>
          </p:nvSpPr>
          <p:spPr>
            <a:xfrm>
              <a:off x="1000040" y="5489162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366A733F-A716-4F62-8341-87DCAB46D748}"/>
                </a:ext>
              </a:extLst>
            </p:cNvPr>
            <p:cNvSpPr/>
            <p:nvPr/>
          </p:nvSpPr>
          <p:spPr>
            <a:xfrm>
              <a:off x="463972" y="556511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155C8886-46A3-4635-B689-E6702FB58411}"/>
                </a:ext>
              </a:extLst>
            </p:cNvPr>
            <p:cNvSpPr/>
            <p:nvPr/>
          </p:nvSpPr>
          <p:spPr>
            <a:xfrm>
              <a:off x="540553" y="556511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F8CC54BF-8831-4353-8279-997E3FC62094}"/>
                </a:ext>
              </a:extLst>
            </p:cNvPr>
            <p:cNvSpPr/>
            <p:nvPr/>
          </p:nvSpPr>
          <p:spPr>
            <a:xfrm>
              <a:off x="617134" y="556511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61AAD2B0-D6FF-466E-9612-411B49AA5878}"/>
                </a:ext>
              </a:extLst>
            </p:cNvPr>
            <p:cNvSpPr/>
            <p:nvPr/>
          </p:nvSpPr>
          <p:spPr>
            <a:xfrm>
              <a:off x="693715" y="556511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7DAB5F8C-50E0-4D9B-BAA5-1716CB8834EF}"/>
                </a:ext>
              </a:extLst>
            </p:cNvPr>
            <p:cNvSpPr/>
            <p:nvPr/>
          </p:nvSpPr>
          <p:spPr>
            <a:xfrm>
              <a:off x="770297" y="556511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3B2D88D3-76D8-4706-BB07-D8BFDA328724}"/>
                </a:ext>
              </a:extLst>
            </p:cNvPr>
            <p:cNvSpPr/>
            <p:nvPr/>
          </p:nvSpPr>
          <p:spPr>
            <a:xfrm>
              <a:off x="846878" y="556511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B9EFDB35-A685-4E5B-A71E-6CB0E727427D}"/>
                </a:ext>
              </a:extLst>
            </p:cNvPr>
            <p:cNvSpPr/>
            <p:nvPr/>
          </p:nvSpPr>
          <p:spPr>
            <a:xfrm>
              <a:off x="923459" y="556511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032110AF-0AD9-4C29-BB29-C4FCAD71E69F}"/>
                </a:ext>
              </a:extLst>
            </p:cNvPr>
            <p:cNvSpPr/>
            <p:nvPr/>
          </p:nvSpPr>
          <p:spPr>
            <a:xfrm>
              <a:off x="1000040" y="556511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2D4DDD37-9889-46AC-9A02-ADE7D7255265}"/>
                </a:ext>
              </a:extLst>
            </p:cNvPr>
            <p:cNvSpPr/>
            <p:nvPr/>
          </p:nvSpPr>
          <p:spPr>
            <a:xfrm>
              <a:off x="463972" y="5641059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F9A80F5F-5E9B-421A-9A10-485D306DB1C2}"/>
                </a:ext>
              </a:extLst>
            </p:cNvPr>
            <p:cNvSpPr/>
            <p:nvPr/>
          </p:nvSpPr>
          <p:spPr>
            <a:xfrm>
              <a:off x="540553" y="5641059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F3FFD6E4-ABA0-45F3-9061-FD372F0209B3}"/>
                </a:ext>
              </a:extLst>
            </p:cNvPr>
            <p:cNvSpPr/>
            <p:nvPr/>
          </p:nvSpPr>
          <p:spPr>
            <a:xfrm>
              <a:off x="617134" y="5641059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5601BA19-0DFC-493D-B574-059BEE77D8BF}"/>
                </a:ext>
              </a:extLst>
            </p:cNvPr>
            <p:cNvSpPr/>
            <p:nvPr/>
          </p:nvSpPr>
          <p:spPr>
            <a:xfrm>
              <a:off x="693715" y="5641059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53426D13-3213-4408-94B6-0D6D1676D84C}"/>
                </a:ext>
              </a:extLst>
            </p:cNvPr>
            <p:cNvSpPr/>
            <p:nvPr/>
          </p:nvSpPr>
          <p:spPr>
            <a:xfrm>
              <a:off x="770297" y="5641059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E351F2B3-4E18-4713-B535-8705F905CEEF}"/>
                </a:ext>
              </a:extLst>
            </p:cNvPr>
            <p:cNvSpPr/>
            <p:nvPr/>
          </p:nvSpPr>
          <p:spPr>
            <a:xfrm>
              <a:off x="846878" y="5641059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EBB76D28-5E79-49B3-872A-5AA9B3FCFF7F}"/>
                </a:ext>
              </a:extLst>
            </p:cNvPr>
            <p:cNvSpPr/>
            <p:nvPr/>
          </p:nvSpPr>
          <p:spPr>
            <a:xfrm>
              <a:off x="923459" y="5641059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0479B90B-2F9B-4C7C-997A-0FFAB653E22E}"/>
                </a:ext>
              </a:extLst>
            </p:cNvPr>
            <p:cNvSpPr/>
            <p:nvPr/>
          </p:nvSpPr>
          <p:spPr>
            <a:xfrm>
              <a:off x="1000040" y="5641059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AC6A3D1B-E14A-4D6B-886A-D1B766595B29}"/>
                </a:ext>
              </a:extLst>
            </p:cNvPr>
            <p:cNvSpPr/>
            <p:nvPr/>
          </p:nvSpPr>
          <p:spPr>
            <a:xfrm>
              <a:off x="463972" y="5717008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B853E17A-28D4-4717-9AD7-27C77E9596B1}"/>
                </a:ext>
              </a:extLst>
            </p:cNvPr>
            <p:cNvSpPr/>
            <p:nvPr/>
          </p:nvSpPr>
          <p:spPr>
            <a:xfrm>
              <a:off x="540553" y="5717008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4A1A7108-3840-483E-8A23-467358FE0DB3}"/>
                </a:ext>
              </a:extLst>
            </p:cNvPr>
            <p:cNvSpPr/>
            <p:nvPr/>
          </p:nvSpPr>
          <p:spPr>
            <a:xfrm>
              <a:off x="617134" y="5717008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4742ABD3-E1D1-4019-A128-6A5F8CC34FD5}"/>
                </a:ext>
              </a:extLst>
            </p:cNvPr>
            <p:cNvSpPr/>
            <p:nvPr/>
          </p:nvSpPr>
          <p:spPr>
            <a:xfrm>
              <a:off x="693715" y="5717008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BD9B8889-BE14-4B45-B8B8-E07C72DE48A3}"/>
                </a:ext>
              </a:extLst>
            </p:cNvPr>
            <p:cNvSpPr/>
            <p:nvPr/>
          </p:nvSpPr>
          <p:spPr>
            <a:xfrm>
              <a:off x="770297" y="5717008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A8904A3F-42E3-46A2-BED8-11972493409A}"/>
                </a:ext>
              </a:extLst>
            </p:cNvPr>
            <p:cNvSpPr/>
            <p:nvPr/>
          </p:nvSpPr>
          <p:spPr>
            <a:xfrm>
              <a:off x="846878" y="5717008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1C0F85C9-C9F1-491A-AB90-DDCDF3C57D1D}"/>
                </a:ext>
              </a:extLst>
            </p:cNvPr>
            <p:cNvSpPr/>
            <p:nvPr/>
          </p:nvSpPr>
          <p:spPr>
            <a:xfrm>
              <a:off x="923459" y="5717008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3F49B627-9B20-4BC5-8DF4-8139F93F8474}"/>
                </a:ext>
              </a:extLst>
            </p:cNvPr>
            <p:cNvSpPr/>
            <p:nvPr/>
          </p:nvSpPr>
          <p:spPr>
            <a:xfrm>
              <a:off x="1000040" y="5717008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0DD078D8-CED1-425E-B523-C6D31B036EFC}"/>
                </a:ext>
              </a:extLst>
            </p:cNvPr>
            <p:cNvSpPr/>
            <p:nvPr/>
          </p:nvSpPr>
          <p:spPr>
            <a:xfrm>
              <a:off x="463972" y="5792956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33358970-CBB5-41B7-AC02-A7BE1F1FDDA3}"/>
                </a:ext>
              </a:extLst>
            </p:cNvPr>
            <p:cNvSpPr/>
            <p:nvPr/>
          </p:nvSpPr>
          <p:spPr>
            <a:xfrm>
              <a:off x="540553" y="5792956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9F62C7FC-FF6F-4CAC-A3BC-72FDED207614}"/>
                </a:ext>
              </a:extLst>
            </p:cNvPr>
            <p:cNvSpPr/>
            <p:nvPr/>
          </p:nvSpPr>
          <p:spPr>
            <a:xfrm>
              <a:off x="617134" y="5792956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EC7D2058-5931-413D-AA17-2F1B72920CBC}"/>
                </a:ext>
              </a:extLst>
            </p:cNvPr>
            <p:cNvSpPr/>
            <p:nvPr/>
          </p:nvSpPr>
          <p:spPr>
            <a:xfrm>
              <a:off x="693715" y="5792956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2EE8162E-DCAA-40D2-997C-472083C8CF66}"/>
                </a:ext>
              </a:extLst>
            </p:cNvPr>
            <p:cNvSpPr/>
            <p:nvPr/>
          </p:nvSpPr>
          <p:spPr>
            <a:xfrm>
              <a:off x="770297" y="5792956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C9D97652-CD4B-49C7-85B1-CD58AD44F9AF}"/>
                </a:ext>
              </a:extLst>
            </p:cNvPr>
            <p:cNvSpPr/>
            <p:nvPr/>
          </p:nvSpPr>
          <p:spPr>
            <a:xfrm>
              <a:off x="846878" y="5792956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5D386039-9129-447A-9004-5B37ADCB4470}"/>
                </a:ext>
              </a:extLst>
            </p:cNvPr>
            <p:cNvSpPr/>
            <p:nvPr/>
          </p:nvSpPr>
          <p:spPr>
            <a:xfrm>
              <a:off x="923459" y="5792956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754E6FF0-F597-4B89-8E4F-8B3D8DE5DB2F}"/>
                </a:ext>
              </a:extLst>
            </p:cNvPr>
            <p:cNvSpPr/>
            <p:nvPr/>
          </p:nvSpPr>
          <p:spPr>
            <a:xfrm>
              <a:off x="1000040" y="5792956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63F79914-45EF-45D8-8894-8A8A79C71D64}"/>
                </a:ext>
              </a:extLst>
            </p:cNvPr>
            <p:cNvSpPr/>
            <p:nvPr/>
          </p:nvSpPr>
          <p:spPr>
            <a:xfrm>
              <a:off x="463972" y="586890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F8190068-D9D9-45E7-8BC0-C4DA56A576FA}"/>
                </a:ext>
              </a:extLst>
            </p:cNvPr>
            <p:cNvSpPr/>
            <p:nvPr/>
          </p:nvSpPr>
          <p:spPr>
            <a:xfrm>
              <a:off x="540553" y="586890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53799C72-00AC-474F-B5C6-425D967F093D}"/>
                </a:ext>
              </a:extLst>
            </p:cNvPr>
            <p:cNvSpPr/>
            <p:nvPr/>
          </p:nvSpPr>
          <p:spPr>
            <a:xfrm>
              <a:off x="617134" y="586890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38EE623B-F280-4163-A92A-2CE3F9360DFF}"/>
                </a:ext>
              </a:extLst>
            </p:cNvPr>
            <p:cNvSpPr/>
            <p:nvPr/>
          </p:nvSpPr>
          <p:spPr>
            <a:xfrm>
              <a:off x="693715" y="586890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A80011C-4E94-42F0-881C-7BDE6284F149}"/>
                </a:ext>
              </a:extLst>
            </p:cNvPr>
            <p:cNvSpPr/>
            <p:nvPr/>
          </p:nvSpPr>
          <p:spPr>
            <a:xfrm>
              <a:off x="770297" y="586890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A27CEE4B-F3DA-4C47-B17C-9E8A54E6BB03}"/>
                </a:ext>
              </a:extLst>
            </p:cNvPr>
            <p:cNvSpPr/>
            <p:nvPr/>
          </p:nvSpPr>
          <p:spPr>
            <a:xfrm>
              <a:off x="846878" y="586890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1C68913-B64B-47B6-BE9A-44D391F29123}"/>
                </a:ext>
              </a:extLst>
            </p:cNvPr>
            <p:cNvSpPr/>
            <p:nvPr/>
          </p:nvSpPr>
          <p:spPr>
            <a:xfrm>
              <a:off x="923459" y="586890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2147C4D4-C2D0-441E-9969-FE6247331F8E}"/>
                </a:ext>
              </a:extLst>
            </p:cNvPr>
            <p:cNvSpPr/>
            <p:nvPr/>
          </p:nvSpPr>
          <p:spPr>
            <a:xfrm>
              <a:off x="1000040" y="586890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1DF654B6-441D-4025-A22C-30C7D7F060A4}"/>
                </a:ext>
              </a:extLst>
            </p:cNvPr>
            <p:cNvSpPr/>
            <p:nvPr/>
          </p:nvSpPr>
          <p:spPr>
            <a:xfrm>
              <a:off x="463972" y="5944853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A9789A6E-D7B8-4692-91B8-3515084F268E}"/>
                </a:ext>
              </a:extLst>
            </p:cNvPr>
            <p:cNvSpPr/>
            <p:nvPr/>
          </p:nvSpPr>
          <p:spPr>
            <a:xfrm>
              <a:off x="540553" y="5944853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5CC036DD-6F3D-4C6F-92C9-88D2CF544D9B}"/>
                </a:ext>
              </a:extLst>
            </p:cNvPr>
            <p:cNvSpPr/>
            <p:nvPr/>
          </p:nvSpPr>
          <p:spPr>
            <a:xfrm>
              <a:off x="617134" y="5944853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6043DDD2-939F-4EE3-A2C5-13CAD5F8D89C}"/>
                </a:ext>
              </a:extLst>
            </p:cNvPr>
            <p:cNvSpPr/>
            <p:nvPr/>
          </p:nvSpPr>
          <p:spPr>
            <a:xfrm>
              <a:off x="693715" y="5944853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B138AC1E-3664-4125-995B-763B9FE9E316}"/>
                </a:ext>
              </a:extLst>
            </p:cNvPr>
            <p:cNvSpPr/>
            <p:nvPr/>
          </p:nvSpPr>
          <p:spPr>
            <a:xfrm>
              <a:off x="770297" y="5944853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01945695-112D-41D1-B66C-FA5860CFCFE0}"/>
                </a:ext>
              </a:extLst>
            </p:cNvPr>
            <p:cNvSpPr/>
            <p:nvPr/>
          </p:nvSpPr>
          <p:spPr>
            <a:xfrm>
              <a:off x="846878" y="5944853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D40A3C4C-2467-4D41-B0CD-F1745706909E}"/>
                </a:ext>
              </a:extLst>
            </p:cNvPr>
            <p:cNvSpPr/>
            <p:nvPr/>
          </p:nvSpPr>
          <p:spPr>
            <a:xfrm>
              <a:off x="923459" y="5944853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A958DC55-9F6F-498A-B654-26DDA27E8B0F}"/>
                </a:ext>
              </a:extLst>
            </p:cNvPr>
            <p:cNvSpPr/>
            <p:nvPr/>
          </p:nvSpPr>
          <p:spPr>
            <a:xfrm>
              <a:off x="1000040" y="5944853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D410F64C-4A58-43E2-A3C3-9A7828E3D421}"/>
                </a:ext>
              </a:extLst>
            </p:cNvPr>
            <p:cNvSpPr/>
            <p:nvPr/>
          </p:nvSpPr>
          <p:spPr>
            <a:xfrm>
              <a:off x="463972" y="602080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38480A50-352B-4B9A-82D4-CEE16980C2CE}"/>
                </a:ext>
              </a:extLst>
            </p:cNvPr>
            <p:cNvSpPr/>
            <p:nvPr/>
          </p:nvSpPr>
          <p:spPr>
            <a:xfrm>
              <a:off x="540553" y="602080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9FACF770-92B7-462F-8E10-745CB3CB8369}"/>
                </a:ext>
              </a:extLst>
            </p:cNvPr>
            <p:cNvSpPr/>
            <p:nvPr/>
          </p:nvSpPr>
          <p:spPr>
            <a:xfrm>
              <a:off x="617134" y="602080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11C87338-444B-4A63-9415-1D46E4CFAAB1}"/>
                </a:ext>
              </a:extLst>
            </p:cNvPr>
            <p:cNvSpPr/>
            <p:nvPr/>
          </p:nvSpPr>
          <p:spPr>
            <a:xfrm>
              <a:off x="693715" y="602080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58FDF9DE-47E1-4EF8-BC22-03068353044C}"/>
                </a:ext>
              </a:extLst>
            </p:cNvPr>
            <p:cNvSpPr/>
            <p:nvPr/>
          </p:nvSpPr>
          <p:spPr>
            <a:xfrm>
              <a:off x="770297" y="602080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3E8D0EBC-8CC8-48EC-A543-9F1DBADF7D41}"/>
                </a:ext>
              </a:extLst>
            </p:cNvPr>
            <p:cNvSpPr/>
            <p:nvPr/>
          </p:nvSpPr>
          <p:spPr>
            <a:xfrm>
              <a:off x="846878" y="602080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E5B790EB-A2FE-4D40-8DC4-D63BAA7F80BA}"/>
                </a:ext>
              </a:extLst>
            </p:cNvPr>
            <p:cNvSpPr/>
            <p:nvPr/>
          </p:nvSpPr>
          <p:spPr>
            <a:xfrm>
              <a:off x="923459" y="602080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22408678-9624-4DBA-9CF9-0E635DF8CEE2}"/>
                </a:ext>
              </a:extLst>
            </p:cNvPr>
            <p:cNvSpPr/>
            <p:nvPr/>
          </p:nvSpPr>
          <p:spPr>
            <a:xfrm>
              <a:off x="1000040" y="602080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1DB99148-3AEC-40D6-B350-1857A8A36C3C}"/>
                </a:ext>
              </a:extLst>
            </p:cNvPr>
            <p:cNvSpPr/>
            <p:nvPr/>
          </p:nvSpPr>
          <p:spPr>
            <a:xfrm>
              <a:off x="463972" y="6096750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E8C4EAB8-53B7-4A7E-ACAB-B28A6EF6DB4B}"/>
                </a:ext>
              </a:extLst>
            </p:cNvPr>
            <p:cNvSpPr/>
            <p:nvPr/>
          </p:nvSpPr>
          <p:spPr>
            <a:xfrm>
              <a:off x="540553" y="6096750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9E81735E-0D3E-4965-A83C-BFACED830F13}"/>
                </a:ext>
              </a:extLst>
            </p:cNvPr>
            <p:cNvSpPr/>
            <p:nvPr/>
          </p:nvSpPr>
          <p:spPr>
            <a:xfrm>
              <a:off x="617134" y="6096750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3E49D350-2E33-456D-B119-119DB197C997}"/>
                </a:ext>
              </a:extLst>
            </p:cNvPr>
            <p:cNvSpPr/>
            <p:nvPr/>
          </p:nvSpPr>
          <p:spPr>
            <a:xfrm>
              <a:off x="693715" y="6096750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3764F36A-AAEE-4165-A555-E2F132827E6F}"/>
                </a:ext>
              </a:extLst>
            </p:cNvPr>
            <p:cNvSpPr/>
            <p:nvPr/>
          </p:nvSpPr>
          <p:spPr>
            <a:xfrm>
              <a:off x="770297" y="6096750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32A46476-E4CC-4E52-BADA-F9C73CDF19D4}"/>
                </a:ext>
              </a:extLst>
            </p:cNvPr>
            <p:cNvSpPr/>
            <p:nvPr/>
          </p:nvSpPr>
          <p:spPr>
            <a:xfrm>
              <a:off x="846878" y="6096750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BE062CEC-F71F-46AE-92A9-7345D5251A70}"/>
                </a:ext>
              </a:extLst>
            </p:cNvPr>
            <p:cNvSpPr/>
            <p:nvPr/>
          </p:nvSpPr>
          <p:spPr>
            <a:xfrm>
              <a:off x="923459" y="6096750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1B235B5B-0205-4AF2-977C-AA37CFBA2573}"/>
                </a:ext>
              </a:extLst>
            </p:cNvPr>
            <p:cNvSpPr/>
            <p:nvPr/>
          </p:nvSpPr>
          <p:spPr>
            <a:xfrm>
              <a:off x="1000040" y="6096750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3B096FD4-DAB9-43DE-A091-FAFAF5B1B8C9}"/>
              </a:ext>
            </a:extLst>
          </p:cNvPr>
          <p:cNvGrpSpPr/>
          <p:nvPr userDrawn="1"/>
        </p:nvGrpSpPr>
        <p:grpSpPr>
          <a:xfrm>
            <a:off x="11496675" y="253088"/>
            <a:ext cx="506737" cy="774394"/>
            <a:chOff x="463972" y="5261317"/>
            <a:chExt cx="566767" cy="866132"/>
          </a:xfrm>
          <a:solidFill>
            <a:schemeClr val="accent1">
              <a:alpha val="18000"/>
            </a:schemeClr>
          </a:solidFill>
        </p:grpSpPr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CF76EA20-345D-4D9D-8A06-FF13C2775397}"/>
                </a:ext>
              </a:extLst>
            </p:cNvPr>
            <p:cNvSpPr/>
            <p:nvPr/>
          </p:nvSpPr>
          <p:spPr>
            <a:xfrm>
              <a:off x="463972" y="5261317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A8FFE196-2E59-41A2-9A5A-2A1BBBACA8E6}"/>
                </a:ext>
              </a:extLst>
            </p:cNvPr>
            <p:cNvSpPr/>
            <p:nvPr/>
          </p:nvSpPr>
          <p:spPr>
            <a:xfrm>
              <a:off x="540553" y="5261317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8F1CFDEA-902F-4525-86E5-DDD99BEAF1F3}"/>
                </a:ext>
              </a:extLst>
            </p:cNvPr>
            <p:cNvSpPr/>
            <p:nvPr/>
          </p:nvSpPr>
          <p:spPr>
            <a:xfrm>
              <a:off x="617134" y="5261317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id="{2692100E-2BBA-4101-8F9F-67D65C089323}"/>
                </a:ext>
              </a:extLst>
            </p:cNvPr>
            <p:cNvSpPr/>
            <p:nvPr/>
          </p:nvSpPr>
          <p:spPr>
            <a:xfrm>
              <a:off x="693715" y="5261317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B30AF718-5E08-4AEA-A6EB-875EEA6A0FE2}"/>
                </a:ext>
              </a:extLst>
            </p:cNvPr>
            <p:cNvSpPr/>
            <p:nvPr/>
          </p:nvSpPr>
          <p:spPr>
            <a:xfrm>
              <a:off x="770297" y="5261317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id="{D1BE8185-FC79-4B79-AD66-B4026792813D}"/>
                </a:ext>
              </a:extLst>
            </p:cNvPr>
            <p:cNvSpPr/>
            <p:nvPr/>
          </p:nvSpPr>
          <p:spPr>
            <a:xfrm>
              <a:off x="846878" y="5261317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22FAA215-362B-4459-97A8-6DA049886377}"/>
                </a:ext>
              </a:extLst>
            </p:cNvPr>
            <p:cNvSpPr/>
            <p:nvPr/>
          </p:nvSpPr>
          <p:spPr>
            <a:xfrm>
              <a:off x="923459" y="5261317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id="{BC7F64B5-A773-4535-B8A4-66C2B6FE554A}"/>
                </a:ext>
              </a:extLst>
            </p:cNvPr>
            <p:cNvSpPr/>
            <p:nvPr/>
          </p:nvSpPr>
          <p:spPr>
            <a:xfrm>
              <a:off x="1000040" y="5261317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4CBF8AF0-4C9B-41B4-9A05-0CC555FF09C7}"/>
                </a:ext>
              </a:extLst>
            </p:cNvPr>
            <p:cNvSpPr/>
            <p:nvPr/>
          </p:nvSpPr>
          <p:spPr>
            <a:xfrm>
              <a:off x="463972" y="533726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53D7A7F2-2369-417E-9FA0-B3642A7D6387}"/>
                </a:ext>
              </a:extLst>
            </p:cNvPr>
            <p:cNvSpPr/>
            <p:nvPr/>
          </p:nvSpPr>
          <p:spPr>
            <a:xfrm>
              <a:off x="540553" y="533726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id="{F88DFE98-1267-4A42-8847-E4D48D349358}"/>
                </a:ext>
              </a:extLst>
            </p:cNvPr>
            <p:cNvSpPr/>
            <p:nvPr/>
          </p:nvSpPr>
          <p:spPr>
            <a:xfrm>
              <a:off x="617134" y="533726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F5751CD1-0C36-45E0-85E8-AF88F50D3E1D}"/>
                </a:ext>
              </a:extLst>
            </p:cNvPr>
            <p:cNvSpPr/>
            <p:nvPr/>
          </p:nvSpPr>
          <p:spPr>
            <a:xfrm>
              <a:off x="693715" y="533726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F383B60B-B206-4DA3-A997-F1397FF5AC92}"/>
                </a:ext>
              </a:extLst>
            </p:cNvPr>
            <p:cNvSpPr/>
            <p:nvPr/>
          </p:nvSpPr>
          <p:spPr>
            <a:xfrm>
              <a:off x="770297" y="533726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id="{CF0890CC-BC31-4387-8802-0D6AE4B4CD96}"/>
                </a:ext>
              </a:extLst>
            </p:cNvPr>
            <p:cNvSpPr/>
            <p:nvPr/>
          </p:nvSpPr>
          <p:spPr>
            <a:xfrm>
              <a:off x="846878" y="533726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2F188AB8-03D4-411D-8A5F-180B5E74593A}"/>
                </a:ext>
              </a:extLst>
            </p:cNvPr>
            <p:cNvSpPr/>
            <p:nvPr/>
          </p:nvSpPr>
          <p:spPr>
            <a:xfrm>
              <a:off x="923459" y="533726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F275F47D-C77F-40F8-BA10-4AB97435D5D5}"/>
                </a:ext>
              </a:extLst>
            </p:cNvPr>
            <p:cNvSpPr/>
            <p:nvPr/>
          </p:nvSpPr>
          <p:spPr>
            <a:xfrm>
              <a:off x="1000040" y="533726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50EBA602-107F-49D2-B518-E353E97149C0}"/>
                </a:ext>
              </a:extLst>
            </p:cNvPr>
            <p:cNvSpPr/>
            <p:nvPr/>
          </p:nvSpPr>
          <p:spPr>
            <a:xfrm>
              <a:off x="463972" y="5413214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8A99624E-708C-441A-89A7-654D2890B216}"/>
                </a:ext>
              </a:extLst>
            </p:cNvPr>
            <p:cNvSpPr/>
            <p:nvPr/>
          </p:nvSpPr>
          <p:spPr>
            <a:xfrm>
              <a:off x="540553" y="5413214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E78E731F-E0D8-4D8D-A6D5-245999865CC1}"/>
                </a:ext>
              </a:extLst>
            </p:cNvPr>
            <p:cNvSpPr/>
            <p:nvPr/>
          </p:nvSpPr>
          <p:spPr>
            <a:xfrm>
              <a:off x="617134" y="5413214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8A34A20E-007B-4828-B850-6FA93347F6CB}"/>
                </a:ext>
              </a:extLst>
            </p:cNvPr>
            <p:cNvSpPr/>
            <p:nvPr/>
          </p:nvSpPr>
          <p:spPr>
            <a:xfrm>
              <a:off x="693715" y="5413214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074D8AA2-E6B5-4AB4-8B2D-63A76144FBCC}"/>
                </a:ext>
              </a:extLst>
            </p:cNvPr>
            <p:cNvSpPr/>
            <p:nvPr/>
          </p:nvSpPr>
          <p:spPr>
            <a:xfrm>
              <a:off x="770297" y="5413214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596B4747-D0A4-4DE4-8983-41BCB7A8D2E8}"/>
                </a:ext>
              </a:extLst>
            </p:cNvPr>
            <p:cNvSpPr/>
            <p:nvPr/>
          </p:nvSpPr>
          <p:spPr>
            <a:xfrm>
              <a:off x="846878" y="5413214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BC1EBF49-A7DD-45D7-AEF0-5FAE7D1013A0}"/>
                </a:ext>
              </a:extLst>
            </p:cNvPr>
            <p:cNvSpPr/>
            <p:nvPr/>
          </p:nvSpPr>
          <p:spPr>
            <a:xfrm>
              <a:off x="923459" y="5413214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7601A141-15DC-4414-B68F-330C77E4DC75}"/>
                </a:ext>
              </a:extLst>
            </p:cNvPr>
            <p:cNvSpPr/>
            <p:nvPr/>
          </p:nvSpPr>
          <p:spPr>
            <a:xfrm>
              <a:off x="1000040" y="5413214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75D195EE-DB41-4A75-860E-685C99B52004}"/>
                </a:ext>
              </a:extLst>
            </p:cNvPr>
            <p:cNvSpPr/>
            <p:nvPr/>
          </p:nvSpPr>
          <p:spPr>
            <a:xfrm>
              <a:off x="463972" y="5489162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9FFB1261-F8D7-4C85-9E2A-06F87080E37C}"/>
                </a:ext>
              </a:extLst>
            </p:cNvPr>
            <p:cNvSpPr/>
            <p:nvPr/>
          </p:nvSpPr>
          <p:spPr>
            <a:xfrm>
              <a:off x="540553" y="5489162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146D4154-235C-4293-A8F4-189D8459DF7A}"/>
                </a:ext>
              </a:extLst>
            </p:cNvPr>
            <p:cNvSpPr/>
            <p:nvPr/>
          </p:nvSpPr>
          <p:spPr>
            <a:xfrm>
              <a:off x="617134" y="5489162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962C675B-4AFF-41AE-8D43-7EFE2922EE66}"/>
                </a:ext>
              </a:extLst>
            </p:cNvPr>
            <p:cNvSpPr/>
            <p:nvPr/>
          </p:nvSpPr>
          <p:spPr>
            <a:xfrm>
              <a:off x="693715" y="5489162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C7C7824A-1C14-416D-BB67-66D394490C8A}"/>
                </a:ext>
              </a:extLst>
            </p:cNvPr>
            <p:cNvSpPr/>
            <p:nvPr/>
          </p:nvSpPr>
          <p:spPr>
            <a:xfrm>
              <a:off x="770297" y="5489162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FE8E3077-4A89-45D1-BCEF-C03B7CA62FC8}"/>
                </a:ext>
              </a:extLst>
            </p:cNvPr>
            <p:cNvSpPr/>
            <p:nvPr/>
          </p:nvSpPr>
          <p:spPr>
            <a:xfrm>
              <a:off x="846878" y="5489162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38" name="椭圆 137">
              <a:extLst>
                <a:ext uri="{FF2B5EF4-FFF2-40B4-BE49-F238E27FC236}">
                  <a16:creationId xmlns:a16="http://schemas.microsoft.com/office/drawing/2014/main" id="{368CC34A-08FA-4171-8F1B-A147E5C2FDA0}"/>
                </a:ext>
              </a:extLst>
            </p:cNvPr>
            <p:cNvSpPr/>
            <p:nvPr/>
          </p:nvSpPr>
          <p:spPr>
            <a:xfrm>
              <a:off x="923459" y="5489162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39" name="椭圆 138">
              <a:extLst>
                <a:ext uri="{FF2B5EF4-FFF2-40B4-BE49-F238E27FC236}">
                  <a16:creationId xmlns:a16="http://schemas.microsoft.com/office/drawing/2014/main" id="{A073A499-00EF-4A60-99B4-950C0FF86F5B}"/>
                </a:ext>
              </a:extLst>
            </p:cNvPr>
            <p:cNvSpPr/>
            <p:nvPr/>
          </p:nvSpPr>
          <p:spPr>
            <a:xfrm>
              <a:off x="1000040" y="5489162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40" name="椭圆 139">
              <a:extLst>
                <a:ext uri="{FF2B5EF4-FFF2-40B4-BE49-F238E27FC236}">
                  <a16:creationId xmlns:a16="http://schemas.microsoft.com/office/drawing/2014/main" id="{545F7308-74D5-489A-92F9-940CD282882E}"/>
                </a:ext>
              </a:extLst>
            </p:cNvPr>
            <p:cNvSpPr/>
            <p:nvPr/>
          </p:nvSpPr>
          <p:spPr>
            <a:xfrm>
              <a:off x="463972" y="556511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41" name="椭圆 140">
              <a:extLst>
                <a:ext uri="{FF2B5EF4-FFF2-40B4-BE49-F238E27FC236}">
                  <a16:creationId xmlns:a16="http://schemas.microsoft.com/office/drawing/2014/main" id="{8B528520-F9D3-4BCB-99C2-8153FC67B7E3}"/>
                </a:ext>
              </a:extLst>
            </p:cNvPr>
            <p:cNvSpPr/>
            <p:nvPr/>
          </p:nvSpPr>
          <p:spPr>
            <a:xfrm>
              <a:off x="540553" y="556511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42" name="椭圆 141">
              <a:extLst>
                <a:ext uri="{FF2B5EF4-FFF2-40B4-BE49-F238E27FC236}">
                  <a16:creationId xmlns:a16="http://schemas.microsoft.com/office/drawing/2014/main" id="{D798FFAA-5B5F-446B-BD13-BD44CCE2B0B8}"/>
                </a:ext>
              </a:extLst>
            </p:cNvPr>
            <p:cNvSpPr/>
            <p:nvPr/>
          </p:nvSpPr>
          <p:spPr>
            <a:xfrm>
              <a:off x="617134" y="556511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43" name="椭圆 142">
              <a:extLst>
                <a:ext uri="{FF2B5EF4-FFF2-40B4-BE49-F238E27FC236}">
                  <a16:creationId xmlns:a16="http://schemas.microsoft.com/office/drawing/2014/main" id="{8F93FCE2-DAE0-420B-A9CE-8CE95E5742A2}"/>
                </a:ext>
              </a:extLst>
            </p:cNvPr>
            <p:cNvSpPr/>
            <p:nvPr/>
          </p:nvSpPr>
          <p:spPr>
            <a:xfrm>
              <a:off x="693715" y="556511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44" name="椭圆 143">
              <a:extLst>
                <a:ext uri="{FF2B5EF4-FFF2-40B4-BE49-F238E27FC236}">
                  <a16:creationId xmlns:a16="http://schemas.microsoft.com/office/drawing/2014/main" id="{EE934993-C652-4B64-8CCB-B99DD29F7CE6}"/>
                </a:ext>
              </a:extLst>
            </p:cNvPr>
            <p:cNvSpPr/>
            <p:nvPr/>
          </p:nvSpPr>
          <p:spPr>
            <a:xfrm>
              <a:off x="770297" y="556511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45" name="椭圆 144">
              <a:extLst>
                <a:ext uri="{FF2B5EF4-FFF2-40B4-BE49-F238E27FC236}">
                  <a16:creationId xmlns:a16="http://schemas.microsoft.com/office/drawing/2014/main" id="{DFA9A447-AFFE-4043-9851-636F81A196B9}"/>
                </a:ext>
              </a:extLst>
            </p:cNvPr>
            <p:cNvSpPr/>
            <p:nvPr/>
          </p:nvSpPr>
          <p:spPr>
            <a:xfrm>
              <a:off x="846878" y="556511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46" name="椭圆 145">
              <a:extLst>
                <a:ext uri="{FF2B5EF4-FFF2-40B4-BE49-F238E27FC236}">
                  <a16:creationId xmlns:a16="http://schemas.microsoft.com/office/drawing/2014/main" id="{3C1FCD83-A5EF-48C2-84AF-D16600A7171C}"/>
                </a:ext>
              </a:extLst>
            </p:cNvPr>
            <p:cNvSpPr/>
            <p:nvPr/>
          </p:nvSpPr>
          <p:spPr>
            <a:xfrm>
              <a:off x="923459" y="556511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47" name="椭圆 146">
              <a:extLst>
                <a:ext uri="{FF2B5EF4-FFF2-40B4-BE49-F238E27FC236}">
                  <a16:creationId xmlns:a16="http://schemas.microsoft.com/office/drawing/2014/main" id="{67EA4678-EE78-4371-8153-AEA0B20C6510}"/>
                </a:ext>
              </a:extLst>
            </p:cNvPr>
            <p:cNvSpPr/>
            <p:nvPr/>
          </p:nvSpPr>
          <p:spPr>
            <a:xfrm>
              <a:off x="1000040" y="556511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48" name="椭圆 147">
              <a:extLst>
                <a:ext uri="{FF2B5EF4-FFF2-40B4-BE49-F238E27FC236}">
                  <a16:creationId xmlns:a16="http://schemas.microsoft.com/office/drawing/2014/main" id="{49031966-B6B6-4484-983F-BE14C9F2FB71}"/>
                </a:ext>
              </a:extLst>
            </p:cNvPr>
            <p:cNvSpPr/>
            <p:nvPr/>
          </p:nvSpPr>
          <p:spPr>
            <a:xfrm>
              <a:off x="463972" y="5641059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49" name="椭圆 148">
              <a:extLst>
                <a:ext uri="{FF2B5EF4-FFF2-40B4-BE49-F238E27FC236}">
                  <a16:creationId xmlns:a16="http://schemas.microsoft.com/office/drawing/2014/main" id="{29159D55-240F-427A-B493-C6CAC5EBD86E}"/>
                </a:ext>
              </a:extLst>
            </p:cNvPr>
            <p:cNvSpPr/>
            <p:nvPr/>
          </p:nvSpPr>
          <p:spPr>
            <a:xfrm>
              <a:off x="540553" y="5641059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50" name="椭圆 149">
              <a:extLst>
                <a:ext uri="{FF2B5EF4-FFF2-40B4-BE49-F238E27FC236}">
                  <a16:creationId xmlns:a16="http://schemas.microsoft.com/office/drawing/2014/main" id="{A841CBA2-3998-47BF-9E59-0BDA8D458B98}"/>
                </a:ext>
              </a:extLst>
            </p:cNvPr>
            <p:cNvSpPr/>
            <p:nvPr/>
          </p:nvSpPr>
          <p:spPr>
            <a:xfrm>
              <a:off x="617134" y="5641059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id="{99500E16-07F9-4E57-8CB9-21DF6E7FB989}"/>
                </a:ext>
              </a:extLst>
            </p:cNvPr>
            <p:cNvSpPr/>
            <p:nvPr/>
          </p:nvSpPr>
          <p:spPr>
            <a:xfrm>
              <a:off x="693715" y="5641059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52" name="椭圆 151">
              <a:extLst>
                <a:ext uri="{FF2B5EF4-FFF2-40B4-BE49-F238E27FC236}">
                  <a16:creationId xmlns:a16="http://schemas.microsoft.com/office/drawing/2014/main" id="{1844947C-7195-4F73-8D4E-524413F87E6E}"/>
                </a:ext>
              </a:extLst>
            </p:cNvPr>
            <p:cNvSpPr/>
            <p:nvPr/>
          </p:nvSpPr>
          <p:spPr>
            <a:xfrm>
              <a:off x="770297" y="5641059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D515B8ED-5AC5-4421-A36F-7C9E367FB470}"/>
                </a:ext>
              </a:extLst>
            </p:cNvPr>
            <p:cNvSpPr/>
            <p:nvPr/>
          </p:nvSpPr>
          <p:spPr>
            <a:xfrm>
              <a:off x="846878" y="5641059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54" name="椭圆 153">
              <a:extLst>
                <a:ext uri="{FF2B5EF4-FFF2-40B4-BE49-F238E27FC236}">
                  <a16:creationId xmlns:a16="http://schemas.microsoft.com/office/drawing/2014/main" id="{17C825A1-6281-4ADD-8DBB-D09FC13DA058}"/>
                </a:ext>
              </a:extLst>
            </p:cNvPr>
            <p:cNvSpPr/>
            <p:nvPr/>
          </p:nvSpPr>
          <p:spPr>
            <a:xfrm>
              <a:off x="923459" y="5641059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55" name="椭圆 154">
              <a:extLst>
                <a:ext uri="{FF2B5EF4-FFF2-40B4-BE49-F238E27FC236}">
                  <a16:creationId xmlns:a16="http://schemas.microsoft.com/office/drawing/2014/main" id="{5B3FFD6D-7638-49C3-8BC5-544ABF6D588D}"/>
                </a:ext>
              </a:extLst>
            </p:cNvPr>
            <p:cNvSpPr/>
            <p:nvPr/>
          </p:nvSpPr>
          <p:spPr>
            <a:xfrm>
              <a:off x="1000040" y="5641059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56" name="椭圆 155">
              <a:extLst>
                <a:ext uri="{FF2B5EF4-FFF2-40B4-BE49-F238E27FC236}">
                  <a16:creationId xmlns:a16="http://schemas.microsoft.com/office/drawing/2014/main" id="{621B3988-AABC-4B67-8707-7C1E501964C8}"/>
                </a:ext>
              </a:extLst>
            </p:cNvPr>
            <p:cNvSpPr/>
            <p:nvPr/>
          </p:nvSpPr>
          <p:spPr>
            <a:xfrm>
              <a:off x="463972" y="5717008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id="{A9F57007-44A6-4D43-B6AD-77AF80715A4B}"/>
                </a:ext>
              </a:extLst>
            </p:cNvPr>
            <p:cNvSpPr/>
            <p:nvPr/>
          </p:nvSpPr>
          <p:spPr>
            <a:xfrm>
              <a:off x="540553" y="5717008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58" name="椭圆 157">
              <a:extLst>
                <a:ext uri="{FF2B5EF4-FFF2-40B4-BE49-F238E27FC236}">
                  <a16:creationId xmlns:a16="http://schemas.microsoft.com/office/drawing/2014/main" id="{85B17FF8-1148-462E-8E21-62B6C5D9DDA7}"/>
                </a:ext>
              </a:extLst>
            </p:cNvPr>
            <p:cNvSpPr/>
            <p:nvPr/>
          </p:nvSpPr>
          <p:spPr>
            <a:xfrm>
              <a:off x="617134" y="5717008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59" name="椭圆 158">
              <a:extLst>
                <a:ext uri="{FF2B5EF4-FFF2-40B4-BE49-F238E27FC236}">
                  <a16:creationId xmlns:a16="http://schemas.microsoft.com/office/drawing/2014/main" id="{F27D56B6-370B-4C25-AF6F-4C8AE527799E}"/>
                </a:ext>
              </a:extLst>
            </p:cNvPr>
            <p:cNvSpPr/>
            <p:nvPr/>
          </p:nvSpPr>
          <p:spPr>
            <a:xfrm>
              <a:off x="693715" y="5717008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60" name="椭圆 159">
              <a:extLst>
                <a:ext uri="{FF2B5EF4-FFF2-40B4-BE49-F238E27FC236}">
                  <a16:creationId xmlns:a16="http://schemas.microsoft.com/office/drawing/2014/main" id="{A09A8F5B-B80C-40B9-A80E-C2D7B8E631FB}"/>
                </a:ext>
              </a:extLst>
            </p:cNvPr>
            <p:cNvSpPr/>
            <p:nvPr/>
          </p:nvSpPr>
          <p:spPr>
            <a:xfrm>
              <a:off x="770297" y="5717008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61" name="椭圆 160">
              <a:extLst>
                <a:ext uri="{FF2B5EF4-FFF2-40B4-BE49-F238E27FC236}">
                  <a16:creationId xmlns:a16="http://schemas.microsoft.com/office/drawing/2014/main" id="{87593956-D067-46A0-9059-BC4F7D7053A4}"/>
                </a:ext>
              </a:extLst>
            </p:cNvPr>
            <p:cNvSpPr/>
            <p:nvPr/>
          </p:nvSpPr>
          <p:spPr>
            <a:xfrm>
              <a:off x="846878" y="5717008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62" name="椭圆 161">
              <a:extLst>
                <a:ext uri="{FF2B5EF4-FFF2-40B4-BE49-F238E27FC236}">
                  <a16:creationId xmlns:a16="http://schemas.microsoft.com/office/drawing/2014/main" id="{79C5E532-6847-40BC-8890-812E73555DDE}"/>
                </a:ext>
              </a:extLst>
            </p:cNvPr>
            <p:cNvSpPr/>
            <p:nvPr/>
          </p:nvSpPr>
          <p:spPr>
            <a:xfrm>
              <a:off x="923459" y="5717008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63" name="椭圆 162">
              <a:extLst>
                <a:ext uri="{FF2B5EF4-FFF2-40B4-BE49-F238E27FC236}">
                  <a16:creationId xmlns:a16="http://schemas.microsoft.com/office/drawing/2014/main" id="{BD0F60B6-3F96-47D5-95E8-445EEE3E91DE}"/>
                </a:ext>
              </a:extLst>
            </p:cNvPr>
            <p:cNvSpPr/>
            <p:nvPr/>
          </p:nvSpPr>
          <p:spPr>
            <a:xfrm>
              <a:off x="1000040" y="5717008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64" name="椭圆 163">
              <a:extLst>
                <a:ext uri="{FF2B5EF4-FFF2-40B4-BE49-F238E27FC236}">
                  <a16:creationId xmlns:a16="http://schemas.microsoft.com/office/drawing/2014/main" id="{E5F940BD-EB73-4B7D-89D5-1D03DC0DCBCE}"/>
                </a:ext>
              </a:extLst>
            </p:cNvPr>
            <p:cNvSpPr/>
            <p:nvPr/>
          </p:nvSpPr>
          <p:spPr>
            <a:xfrm>
              <a:off x="463972" y="5792956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65" name="椭圆 164">
              <a:extLst>
                <a:ext uri="{FF2B5EF4-FFF2-40B4-BE49-F238E27FC236}">
                  <a16:creationId xmlns:a16="http://schemas.microsoft.com/office/drawing/2014/main" id="{8CD8A79E-C294-4AA2-AABF-6C172B69423B}"/>
                </a:ext>
              </a:extLst>
            </p:cNvPr>
            <p:cNvSpPr/>
            <p:nvPr/>
          </p:nvSpPr>
          <p:spPr>
            <a:xfrm>
              <a:off x="540553" y="5792956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66" name="椭圆 165">
              <a:extLst>
                <a:ext uri="{FF2B5EF4-FFF2-40B4-BE49-F238E27FC236}">
                  <a16:creationId xmlns:a16="http://schemas.microsoft.com/office/drawing/2014/main" id="{E1AB7C9E-06A0-4057-B1EF-FFCA505F29B7}"/>
                </a:ext>
              </a:extLst>
            </p:cNvPr>
            <p:cNvSpPr/>
            <p:nvPr/>
          </p:nvSpPr>
          <p:spPr>
            <a:xfrm>
              <a:off x="617134" y="5792956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67" name="椭圆 166">
              <a:extLst>
                <a:ext uri="{FF2B5EF4-FFF2-40B4-BE49-F238E27FC236}">
                  <a16:creationId xmlns:a16="http://schemas.microsoft.com/office/drawing/2014/main" id="{8D011178-5F66-4108-B467-E0261A21157E}"/>
                </a:ext>
              </a:extLst>
            </p:cNvPr>
            <p:cNvSpPr/>
            <p:nvPr/>
          </p:nvSpPr>
          <p:spPr>
            <a:xfrm>
              <a:off x="693715" y="5792956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68" name="椭圆 167">
              <a:extLst>
                <a:ext uri="{FF2B5EF4-FFF2-40B4-BE49-F238E27FC236}">
                  <a16:creationId xmlns:a16="http://schemas.microsoft.com/office/drawing/2014/main" id="{ED3A6AD2-F0C1-4ADF-8933-CF6B24C6F20B}"/>
                </a:ext>
              </a:extLst>
            </p:cNvPr>
            <p:cNvSpPr/>
            <p:nvPr/>
          </p:nvSpPr>
          <p:spPr>
            <a:xfrm>
              <a:off x="770297" y="5792956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69" name="椭圆 168">
              <a:extLst>
                <a:ext uri="{FF2B5EF4-FFF2-40B4-BE49-F238E27FC236}">
                  <a16:creationId xmlns:a16="http://schemas.microsoft.com/office/drawing/2014/main" id="{9DCC4DC2-471A-49F5-8B76-166303F039A0}"/>
                </a:ext>
              </a:extLst>
            </p:cNvPr>
            <p:cNvSpPr/>
            <p:nvPr/>
          </p:nvSpPr>
          <p:spPr>
            <a:xfrm>
              <a:off x="846878" y="5792956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70" name="椭圆 169">
              <a:extLst>
                <a:ext uri="{FF2B5EF4-FFF2-40B4-BE49-F238E27FC236}">
                  <a16:creationId xmlns:a16="http://schemas.microsoft.com/office/drawing/2014/main" id="{F191083A-6BB4-4C18-8600-EB7CF78A5AAC}"/>
                </a:ext>
              </a:extLst>
            </p:cNvPr>
            <p:cNvSpPr/>
            <p:nvPr/>
          </p:nvSpPr>
          <p:spPr>
            <a:xfrm>
              <a:off x="923459" y="5792956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71" name="椭圆 170">
              <a:extLst>
                <a:ext uri="{FF2B5EF4-FFF2-40B4-BE49-F238E27FC236}">
                  <a16:creationId xmlns:a16="http://schemas.microsoft.com/office/drawing/2014/main" id="{C378994E-A0A5-438E-866D-507680507991}"/>
                </a:ext>
              </a:extLst>
            </p:cNvPr>
            <p:cNvSpPr/>
            <p:nvPr/>
          </p:nvSpPr>
          <p:spPr>
            <a:xfrm>
              <a:off x="1000040" y="5792956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72" name="椭圆 171">
              <a:extLst>
                <a:ext uri="{FF2B5EF4-FFF2-40B4-BE49-F238E27FC236}">
                  <a16:creationId xmlns:a16="http://schemas.microsoft.com/office/drawing/2014/main" id="{E1A41685-9D75-46B9-AE85-1393C78D5157}"/>
                </a:ext>
              </a:extLst>
            </p:cNvPr>
            <p:cNvSpPr/>
            <p:nvPr/>
          </p:nvSpPr>
          <p:spPr>
            <a:xfrm>
              <a:off x="463972" y="586890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73" name="椭圆 172">
              <a:extLst>
                <a:ext uri="{FF2B5EF4-FFF2-40B4-BE49-F238E27FC236}">
                  <a16:creationId xmlns:a16="http://schemas.microsoft.com/office/drawing/2014/main" id="{CFF139E6-75FA-405F-A445-6436EA7954AF}"/>
                </a:ext>
              </a:extLst>
            </p:cNvPr>
            <p:cNvSpPr/>
            <p:nvPr/>
          </p:nvSpPr>
          <p:spPr>
            <a:xfrm>
              <a:off x="540553" y="586890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74" name="椭圆 173">
              <a:extLst>
                <a:ext uri="{FF2B5EF4-FFF2-40B4-BE49-F238E27FC236}">
                  <a16:creationId xmlns:a16="http://schemas.microsoft.com/office/drawing/2014/main" id="{240CDF20-7276-479A-AA2D-5A7AE49591F2}"/>
                </a:ext>
              </a:extLst>
            </p:cNvPr>
            <p:cNvSpPr/>
            <p:nvPr/>
          </p:nvSpPr>
          <p:spPr>
            <a:xfrm>
              <a:off x="617134" y="586890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75" name="椭圆 174">
              <a:extLst>
                <a:ext uri="{FF2B5EF4-FFF2-40B4-BE49-F238E27FC236}">
                  <a16:creationId xmlns:a16="http://schemas.microsoft.com/office/drawing/2014/main" id="{15DE54E1-D64D-4E4A-816B-0DFC364AD3C5}"/>
                </a:ext>
              </a:extLst>
            </p:cNvPr>
            <p:cNvSpPr/>
            <p:nvPr/>
          </p:nvSpPr>
          <p:spPr>
            <a:xfrm>
              <a:off x="693715" y="586890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76" name="椭圆 175">
              <a:extLst>
                <a:ext uri="{FF2B5EF4-FFF2-40B4-BE49-F238E27FC236}">
                  <a16:creationId xmlns:a16="http://schemas.microsoft.com/office/drawing/2014/main" id="{F20F3528-9D11-476C-AE6A-3D455AEABB91}"/>
                </a:ext>
              </a:extLst>
            </p:cNvPr>
            <p:cNvSpPr/>
            <p:nvPr/>
          </p:nvSpPr>
          <p:spPr>
            <a:xfrm>
              <a:off x="770297" y="586890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77" name="椭圆 176">
              <a:extLst>
                <a:ext uri="{FF2B5EF4-FFF2-40B4-BE49-F238E27FC236}">
                  <a16:creationId xmlns:a16="http://schemas.microsoft.com/office/drawing/2014/main" id="{BC6387AE-5915-46B3-B5A2-B407D49E0AEA}"/>
                </a:ext>
              </a:extLst>
            </p:cNvPr>
            <p:cNvSpPr/>
            <p:nvPr/>
          </p:nvSpPr>
          <p:spPr>
            <a:xfrm>
              <a:off x="846878" y="586890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78" name="椭圆 177">
              <a:extLst>
                <a:ext uri="{FF2B5EF4-FFF2-40B4-BE49-F238E27FC236}">
                  <a16:creationId xmlns:a16="http://schemas.microsoft.com/office/drawing/2014/main" id="{D8348967-0EE3-416B-B235-B030FAA34C4E}"/>
                </a:ext>
              </a:extLst>
            </p:cNvPr>
            <p:cNvSpPr/>
            <p:nvPr/>
          </p:nvSpPr>
          <p:spPr>
            <a:xfrm>
              <a:off x="923459" y="586890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79" name="椭圆 178">
              <a:extLst>
                <a:ext uri="{FF2B5EF4-FFF2-40B4-BE49-F238E27FC236}">
                  <a16:creationId xmlns:a16="http://schemas.microsoft.com/office/drawing/2014/main" id="{9863B751-A247-4158-95F5-37C9A0CABD19}"/>
                </a:ext>
              </a:extLst>
            </p:cNvPr>
            <p:cNvSpPr/>
            <p:nvPr/>
          </p:nvSpPr>
          <p:spPr>
            <a:xfrm>
              <a:off x="1000040" y="5868905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80" name="椭圆 179">
              <a:extLst>
                <a:ext uri="{FF2B5EF4-FFF2-40B4-BE49-F238E27FC236}">
                  <a16:creationId xmlns:a16="http://schemas.microsoft.com/office/drawing/2014/main" id="{13475A89-5F84-4880-B9BE-ADD98A979FE9}"/>
                </a:ext>
              </a:extLst>
            </p:cNvPr>
            <p:cNvSpPr/>
            <p:nvPr/>
          </p:nvSpPr>
          <p:spPr>
            <a:xfrm>
              <a:off x="463972" y="5944853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81" name="椭圆 180">
              <a:extLst>
                <a:ext uri="{FF2B5EF4-FFF2-40B4-BE49-F238E27FC236}">
                  <a16:creationId xmlns:a16="http://schemas.microsoft.com/office/drawing/2014/main" id="{62F00A5E-3F29-4DFB-B158-0DE59223A055}"/>
                </a:ext>
              </a:extLst>
            </p:cNvPr>
            <p:cNvSpPr/>
            <p:nvPr/>
          </p:nvSpPr>
          <p:spPr>
            <a:xfrm>
              <a:off x="540553" y="5944853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82" name="椭圆 181">
              <a:extLst>
                <a:ext uri="{FF2B5EF4-FFF2-40B4-BE49-F238E27FC236}">
                  <a16:creationId xmlns:a16="http://schemas.microsoft.com/office/drawing/2014/main" id="{916BBBB5-F48F-4F92-BF61-1C01F437ACC7}"/>
                </a:ext>
              </a:extLst>
            </p:cNvPr>
            <p:cNvSpPr/>
            <p:nvPr/>
          </p:nvSpPr>
          <p:spPr>
            <a:xfrm>
              <a:off x="617134" y="5944853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83" name="椭圆 182">
              <a:extLst>
                <a:ext uri="{FF2B5EF4-FFF2-40B4-BE49-F238E27FC236}">
                  <a16:creationId xmlns:a16="http://schemas.microsoft.com/office/drawing/2014/main" id="{3069B04A-E8A6-4B0D-A7E2-645DDBA60D19}"/>
                </a:ext>
              </a:extLst>
            </p:cNvPr>
            <p:cNvSpPr/>
            <p:nvPr/>
          </p:nvSpPr>
          <p:spPr>
            <a:xfrm>
              <a:off x="693715" y="5944853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84" name="椭圆 183">
              <a:extLst>
                <a:ext uri="{FF2B5EF4-FFF2-40B4-BE49-F238E27FC236}">
                  <a16:creationId xmlns:a16="http://schemas.microsoft.com/office/drawing/2014/main" id="{839BD4CD-8AF6-4859-9DF8-159B408D0147}"/>
                </a:ext>
              </a:extLst>
            </p:cNvPr>
            <p:cNvSpPr/>
            <p:nvPr/>
          </p:nvSpPr>
          <p:spPr>
            <a:xfrm>
              <a:off x="770297" y="5944853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85" name="椭圆 184">
              <a:extLst>
                <a:ext uri="{FF2B5EF4-FFF2-40B4-BE49-F238E27FC236}">
                  <a16:creationId xmlns:a16="http://schemas.microsoft.com/office/drawing/2014/main" id="{0793EAC1-A093-4A63-849D-368CD9D7EE42}"/>
                </a:ext>
              </a:extLst>
            </p:cNvPr>
            <p:cNvSpPr/>
            <p:nvPr/>
          </p:nvSpPr>
          <p:spPr>
            <a:xfrm>
              <a:off x="846878" y="5944853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86" name="椭圆 185">
              <a:extLst>
                <a:ext uri="{FF2B5EF4-FFF2-40B4-BE49-F238E27FC236}">
                  <a16:creationId xmlns:a16="http://schemas.microsoft.com/office/drawing/2014/main" id="{1507AC1D-BCB6-442A-9CB1-2978402461CC}"/>
                </a:ext>
              </a:extLst>
            </p:cNvPr>
            <p:cNvSpPr/>
            <p:nvPr/>
          </p:nvSpPr>
          <p:spPr>
            <a:xfrm>
              <a:off x="923459" y="5944853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87" name="椭圆 186">
              <a:extLst>
                <a:ext uri="{FF2B5EF4-FFF2-40B4-BE49-F238E27FC236}">
                  <a16:creationId xmlns:a16="http://schemas.microsoft.com/office/drawing/2014/main" id="{71D34146-5914-4ABD-8FFE-4F532E28288B}"/>
                </a:ext>
              </a:extLst>
            </p:cNvPr>
            <p:cNvSpPr/>
            <p:nvPr/>
          </p:nvSpPr>
          <p:spPr>
            <a:xfrm>
              <a:off x="1000040" y="5944853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88" name="椭圆 187">
              <a:extLst>
                <a:ext uri="{FF2B5EF4-FFF2-40B4-BE49-F238E27FC236}">
                  <a16:creationId xmlns:a16="http://schemas.microsoft.com/office/drawing/2014/main" id="{25BDDFB4-06A1-4459-8320-6FB8D548CDB1}"/>
                </a:ext>
              </a:extLst>
            </p:cNvPr>
            <p:cNvSpPr/>
            <p:nvPr/>
          </p:nvSpPr>
          <p:spPr>
            <a:xfrm>
              <a:off x="463972" y="602080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89" name="椭圆 188">
              <a:extLst>
                <a:ext uri="{FF2B5EF4-FFF2-40B4-BE49-F238E27FC236}">
                  <a16:creationId xmlns:a16="http://schemas.microsoft.com/office/drawing/2014/main" id="{CBC09B8B-D1A3-472C-AFBB-31B46327A72C}"/>
                </a:ext>
              </a:extLst>
            </p:cNvPr>
            <p:cNvSpPr/>
            <p:nvPr/>
          </p:nvSpPr>
          <p:spPr>
            <a:xfrm>
              <a:off x="540553" y="602080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90" name="椭圆 189">
              <a:extLst>
                <a:ext uri="{FF2B5EF4-FFF2-40B4-BE49-F238E27FC236}">
                  <a16:creationId xmlns:a16="http://schemas.microsoft.com/office/drawing/2014/main" id="{3564425D-14D3-4F10-9F0C-BAABC94FC1A5}"/>
                </a:ext>
              </a:extLst>
            </p:cNvPr>
            <p:cNvSpPr/>
            <p:nvPr/>
          </p:nvSpPr>
          <p:spPr>
            <a:xfrm>
              <a:off x="617134" y="602080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91" name="椭圆 190">
              <a:extLst>
                <a:ext uri="{FF2B5EF4-FFF2-40B4-BE49-F238E27FC236}">
                  <a16:creationId xmlns:a16="http://schemas.microsoft.com/office/drawing/2014/main" id="{86F81F5B-17E1-4C49-AFCB-B32A10C7A731}"/>
                </a:ext>
              </a:extLst>
            </p:cNvPr>
            <p:cNvSpPr/>
            <p:nvPr/>
          </p:nvSpPr>
          <p:spPr>
            <a:xfrm>
              <a:off x="693715" y="602080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92" name="椭圆 191">
              <a:extLst>
                <a:ext uri="{FF2B5EF4-FFF2-40B4-BE49-F238E27FC236}">
                  <a16:creationId xmlns:a16="http://schemas.microsoft.com/office/drawing/2014/main" id="{401DA2CD-8FD2-4FC0-B409-0CB8950E33FE}"/>
                </a:ext>
              </a:extLst>
            </p:cNvPr>
            <p:cNvSpPr/>
            <p:nvPr/>
          </p:nvSpPr>
          <p:spPr>
            <a:xfrm>
              <a:off x="770297" y="602080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93" name="椭圆 192">
              <a:extLst>
                <a:ext uri="{FF2B5EF4-FFF2-40B4-BE49-F238E27FC236}">
                  <a16:creationId xmlns:a16="http://schemas.microsoft.com/office/drawing/2014/main" id="{3A9BDF47-C37B-4509-8059-050673FE679B}"/>
                </a:ext>
              </a:extLst>
            </p:cNvPr>
            <p:cNvSpPr/>
            <p:nvPr/>
          </p:nvSpPr>
          <p:spPr>
            <a:xfrm>
              <a:off x="846878" y="602080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94" name="椭圆 193">
              <a:extLst>
                <a:ext uri="{FF2B5EF4-FFF2-40B4-BE49-F238E27FC236}">
                  <a16:creationId xmlns:a16="http://schemas.microsoft.com/office/drawing/2014/main" id="{14B1241E-2226-48B1-BDC6-2CFA9E5FF02B}"/>
                </a:ext>
              </a:extLst>
            </p:cNvPr>
            <p:cNvSpPr/>
            <p:nvPr/>
          </p:nvSpPr>
          <p:spPr>
            <a:xfrm>
              <a:off x="923459" y="602080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8E9A934C-ED9A-49AB-BB2C-EFFAF2430C98}"/>
                </a:ext>
              </a:extLst>
            </p:cNvPr>
            <p:cNvSpPr/>
            <p:nvPr/>
          </p:nvSpPr>
          <p:spPr>
            <a:xfrm>
              <a:off x="1000040" y="6020801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307C99E2-997F-4C42-A00B-160064034ED4}"/>
                </a:ext>
              </a:extLst>
            </p:cNvPr>
            <p:cNvSpPr/>
            <p:nvPr/>
          </p:nvSpPr>
          <p:spPr>
            <a:xfrm>
              <a:off x="463972" y="6096750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41306829-0D75-42C4-90AF-7D201F267CDE}"/>
                </a:ext>
              </a:extLst>
            </p:cNvPr>
            <p:cNvSpPr/>
            <p:nvPr/>
          </p:nvSpPr>
          <p:spPr>
            <a:xfrm>
              <a:off x="540553" y="6096750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20EF69C-CD16-41BE-90A2-D4D4ED564FB1}"/>
                </a:ext>
              </a:extLst>
            </p:cNvPr>
            <p:cNvSpPr/>
            <p:nvPr/>
          </p:nvSpPr>
          <p:spPr>
            <a:xfrm>
              <a:off x="617134" y="6096750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CA9E94CF-F188-4D0F-8AFA-E557E5BF2A2B}"/>
                </a:ext>
              </a:extLst>
            </p:cNvPr>
            <p:cNvSpPr/>
            <p:nvPr/>
          </p:nvSpPr>
          <p:spPr>
            <a:xfrm>
              <a:off x="693715" y="6096750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DB6986DD-BE77-4838-B363-8BBAC1E8BF05}"/>
                </a:ext>
              </a:extLst>
            </p:cNvPr>
            <p:cNvSpPr/>
            <p:nvPr/>
          </p:nvSpPr>
          <p:spPr>
            <a:xfrm>
              <a:off x="770297" y="6096750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DB9330B7-C857-4031-A837-B7C7CFBB7FAB}"/>
                </a:ext>
              </a:extLst>
            </p:cNvPr>
            <p:cNvSpPr/>
            <p:nvPr/>
          </p:nvSpPr>
          <p:spPr>
            <a:xfrm>
              <a:off x="846878" y="6096750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FBB13801-018C-4CAA-AFE8-8A961D4BD46B}"/>
                </a:ext>
              </a:extLst>
            </p:cNvPr>
            <p:cNvSpPr/>
            <p:nvPr/>
          </p:nvSpPr>
          <p:spPr>
            <a:xfrm>
              <a:off x="923459" y="6096750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877FEFF-9CE0-46FE-8B49-86EAC2697B58}"/>
                </a:ext>
              </a:extLst>
            </p:cNvPr>
            <p:cNvSpPr/>
            <p:nvPr/>
          </p:nvSpPr>
          <p:spPr>
            <a:xfrm>
              <a:off x="1000040" y="6096750"/>
              <a:ext cx="30699" cy="306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Medium"/>
                <a:cs typeface="+mn-cs"/>
              </a:endParaRPr>
            </a:p>
          </p:txBody>
        </p:sp>
      </p:grpSp>
      <p:sp>
        <p:nvSpPr>
          <p:cNvPr id="205" name="Text Box 82">
            <a:extLst>
              <a:ext uri="{FF2B5EF4-FFF2-40B4-BE49-F238E27FC236}">
                <a16:creationId xmlns:a16="http://schemas.microsoft.com/office/drawing/2014/main" id="{C5DAF344-5851-4C1F-AB33-FCF544CD8F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70131" y="3625711"/>
            <a:ext cx="184721" cy="36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zh-CN" altLang="zh-CN">
              <a:ea typeface="宋体" panose="02010600030101010101" pitchFamily="2" charset="-122"/>
            </a:endParaRPr>
          </a:p>
        </p:txBody>
      </p:sp>
      <p:sp>
        <p:nvSpPr>
          <p:cNvPr id="224" name="文本占位符 5">
            <a:extLst>
              <a:ext uri="{FF2B5EF4-FFF2-40B4-BE49-F238E27FC236}">
                <a16:creationId xmlns:a16="http://schemas.microsoft.com/office/drawing/2014/main" id="{EEDF617C-65B5-4116-B9CF-417E70123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49275"/>
            <a:ext cx="4137025" cy="487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ea"/>
                <a:ea typeface="+mj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  <p:sp>
        <p:nvSpPr>
          <p:cNvPr id="225" name="文本占位符 5">
            <a:extLst>
              <a:ext uri="{FF2B5EF4-FFF2-40B4-BE49-F238E27FC236}">
                <a16:creationId xmlns:a16="http://schemas.microsoft.com/office/drawing/2014/main" id="{273BBFCE-7498-4461-B621-9594BA7223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05476"/>
            <a:ext cx="1508125" cy="265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+mn-ea"/>
                <a:ea typeface="+mn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</p:spTree>
    <p:extLst>
      <p:ext uri="{BB962C8B-B14F-4D97-AF65-F5344CB8AC3E}">
        <p14:creationId xmlns:p14="http://schemas.microsoft.com/office/powerpoint/2010/main" val="318742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94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8" r:id="rId2"/>
    <p:sldLayoutId id="2147483654" r:id="rId3"/>
    <p:sldLayoutId id="2147483651" r:id="rId4"/>
    <p:sldLayoutId id="2147483652" r:id="rId5"/>
    <p:sldLayoutId id="2147483655" r:id="rId6"/>
    <p:sldLayoutId id="2147483684" r:id="rId7"/>
    <p:sldLayoutId id="2147483680" r:id="rId8"/>
    <p:sldLayoutId id="2147483663" r:id="rId9"/>
    <p:sldLayoutId id="2147483677" r:id="rId10"/>
    <p:sldLayoutId id="2147483694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orient="horz" pos="346" userDrawn="1">
          <p15:clr>
            <a:srgbClr val="F26B43"/>
          </p15:clr>
        </p15:guide>
        <p15:guide id="3" orient="horz" pos="3974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pos="438" userDrawn="1">
          <p15:clr>
            <a:srgbClr val="F26B43"/>
          </p15:clr>
        </p15:guide>
        <p15:guide id="6" pos="72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文本框 171">
            <a:extLst>
              <a:ext uri="{FF2B5EF4-FFF2-40B4-BE49-F238E27FC236}">
                <a16:creationId xmlns:a16="http://schemas.microsoft.com/office/drawing/2014/main" id="{F65159A6-3DE7-4DCA-AFDC-D904A64AFEAE}"/>
              </a:ext>
            </a:extLst>
          </p:cNvPr>
          <p:cNvSpPr txBox="1"/>
          <p:nvPr/>
        </p:nvSpPr>
        <p:spPr>
          <a:xfrm>
            <a:off x="911612" y="4603320"/>
            <a:ext cx="2583428" cy="3266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汇报人：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OfficePLUS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E25D9B79-1764-4DCB-88F7-1B8E2726845C}"/>
              </a:ext>
            </a:extLst>
          </p:cNvPr>
          <p:cNvSpPr txBox="1"/>
          <p:nvPr/>
        </p:nvSpPr>
        <p:spPr>
          <a:xfrm>
            <a:off x="4619120" y="2390117"/>
            <a:ext cx="1522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4000" spc="75" baseline="0" dirty="0">
                <a:solidFill>
                  <a:srgbClr val="22222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  <a:rtl val="0"/>
              </a:rPr>
              <a:t> </a:t>
            </a:r>
          </a:p>
        </p:txBody>
      </p:sp>
      <p:sp>
        <p:nvSpPr>
          <p:cNvPr id="170" name="文本框 169">
            <a:extLst>
              <a:ext uri="{FF2B5EF4-FFF2-40B4-BE49-F238E27FC236}">
                <a16:creationId xmlns:a16="http://schemas.microsoft.com/office/drawing/2014/main" id="{F49DF2ED-09E1-4359-A98E-85EFB33310B3}"/>
              </a:ext>
            </a:extLst>
          </p:cNvPr>
          <p:cNvSpPr txBox="1"/>
          <p:nvPr/>
        </p:nvSpPr>
        <p:spPr>
          <a:xfrm>
            <a:off x="849716" y="1315762"/>
            <a:ext cx="4413433" cy="897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公共部门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人力资源管理</a:t>
            </a:r>
          </a:p>
        </p:txBody>
      </p:sp>
      <p:sp>
        <p:nvSpPr>
          <p:cNvPr id="173" name="文本框 172">
            <a:extLst>
              <a:ext uri="{FF2B5EF4-FFF2-40B4-BE49-F238E27FC236}">
                <a16:creationId xmlns:a16="http://schemas.microsoft.com/office/drawing/2014/main" id="{509F1C69-E11A-43BA-B25B-83EF6D59AF0C}"/>
              </a:ext>
            </a:extLst>
          </p:cNvPr>
          <p:cNvSpPr txBox="1"/>
          <p:nvPr/>
        </p:nvSpPr>
        <p:spPr>
          <a:xfrm>
            <a:off x="844365" y="3965782"/>
            <a:ext cx="4413434" cy="282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05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HUMAN RESOURCE MANAGEMENT OF PUBLIC SECTOR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5" name="文本框 174">
            <a:extLst>
              <a:ext uri="{FF2B5EF4-FFF2-40B4-BE49-F238E27FC236}">
                <a16:creationId xmlns:a16="http://schemas.microsoft.com/office/drawing/2014/main" id="{53611598-1CF2-4CE0-A26C-0EA8647CD649}"/>
              </a:ext>
            </a:extLst>
          </p:cNvPr>
          <p:cNvSpPr txBox="1"/>
          <p:nvPr/>
        </p:nvSpPr>
        <p:spPr>
          <a:xfrm>
            <a:off x="844365" y="1966433"/>
            <a:ext cx="6861359" cy="1678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96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2700000" scaled="1"/>
                </a:gradFill>
                <a:effectLst>
                  <a:outerShdw blurRad="50800" dist="50800" dir="5400000" algn="ctr" rotWithShape="0">
                    <a:schemeClr val="bg1">
                      <a:lumMod val="50000"/>
                      <a:alpha val="32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工作分析</a:t>
            </a:r>
          </a:p>
        </p:txBody>
      </p:sp>
      <p:sp>
        <p:nvSpPr>
          <p:cNvPr id="176" name="文本框 175">
            <a:extLst>
              <a:ext uri="{FF2B5EF4-FFF2-40B4-BE49-F238E27FC236}">
                <a16:creationId xmlns:a16="http://schemas.microsoft.com/office/drawing/2014/main" id="{5D4D5155-DE89-48F9-A67E-ECA1744BB20E}"/>
              </a:ext>
            </a:extLst>
          </p:cNvPr>
          <p:cNvSpPr txBox="1"/>
          <p:nvPr/>
        </p:nvSpPr>
        <p:spPr>
          <a:xfrm>
            <a:off x="844366" y="3674025"/>
            <a:ext cx="2976256" cy="3561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8000">
                <a:gradFill>
                  <a:gsLst>
                    <a:gs pos="0">
                      <a:schemeClr val="accent1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>
              <a:lnSpc>
                <a:spcPct val="125000"/>
              </a:lnSpc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JOB DESCRIPTIONS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7" name="文本框 276">
            <a:extLst>
              <a:ext uri="{FF2B5EF4-FFF2-40B4-BE49-F238E27FC236}">
                <a16:creationId xmlns:a16="http://schemas.microsoft.com/office/drawing/2014/main" id="{823810D8-7FF4-43F3-9013-D8DF9C67AD5A}"/>
              </a:ext>
            </a:extLst>
          </p:cNvPr>
          <p:cNvSpPr txBox="1"/>
          <p:nvPr/>
        </p:nvSpPr>
        <p:spPr>
          <a:xfrm rot="1089382">
            <a:off x="2808247" y="1869279"/>
            <a:ext cx="169918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316520"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libaba Sans Medium" panose="020B0603020203040204" pitchFamily="34" charset="0"/>
                <a:sym typeface="Arial" panose="020B0604020202020204" pitchFamily="34" charset="0"/>
              </a:rPr>
              <a:t>/ 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libaba Sans Medium" panose="020B0603020203040204" pitchFamily="34" charset="0"/>
              <a:sym typeface="Arial" panose="020B0604020202020204" pitchFamily="34" charset="0"/>
            </a:endParaRPr>
          </a:p>
        </p:txBody>
      </p:sp>
      <p:pic>
        <p:nvPicPr>
          <p:cNvPr id="153" name="图片 152">
            <a:hlinkClick r:id="rId2"/>
            <a:extLst>
              <a:ext uri="{FF2B5EF4-FFF2-40B4-BE49-F238E27FC236}">
                <a16:creationId xmlns:a16="http://schemas.microsoft.com/office/drawing/2014/main" id="{38DE833B-B07F-470C-BD4D-FA3D9C192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619" y="933483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81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0EC4C88-4D07-45FA-BFDF-1E2B517F197F}"/>
              </a:ext>
            </a:extLst>
          </p:cNvPr>
          <p:cNvSpPr/>
          <p:nvPr/>
        </p:nvSpPr>
        <p:spPr>
          <a:xfrm>
            <a:off x="0" y="0"/>
            <a:ext cx="3556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E9CE7D5-5200-47C1-A4F0-BA8E3599454F}"/>
              </a:ext>
            </a:extLst>
          </p:cNvPr>
          <p:cNvCxnSpPr/>
          <p:nvPr/>
        </p:nvCxnSpPr>
        <p:spPr>
          <a:xfrm>
            <a:off x="697344" y="0"/>
            <a:ext cx="0" cy="68580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CC3D824E-A6F1-426C-A72B-FFE787287A1F}"/>
              </a:ext>
            </a:extLst>
          </p:cNvPr>
          <p:cNvSpPr/>
          <p:nvPr/>
        </p:nvSpPr>
        <p:spPr>
          <a:xfrm>
            <a:off x="674484" y="3957795"/>
            <a:ext cx="45719" cy="45719"/>
          </a:xfrm>
          <a:prstGeom prst="ellipse">
            <a:avLst/>
          </a:prstGeom>
          <a:solidFill>
            <a:srgbClr val="12685A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4A30036-4996-49B6-AA7D-51D084FD8DB4}"/>
              </a:ext>
            </a:extLst>
          </p:cNvPr>
          <p:cNvSpPr txBox="1"/>
          <p:nvPr/>
        </p:nvSpPr>
        <p:spPr>
          <a:xfrm>
            <a:off x="910426" y="3735779"/>
            <a:ext cx="1429237" cy="489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280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生理要求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1FD7D312-4779-4DC7-8C68-89503C955136}"/>
              </a:ext>
            </a:extLst>
          </p:cNvPr>
          <p:cNvSpPr/>
          <p:nvPr/>
        </p:nvSpPr>
        <p:spPr>
          <a:xfrm>
            <a:off x="674484" y="5586864"/>
            <a:ext cx="45719" cy="45719"/>
          </a:xfrm>
          <a:prstGeom prst="ellipse">
            <a:avLst/>
          </a:prstGeom>
          <a:solidFill>
            <a:srgbClr val="12685A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1A0CBC6-3459-4721-8430-64F8FD0748B1}"/>
              </a:ext>
            </a:extLst>
          </p:cNvPr>
          <p:cNvSpPr txBox="1"/>
          <p:nvPr/>
        </p:nvSpPr>
        <p:spPr>
          <a:xfrm>
            <a:off x="910426" y="5359079"/>
            <a:ext cx="1578774" cy="489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280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心理要求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3D35251-BF54-445C-B340-123054FE6362}"/>
              </a:ext>
            </a:extLst>
          </p:cNvPr>
          <p:cNvSpPr/>
          <p:nvPr/>
        </p:nvSpPr>
        <p:spPr>
          <a:xfrm>
            <a:off x="674484" y="2312124"/>
            <a:ext cx="45719" cy="45719"/>
          </a:xfrm>
          <a:prstGeom prst="ellipse">
            <a:avLst/>
          </a:prstGeom>
          <a:solidFill>
            <a:srgbClr val="12685A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9D62D3A-138F-41CD-B9AA-275F2C1F51E7}"/>
              </a:ext>
            </a:extLst>
          </p:cNvPr>
          <p:cNvSpPr txBox="1"/>
          <p:nvPr/>
        </p:nvSpPr>
        <p:spPr>
          <a:xfrm>
            <a:off x="910426" y="2067249"/>
            <a:ext cx="1429236" cy="489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一般要求</a:t>
            </a:r>
          </a:p>
        </p:txBody>
      </p:sp>
      <p:sp>
        <p:nvSpPr>
          <p:cNvPr id="18" name="文本占位符 3">
            <a:extLst>
              <a:ext uri="{FF2B5EF4-FFF2-40B4-BE49-F238E27FC236}">
                <a16:creationId xmlns:a16="http://schemas.microsoft.com/office/drawing/2014/main" id="{DF75E6A4-0C8F-4B8F-84AD-325EC0D196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49275"/>
            <a:ext cx="2768311" cy="487363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工作规范范围</a:t>
            </a:r>
          </a:p>
        </p:txBody>
      </p:sp>
      <p:sp>
        <p:nvSpPr>
          <p:cNvPr id="19" name="文本占位符 4">
            <a:extLst>
              <a:ext uri="{FF2B5EF4-FFF2-40B4-BE49-F238E27FC236}">
                <a16:creationId xmlns:a16="http://schemas.microsoft.com/office/drawing/2014/main" id="{DA86EB7A-AB0A-4D27-B382-C4E9033A2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05476"/>
            <a:ext cx="2547747" cy="265539"/>
          </a:xfrm>
        </p:spPr>
        <p:txBody>
          <a:bodyPr/>
          <a:lstStyle/>
          <a:p>
            <a:pPr algn="dist">
              <a:lnSpc>
                <a:spcPct val="125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Scope Of Working Code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E1D80795-8053-40EF-993B-4A7E29846DA7}"/>
              </a:ext>
            </a:extLst>
          </p:cNvPr>
          <p:cNvSpPr/>
          <p:nvPr/>
        </p:nvSpPr>
        <p:spPr>
          <a:xfrm>
            <a:off x="3814564" y="2098977"/>
            <a:ext cx="1440459" cy="472012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3907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2CA9940-2AD5-4F52-B7D5-A63BDB829A35}"/>
              </a:ext>
            </a:extLst>
          </p:cNvPr>
          <p:cNvSpPr txBox="1"/>
          <p:nvPr/>
        </p:nvSpPr>
        <p:spPr>
          <a:xfrm>
            <a:off x="4073128" y="2171637"/>
            <a:ext cx="923330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工作经验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5D7D61A5-23DB-4E0A-B5B4-852963336C46}"/>
              </a:ext>
            </a:extLst>
          </p:cNvPr>
          <p:cNvSpPr/>
          <p:nvPr/>
        </p:nvSpPr>
        <p:spPr>
          <a:xfrm>
            <a:off x="5376960" y="2098977"/>
            <a:ext cx="1440459" cy="472012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3907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AB96895-2E97-4513-8830-82D73E0D1323}"/>
              </a:ext>
            </a:extLst>
          </p:cNvPr>
          <p:cNvSpPr txBox="1"/>
          <p:nvPr/>
        </p:nvSpPr>
        <p:spPr>
          <a:xfrm>
            <a:off x="5635524" y="2171637"/>
            <a:ext cx="923330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知识技能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737A3C63-1FF7-4230-84AA-F76CE782DEDA}"/>
              </a:ext>
            </a:extLst>
          </p:cNvPr>
          <p:cNvSpPr/>
          <p:nvPr/>
        </p:nvSpPr>
        <p:spPr>
          <a:xfrm>
            <a:off x="6939356" y="2098977"/>
            <a:ext cx="1440459" cy="472012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3907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5A74977-5725-4477-B862-D6F387C6896F}"/>
              </a:ext>
            </a:extLst>
          </p:cNvPr>
          <p:cNvSpPr txBox="1"/>
          <p:nvPr/>
        </p:nvSpPr>
        <p:spPr>
          <a:xfrm>
            <a:off x="7428753" y="2171637"/>
            <a:ext cx="461665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年龄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8A917724-FCD6-43A3-B7A3-B8E17003421A}"/>
              </a:ext>
            </a:extLst>
          </p:cNvPr>
          <p:cNvSpPr/>
          <p:nvPr/>
        </p:nvSpPr>
        <p:spPr>
          <a:xfrm>
            <a:off x="10064149" y="2098977"/>
            <a:ext cx="1440459" cy="472012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3907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12D4B51-7865-4EF6-9793-7F6D4A8179C1}"/>
              </a:ext>
            </a:extLst>
          </p:cNvPr>
          <p:cNvSpPr txBox="1"/>
          <p:nvPr/>
        </p:nvSpPr>
        <p:spPr>
          <a:xfrm>
            <a:off x="10553546" y="2171637"/>
            <a:ext cx="461665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性别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CA12A1A8-3381-4505-B6C3-105A151EC068}"/>
              </a:ext>
            </a:extLst>
          </p:cNvPr>
          <p:cNvSpPr/>
          <p:nvPr/>
        </p:nvSpPr>
        <p:spPr>
          <a:xfrm>
            <a:off x="8501752" y="2098977"/>
            <a:ext cx="1440459" cy="472012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3907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5379549-0B59-4FC7-894D-FD31E7648264}"/>
              </a:ext>
            </a:extLst>
          </p:cNvPr>
          <p:cNvSpPr txBox="1"/>
          <p:nvPr/>
        </p:nvSpPr>
        <p:spPr>
          <a:xfrm>
            <a:off x="8991149" y="2171637"/>
            <a:ext cx="461665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学历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726E1804-E296-4970-A884-E7DE3BA28FA1}"/>
              </a:ext>
            </a:extLst>
          </p:cNvPr>
          <p:cNvSpPr/>
          <p:nvPr/>
        </p:nvSpPr>
        <p:spPr>
          <a:xfrm>
            <a:off x="3814564" y="3767508"/>
            <a:ext cx="1440459" cy="472012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3907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EBBC3C54-68DB-4563-BC2F-FE7332080275}"/>
              </a:ext>
            </a:extLst>
          </p:cNvPr>
          <p:cNvSpPr txBox="1"/>
          <p:nvPr/>
        </p:nvSpPr>
        <p:spPr>
          <a:xfrm>
            <a:off x="4073128" y="3840168"/>
            <a:ext cx="923330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健康状况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A7299BD1-96E8-40C9-B26F-A4B3D6FF86DF}"/>
              </a:ext>
            </a:extLst>
          </p:cNvPr>
          <p:cNvSpPr/>
          <p:nvPr/>
        </p:nvSpPr>
        <p:spPr>
          <a:xfrm>
            <a:off x="5376960" y="3767508"/>
            <a:ext cx="1440459" cy="472012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3907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FCB413A0-C33D-4542-BEA6-8A7838C0D63B}"/>
              </a:ext>
            </a:extLst>
          </p:cNvPr>
          <p:cNvSpPr txBox="1"/>
          <p:nvPr/>
        </p:nvSpPr>
        <p:spPr>
          <a:xfrm>
            <a:off x="5522512" y="3840168"/>
            <a:ext cx="1149354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力量和体力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619BC764-03C7-45EA-BA78-BEA81ABB76B7}"/>
              </a:ext>
            </a:extLst>
          </p:cNvPr>
          <p:cNvSpPr/>
          <p:nvPr/>
        </p:nvSpPr>
        <p:spPr>
          <a:xfrm>
            <a:off x="6962971" y="3767508"/>
            <a:ext cx="1440459" cy="472012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3907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A3781DF-3526-4476-8ADE-C3D620BBFF86}"/>
              </a:ext>
            </a:extLst>
          </p:cNvPr>
          <p:cNvSpPr txBox="1"/>
          <p:nvPr/>
        </p:nvSpPr>
        <p:spPr>
          <a:xfrm>
            <a:off x="7106119" y="3840168"/>
            <a:ext cx="1154162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运动灵活性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81A70E62-2831-449E-B616-21C9BE3D81E6}"/>
              </a:ext>
            </a:extLst>
          </p:cNvPr>
          <p:cNvSpPr txBox="1"/>
          <p:nvPr/>
        </p:nvSpPr>
        <p:spPr>
          <a:xfrm>
            <a:off x="8767866" y="3840168"/>
            <a:ext cx="1846659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kumimoji="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M"/>
                <a:ea typeface="OPPOSans M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感觉器官的灵敏度</a:t>
            </a:r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B9928714-97BD-4BA4-9CCE-0501F2B4F77F}"/>
              </a:ext>
            </a:extLst>
          </p:cNvPr>
          <p:cNvSpPr/>
          <p:nvPr/>
        </p:nvSpPr>
        <p:spPr>
          <a:xfrm>
            <a:off x="8525367" y="3767508"/>
            <a:ext cx="2331656" cy="472012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3907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87" name="矩形: 圆角 86">
            <a:extLst>
              <a:ext uri="{FF2B5EF4-FFF2-40B4-BE49-F238E27FC236}">
                <a16:creationId xmlns:a16="http://schemas.microsoft.com/office/drawing/2014/main" id="{0784156B-D666-4D20-9757-098777F82D1F}"/>
              </a:ext>
            </a:extLst>
          </p:cNvPr>
          <p:cNvSpPr/>
          <p:nvPr/>
        </p:nvSpPr>
        <p:spPr>
          <a:xfrm>
            <a:off x="3808109" y="5398417"/>
            <a:ext cx="1440459" cy="472012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3907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A7A13B83-8EA0-4DE8-8F2C-949E0B3A20DA}"/>
              </a:ext>
            </a:extLst>
          </p:cNvPr>
          <p:cNvSpPr txBox="1"/>
          <p:nvPr/>
        </p:nvSpPr>
        <p:spPr>
          <a:xfrm>
            <a:off x="4066673" y="5471077"/>
            <a:ext cx="923330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观察能力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A3F29701-F817-4301-9B91-57A370C986FF}"/>
              </a:ext>
            </a:extLst>
          </p:cNvPr>
          <p:cNvSpPr/>
          <p:nvPr/>
        </p:nvSpPr>
        <p:spPr>
          <a:xfrm>
            <a:off x="5370505" y="5398417"/>
            <a:ext cx="1440459" cy="472012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3907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A0A3B184-E0A4-4FC6-8784-2D2FE0C76736}"/>
              </a:ext>
            </a:extLst>
          </p:cNvPr>
          <p:cNvSpPr txBox="1"/>
          <p:nvPr/>
        </p:nvSpPr>
        <p:spPr>
          <a:xfrm>
            <a:off x="5629069" y="5471077"/>
            <a:ext cx="923330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集中能力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CEA2A75F-14C3-4A63-A16C-E4E53DA721FC}"/>
              </a:ext>
            </a:extLst>
          </p:cNvPr>
          <p:cNvSpPr/>
          <p:nvPr/>
        </p:nvSpPr>
        <p:spPr>
          <a:xfrm>
            <a:off x="6932901" y="5398417"/>
            <a:ext cx="1440459" cy="472012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3907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F5D2A95D-ECDA-4F0E-87E2-DBB4F2F73347}"/>
              </a:ext>
            </a:extLst>
          </p:cNvPr>
          <p:cNvSpPr txBox="1"/>
          <p:nvPr/>
        </p:nvSpPr>
        <p:spPr>
          <a:xfrm>
            <a:off x="7191465" y="5471077"/>
            <a:ext cx="923330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记忆能力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" name="矩形: 圆角 80">
            <a:extLst>
              <a:ext uri="{FF2B5EF4-FFF2-40B4-BE49-F238E27FC236}">
                <a16:creationId xmlns:a16="http://schemas.microsoft.com/office/drawing/2014/main" id="{875A2010-203B-4038-94D7-BAB482308106}"/>
              </a:ext>
            </a:extLst>
          </p:cNvPr>
          <p:cNvSpPr/>
          <p:nvPr/>
        </p:nvSpPr>
        <p:spPr>
          <a:xfrm>
            <a:off x="10070602" y="5398417"/>
            <a:ext cx="1440459" cy="472012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3907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ACE9B02A-A447-4012-A15D-EE54BBBF9B44}"/>
              </a:ext>
            </a:extLst>
          </p:cNvPr>
          <p:cNvSpPr txBox="1"/>
          <p:nvPr/>
        </p:nvSpPr>
        <p:spPr>
          <a:xfrm>
            <a:off x="10329166" y="5471077"/>
            <a:ext cx="923330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语言表达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矩形: 圆角 78">
            <a:extLst>
              <a:ext uri="{FF2B5EF4-FFF2-40B4-BE49-F238E27FC236}">
                <a16:creationId xmlns:a16="http://schemas.microsoft.com/office/drawing/2014/main" id="{0A46A497-DC6D-4234-A77A-366B22A203FA}"/>
              </a:ext>
            </a:extLst>
          </p:cNvPr>
          <p:cNvSpPr/>
          <p:nvPr/>
        </p:nvSpPr>
        <p:spPr>
          <a:xfrm>
            <a:off x="8495297" y="5398417"/>
            <a:ext cx="1440459" cy="472012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3907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F4557CC0-D1C4-43D1-B680-FEF7CEC9E2B3}"/>
              </a:ext>
            </a:extLst>
          </p:cNvPr>
          <p:cNvSpPr txBox="1"/>
          <p:nvPr/>
        </p:nvSpPr>
        <p:spPr>
          <a:xfrm>
            <a:off x="8753861" y="5471077"/>
            <a:ext cx="923330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学习能力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530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E679EF1-34B3-4DB6-8E3F-1B3F1CF1BD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4890B8E3-01D2-4133-A584-FB51043CE7A6}"/>
              </a:ext>
            </a:extLst>
          </p:cNvPr>
          <p:cNvSpPr/>
          <p:nvPr/>
        </p:nvSpPr>
        <p:spPr>
          <a:xfrm>
            <a:off x="0" y="-21824"/>
            <a:ext cx="10275831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7000"/>
                </a:schemeClr>
              </a:gs>
              <a:gs pos="96629">
                <a:schemeClr val="tx1">
                  <a:alpha val="0"/>
                </a:schemeClr>
              </a:gs>
              <a:gs pos="54000">
                <a:schemeClr val="tx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99BB8A7-35C6-4B33-B317-0FFFA0F020E4}"/>
              </a:ext>
            </a:extLst>
          </p:cNvPr>
          <p:cNvSpPr/>
          <p:nvPr/>
        </p:nvSpPr>
        <p:spPr>
          <a:xfrm>
            <a:off x="3035039" y="1386417"/>
            <a:ext cx="8461635" cy="4914343"/>
          </a:xfrm>
          <a:prstGeom prst="rect">
            <a:avLst/>
          </a:prstGeom>
          <a:gradFill>
            <a:gsLst>
              <a:gs pos="0">
                <a:schemeClr val="accent1">
                  <a:alpha val="96000"/>
                </a:schemeClr>
              </a:gs>
              <a:gs pos="2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622300" dist="825500" dir="5400000" sx="85000" sy="85000" algn="t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DD2E690-D397-4B15-A8AA-438A419D7438}"/>
              </a:ext>
            </a:extLst>
          </p:cNvPr>
          <p:cNvSpPr/>
          <p:nvPr/>
        </p:nvSpPr>
        <p:spPr>
          <a:xfrm>
            <a:off x="4913587" y="3876645"/>
            <a:ext cx="1210588" cy="442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职务描述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ED957635-AC13-4F14-9095-0994DC8053AF}"/>
              </a:ext>
            </a:extLst>
          </p:cNvPr>
          <p:cNvCxnSpPr/>
          <p:nvPr/>
        </p:nvCxnSpPr>
        <p:spPr>
          <a:xfrm>
            <a:off x="3758830" y="3701825"/>
            <a:ext cx="6930190" cy="0"/>
          </a:xfrm>
          <a:prstGeom prst="line">
            <a:avLst/>
          </a:prstGeom>
          <a:ln w="12700">
            <a:solidFill>
              <a:schemeClr val="bg1">
                <a:lumMod val="95000"/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13">
            <a:extLst>
              <a:ext uri="{FF2B5EF4-FFF2-40B4-BE49-F238E27FC236}">
                <a16:creationId xmlns:a16="http://schemas.microsoft.com/office/drawing/2014/main" id="{7236858D-A6DE-43FF-B7C7-E00D531BE058}"/>
              </a:ext>
            </a:extLst>
          </p:cNvPr>
          <p:cNvSpPr>
            <a:spLocks noEditPoints="1"/>
          </p:cNvSpPr>
          <p:nvPr/>
        </p:nvSpPr>
        <p:spPr bwMode="auto">
          <a:xfrm>
            <a:off x="3754886" y="3952032"/>
            <a:ext cx="872842" cy="872842"/>
          </a:xfrm>
          <a:custGeom>
            <a:avLst/>
            <a:gdLst>
              <a:gd name="T0" fmla="*/ 2078 w 3198"/>
              <a:gd name="T1" fmla="*/ 3199 h 3199"/>
              <a:gd name="T2" fmla="*/ 1927 w 3198"/>
              <a:gd name="T3" fmla="*/ 3131 h 3199"/>
              <a:gd name="T4" fmla="*/ 1590 w 3198"/>
              <a:gd name="T5" fmla="*/ 2923 h 3199"/>
              <a:gd name="T6" fmla="*/ 1256 w 3198"/>
              <a:gd name="T7" fmla="*/ 3127 h 3199"/>
              <a:gd name="T8" fmla="*/ 1106 w 3198"/>
              <a:gd name="T9" fmla="*/ 3194 h 3199"/>
              <a:gd name="T10" fmla="*/ 1029 w 3198"/>
              <a:gd name="T11" fmla="*/ 3177 h 3199"/>
              <a:gd name="T12" fmla="*/ 1025 w 3198"/>
              <a:gd name="T13" fmla="*/ 3175 h 3199"/>
              <a:gd name="T14" fmla="*/ 633 w 3198"/>
              <a:gd name="T15" fmla="*/ 2943 h 3199"/>
              <a:gd name="T16" fmla="*/ 629 w 3198"/>
              <a:gd name="T17" fmla="*/ 2940 h 3199"/>
              <a:gd name="T18" fmla="*/ 565 w 3198"/>
              <a:gd name="T19" fmla="*/ 2699 h 3199"/>
              <a:gd name="T20" fmla="*/ 602 w 3198"/>
              <a:gd name="T21" fmla="*/ 2531 h 3199"/>
              <a:gd name="T22" fmla="*/ 186 w 3198"/>
              <a:gd name="T23" fmla="*/ 2090 h 3199"/>
              <a:gd name="T24" fmla="*/ 169 w 3198"/>
              <a:gd name="T25" fmla="*/ 2090 h 3199"/>
              <a:gd name="T26" fmla="*/ 33 w 3198"/>
              <a:gd name="T27" fmla="*/ 1933 h 3199"/>
              <a:gd name="T28" fmla="*/ 0 w 3198"/>
              <a:gd name="T29" fmla="*/ 1601 h 3199"/>
              <a:gd name="T30" fmla="*/ 33 w 3198"/>
              <a:gd name="T31" fmla="*/ 1269 h 3199"/>
              <a:gd name="T32" fmla="*/ 172 w 3198"/>
              <a:gd name="T33" fmla="*/ 1112 h 3199"/>
              <a:gd name="T34" fmla="*/ 186 w 3198"/>
              <a:gd name="T35" fmla="*/ 1112 h 3199"/>
              <a:gd name="T36" fmla="*/ 602 w 3198"/>
              <a:gd name="T37" fmla="*/ 671 h 3199"/>
              <a:gd name="T38" fmla="*/ 565 w 3198"/>
              <a:gd name="T39" fmla="*/ 503 h 3199"/>
              <a:gd name="T40" fmla="*/ 629 w 3198"/>
              <a:gd name="T41" fmla="*/ 262 h 3199"/>
              <a:gd name="T42" fmla="*/ 633 w 3198"/>
              <a:gd name="T43" fmla="*/ 259 h 3199"/>
              <a:gd name="T44" fmla="*/ 1047 w 3198"/>
              <a:gd name="T45" fmla="*/ 18 h 3199"/>
              <a:gd name="T46" fmla="*/ 1052 w 3198"/>
              <a:gd name="T47" fmla="*/ 16 h 3199"/>
              <a:gd name="T48" fmla="*/ 1127 w 3198"/>
              <a:gd name="T49" fmla="*/ 0 h 3199"/>
              <a:gd name="T50" fmla="*/ 1278 w 3198"/>
              <a:gd name="T51" fmla="*/ 66 h 3199"/>
              <a:gd name="T52" fmla="*/ 1607 w 3198"/>
              <a:gd name="T53" fmla="*/ 262 h 3199"/>
              <a:gd name="T54" fmla="*/ 1934 w 3198"/>
              <a:gd name="T55" fmla="*/ 70 h 3199"/>
              <a:gd name="T56" fmla="*/ 2084 w 3198"/>
              <a:gd name="T57" fmla="*/ 5 h 3199"/>
              <a:gd name="T58" fmla="*/ 2161 w 3198"/>
              <a:gd name="T59" fmla="*/ 22 h 3199"/>
              <a:gd name="T60" fmla="*/ 2165 w 3198"/>
              <a:gd name="T61" fmla="*/ 24 h 3199"/>
              <a:gd name="T62" fmla="*/ 2565 w 3198"/>
              <a:gd name="T63" fmla="*/ 259 h 3199"/>
              <a:gd name="T64" fmla="*/ 2569 w 3198"/>
              <a:gd name="T65" fmla="*/ 262 h 3199"/>
              <a:gd name="T66" fmla="*/ 2632 w 3198"/>
              <a:gd name="T67" fmla="*/ 503 h 3199"/>
              <a:gd name="T68" fmla="*/ 2596 w 3198"/>
              <a:gd name="T69" fmla="*/ 671 h 3199"/>
              <a:gd name="T70" fmla="*/ 3012 w 3198"/>
              <a:gd name="T71" fmla="*/ 1112 h 3199"/>
              <a:gd name="T72" fmla="*/ 3026 w 3198"/>
              <a:gd name="T73" fmla="*/ 1112 h 3199"/>
              <a:gd name="T74" fmla="*/ 3165 w 3198"/>
              <a:gd name="T75" fmla="*/ 1269 h 3199"/>
              <a:gd name="T76" fmla="*/ 3198 w 3198"/>
              <a:gd name="T77" fmla="*/ 1601 h 3199"/>
              <a:gd name="T78" fmla="*/ 3165 w 3198"/>
              <a:gd name="T79" fmla="*/ 1933 h 3199"/>
              <a:gd name="T80" fmla="*/ 3026 w 3198"/>
              <a:gd name="T81" fmla="*/ 2090 h 3199"/>
              <a:gd name="T82" fmla="*/ 3012 w 3198"/>
              <a:gd name="T83" fmla="*/ 2090 h 3199"/>
              <a:gd name="T84" fmla="*/ 2596 w 3198"/>
              <a:gd name="T85" fmla="*/ 2531 h 3199"/>
              <a:gd name="T86" fmla="*/ 2632 w 3198"/>
              <a:gd name="T87" fmla="*/ 2699 h 3199"/>
              <a:gd name="T88" fmla="*/ 2569 w 3198"/>
              <a:gd name="T89" fmla="*/ 2940 h 3199"/>
              <a:gd name="T90" fmla="*/ 2565 w 3198"/>
              <a:gd name="T91" fmla="*/ 2943 h 3199"/>
              <a:gd name="T92" fmla="*/ 2158 w 3198"/>
              <a:gd name="T93" fmla="*/ 3181 h 3199"/>
              <a:gd name="T94" fmla="*/ 2154 w 3198"/>
              <a:gd name="T95" fmla="*/ 3183 h 3199"/>
              <a:gd name="T96" fmla="*/ 2078 w 3198"/>
              <a:gd name="T97" fmla="*/ 3199 h 3199"/>
              <a:gd name="T98" fmla="*/ 1592 w 3198"/>
              <a:gd name="T99" fmla="*/ 2185 h 3199"/>
              <a:gd name="T100" fmla="*/ 2146 w 3198"/>
              <a:gd name="T101" fmla="*/ 1599 h 3199"/>
              <a:gd name="T102" fmla="*/ 1592 w 3198"/>
              <a:gd name="T103" fmla="*/ 1012 h 3199"/>
              <a:gd name="T104" fmla="*/ 1038 w 3198"/>
              <a:gd name="T105" fmla="*/ 1599 h 3199"/>
              <a:gd name="T106" fmla="*/ 1592 w 3198"/>
              <a:gd name="T107" fmla="*/ 2185 h 3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198" h="3199">
                <a:moveTo>
                  <a:pt x="2078" y="3199"/>
                </a:moveTo>
                <a:cubicBezTo>
                  <a:pt x="2020" y="3199"/>
                  <a:pt x="1964" y="3174"/>
                  <a:pt x="1927" y="3131"/>
                </a:cubicBezTo>
                <a:cubicBezTo>
                  <a:pt x="1877" y="3073"/>
                  <a:pt x="1720" y="2923"/>
                  <a:pt x="1590" y="2923"/>
                </a:cubicBezTo>
                <a:cubicBezTo>
                  <a:pt x="1462" y="2923"/>
                  <a:pt x="1302" y="3074"/>
                  <a:pt x="1256" y="3127"/>
                </a:cubicBezTo>
                <a:cubicBezTo>
                  <a:pt x="1218" y="3170"/>
                  <a:pt x="1163" y="3194"/>
                  <a:pt x="1106" y="3194"/>
                </a:cubicBezTo>
                <a:cubicBezTo>
                  <a:pt x="1079" y="3194"/>
                  <a:pt x="1053" y="3188"/>
                  <a:pt x="1029" y="3177"/>
                </a:cubicBezTo>
                <a:lnTo>
                  <a:pt x="1025" y="3175"/>
                </a:lnTo>
                <a:lnTo>
                  <a:pt x="633" y="2943"/>
                </a:lnTo>
                <a:lnTo>
                  <a:pt x="629" y="2940"/>
                </a:lnTo>
                <a:cubicBezTo>
                  <a:pt x="557" y="2887"/>
                  <a:pt x="530" y="2784"/>
                  <a:pt x="565" y="2699"/>
                </a:cubicBezTo>
                <a:cubicBezTo>
                  <a:pt x="566" y="2699"/>
                  <a:pt x="602" y="2611"/>
                  <a:pt x="602" y="2531"/>
                </a:cubicBezTo>
                <a:cubicBezTo>
                  <a:pt x="602" y="2288"/>
                  <a:pt x="415" y="2090"/>
                  <a:pt x="186" y="2090"/>
                </a:cubicBezTo>
                <a:lnTo>
                  <a:pt x="169" y="2090"/>
                </a:lnTo>
                <a:cubicBezTo>
                  <a:pt x="104" y="2090"/>
                  <a:pt x="50" y="2029"/>
                  <a:pt x="33" y="1933"/>
                </a:cubicBezTo>
                <a:cubicBezTo>
                  <a:pt x="32" y="1925"/>
                  <a:pt x="0" y="1744"/>
                  <a:pt x="0" y="1601"/>
                </a:cubicBezTo>
                <a:cubicBezTo>
                  <a:pt x="0" y="1458"/>
                  <a:pt x="32" y="1277"/>
                  <a:pt x="33" y="1269"/>
                </a:cubicBezTo>
                <a:cubicBezTo>
                  <a:pt x="50" y="1172"/>
                  <a:pt x="105" y="1110"/>
                  <a:pt x="172" y="1112"/>
                </a:cubicBezTo>
                <a:lnTo>
                  <a:pt x="186" y="1112"/>
                </a:lnTo>
                <a:cubicBezTo>
                  <a:pt x="415" y="1112"/>
                  <a:pt x="602" y="914"/>
                  <a:pt x="602" y="671"/>
                </a:cubicBezTo>
                <a:cubicBezTo>
                  <a:pt x="602" y="591"/>
                  <a:pt x="566" y="504"/>
                  <a:pt x="565" y="503"/>
                </a:cubicBezTo>
                <a:cubicBezTo>
                  <a:pt x="530" y="418"/>
                  <a:pt x="557" y="315"/>
                  <a:pt x="629" y="262"/>
                </a:cubicBezTo>
                <a:lnTo>
                  <a:pt x="633" y="259"/>
                </a:lnTo>
                <a:lnTo>
                  <a:pt x="1047" y="18"/>
                </a:lnTo>
                <a:lnTo>
                  <a:pt x="1052" y="16"/>
                </a:lnTo>
                <a:cubicBezTo>
                  <a:pt x="1075" y="6"/>
                  <a:pt x="1100" y="0"/>
                  <a:pt x="1127" y="0"/>
                </a:cubicBezTo>
                <a:cubicBezTo>
                  <a:pt x="1185" y="0"/>
                  <a:pt x="1241" y="25"/>
                  <a:pt x="1278" y="66"/>
                </a:cubicBezTo>
                <a:cubicBezTo>
                  <a:pt x="1327" y="120"/>
                  <a:pt x="1482" y="262"/>
                  <a:pt x="1607" y="262"/>
                </a:cubicBezTo>
                <a:cubicBezTo>
                  <a:pt x="1731" y="262"/>
                  <a:pt x="1885" y="123"/>
                  <a:pt x="1934" y="70"/>
                </a:cubicBezTo>
                <a:cubicBezTo>
                  <a:pt x="1973" y="29"/>
                  <a:pt x="2027" y="5"/>
                  <a:pt x="2084" y="5"/>
                </a:cubicBezTo>
                <a:cubicBezTo>
                  <a:pt x="2111" y="5"/>
                  <a:pt x="2137" y="11"/>
                  <a:pt x="2161" y="22"/>
                </a:cubicBezTo>
                <a:lnTo>
                  <a:pt x="2165" y="24"/>
                </a:lnTo>
                <a:lnTo>
                  <a:pt x="2565" y="259"/>
                </a:lnTo>
                <a:lnTo>
                  <a:pt x="2569" y="262"/>
                </a:lnTo>
                <a:cubicBezTo>
                  <a:pt x="2641" y="315"/>
                  <a:pt x="2668" y="419"/>
                  <a:pt x="2632" y="503"/>
                </a:cubicBezTo>
                <a:cubicBezTo>
                  <a:pt x="2632" y="504"/>
                  <a:pt x="2596" y="591"/>
                  <a:pt x="2596" y="671"/>
                </a:cubicBezTo>
                <a:cubicBezTo>
                  <a:pt x="2596" y="914"/>
                  <a:pt x="2783" y="1112"/>
                  <a:pt x="3012" y="1112"/>
                </a:cubicBezTo>
                <a:lnTo>
                  <a:pt x="3026" y="1112"/>
                </a:lnTo>
                <a:cubicBezTo>
                  <a:pt x="3093" y="1110"/>
                  <a:pt x="3147" y="1172"/>
                  <a:pt x="3165" y="1269"/>
                </a:cubicBezTo>
                <a:cubicBezTo>
                  <a:pt x="3166" y="1277"/>
                  <a:pt x="3198" y="1458"/>
                  <a:pt x="3198" y="1601"/>
                </a:cubicBezTo>
                <a:cubicBezTo>
                  <a:pt x="3198" y="1744"/>
                  <a:pt x="3166" y="1925"/>
                  <a:pt x="3165" y="1933"/>
                </a:cubicBezTo>
                <a:cubicBezTo>
                  <a:pt x="3147" y="2030"/>
                  <a:pt x="3093" y="2092"/>
                  <a:pt x="3026" y="2090"/>
                </a:cubicBezTo>
                <a:lnTo>
                  <a:pt x="3012" y="2090"/>
                </a:lnTo>
                <a:cubicBezTo>
                  <a:pt x="2783" y="2090"/>
                  <a:pt x="2596" y="2288"/>
                  <a:pt x="2596" y="2531"/>
                </a:cubicBezTo>
                <a:cubicBezTo>
                  <a:pt x="2596" y="2611"/>
                  <a:pt x="2632" y="2699"/>
                  <a:pt x="2632" y="2699"/>
                </a:cubicBezTo>
                <a:cubicBezTo>
                  <a:pt x="2668" y="2784"/>
                  <a:pt x="2640" y="2887"/>
                  <a:pt x="2569" y="2940"/>
                </a:cubicBezTo>
                <a:lnTo>
                  <a:pt x="2565" y="2943"/>
                </a:lnTo>
                <a:lnTo>
                  <a:pt x="2158" y="3181"/>
                </a:lnTo>
                <a:lnTo>
                  <a:pt x="2154" y="3183"/>
                </a:lnTo>
                <a:cubicBezTo>
                  <a:pt x="2131" y="3194"/>
                  <a:pt x="2105" y="3199"/>
                  <a:pt x="2078" y="3199"/>
                </a:cubicBezTo>
                <a:close/>
                <a:moveTo>
                  <a:pt x="1592" y="2185"/>
                </a:moveTo>
                <a:cubicBezTo>
                  <a:pt x="1897" y="2185"/>
                  <a:pt x="2146" y="1922"/>
                  <a:pt x="2146" y="1599"/>
                </a:cubicBezTo>
                <a:cubicBezTo>
                  <a:pt x="2146" y="1275"/>
                  <a:pt x="1897" y="1012"/>
                  <a:pt x="1592" y="1012"/>
                </a:cubicBezTo>
                <a:cubicBezTo>
                  <a:pt x="1286" y="1012"/>
                  <a:pt x="1038" y="1275"/>
                  <a:pt x="1038" y="1599"/>
                </a:cubicBezTo>
                <a:cubicBezTo>
                  <a:pt x="1038" y="1922"/>
                  <a:pt x="1286" y="2185"/>
                  <a:pt x="1592" y="2185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5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文本占位符 1">
            <a:extLst>
              <a:ext uri="{FF2B5EF4-FFF2-40B4-BE49-F238E27FC236}">
                <a16:creationId xmlns:a16="http://schemas.microsoft.com/office/drawing/2014/main" id="{32B83163-4A49-4C97-A807-0B6BA451BB53}"/>
              </a:ext>
            </a:extLst>
          </p:cNvPr>
          <p:cNvSpPr txBox="1">
            <a:spLocks/>
          </p:cNvSpPr>
          <p:nvPr/>
        </p:nvSpPr>
        <p:spPr>
          <a:xfrm>
            <a:off x="701421" y="1097988"/>
            <a:ext cx="2389251" cy="2126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ct val="125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Position Description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占位符 2">
            <a:extLst>
              <a:ext uri="{FF2B5EF4-FFF2-40B4-BE49-F238E27FC236}">
                <a16:creationId xmlns:a16="http://schemas.microsoft.com/office/drawing/2014/main" id="{47B645DA-5C17-4EC0-880F-17D38BF15998}"/>
              </a:ext>
            </a:extLst>
          </p:cNvPr>
          <p:cNvSpPr txBox="1">
            <a:spLocks/>
          </p:cNvSpPr>
          <p:nvPr/>
        </p:nvSpPr>
        <p:spPr>
          <a:xfrm>
            <a:off x="701421" y="555157"/>
            <a:ext cx="2297811" cy="489491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latin typeface="+mj-ea"/>
                <a:ea typeface="+mj-ea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职位说明书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8DB854C0-F43B-43F7-A87C-3A9CA70458FD}"/>
              </a:ext>
            </a:extLst>
          </p:cNvPr>
          <p:cNvSpPr txBox="1"/>
          <p:nvPr/>
        </p:nvSpPr>
        <p:spPr>
          <a:xfrm>
            <a:off x="5018422" y="4321321"/>
            <a:ext cx="1396536" cy="4190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285750" indent="-285750" algn="just"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工作概要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40F80F41-6ECA-490E-8B03-DC1EA0FCBCC9}"/>
              </a:ext>
            </a:extLst>
          </p:cNvPr>
          <p:cNvSpPr txBox="1"/>
          <p:nvPr/>
        </p:nvSpPr>
        <p:spPr>
          <a:xfrm>
            <a:off x="6657654" y="4321321"/>
            <a:ext cx="1396536" cy="4190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285750" indent="-285750" algn="just"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工作职责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486897F-930B-467D-87A4-D2D703977B36}"/>
              </a:ext>
            </a:extLst>
          </p:cNvPr>
          <p:cNvSpPr txBox="1"/>
          <p:nvPr/>
        </p:nvSpPr>
        <p:spPr>
          <a:xfrm>
            <a:off x="8376285" y="4321321"/>
            <a:ext cx="1396536" cy="4190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285750" indent="-285750" algn="just"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工作结果</a:t>
            </a:r>
            <a:endParaRPr lang="zh-CN" altLang="en-US" sz="1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85004382-D76F-4E9F-BE3B-462B746C3C66}"/>
              </a:ext>
            </a:extLst>
          </p:cNvPr>
          <p:cNvSpPr txBox="1"/>
          <p:nvPr/>
        </p:nvSpPr>
        <p:spPr>
          <a:xfrm>
            <a:off x="5016179" y="4996846"/>
            <a:ext cx="5320687" cy="4190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285750" indent="-285750" algn="just"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工作活动内容：活动内容、时间百分比、权限等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0698DD6-F8D1-4392-9F86-25AC75546E75}"/>
              </a:ext>
            </a:extLst>
          </p:cNvPr>
          <p:cNvSpPr txBox="1"/>
          <p:nvPr/>
        </p:nvSpPr>
        <p:spPr>
          <a:xfrm>
            <a:off x="5016179" y="5311854"/>
            <a:ext cx="5672841" cy="7652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工作关系：受谁监督；监督谁；可晋升、可转换的职位及可升迁至此的职位；与哪些职位有联系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A0F5F71-5772-4805-9E57-AAC609BFDCD4}"/>
              </a:ext>
            </a:extLst>
          </p:cNvPr>
          <p:cNvSpPr txBox="1"/>
          <p:nvPr/>
        </p:nvSpPr>
        <p:spPr>
          <a:xfrm>
            <a:off x="5016179" y="4658654"/>
            <a:ext cx="3474028" cy="4190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285750" indent="-285750" algn="just"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工作人员运用设备和信息说明</a:t>
            </a:r>
            <a:endParaRPr lang="zh-CN" altLang="en-US" sz="1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AE0303EA-8311-4A54-A052-8C46D9E6B7A5}"/>
              </a:ext>
            </a:extLst>
          </p:cNvPr>
          <p:cNvSpPr/>
          <p:nvPr/>
        </p:nvSpPr>
        <p:spPr>
          <a:xfrm>
            <a:off x="4913587" y="1705846"/>
            <a:ext cx="1723549" cy="442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任职资格说明</a:t>
            </a:r>
          </a:p>
        </p:txBody>
      </p:sp>
      <p:sp>
        <p:nvSpPr>
          <p:cNvPr id="51" name="Freeform 5">
            <a:extLst>
              <a:ext uri="{FF2B5EF4-FFF2-40B4-BE49-F238E27FC236}">
                <a16:creationId xmlns:a16="http://schemas.microsoft.com/office/drawing/2014/main" id="{E503C064-1C11-4210-BD79-CC420AFBBB85}"/>
              </a:ext>
            </a:extLst>
          </p:cNvPr>
          <p:cNvSpPr>
            <a:spLocks noEditPoints="1"/>
          </p:cNvSpPr>
          <p:nvPr/>
        </p:nvSpPr>
        <p:spPr bwMode="auto">
          <a:xfrm>
            <a:off x="3754886" y="1793916"/>
            <a:ext cx="872842" cy="871854"/>
          </a:xfrm>
          <a:custGeom>
            <a:avLst/>
            <a:gdLst>
              <a:gd name="T0" fmla="*/ 801 w 2344"/>
              <a:gd name="T1" fmla="*/ 144 h 2344"/>
              <a:gd name="T2" fmla="*/ 200 w 2344"/>
              <a:gd name="T3" fmla="*/ 144 h 2344"/>
              <a:gd name="T4" fmla="*/ 0 w 2344"/>
              <a:gd name="T5" fmla="*/ 344 h 2344"/>
              <a:gd name="T6" fmla="*/ 0 w 2344"/>
              <a:gd name="T7" fmla="*/ 944 h 2344"/>
              <a:gd name="T8" fmla="*/ 200 w 2344"/>
              <a:gd name="T9" fmla="*/ 1144 h 2344"/>
              <a:gd name="T10" fmla="*/ 801 w 2344"/>
              <a:gd name="T11" fmla="*/ 1144 h 2344"/>
              <a:gd name="T12" fmla="*/ 1000 w 2344"/>
              <a:gd name="T13" fmla="*/ 944 h 2344"/>
              <a:gd name="T14" fmla="*/ 1000 w 2344"/>
              <a:gd name="T15" fmla="*/ 344 h 2344"/>
              <a:gd name="T16" fmla="*/ 801 w 2344"/>
              <a:gd name="T17" fmla="*/ 144 h 2344"/>
              <a:gd name="T18" fmla="*/ 2266 w 2344"/>
              <a:gd name="T19" fmla="*/ 503 h 2344"/>
              <a:gd name="T20" fmla="*/ 1842 w 2344"/>
              <a:gd name="T21" fmla="*/ 78 h 2344"/>
              <a:gd name="T22" fmla="*/ 1559 w 2344"/>
              <a:gd name="T23" fmla="*/ 78 h 2344"/>
              <a:gd name="T24" fmla="*/ 1500 w 2344"/>
              <a:gd name="T25" fmla="*/ 137 h 2344"/>
              <a:gd name="T26" fmla="*/ 1135 w 2344"/>
              <a:gd name="T27" fmla="*/ 503 h 2344"/>
              <a:gd name="T28" fmla="*/ 1076 w 2344"/>
              <a:gd name="T29" fmla="*/ 644 h 2344"/>
              <a:gd name="T30" fmla="*/ 1135 w 2344"/>
              <a:gd name="T31" fmla="*/ 785 h 2344"/>
              <a:gd name="T32" fmla="*/ 1193 w 2344"/>
              <a:gd name="T33" fmla="*/ 844 h 2344"/>
              <a:gd name="T34" fmla="*/ 1500 w 2344"/>
              <a:gd name="T35" fmla="*/ 1151 h 2344"/>
              <a:gd name="T36" fmla="*/ 1559 w 2344"/>
              <a:gd name="T37" fmla="*/ 1210 h 2344"/>
              <a:gd name="T38" fmla="*/ 1842 w 2344"/>
              <a:gd name="T39" fmla="*/ 1210 h 2344"/>
              <a:gd name="T40" fmla="*/ 2208 w 2344"/>
              <a:gd name="T41" fmla="*/ 844 h 2344"/>
              <a:gd name="T42" fmla="*/ 2266 w 2344"/>
              <a:gd name="T43" fmla="*/ 785 h 2344"/>
              <a:gd name="T44" fmla="*/ 2266 w 2344"/>
              <a:gd name="T45" fmla="*/ 503 h 2344"/>
              <a:gd name="T46" fmla="*/ 801 w 2344"/>
              <a:gd name="T47" fmla="*/ 1344 h 2344"/>
              <a:gd name="T48" fmla="*/ 200 w 2344"/>
              <a:gd name="T49" fmla="*/ 1344 h 2344"/>
              <a:gd name="T50" fmla="*/ 0 w 2344"/>
              <a:gd name="T51" fmla="*/ 1544 h 2344"/>
              <a:gd name="T52" fmla="*/ 0 w 2344"/>
              <a:gd name="T53" fmla="*/ 2144 h 2344"/>
              <a:gd name="T54" fmla="*/ 200 w 2344"/>
              <a:gd name="T55" fmla="*/ 2344 h 2344"/>
              <a:gd name="T56" fmla="*/ 801 w 2344"/>
              <a:gd name="T57" fmla="*/ 2344 h 2344"/>
              <a:gd name="T58" fmla="*/ 1000 w 2344"/>
              <a:gd name="T59" fmla="*/ 2144 h 2344"/>
              <a:gd name="T60" fmla="*/ 1000 w 2344"/>
              <a:gd name="T61" fmla="*/ 1544 h 2344"/>
              <a:gd name="T62" fmla="*/ 801 w 2344"/>
              <a:gd name="T63" fmla="*/ 1344 h 2344"/>
              <a:gd name="T64" fmla="*/ 2001 w 2344"/>
              <a:gd name="T65" fmla="*/ 1344 h 2344"/>
              <a:gd name="T66" fmla="*/ 1400 w 2344"/>
              <a:gd name="T67" fmla="*/ 1344 h 2344"/>
              <a:gd name="T68" fmla="*/ 1200 w 2344"/>
              <a:gd name="T69" fmla="*/ 1544 h 2344"/>
              <a:gd name="T70" fmla="*/ 1200 w 2344"/>
              <a:gd name="T71" fmla="*/ 2144 h 2344"/>
              <a:gd name="T72" fmla="*/ 1400 w 2344"/>
              <a:gd name="T73" fmla="*/ 2344 h 2344"/>
              <a:gd name="T74" fmla="*/ 2001 w 2344"/>
              <a:gd name="T75" fmla="*/ 2344 h 2344"/>
              <a:gd name="T76" fmla="*/ 2200 w 2344"/>
              <a:gd name="T77" fmla="*/ 2144 h 2344"/>
              <a:gd name="T78" fmla="*/ 2200 w 2344"/>
              <a:gd name="T79" fmla="*/ 1544 h 2344"/>
              <a:gd name="T80" fmla="*/ 2001 w 2344"/>
              <a:gd name="T81" fmla="*/ 1344 h 2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44" h="2344">
                <a:moveTo>
                  <a:pt x="801" y="144"/>
                </a:moveTo>
                <a:lnTo>
                  <a:pt x="200" y="144"/>
                </a:lnTo>
                <a:cubicBezTo>
                  <a:pt x="90" y="144"/>
                  <a:pt x="0" y="233"/>
                  <a:pt x="0" y="344"/>
                </a:cubicBezTo>
                <a:lnTo>
                  <a:pt x="0" y="944"/>
                </a:lnTo>
                <a:cubicBezTo>
                  <a:pt x="1" y="1054"/>
                  <a:pt x="90" y="1144"/>
                  <a:pt x="200" y="1144"/>
                </a:cubicBezTo>
                <a:lnTo>
                  <a:pt x="801" y="1144"/>
                </a:lnTo>
                <a:cubicBezTo>
                  <a:pt x="911" y="1144"/>
                  <a:pt x="1000" y="1054"/>
                  <a:pt x="1000" y="944"/>
                </a:cubicBezTo>
                <a:lnTo>
                  <a:pt x="1000" y="344"/>
                </a:lnTo>
                <a:cubicBezTo>
                  <a:pt x="1000" y="233"/>
                  <a:pt x="911" y="144"/>
                  <a:pt x="801" y="144"/>
                </a:cubicBezTo>
                <a:moveTo>
                  <a:pt x="2266" y="503"/>
                </a:moveTo>
                <a:lnTo>
                  <a:pt x="1842" y="78"/>
                </a:lnTo>
                <a:cubicBezTo>
                  <a:pt x="1764" y="0"/>
                  <a:pt x="1637" y="0"/>
                  <a:pt x="1559" y="78"/>
                </a:cubicBezTo>
                <a:lnTo>
                  <a:pt x="1500" y="137"/>
                </a:lnTo>
                <a:lnTo>
                  <a:pt x="1135" y="503"/>
                </a:lnTo>
                <a:cubicBezTo>
                  <a:pt x="1097" y="540"/>
                  <a:pt x="1076" y="591"/>
                  <a:pt x="1076" y="644"/>
                </a:cubicBezTo>
                <a:cubicBezTo>
                  <a:pt x="1076" y="697"/>
                  <a:pt x="1097" y="748"/>
                  <a:pt x="1135" y="785"/>
                </a:cubicBezTo>
                <a:lnTo>
                  <a:pt x="1193" y="844"/>
                </a:lnTo>
                <a:lnTo>
                  <a:pt x="1500" y="1151"/>
                </a:lnTo>
                <a:lnTo>
                  <a:pt x="1559" y="1210"/>
                </a:lnTo>
                <a:cubicBezTo>
                  <a:pt x="1637" y="1288"/>
                  <a:pt x="1764" y="1288"/>
                  <a:pt x="1842" y="1210"/>
                </a:cubicBezTo>
                <a:lnTo>
                  <a:pt x="2208" y="844"/>
                </a:lnTo>
                <a:lnTo>
                  <a:pt x="2266" y="785"/>
                </a:lnTo>
                <a:cubicBezTo>
                  <a:pt x="2344" y="707"/>
                  <a:pt x="2344" y="581"/>
                  <a:pt x="2266" y="503"/>
                </a:cubicBezTo>
                <a:moveTo>
                  <a:pt x="801" y="1344"/>
                </a:moveTo>
                <a:lnTo>
                  <a:pt x="200" y="1344"/>
                </a:lnTo>
                <a:cubicBezTo>
                  <a:pt x="90" y="1344"/>
                  <a:pt x="0" y="1433"/>
                  <a:pt x="0" y="1544"/>
                </a:cubicBezTo>
                <a:lnTo>
                  <a:pt x="0" y="2144"/>
                </a:lnTo>
                <a:cubicBezTo>
                  <a:pt x="1" y="2254"/>
                  <a:pt x="90" y="2344"/>
                  <a:pt x="200" y="2344"/>
                </a:cubicBezTo>
                <a:lnTo>
                  <a:pt x="801" y="2344"/>
                </a:lnTo>
                <a:cubicBezTo>
                  <a:pt x="911" y="2344"/>
                  <a:pt x="1000" y="2254"/>
                  <a:pt x="1000" y="2144"/>
                </a:cubicBezTo>
                <a:lnTo>
                  <a:pt x="1000" y="1544"/>
                </a:lnTo>
                <a:cubicBezTo>
                  <a:pt x="1000" y="1433"/>
                  <a:pt x="911" y="1344"/>
                  <a:pt x="801" y="1344"/>
                </a:cubicBezTo>
                <a:moveTo>
                  <a:pt x="2001" y="1344"/>
                </a:moveTo>
                <a:lnTo>
                  <a:pt x="1400" y="1344"/>
                </a:lnTo>
                <a:cubicBezTo>
                  <a:pt x="1290" y="1344"/>
                  <a:pt x="1200" y="1433"/>
                  <a:pt x="1200" y="1544"/>
                </a:cubicBezTo>
                <a:lnTo>
                  <a:pt x="1200" y="2144"/>
                </a:lnTo>
                <a:cubicBezTo>
                  <a:pt x="1201" y="2254"/>
                  <a:pt x="1290" y="2344"/>
                  <a:pt x="1400" y="2344"/>
                </a:cubicBezTo>
                <a:lnTo>
                  <a:pt x="2001" y="2344"/>
                </a:lnTo>
                <a:cubicBezTo>
                  <a:pt x="2111" y="2344"/>
                  <a:pt x="2200" y="2254"/>
                  <a:pt x="2200" y="2144"/>
                </a:cubicBezTo>
                <a:lnTo>
                  <a:pt x="2200" y="1544"/>
                </a:lnTo>
                <a:cubicBezTo>
                  <a:pt x="2200" y="1433"/>
                  <a:pt x="2111" y="1344"/>
                  <a:pt x="2001" y="1344"/>
                </a:cubicBezTo>
              </a:path>
            </a:pathLst>
          </a:custGeom>
          <a:gradFill>
            <a:gsLst>
              <a:gs pos="0">
                <a:schemeClr val="bg1">
                  <a:alpha val="35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4B39BB19-B462-407F-9062-09E86FB8F568}"/>
              </a:ext>
            </a:extLst>
          </p:cNvPr>
          <p:cNvSpPr txBox="1"/>
          <p:nvPr/>
        </p:nvSpPr>
        <p:spPr>
          <a:xfrm>
            <a:off x="5018422" y="2120753"/>
            <a:ext cx="1396536" cy="4190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285750" indent="-285750" algn="just"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最低学历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8C26A44-A132-4B20-8109-006F170D7393}"/>
              </a:ext>
            </a:extLst>
          </p:cNvPr>
          <p:cNvSpPr txBox="1"/>
          <p:nvPr/>
        </p:nvSpPr>
        <p:spPr>
          <a:xfrm>
            <a:off x="5024192" y="2773953"/>
            <a:ext cx="2781531" cy="4190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285750" indent="-285750" algn="just"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所需培训的时间和科目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AB3672C-0B84-4EF2-98A8-C31FB0E5987E}"/>
              </a:ext>
            </a:extLst>
          </p:cNvPr>
          <p:cNvSpPr txBox="1"/>
          <p:nvPr/>
        </p:nvSpPr>
        <p:spPr>
          <a:xfrm>
            <a:off x="5024192" y="3097369"/>
            <a:ext cx="4859022" cy="4190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285750" indent="-285750" algn="just"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从事本职工作和其他相关工作的年限和经验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B868747C-A948-4960-9F50-AEC15907F3CC}"/>
              </a:ext>
            </a:extLst>
          </p:cNvPr>
          <p:cNvSpPr txBox="1"/>
          <p:nvPr/>
        </p:nvSpPr>
        <p:spPr>
          <a:xfrm>
            <a:off x="6536774" y="2449981"/>
            <a:ext cx="1396536" cy="4190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285750" indent="-285750" algn="just"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一般能力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5299A405-7FCC-4DAC-827A-77547737D10F}"/>
              </a:ext>
            </a:extLst>
          </p:cNvPr>
          <p:cNvSpPr txBox="1"/>
          <p:nvPr/>
        </p:nvSpPr>
        <p:spPr>
          <a:xfrm>
            <a:off x="5018422" y="2449295"/>
            <a:ext cx="1396536" cy="4190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285750" indent="-285750" algn="just"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兴趣爱好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A6D4D552-C434-420A-B26B-14DF13416808}"/>
              </a:ext>
            </a:extLst>
          </p:cNvPr>
          <p:cNvSpPr txBox="1"/>
          <p:nvPr/>
        </p:nvSpPr>
        <p:spPr>
          <a:xfrm>
            <a:off x="8255405" y="2120753"/>
            <a:ext cx="1396536" cy="4190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285750" indent="-285750" algn="just"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个性特征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110DC171-23D3-4311-8470-A92E05E94B36}"/>
              </a:ext>
            </a:extLst>
          </p:cNvPr>
          <p:cNvSpPr txBox="1"/>
          <p:nvPr/>
        </p:nvSpPr>
        <p:spPr>
          <a:xfrm>
            <a:off x="6536774" y="2120753"/>
            <a:ext cx="1396536" cy="4190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285750" indent="-285750" algn="just"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体能要求</a:t>
            </a:r>
          </a:p>
        </p:txBody>
      </p:sp>
    </p:spTree>
    <p:extLst>
      <p:ext uri="{BB962C8B-B14F-4D97-AF65-F5344CB8AC3E}">
        <p14:creationId xmlns:p14="http://schemas.microsoft.com/office/powerpoint/2010/main" val="4109841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AE3607A8-6628-4777-B6D6-A1917E9E564D}"/>
              </a:ext>
            </a:extLst>
          </p:cNvPr>
          <p:cNvSpPr/>
          <p:nvPr/>
        </p:nvSpPr>
        <p:spPr>
          <a:xfrm>
            <a:off x="8836912" y="-8617"/>
            <a:ext cx="1801365" cy="6858000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grpSp>
        <p:nvGrpSpPr>
          <p:cNvPr id="194" name="组合 193">
            <a:extLst>
              <a:ext uri="{FF2B5EF4-FFF2-40B4-BE49-F238E27FC236}">
                <a16:creationId xmlns:a16="http://schemas.microsoft.com/office/drawing/2014/main" id="{04D6EC88-7D26-4F28-9E4F-1BFC12785499}"/>
              </a:ext>
            </a:extLst>
          </p:cNvPr>
          <p:cNvGrpSpPr/>
          <p:nvPr/>
        </p:nvGrpSpPr>
        <p:grpSpPr>
          <a:xfrm rot="16200000">
            <a:off x="8102931" y="3964036"/>
            <a:ext cx="242673" cy="242673"/>
            <a:chOff x="953437" y="3267085"/>
            <a:chExt cx="914400" cy="914400"/>
          </a:xfrm>
          <a:gradFill>
            <a:gsLst>
              <a:gs pos="30000">
                <a:schemeClr val="accent2"/>
              </a:gs>
              <a:gs pos="71000">
                <a:schemeClr val="accent2">
                  <a:lumMod val="75000"/>
                </a:schemeClr>
              </a:gs>
            </a:gsLst>
            <a:lin ang="5400000" scaled="0"/>
          </a:gradFill>
        </p:grpSpPr>
        <p:sp>
          <p:nvSpPr>
            <p:cNvPr id="195" name="半闭框 194">
              <a:extLst>
                <a:ext uri="{FF2B5EF4-FFF2-40B4-BE49-F238E27FC236}">
                  <a16:creationId xmlns:a16="http://schemas.microsoft.com/office/drawing/2014/main" id="{84560C21-70AB-4058-8CE6-C1495FA050EE}"/>
                </a:ext>
              </a:extLst>
            </p:cNvPr>
            <p:cNvSpPr/>
            <p:nvPr/>
          </p:nvSpPr>
          <p:spPr>
            <a:xfrm rot="13500000">
              <a:off x="953437" y="3267085"/>
              <a:ext cx="914400" cy="914400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196" name="半闭框 195">
              <a:extLst>
                <a:ext uri="{FF2B5EF4-FFF2-40B4-BE49-F238E27FC236}">
                  <a16:creationId xmlns:a16="http://schemas.microsoft.com/office/drawing/2014/main" id="{1EB3D745-3F38-4483-9E33-E44731E2C20B}"/>
                </a:ext>
              </a:extLst>
            </p:cNvPr>
            <p:cNvSpPr/>
            <p:nvPr/>
          </p:nvSpPr>
          <p:spPr>
            <a:xfrm rot="13500000">
              <a:off x="1114945" y="3361140"/>
              <a:ext cx="591384" cy="591384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197" name="半闭框 196">
              <a:extLst>
                <a:ext uri="{FF2B5EF4-FFF2-40B4-BE49-F238E27FC236}">
                  <a16:creationId xmlns:a16="http://schemas.microsoft.com/office/drawing/2014/main" id="{FBB70558-E40C-4798-A8CE-B13C522B43DC}"/>
                </a:ext>
              </a:extLst>
            </p:cNvPr>
            <p:cNvSpPr/>
            <p:nvPr/>
          </p:nvSpPr>
          <p:spPr>
            <a:xfrm rot="13500000">
              <a:off x="1233849" y="3346002"/>
              <a:ext cx="353576" cy="353576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8" name="组合 197">
            <a:extLst>
              <a:ext uri="{FF2B5EF4-FFF2-40B4-BE49-F238E27FC236}">
                <a16:creationId xmlns:a16="http://schemas.microsoft.com/office/drawing/2014/main" id="{1D40E767-00C6-426F-AE1A-FA6144E565AF}"/>
              </a:ext>
            </a:extLst>
          </p:cNvPr>
          <p:cNvGrpSpPr/>
          <p:nvPr/>
        </p:nvGrpSpPr>
        <p:grpSpPr>
          <a:xfrm rot="16200000">
            <a:off x="8389919" y="3964036"/>
            <a:ext cx="242673" cy="242673"/>
            <a:chOff x="953437" y="3267085"/>
            <a:chExt cx="914400" cy="914400"/>
          </a:xfrm>
          <a:gradFill>
            <a:gsLst>
              <a:gs pos="30000">
                <a:schemeClr val="accent2"/>
              </a:gs>
              <a:gs pos="71000">
                <a:schemeClr val="accent2">
                  <a:lumMod val="75000"/>
                </a:schemeClr>
              </a:gs>
            </a:gsLst>
            <a:lin ang="5400000" scaled="0"/>
          </a:gradFill>
        </p:grpSpPr>
        <p:sp>
          <p:nvSpPr>
            <p:cNvPr id="199" name="半闭框 198">
              <a:extLst>
                <a:ext uri="{FF2B5EF4-FFF2-40B4-BE49-F238E27FC236}">
                  <a16:creationId xmlns:a16="http://schemas.microsoft.com/office/drawing/2014/main" id="{4AB1BB7A-F9A7-4552-8C4C-C15A6A833239}"/>
                </a:ext>
              </a:extLst>
            </p:cNvPr>
            <p:cNvSpPr/>
            <p:nvPr/>
          </p:nvSpPr>
          <p:spPr>
            <a:xfrm rot="13500000">
              <a:off x="953437" y="3267085"/>
              <a:ext cx="914400" cy="914400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00" name="半闭框 199">
              <a:extLst>
                <a:ext uri="{FF2B5EF4-FFF2-40B4-BE49-F238E27FC236}">
                  <a16:creationId xmlns:a16="http://schemas.microsoft.com/office/drawing/2014/main" id="{447F1915-A0F9-4B0D-8E9F-14C353ACFE59}"/>
                </a:ext>
              </a:extLst>
            </p:cNvPr>
            <p:cNvSpPr/>
            <p:nvPr/>
          </p:nvSpPr>
          <p:spPr>
            <a:xfrm rot="13500000">
              <a:off x="1114945" y="3361140"/>
              <a:ext cx="591384" cy="591384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01" name="半闭框 200">
              <a:extLst>
                <a:ext uri="{FF2B5EF4-FFF2-40B4-BE49-F238E27FC236}">
                  <a16:creationId xmlns:a16="http://schemas.microsoft.com/office/drawing/2014/main" id="{D8A79090-E98D-431A-A206-8E42DBD417B1}"/>
                </a:ext>
              </a:extLst>
            </p:cNvPr>
            <p:cNvSpPr/>
            <p:nvPr/>
          </p:nvSpPr>
          <p:spPr>
            <a:xfrm rot="13500000">
              <a:off x="1233849" y="3346002"/>
              <a:ext cx="353576" cy="353576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FBB61A1-BFBC-4816-A0EF-ABB8CD8624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工作分析的系统模型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A0CC1B87-DCF7-4027-AE67-84547F27C0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371" y="1087661"/>
            <a:ext cx="3775075" cy="265539"/>
          </a:xfrm>
        </p:spPr>
        <p:txBody>
          <a:bodyPr/>
          <a:lstStyle/>
          <a:p>
            <a:pPr algn="dist">
              <a:lnSpc>
                <a:spcPct val="125000"/>
              </a:lnSpc>
            </a:pPr>
            <a:r>
              <a:rPr lang="da-DK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System Model For Job Analysis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49" name="直接箭头连接符 148">
            <a:extLst>
              <a:ext uri="{FF2B5EF4-FFF2-40B4-BE49-F238E27FC236}">
                <a16:creationId xmlns:a16="http://schemas.microsoft.com/office/drawing/2014/main" id="{A287AD54-55F9-4596-A9F8-4D9357C84DB8}"/>
              </a:ext>
            </a:extLst>
          </p:cNvPr>
          <p:cNvCxnSpPr>
            <a:cxnSpLocks/>
          </p:cNvCxnSpPr>
          <p:nvPr/>
        </p:nvCxnSpPr>
        <p:spPr>
          <a:xfrm>
            <a:off x="4324365" y="2245471"/>
            <a:ext cx="0" cy="39600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  <a:headEnd type="oval" w="sm" len="sm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矩形: 圆顶角 149">
            <a:extLst>
              <a:ext uri="{FF2B5EF4-FFF2-40B4-BE49-F238E27FC236}">
                <a16:creationId xmlns:a16="http://schemas.microsoft.com/office/drawing/2014/main" id="{7D725A06-65F4-45BC-BFC0-2B8F3A552BF7}"/>
              </a:ext>
            </a:extLst>
          </p:cNvPr>
          <p:cNvSpPr/>
          <p:nvPr/>
        </p:nvSpPr>
        <p:spPr>
          <a:xfrm>
            <a:off x="3410666" y="1646698"/>
            <a:ext cx="1800000" cy="450200"/>
          </a:xfrm>
          <a:prstGeom prst="round2SameRect">
            <a:avLst>
              <a:gd name="adj1" fmla="val 18753"/>
              <a:gd name="adj2" fmla="val 18618"/>
            </a:avLst>
          </a:prstGeom>
          <a:gradFill flip="none" rotWithShape="1">
            <a:gsLst>
              <a:gs pos="100000">
                <a:schemeClr val="accent1"/>
              </a:gs>
              <a:gs pos="26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54000" dist="101600" dir="5400000" sx="90000" sy="90000" algn="t" rotWithShape="0">
              <a:schemeClr val="accent3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2F43EB41-F35F-4A95-B342-C5C5088FA5C8}"/>
              </a:ext>
            </a:extLst>
          </p:cNvPr>
          <p:cNvSpPr txBox="1"/>
          <p:nvPr/>
        </p:nvSpPr>
        <p:spPr>
          <a:xfrm>
            <a:off x="3797707" y="1679862"/>
            <a:ext cx="1025922" cy="3497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FB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R"/>
                <a:sym typeface="Arial" panose="020B0604020202020204" pitchFamily="34" charset="0"/>
              </a:rPr>
              <a:t>职位信息</a:t>
            </a:r>
          </a:p>
        </p:txBody>
      </p:sp>
      <p:sp>
        <p:nvSpPr>
          <p:cNvPr id="154" name="矩形: 圆顶角 153">
            <a:extLst>
              <a:ext uri="{FF2B5EF4-FFF2-40B4-BE49-F238E27FC236}">
                <a16:creationId xmlns:a16="http://schemas.microsoft.com/office/drawing/2014/main" id="{13181EDD-D3AF-4D4B-9FD0-99099189AEBA}"/>
              </a:ext>
            </a:extLst>
          </p:cNvPr>
          <p:cNvSpPr/>
          <p:nvPr/>
        </p:nvSpPr>
        <p:spPr>
          <a:xfrm>
            <a:off x="3410666" y="2763884"/>
            <a:ext cx="1800000" cy="2674298"/>
          </a:xfrm>
          <a:prstGeom prst="round2SameRect">
            <a:avLst>
              <a:gd name="adj1" fmla="val 7991"/>
              <a:gd name="adj2" fmla="val 9552"/>
            </a:avLst>
          </a:prstGeom>
          <a:noFill/>
          <a:ln algn="in">
            <a:gradFill>
              <a:gsLst>
                <a:gs pos="30000">
                  <a:schemeClr val="accent1"/>
                </a:gs>
                <a:gs pos="71000">
                  <a:schemeClr val="accent1">
                    <a:lumMod val="75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55" name="文本框 154">
            <a:extLst>
              <a:ext uri="{FF2B5EF4-FFF2-40B4-BE49-F238E27FC236}">
                <a16:creationId xmlns:a16="http://schemas.microsoft.com/office/drawing/2014/main" id="{66387FD8-B51E-47A0-B22D-B113E7A92010}"/>
              </a:ext>
            </a:extLst>
          </p:cNvPr>
          <p:cNvSpPr txBox="1"/>
          <p:nvPr/>
        </p:nvSpPr>
        <p:spPr>
          <a:xfrm>
            <a:off x="3837878" y="2900128"/>
            <a:ext cx="945576" cy="24018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职位名称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职位目的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职位职责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业绩标准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使用设备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工作关系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必要知识</a:t>
            </a:r>
          </a:p>
        </p:txBody>
      </p:sp>
      <p:cxnSp>
        <p:nvCxnSpPr>
          <p:cNvPr id="189" name="直接箭头连接符 188">
            <a:extLst>
              <a:ext uri="{FF2B5EF4-FFF2-40B4-BE49-F238E27FC236}">
                <a16:creationId xmlns:a16="http://schemas.microsoft.com/office/drawing/2014/main" id="{8A528115-A113-457F-9E08-42AB7FF02405}"/>
              </a:ext>
            </a:extLst>
          </p:cNvPr>
          <p:cNvCxnSpPr>
            <a:cxnSpLocks/>
          </p:cNvCxnSpPr>
          <p:nvPr/>
        </p:nvCxnSpPr>
        <p:spPr>
          <a:xfrm>
            <a:off x="1616070" y="2245471"/>
            <a:ext cx="0" cy="39600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  <a:headEnd type="oval" w="sm" len="sm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: 圆顶角 83">
            <a:extLst>
              <a:ext uri="{FF2B5EF4-FFF2-40B4-BE49-F238E27FC236}">
                <a16:creationId xmlns:a16="http://schemas.microsoft.com/office/drawing/2014/main" id="{15D8121F-BA17-4072-AD6B-19B4C733D144}"/>
              </a:ext>
            </a:extLst>
          </p:cNvPr>
          <p:cNvSpPr/>
          <p:nvPr/>
        </p:nvSpPr>
        <p:spPr>
          <a:xfrm>
            <a:off x="702371" y="1646698"/>
            <a:ext cx="1800000" cy="450200"/>
          </a:xfrm>
          <a:prstGeom prst="round2SameRect">
            <a:avLst>
              <a:gd name="adj1" fmla="val 18753"/>
              <a:gd name="adj2" fmla="val 18618"/>
            </a:avLst>
          </a:prstGeom>
          <a:gradFill flip="none" rotWithShape="1">
            <a:gsLst>
              <a:gs pos="100000">
                <a:schemeClr val="accent1"/>
              </a:gs>
              <a:gs pos="26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54000" dist="101600" dir="5400000" sx="90000" sy="90000" algn="t" rotWithShape="0">
              <a:schemeClr val="accent3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2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DEED158-B589-4E0E-B597-443533794549}"/>
              </a:ext>
            </a:extLst>
          </p:cNvPr>
          <p:cNvSpPr txBox="1"/>
          <p:nvPr/>
        </p:nvSpPr>
        <p:spPr>
          <a:xfrm>
            <a:off x="961170" y="1679862"/>
            <a:ext cx="1282402" cy="3497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rgbClr val="F7FB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POSans R"/>
                <a:sym typeface="Arial" panose="020B0604020202020204" pitchFamily="34" charset="0"/>
              </a:rPr>
              <a:t>信息的来源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7FB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R"/>
              <a:sym typeface="Arial" panose="020B0604020202020204" pitchFamily="34" charset="0"/>
            </a:endParaRPr>
          </a:p>
        </p:txBody>
      </p:sp>
      <p:sp>
        <p:nvSpPr>
          <p:cNvPr id="87" name="矩形: 圆顶角 86">
            <a:extLst>
              <a:ext uri="{FF2B5EF4-FFF2-40B4-BE49-F238E27FC236}">
                <a16:creationId xmlns:a16="http://schemas.microsoft.com/office/drawing/2014/main" id="{084F3237-169E-4DD6-8D96-84D9C79E1F6D}"/>
              </a:ext>
            </a:extLst>
          </p:cNvPr>
          <p:cNvSpPr/>
          <p:nvPr/>
        </p:nvSpPr>
        <p:spPr>
          <a:xfrm>
            <a:off x="702371" y="2765388"/>
            <a:ext cx="1800000" cy="1196623"/>
          </a:xfrm>
          <a:prstGeom prst="round2SameRect">
            <a:avLst>
              <a:gd name="adj1" fmla="val 7991"/>
              <a:gd name="adj2" fmla="val 9552"/>
            </a:avLst>
          </a:prstGeom>
          <a:noFill/>
          <a:ln algn="in">
            <a:gradFill>
              <a:gsLst>
                <a:gs pos="30000">
                  <a:schemeClr val="accent1"/>
                </a:gs>
                <a:gs pos="71000">
                  <a:schemeClr val="accent1">
                    <a:lumMod val="75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5C49C91-B172-4B29-A9AE-BA85B5735091}"/>
              </a:ext>
            </a:extLst>
          </p:cNvPr>
          <p:cNvSpPr txBox="1"/>
          <p:nvPr/>
        </p:nvSpPr>
        <p:spPr>
          <a:xfrm>
            <a:off x="1129583" y="2855291"/>
            <a:ext cx="945576" cy="10168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外部专家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员工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监督者</a:t>
            </a:r>
          </a:p>
        </p:txBody>
      </p:sp>
      <p:cxnSp>
        <p:nvCxnSpPr>
          <p:cNvPr id="179" name="直接箭头连接符 178">
            <a:extLst>
              <a:ext uri="{FF2B5EF4-FFF2-40B4-BE49-F238E27FC236}">
                <a16:creationId xmlns:a16="http://schemas.microsoft.com/office/drawing/2014/main" id="{E6478F05-5C32-47F5-8362-B48C98B69023}"/>
              </a:ext>
            </a:extLst>
          </p:cNvPr>
          <p:cNvCxnSpPr>
            <a:cxnSpLocks/>
          </p:cNvCxnSpPr>
          <p:nvPr/>
        </p:nvCxnSpPr>
        <p:spPr>
          <a:xfrm flipV="1">
            <a:off x="1602371" y="5518339"/>
            <a:ext cx="0" cy="25200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  <a:headEnd type="oval" w="sm" len="sm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7DD0E597-F41A-4F2A-A78C-0A75118F49DE}"/>
              </a:ext>
            </a:extLst>
          </p:cNvPr>
          <p:cNvGrpSpPr/>
          <p:nvPr/>
        </p:nvGrpSpPr>
        <p:grpSpPr>
          <a:xfrm>
            <a:off x="702371" y="5861779"/>
            <a:ext cx="1800000" cy="450200"/>
            <a:chOff x="945441" y="4460170"/>
            <a:chExt cx="1800000" cy="450200"/>
          </a:xfrm>
        </p:grpSpPr>
        <p:sp>
          <p:nvSpPr>
            <p:cNvPr id="184" name="矩形: 圆顶角 183">
              <a:extLst>
                <a:ext uri="{FF2B5EF4-FFF2-40B4-BE49-F238E27FC236}">
                  <a16:creationId xmlns:a16="http://schemas.microsoft.com/office/drawing/2014/main" id="{87495018-27D1-4A42-A6DD-2A946058FC9C}"/>
                </a:ext>
              </a:extLst>
            </p:cNvPr>
            <p:cNvSpPr/>
            <p:nvPr/>
          </p:nvSpPr>
          <p:spPr>
            <a:xfrm>
              <a:off x="945441" y="4460170"/>
              <a:ext cx="1800000" cy="450200"/>
            </a:xfrm>
            <a:prstGeom prst="round2SameRect">
              <a:avLst>
                <a:gd name="adj1" fmla="val 18753"/>
                <a:gd name="adj2" fmla="val 18618"/>
              </a:avLst>
            </a:prstGeom>
            <a:gradFill flip="none" rotWithShape="1">
              <a:gsLst>
                <a:gs pos="100000">
                  <a:schemeClr val="accent1"/>
                </a:gs>
                <a:gs pos="26000">
                  <a:schemeClr val="accent3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254000" dist="101600" dir="5400000" sx="90000" sy="90000" algn="t" rotWithShape="0">
                <a:schemeClr val="accent3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5000"/>
                </a:lnSpc>
              </a:pPr>
              <a:endParaRPr lang="zh-CN" altLang="en-US" sz="24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3" name="文本框 212">
              <a:extLst>
                <a:ext uri="{FF2B5EF4-FFF2-40B4-BE49-F238E27FC236}">
                  <a16:creationId xmlns:a16="http://schemas.microsoft.com/office/drawing/2014/main" id="{6C928C02-D31B-441B-B1D8-B4E8D89816B7}"/>
                </a:ext>
              </a:extLst>
            </p:cNvPr>
            <p:cNvSpPr txBox="1"/>
            <p:nvPr/>
          </p:nvSpPr>
          <p:spPr>
            <a:xfrm>
              <a:off x="1076000" y="4510382"/>
              <a:ext cx="1538883" cy="3497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7FB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OPPOSans R"/>
                  <a:sym typeface="Arial" panose="020B0604020202020204" pitchFamily="34" charset="0"/>
                </a:rPr>
                <a:t>收集信息方法</a:t>
              </a:r>
            </a:p>
          </p:txBody>
        </p:sp>
      </p:grpSp>
      <p:sp>
        <p:nvSpPr>
          <p:cNvPr id="215" name="矩形: 圆顶角 214">
            <a:extLst>
              <a:ext uri="{FF2B5EF4-FFF2-40B4-BE49-F238E27FC236}">
                <a16:creationId xmlns:a16="http://schemas.microsoft.com/office/drawing/2014/main" id="{31664914-81F6-4DCE-B6B4-AE06DA91EF6B}"/>
              </a:ext>
            </a:extLst>
          </p:cNvPr>
          <p:cNvSpPr/>
          <p:nvPr/>
        </p:nvSpPr>
        <p:spPr>
          <a:xfrm>
            <a:off x="702371" y="4243063"/>
            <a:ext cx="1800000" cy="1196623"/>
          </a:xfrm>
          <a:prstGeom prst="round2SameRect">
            <a:avLst>
              <a:gd name="adj1" fmla="val 7991"/>
              <a:gd name="adj2" fmla="val 9552"/>
            </a:avLst>
          </a:prstGeom>
          <a:noFill/>
          <a:ln algn="in">
            <a:gradFill>
              <a:gsLst>
                <a:gs pos="30000">
                  <a:schemeClr val="accent1"/>
                </a:gs>
                <a:gs pos="71000">
                  <a:schemeClr val="accent1">
                    <a:lumMod val="75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216" name="文本框 215">
            <a:extLst>
              <a:ext uri="{FF2B5EF4-FFF2-40B4-BE49-F238E27FC236}">
                <a16:creationId xmlns:a16="http://schemas.microsoft.com/office/drawing/2014/main" id="{32C93ABC-D142-4E09-BE23-3AC64D83C827}"/>
              </a:ext>
            </a:extLst>
          </p:cNvPr>
          <p:cNvSpPr txBox="1"/>
          <p:nvPr/>
        </p:nvSpPr>
        <p:spPr>
          <a:xfrm>
            <a:off x="1129583" y="4332966"/>
            <a:ext cx="945576" cy="10168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访谈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问卷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观察</a:t>
            </a:r>
          </a:p>
        </p:txBody>
      </p:sp>
      <p:cxnSp>
        <p:nvCxnSpPr>
          <p:cNvPr id="159" name="直接箭头连接符 158">
            <a:extLst>
              <a:ext uri="{FF2B5EF4-FFF2-40B4-BE49-F238E27FC236}">
                <a16:creationId xmlns:a16="http://schemas.microsoft.com/office/drawing/2014/main" id="{94F1F631-3329-4653-A92C-BCAD2A61A239}"/>
              </a:ext>
            </a:extLst>
          </p:cNvPr>
          <p:cNvCxnSpPr>
            <a:cxnSpLocks/>
          </p:cNvCxnSpPr>
          <p:nvPr/>
        </p:nvCxnSpPr>
        <p:spPr>
          <a:xfrm>
            <a:off x="7032660" y="2245471"/>
            <a:ext cx="0" cy="39600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  <a:headEnd type="oval" w="sm" len="sm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矩形: 圆顶角 159">
            <a:extLst>
              <a:ext uri="{FF2B5EF4-FFF2-40B4-BE49-F238E27FC236}">
                <a16:creationId xmlns:a16="http://schemas.microsoft.com/office/drawing/2014/main" id="{7BD1A80C-E675-49E0-BBBA-B4FBF8B65D14}"/>
              </a:ext>
            </a:extLst>
          </p:cNvPr>
          <p:cNvSpPr/>
          <p:nvPr/>
        </p:nvSpPr>
        <p:spPr>
          <a:xfrm>
            <a:off x="6118961" y="1646698"/>
            <a:ext cx="1800000" cy="450200"/>
          </a:xfrm>
          <a:prstGeom prst="round2SameRect">
            <a:avLst>
              <a:gd name="adj1" fmla="val 18753"/>
              <a:gd name="adj2" fmla="val 18618"/>
            </a:avLst>
          </a:prstGeom>
          <a:gradFill flip="none" rotWithShape="1">
            <a:gsLst>
              <a:gs pos="100000">
                <a:schemeClr val="accent1"/>
              </a:gs>
              <a:gs pos="26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54000" dist="101600" dir="5400000" sx="90000" sy="90000" algn="t" rotWithShape="0">
              <a:schemeClr val="accent3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95AC84C0-EEB8-4F40-9EA7-901EDB824EB1}"/>
              </a:ext>
            </a:extLst>
          </p:cNvPr>
          <p:cNvSpPr txBox="1"/>
          <p:nvPr/>
        </p:nvSpPr>
        <p:spPr>
          <a:xfrm>
            <a:off x="6506002" y="1679862"/>
            <a:ext cx="1025922" cy="3497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FB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R"/>
                <a:sym typeface="Arial" panose="020B0604020202020204" pitchFamily="34" charset="0"/>
              </a:rPr>
              <a:t>工作描述</a:t>
            </a:r>
          </a:p>
        </p:txBody>
      </p:sp>
      <p:sp>
        <p:nvSpPr>
          <p:cNvPr id="164" name="矩形: 圆顶角 163">
            <a:extLst>
              <a:ext uri="{FF2B5EF4-FFF2-40B4-BE49-F238E27FC236}">
                <a16:creationId xmlns:a16="http://schemas.microsoft.com/office/drawing/2014/main" id="{0F72C9F4-7F30-4E67-BA1F-74281151D72B}"/>
              </a:ext>
            </a:extLst>
          </p:cNvPr>
          <p:cNvSpPr/>
          <p:nvPr/>
        </p:nvSpPr>
        <p:spPr>
          <a:xfrm>
            <a:off x="6118961" y="2763884"/>
            <a:ext cx="1800000" cy="1196623"/>
          </a:xfrm>
          <a:prstGeom prst="round2SameRect">
            <a:avLst>
              <a:gd name="adj1" fmla="val 7991"/>
              <a:gd name="adj2" fmla="val 9552"/>
            </a:avLst>
          </a:prstGeom>
          <a:noFill/>
          <a:ln algn="in">
            <a:gradFill>
              <a:gsLst>
                <a:gs pos="30000">
                  <a:schemeClr val="accent1"/>
                </a:gs>
                <a:gs pos="71000">
                  <a:schemeClr val="accent1">
                    <a:lumMod val="75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65" name="文本框 164">
            <a:extLst>
              <a:ext uri="{FF2B5EF4-FFF2-40B4-BE49-F238E27FC236}">
                <a16:creationId xmlns:a16="http://schemas.microsoft.com/office/drawing/2014/main" id="{E9F40645-1C1B-411A-B39A-7BCE5DCBF009}"/>
              </a:ext>
            </a:extLst>
          </p:cNvPr>
          <p:cNvSpPr txBox="1"/>
          <p:nvPr/>
        </p:nvSpPr>
        <p:spPr>
          <a:xfrm>
            <a:off x="6551001" y="3028796"/>
            <a:ext cx="945576" cy="670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工作任务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工作职责</a:t>
            </a:r>
          </a:p>
        </p:txBody>
      </p:sp>
      <p:cxnSp>
        <p:nvCxnSpPr>
          <p:cNvPr id="241" name="直接箭头连接符 240">
            <a:extLst>
              <a:ext uri="{FF2B5EF4-FFF2-40B4-BE49-F238E27FC236}">
                <a16:creationId xmlns:a16="http://schemas.microsoft.com/office/drawing/2014/main" id="{3C24229D-02E7-4444-9EBC-B2EC9B3E85E9}"/>
              </a:ext>
            </a:extLst>
          </p:cNvPr>
          <p:cNvCxnSpPr>
            <a:cxnSpLocks/>
          </p:cNvCxnSpPr>
          <p:nvPr/>
        </p:nvCxnSpPr>
        <p:spPr>
          <a:xfrm flipV="1">
            <a:off x="7029983" y="5518339"/>
            <a:ext cx="0" cy="25200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  <a:headEnd type="oval" w="sm" len="sm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组合 241">
            <a:extLst>
              <a:ext uri="{FF2B5EF4-FFF2-40B4-BE49-F238E27FC236}">
                <a16:creationId xmlns:a16="http://schemas.microsoft.com/office/drawing/2014/main" id="{9D020C33-2C53-4470-9694-27A2F5465CC7}"/>
              </a:ext>
            </a:extLst>
          </p:cNvPr>
          <p:cNvGrpSpPr/>
          <p:nvPr/>
        </p:nvGrpSpPr>
        <p:grpSpPr>
          <a:xfrm>
            <a:off x="6129983" y="5861779"/>
            <a:ext cx="1800000" cy="450200"/>
            <a:chOff x="945441" y="4460170"/>
            <a:chExt cx="1800000" cy="450200"/>
          </a:xfrm>
        </p:grpSpPr>
        <p:sp>
          <p:nvSpPr>
            <p:cNvPr id="247" name="矩形: 圆顶角 246">
              <a:extLst>
                <a:ext uri="{FF2B5EF4-FFF2-40B4-BE49-F238E27FC236}">
                  <a16:creationId xmlns:a16="http://schemas.microsoft.com/office/drawing/2014/main" id="{AE16A1CC-FBA3-4F12-A993-603BE824A7A6}"/>
                </a:ext>
              </a:extLst>
            </p:cNvPr>
            <p:cNvSpPr/>
            <p:nvPr/>
          </p:nvSpPr>
          <p:spPr>
            <a:xfrm>
              <a:off x="945441" y="4460170"/>
              <a:ext cx="1800000" cy="450200"/>
            </a:xfrm>
            <a:prstGeom prst="round2SameRect">
              <a:avLst>
                <a:gd name="adj1" fmla="val 18753"/>
                <a:gd name="adj2" fmla="val 18618"/>
              </a:avLst>
            </a:prstGeom>
            <a:gradFill flip="none" rotWithShape="1">
              <a:gsLst>
                <a:gs pos="100000">
                  <a:schemeClr val="accent1"/>
                </a:gs>
                <a:gs pos="26000">
                  <a:schemeClr val="accent3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254000" dist="101600" dir="5400000" sx="90000" sy="90000" algn="t" rotWithShape="0">
                <a:schemeClr val="accent3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5000"/>
                </a:lnSpc>
              </a:pPr>
              <a:endParaRPr lang="zh-CN" altLang="en-US" sz="24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8" name="文本框 247">
              <a:extLst>
                <a:ext uri="{FF2B5EF4-FFF2-40B4-BE49-F238E27FC236}">
                  <a16:creationId xmlns:a16="http://schemas.microsoft.com/office/drawing/2014/main" id="{EB6FAF37-F7BC-4EB7-8FA6-0C746872A7C2}"/>
                </a:ext>
              </a:extLst>
            </p:cNvPr>
            <p:cNvSpPr txBox="1"/>
            <p:nvPr/>
          </p:nvSpPr>
          <p:spPr>
            <a:xfrm>
              <a:off x="1332480" y="4510382"/>
              <a:ext cx="1025922" cy="3497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7FB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OPPOSans R"/>
                  <a:sym typeface="Arial" panose="020B0604020202020204" pitchFamily="34" charset="0"/>
                </a:rPr>
                <a:t>工作规范</a:t>
              </a:r>
            </a:p>
          </p:txBody>
        </p:sp>
      </p:grpSp>
      <p:sp>
        <p:nvSpPr>
          <p:cNvPr id="244" name="矩形: 圆顶角 243">
            <a:extLst>
              <a:ext uri="{FF2B5EF4-FFF2-40B4-BE49-F238E27FC236}">
                <a16:creationId xmlns:a16="http://schemas.microsoft.com/office/drawing/2014/main" id="{9D06FCA0-E876-40F1-A5A5-FDBA64B4C857}"/>
              </a:ext>
            </a:extLst>
          </p:cNvPr>
          <p:cNvSpPr/>
          <p:nvPr/>
        </p:nvSpPr>
        <p:spPr>
          <a:xfrm>
            <a:off x="6122363" y="4241559"/>
            <a:ext cx="1800000" cy="1196623"/>
          </a:xfrm>
          <a:prstGeom prst="round2SameRect">
            <a:avLst>
              <a:gd name="adj1" fmla="val 7991"/>
              <a:gd name="adj2" fmla="val 9552"/>
            </a:avLst>
          </a:prstGeom>
          <a:noFill/>
          <a:ln algn="in">
            <a:gradFill>
              <a:gsLst>
                <a:gs pos="30000">
                  <a:schemeClr val="accent1"/>
                </a:gs>
                <a:gs pos="71000">
                  <a:schemeClr val="accent1">
                    <a:lumMod val="75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246" name="文本框 245">
            <a:extLst>
              <a:ext uri="{FF2B5EF4-FFF2-40B4-BE49-F238E27FC236}">
                <a16:creationId xmlns:a16="http://schemas.microsoft.com/office/drawing/2014/main" id="{0F6D9B85-2372-4BA5-B65F-2084A7C9D434}"/>
              </a:ext>
            </a:extLst>
          </p:cNvPr>
          <p:cNvSpPr txBox="1"/>
          <p:nvPr/>
        </p:nvSpPr>
        <p:spPr>
          <a:xfrm>
            <a:off x="6534509" y="4504586"/>
            <a:ext cx="945576" cy="670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技术条件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身体条件</a:t>
            </a:r>
          </a:p>
        </p:txBody>
      </p:sp>
      <p:cxnSp>
        <p:nvCxnSpPr>
          <p:cNvPr id="170" name="直接箭头连接符 169">
            <a:extLst>
              <a:ext uri="{FF2B5EF4-FFF2-40B4-BE49-F238E27FC236}">
                <a16:creationId xmlns:a16="http://schemas.microsoft.com/office/drawing/2014/main" id="{B5E5B90E-690F-48F5-8816-D07A9EE06C3C}"/>
              </a:ext>
            </a:extLst>
          </p:cNvPr>
          <p:cNvCxnSpPr>
            <a:cxnSpLocks/>
          </p:cNvCxnSpPr>
          <p:nvPr/>
        </p:nvCxnSpPr>
        <p:spPr>
          <a:xfrm>
            <a:off x="9751978" y="2222663"/>
            <a:ext cx="0" cy="39600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  <a:headEnd type="oval" w="sm" len="sm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矩形: 圆顶角 170">
            <a:extLst>
              <a:ext uri="{FF2B5EF4-FFF2-40B4-BE49-F238E27FC236}">
                <a16:creationId xmlns:a16="http://schemas.microsoft.com/office/drawing/2014/main" id="{D7FCB0A1-6ABF-49A3-8881-CBBAFA11B68D}"/>
              </a:ext>
            </a:extLst>
          </p:cNvPr>
          <p:cNvSpPr/>
          <p:nvPr/>
        </p:nvSpPr>
        <p:spPr>
          <a:xfrm>
            <a:off x="8838279" y="1623890"/>
            <a:ext cx="1800000" cy="450200"/>
          </a:xfrm>
          <a:prstGeom prst="round2SameRect">
            <a:avLst>
              <a:gd name="adj1" fmla="val 18753"/>
              <a:gd name="adj2" fmla="val 18618"/>
            </a:avLst>
          </a:prstGeom>
          <a:gradFill flip="none" rotWithShape="1">
            <a:gsLst>
              <a:gs pos="100000">
                <a:schemeClr val="accent1"/>
              </a:gs>
              <a:gs pos="26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54000" dist="101600" dir="5400000" sx="90000" sy="90000" algn="t" rotWithShape="0">
              <a:schemeClr val="accent3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2" name="文本框 171">
            <a:extLst>
              <a:ext uri="{FF2B5EF4-FFF2-40B4-BE49-F238E27FC236}">
                <a16:creationId xmlns:a16="http://schemas.microsoft.com/office/drawing/2014/main" id="{AB097AE1-3D4F-4EC6-A0D6-E408AE684AFA}"/>
              </a:ext>
            </a:extLst>
          </p:cNvPr>
          <p:cNvSpPr txBox="1"/>
          <p:nvPr/>
        </p:nvSpPr>
        <p:spPr>
          <a:xfrm>
            <a:off x="9174027" y="1679862"/>
            <a:ext cx="1128514" cy="349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7FB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R"/>
                <a:sym typeface="Arial" panose="020B0604020202020204" pitchFamily="34" charset="0"/>
              </a:rPr>
              <a:t>HRM</a:t>
            </a:r>
            <a:r>
              <a:rPr lang="zh-CN" altLang="en-US" sz="2000" dirty="0">
                <a:solidFill>
                  <a:srgbClr val="F7FB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POSans R"/>
                <a:sym typeface="Arial" panose="020B0604020202020204" pitchFamily="34" charset="0"/>
              </a:rPr>
              <a:t>职能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7FB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R"/>
              <a:sym typeface="Arial" panose="020B0604020202020204" pitchFamily="34" charset="0"/>
            </a:endParaRPr>
          </a:p>
        </p:txBody>
      </p:sp>
      <p:sp>
        <p:nvSpPr>
          <p:cNvPr id="176" name="矩形: 圆顶角 175">
            <a:extLst>
              <a:ext uri="{FF2B5EF4-FFF2-40B4-BE49-F238E27FC236}">
                <a16:creationId xmlns:a16="http://schemas.microsoft.com/office/drawing/2014/main" id="{60503F4B-9D3B-4FE2-BBC8-791EE25A8AD9}"/>
              </a:ext>
            </a:extLst>
          </p:cNvPr>
          <p:cNvSpPr/>
          <p:nvPr/>
        </p:nvSpPr>
        <p:spPr>
          <a:xfrm>
            <a:off x="8838279" y="2741076"/>
            <a:ext cx="1800000" cy="1719053"/>
          </a:xfrm>
          <a:prstGeom prst="round2SameRect">
            <a:avLst>
              <a:gd name="adj1" fmla="val 7991"/>
              <a:gd name="adj2" fmla="val 9552"/>
            </a:avLst>
          </a:prstGeom>
          <a:noFill/>
          <a:ln algn="in">
            <a:gradFill>
              <a:gsLst>
                <a:gs pos="30000">
                  <a:schemeClr val="accent1"/>
                </a:gs>
                <a:gs pos="71000">
                  <a:schemeClr val="accent1">
                    <a:lumMod val="75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77" name="文本框 176">
            <a:extLst>
              <a:ext uri="{FF2B5EF4-FFF2-40B4-BE49-F238E27FC236}">
                <a16:creationId xmlns:a16="http://schemas.microsoft.com/office/drawing/2014/main" id="{552570CB-45F3-4098-9077-2D2CC0A38312}"/>
              </a:ext>
            </a:extLst>
          </p:cNvPr>
          <p:cNvSpPr txBox="1"/>
          <p:nvPr/>
        </p:nvSpPr>
        <p:spPr>
          <a:xfrm>
            <a:off x="9151178" y="2919070"/>
            <a:ext cx="1174203" cy="1363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规划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招聘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培训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薪酬</a:t>
            </a:r>
          </a:p>
        </p:txBody>
      </p:sp>
      <p:grpSp>
        <p:nvGrpSpPr>
          <p:cNvPr id="249" name="组合 248">
            <a:extLst>
              <a:ext uri="{FF2B5EF4-FFF2-40B4-BE49-F238E27FC236}">
                <a16:creationId xmlns:a16="http://schemas.microsoft.com/office/drawing/2014/main" id="{87FE7DE3-BE7A-4AA2-8033-39D2293A539F}"/>
              </a:ext>
            </a:extLst>
          </p:cNvPr>
          <p:cNvGrpSpPr/>
          <p:nvPr/>
        </p:nvGrpSpPr>
        <p:grpSpPr>
          <a:xfrm>
            <a:off x="8851978" y="5859291"/>
            <a:ext cx="1800000" cy="450200"/>
            <a:chOff x="945441" y="4460170"/>
            <a:chExt cx="1800000" cy="450200"/>
          </a:xfrm>
        </p:grpSpPr>
        <p:sp>
          <p:nvSpPr>
            <p:cNvPr id="250" name="矩形: 圆顶角 249">
              <a:extLst>
                <a:ext uri="{FF2B5EF4-FFF2-40B4-BE49-F238E27FC236}">
                  <a16:creationId xmlns:a16="http://schemas.microsoft.com/office/drawing/2014/main" id="{73E7F074-47E2-4304-A9B9-31212EF0A4A3}"/>
                </a:ext>
              </a:extLst>
            </p:cNvPr>
            <p:cNvSpPr/>
            <p:nvPr/>
          </p:nvSpPr>
          <p:spPr>
            <a:xfrm>
              <a:off x="945441" y="4460170"/>
              <a:ext cx="1800000" cy="450200"/>
            </a:xfrm>
            <a:prstGeom prst="round2SameRect">
              <a:avLst>
                <a:gd name="adj1" fmla="val 18753"/>
                <a:gd name="adj2" fmla="val 18618"/>
              </a:avLst>
            </a:prstGeom>
            <a:gradFill flip="none" rotWithShape="1">
              <a:gsLst>
                <a:gs pos="100000">
                  <a:schemeClr val="accent1"/>
                </a:gs>
                <a:gs pos="26000">
                  <a:schemeClr val="accent3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254000" dist="101600" dir="5400000" sx="90000" sy="90000" algn="t" rotWithShape="0">
                <a:schemeClr val="accent3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5000"/>
                </a:lnSpc>
              </a:pPr>
              <a:endParaRPr lang="zh-CN" altLang="en-US" sz="24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1" name="文本框 250">
              <a:extLst>
                <a:ext uri="{FF2B5EF4-FFF2-40B4-BE49-F238E27FC236}">
                  <a16:creationId xmlns:a16="http://schemas.microsoft.com/office/drawing/2014/main" id="{ACD188AB-64C9-4585-A5E6-6AABAD92EA4E}"/>
                </a:ext>
              </a:extLst>
            </p:cNvPr>
            <p:cNvSpPr txBox="1"/>
            <p:nvPr/>
          </p:nvSpPr>
          <p:spPr>
            <a:xfrm>
              <a:off x="1332480" y="4510382"/>
              <a:ext cx="1025922" cy="3497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srgbClr val="F7FB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POSans R"/>
                  <a:sym typeface="Arial" panose="020B0604020202020204" pitchFamily="34" charset="0"/>
                </a:rPr>
                <a:t>其他管理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FB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R"/>
                <a:sym typeface="Arial" panose="020B0604020202020204" pitchFamily="34" charset="0"/>
              </a:endParaRPr>
            </a:p>
          </p:txBody>
        </p:sp>
      </p:grpSp>
      <p:grpSp>
        <p:nvGrpSpPr>
          <p:cNvPr id="276" name="组合 275">
            <a:extLst>
              <a:ext uri="{FF2B5EF4-FFF2-40B4-BE49-F238E27FC236}">
                <a16:creationId xmlns:a16="http://schemas.microsoft.com/office/drawing/2014/main" id="{27F1A5A9-96B8-485C-B963-81FB17DA259B}"/>
              </a:ext>
            </a:extLst>
          </p:cNvPr>
          <p:cNvGrpSpPr/>
          <p:nvPr/>
        </p:nvGrpSpPr>
        <p:grpSpPr>
          <a:xfrm rot="16200000">
            <a:off x="5369598" y="3964036"/>
            <a:ext cx="242673" cy="242673"/>
            <a:chOff x="953437" y="3267085"/>
            <a:chExt cx="914400" cy="914400"/>
          </a:xfrm>
          <a:gradFill>
            <a:gsLst>
              <a:gs pos="30000">
                <a:schemeClr val="accent2"/>
              </a:gs>
              <a:gs pos="71000">
                <a:schemeClr val="accent2">
                  <a:lumMod val="75000"/>
                </a:schemeClr>
              </a:gs>
            </a:gsLst>
            <a:lin ang="5400000" scaled="0"/>
          </a:gradFill>
        </p:grpSpPr>
        <p:sp>
          <p:nvSpPr>
            <p:cNvPr id="281" name="半闭框 280">
              <a:extLst>
                <a:ext uri="{FF2B5EF4-FFF2-40B4-BE49-F238E27FC236}">
                  <a16:creationId xmlns:a16="http://schemas.microsoft.com/office/drawing/2014/main" id="{8E5CC979-A97C-4D9D-BCAB-0F616F4B3E23}"/>
                </a:ext>
              </a:extLst>
            </p:cNvPr>
            <p:cNvSpPr/>
            <p:nvPr/>
          </p:nvSpPr>
          <p:spPr>
            <a:xfrm rot="13500000">
              <a:off x="953437" y="3267085"/>
              <a:ext cx="914400" cy="914400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82" name="半闭框 281">
              <a:extLst>
                <a:ext uri="{FF2B5EF4-FFF2-40B4-BE49-F238E27FC236}">
                  <a16:creationId xmlns:a16="http://schemas.microsoft.com/office/drawing/2014/main" id="{D55E1DC6-03BA-4FF2-B7CE-BE8DB3FF2813}"/>
                </a:ext>
              </a:extLst>
            </p:cNvPr>
            <p:cNvSpPr/>
            <p:nvPr/>
          </p:nvSpPr>
          <p:spPr>
            <a:xfrm rot="13500000">
              <a:off x="1114945" y="3361140"/>
              <a:ext cx="591384" cy="591384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83" name="半闭框 282">
              <a:extLst>
                <a:ext uri="{FF2B5EF4-FFF2-40B4-BE49-F238E27FC236}">
                  <a16:creationId xmlns:a16="http://schemas.microsoft.com/office/drawing/2014/main" id="{A23CCF8B-1E40-4DB5-8188-A136B084467D}"/>
                </a:ext>
              </a:extLst>
            </p:cNvPr>
            <p:cNvSpPr/>
            <p:nvPr/>
          </p:nvSpPr>
          <p:spPr>
            <a:xfrm rot="13500000">
              <a:off x="1233849" y="3346002"/>
              <a:ext cx="353576" cy="353576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7" name="组合 276">
            <a:extLst>
              <a:ext uri="{FF2B5EF4-FFF2-40B4-BE49-F238E27FC236}">
                <a16:creationId xmlns:a16="http://schemas.microsoft.com/office/drawing/2014/main" id="{503E26CC-7FCA-4E6D-B8BF-75F33E569D0E}"/>
              </a:ext>
            </a:extLst>
          </p:cNvPr>
          <p:cNvGrpSpPr/>
          <p:nvPr/>
        </p:nvGrpSpPr>
        <p:grpSpPr>
          <a:xfrm rot="16200000">
            <a:off x="5656586" y="3964036"/>
            <a:ext cx="242673" cy="242673"/>
            <a:chOff x="953437" y="3267085"/>
            <a:chExt cx="914400" cy="914400"/>
          </a:xfrm>
          <a:gradFill>
            <a:gsLst>
              <a:gs pos="30000">
                <a:schemeClr val="accent2"/>
              </a:gs>
              <a:gs pos="71000">
                <a:schemeClr val="accent2">
                  <a:lumMod val="75000"/>
                </a:schemeClr>
              </a:gs>
            </a:gsLst>
            <a:lin ang="5400000" scaled="0"/>
          </a:gradFill>
        </p:grpSpPr>
        <p:sp>
          <p:nvSpPr>
            <p:cNvPr id="278" name="半闭框 277">
              <a:extLst>
                <a:ext uri="{FF2B5EF4-FFF2-40B4-BE49-F238E27FC236}">
                  <a16:creationId xmlns:a16="http://schemas.microsoft.com/office/drawing/2014/main" id="{BB61B4E0-7C78-4AFF-AF20-0DE549943A8D}"/>
                </a:ext>
              </a:extLst>
            </p:cNvPr>
            <p:cNvSpPr/>
            <p:nvPr/>
          </p:nvSpPr>
          <p:spPr>
            <a:xfrm rot="13500000">
              <a:off x="953437" y="3267085"/>
              <a:ext cx="914400" cy="914400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79" name="半闭框 278">
              <a:extLst>
                <a:ext uri="{FF2B5EF4-FFF2-40B4-BE49-F238E27FC236}">
                  <a16:creationId xmlns:a16="http://schemas.microsoft.com/office/drawing/2014/main" id="{3EAC1F08-9F2A-4D3D-B978-B8E10B9B4D56}"/>
                </a:ext>
              </a:extLst>
            </p:cNvPr>
            <p:cNvSpPr/>
            <p:nvPr/>
          </p:nvSpPr>
          <p:spPr>
            <a:xfrm rot="13500000">
              <a:off x="1114945" y="3361140"/>
              <a:ext cx="591384" cy="591384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80" name="半闭框 279">
              <a:extLst>
                <a:ext uri="{FF2B5EF4-FFF2-40B4-BE49-F238E27FC236}">
                  <a16:creationId xmlns:a16="http://schemas.microsoft.com/office/drawing/2014/main" id="{A8C0499E-A6D7-4D19-8199-E0B4D5C30706}"/>
                </a:ext>
              </a:extLst>
            </p:cNvPr>
            <p:cNvSpPr/>
            <p:nvPr/>
          </p:nvSpPr>
          <p:spPr>
            <a:xfrm rot="13500000">
              <a:off x="1233849" y="3346002"/>
              <a:ext cx="353576" cy="353576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85" name="组合 284">
            <a:extLst>
              <a:ext uri="{FF2B5EF4-FFF2-40B4-BE49-F238E27FC236}">
                <a16:creationId xmlns:a16="http://schemas.microsoft.com/office/drawing/2014/main" id="{27122252-6266-43A5-95A7-A4BFBC8AC873}"/>
              </a:ext>
            </a:extLst>
          </p:cNvPr>
          <p:cNvGrpSpPr/>
          <p:nvPr/>
        </p:nvGrpSpPr>
        <p:grpSpPr>
          <a:xfrm rot="16200000">
            <a:off x="2636265" y="3964036"/>
            <a:ext cx="242673" cy="242673"/>
            <a:chOff x="953437" y="3267085"/>
            <a:chExt cx="914400" cy="914400"/>
          </a:xfrm>
          <a:gradFill>
            <a:gsLst>
              <a:gs pos="30000">
                <a:schemeClr val="accent2"/>
              </a:gs>
              <a:gs pos="71000">
                <a:schemeClr val="accent2">
                  <a:lumMod val="75000"/>
                </a:schemeClr>
              </a:gs>
            </a:gsLst>
            <a:lin ang="5400000" scaled="0"/>
          </a:gradFill>
        </p:grpSpPr>
        <p:sp>
          <p:nvSpPr>
            <p:cNvPr id="290" name="半闭框 289">
              <a:extLst>
                <a:ext uri="{FF2B5EF4-FFF2-40B4-BE49-F238E27FC236}">
                  <a16:creationId xmlns:a16="http://schemas.microsoft.com/office/drawing/2014/main" id="{31BDC045-C5E5-4988-BDE9-54C4A8AB2FCF}"/>
                </a:ext>
              </a:extLst>
            </p:cNvPr>
            <p:cNvSpPr/>
            <p:nvPr/>
          </p:nvSpPr>
          <p:spPr>
            <a:xfrm rot="13500000">
              <a:off x="953437" y="3267085"/>
              <a:ext cx="914400" cy="914400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91" name="半闭框 290">
              <a:extLst>
                <a:ext uri="{FF2B5EF4-FFF2-40B4-BE49-F238E27FC236}">
                  <a16:creationId xmlns:a16="http://schemas.microsoft.com/office/drawing/2014/main" id="{3A6CD686-878E-49CD-A9A2-4BCC6AE9C2A5}"/>
                </a:ext>
              </a:extLst>
            </p:cNvPr>
            <p:cNvSpPr/>
            <p:nvPr/>
          </p:nvSpPr>
          <p:spPr>
            <a:xfrm rot="13500000">
              <a:off x="1114945" y="3361140"/>
              <a:ext cx="591384" cy="591384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92" name="半闭框 291">
              <a:extLst>
                <a:ext uri="{FF2B5EF4-FFF2-40B4-BE49-F238E27FC236}">
                  <a16:creationId xmlns:a16="http://schemas.microsoft.com/office/drawing/2014/main" id="{AACBCF54-2F92-465F-9083-CF4650EEBAEF}"/>
                </a:ext>
              </a:extLst>
            </p:cNvPr>
            <p:cNvSpPr/>
            <p:nvPr/>
          </p:nvSpPr>
          <p:spPr>
            <a:xfrm rot="13500000">
              <a:off x="1233849" y="3346002"/>
              <a:ext cx="353576" cy="353576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86" name="组合 285">
            <a:extLst>
              <a:ext uri="{FF2B5EF4-FFF2-40B4-BE49-F238E27FC236}">
                <a16:creationId xmlns:a16="http://schemas.microsoft.com/office/drawing/2014/main" id="{BDE621DB-D383-4B3A-BD4F-6AFB842D6E71}"/>
              </a:ext>
            </a:extLst>
          </p:cNvPr>
          <p:cNvGrpSpPr/>
          <p:nvPr/>
        </p:nvGrpSpPr>
        <p:grpSpPr>
          <a:xfrm rot="16200000">
            <a:off x="2923253" y="3964036"/>
            <a:ext cx="242673" cy="242673"/>
            <a:chOff x="953437" y="3267085"/>
            <a:chExt cx="914400" cy="914400"/>
          </a:xfrm>
          <a:gradFill>
            <a:gsLst>
              <a:gs pos="30000">
                <a:schemeClr val="accent2"/>
              </a:gs>
              <a:gs pos="71000">
                <a:schemeClr val="accent2">
                  <a:lumMod val="75000"/>
                </a:schemeClr>
              </a:gs>
            </a:gsLst>
            <a:lin ang="5400000" scaled="0"/>
          </a:gradFill>
        </p:grpSpPr>
        <p:sp>
          <p:nvSpPr>
            <p:cNvPr id="287" name="半闭框 286">
              <a:extLst>
                <a:ext uri="{FF2B5EF4-FFF2-40B4-BE49-F238E27FC236}">
                  <a16:creationId xmlns:a16="http://schemas.microsoft.com/office/drawing/2014/main" id="{38B9FB11-70F7-4269-8057-2D51CA1978F5}"/>
                </a:ext>
              </a:extLst>
            </p:cNvPr>
            <p:cNvSpPr/>
            <p:nvPr/>
          </p:nvSpPr>
          <p:spPr>
            <a:xfrm rot="13500000">
              <a:off x="953437" y="3267085"/>
              <a:ext cx="914400" cy="914400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88" name="半闭框 287">
              <a:extLst>
                <a:ext uri="{FF2B5EF4-FFF2-40B4-BE49-F238E27FC236}">
                  <a16:creationId xmlns:a16="http://schemas.microsoft.com/office/drawing/2014/main" id="{E63B7817-9C7E-4C64-9FF4-6A2FBF75D838}"/>
                </a:ext>
              </a:extLst>
            </p:cNvPr>
            <p:cNvSpPr/>
            <p:nvPr/>
          </p:nvSpPr>
          <p:spPr>
            <a:xfrm rot="13500000">
              <a:off x="1114945" y="3361140"/>
              <a:ext cx="591384" cy="591384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89" name="半闭框 288">
              <a:extLst>
                <a:ext uri="{FF2B5EF4-FFF2-40B4-BE49-F238E27FC236}">
                  <a16:creationId xmlns:a16="http://schemas.microsoft.com/office/drawing/2014/main" id="{94DB9588-DD51-4F56-9DCD-9E69789F38B2}"/>
                </a:ext>
              </a:extLst>
            </p:cNvPr>
            <p:cNvSpPr/>
            <p:nvPr/>
          </p:nvSpPr>
          <p:spPr>
            <a:xfrm rot="13500000">
              <a:off x="1233849" y="3346002"/>
              <a:ext cx="353576" cy="353576"/>
            </a:xfrm>
            <a:prstGeom prst="halfFrame">
              <a:avLst>
                <a:gd name="adj1" fmla="val 8879"/>
                <a:gd name="adj2" fmla="val 82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343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7D6D967-2DA3-4477-A96F-0789CCA53F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49275"/>
            <a:ext cx="6025515" cy="487363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工作分析流程及在管理中的作用</a:t>
            </a:r>
          </a:p>
          <a:p>
            <a:pPr>
              <a:lnSpc>
                <a:spcPct val="125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A8A985-6301-49B9-B120-B4F2F1C90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13096"/>
            <a:ext cx="5710232" cy="265539"/>
          </a:xfrm>
        </p:spPr>
        <p:txBody>
          <a:bodyPr/>
          <a:lstStyle/>
          <a:p>
            <a:pPr algn="dist">
              <a:lnSpc>
                <a:spcPct val="125000"/>
              </a:lnSpc>
            </a:pPr>
            <a:r>
              <a:rPr lang="en-US" altLang="zh-CN" i="0" dirty="0">
                <a:solidFill>
                  <a:srgbClr val="434343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 Job Analysis Process And Its Role In Management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Freeform 1">
            <a:extLst>
              <a:ext uri="{FF2B5EF4-FFF2-40B4-BE49-F238E27FC236}">
                <a16:creationId xmlns:a16="http://schemas.microsoft.com/office/drawing/2014/main" id="{10DD65E9-D5F9-42A9-BE2E-D05A3F00B971}"/>
              </a:ext>
            </a:extLst>
          </p:cNvPr>
          <p:cNvSpPr/>
          <p:nvPr/>
        </p:nvSpPr>
        <p:spPr>
          <a:xfrm flipV="1">
            <a:off x="4531969" y="4123091"/>
            <a:ext cx="6106161" cy="766588"/>
          </a:xfrm>
          <a:custGeom>
            <a:avLst/>
            <a:gdLst/>
            <a:ahLst/>
            <a:cxnLst/>
            <a:rect l="0" t="0" r="0" b="0"/>
            <a:pathLst>
              <a:path w="5596468" h="865004">
                <a:moveTo>
                  <a:pt x="0" y="865003"/>
                </a:moveTo>
                <a:lnTo>
                  <a:pt x="0" y="180000"/>
                </a:lnTo>
                <a:cubicBezTo>
                  <a:pt x="0" y="80640"/>
                  <a:pt x="80640" y="0"/>
                  <a:pt x="180000" y="0"/>
                </a:cubicBezTo>
                <a:lnTo>
                  <a:pt x="5416467" y="0"/>
                </a:lnTo>
                <a:cubicBezTo>
                  <a:pt x="5515827" y="0"/>
                  <a:pt x="5596467" y="80640"/>
                  <a:pt x="5596467" y="180000"/>
                </a:cubicBezTo>
                <a:lnTo>
                  <a:pt x="5596467" y="865003"/>
                </a:lnTo>
              </a:path>
            </a:pathLst>
          </a:custGeom>
          <a:noFill/>
          <a:ln w="53975">
            <a:gradFill flip="none" rotWithShape="1"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A1D7A7E0-3B4C-47EF-9100-C7DCE9DA42EC}"/>
              </a:ext>
            </a:extLst>
          </p:cNvPr>
          <p:cNvSpPr/>
          <p:nvPr/>
        </p:nvSpPr>
        <p:spPr>
          <a:xfrm>
            <a:off x="3703816" y="1561887"/>
            <a:ext cx="1662182" cy="1662182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A64EB5A-8650-458A-9C62-692EDE28B545}"/>
              </a:ext>
            </a:extLst>
          </p:cNvPr>
          <p:cNvSpPr txBox="1"/>
          <p:nvPr/>
        </p:nvSpPr>
        <p:spPr>
          <a:xfrm>
            <a:off x="3742131" y="2162518"/>
            <a:ext cx="1623867" cy="419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相关信息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ABF131B-B644-4918-BC2C-FE280901B294}"/>
              </a:ext>
            </a:extLst>
          </p:cNvPr>
          <p:cNvSpPr txBox="1"/>
          <p:nvPr/>
        </p:nvSpPr>
        <p:spPr>
          <a:xfrm>
            <a:off x="3670084" y="3264391"/>
            <a:ext cx="1729646" cy="6729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工作目的、职责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任务、行为事件</a:t>
            </a:r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7AC81223-9B4D-4E75-947B-F280E729D992}"/>
              </a:ext>
            </a:extLst>
          </p:cNvPr>
          <p:cNvCxnSpPr>
            <a:cxnSpLocks/>
          </p:cNvCxnSpPr>
          <p:nvPr/>
        </p:nvCxnSpPr>
        <p:spPr>
          <a:xfrm>
            <a:off x="5532645" y="2431078"/>
            <a:ext cx="952584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E04399FB-AE42-44D8-AF70-FE95DC234E52}"/>
              </a:ext>
            </a:extLst>
          </p:cNvPr>
          <p:cNvSpPr txBox="1"/>
          <p:nvPr/>
        </p:nvSpPr>
        <p:spPr>
          <a:xfrm>
            <a:off x="5489360" y="2139597"/>
            <a:ext cx="916197" cy="2792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</a:lstStyle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转化成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35BC2DA1-A798-4625-8433-8FFF50C1F22F}"/>
              </a:ext>
            </a:extLst>
          </p:cNvPr>
          <p:cNvSpPr/>
          <p:nvPr/>
        </p:nvSpPr>
        <p:spPr>
          <a:xfrm>
            <a:off x="6622145" y="1561887"/>
            <a:ext cx="1662182" cy="1662182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FD67869-071E-4183-889B-969DE06EB47A}"/>
              </a:ext>
            </a:extLst>
          </p:cNvPr>
          <p:cNvSpPr txBox="1"/>
          <p:nvPr/>
        </p:nvSpPr>
        <p:spPr>
          <a:xfrm>
            <a:off x="6629980" y="2162518"/>
            <a:ext cx="1623867" cy="419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人员素质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8E96130D-F5F4-472F-A7F4-6A40651DD859}"/>
              </a:ext>
            </a:extLst>
          </p:cNvPr>
          <p:cNvSpPr txBox="1"/>
          <p:nvPr/>
        </p:nvSpPr>
        <p:spPr>
          <a:xfrm>
            <a:off x="6588413" y="3264391"/>
            <a:ext cx="1729646" cy="6729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知识技能能力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个性特征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6EE684E3-0417-404C-849E-856A39D0A6B3}"/>
              </a:ext>
            </a:extLst>
          </p:cNvPr>
          <p:cNvSpPr/>
          <p:nvPr/>
        </p:nvSpPr>
        <p:spPr>
          <a:xfrm>
            <a:off x="9684360" y="1561887"/>
            <a:ext cx="1662182" cy="1662182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CE8B612B-9E4C-4A22-A8B8-06C75A479949}"/>
              </a:ext>
            </a:extLst>
          </p:cNvPr>
          <p:cNvSpPr txBox="1"/>
          <p:nvPr/>
        </p:nvSpPr>
        <p:spPr>
          <a:xfrm>
            <a:off x="9722675" y="2162518"/>
            <a:ext cx="1623867" cy="419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选拔工具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47D4497-FD4A-4B64-9FFB-71C62BAE404F}"/>
              </a:ext>
            </a:extLst>
          </p:cNvPr>
          <p:cNvSpPr txBox="1"/>
          <p:nvPr/>
        </p:nvSpPr>
        <p:spPr>
          <a:xfrm>
            <a:off x="9550071" y="3266439"/>
            <a:ext cx="1969073" cy="6729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测试、面试、技能考试、背景分析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962B1B6-D131-4AB1-BC60-5AD23CB35198}"/>
              </a:ext>
            </a:extLst>
          </p:cNvPr>
          <p:cNvSpPr txBox="1"/>
          <p:nvPr/>
        </p:nvSpPr>
        <p:spPr>
          <a:xfrm>
            <a:off x="5094700" y="4578911"/>
            <a:ext cx="1107996" cy="2792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</a:lstStyle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转化成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BDBE7235-B96F-44C2-A080-4189568F4583}"/>
              </a:ext>
            </a:extLst>
          </p:cNvPr>
          <p:cNvSpPr txBox="1"/>
          <p:nvPr/>
        </p:nvSpPr>
        <p:spPr>
          <a:xfrm>
            <a:off x="8938284" y="4578911"/>
            <a:ext cx="1107996" cy="2792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</a:lstStyle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验证有效性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B3B914F9-D0B7-443B-B5A4-99956199FBE0}"/>
              </a:ext>
            </a:extLst>
          </p:cNvPr>
          <p:cNvGrpSpPr/>
          <p:nvPr/>
        </p:nvGrpSpPr>
        <p:grpSpPr>
          <a:xfrm>
            <a:off x="6457363" y="3933968"/>
            <a:ext cx="1990266" cy="1662182"/>
            <a:chOff x="3946160" y="5132157"/>
            <a:chExt cx="1990266" cy="1662182"/>
          </a:xfrm>
        </p:grpSpPr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5A8CB2CD-20BB-4027-A00F-4D1FB57B9226}"/>
                </a:ext>
              </a:extLst>
            </p:cNvPr>
            <p:cNvSpPr/>
            <p:nvPr/>
          </p:nvSpPr>
          <p:spPr>
            <a:xfrm>
              <a:off x="4110202" y="5132157"/>
              <a:ext cx="1662182" cy="166218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90000"/>
                    <a:lumOff val="10000"/>
                  </a:schemeClr>
                </a:gs>
                <a:gs pos="74000">
                  <a:schemeClr val="accent1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457200" dist="622300" dir="5400000" sx="72000" sy="72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AB85D6BC-DE1F-4995-9A9C-021B85AD5DA7}"/>
                </a:ext>
              </a:extLst>
            </p:cNvPr>
            <p:cNvSpPr txBox="1"/>
            <p:nvPr/>
          </p:nvSpPr>
          <p:spPr>
            <a:xfrm>
              <a:off x="3946160" y="5522551"/>
              <a:ext cx="1990266" cy="8813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lvl1pPr marL="228600" indent="-228600" defTabSz="4572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2400"/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ctr">
                <a:lnSpc>
                  <a:spcPct val="125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关键绩效</a:t>
              </a:r>
              <a:endPara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>
                <a:lnSpc>
                  <a:spcPct val="125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指标</a:t>
              </a: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598E3221-5B87-4501-87AA-2C26FEA0EC40}"/>
              </a:ext>
            </a:extLst>
          </p:cNvPr>
          <p:cNvSpPr txBox="1"/>
          <p:nvPr/>
        </p:nvSpPr>
        <p:spPr>
          <a:xfrm>
            <a:off x="6588413" y="5635784"/>
            <a:ext cx="1729646" cy="6729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绩效评估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绩效改进和提高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35B85129-7573-4604-8FB2-1E2FA21AA30F}"/>
              </a:ext>
            </a:extLst>
          </p:cNvPr>
          <p:cNvSpPr/>
          <p:nvPr/>
        </p:nvSpPr>
        <p:spPr>
          <a:xfrm>
            <a:off x="825138" y="1561887"/>
            <a:ext cx="1662182" cy="1662182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E0C39E1-41DB-4951-9575-E600E0A38A9E}"/>
              </a:ext>
            </a:extLst>
          </p:cNvPr>
          <p:cNvSpPr txBox="1"/>
          <p:nvPr/>
        </p:nvSpPr>
        <p:spPr>
          <a:xfrm>
            <a:off x="863453" y="2162518"/>
            <a:ext cx="1623867" cy="419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工作分析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1FB926B-DEB6-4974-9B07-63B3550147B1}"/>
              </a:ext>
            </a:extLst>
          </p:cNvPr>
          <p:cNvSpPr txBox="1"/>
          <p:nvPr/>
        </p:nvSpPr>
        <p:spPr>
          <a:xfrm>
            <a:off x="791406" y="3264391"/>
            <a:ext cx="1729646" cy="6729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收集工作相关信息的系统性过程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5D76CB36-83E6-4A0B-95E9-0A23413D3A66}"/>
              </a:ext>
            </a:extLst>
          </p:cNvPr>
          <p:cNvCxnSpPr>
            <a:cxnSpLocks/>
          </p:cNvCxnSpPr>
          <p:nvPr/>
        </p:nvCxnSpPr>
        <p:spPr>
          <a:xfrm>
            <a:off x="2652845" y="2431078"/>
            <a:ext cx="927856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671C5044-6733-4818-8CCE-510D4BC52ADA}"/>
              </a:ext>
            </a:extLst>
          </p:cNvPr>
          <p:cNvSpPr txBox="1"/>
          <p:nvPr/>
        </p:nvSpPr>
        <p:spPr>
          <a:xfrm>
            <a:off x="2610683" y="2139597"/>
            <a:ext cx="892414" cy="2792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</a:lstStyle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产生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EBDF5B20-FFBD-49C3-9BB2-2888E8F31DEC}"/>
              </a:ext>
            </a:extLst>
          </p:cNvPr>
          <p:cNvCxnSpPr>
            <a:cxnSpLocks/>
          </p:cNvCxnSpPr>
          <p:nvPr/>
        </p:nvCxnSpPr>
        <p:spPr>
          <a:xfrm>
            <a:off x="8538289" y="2431078"/>
            <a:ext cx="952584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0A7F88BE-F50D-4A8C-A062-95540C852913}"/>
              </a:ext>
            </a:extLst>
          </p:cNvPr>
          <p:cNvSpPr txBox="1"/>
          <p:nvPr/>
        </p:nvSpPr>
        <p:spPr>
          <a:xfrm>
            <a:off x="8495004" y="2139597"/>
            <a:ext cx="916197" cy="2792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</a:lstStyle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转化成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751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6A87BB6D-4F41-4658-90E1-3599CD08C660}"/>
              </a:ext>
            </a:extLst>
          </p:cNvPr>
          <p:cNvSpPr/>
          <p:nvPr/>
        </p:nvSpPr>
        <p:spPr>
          <a:xfrm>
            <a:off x="3592769" y="4968678"/>
            <a:ext cx="5006464" cy="1889322"/>
          </a:xfrm>
          <a:custGeom>
            <a:avLst/>
            <a:gdLst>
              <a:gd name="connsiteX0" fmla="*/ 2503232 w 5006464"/>
              <a:gd name="connsiteY0" fmla="*/ 0 h 1889322"/>
              <a:gd name="connsiteX1" fmla="*/ 4991344 w 5006464"/>
              <a:gd name="connsiteY1" fmla="*/ 1830517 h 1889322"/>
              <a:gd name="connsiteX2" fmla="*/ 5006464 w 5006464"/>
              <a:gd name="connsiteY2" fmla="*/ 1889322 h 1889322"/>
              <a:gd name="connsiteX3" fmla="*/ 0 w 5006464"/>
              <a:gd name="connsiteY3" fmla="*/ 1889322 h 1889322"/>
              <a:gd name="connsiteX4" fmla="*/ 15121 w 5006464"/>
              <a:gd name="connsiteY4" fmla="*/ 1830517 h 1889322"/>
              <a:gd name="connsiteX5" fmla="*/ 2503232 w 5006464"/>
              <a:gd name="connsiteY5" fmla="*/ 0 h 188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6464" h="1889322">
                <a:moveTo>
                  <a:pt x="2503232" y="0"/>
                </a:moveTo>
                <a:cubicBezTo>
                  <a:pt x="3672284" y="0"/>
                  <a:pt x="4661491" y="770009"/>
                  <a:pt x="4991344" y="1830517"/>
                </a:cubicBezTo>
                <a:lnTo>
                  <a:pt x="5006464" y="1889322"/>
                </a:lnTo>
                <a:lnTo>
                  <a:pt x="0" y="1889322"/>
                </a:lnTo>
                <a:lnTo>
                  <a:pt x="15121" y="1830517"/>
                </a:lnTo>
                <a:cubicBezTo>
                  <a:pt x="344974" y="770009"/>
                  <a:pt x="1334181" y="0"/>
                  <a:pt x="250323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7A9E7B87-CFAE-4C69-BC68-670677159452}"/>
              </a:ext>
            </a:extLst>
          </p:cNvPr>
          <p:cNvSpPr/>
          <p:nvPr/>
        </p:nvSpPr>
        <p:spPr>
          <a:xfrm>
            <a:off x="2591562" y="3997684"/>
            <a:ext cx="7008878" cy="2860317"/>
          </a:xfrm>
          <a:custGeom>
            <a:avLst/>
            <a:gdLst>
              <a:gd name="connsiteX0" fmla="*/ 3504439 w 7008878"/>
              <a:gd name="connsiteY0" fmla="*/ 0 h 2860317"/>
              <a:gd name="connsiteX1" fmla="*/ 7008017 w 7008878"/>
              <a:gd name="connsiteY1" fmla="*/ 2855494 h 2860317"/>
              <a:gd name="connsiteX2" fmla="*/ 7008878 w 7008878"/>
              <a:gd name="connsiteY2" fmla="*/ 2860317 h 2860317"/>
              <a:gd name="connsiteX3" fmla="*/ 0 w 7008878"/>
              <a:gd name="connsiteY3" fmla="*/ 2860317 h 2860317"/>
              <a:gd name="connsiteX4" fmla="*/ 862 w 7008878"/>
              <a:gd name="connsiteY4" fmla="*/ 2855494 h 2860317"/>
              <a:gd name="connsiteX5" fmla="*/ 3504439 w 7008878"/>
              <a:gd name="connsiteY5" fmla="*/ 0 h 286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8878" h="2860317">
                <a:moveTo>
                  <a:pt x="3504439" y="0"/>
                </a:moveTo>
                <a:cubicBezTo>
                  <a:pt x="5232652" y="0"/>
                  <a:pt x="6674546" y="1225867"/>
                  <a:pt x="7008017" y="2855494"/>
                </a:cubicBezTo>
                <a:lnTo>
                  <a:pt x="7008878" y="2860317"/>
                </a:lnTo>
                <a:lnTo>
                  <a:pt x="0" y="2860317"/>
                </a:lnTo>
                <a:lnTo>
                  <a:pt x="862" y="2855494"/>
                </a:lnTo>
                <a:cubicBezTo>
                  <a:pt x="334332" y="1225867"/>
                  <a:pt x="1776227" y="0"/>
                  <a:pt x="350443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6DE00065-6033-4EA5-A0BB-3B6981806682}"/>
              </a:ext>
            </a:extLst>
          </p:cNvPr>
          <p:cNvSpPr/>
          <p:nvPr/>
        </p:nvSpPr>
        <p:spPr>
          <a:xfrm>
            <a:off x="1155882" y="2581914"/>
            <a:ext cx="9880238" cy="4276086"/>
          </a:xfrm>
          <a:custGeom>
            <a:avLst/>
            <a:gdLst>
              <a:gd name="connsiteX0" fmla="*/ 4940119 w 9880238"/>
              <a:gd name="connsiteY0" fmla="*/ 0 h 4276086"/>
              <a:gd name="connsiteX1" fmla="*/ 9874606 w 9880238"/>
              <a:gd name="connsiteY1" fmla="*/ 4231765 h 4276086"/>
              <a:gd name="connsiteX2" fmla="*/ 9880238 w 9880238"/>
              <a:gd name="connsiteY2" fmla="*/ 4276086 h 4276086"/>
              <a:gd name="connsiteX3" fmla="*/ 0 w 9880238"/>
              <a:gd name="connsiteY3" fmla="*/ 4276086 h 4276086"/>
              <a:gd name="connsiteX4" fmla="*/ 5632 w 9880238"/>
              <a:gd name="connsiteY4" fmla="*/ 4231765 h 4276086"/>
              <a:gd name="connsiteX5" fmla="*/ 4940119 w 9880238"/>
              <a:gd name="connsiteY5" fmla="*/ 0 h 4276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80238" h="4276086">
                <a:moveTo>
                  <a:pt x="4940119" y="0"/>
                </a:moveTo>
                <a:cubicBezTo>
                  <a:pt x="7438658" y="0"/>
                  <a:pt x="9508475" y="1835576"/>
                  <a:pt x="9874606" y="4231765"/>
                </a:cubicBezTo>
                <a:lnTo>
                  <a:pt x="9880238" y="4276086"/>
                </a:lnTo>
                <a:lnTo>
                  <a:pt x="0" y="4276086"/>
                </a:lnTo>
                <a:lnTo>
                  <a:pt x="5632" y="4231765"/>
                </a:lnTo>
                <a:cubicBezTo>
                  <a:pt x="371763" y="1835576"/>
                  <a:pt x="2441580" y="0"/>
                  <a:pt x="4940119" y="0"/>
                </a:cubicBezTo>
                <a:close/>
              </a:path>
            </a:pathLst>
          </a:custGeom>
          <a:noFill/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46527CB-FA0B-4556-8F8C-1D7528162D6B}"/>
              </a:ext>
            </a:extLst>
          </p:cNvPr>
          <p:cNvSpPr/>
          <p:nvPr/>
        </p:nvSpPr>
        <p:spPr>
          <a:xfrm>
            <a:off x="9673864" y="4387262"/>
            <a:ext cx="1362254" cy="1362252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1000">
                <a:schemeClr val="accent1"/>
              </a:gs>
            </a:gsLst>
            <a:lin ang="2700000" scaled="1"/>
          </a:gradFill>
          <a:ln>
            <a:noFill/>
          </a:ln>
          <a:effectLst>
            <a:outerShdw blurRad="1270000" dist="850900" dir="8100000" sx="75000" sy="7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4CFD13F-DEF4-497F-B9DD-51ECD9F0E24E}"/>
              </a:ext>
            </a:extLst>
          </p:cNvPr>
          <p:cNvSpPr/>
          <p:nvPr/>
        </p:nvSpPr>
        <p:spPr>
          <a:xfrm>
            <a:off x="1103994" y="4387262"/>
            <a:ext cx="1362254" cy="1362252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1000">
                <a:schemeClr val="accent1"/>
              </a:gs>
            </a:gsLst>
            <a:lin ang="2700000" scaled="1"/>
          </a:gradFill>
          <a:ln>
            <a:noFill/>
          </a:ln>
          <a:effectLst>
            <a:outerShdw blurRad="1270000" dist="850900" dir="8100000" sx="75000" sy="7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7A34A63-F762-4889-B82E-E6F11D77B281}"/>
              </a:ext>
            </a:extLst>
          </p:cNvPr>
          <p:cNvSpPr/>
          <p:nvPr/>
        </p:nvSpPr>
        <p:spPr>
          <a:xfrm>
            <a:off x="2940239" y="2576363"/>
            <a:ext cx="1362254" cy="1362252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1000">
                <a:schemeClr val="accent1"/>
              </a:gs>
            </a:gsLst>
            <a:lin ang="2700000" scaled="1"/>
          </a:gradFill>
          <a:ln>
            <a:noFill/>
          </a:ln>
          <a:effectLst>
            <a:outerShdw blurRad="1270000" dist="850900" dir="8100000" sx="75000" sy="7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D7228C0-C222-4DED-935D-12A16AB73572}"/>
              </a:ext>
            </a:extLst>
          </p:cNvPr>
          <p:cNvSpPr/>
          <p:nvPr/>
        </p:nvSpPr>
        <p:spPr>
          <a:xfrm>
            <a:off x="7918106" y="2576363"/>
            <a:ext cx="1362254" cy="1362252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1000">
                <a:schemeClr val="accent1"/>
              </a:gs>
            </a:gsLst>
            <a:lin ang="2700000" scaled="1"/>
          </a:gradFill>
          <a:ln>
            <a:noFill/>
          </a:ln>
          <a:effectLst>
            <a:outerShdw blurRad="1270000" dist="850900" dir="8100000" sx="75000" sy="7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FDE3D14-0598-4517-8522-72465F626EB1}"/>
              </a:ext>
            </a:extLst>
          </p:cNvPr>
          <p:cNvSpPr/>
          <p:nvPr/>
        </p:nvSpPr>
        <p:spPr>
          <a:xfrm>
            <a:off x="5420668" y="1913668"/>
            <a:ext cx="1362254" cy="1362252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1000">
                <a:schemeClr val="accent1"/>
              </a:gs>
            </a:gsLst>
            <a:lin ang="2700000" scaled="1"/>
          </a:gradFill>
          <a:ln>
            <a:noFill/>
          </a:ln>
          <a:effectLst>
            <a:outerShdw blurRad="1270000" dist="850900" dir="8100000" sx="75000" sy="7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D9780BC8-AA5F-4E46-A23C-1C52DE5581EE}"/>
              </a:ext>
            </a:extLst>
          </p:cNvPr>
          <p:cNvSpPr/>
          <p:nvPr/>
        </p:nvSpPr>
        <p:spPr>
          <a:xfrm>
            <a:off x="3920376" y="5282630"/>
            <a:ext cx="4351251" cy="1575370"/>
          </a:xfrm>
          <a:custGeom>
            <a:avLst/>
            <a:gdLst>
              <a:gd name="connsiteX0" fmla="*/ 2175625 w 4351251"/>
              <a:gd name="connsiteY0" fmla="*/ 0 h 1575370"/>
              <a:gd name="connsiteX1" fmla="*/ 4286849 w 4351251"/>
              <a:gd name="connsiteY1" fmla="*/ 1399411 h 1575370"/>
              <a:gd name="connsiteX2" fmla="*/ 4351251 w 4351251"/>
              <a:gd name="connsiteY2" fmla="*/ 1575370 h 1575370"/>
              <a:gd name="connsiteX3" fmla="*/ 0 w 4351251"/>
              <a:gd name="connsiteY3" fmla="*/ 1575370 h 1575370"/>
              <a:gd name="connsiteX4" fmla="*/ 64402 w 4351251"/>
              <a:gd name="connsiteY4" fmla="*/ 1399411 h 1575370"/>
              <a:gd name="connsiteX5" fmla="*/ 2175625 w 4351251"/>
              <a:gd name="connsiteY5" fmla="*/ 0 h 157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251" h="1575370">
                <a:moveTo>
                  <a:pt x="2175625" y="0"/>
                </a:moveTo>
                <a:cubicBezTo>
                  <a:pt x="3124706" y="0"/>
                  <a:pt x="3939013" y="577036"/>
                  <a:pt x="4286849" y="1399411"/>
                </a:cubicBezTo>
                <a:lnTo>
                  <a:pt x="4351251" y="1575370"/>
                </a:lnTo>
                <a:lnTo>
                  <a:pt x="0" y="1575370"/>
                </a:lnTo>
                <a:lnTo>
                  <a:pt x="64402" y="1399411"/>
                </a:lnTo>
                <a:cubicBezTo>
                  <a:pt x="412238" y="577036"/>
                  <a:pt x="1226545" y="0"/>
                  <a:pt x="2175625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75000"/>
                </a:schemeClr>
              </a:gs>
              <a:gs pos="1000">
                <a:schemeClr val="accent1"/>
              </a:gs>
            </a:gsLst>
            <a:lin ang="2700000" scaled="1"/>
          </a:gradFill>
          <a:ln>
            <a:noFill/>
          </a:ln>
          <a:effectLst>
            <a:outerShdw blurRad="1270000" dist="850900" dir="8100000" sx="75000" sy="7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文本占位符 55">
            <a:extLst>
              <a:ext uri="{FF2B5EF4-FFF2-40B4-BE49-F238E27FC236}">
                <a16:creationId xmlns:a16="http://schemas.microsoft.com/office/drawing/2014/main" id="{D63D24B1-A883-405A-BFD8-18F09114BF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工作分析的原则</a:t>
            </a:r>
          </a:p>
        </p:txBody>
      </p:sp>
      <p:sp>
        <p:nvSpPr>
          <p:cNvPr id="57" name="文本占位符 56">
            <a:extLst>
              <a:ext uri="{FF2B5EF4-FFF2-40B4-BE49-F238E27FC236}">
                <a16:creationId xmlns:a16="http://schemas.microsoft.com/office/drawing/2014/main" id="{C3E3D90A-4E10-4AC5-9983-8C4F7B506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71544"/>
            <a:ext cx="3063875" cy="192790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Principles Of Job Analysis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45D0BF41-0BFB-46D3-9ACA-D0187FCC3527}"/>
              </a:ext>
            </a:extLst>
          </p:cNvPr>
          <p:cNvSpPr txBox="1"/>
          <p:nvPr/>
        </p:nvSpPr>
        <p:spPr>
          <a:xfrm>
            <a:off x="1231123" y="5749514"/>
            <a:ext cx="1107996" cy="4166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目标明确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1AE39C3-727D-4A8C-B708-B0F6B1E15ED0}"/>
              </a:ext>
            </a:extLst>
          </p:cNvPr>
          <p:cNvSpPr txBox="1"/>
          <p:nvPr/>
        </p:nvSpPr>
        <p:spPr>
          <a:xfrm>
            <a:off x="4855300" y="3327400"/>
            <a:ext cx="2492990" cy="4166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劳动分工和协作相结合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384320B7-88F7-4F81-89D5-9B854033582F}"/>
              </a:ext>
            </a:extLst>
          </p:cNvPr>
          <p:cNvSpPr txBox="1"/>
          <p:nvPr/>
        </p:nvSpPr>
        <p:spPr>
          <a:xfrm>
            <a:off x="3182785" y="3987714"/>
            <a:ext cx="877163" cy="4166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标准化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84B27D9D-AFC4-4EDA-BD04-CD4044662B13}"/>
              </a:ext>
            </a:extLst>
          </p:cNvPr>
          <p:cNvSpPr txBox="1"/>
          <p:nvPr/>
        </p:nvSpPr>
        <p:spPr>
          <a:xfrm>
            <a:off x="7814403" y="4011278"/>
            <a:ext cx="1569660" cy="4166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工作流程合理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165FF9CF-E088-49CA-B93B-2816D2780E31}"/>
              </a:ext>
            </a:extLst>
          </p:cNvPr>
          <p:cNvSpPr txBox="1"/>
          <p:nvPr/>
        </p:nvSpPr>
        <p:spPr>
          <a:xfrm>
            <a:off x="9563234" y="5797762"/>
            <a:ext cx="1800493" cy="4166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责任权利相统一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3" name="图形 72">
            <a:extLst>
              <a:ext uri="{FF2B5EF4-FFF2-40B4-BE49-F238E27FC236}">
                <a16:creationId xmlns:a16="http://schemas.microsoft.com/office/drawing/2014/main" id="{A98E123A-251D-4BB7-B1FD-86424479B9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773" y="2896896"/>
            <a:ext cx="721186" cy="721186"/>
          </a:xfrm>
          <a:prstGeom prst="rect">
            <a:avLst/>
          </a:prstGeom>
        </p:spPr>
      </p:pic>
      <p:pic>
        <p:nvPicPr>
          <p:cNvPr id="75" name="图形 74">
            <a:extLst>
              <a:ext uri="{FF2B5EF4-FFF2-40B4-BE49-F238E27FC236}">
                <a16:creationId xmlns:a16="http://schemas.microsoft.com/office/drawing/2014/main" id="{49E24835-5DE9-4323-8A42-F97C18233C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1202" y="2234201"/>
            <a:ext cx="721186" cy="721186"/>
          </a:xfrm>
          <a:prstGeom prst="rect">
            <a:avLst/>
          </a:prstGeom>
        </p:spPr>
      </p:pic>
      <p:pic>
        <p:nvPicPr>
          <p:cNvPr id="77" name="图形 76">
            <a:extLst>
              <a:ext uri="{FF2B5EF4-FFF2-40B4-BE49-F238E27FC236}">
                <a16:creationId xmlns:a16="http://schemas.microsoft.com/office/drawing/2014/main" id="{DEE9FCE7-DFF3-4D8A-B818-6CF3B23431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24528" y="4707795"/>
            <a:ext cx="721186" cy="721186"/>
          </a:xfrm>
          <a:prstGeom prst="rect">
            <a:avLst/>
          </a:prstGeom>
        </p:spPr>
      </p:pic>
      <p:pic>
        <p:nvPicPr>
          <p:cNvPr id="79" name="图形 78">
            <a:extLst>
              <a:ext uri="{FF2B5EF4-FFF2-40B4-BE49-F238E27FC236}">
                <a16:creationId xmlns:a16="http://schemas.microsoft.com/office/drawing/2014/main" id="{5CD2B083-8E31-4BA1-80D6-FB152C37B2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94398" y="4707795"/>
            <a:ext cx="721186" cy="721186"/>
          </a:xfrm>
          <a:prstGeom prst="rect">
            <a:avLst/>
          </a:prstGeom>
        </p:spPr>
      </p:pic>
      <p:pic>
        <p:nvPicPr>
          <p:cNvPr id="81" name="图形 80">
            <a:extLst>
              <a:ext uri="{FF2B5EF4-FFF2-40B4-BE49-F238E27FC236}">
                <a16:creationId xmlns:a16="http://schemas.microsoft.com/office/drawing/2014/main" id="{E7CB3017-5B7C-421C-A82E-0D0C981AF4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38640" y="2918532"/>
            <a:ext cx="721186" cy="6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66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EB787D67-6427-4371-87B0-423AAB8966AA}"/>
              </a:ext>
            </a:extLst>
          </p:cNvPr>
          <p:cNvSpPr/>
          <p:nvPr/>
        </p:nvSpPr>
        <p:spPr>
          <a:xfrm>
            <a:off x="695325" y="1385700"/>
            <a:ext cx="2700338" cy="4923025"/>
          </a:xfrm>
          <a:prstGeom prst="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E4714E4F-983D-4A67-8CE1-69D277D312D9}"/>
              </a:ext>
            </a:extLst>
          </p:cNvPr>
          <p:cNvSpPr/>
          <p:nvPr/>
        </p:nvSpPr>
        <p:spPr>
          <a:xfrm>
            <a:off x="6096000" y="1385700"/>
            <a:ext cx="2700338" cy="4923025"/>
          </a:xfrm>
          <a:prstGeom prst="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44BBE99C-2B1D-4666-9D59-33BB9D765ABD}"/>
              </a:ext>
            </a:extLst>
          </p:cNvPr>
          <p:cNvSpPr/>
          <p:nvPr/>
        </p:nvSpPr>
        <p:spPr>
          <a:xfrm>
            <a:off x="1172929" y="1748770"/>
            <a:ext cx="1745130" cy="5903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90000"/>
                  <a:lumOff val="10000"/>
                </a:schemeClr>
              </a:gs>
              <a:gs pos="92000">
                <a:schemeClr val="accent2">
                  <a:lumMod val="9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19100" dist="114300" dir="2700000" sx="98000" sy="98000" algn="tl" rotWithShape="0">
              <a:schemeClr val="accent2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3" name="Rectangle 3">
            <a:extLst>
              <a:ext uri="{FF2B5EF4-FFF2-40B4-BE49-F238E27FC236}">
                <a16:creationId xmlns:a16="http://schemas.microsoft.com/office/drawing/2014/main" id="{2A9E8044-45EE-4527-8125-9BF87A86C369}"/>
              </a:ext>
            </a:extLst>
          </p:cNvPr>
          <p:cNvSpPr txBox="1">
            <a:spLocks noChangeArrowheads="1"/>
          </p:cNvSpPr>
          <p:nvPr/>
        </p:nvSpPr>
        <p:spPr>
          <a:xfrm>
            <a:off x="1556382" y="1822870"/>
            <a:ext cx="978222" cy="4421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访谈法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5B437211-AB11-4F59-8AA0-6285414D618B}"/>
              </a:ext>
            </a:extLst>
          </p:cNvPr>
          <p:cNvSpPr txBox="1"/>
          <p:nvPr/>
        </p:nvSpPr>
        <p:spPr>
          <a:xfrm>
            <a:off x="970444" y="2552822"/>
            <a:ext cx="2150101" cy="2494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又称面谈法，应用最为广泛。是指工作分析人员就某一职务或者职位面对面地询问任职者、主管、专家等人对工作的意见和看法</a:t>
            </a:r>
          </a:p>
        </p:txBody>
      </p:sp>
      <p:sp>
        <p:nvSpPr>
          <p:cNvPr id="27" name="文本占位符 26">
            <a:extLst>
              <a:ext uri="{FF2B5EF4-FFF2-40B4-BE49-F238E27FC236}">
                <a16:creationId xmlns:a16="http://schemas.microsoft.com/office/drawing/2014/main" id="{8BC9DFAE-71F3-4FA3-BAEE-1DFEAAFF9A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工作分析的方法</a:t>
            </a:r>
          </a:p>
        </p:txBody>
      </p:sp>
      <p:sp>
        <p:nvSpPr>
          <p:cNvPr id="29" name="文本占位符 28">
            <a:extLst>
              <a:ext uri="{FF2B5EF4-FFF2-40B4-BE49-F238E27FC236}">
                <a16:creationId xmlns:a16="http://schemas.microsoft.com/office/drawing/2014/main" id="{EB515902-6DD4-4282-B0B0-065486AF37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941479"/>
            <a:ext cx="3305170" cy="327527"/>
          </a:xfrm>
        </p:spPr>
        <p:txBody>
          <a:bodyPr/>
          <a:lstStyle/>
          <a:p>
            <a:pPr algn="dist">
              <a:lnSpc>
                <a:spcPct val="125000"/>
              </a:lnSpc>
            </a:pPr>
            <a:r>
              <a:rPr lang="en-US" altLang="zh-CN" sz="1200" dirty="0">
                <a:solidFill>
                  <a:srgbClr val="43434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Methods Of Job Analysis</a:t>
            </a:r>
            <a:endParaRPr lang="zh-CN" altLang="en-US" sz="1200" dirty="0">
              <a:solidFill>
                <a:srgbClr val="43434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FA51CFDF-223C-486C-8C4F-63022C2C97C2}"/>
              </a:ext>
            </a:extLst>
          </p:cNvPr>
          <p:cNvGrpSpPr/>
          <p:nvPr/>
        </p:nvGrpSpPr>
        <p:grpSpPr>
          <a:xfrm>
            <a:off x="4428206" y="5346545"/>
            <a:ext cx="635251" cy="872523"/>
            <a:chOff x="2849204" y="833850"/>
            <a:chExt cx="1368619" cy="1879809"/>
          </a:xfrm>
          <a:effectLst/>
        </p:grpSpPr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D18E7132-14AA-45D1-BF35-B7CDE0F7204F}"/>
                </a:ext>
              </a:extLst>
            </p:cNvPr>
            <p:cNvSpPr/>
            <p:nvPr/>
          </p:nvSpPr>
          <p:spPr>
            <a:xfrm>
              <a:off x="2849204" y="838709"/>
              <a:ext cx="1368618" cy="1874950"/>
            </a:xfrm>
            <a:custGeom>
              <a:avLst/>
              <a:gdLst>
                <a:gd name="connsiteX0" fmla="*/ 0 w 1368618"/>
                <a:gd name="connsiteY0" fmla="*/ 1873317 h 1874950"/>
                <a:gd name="connsiteX1" fmla="*/ 186185 w 1368618"/>
                <a:gd name="connsiteY1" fmla="*/ 1476451 h 1874950"/>
                <a:gd name="connsiteX2" fmla="*/ 909691 w 1368618"/>
                <a:gd name="connsiteY2" fmla="*/ 591258 h 1874950"/>
                <a:gd name="connsiteX3" fmla="*/ 638580 w 1368618"/>
                <a:gd name="connsiteY3" fmla="*/ 343012 h 1874950"/>
                <a:gd name="connsiteX4" fmla="*/ 442596 w 1368618"/>
                <a:gd name="connsiteY4" fmla="*/ 388741 h 1874950"/>
                <a:gd name="connsiteX5" fmla="*/ 29398 w 1368618"/>
                <a:gd name="connsiteY5" fmla="*/ 289116 h 1874950"/>
                <a:gd name="connsiteX6" fmla="*/ 27764 w 1368618"/>
                <a:gd name="connsiteY6" fmla="*/ 287483 h 1874950"/>
                <a:gd name="connsiteX7" fmla="*/ 669611 w 1368618"/>
                <a:gd name="connsiteY7" fmla="*/ 41 h 1874950"/>
                <a:gd name="connsiteX8" fmla="*/ 1311457 w 1368618"/>
                <a:gd name="connsiteY8" fmla="*/ 556961 h 1874950"/>
                <a:gd name="connsiteX9" fmla="*/ 615715 w 1368618"/>
                <a:gd name="connsiteY9" fmla="*/ 1535246 h 1874950"/>
                <a:gd name="connsiteX10" fmla="*/ 1028914 w 1368618"/>
                <a:gd name="connsiteY10" fmla="*/ 1535246 h 1874950"/>
                <a:gd name="connsiteX11" fmla="*/ 1368619 w 1368618"/>
                <a:gd name="connsiteY11" fmla="*/ 1874951 h 1874950"/>
                <a:gd name="connsiteX12" fmla="*/ 1368619 w 1368618"/>
                <a:gd name="connsiteY12" fmla="*/ 1874951 h 1874950"/>
                <a:gd name="connsiteX13" fmla="*/ 0 w 1368618"/>
                <a:gd name="connsiteY13" fmla="*/ 1874951 h 1874950"/>
                <a:gd name="connsiteX14" fmla="*/ 0 w 1368618"/>
                <a:gd name="connsiteY14" fmla="*/ 1873317 h 187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8618" h="1874950">
                  <a:moveTo>
                    <a:pt x="0" y="1873317"/>
                  </a:moveTo>
                  <a:cubicBezTo>
                    <a:pt x="0" y="1719797"/>
                    <a:pt x="68594" y="1574442"/>
                    <a:pt x="186185" y="1476451"/>
                  </a:cubicBezTo>
                  <a:cubicBezTo>
                    <a:pt x="681043" y="1063252"/>
                    <a:pt x="909691" y="805207"/>
                    <a:pt x="909691" y="591258"/>
                  </a:cubicBezTo>
                  <a:cubicBezTo>
                    <a:pt x="909691" y="457336"/>
                    <a:pt x="821498" y="343012"/>
                    <a:pt x="638580" y="343012"/>
                  </a:cubicBezTo>
                  <a:cubicBezTo>
                    <a:pt x="579785" y="343012"/>
                    <a:pt x="514457" y="357711"/>
                    <a:pt x="442596" y="388741"/>
                  </a:cubicBezTo>
                  <a:cubicBezTo>
                    <a:pt x="297242" y="454069"/>
                    <a:pt x="127389" y="414873"/>
                    <a:pt x="29398" y="289116"/>
                  </a:cubicBezTo>
                  <a:lnTo>
                    <a:pt x="27764" y="287483"/>
                  </a:lnTo>
                  <a:cubicBezTo>
                    <a:pt x="253145" y="42504"/>
                    <a:pt x="529156" y="41"/>
                    <a:pt x="669611" y="41"/>
                  </a:cubicBezTo>
                  <a:cubicBezTo>
                    <a:pt x="1020748" y="-3226"/>
                    <a:pt x="1311457" y="191125"/>
                    <a:pt x="1311457" y="556961"/>
                  </a:cubicBezTo>
                  <a:cubicBezTo>
                    <a:pt x="1311457" y="908098"/>
                    <a:pt x="958686" y="1278834"/>
                    <a:pt x="615715" y="1535246"/>
                  </a:cubicBezTo>
                  <a:lnTo>
                    <a:pt x="1028914" y="1535246"/>
                  </a:lnTo>
                  <a:cubicBezTo>
                    <a:pt x="1216732" y="1535246"/>
                    <a:pt x="1368619" y="1687133"/>
                    <a:pt x="1368619" y="1874951"/>
                  </a:cubicBezTo>
                  <a:lnTo>
                    <a:pt x="1368619" y="1874951"/>
                  </a:lnTo>
                  <a:lnTo>
                    <a:pt x="0" y="1874951"/>
                  </a:lnTo>
                  <a:lnTo>
                    <a:pt x="0" y="1873317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3CEEC884-4085-45C6-821A-294C3525D826}"/>
                </a:ext>
              </a:extLst>
            </p:cNvPr>
            <p:cNvSpPr/>
            <p:nvPr/>
          </p:nvSpPr>
          <p:spPr>
            <a:xfrm>
              <a:off x="2876969" y="833850"/>
              <a:ext cx="1014815" cy="924389"/>
            </a:xfrm>
            <a:custGeom>
              <a:avLst/>
              <a:gdLst>
                <a:gd name="connsiteX0" fmla="*/ 0 w 1014815"/>
                <a:gd name="connsiteY0" fmla="*/ 290709 h 924389"/>
                <a:gd name="connsiteX1" fmla="*/ 1633 w 1014815"/>
                <a:gd name="connsiteY1" fmla="*/ 292342 h 924389"/>
                <a:gd name="connsiteX2" fmla="*/ 414832 w 1014815"/>
                <a:gd name="connsiteY2" fmla="*/ 391967 h 924389"/>
                <a:gd name="connsiteX3" fmla="*/ 610816 w 1014815"/>
                <a:gd name="connsiteY3" fmla="*/ 346238 h 924389"/>
                <a:gd name="connsiteX4" fmla="*/ 881926 w 1014815"/>
                <a:gd name="connsiteY4" fmla="*/ 594484 h 924389"/>
                <a:gd name="connsiteX5" fmla="*/ 736572 w 1014815"/>
                <a:gd name="connsiteY5" fmla="*/ 924389 h 924389"/>
                <a:gd name="connsiteX6" fmla="*/ 1002783 w 1014815"/>
                <a:gd name="connsiteY6" fmla="*/ 463828 h 924389"/>
                <a:gd name="connsiteX7" fmla="*/ 648379 w 1014815"/>
                <a:gd name="connsiteY7" fmla="*/ 0 h 924389"/>
                <a:gd name="connsiteX8" fmla="*/ 645113 w 1014815"/>
                <a:gd name="connsiteY8" fmla="*/ 0 h 924389"/>
                <a:gd name="connsiteX9" fmla="*/ 0 w 1014815"/>
                <a:gd name="connsiteY9" fmla="*/ 290709 h 924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4815" h="924389">
                  <a:moveTo>
                    <a:pt x="0" y="290709"/>
                  </a:moveTo>
                  <a:lnTo>
                    <a:pt x="1633" y="292342"/>
                  </a:lnTo>
                  <a:cubicBezTo>
                    <a:pt x="99625" y="418098"/>
                    <a:pt x="269477" y="457295"/>
                    <a:pt x="414832" y="391967"/>
                  </a:cubicBezTo>
                  <a:cubicBezTo>
                    <a:pt x="485060" y="360937"/>
                    <a:pt x="552021" y="346238"/>
                    <a:pt x="610816" y="346238"/>
                  </a:cubicBezTo>
                  <a:cubicBezTo>
                    <a:pt x="793734" y="346238"/>
                    <a:pt x="881926" y="460562"/>
                    <a:pt x="881926" y="594484"/>
                  </a:cubicBezTo>
                  <a:cubicBezTo>
                    <a:pt x="881926" y="692476"/>
                    <a:pt x="834564" y="798633"/>
                    <a:pt x="736572" y="924389"/>
                  </a:cubicBezTo>
                  <a:cubicBezTo>
                    <a:pt x="736572" y="924389"/>
                    <a:pt x="930922" y="739838"/>
                    <a:pt x="1002783" y="463828"/>
                  </a:cubicBezTo>
                  <a:cubicBezTo>
                    <a:pt x="1063211" y="231914"/>
                    <a:pt x="888459" y="1633"/>
                    <a:pt x="648379" y="0"/>
                  </a:cubicBezTo>
                  <a:cubicBezTo>
                    <a:pt x="646746" y="0"/>
                    <a:pt x="645113" y="0"/>
                    <a:pt x="645113" y="0"/>
                  </a:cubicBezTo>
                  <a:cubicBezTo>
                    <a:pt x="501392" y="1633"/>
                    <a:pt x="225381" y="45730"/>
                    <a:pt x="0" y="290709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BA29D145-2A8A-45FC-B0DA-AE168D7F0A6A}"/>
                </a:ext>
              </a:extLst>
            </p:cNvPr>
            <p:cNvSpPr/>
            <p:nvPr/>
          </p:nvSpPr>
          <p:spPr>
            <a:xfrm>
              <a:off x="3401587" y="2372321"/>
              <a:ext cx="816236" cy="339704"/>
            </a:xfrm>
            <a:custGeom>
              <a:avLst/>
              <a:gdLst>
                <a:gd name="connsiteX0" fmla="*/ 476532 w 816236"/>
                <a:gd name="connsiteY0" fmla="*/ 0 h 339704"/>
                <a:gd name="connsiteX1" fmla="*/ 63333 w 816236"/>
                <a:gd name="connsiteY1" fmla="*/ 0 h 339704"/>
                <a:gd name="connsiteX2" fmla="*/ 63333 w 816236"/>
                <a:gd name="connsiteY2" fmla="*/ 0 h 339704"/>
                <a:gd name="connsiteX3" fmla="*/ 195622 w 816236"/>
                <a:gd name="connsiteY3" fmla="*/ 339705 h 339704"/>
                <a:gd name="connsiteX4" fmla="*/ 816237 w 816236"/>
                <a:gd name="connsiteY4" fmla="*/ 339705 h 339704"/>
                <a:gd name="connsiteX5" fmla="*/ 476532 w 816236"/>
                <a:gd name="connsiteY5" fmla="*/ 0 h 33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6236" h="339704">
                  <a:moveTo>
                    <a:pt x="476532" y="0"/>
                  </a:moveTo>
                  <a:lnTo>
                    <a:pt x="63333" y="0"/>
                  </a:lnTo>
                  <a:lnTo>
                    <a:pt x="63333" y="0"/>
                  </a:lnTo>
                  <a:cubicBezTo>
                    <a:pt x="-67323" y="120856"/>
                    <a:pt x="17604" y="339705"/>
                    <a:pt x="195622" y="339705"/>
                  </a:cubicBezTo>
                  <a:lnTo>
                    <a:pt x="816237" y="339705"/>
                  </a:lnTo>
                  <a:cubicBezTo>
                    <a:pt x="816237" y="151887"/>
                    <a:pt x="664349" y="0"/>
                    <a:pt x="476532" y="0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1"/>
                </a:gs>
                <a:gs pos="0">
                  <a:schemeClr val="accent3"/>
                </a:gs>
              </a:gsLst>
              <a:lin ang="108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F45DC370-E383-461A-98D3-5DF0171534AE}"/>
              </a:ext>
            </a:extLst>
          </p:cNvPr>
          <p:cNvGrpSpPr/>
          <p:nvPr/>
        </p:nvGrpSpPr>
        <p:grpSpPr>
          <a:xfrm>
            <a:off x="1770394" y="5348041"/>
            <a:ext cx="448600" cy="870268"/>
            <a:chOff x="712983" y="864880"/>
            <a:chExt cx="952154" cy="1847145"/>
          </a:xfrm>
          <a:effectLst/>
        </p:grpSpPr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38D256C1-2332-42C9-B88E-CEE2966054B6}"/>
                </a:ext>
              </a:extLst>
            </p:cNvPr>
            <p:cNvSpPr/>
            <p:nvPr/>
          </p:nvSpPr>
          <p:spPr>
            <a:xfrm>
              <a:off x="712983" y="864880"/>
              <a:ext cx="952153" cy="1847145"/>
            </a:xfrm>
            <a:custGeom>
              <a:avLst/>
              <a:gdLst>
                <a:gd name="connsiteX0" fmla="*/ 569986 w 952153"/>
                <a:gd name="connsiteY0" fmla="*/ 493225 h 1847145"/>
                <a:gd name="connsiteX1" fmla="*/ 437697 w 952153"/>
                <a:gd name="connsiteY1" fmla="*/ 579785 h 1847145"/>
                <a:gd name="connsiteX2" fmla="*/ 0 w 952153"/>
                <a:gd name="connsiteY2" fmla="*/ 485060 h 1847145"/>
                <a:gd name="connsiteX3" fmla="*/ 0 w 952153"/>
                <a:gd name="connsiteY3" fmla="*/ 485060 h 1847145"/>
                <a:gd name="connsiteX4" fmla="*/ 610816 w 952153"/>
                <a:gd name="connsiteY4" fmla="*/ 0 h 1847145"/>
                <a:gd name="connsiteX5" fmla="*/ 952154 w 952153"/>
                <a:gd name="connsiteY5" fmla="*/ 0 h 1847145"/>
                <a:gd name="connsiteX6" fmla="*/ 952154 w 952153"/>
                <a:gd name="connsiteY6" fmla="*/ 1847146 h 1847145"/>
                <a:gd name="connsiteX7" fmla="*/ 952154 w 952153"/>
                <a:gd name="connsiteY7" fmla="*/ 1847146 h 1847145"/>
                <a:gd name="connsiteX8" fmla="*/ 569986 w 952153"/>
                <a:gd name="connsiteY8" fmla="*/ 1464978 h 1847145"/>
                <a:gd name="connsiteX9" fmla="*/ 569986 w 952153"/>
                <a:gd name="connsiteY9" fmla="*/ 493225 h 18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2153" h="1847145">
                  <a:moveTo>
                    <a:pt x="569986" y="493225"/>
                  </a:moveTo>
                  <a:lnTo>
                    <a:pt x="437697" y="579785"/>
                  </a:lnTo>
                  <a:cubicBezTo>
                    <a:pt x="290709" y="674510"/>
                    <a:pt x="94725" y="632047"/>
                    <a:pt x="0" y="485060"/>
                  </a:cubicBezTo>
                  <a:lnTo>
                    <a:pt x="0" y="485060"/>
                  </a:lnTo>
                  <a:lnTo>
                    <a:pt x="610816" y="0"/>
                  </a:lnTo>
                  <a:lnTo>
                    <a:pt x="952154" y="0"/>
                  </a:lnTo>
                  <a:lnTo>
                    <a:pt x="952154" y="1847146"/>
                  </a:lnTo>
                  <a:lnTo>
                    <a:pt x="952154" y="1847146"/>
                  </a:lnTo>
                  <a:cubicBezTo>
                    <a:pt x="741471" y="1847146"/>
                    <a:pt x="569986" y="1675660"/>
                    <a:pt x="569986" y="1464978"/>
                  </a:cubicBezTo>
                  <a:lnTo>
                    <a:pt x="569986" y="493225"/>
                  </a:lnTo>
                  <a:close/>
                </a:path>
              </a:pathLst>
            </a:custGeom>
            <a:gradFill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5400000" scaled="1"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DF7CF736-B29E-4E6F-A70C-557CF4C1A48B}"/>
                </a:ext>
              </a:extLst>
            </p:cNvPr>
            <p:cNvSpPr/>
            <p:nvPr/>
          </p:nvSpPr>
          <p:spPr>
            <a:xfrm>
              <a:off x="1282969" y="1306546"/>
              <a:ext cx="382168" cy="1405479"/>
            </a:xfrm>
            <a:custGeom>
              <a:avLst/>
              <a:gdLst>
                <a:gd name="connsiteX0" fmla="*/ 0 w 382168"/>
                <a:gd name="connsiteY0" fmla="*/ 1023312 h 1405479"/>
                <a:gd name="connsiteX1" fmla="*/ 382168 w 382168"/>
                <a:gd name="connsiteY1" fmla="*/ 1405480 h 1405479"/>
                <a:gd name="connsiteX2" fmla="*/ 382168 w 382168"/>
                <a:gd name="connsiteY2" fmla="*/ 236111 h 1405479"/>
                <a:gd name="connsiteX3" fmla="*/ 0 w 382168"/>
                <a:gd name="connsiteY3" fmla="*/ 51559 h 1405479"/>
                <a:gd name="connsiteX4" fmla="*/ 0 w 382168"/>
                <a:gd name="connsiteY4" fmla="*/ 51559 h 1405479"/>
                <a:gd name="connsiteX5" fmla="*/ 0 w 382168"/>
                <a:gd name="connsiteY5" fmla="*/ 1023312 h 140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168" h="1405479">
                  <a:moveTo>
                    <a:pt x="0" y="1023312"/>
                  </a:moveTo>
                  <a:cubicBezTo>
                    <a:pt x="0" y="1233994"/>
                    <a:pt x="171486" y="1405480"/>
                    <a:pt x="382168" y="1405480"/>
                  </a:cubicBezTo>
                  <a:lnTo>
                    <a:pt x="382168" y="236111"/>
                  </a:lnTo>
                  <a:cubicBezTo>
                    <a:pt x="382168" y="38494"/>
                    <a:pt x="155154" y="-70930"/>
                    <a:pt x="0" y="51559"/>
                  </a:cubicBezTo>
                  <a:lnTo>
                    <a:pt x="0" y="51559"/>
                  </a:lnTo>
                  <a:lnTo>
                    <a:pt x="0" y="1023312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3"/>
                </a:gs>
                <a:gs pos="0">
                  <a:schemeClr val="accent1"/>
                </a:gs>
              </a:gsLst>
              <a:lin ang="54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7" name="矩形: 圆角 116">
            <a:extLst>
              <a:ext uri="{FF2B5EF4-FFF2-40B4-BE49-F238E27FC236}">
                <a16:creationId xmlns:a16="http://schemas.microsoft.com/office/drawing/2014/main" id="{79BC0CBF-B540-447C-9E39-EE868F3C813C}"/>
              </a:ext>
            </a:extLst>
          </p:cNvPr>
          <p:cNvSpPr/>
          <p:nvPr/>
        </p:nvSpPr>
        <p:spPr>
          <a:xfrm>
            <a:off x="3873265" y="1748770"/>
            <a:ext cx="1745130" cy="5903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90000"/>
                  <a:lumOff val="10000"/>
                </a:schemeClr>
              </a:gs>
              <a:gs pos="92000">
                <a:schemeClr val="accent2">
                  <a:lumMod val="9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19100" dist="114300" dir="2700000" sx="98000" sy="98000" algn="tl" rotWithShape="0">
              <a:schemeClr val="accent2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8" name="Rectangle 3">
            <a:extLst>
              <a:ext uri="{FF2B5EF4-FFF2-40B4-BE49-F238E27FC236}">
                <a16:creationId xmlns:a16="http://schemas.microsoft.com/office/drawing/2014/main" id="{C88E960A-F867-4139-BD85-D3FD14455461}"/>
              </a:ext>
            </a:extLst>
          </p:cNvPr>
          <p:cNvSpPr txBox="1">
            <a:spLocks noChangeArrowheads="1"/>
          </p:cNvSpPr>
          <p:nvPr/>
        </p:nvSpPr>
        <p:spPr>
          <a:xfrm>
            <a:off x="4000494" y="1822870"/>
            <a:ext cx="1490672" cy="4421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问卷调查法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EA3C4F45-01B5-401B-8455-C9DD56279322}"/>
              </a:ext>
            </a:extLst>
          </p:cNvPr>
          <p:cNvSpPr txBox="1"/>
          <p:nvPr/>
        </p:nvSpPr>
        <p:spPr>
          <a:xfrm>
            <a:off x="3670780" y="2552822"/>
            <a:ext cx="2150101" cy="24941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25000"/>
              </a:lnSpc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最常用的方法，先设计出一套职务分析的问卷，再由随后工作的员工来填写问卷，最后再将问卷加以归纳分析，做好详细的记录</a:t>
            </a:r>
          </a:p>
        </p:txBody>
      </p:sp>
      <p:sp>
        <p:nvSpPr>
          <p:cNvPr id="122" name="矩形: 圆角 121">
            <a:extLst>
              <a:ext uri="{FF2B5EF4-FFF2-40B4-BE49-F238E27FC236}">
                <a16:creationId xmlns:a16="http://schemas.microsoft.com/office/drawing/2014/main" id="{0754D50A-33DB-44FA-A884-ACBB324448ED}"/>
              </a:ext>
            </a:extLst>
          </p:cNvPr>
          <p:cNvSpPr/>
          <p:nvPr/>
        </p:nvSpPr>
        <p:spPr>
          <a:xfrm>
            <a:off x="6573601" y="1748770"/>
            <a:ext cx="1745130" cy="5903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90000"/>
                  <a:lumOff val="10000"/>
                </a:schemeClr>
              </a:gs>
              <a:gs pos="92000">
                <a:schemeClr val="accent2">
                  <a:lumMod val="9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19100" dist="114300" dir="2700000" sx="98000" sy="98000" algn="tl" rotWithShape="0">
              <a:schemeClr val="accent2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3" name="Rectangle 3">
            <a:extLst>
              <a:ext uri="{FF2B5EF4-FFF2-40B4-BE49-F238E27FC236}">
                <a16:creationId xmlns:a16="http://schemas.microsoft.com/office/drawing/2014/main" id="{DCA3F774-AE11-4E31-BBD5-9470098DFAFD}"/>
              </a:ext>
            </a:extLst>
          </p:cNvPr>
          <p:cNvSpPr txBox="1">
            <a:spLocks noChangeArrowheads="1"/>
          </p:cNvSpPr>
          <p:nvPr/>
        </p:nvSpPr>
        <p:spPr>
          <a:xfrm>
            <a:off x="6967531" y="1822870"/>
            <a:ext cx="957270" cy="4421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观察法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318E98D3-8292-43BC-A337-A232FD90C04F}"/>
              </a:ext>
            </a:extLst>
          </p:cNvPr>
          <p:cNvSpPr txBox="1"/>
          <p:nvPr/>
        </p:nvSpPr>
        <p:spPr>
          <a:xfrm>
            <a:off x="6371116" y="2552822"/>
            <a:ext cx="2150101" cy="24941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25000"/>
              </a:lnSpc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传统的方法，工作分析人员到工作现场，对特定对象的作业活动进行观察，收集记录有关的内容信息，然后进行分析与归纳总结</a:t>
            </a:r>
          </a:p>
        </p:txBody>
      </p:sp>
      <p:sp>
        <p:nvSpPr>
          <p:cNvPr id="127" name="矩形: 圆角 126">
            <a:extLst>
              <a:ext uri="{FF2B5EF4-FFF2-40B4-BE49-F238E27FC236}">
                <a16:creationId xmlns:a16="http://schemas.microsoft.com/office/drawing/2014/main" id="{DA578BC9-E205-461E-9271-0B5127BA3F10}"/>
              </a:ext>
            </a:extLst>
          </p:cNvPr>
          <p:cNvSpPr/>
          <p:nvPr/>
        </p:nvSpPr>
        <p:spPr>
          <a:xfrm>
            <a:off x="9273937" y="1748770"/>
            <a:ext cx="1745130" cy="5903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90000"/>
                  <a:lumOff val="10000"/>
                </a:schemeClr>
              </a:gs>
              <a:gs pos="92000">
                <a:schemeClr val="accent2">
                  <a:lumMod val="9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19100" dist="114300" dir="2700000" sx="98000" sy="98000" algn="tl" rotWithShape="0">
              <a:schemeClr val="accent2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8" name="Rectangle 3">
            <a:extLst>
              <a:ext uri="{FF2B5EF4-FFF2-40B4-BE49-F238E27FC236}">
                <a16:creationId xmlns:a16="http://schemas.microsoft.com/office/drawing/2014/main" id="{565BA166-7657-43F7-83B7-3958D18B8FD6}"/>
              </a:ext>
            </a:extLst>
          </p:cNvPr>
          <p:cNvSpPr txBox="1">
            <a:spLocks noChangeArrowheads="1"/>
          </p:cNvSpPr>
          <p:nvPr/>
        </p:nvSpPr>
        <p:spPr>
          <a:xfrm>
            <a:off x="9401166" y="1822870"/>
            <a:ext cx="1490672" cy="4421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工作日志法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A2548B4A-3EE4-48E3-ADEA-4AA606B7EC6B}"/>
              </a:ext>
            </a:extLst>
          </p:cNvPr>
          <p:cNvSpPr txBox="1"/>
          <p:nvPr/>
        </p:nvSpPr>
        <p:spPr>
          <a:xfrm>
            <a:off x="9071452" y="2552822"/>
            <a:ext cx="2150101" cy="24941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25000"/>
              </a:lnSpc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降低工作分析成本，利用原有资料，例如责任制人本等人事文件，以对每个项工作的任务、责任、权利等有一个大致的了解的方法</a:t>
            </a:r>
          </a:p>
        </p:txBody>
      </p: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3B1CB238-EDFE-468D-939D-6A877DA1EE65}"/>
              </a:ext>
            </a:extLst>
          </p:cNvPr>
          <p:cNvGrpSpPr/>
          <p:nvPr/>
        </p:nvGrpSpPr>
        <p:grpSpPr>
          <a:xfrm>
            <a:off x="7127546" y="5346546"/>
            <a:ext cx="637247" cy="854372"/>
            <a:chOff x="5243471" y="864880"/>
            <a:chExt cx="1399649" cy="1876544"/>
          </a:xfrm>
          <a:effectLst/>
        </p:grpSpPr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A977FA7B-4269-4480-B7B4-52B394ECA83E}"/>
                </a:ext>
              </a:extLst>
            </p:cNvPr>
            <p:cNvSpPr/>
            <p:nvPr/>
          </p:nvSpPr>
          <p:spPr>
            <a:xfrm>
              <a:off x="5243471" y="864880"/>
              <a:ext cx="1399649" cy="1873369"/>
            </a:xfrm>
            <a:custGeom>
              <a:avLst/>
              <a:gdLst>
                <a:gd name="connsiteX0" fmla="*/ 0 w 1399649"/>
                <a:gd name="connsiteY0" fmla="*/ 1659328 h 1873369"/>
                <a:gd name="connsiteX1" fmla="*/ 0 w 1399649"/>
                <a:gd name="connsiteY1" fmla="*/ 1659328 h 1873369"/>
                <a:gd name="connsiteX2" fmla="*/ 377269 w 1399649"/>
                <a:gd name="connsiteY2" fmla="*/ 1513974 h 1873369"/>
                <a:gd name="connsiteX3" fmla="*/ 601017 w 1399649"/>
                <a:gd name="connsiteY3" fmla="*/ 1545004 h 1873369"/>
                <a:gd name="connsiteX4" fmla="*/ 1002783 w 1399649"/>
                <a:gd name="connsiteY4" fmla="*/ 1236330 h 1873369"/>
                <a:gd name="connsiteX5" fmla="*/ 638580 w 1399649"/>
                <a:gd name="connsiteY5" fmla="*/ 971752 h 1873369"/>
                <a:gd name="connsiteX6" fmla="*/ 375635 w 1399649"/>
                <a:gd name="connsiteY6" fmla="*/ 1037080 h 1873369"/>
                <a:gd name="connsiteX7" fmla="*/ 375635 w 1399649"/>
                <a:gd name="connsiteY7" fmla="*/ 1037080 h 1873369"/>
                <a:gd name="connsiteX8" fmla="*/ 445863 w 1399649"/>
                <a:gd name="connsiteY8" fmla="*/ 645113 h 1873369"/>
                <a:gd name="connsiteX9" fmla="*/ 806800 w 1399649"/>
                <a:gd name="connsiteY9" fmla="*/ 339705 h 1873369"/>
                <a:gd name="connsiteX10" fmla="*/ 432797 w 1399649"/>
                <a:gd name="connsiteY10" fmla="*/ 339705 h 1873369"/>
                <a:gd name="connsiteX11" fmla="*/ 93092 w 1399649"/>
                <a:gd name="connsiteY11" fmla="*/ 0 h 1873369"/>
                <a:gd name="connsiteX12" fmla="*/ 93092 w 1399649"/>
                <a:gd name="connsiteY12" fmla="*/ 0 h 1873369"/>
                <a:gd name="connsiteX13" fmla="*/ 1296759 w 1399649"/>
                <a:gd name="connsiteY13" fmla="*/ 0 h 1873369"/>
                <a:gd name="connsiteX14" fmla="*/ 1296759 w 1399649"/>
                <a:gd name="connsiteY14" fmla="*/ 0 h 1873369"/>
                <a:gd name="connsiteX15" fmla="*/ 1050146 w 1399649"/>
                <a:gd name="connsiteY15" fmla="*/ 543855 h 1873369"/>
                <a:gd name="connsiteX16" fmla="*/ 857428 w 1399649"/>
                <a:gd name="connsiteY16" fmla="*/ 712074 h 1873369"/>
                <a:gd name="connsiteX17" fmla="*/ 1006049 w 1399649"/>
                <a:gd name="connsiteY17" fmla="*/ 739838 h 1873369"/>
                <a:gd name="connsiteX18" fmla="*/ 1399650 w 1399649"/>
                <a:gd name="connsiteY18" fmla="*/ 1249396 h 1873369"/>
                <a:gd name="connsiteX19" fmla="*/ 635314 w 1399649"/>
                <a:gd name="connsiteY19" fmla="*/ 1873277 h 1873369"/>
                <a:gd name="connsiteX20" fmla="*/ 0 w 1399649"/>
                <a:gd name="connsiteY20" fmla="*/ 1659328 h 187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99649" h="1873369">
                  <a:moveTo>
                    <a:pt x="0" y="1659328"/>
                  </a:moveTo>
                  <a:lnTo>
                    <a:pt x="0" y="1659328"/>
                  </a:lnTo>
                  <a:cubicBezTo>
                    <a:pt x="78394" y="1531939"/>
                    <a:pt x="233547" y="1471510"/>
                    <a:pt x="377269" y="1513974"/>
                  </a:cubicBezTo>
                  <a:cubicBezTo>
                    <a:pt x="450762" y="1535205"/>
                    <a:pt x="527523" y="1545004"/>
                    <a:pt x="601017" y="1545004"/>
                  </a:cubicBezTo>
                  <a:cubicBezTo>
                    <a:pt x="841096" y="1545004"/>
                    <a:pt x="1002783" y="1425781"/>
                    <a:pt x="1002783" y="1236330"/>
                  </a:cubicBezTo>
                  <a:cubicBezTo>
                    <a:pt x="1002783" y="1090976"/>
                    <a:pt x="868861" y="971752"/>
                    <a:pt x="638580" y="971752"/>
                  </a:cubicBezTo>
                  <a:cubicBezTo>
                    <a:pt x="543855" y="971752"/>
                    <a:pt x="467094" y="986451"/>
                    <a:pt x="375635" y="1037080"/>
                  </a:cubicBezTo>
                  <a:lnTo>
                    <a:pt x="375635" y="1037080"/>
                  </a:lnTo>
                  <a:cubicBezTo>
                    <a:pt x="300509" y="906424"/>
                    <a:pt x="329906" y="741471"/>
                    <a:pt x="445863" y="645113"/>
                  </a:cubicBezTo>
                  <a:lnTo>
                    <a:pt x="806800" y="339705"/>
                  </a:lnTo>
                  <a:lnTo>
                    <a:pt x="432797" y="339705"/>
                  </a:lnTo>
                  <a:cubicBezTo>
                    <a:pt x="244980" y="339705"/>
                    <a:pt x="93092" y="187818"/>
                    <a:pt x="93092" y="0"/>
                  </a:cubicBezTo>
                  <a:lnTo>
                    <a:pt x="93092" y="0"/>
                  </a:lnTo>
                  <a:lnTo>
                    <a:pt x="1296759" y="0"/>
                  </a:lnTo>
                  <a:lnTo>
                    <a:pt x="1296759" y="0"/>
                  </a:lnTo>
                  <a:cubicBezTo>
                    <a:pt x="1296759" y="209049"/>
                    <a:pt x="1206933" y="406666"/>
                    <a:pt x="1050146" y="543855"/>
                  </a:cubicBezTo>
                  <a:lnTo>
                    <a:pt x="857428" y="712074"/>
                  </a:lnTo>
                  <a:cubicBezTo>
                    <a:pt x="908057" y="715340"/>
                    <a:pt x="957053" y="726773"/>
                    <a:pt x="1006049" y="739838"/>
                  </a:cubicBezTo>
                  <a:cubicBezTo>
                    <a:pt x="1234697" y="805166"/>
                    <a:pt x="1399650" y="988084"/>
                    <a:pt x="1399650" y="1249396"/>
                  </a:cubicBezTo>
                  <a:cubicBezTo>
                    <a:pt x="1399650" y="1669127"/>
                    <a:pt x="1051779" y="1873277"/>
                    <a:pt x="635314" y="1873277"/>
                  </a:cubicBezTo>
                  <a:cubicBezTo>
                    <a:pt x="367469" y="1876543"/>
                    <a:pt x="145355" y="1793250"/>
                    <a:pt x="0" y="1659328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57CD6246-1C8A-4838-99C3-9939EC78CAA0}"/>
                </a:ext>
              </a:extLst>
            </p:cNvPr>
            <p:cNvSpPr/>
            <p:nvPr/>
          </p:nvSpPr>
          <p:spPr>
            <a:xfrm>
              <a:off x="5338196" y="864880"/>
              <a:ext cx="780894" cy="339704"/>
            </a:xfrm>
            <a:custGeom>
              <a:avLst/>
              <a:gdLst>
                <a:gd name="connsiteX0" fmla="*/ 0 w 780894"/>
                <a:gd name="connsiteY0" fmla="*/ 0 h 339704"/>
                <a:gd name="connsiteX1" fmla="*/ 339705 w 780894"/>
                <a:gd name="connsiteY1" fmla="*/ 339705 h 339704"/>
                <a:gd name="connsiteX2" fmla="*/ 713707 w 780894"/>
                <a:gd name="connsiteY2" fmla="*/ 339705 h 339704"/>
                <a:gd name="connsiteX3" fmla="*/ 713707 w 780894"/>
                <a:gd name="connsiteY3" fmla="*/ 339705 h 339704"/>
                <a:gd name="connsiteX4" fmla="*/ 586318 w 780894"/>
                <a:gd name="connsiteY4" fmla="*/ 0 h 339704"/>
                <a:gd name="connsiteX5" fmla="*/ 0 w 780894"/>
                <a:gd name="connsiteY5" fmla="*/ 0 h 339704"/>
                <a:gd name="connsiteX6" fmla="*/ 0 w 780894"/>
                <a:gd name="connsiteY6" fmla="*/ 0 h 33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894" h="339704">
                  <a:moveTo>
                    <a:pt x="0" y="0"/>
                  </a:moveTo>
                  <a:cubicBezTo>
                    <a:pt x="0" y="187818"/>
                    <a:pt x="151887" y="339705"/>
                    <a:pt x="339705" y="339705"/>
                  </a:cubicBezTo>
                  <a:lnTo>
                    <a:pt x="713707" y="339705"/>
                  </a:lnTo>
                  <a:lnTo>
                    <a:pt x="713707" y="339705"/>
                  </a:lnTo>
                  <a:cubicBezTo>
                    <a:pt x="849262" y="222115"/>
                    <a:pt x="765969" y="0"/>
                    <a:pt x="586318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9302BE64-7922-4853-BA11-499E76727CCE}"/>
                </a:ext>
              </a:extLst>
            </p:cNvPr>
            <p:cNvSpPr/>
            <p:nvPr/>
          </p:nvSpPr>
          <p:spPr>
            <a:xfrm>
              <a:off x="5243471" y="1819493"/>
              <a:ext cx="1399649" cy="921931"/>
            </a:xfrm>
            <a:custGeom>
              <a:avLst/>
              <a:gdLst>
                <a:gd name="connsiteX0" fmla="*/ 1399650 w 1399649"/>
                <a:gd name="connsiteY0" fmla="*/ 296417 h 921931"/>
                <a:gd name="connsiteX1" fmla="*/ 638580 w 1399649"/>
                <a:gd name="connsiteY1" fmla="*/ 17140 h 921931"/>
                <a:gd name="connsiteX2" fmla="*/ 1002783 w 1399649"/>
                <a:gd name="connsiteY2" fmla="*/ 281718 h 921931"/>
                <a:gd name="connsiteX3" fmla="*/ 601017 w 1399649"/>
                <a:gd name="connsiteY3" fmla="*/ 590392 h 921931"/>
                <a:gd name="connsiteX4" fmla="*/ 377269 w 1399649"/>
                <a:gd name="connsiteY4" fmla="*/ 559361 h 921931"/>
                <a:gd name="connsiteX5" fmla="*/ 0 w 1399649"/>
                <a:gd name="connsiteY5" fmla="*/ 704716 h 921931"/>
                <a:gd name="connsiteX6" fmla="*/ 635314 w 1399649"/>
                <a:gd name="connsiteY6" fmla="*/ 921931 h 921931"/>
                <a:gd name="connsiteX7" fmla="*/ 1399650 w 1399649"/>
                <a:gd name="connsiteY7" fmla="*/ 296417 h 921931"/>
                <a:gd name="connsiteX8" fmla="*/ 1399650 w 1399649"/>
                <a:gd name="connsiteY8" fmla="*/ 296417 h 92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9649" h="921931">
                  <a:moveTo>
                    <a:pt x="1399650" y="296417"/>
                  </a:moveTo>
                  <a:cubicBezTo>
                    <a:pt x="1128539" y="-103717"/>
                    <a:pt x="638580" y="17140"/>
                    <a:pt x="638580" y="17140"/>
                  </a:cubicBezTo>
                  <a:cubicBezTo>
                    <a:pt x="868861" y="17140"/>
                    <a:pt x="1002783" y="136363"/>
                    <a:pt x="1002783" y="281718"/>
                  </a:cubicBezTo>
                  <a:cubicBezTo>
                    <a:pt x="1002783" y="469535"/>
                    <a:pt x="841096" y="590392"/>
                    <a:pt x="601017" y="590392"/>
                  </a:cubicBezTo>
                  <a:cubicBezTo>
                    <a:pt x="527523" y="590392"/>
                    <a:pt x="450762" y="580593"/>
                    <a:pt x="377269" y="559361"/>
                  </a:cubicBezTo>
                  <a:cubicBezTo>
                    <a:pt x="233547" y="516898"/>
                    <a:pt x="78394" y="577327"/>
                    <a:pt x="0" y="704716"/>
                  </a:cubicBezTo>
                  <a:cubicBezTo>
                    <a:pt x="145355" y="838638"/>
                    <a:pt x="367469" y="921931"/>
                    <a:pt x="635314" y="921931"/>
                  </a:cubicBezTo>
                  <a:cubicBezTo>
                    <a:pt x="1051779" y="921931"/>
                    <a:pt x="1399650" y="716148"/>
                    <a:pt x="1399650" y="296417"/>
                  </a:cubicBezTo>
                  <a:cubicBezTo>
                    <a:pt x="1399650" y="296417"/>
                    <a:pt x="1399650" y="296417"/>
                    <a:pt x="1399650" y="296417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3C423F1B-DC11-4136-99AF-95007DF9B246}"/>
              </a:ext>
            </a:extLst>
          </p:cNvPr>
          <p:cNvGrpSpPr/>
          <p:nvPr/>
        </p:nvGrpSpPr>
        <p:grpSpPr>
          <a:xfrm>
            <a:off x="9785500" y="5352063"/>
            <a:ext cx="722015" cy="867014"/>
            <a:chOff x="7655702" y="807719"/>
            <a:chExt cx="1585833" cy="1904307"/>
          </a:xfrm>
          <a:effectLst/>
        </p:grpSpPr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B512A198-7E8E-4561-B61D-84311A8F5AFE}"/>
                </a:ext>
              </a:extLst>
            </p:cNvPr>
            <p:cNvSpPr/>
            <p:nvPr/>
          </p:nvSpPr>
          <p:spPr>
            <a:xfrm>
              <a:off x="7655702" y="807719"/>
              <a:ext cx="1585833" cy="1904307"/>
            </a:xfrm>
            <a:custGeom>
              <a:avLst/>
              <a:gdLst>
                <a:gd name="connsiteX0" fmla="*/ 868861 w 1585833"/>
                <a:gd name="connsiteY0" fmla="*/ 1548271 h 1904307"/>
                <a:gd name="connsiteX1" fmla="*/ 0 w 1585833"/>
                <a:gd name="connsiteY1" fmla="*/ 1548271 h 1904307"/>
                <a:gd name="connsiteX2" fmla="*/ 0 w 1585833"/>
                <a:gd name="connsiteY2" fmla="*/ 1548271 h 1904307"/>
                <a:gd name="connsiteX3" fmla="*/ 122490 w 1585833"/>
                <a:gd name="connsiteY3" fmla="*/ 1059945 h 1904307"/>
                <a:gd name="connsiteX4" fmla="*/ 692475 w 1585833"/>
                <a:gd name="connsiteY4" fmla="*/ 0 h 1904307"/>
                <a:gd name="connsiteX5" fmla="*/ 692475 w 1585833"/>
                <a:gd name="connsiteY5" fmla="*/ 0 h 1904307"/>
                <a:gd name="connsiteX6" fmla="*/ 842730 w 1585833"/>
                <a:gd name="connsiteY6" fmla="*/ 473627 h 1904307"/>
                <a:gd name="connsiteX7" fmla="*/ 447496 w 1585833"/>
                <a:gd name="connsiteY7" fmla="*/ 1208566 h 1904307"/>
                <a:gd name="connsiteX8" fmla="*/ 868861 w 1585833"/>
                <a:gd name="connsiteY8" fmla="*/ 1208566 h 1904307"/>
                <a:gd name="connsiteX9" fmla="*/ 868861 w 1585833"/>
                <a:gd name="connsiteY9" fmla="*/ 1174269 h 1904307"/>
                <a:gd name="connsiteX10" fmla="*/ 1236330 w 1585833"/>
                <a:gd name="connsiteY10" fmla="*/ 806799 h 1904307"/>
                <a:gd name="connsiteX11" fmla="*/ 1236330 w 1585833"/>
                <a:gd name="connsiteY11" fmla="*/ 806799 h 1904307"/>
                <a:gd name="connsiteX12" fmla="*/ 1236330 w 1585833"/>
                <a:gd name="connsiteY12" fmla="*/ 1208566 h 1904307"/>
                <a:gd name="connsiteX13" fmla="*/ 1585834 w 1585833"/>
                <a:gd name="connsiteY13" fmla="*/ 1208566 h 1904307"/>
                <a:gd name="connsiteX14" fmla="*/ 1585834 w 1585833"/>
                <a:gd name="connsiteY14" fmla="*/ 1208566 h 1904307"/>
                <a:gd name="connsiteX15" fmla="*/ 1246129 w 1585833"/>
                <a:gd name="connsiteY15" fmla="*/ 1548271 h 1904307"/>
                <a:gd name="connsiteX16" fmla="*/ 1236330 w 1585833"/>
                <a:gd name="connsiteY16" fmla="*/ 1548271 h 1904307"/>
                <a:gd name="connsiteX17" fmla="*/ 1236330 w 1585833"/>
                <a:gd name="connsiteY17" fmla="*/ 1904308 h 1904307"/>
                <a:gd name="connsiteX18" fmla="*/ 1224898 w 1585833"/>
                <a:gd name="connsiteY18" fmla="*/ 1904308 h 1904307"/>
                <a:gd name="connsiteX19" fmla="*/ 868861 w 1585833"/>
                <a:gd name="connsiteY19" fmla="*/ 1548271 h 1904307"/>
                <a:gd name="connsiteX20" fmla="*/ 868861 w 1585833"/>
                <a:gd name="connsiteY20" fmla="*/ 1548271 h 190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85833" h="1904307">
                  <a:moveTo>
                    <a:pt x="868861" y="1548271"/>
                  </a:moveTo>
                  <a:lnTo>
                    <a:pt x="0" y="1548271"/>
                  </a:lnTo>
                  <a:lnTo>
                    <a:pt x="0" y="1548271"/>
                  </a:lnTo>
                  <a:cubicBezTo>
                    <a:pt x="0" y="1378418"/>
                    <a:pt x="42463" y="1210199"/>
                    <a:pt x="122490" y="1059945"/>
                  </a:cubicBezTo>
                  <a:lnTo>
                    <a:pt x="692475" y="0"/>
                  </a:lnTo>
                  <a:lnTo>
                    <a:pt x="692475" y="0"/>
                  </a:lnTo>
                  <a:cubicBezTo>
                    <a:pt x="867228" y="88193"/>
                    <a:pt x="935822" y="302141"/>
                    <a:pt x="842730" y="473627"/>
                  </a:cubicBezTo>
                  <a:lnTo>
                    <a:pt x="447496" y="1208566"/>
                  </a:lnTo>
                  <a:lnTo>
                    <a:pt x="868861" y="1208566"/>
                  </a:lnTo>
                  <a:lnTo>
                    <a:pt x="868861" y="1174269"/>
                  </a:lnTo>
                  <a:cubicBezTo>
                    <a:pt x="868861" y="971752"/>
                    <a:pt x="1033813" y="806799"/>
                    <a:pt x="1236330" y="806799"/>
                  </a:cubicBezTo>
                  <a:lnTo>
                    <a:pt x="1236330" y="806799"/>
                  </a:lnTo>
                  <a:lnTo>
                    <a:pt x="1236330" y="1208566"/>
                  </a:lnTo>
                  <a:lnTo>
                    <a:pt x="1585834" y="1208566"/>
                  </a:lnTo>
                  <a:lnTo>
                    <a:pt x="1585834" y="1208566"/>
                  </a:lnTo>
                  <a:cubicBezTo>
                    <a:pt x="1585834" y="1396383"/>
                    <a:pt x="1433947" y="1548271"/>
                    <a:pt x="1246129" y="1548271"/>
                  </a:cubicBezTo>
                  <a:lnTo>
                    <a:pt x="1236330" y="1548271"/>
                  </a:lnTo>
                  <a:lnTo>
                    <a:pt x="1236330" y="1904308"/>
                  </a:lnTo>
                  <a:lnTo>
                    <a:pt x="1224898" y="1904308"/>
                  </a:lnTo>
                  <a:cubicBezTo>
                    <a:pt x="1028914" y="1904308"/>
                    <a:pt x="868861" y="1744254"/>
                    <a:pt x="868861" y="1548271"/>
                  </a:cubicBezTo>
                  <a:lnTo>
                    <a:pt x="868861" y="1548271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108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D54E7C92-A11E-494E-9E9D-4BC924BFDB88}"/>
                </a:ext>
              </a:extLst>
            </p:cNvPr>
            <p:cNvSpPr/>
            <p:nvPr/>
          </p:nvSpPr>
          <p:spPr>
            <a:xfrm>
              <a:off x="7864794" y="807719"/>
              <a:ext cx="675270" cy="1208565"/>
            </a:xfrm>
            <a:custGeom>
              <a:avLst/>
              <a:gdLst>
                <a:gd name="connsiteX0" fmla="*/ 238404 w 675270"/>
                <a:gd name="connsiteY0" fmla="*/ 1208566 h 1208565"/>
                <a:gd name="connsiteX1" fmla="*/ 238404 w 675270"/>
                <a:gd name="connsiteY1" fmla="*/ 1208566 h 1208565"/>
                <a:gd name="connsiteX2" fmla="*/ 633638 w 675270"/>
                <a:gd name="connsiteY2" fmla="*/ 473627 h 1208565"/>
                <a:gd name="connsiteX3" fmla="*/ 483383 w 675270"/>
                <a:gd name="connsiteY3" fmla="*/ 0 h 1208565"/>
                <a:gd name="connsiteX4" fmla="*/ 483383 w 675270"/>
                <a:gd name="connsiteY4" fmla="*/ 0 h 1208565"/>
                <a:gd name="connsiteX5" fmla="*/ 27722 w 675270"/>
                <a:gd name="connsiteY5" fmla="*/ 860695 h 1208565"/>
                <a:gd name="connsiteX6" fmla="*/ 238404 w 675270"/>
                <a:gd name="connsiteY6" fmla="*/ 1208566 h 120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270" h="1208565">
                  <a:moveTo>
                    <a:pt x="238404" y="1208566"/>
                  </a:moveTo>
                  <a:lnTo>
                    <a:pt x="238404" y="1208566"/>
                  </a:lnTo>
                  <a:lnTo>
                    <a:pt x="633638" y="473627"/>
                  </a:lnTo>
                  <a:cubicBezTo>
                    <a:pt x="726730" y="302141"/>
                    <a:pt x="658136" y="86559"/>
                    <a:pt x="483383" y="0"/>
                  </a:cubicBezTo>
                  <a:lnTo>
                    <a:pt x="483383" y="0"/>
                  </a:lnTo>
                  <a:cubicBezTo>
                    <a:pt x="483383" y="0"/>
                    <a:pt x="215539" y="503025"/>
                    <a:pt x="27722" y="860695"/>
                  </a:cubicBezTo>
                  <a:cubicBezTo>
                    <a:pt x="-55571" y="1019115"/>
                    <a:pt x="58752" y="1208566"/>
                    <a:pt x="238404" y="120856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FCC13181-9204-44D9-9176-256516A864AD}"/>
                </a:ext>
              </a:extLst>
            </p:cNvPr>
            <p:cNvSpPr/>
            <p:nvPr/>
          </p:nvSpPr>
          <p:spPr>
            <a:xfrm>
              <a:off x="8524563" y="1614518"/>
              <a:ext cx="367469" cy="401766"/>
            </a:xfrm>
            <a:custGeom>
              <a:avLst/>
              <a:gdLst>
                <a:gd name="connsiteX0" fmla="*/ 367469 w 367469"/>
                <a:gd name="connsiteY0" fmla="*/ 0 h 401766"/>
                <a:gd name="connsiteX1" fmla="*/ 0 w 367469"/>
                <a:gd name="connsiteY1" fmla="*/ 367469 h 401766"/>
                <a:gd name="connsiteX2" fmla="*/ 0 w 367469"/>
                <a:gd name="connsiteY2" fmla="*/ 401766 h 401766"/>
                <a:gd name="connsiteX3" fmla="*/ 107791 w 367469"/>
                <a:gd name="connsiteY3" fmla="*/ 401766 h 401766"/>
                <a:gd name="connsiteX4" fmla="*/ 367469 w 367469"/>
                <a:gd name="connsiteY4" fmla="*/ 142088 h 401766"/>
                <a:gd name="connsiteX5" fmla="*/ 367469 w 367469"/>
                <a:gd name="connsiteY5" fmla="*/ 0 h 40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469" h="401766">
                  <a:moveTo>
                    <a:pt x="367469" y="0"/>
                  </a:moveTo>
                  <a:cubicBezTo>
                    <a:pt x="164952" y="0"/>
                    <a:pt x="0" y="164953"/>
                    <a:pt x="0" y="367469"/>
                  </a:cubicBezTo>
                  <a:lnTo>
                    <a:pt x="0" y="401766"/>
                  </a:lnTo>
                  <a:lnTo>
                    <a:pt x="107791" y="401766"/>
                  </a:lnTo>
                  <a:cubicBezTo>
                    <a:pt x="251512" y="401766"/>
                    <a:pt x="367469" y="285809"/>
                    <a:pt x="367469" y="142088"/>
                  </a:cubicBezTo>
                  <a:lnTo>
                    <a:pt x="367469" y="0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878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文本框 245">
            <a:extLst>
              <a:ext uri="{FF2B5EF4-FFF2-40B4-BE49-F238E27FC236}">
                <a16:creationId xmlns:a16="http://schemas.microsoft.com/office/drawing/2014/main" id="{1E324794-437B-4A49-80F3-5228FB92AE91}"/>
              </a:ext>
            </a:extLst>
          </p:cNvPr>
          <p:cNvSpPr txBox="1"/>
          <p:nvPr/>
        </p:nvSpPr>
        <p:spPr>
          <a:xfrm>
            <a:off x="2230630" y="1627263"/>
            <a:ext cx="6018019" cy="11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Specific Classification </a:t>
            </a:r>
          </a:p>
          <a:p>
            <a:pPr>
              <a:lnSpc>
                <a:spcPct val="125000"/>
              </a:lnSpc>
            </a:pPr>
            <a:r>
              <a:rPr lang="en-US" altLang="zh-CN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&amp; Its Origin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9" name="文本框 248">
            <a:extLst>
              <a:ext uri="{FF2B5EF4-FFF2-40B4-BE49-F238E27FC236}">
                <a16:creationId xmlns:a16="http://schemas.microsoft.com/office/drawing/2014/main" id="{126E7D85-3676-47B4-9F7C-056E1BB6D2B0}"/>
              </a:ext>
            </a:extLst>
          </p:cNvPr>
          <p:cNvSpPr txBox="1"/>
          <p:nvPr/>
        </p:nvSpPr>
        <p:spPr>
          <a:xfrm>
            <a:off x="2230631" y="2750712"/>
            <a:ext cx="4991034" cy="7198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316520">
              <a:lnSpc>
                <a:spcPct val="125000"/>
              </a:lnSpc>
              <a:defRPr/>
            </a:pPr>
            <a:r>
              <a:rPr lang="zh-CN" altLang="en-US" sz="4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Sans Medium" panose="020B0603020203040204" pitchFamily="34" charset="0"/>
                <a:sym typeface="Arial" panose="020B0604020202020204" pitchFamily="34" charset="0"/>
              </a:rPr>
              <a:t>具体分类及渊源</a:t>
            </a:r>
            <a:endParaRPr lang="zh-CN" altLang="en-US" sz="4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libaba Sans Medium" panose="020B0603020203040204" pitchFamily="34" charset="0"/>
              <a:sym typeface="Arial" panose="020B0604020202020204" pitchFamily="34" charset="0"/>
            </a:endParaRPr>
          </a:p>
        </p:txBody>
      </p:sp>
      <p:sp>
        <p:nvSpPr>
          <p:cNvPr id="252" name="文本框 251">
            <a:extLst>
              <a:ext uri="{FF2B5EF4-FFF2-40B4-BE49-F238E27FC236}">
                <a16:creationId xmlns:a16="http://schemas.microsoft.com/office/drawing/2014/main" id="{140B1FFB-130F-4F64-BE57-FDEAB7C5E2F2}"/>
              </a:ext>
            </a:extLst>
          </p:cNvPr>
          <p:cNvSpPr txBox="1"/>
          <p:nvPr/>
        </p:nvSpPr>
        <p:spPr>
          <a:xfrm>
            <a:off x="7903114" y="1627263"/>
            <a:ext cx="1968488" cy="23937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316520">
              <a:lnSpc>
                <a:spcPct val="125000"/>
              </a:lnSpc>
              <a:defRPr/>
            </a:pPr>
            <a:r>
              <a:rPr lang="en-US" altLang="zh-CN" sz="13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Sans Medium" panose="020B0603020203040204" pitchFamily="34" charset="0"/>
                <a:sym typeface="Arial" panose="020B0604020202020204" pitchFamily="34" charset="0"/>
              </a:rPr>
              <a:t>03</a:t>
            </a:r>
            <a:endParaRPr lang="zh-CN" altLang="en-US" sz="13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libaba Sans Medium" panose="020B0603020203040204" pitchFamily="34" charset="0"/>
              <a:sym typeface="Arial" panose="020B0604020202020204" pitchFamily="34" charset="0"/>
            </a:endParaRPr>
          </a:p>
        </p:txBody>
      </p:sp>
      <p:sp>
        <p:nvSpPr>
          <p:cNvPr id="253" name="文本框 252">
            <a:extLst>
              <a:ext uri="{FF2B5EF4-FFF2-40B4-BE49-F238E27FC236}">
                <a16:creationId xmlns:a16="http://schemas.microsoft.com/office/drawing/2014/main" id="{BB0F37F3-519E-45C4-85F9-F7F7C6E90489}"/>
              </a:ext>
            </a:extLst>
          </p:cNvPr>
          <p:cNvSpPr txBox="1"/>
          <p:nvPr/>
        </p:nvSpPr>
        <p:spPr>
          <a:xfrm>
            <a:off x="2230631" y="4628070"/>
            <a:ext cx="1691129" cy="32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品位分类</a:t>
            </a:r>
          </a:p>
        </p:txBody>
      </p:sp>
      <p:sp>
        <p:nvSpPr>
          <p:cNvPr id="254" name="文本框 253">
            <a:extLst>
              <a:ext uri="{FF2B5EF4-FFF2-40B4-BE49-F238E27FC236}">
                <a16:creationId xmlns:a16="http://schemas.microsoft.com/office/drawing/2014/main" id="{3AD955FA-970B-40DD-8B5A-36D2C22770A0}"/>
              </a:ext>
            </a:extLst>
          </p:cNvPr>
          <p:cNvSpPr txBox="1"/>
          <p:nvPr/>
        </p:nvSpPr>
        <p:spPr>
          <a:xfrm>
            <a:off x="2230631" y="4953738"/>
            <a:ext cx="1691129" cy="32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职位分类</a:t>
            </a:r>
          </a:p>
        </p:txBody>
      </p:sp>
    </p:spTree>
    <p:extLst>
      <p:ext uri="{BB962C8B-B14F-4D97-AF65-F5344CB8AC3E}">
        <p14:creationId xmlns:p14="http://schemas.microsoft.com/office/powerpoint/2010/main" val="1342491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11F384C9-F573-4D50-AA87-FFDEAE8E3E21}"/>
              </a:ext>
            </a:extLst>
          </p:cNvPr>
          <p:cNvSpPr/>
          <p:nvPr/>
        </p:nvSpPr>
        <p:spPr>
          <a:xfrm>
            <a:off x="2442159" y="3277972"/>
            <a:ext cx="7307684" cy="1324789"/>
          </a:xfrm>
          <a:prstGeom prst="roundRect">
            <a:avLst>
              <a:gd name="adj" fmla="val 13730"/>
            </a:avLst>
          </a:prstGeom>
          <a:solidFill>
            <a:schemeClr val="bg1"/>
          </a:solidFill>
          <a:ln>
            <a:noFill/>
          </a:ln>
          <a:effectLst>
            <a:outerShdw blurRad="368300" sx="102000" sy="102000" algn="ctr" rotWithShape="0">
              <a:schemeClr val="accent3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5C4F4797-A1C9-461A-AAEF-A8BC7AAAC52C}"/>
              </a:ext>
            </a:extLst>
          </p:cNvPr>
          <p:cNvSpPr/>
          <p:nvPr/>
        </p:nvSpPr>
        <p:spPr>
          <a:xfrm>
            <a:off x="2445838" y="4983934"/>
            <a:ext cx="7307684" cy="1324789"/>
          </a:xfrm>
          <a:prstGeom prst="roundRect">
            <a:avLst>
              <a:gd name="adj" fmla="val 13730"/>
            </a:avLst>
          </a:prstGeom>
          <a:solidFill>
            <a:schemeClr val="bg1"/>
          </a:solidFill>
          <a:ln>
            <a:noFill/>
          </a:ln>
          <a:effectLst>
            <a:outerShdw blurRad="368300" sx="102000" sy="102000" algn="ctr" rotWithShape="0">
              <a:schemeClr val="accent3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BBA62A2B-7149-4282-9183-AB6136B3E4C1}"/>
              </a:ext>
            </a:extLst>
          </p:cNvPr>
          <p:cNvSpPr/>
          <p:nvPr/>
        </p:nvSpPr>
        <p:spPr>
          <a:xfrm>
            <a:off x="2442159" y="1633730"/>
            <a:ext cx="7307684" cy="1324789"/>
          </a:xfrm>
          <a:prstGeom prst="roundRect">
            <a:avLst>
              <a:gd name="adj" fmla="val 13730"/>
            </a:avLst>
          </a:prstGeom>
          <a:solidFill>
            <a:schemeClr val="bg1"/>
          </a:solidFill>
          <a:ln>
            <a:noFill/>
          </a:ln>
          <a:effectLst>
            <a:outerShdw blurRad="368300" sx="102000" sy="102000" algn="ctr" rotWithShape="0">
              <a:schemeClr val="accent3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39" name="矩形: 圆顶角 38">
            <a:extLst>
              <a:ext uri="{FF2B5EF4-FFF2-40B4-BE49-F238E27FC236}">
                <a16:creationId xmlns:a16="http://schemas.microsoft.com/office/drawing/2014/main" id="{4CB726E7-EDE6-4F67-8E7C-A980B40EA427}"/>
              </a:ext>
            </a:extLst>
          </p:cNvPr>
          <p:cNvSpPr/>
          <p:nvPr/>
        </p:nvSpPr>
        <p:spPr>
          <a:xfrm rot="16200000">
            <a:off x="813164" y="3159720"/>
            <a:ext cx="1324789" cy="1560467"/>
          </a:xfrm>
          <a:prstGeom prst="round2SameRect">
            <a:avLst>
              <a:gd name="adj1" fmla="val 12656"/>
              <a:gd name="adj2" fmla="val 0"/>
            </a:avLst>
          </a:prstGeom>
          <a:gradFill flip="none" rotWithShape="0">
            <a:gsLst>
              <a:gs pos="100000">
                <a:schemeClr val="accent3">
                  <a:lumMod val="50000"/>
                </a:schemeClr>
              </a:gs>
              <a:gs pos="0">
                <a:schemeClr val="accent2"/>
              </a:gs>
            </a:gsLst>
            <a:path path="circle">
              <a:fillToRect r="100000" b="100000"/>
            </a:path>
            <a:tileRect/>
          </a:gradFill>
          <a:ln>
            <a:noFill/>
          </a:ln>
          <a:effectLst>
            <a:outerShdw blurRad="444500" dist="317500" dir="5400000" sx="92000" sy="92000" algn="t" rotWithShape="0">
              <a:schemeClr val="accent1">
                <a:lumMod val="7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68B012E-5411-4ADE-953E-AD23036F3C18}"/>
              </a:ext>
            </a:extLst>
          </p:cNvPr>
          <p:cNvSpPr txBox="1"/>
          <p:nvPr/>
        </p:nvSpPr>
        <p:spPr>
          <a:xfrm>
            <a:off x="860005" y="3696265"/>
            <a:ext cx="1231106" cy="4197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主要依据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467BB0F0-6E53-4697-BD8F-46F0878721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品位分类</a:t>
            </a: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02ABA523-7F4A-48E1-B823-03568BA191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49020"/>
            <a:ext cx="2629766" cy="308801"/>
          </a:xfrm>
        </p:spPr>
        <p:txBody>
          <a:bodyPr/>
          <a:lstStyle/>
          <a:p>
            <a:pPr algn="dist">
              <a:lnSpc>
                <a:spcPct val="125000"/>
              </a:lnSpc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Rank Classification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矩形: 圆顶角 28">
            <a:extLst>
              <a:ext uri="{FF2B5EF4-FFF2-40B4-BE49-F238E27FC236}">
                <a16:creationId xmlns:a16="http://schemas.microsoft.com/office/drawing/2014/main" id="{B387CD47-AE81-4BBD-863A-54DA0AA2887D}"/>
              </a:ext>
            </a:extLst>
          </p:cNvPr>
          <p:cNvSpPr/>
          <p:nvPr/>
        </p:nvSpPr>
        <p:spPr>
          <a:xfrm rot="16200000">
            <a:off x="813164" y="1520998"/>
            <a:ext cx="1324789" cy="1560467"/>
          </a:xfrm>
          <a:prstGeom prst="round2SameRect">
            <a:avLst>
              <a:gd name="adj1" fmla="val 12656"/>
              <a:gd name="adj2" fmla="val 0"/>
            </a:avLst>
          </a:prstGeom>
          <a:gradFill flip="none" rotWithShape="0">
            <a:gsLst>
              <a:gs pos="100000">
                <a:schemeClr val="accent3">
                  <a:lumMod val="50000"/>
                </a:schemeClr>
              </a:gs>
              <a:gs pos="0">
                <a:schemeClr val="accent2"/>
              </a:gs>
            </a:gsLst>
            <a:path path="circle">
              <a:fillToRect r="100000" b="100000"/>
            </a:path>
            <a:tileRect/>
          </a:gradFill>
          <a:ln>
            <a:noFill/>
          </a:ln>
          <a:effectLst>
            <a:outerShdw blurRad="444500" dist="317500" dir="5400000" sx="92000" sy="92000" algn="t" rotWithShape="0">
              <a:schemeClr val="accent1">
                <a:lumMod val="7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933389D-6EF1-461A-99FA-D18D9FE6488A}"/>
              </a:ext>
            </a:extLst>
          </p:cNvPr>
          <p:cNvSpPr txBox="1"/>
          <p:nvPr/>
        </p:nvSpPr>
        <p:spPr>
          <a:xfrm>
            <a:off x="860005" y="2090974"/>
            <a:ext cx="1231106" cy="4197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具体含义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C0B81FE-573F-4E38-87EB-790A025F7447}"/>
              </a:ext>
            </a:extLst>
          </p:cNvPr>
          <p:cNvSpPr txBox="1"/>
          <p:nvPr/>
        </p:nvSpPr>
        <p:spPr>
          <a:xfrm>
            <a:off x="2908372" y="1974146"/>
            <a:ext cx="1526059" cy="316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“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品”指官阶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93FCFF7-2CFD-434F-9E3C-D8C06824026B}"/>
              </a:ext>
            </a:extLst>
          </p:cNvPr>
          <p:cNvSpPr txBox="1"/>
          <p:nvPr/>
        </p:nvSpPr>
        <p:spPr>
          <a:xfrm>
            <a:off x="2908372" y="2385626"/>
            <a:ext cx="5136021" cy="316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“品位”指按照官位和职务的大小而排列的等级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307C806-1B31-4471-98A3-CD76449B24A5}"/>
              </a:ext>
            </a:extLst>
          </p:cNvPr>
          <p:cNvSpPr txBox="1"/>
          <p:nvPr/>
        </p:nvSpPr>
        <p:spPr>
          <a:xfrm>
            <a:off x="2908372" y="3579437"/>
            <a:ext cx="6290183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公职人员所具有的资格条件，以地位高低来确定待遇的制度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DC2836D-14E7-4CDD-9B23-162ABBEC9814}"/>
              </a:ext>
            </a:extLst>
          </p:cNvPr>
          <p:cNvSpPr txBox="1"/>
          <p:nvPr/>
        </p:nvSpPr>
        <p:spPr>
          <a:xfrm>
            <a:off x="2908372" y="4023469"/>
            <a:ext cx="4905189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强调人的主体资格条件，基本理念是通才治国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矩形: 圆顶角 55">
            <a:extLst>
              <a:ext uri="{FF2B5EF4-FFF2-40B4-BE49-F238E27FC236}">
                <a16:creationId xmlns:a16="http://schemas.microsoft.com/office/drawing/2014/main" id="{8E70EA58-AD77-4085-8FDB-D8F9D7C2B715}"/>
              </a:ext>
            </a:extLst>
          </p:cNvPr>
          <p:cNvSpPr/>
          <p:nvPr/>
        </p:nvSpPr>
        <p:spPr>
          <a:xfrm rot="16200000">
            <a:off x="813164" y="4866096"/>
            <a:ext cx="1324789" cy="1560467"/>
          </a:xfrm>
          <a:prstGeom prst="round2SameRect">
            <a:avLst>
              <a:gd name="adj1" fmla="val 12656"/>
              <a:gd name="adj2" fmla="val 0"/>
            </a:avLst>
          </a:prstGeom>
          <a:gradFill flip="none" rotWithShape="0">
            <a:gsLst>
              <a:gs pos="100000">
                <a:schemeClr val="accent3">
                  <a:lumMod val="50000"/>
                </a:schemeClr>
              </a:gs>
              <a:gs pos="0">
                <a:schemeClr val="accent2"/>
              </a:gs>
            </a:gsLst>
            <a:path path="circle">
              <a:fillToRect r="100000" b="100000"/>
            </a:path>
            <a:tileRect/>
          </a:gradFill>
          <a:ln>
            <a:noFill/>
          </a:ln>
          <a:effectLst>
            <a:outerShdw blurRad="444500" dist="317500" dir="5400000" sx="92000" sy="92000" algn="t" rotWithShape="0">
              <a:schemeClr val="accent1">
                <a:lumMod val="7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367D632-483F-4F89-AD73-69988F57B2ED}"/>
              </a:ext>
            </a:extLst>
          </p:cNvPr>
          <p:cNvSpPr txBox="1"/>
          <p:nvPr/>
        </p:nvSpPr>
        <p:spPr>
          <a:xfrm>
            <a:off x="860005" y="5402641"/>
            <a:ext cx="1231106" cy="4197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历史来源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01E287C0-6A02-4C55-BB80-C80829D6CAE2}"/>
              </a:ext>
            </a:extLst>
          </p:cNvPr>
          <p:cNvSpPr txBox="1"/>
          <p:nvPr/>
        </p:nvSpPr>
        <p:spPr>
          <a:xfrm>
            <a:off x="2908372" y="5285813"/>
            <a:ext cx="4905189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由古代官吏按其身份划分等级的制度演变过来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D6036BC1-8DFB-4EED-90BB-A8DF920C8C9D}"/>
              </a:ext>
            </a:extLst>
          </p:cNvPr>
          <p:cNvSpPr txBox="1"/>
          <p:nvPr/>
        </p:nvSpPr>
        <p:spPr>
          <a:xfrm>
            <a:off x="2908372" y="5729845"/>
            <a:ext cx="3751027" cy="326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在等级观念比较浓厚的国家为盛行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FC725B6-A263-4766-ACC6-07BCA503B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94" t="1281" r="5100" b="9315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矩形: 圆顶角 7">
            <a:extLst>
              <a:ext uri="{FF2B5EF4-FFF2-40B4-BE49-F238E27FC236}">
                <a16:creationId xmlns:a16="http://schemas.microsoft.com/office/drawing/2014/main" id="{7A34B4F2-E8F1-418D-802A-75BD6F26ABCE}"/>
              </a:ext>
            </a:extLst>
          </p:cNvPr>
          <p:cNvSpPr/>
          <p:nvPr/>
        </p:nvSpPr>
        <p:spPr>
          <a:xfrm rot="16200000">
            <a:off x="2371320" y="245684"/>
            <a:ext cx="1324789" cy="4676777"/>
          </a:xfrm>
          <a:prstGeom prst="round2SameRect">
            <a:avLst>
              <a:gd name="adj1" fmla="val 4747"/>
              <a:gd name="adj2" fmla="val 5033"/>
            </a:avLst>
          </a:prstGeom>
          <a:gradFill flip="none" rotWithShape="0">
            <a:gsLst>
              <a:gs pos="100000">
                <a:schemeClr val="accent3">
                  <a:lumMod val="50000"/>
                </a:schemeClr>
              </a:gs>
              <a:gs pos="0">
                <a:schemeClr val="accent2"/>
              </a:gs>
            </a:gsLst>
            <a:path path="circle">
              <a:fillToRect r="100000" b="100000"/>
            </a:path>
            <a:tileRect/>
          </a:gradFill>
          <a:ln>
            <a:noFill/>
          </a:ln>
          <a:effectLst>
            <a:outerShdw blurRad="444500" dist="317500" dir="5400000" sx="92000" sy="92000" algn="t" rotWithShape="0">
              <a:schemeClr val="accent1">
                <a:lumMod val="7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C6912E4E-D06F-44C9-AB5E-773B4C8D5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49275"/>
            <a:ext cx="4381500" cy="487363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中国品位分类历史渊源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38498770-92D7-429A-B013-23358FBEBE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71543"/>
            <a:ext cx="4381500" cy="327527"/>
          </a:xfrm>
        </p:spPr>
        <p:txBody>
          <a:bodyPr/>
          <a:lstStyle/>
          <a:p>
            <a:pPr algn="dist">
              <a:lnSpc>
                <a:spcPct val="125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History Of Rank Classification Of China 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dist">
              <a:lnSpc>
                <a:spcPct val="125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D3B269B-1875-4D13-BC20-C3DC626DAC95}"/>
              </a:ext>
            </a:extLst>
          </p:cNvPr>
          <p:cNvSpPr txBox="1"/>
          <p:nvPr/>
        </p:nvSpPr>
        <p:spPr>
          <a:xfrm>
            <a:off x="915545" y="2097208"/>
            <a:ext cx="4236339" cy="973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魏晋开始的九品中正制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将政府官员分为九品十八级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B3E6650-B5C2-4DCF-BB44-E221B254232F}"/>
              </a:ext>
            </a:extLst>
          </p:cNvPr>
          <p:cNvSpPr txBox="1"/>
          <p:nvPr/>
        </p:nvSpPr>
        <p:spPr>
          <a:xfrm>
            <a:off x="695325" y="3709625"/>
            <a:ext cx="10480674" cy="14577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在我国古代吏治制度中，通常用“品”来表示官员的等级。所以，官员既有官品，又有职务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其中，官品标志其等级，代表其地位之高低、资历之深浅；职务代表其职责之轻重、任务之繁简。官品和职务之间一般没有必然联系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西方早期的公、侯、伯、子、男的品秩， 以及于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16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世纪建立的军衔制， 也是一种品位分类的方式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57526D7-C733-4BA2-B332-E679EB606D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4"/>
          <a:stretch/>
        </p:blipFill>
        <p:spPr>
          <a:xfrm>
            <a:off x="6595148" y="0"/>
            <a:ext cx="559685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90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073892EE-5986-4F21-A214-F7EF6957BEE0}"/>
              </a:ext>
            </a:extLst>
          </p:cNvPr>
          <p:cNvSpPr/>
          <p:nvPr/>
        </p:nvSpPr>
        <p:spPr>
          <a:xfrm>
            <a:off x="695326" y="2082664"/>
            <a:ext cx="10801350" cy="3302136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0">
                <a:schemeClr val="accent2"/>
              </a:gs>
            </a:gsLst>
            <a:lin ang="5400000" scaled="0"/>
            <a:tileRect/>
          </a:gradFill>
          <a:ln>
            <a:noFill/>
          </a:ln>
          <a:effectLst>
            <a:outerShdw blurRad="444500" dist="317500" dir="5400000" sx="92000" sy="92000" algn="t" rotWithShape="0">
              <a:schemeClr val="accent1">
                <a:lumMod val="7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60160E10-2376-4D9D-ADD7-279B9B9BE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599" y="557578"/>
            <a:ext cx="4303715" cy="651462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英国的品位分类制度</a:t>
            </a:r>
          </a:p>
        </p:txBody>
      </p:sp>
      <p:sp>
        <p:nvSpPr>
          <p:cNvPr id="20" name="文本占位符 7">
            <a:extLst>
              <a:ext uri="{FF2B5EF4-FFF2-40B4-BE49-F238E27FC236}">
                <a16:creationId xmlns:a16="http://schemas.microsoft.com/office/drawing/2014/main" id="{13E54D95-9D7C-42F2-9A9E-21BC7E9FBF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4598" y="1081738"/>
            <a:ext cx="3715156" cy="289862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Rank Classification System Of British</a:t>
            </a:r>
          </a:p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EAAA5228-1B40-4C3F-AE94-C8AB461126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6" t="9945" r="18306"/>
          <a:stretch/>
        </p:blipFill>
        <p:spPr>
          <a:xfrm>
            <a:off x="4584706" y="0"/>
            <a:ext cx="3022589" cy="6858000"/>
          </a:xfrm>
          <a:custGeom>
            <a:avLst/>
            <a:gdLst>
              <a:gd name="connsiteX0" fmla="*/ 0 w 4768353"/>
              <a:gd name="connsiteY0" fmla="*/ 0 h 6858000"/>
              <a:gd name="connsiteX1" fmla="*/ 4768353 w 4768353"/>
              <a:gd name="connsiteY1" fmla="*/ 0 h 6858000"/>
              <a:gd name="connsiteX2" fmla="*/ 4768353 w 4768353"/>
              <a:gd name="connsiteY2" fmla="*/ 6858000 h 6858000"/>
              <a:gd name="connsiteX3" fmla="*/ 0 w 476835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8353" h="6858000">
                <a:moveTo>
                  <a:pt x="0" y="0"/>
                </a:moveTo>
                <a:lnTo>
                  <a:pt x="4768353" y="0"/>
                </a:lnTo>
                <a:lnTo>
                  <a:pt x="476835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7AB491C7-27EC-4A5D-B7A5-C42D77578AA3}"/>
              </a:ext>
            </a:extLst>
          </p:cNvPr>
          <p:cNvSpPr txBox="1"/>
          <p:nvPr/>
        </p:nvSpPr>
        <p:spPr>
          <a:xfrm>
            <a:off x="812807" y="2767602"/>
            <a:ext cx="3914774" cy="1929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OPPOSans M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英国是最早推行品位分类的国家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“Rank ”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一词的含义是按高低大小排列而成的等级。由于中国古代文官制度用“ 品” 来表示官员的等级， 故译为“ 品位分类”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046085F-D60C-4AA3-9B4A-3DCBAE42CD2A}"/>
              </a:ext>
            </a:extLst>
          </p:cNvPr>
          <p:cNvSpPr txBox="1"/>
          <p:nvPr/>
        </p:nvSpPr>
        <p:spPr>
          <a:xfrm>
            <a:off x="7464420" y="2767602"/>
            <a:ext cx="3914775" cy="19322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latin typeface="+mn-ea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品位分类是英国公务员制度的基础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r"/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高等行政官居于领导者的地位，不但较高级的官吏应有较高的特别大学教育或训练，而且其门第家世及出身在社会上也有较高的声誉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EF854003-18AF-46E6-8DDB-1E7DCD0DA2F1}"/>
              </a:ext>
            </a:extLst>
          </p:cNvPr>
          <p:cNvSpPr txBox="1"/>
          <p:nvPr/>
        </p:nvSpPr>
        <p:spPr>
          <a:xfrm>
            <a:off x="777244" y="1113362"/>
            <a:ext cx="1624768" cy="208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defTabSz="457200">
              <a:lnSpc>
                <a:spcPct val="90000"/>
              </a:lnSpc>
              <a:spcBef>
                <a:spcPct val="0"/>
              </a:spcBef>
              <a:buNone/>
              <a:defRPr sz="3600"/>
            </a:lvl1pPr>
          </a:lstStyle>
          <a:p>
            <a:pPr algn="dist">
              <a:lnSpc>
                <a:spcPct val="125000"/>
              </a:lnSpc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Job Analysis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5C92C42-CE68-4A19-ABD2-76087C8329B9}"/>
              </a:ext>
            </a:extLst>
          </p:cNvPr>
          <p:cNvSpPr txBox="1"/>
          <p:nvPr/>
        </p:nvSpPr>
        <p:spPr>
          <a:xfrm>
            <a:off x="777244" y="638659"/>
            <a:ext cx="2527245" cy="5596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316520">
              <a:lnSpc>
                <a:spcPct val="125000"/>
              </a:lnSpc>
              <a:defRPr/>
            </a:pP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Sans Medium" panose="020B0603020203040204" pitchFamily="34" charset="0"/>
                <a:sym typeface="Arial" panose="020B0604020202020204" pitchFamily="34" charset="0"/>
              </a:rPr>
              <a:t>工作分析目录</a:t>
            </a:r>
          </a:p>
        </p:txBody>
      </p:sp>
      <p:sp>
        <p:nvSpPr>
          <p:cNvPr id="19472" name="矩形 44">
            <a:extLst>
              <a:ext uri="{FF2B5EF4-FFF2-40B4-BE49-F238E27FC236}">
                <a16:creationId xmlns:a16="http://schemas.microsoft.com/office/drawing/2014/main" id="{62CC46C7-A68F-417C-994A-F56D6E248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0064" y="2164754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CN" altLang="en-US" sz="2800">
              <a:solidFill>
                <a:srgbClr val="FF0066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3029701-44F9-4DB4-88EE-C8CE52FE8038}"/>
              </a:ext>
            </a:extLst>
          </p:cNvPr>
          <p:cNvGrpSpPr/>
          <p:nvPr/>
        </p:nvGrpSpPr>
        <p:grpSpPr>
          <a:xfrm>
            <a:off x="1510286" y="3520171"/>
            <a:ext cx="622738" cy="1208089"/>
            <a:chOff x="712983" y="864880"/>
            <a:chExt cx="952154" cy="1847145"/>
          </a:xfrm>
          <a:effectLst/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92F7EABC-3748-4F9F-806F-84E8748786CC}"/>
                </a:ext>
              </a:extLst>
            </p:cNvPr>
            <p:cNvSpPr/>
            <p:nvPr/>
          </p:nvSpPr>
          <p:spPr>
            <a:xfrm>
              <a:off x="712983" y="864880"/>
              <a:ext cx="952153" cy="1847145"/>
            </a:xfrm>
            <a:custGeom>
              <a:avLst/>
              <a:gdLst>
                <a:gd name="connsiteX0" fmla="*/ 569986 w 952153"/>
                <a:gd name="connsiteY0" fmla="*/ 493225 h 1847145"/>
                <a:gd name="connsiteX1" fmla="*/ 437697 w 952153"/>
                <a:gd name="connsiteY1" fmla="*/ 579785 h 1847145"/>
                <a:gd name="connsiteX2" fmla="*/ 0 w 952153"/>
                <a:gd name="connsiteY2" fmla="*/ 485060 h 1847145"/>
                <a:gd name="connsiteX3" fmla="*/ 0 w 952153"/>
                <a:gd name="connsiteY3" fmla="*/ 485060 h 1847145"/>
                <a:gd name="connsiteX4" fmla="*/ 610816 w 952153"/>
                <a:gd name="connsiteY4" fmla="*/ 0 h 1847145"/>
                <a:gd name="connsiteX5" fmla="*/ 952154 w 952153"/>
                <a:gd name="connsiteY5" fmla="*/ 0 h 1847145"/>
                <a:gd name="connsiteX6" fmla="*/ 952154 w 952153"/>
                <a:gd name="connsiteY6" fmla="*/ 1847146 h 1847145"/>
                <a:gd name="connsiteX7" fmla="*/ 952154 w 952153"/>
                <a:gd name="connsiteY7" fmla="*/ 1847146 h 1847145"/>
                <a:gd name="connsiteX8" fmla="*/ 569986 w 952153"/>
                <a:gd name="connsiteY8" fmla="*/ 1464978 h 1847145"/>
                <a:gd name="connsiteX9" fmla="*/ 569986 w 952153"/>
                <a:gd name="connsiteY9" fmla="*/ 493225 h 18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2153" h="1847145">
                  <a:moveTo>
                    <a:pt x="569986" y="493225"/>
                  </a:moveTo>
                  <a:lnTo>
                    <a:pt x="437697" y="579785"/>
                  </a:lnTo>
                  <a:cubicBezTo>
                    <a:pt x="290709" y="674510"/>
                    <a:pt x="94725" y="632047"/>
                    <a:pt x="0" y="485060"/>
                  </a:cubicBezTo>
                  <a:lnTo>
                    <a:pt x="0" y="485060"/>
                  </a:lnTo>
                  <a:lnTo>
                    <a:pt x="610816" y="0"/>
                  </a:lnTo>
                  <a:lnTo>
                    <a:pt x="952154" y="0"/>
                  </a:lnTo>
                  <a:lnTo>
                    <a:pt x="952154" y="1847146"/>
                  </a:lnTo>
                  <a:lnTo>
                    <a:pt x="952154" y="1847146"/>
                  </a:lnTo>
                  <a:cubicBezTo>
                    <a:pt x="741471" y="1847146"/>
                    <a:pt x="569986" y="1675660"/>
                    <a:pt x="569986" y="1464978"/>
                  </a:cubicBezTo>
                  <a:lnTo>
                    <a:pt x="569986" y="493225"/>
                  </a:lnTo>
                  <a:close/>
                </a:path>
              </a:pathLst>
            </a:custGeom>
            <a:gradFill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5400000" scaled="1"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24BCEAF8-0F6F-4566-88EA-2646E35A4BB9}"/>
                </a:ext>
              </a:extLst>
            </p:cNvPr>
            <p:cNvSpPr/>
            <p:nvPr/>
          </p:nvSpPr>
          <p:spPr>
            <a:xfrm>
              <a:off x="1282969" y="1306546"/>
              <a:ext cx="382168" cy="1405479"/>
            </a:xfrm>
            <a:custGeom>
              <a:avLst/>
              <a:gdLst>
                <a:gd name="connsiteX0" fmla="*/ 0 w 382168"/>
                <a:gd name="connsiteY0" fmla="*/ 1023312 h 1405479"/>
                <a:gd name="connsiteX1" fmla="*/ 382168 w 382168"/>
                <a:gd name="connsiteY1" fmla="*/ 1405480 h 1405479"/>
                <a:gd name="connsiteX2" fmla="*/ 382168 w 382168"/>
                <a:gd name="connsiteY2" fmla="*/ 236111 h 1405479"/>
                <a:gd name="connsiteX3" fmla="*/ 0 w 382168"/>
                <a:gd name="connsiteY3" fmla="*/ 51559 h 1405479"/>
                <a:gd name="connsiteX4" fmla="*/ 0 w 382168"/>
                <a:gd name="connsiteY4" fmla="*/ 51559 h 1405479"/>
                <a:gd name="connsiteX5" fmla="*/ 0 w 382168"/>
                <a:gd name="connsiteY5" fmla="*/ 1023312 h 140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168" h="1405479">
                  <a:moveTo>
                    <a:pt x="0" y="1023312"/>
                  </a:moveTo>
                  <a:cubicBezTo>
                    <a:pt x="0" y="1233994"/>
                    <a:pt x="171486" y="1405480"/>
                    <a:pt x="382168" y="1405480"/>
                  </a:cubicBezTo>
                  <a:lnTo>
                    <a:pt x="382168" y="236111"/>
                  </a:lnTo>
                  <a:cubicBezTo>
                    <a:pt x="382168" y="38494"/>
                    <a:pt x="155154" y="-70930"/>
                    <a:pt x="0" y="51559"/>
                  </a:cubicBezTo>
                  <a:lnTo>
                    <a:pt x="0" y="51559"/>
                  </a:lnTo>
                  <a:lnTo>
                    <a:pt x="0" y="1023312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3"/>
                </a:gs>
                <a:gs pos="0">
                  <a:schemeClr val="accent1"/>
                </a:gs>
              </a:gsLst>
              <a:lin ang="54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2E09A817-920F-4905-9CBD-DA65B9810D7A}"/>
              </a:ext>
            </a:extLst>
          </p:cNvPr>
          <p:cNvSpPr txBox="1"/>
          <p:nvPr/>
        </p:nvSpPr>
        <p:spPr>
          <a:xfrm>
            <a:off x="749962" y="5555243"/>
            <a:ext cx="2581808" cy="2737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defTabSz="316520">
              <a:lnSpc>
                <a:spcPct val="125000"/>
              </a:lnSpc>
              <a:defRPr sz="1000">
                <a:solidFill>
                  <a:prstClr val="white">
                    <a:lumMod val="65000"/>
                  </a:prstClr>
                </a:solidFill>
                <a:latin typeface="+mn-ea"/>
                <a:cs typeface="OPPOSans R" panose="00020600040101010101" pitchFamily="18" charset="-122"/>
              </a:defRPr>
            </a:lvl1pPr>
          </a:lstStyle>
          <a:p>
            <a:pPr algn="ctr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Basic Conceptions &amp; Terminology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6CFBD4BB-52F9-4C19-99CB-0F869FB77BBA}"/>
              </a:ext>
            </a:extLst>
          </p:cNvPr>
          <p:cNvSpPr/>
          <p:nvPr/>
        </p:nvSpPr>
        <p:spPr>
          <a:xfrm>
            <a:off x="887832" y="5039300"/>
            <a:ext cx="2283159" cy="49244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539FDFB-D903-4834-AACE-A48E99ECD50C}"/>
              </a:ext>
            </a:extLst>
          </p:cNvPr>
          <p:cNvSpPr txBox="1"/>
          <p:nvPr/>
        </p:nvSpPr>
        <p:spPr>
          <a:xfrm>
            <a:off x="3687411" y="5557519"/>
            <a:ext cx="2016760" cy="273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16520">
              <a:lnSpc>
                <a:spcPct val="125000"/>
              </a:lnSpc>
              <a:defRPr/>
            </a:pPr>
            <a:r>
              <a:rPr lang="en-US" altLang="zh-CN" sz="10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Content &amp; Its Function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D9E71153-EC2B-4B64-9354-D70FC8975BB5}"/>
              </a:ext>
            </a:extLst>
          </p:cNvPr>
          <p:cNvGrpSpPr/>
          <p:nvPr/>
        </p:nvGrpSpPr>
        <p:grpSpPr>
          <a:xfrm>
            <a:off x="4248233" y="3520171"/>
            <a:ext cx="895117" cy="1229451"/>
            <a:chOff x="2849204" y="833850"/>
            <a:chExt cx="1368619" cy="1879809"/>
          </a:xfrm>
          <a:effectLst/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51A7B4E-E1F8-4D59-96F6-3DC476294D14}"/>
                </a:ext>
              </a:extLst>
            </p:cNvPr>
            <p:cNvSpPr/>
            <p:nvPr/>
          </p:nvSpPr>
          <p:spPr>
            <a:xfrm>
              <a:off x="2849204" y="838709"/>
              <a:ext cx="1368618" cy="1874950"/>
            </a:xfrm>
            <a:custGeom>
              <a:avLst/>
              <a:gdLst>
                <a:gd name="connsiteX0" fmla="*/ 0 w 1368618"/>
                <a:gd name="connsiteY0" fmla="*/ 1873317 h 1874950"/>
                <a:gd name="connsiteX1" fmla="*/ 186185 w 1368618"/>
                <a:gd name="connsiteY1" fmla="*/ 1476451 h 1874950"/>
                <a:gd name="connsiteX2" fmla="*/ 909691 w 1368618"/>
                <a:gd name="connsiteY2" fmla="*/ 591258 h 1874950"/>
                <a:gd name="connsiteX3" fmla="*/ 638580 w 1368618"/>
                <a:gd name="connsiteY3" fmla="*/ 343012 h 1874950"/>
                <a:gd name="connsiteX4" fmla="*/ 442596 w 1368618"/>
                <a:gd name="connsiteY4" fmla="*/ 388741 h 1874950"/>
                <a:gd name="connsiteX5" fmla="*/ 29398 w 1368618"/>
                <a:gd name="connsiteY5" fmla="*/ 289116 h 1874950"/>
                <a:gd name="connsiteX6" fmla="*/ 27764 w 1368618"/>
                <a:gd name="connsiteY6" fmla="*/ 287483 h 1874950"/>
                <a:gd name="connsiteX7" fmla="*/ 669611 w 1368618"/>
                <a:gd name="connsiteY7" fmla="*/ 41 h 1874950"/>
                <a:gd name="connsiteX8" fmla="*/ 1311457 w 1368618"/>
                <a:gd name="connsiteY8" fmla="*/ 556961 h 1874950"/>
                <a:gd name="connsiteX9" fmla="*/ 615715 w 1368618"/>
                <a:gd name="connsiteY9" fmla="*/ 1535246 h 1874950"/>
                <a:gd name="connsiteX10" fmla="*/ 1028914 w 1368618"/>
                <a:gd name="connsiteY10" fmla="*/ 1535246 h 1874950"/>
                <a:gd name="connsiteX11" fmla="*/ 1368619 w 1368618"/>
                <a:gd name="connsiteY11" fmla="*/ 1874951 h 1874950"/>
                <a:gd name="connsiteX12" fmla="*/ 1368619 w 1368618"/>
                <a:gd name="connsiteY12" fmla="*/ 1874951 h 1874950"/>
                <a:gd name="connsiteX13" fmla="*/ 0 w 1368618"/>
                <a:gd name="connsiteY13" fmla="*/ 1874951 h 1874950"/>
                <a:gd name="connsiteX14" fmla="*/ 0 w 1368618"/>
                <a:gd name="connsiteY14" fmla="*/ 1873317 h 187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8618" h="1874950">
                  <a:moveTo>
                    <a:pt x="0" y="1873317"/>
                  </a:moveTo>
                  <a:cubicBezTo>
                    <a:pt x="0" y="1719797"/>
                    <a:pt x="68594" y="1574442"/>
                    <a:pt x="186185" y="1476451"/>
                  </a:cubicBezTo>
                  <a:cubicBezTo>
                    <a:pt x="681043" y="1063252"/>
                    <a:pt x="909691" y="805207"/>
                    <a:pt x="909691" y="591258"/>
                  </a:cubicBezTo>
                  <a:cubicBezTo>
                    <a:pt x="909691" y="457336"/>
                    <a:pt x="821498" y="343012"/>
                    <a:pt x="638580" y="343012"/>
                  </a:cubicBezTo>
                  <a:cubicBezTo>
                    <a:pt x="579785" y="343012"/>
                    <a:pt x="514457" y="357711"/>
                    <a:pt x="442596" y="388741"/>
                  </a:cubicBezTo>
                  <a:cubicBezTo>
                    <a:pt x="297242" y="454069"/>
                    <a:pt x="127389" y="414873"/>
                    <a:pt x="29398" y="289116"/>
                  </a:cubicBezTo>
                  <a:lnTo>
                    <a:pt x="27764" y="287483"/>
                  </a:lnTo>
                  <a:cubicBezTo>
                    <a:pt x="253145" y="42504"/>
                    <a:pt x="529156" y="41"/>
                    <a:pt x="669611" y="41"/>
                  </a:cubicBezTo>
                  <a:cubicBezTo>
                    <a:pt x="1020748" y="-3226"/>
                    <a:pt x="1311457" y="191125"/>
                    <a:pt x="1311457" y="556961"/>
                  </a:cubicBezTo>
                  <a:cubicBezTo>
                    <a:pt x="1311457" y="908098"/>
                    <a:pt x="958686" y="1278834"/>
                    <a:pt x="615715" y="1535246"/>
                  </a:cubicBezTo>
                  <a:lnTo>
                    <a:pt x="1028914" y="1535246"/>
                  </a:lnTo>
                  <a:cubicBezTo>
                    <a:pt x="1216732" y="1535246"/>
                    <a:pt x="1368619" y="1687133"/>
                    <a:pt x="1368619" y="1874951"/>
                  </a:cubicBezTo>
                  <a:lnTo>
                    <a:pt x="1368619" y="1874951"/>
                  </a:lnTo>
                  <a:lnTo>
                    <a:pt x="0" y="1874951"/>
                  </a:lnTo>
                  <a:lnTo>
                    <a:pt x="0" y="1873317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CC41B30B-8A27-4F1F-8A3F-DB0C5A8AE1C2}"/>
                </a:ext>
              </a:extLst>
            </p:cNvPr>
            <p:cNvSpPr/>
            <p:nvPr/>
          </p:nvSpPr>
          <p:spPr>
            <a:xfrm>
              <a:off x="2876969" y="833850"/>
              <a:ext cx="1014815" cy="924389"/>
            </a:xfrm>
            <a:custGeom>
              <a:avLst/>
              <a:gdLst>
                <a:gd name="connsiteX0" fmla="*/ 0 w 1014815"/>
                <a:gd name="connsiteY0" fmla="*/ 290709 h 924389"/>
                <a:gd name="connsiteX1" fmla="*/ 1633 w 1014815"/>
                <a:gd name="connsiteY1" fmla="*/ 292342 h 924389"/>
                <a:gd name="connsiteX2" fmla="*/ 414832 w 1014815"/>
                <a:gd name="connsiteY2" fmla="*/ 391967 h 924389"/>
                <a:gd name="connsiteX3" fmla="*/ 610816 w 1014815"/>
                <a:gd name="connsiteY3" fmla="*/ 346238 h 924389"/>
                <a:gd name="connsiteX4" fmla="*/ 881926 w 1014815"/>
                <a:gd name="connsiteY4" fmla="*/ 594484 h 924389"/>
                <a:gd name="connsiteX5" fmla="*/ 736572 w 1014815"/>
                <a:gd name="connsiteY5" fmla="*/ 924389 h 924389"/>
                <a:gd name="connsiteX6" fmla="*/ 1002783 w 1014815"/>
                <a:gd name="connsiteY6" fmla="*/ 463828 h 924389"/>
                <a:gd name="connsiteX7" fmla="*/ 648379 w 1014815"/>
                <a:gd name="connsiteY7" fmla="*/ 0 h 924389"/>
                <a:gd name="connsiteX8" fmla="*/ 645113 w 1014815"/>
                <a:gd name="connsiteY8" fmla="*/ 0 h 924389"/>
                <a:gd name="connsiteX9" fmla="*/ 0 w 1014815"/>
                <a:gd name="connsiteY9" fmla="*/ 290709 h 924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4815" h="924389">
                  <a:moveTo>
                    <a:pt x="0" y="290709"/>
                  </a:moveTo>
                  <a:lnTo>
                    <a:pt x="1633" y="292342"/>
                  </a:lnTo>
                  <a:cubicBezTo>
                    <a:pt x="99625" y="418098"/>
                    <a:pt x="269477" y="457295"/>
                    <a:pt x="414832" y="391967"/>
                  </a:cubicBezTo>
                  <a:cubicBezTo>
                    <a:pt x="485060" y="360937"/>
                    <a:pt x="552021" y="346238"/>
                    <a:pt x="610816" y="346238"/>
                  </a:cubicBezTo>
                  <a:cubicBezTo>
                    <a:pt x="793734" y="346238"/>
                    <a:pt x="881926" y="460562"/>
                    <a:pt x="881926" y="594484"/>
                  </a:cubicBezTo>
                  <a:cubicBezTo>
                    <a:pt x="881926" y="692476"/>
                    <a:pt x="834564" y="798633"/>
                    <a:pt x="736572" y="924389"/>
                  </a:cubicBezTo>
                  <a:cubicBezTo>
                    <a:pt x="736572" y="924389"/>
                    <a:pt x="930922" y="739838"/>
                    <a:pt x="1002783" y="463828"/>
                  </a:cubicBezTo>
                  <a:cubicBezTo>
                    <a:pt x="1063211" y="231914"/>
                    <a:pt x="888459" y="1633"/>
                    <a:pt x="648379" y="0"/>
                  </a:cubicBezTo>
                  <a:cubicBezTo>
                    <a:pt x="646746" y="0"/>
                    <a:pt x="645113" y="0"/>
                    <a:pt x="645113" y="0"/>
                  </a:cubicBezTo>
                  <a:cubicBezTo>
                    <a:pt x="501392" y="1633"/>
                    <a:pt x="225381" y="45730"/>
                    <a:pt x="0" y="290709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CE9A8D4E-BBBD-48F8-84C4-F1D36691AA7C}"/>
                </a:ext>
              </a:extLst>
            </p:cNvPr>
            <p:cNvSpPr/>
            <p:nvPr/>
          </p:nvSpPr>
          <p:spPr>
            <a:xfrm>
              <a:off x="3401587" y="2372321"/>
              <a:ext cx="816236" cy="339704"/>
            </a:xfrm>
            <a:custGeom>
              <a:avLst/>
              <a:gdLst>
                <a:gd name="connsiteX0" fmla="*/ 476532 w 816236"/>
                <a:gd name="connsiteY0" fmla="*/ 0 h 339704"/>
                <a:gd name="connsiteX1" fmla="*/ 63333 w 816236"/>
                <a:gd name="connsiteY1" fmla="*/ 0 h 339704"/>
                <a:gd name="connsiteX2" fmla="*/ 63333 w 816236"/>
                <a:gd name="connsiteY2" fmla="*/ 0 h 339704"/>
                <a:gd name="connsiteX3" fmla="*/ 195622 w 816236"/>
                <a:gd name="connsiteY3" fmla="*/ 339705 h 339704"/>
                <a:gd name="connsiteX4" fmla="*/ 816237 w 816236"/>
                <a:gd name="connsiteY4" fmla="*/ 339705 h 339704"/>
                <a:gd name="connsiteX5" fmla="*/ 476532 w 816236"/>
                <a:gd name="connsiteY5" fmla="*/ 0 h 33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6236" h="339704">
                  <a:moveTo>
                    <a:pt x="476532" y="0"/>
                  </a:moveTo>
                  <a:lnTo>
                    <a:pt x="63333" y="0"/>
                  </a:lnTo>
                  <a:lnTo>
                    <a:pt x="63333" y="0"/>
                  </a:lnTo>
                  <a:cubicBezTo>
                    <a:pt x="-67323" y="120856"/>
                    <a:pt x="17604" y="339705"/>
                    <a:pt x="195622" y="339705"/>
                  </a:cubicBezTo>
                  <a:lnTo>
                    <a:pt x="816237" y="339705"/>
                  </a:lnTo>
                  <a:cubicBezTo>
                    <a:pt x="816237" y="151887"/>
                    <a:pt x="664349" y="0"/>
                    <a:pt x="476532" y="0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1"/>
                </a:gs>
                <a:gs pos="0">
                  <a:schemeClr val="accent3"/>
                </a:gs>
              </a:gsLst>
              <a:lin ang="108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1F23FC9E-867A-411D-A7E3-B627BB92262A}"/>
              </a:ext>
            </a:extLst>
          </p:cNvPr>
          <p:cNvSpPr/>
          <p:nvPr/>
        </p:nvSpPr>
        <p:spPr>
          <a:xfrm>
            <a:off x="3554213" y="5039300"/>
            <a:ext cx="2283159" cy="49244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864C8B4-BD2F-4FB5-BD85-213FF04C8306}"/>
              </a:ext>
            </a:extLst>
          </p:cNvPr>
          <p:cNvSpPr txBox="1"/>
          <p:nvPr/>
        </p:nvSpPr>
        <p:spPr>
          <a:xfrm>
            <a:off x="6059812" y="5565402"/>
            <a:ext cx="2800420" cy="273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16520">
              <a:lnSpc>
                <a:spcPct val="125000"/>
              </a:lnSpc>
              <a:defRPr/>
            </a:pPr>
            <a:r>
              <a:rPr lang="en-US" altLang="zh-CN" sz="10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Specific Classification &amp; Its Origin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FC9557F6-5308-4B19-859C-C5D083A58DA5}"/>
              </a:ext>
            </a:extLst>
          </p:cNvPr>
          <p:cNvGrpSpPr/>
          <p:nvPr/>
        </p:nvGrpSpPr>
        <p:grpSpPr>
          <a:xfrm>
            <a:off x="6938379" y="3520171"/>
            <a:ext cx="915412" cy="1227315"/>
            <a:chOff x="5243471" y="864880"/>
            <a:chExt cx="1399649" cy="1876544"/>
          </a:xfrm>
          <a:effectLst/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7706D9E6-AF23-453F-9A52-7EC5EF0F79E8}"/>
                </a:ext>
              </a:extLst>
            </p:cNvPr>
            <p:cNvSpPr/>
            <p:nvPr/>
          </p:nvSpPr>
          <p:spPr>
            <a:xfrm>
              <a:off x="5243471" y="864880"/>
              <a:ext cx="1399649" cy="1873369"/>
            </a:xfrm>
            <a:custGeom>
              <a:avLst/>
              <a:gdLst>
                <a:gd name="connsiteX0" fmla="*/ 0 w 1399649"/>
                <a:gd name="connsiteY0" fmla="*/ 1659328 h 1873369"/>
                <a:gd name="connsiteX1" fmla="*/ 0 w 1399649"/>
                <a:gd name="connsiteY1" fmla="*/ 1659328 h 1873369"/>
                <a:gd name="connsiteX2" fmla="*/ 377269 w 1399649"/>
                <a:gd name="connsiteY2" fmla="*/ 1513974 h 1873369"/>
                <a:gd name="connsiteX3" fmla="*/ 601017 w 1399649"/>
                <a:gd name="connsiteY3" fmla="*/ 1545004 h 1873369"/>
                <a:gd name="connsiteX4" fmla="*/ 1002783 w 1399649"/>
                <a:gd name="connsiteY4" fmla="*/ 1236330 h 1873369"/>
                <a:gd name="connsiteX5" fmla="*/ 638580 w 1399649"/>
                <a:gd name="connsiteY5" fmla="*/ 971752 h 1873369"/>
                <a:gd name="connsiteX6" fmla="*/ 375635 w 1399649"/>
                <a:gd name="connsiteY6" fmla="*/ 1037080 h 1873369"/>
                <a:gd name="connsiteX7" fmla="*/ 375635 w 1399649"/>
                <a:gd name="connsiteY7" fmla="*/ 1037080 h 1873369"/>
                <a:gd name="connsiteX8" fmla="*/ 445863 w 1399649"/>
                <a:gd name="connsiteY8" fmla="*/ 645113 h 1873369"/>
                <a:gd name="connsiteX9" fmla="*/ 806800 w 1399649"/>
                <a:gd name="connsiteY9" fmla="*/ 339705 h 1873369"/>
                <a:gd name="connsiteX10" fmla="*/ 432797 w 1399649"/>
                <a:gd name="connsiteY10" fmla="*/ 339705 h 1873369"/>
                <a:gd name="connsiteX11" fmla="*/ 93092 w 1399649"/>
                <a:gd name="connsiteY11" fmla="*/ 0 h 1873369"/>
                <a:gd name="connsiteX12" fmla="*/ 93092 w 1399649"/>
                <a:gd name="connsiteY12" fmla="*/ 0 h 1873369"/>
                <a:gd name="connsiteX13" fmla="*/ 1296759 w 1399649"/>
                <a:gd name="connsiteY13" fmla="*/ 0 h 1873369"/>
                <a:gd name="connsiteX14" fmla="*/ 1296759 w 1399649"/>
                <a:gd name="connsiteY14" fmla="*/ 0 h 1873369"/>
                <a:gd name="connsiteX15" fmla="*/ 1050146 w 1399649"/>
                <a:gd name="connsiteY15" fmla="*/ 543855 h 1873369"/>
                <a:gd name="connsiteX16" fmla="*/ 857428 w 1399649"/>
                <a:gd name="connsiteY16" fmla="*/ 712074 h 1873369"/>
                <a:gd name="connsiteX17" fmla="*/ 1006049 w 1399649"/>
                <a:gd name="connsiteY17" fmla="*/ 739838 h 1873369"/>
                <a:gd name="connsiteX18" fmla="*/ 1399650 w 1399649"/>
                <a:gd name="connsiteY18" fmla="*/ 1249396 h 1873369"/>
                <a:gd name="connsiteX19" fmla="*/ 635314 w 1399649"/>
                <a:gd name="connsiteY19" fmla="*/ 1873277 h 1873369"/>
                <a:gd name="connsiteX20" fmla="*/ 0 w 1399649"/>
                <a:gd name="connsiteY20" fmla="*/ 1659328 h 187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99649" h="1873369">
                  <a:moveTo>
                    <a:pt x="0" y="1659328"/>
                  </a:moveTo>
                  <a:lnTo>
                    <a:pt x="0" y="1659328"/>
                  </a:lnTo>
                  <a:cubicBezTo>
                    <a:pt x="78394" y="1531939"/>
                    <a:pt x="233547" y="1471510"/>
                    <a:pt x="377269" y="1513974"/>
                  </a:cubicBezTo>
                  <a:cubicBezTo>
                    <a:pt x="450762" y="1535205"/>
                    <a:pt x="527523" y="1545004"/>
                    <a:pt x="601017" y="1545004"/>
                  </a:cubicBezTo>
                  <a:cubicBezTo>
                    <a:pt x="841096" y="1545004"/>
                    <a:pt x="1002783" y="1425781"/>
                    <a:pt x="1002783" y="1236330"/>
                  </a:cubicBezTo>
                  <a:cubicBezTo>
                    <a:pt x="1002783" y="1090976"/>
                    <a:pt x="868861" y="971752"/>
                    <a:pt x="638580" y="971752"/>
                  </a:cubicBezTo>
                  <a:cubicBezTo>
                    <a:pt x="543855" y="971752"/>
                    <a:pt x="467094" y="986451"/>
                    <a:pt x="375635" y="1037080"/>
                  </a:cubicBezTo>
                  <a:lnTo>
                    <a:pt x="375635" y="1037080"/>
                  </a:lnTo>
                  <a:cubicBezTo>
                    <a:pt x="300509" y="906424"/>
                    <a:pt x="329906" y="741471"/>
                    <a:pt x="445863" y="645113"/>
                  </a:cubicBezTo>
                  <a:lnTo>
                    <a:pt x="806800" y="339705"/>
                  </a:lnTo>
                  <a:lnTo>
                    <a:pt x="432797" y="339705"/>
                  </a:lnTo>
                  <a:cubicBezTo>
                    <a:pt x="244980" y="339705"/>
                    <a:pt x="93092" y="187818"/>
                    <a:pt x="93092" y="0"/>
                  </a:cubicBezTo>
                  <a:lnTo>
                    <a:pt x="93092" y="0"/>
                  </a:lnTo>
                  <a:lnTo>
                    <a:pt x="1296759" y="0"/>
                  </a:lnTo>
                  <a:lnTo>
                    <a:pt x="1296759" y="0"/>
                  </a:lnTo>
                  <a:cubicBezTo>
                    <a:pt x="1296759" y="209049"/>
                    <a:pt x="1206933" y="406666"/>
                    <a:pt x="1050146" y="543855"/>
                  </a:cubicBezTo>
                  <a:lnTo>
                    <a:pt x="857428" y="712074"/>
                  </a:lnTo>
                  <a:cubicBezTo>
                    <a:pt x="908057" y="715340"/>
                    <a:pt x="957053" y="726773"/>
                    <a:pt x="1006049" y="739838"/>
                  </a:cubicBezTo>
                  <a:cubicBezTo>
                    <a:pt x="1234697" y="805166"/>
                    <a:pt x="1399650" y="988084"/>
                    <a:pt x="1399650" y="1249396"/>
                  </a:cubicBezTo>
                  <a:cubicBezTo>
                    <a:pt x="1399650" y="1669127"/>
                    <a:pt x="1051779" y="1873277"/>
                    <a:pt x="635314" y="1873277"/>
                  </a:cubicBezTo>
                  <a:cubicBezTo>
                    <a:pt x="367469" y="1876543"/>
                    <a:pt x="145355" y="1793250"/>
                    <a:pt x="0" y="1659328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346E1F32-CDF6-451E-9B96-EF1B261D077C}"/>
                </a:ext>
              </a:extLst>
            </p:cNvPr>
            <p:cNvSpPr/>
            <p:nvPr/>
          </p:nvSpPr>
          <p:spPr>
            <a:xfrm>
              <a:off x="5338196" y="864880"/>
              <a:ext cx="780894" cy="339704"/>
            </a:xfrm>
            <a:custGeom>
              <a:avLst/>
              <a:gdLst>
                <a:gd name="connsiteX0" fmla="*/ 0 w 780894"/>
                <a:gd name="connsiteY0" fmla="*/ 0 h 339704"/>
                <a:gd name="connsiteX1" fmla="*/ 339705 w 780894"/>
                <a:gd name="connsiteY1" fmla="*/ 339705 h 339704"/>
                <a:gd name="connsiteX2" fmla="*/ 713707 w 780894"/>
                <a:gd name="connsiteY2" fmla="*/ 339705 h 339704"/>
                <a:gd name="connsiteX3" fmla="*/ 713707 w 780894"/>
                <a:gd name="connsiteY3" fmla="*/ 339705 h 339704"/>
                <a:gd name="connsiteX4" fmla="*/ 586318 w 780894"/>
                <a:gd name="connsiteY4" fmla="*/ 0 h 339704"/>
                <a:gd name="connsiteX5" fmla="*/ 0 w 780894"/>
                <a:gd name="connsiteY5" fmla="*/ 0 h 339704"/>
                <a:gd name="connsiteX6" fmla="*/ 0 w 780894"/>
                <a:gd name="connsiteY6" fmla="*/ 0 h 33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894" h="339704">
                  <a:moveTo>
                    <a:pt x="0" y="0"/>
                  </a:moveTo>
                  <a:cubicBezTo>
                    <a:pt x="0" y="187818"/>
                    <a:pt x="151887" y="339705"/>
                    <a:pt x="339705" y="339705"/>
                  </a:cubicBezTo>
                  <a:lnTo>
                    <a:pt x="713707" y="339705"/>
                  </a:lnTo>
                  <a:lnTo>
                    <a:pt x="713707" y="339705"/>
                  </a:lnTo>
                  <a:cubicBezTo>
                    <a:pt x="849262" y="222115"/>
                    <a:pt x="765969" y="0"/>
                    <a:pt x="586318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7D0286DC-F8A6-479A-A5C6-5DC31D53995E}"/>
                </a:ext>
              </a:extLst>
            </p:cNvPr>
            <p:cNvSpPr/>
            <p:nvPr/>
          </p:nvSpPr>
          <p:spPr>
            <a:xfrm>
              <a:off x="5243471" y="1819493"/>
              <a:ext cx="1399649" cy="921931"/>
            </a:xfrm>
            <a:custGeom>
              <a:avLst/>
              <a:gdLst>
                <a:gd name="connsiteX0" fmla="*/ 1399650 w 1399649"/>
                <a:gd name="connsiteY0" fmla="*/ 296417 h 921931"/>
                <a:gd name="connsiteX1" fmla="*/ 638580 w 1399649"/>
                <a:gd name="connsiteY1" fmla="*/ 17140 h 921931"/>
                <a:gd name="connsiteX2" fmla="*/ 1002783 w 1399649"/>
                <a:gd name="connsiteY2" fmla="*/ 281718 h 921931"/>
                <a:gd name="connsiteX3" fmla="*/ 601017 w 1399649"/>
                <a:gd name="connsiteY3" fmla="*/ 590392 h 921931"/>
                <a:gd name="connsiteX4" fmla="*/ 377269 w 1399649"/>
                <a:gd name="connsiteY4" fmla="*/ 559361 h 921931"/>
                <a:gd name="connsiteX5" fmla="*/ 0 w 1399649"/>
                <a:gd name="connsiteY5" fmla="*/ 704716 h 921931"/>
                <a:gd name="connsiteX6" fmla="*/ 635314 w 1399649"/>
                <a:gd name="connsiteY6" fmla="*/ 921931 h 921931"/>
                <a:gd name="connsiteX7" fmla="*/ 1399650 w 1399649"/>
                <a:gd name="connsiteY7" fmla="*/ 296417 h 921931"/>
                <a:gd name="connsiteX8" fmla="*/ 1399650 w 1399649"/>
                <a:gd name="connsiteY8" fmla="*/ 296417 h 92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9649" h="921931">
                  <a:moveTo>
                    <a:pt x="1399650" y="296417"/>
                  </a:moveTo>
                  <a:cubicBezTo>
                    <a:pt x="1128539" y="-103717"/>
                    <a:pt x="638580" y="17140"/>
                    <a:pt x="638580" y="17140"/>
                  </a:cubicBezTo>
                  <a:cubicBezTo>
                    <a:pt x="868861" y="17140"/>
                    <a:pt x="1002783" y="136363"/>
                    <a:pt x="1002783" y="281718"/>
                  </a:cubicBezTo>
                  <a:cubicBezTo>
                    <a:pt x="1002783" y="469535"/>
                    <a:pt x="841096" y="590392"/>
                    <a:pt x="601017" y="590392"/>
                  </a:cubicBezTo>
                  <a:cubicBezTo>
                    <a:pt x="527523" y="590392"/>
                    <a:pt x="450762" y="580593"/>
                    <a:pt x="377269" y="559361"/>
                  </a:cubicBezTo>
                  <a:cubicBezTo>
                    <a:pt x="233547" y="516898"/>
                    <a:pt x="78394" y="577327"/>
                    <a:pt x="0" y="704716"/>
                  </a:cubicBezTo>
                  <a:cubicBezTo>
                    <a:pt x="145355" y="838638"/>
                    <a:pt x="367469" y="921931"/>
                    <a:pt x="635314" y="921931"/>
                  </a:cubicBezTo>
                  <a:cubicBezTo>
                    <a:pt x="1051779" y="921931"/>
                    <a:pt x="1399650" y="716148"/>
                    <a:pt x="1399650" y="296417"/>
                  </a:cubicBezTo>
                  <a:cubicBezTo>
                    <a:pt x="1399650" y="296417"/>
                    <a:pt x="1399650" y="296417"/>
                    <a:pt x="1399650" y="296417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1" name="矩形: 圆角 60">
            <a:extLst>
              <a:ext uri="{FF2B5EF4-FFF2-40B4-BE49-F238E27FC236}">
                <a16:creationId xmlns:a16="http://schemas.microsoft.com/office/drawing/2014/main" id="{F2492C15-72F0-42FE-85D2-44DDE47DC7B9}"/>
              </a:ext>
            </a:extLst>
          </p:cNvPr>
          <p:cNvSpPr/>
          <p:nvPr/>
        </p:nvSpPr>
        <p:spPr>
          <a:xfrm>
            <a:off x="6254506" y="5039300"/>
            <a:ext cx="2283159" cy="49244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AF26800D-7658-430E-8FB2-3D0C5151EAE9}"/>
              </a:ext>
            </a:extLst>
          </p:cNvPr>
          <p:cNvGrpSpPr/>
          <p:nvPr/>
        </p:nvGrpSpPr>
        <p:grpSpPr>
          <a:xfrm>
            <a:off x="9553949" y="3520171"/>
            <a:ext cx="1037183" cy="1245475"/>
            <a:chOff x="7655702" y="807719"/>
            <a:chExt cx="1585833" cy="1904307"/>
          </a:xfrm>
          <a:effectLst/>
        </p:grpSpPr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ECAA21DA-5E3E-4261-96A7-747F54011CA3}"/>
                </a:ext>
              </a:extLst>
            </p:cNvPr>
            <p:cNvSpPr/>
            <p:nvPr/>
          </p:nvSpPr>
          <p:spPr>
            <a:xfrm>
              <a:off x="7655702" y="807719"/>
              <a:ext cx="1585833" cy="1904307"/>
            </a:xfrm>
            <a:custGeom>
              <a:avLst/>
              <a:gdLst>
                <a:gd name="connsiteX0" fmla="*/ 868861 w 1585833"/>
                <a:gd name="connsiteY0" fmla="*/ 1548271 h 1904307"/>
                <a:gd name="connsiteX1" fmla="*/ 0 w 1585833"/>
                <a:gd name="connsiteY1" fmla="*/ 1548271 h 1904307"/>
                <a:gd name="connsiteX2" fmla="*/ 0 w 1585833"/>
                <a:gd name="connsiteY2" fmla="*/ 1548271 h 1904307"/>
                <a:gd name="connsiteX3" fmla="*/ 122490 w 1585833"/>
                <a:gd name="connsiteY3" fmla="*/ 1059945 h 1904307"/>
                <a:gd name="connsiteX4" fmla="*/ 692475 w 1585833"/>
                <a:gd name="connsiteY4" fmla="*/ 0 h 1904307"/>
                <a:gd name="connsiteX5" fmla="*/ 692475 w 1585833"/>
                <a:gd name="connsiteY5" fmla="*/ 0 h 1904307"/>
                <a:gd name="connsiteX6" fmla="*/ 842730 w 1585833"/>
                <a:gd name="connsiteY6" fmla="*/ 473627 h 1904307"/>
                <a:gd name="connsiteX7" fmla="*/ 447496 w 1585833"/>
                <a:gd name="connsiteY7" fmla="*/ 1208566 h 1904307"/>
                <a:gd name="connsiteX8" fmla="*/ 868861 w 1585833"/>
                <a:gd name="connsiteY8" fmla="*/ 1208566 h 1904307"/>
                <a:gd name="connsiteX9" fmla="*/ 868861 w 1585833"/>
                <a:gd name="connsiteY9" fmla="*/ 1174269 h 1904307"/>
                <a:gd name="connsiteX10" fmla="*/ 1236330 w 1585833"/>
                <a:gd name="connsiteY10" fmla="*/ 806799 h 1904307"/>
                <a:gd name="connsiteX11" fmla="*/ 1236330 w 1585833"/>
                <a:gd name="connsiteY11" fmla="*/ 806799 h 1904307"/>
                <a:gd name="connsiteX12" fmla="*/ 1236330 w 1585833"/>
                <a:gd name="connsiteY12" fmla="*/ 1208566 h 1904307"/>
                <a:gd name="connsiteX13" fmla="*/ 1585834 w 1585833"/>
                <a:gd name="connsiteY13" fmla="*/ 1208566 h 1904307"/>
                <a:gd name="connsiteX14" fmla="*/ 1585834 w 1585833"/>
                <a:gd name="connsiteY14" fmla="*/ 1208566 h 1904307"/>
                <a:gd name="connsiteX15" fmla="*/ 1246129 w 1585833"/>
                <a:gd name="connsiteY15" fmla="*/ 1548271 h 1904307"/>
                <a:gd name="connsiteX16" fmla="*/ 1236330 w 1585833"/>
                <a:gd name="connsiteY16" fmla="*/ 1548271 h 1904307"/>
                <a:gd name="connsiteX17" fmla="*/ 1236330 w 1585833"/>
                <a:gd name="connsiteY17" fmla="*/ 1904308 h 1904307"/>
                <a:gd name="connsiteX18" fmla="*/ 1224898 w 1585833"/>
                <a:gd name="connsiteY18" fmla="*/ 1904308 h 1904307"/>
                <a:gd name="connsiteX19" fmla="*/ 868861 w 1585833"/>
                <a:gd name="connsiteY19" fmla="*/ 1548271 h 1904307"/>
                <a:gd name="connsiteX20" fmla="*/ 868861 w 1585833"/>
                <a:gd name="connsiteY20" fmla="*/ 1548271 h 190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85833" h="1904307">
                  <a:moveTo>
                    <a:pt x="868861" y="1548271"/>
                  </a:moveTo>
                  <a:lnTo>
                    <a:pt x="0" y="1548271"/>
                  </a:lnTo>
                  <a:lnTo>
                    <a:pt x="0" y="1548271"/>
                  </a:lnTo>
                  <a:cubicBezTo>
                    <a:pt x="0" y="1378418"/>
                    <a:pt x="42463" y="1210199"/>
                    <a:pt x="122490" y="1059945"/>
                  </a:cubicBezTo>
                  <a:lnTo>
                    <a:pt x="692475" y="0"/>
                  </a:lnTo>
                  <a:lnTo>
                    <a:pt x="692475" y="0"/>
                  </a:lnTo>
                  <a:cubicBezTo>
                    <a:pt x="867228" y="88193"/>
                    <a:pt x="935822" y="302141"/>
                    <a:pt x="842730" y="473627"/>
                  </a:cubicBezTo>
                  <a:lnTo>
                    <a:pt x="447496" y="1208566"/>
                  </a:lnTo>
                  <a:lnTo>
                    <a:pt x="868861" y="1208566"/>
                  </a:lnTo>
                  <a:lnTo>
                    <a:pt x="868861" y="1174269"/>
                  </a:lnTo>
                  <a:cubicBezTo>
                    <a:pt x="868861" y="971752"/>
                    <a:pt x="1033813" y="806799"/>
                    <a:pt x="1236330" y="806799"/>
                  </a:cubicBezTo>
                  <a:lnTo>
                    <a:pt x="1236330" y="806799"/>
                  </a:lnTo>
                  <a:lnTo>
                    <a:pt x="1236330" y="1208566"/>
                  </a:lnTo>
                  <a:lnTo>
                    <a:pt x="1585834" y="1208566"/>
                  </a:lnTo>
                  <a:lnTo>
                    <a:pt x="1585834" y="1208566"/>
                  </a:lnTo>
                  <a:cubicBezTo>
                    <a:pt x="1585834" y="1396383"/>
                    <a:pt x="1433947" y="1548271"/>
                    <a:pt x="1246129" y="1548271"/>
                  </a:cubicBezTo>
                  <a:lnTo>
                    <a:pt x="1236330" y="1548271"/>
                  </a:lnTo>
                  <a:lnTo>
                    <a:pt x="1236330" y="1904308"/>
                  </a:lnTo>
                  <a:lnTo>
                    <a:pt x="1224898" y="1904308"/>
                  </a:lnTo>
                  <a:cubicBezTo>
                    <a:pt x="1028914" y="1904308"/>
                    <a:pt x="868861" y="1744254"/>
                    <a:pt x="868861" y="1548271"/>
                  </a:cubicBezTo>
                  <a:lnTo>
                    <a:pt x="868861" y="1548271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108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0A218502-CE30-4558-8E02-79F13F3AA53C}"/>
                </a:ext>
              </a:extLst>
            </p:cNvPr>
            <p:cNvSpPr/>
            <p:nvPr/>
          </p:nvSpPr>
          <p:spPr>
            <a:xfrm>
              <a:off x="7864794" y="807719"/>
              <a:ext cx="675270" cy="1208565"/>
            </a:xfrm>
            <a:custGeom>
              <a:avLst/>
              <a:gdLst>
                <a:gd name="connsiteX0" fmla="*/ 238404 w 675270"/>
                <a:gd name="connsiteY0" fmla="*/ 1208566 h 1208565"/>
                <a:gd name="connsiteX1" fmla="*/ 238404 w 675270"/>
                <a:gd name="connsiteY1" fmla="*/ 1208566 h 1208565"/>
                <a:gd name="connsiteX2" fmla="*/ 633638 w 675270"/>
                <a:gd name="connsiteY2" fmla="*/ 473627 h 1208565"/>
                <a:gd name="connsiteX3" fmla="*/ 483383 w 675270"/>
                <a:gd name="connsiteY3" fmla="*/ 0 h 1208565"/>
                <a:gd name="connsiteX4" fmla="*/ 483383 w 675270"/>
                <a:gd name="connsiteY4" fmla="*/ 0 h 1208565"/>
                <a:gd name="connsiteX5" fmla="*/ 27722 w 675270"/>
                <a:gd name="connsiteY5" fmla="*/ 860695 h 1208565"/>
                <a:gd name="connsiteX6" fmla="*/ 238404 w 675270"/>
                <a:gd name="connsiteY6" fmla="*/ 1208566 h 120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270" h="1208565">
                  <a:moveTo>
                    <a:pt x="238404" y="1208566"/>
                  </a:moveTo>
                  <a:lnTo>
                    <a:pt x="238404" y="1208566"/>
                  </a:lnTo>
                  <a:lnTo>
                    <a:pt x="633638" y="473627"/>
                  </a:lnTo>
                  <a:cubicBezTo>
                    <a:pt x="726730" y="302141"/>
                    <a:pt x="658136" y="86559"/>
                    <a:pt x="483383" y="0"/>
                  </a:cubicBezTo>
                  <a:lnTo>
                    <a:pt x="483383" y="0"/>
                  </a:lnTo>
                  <a:cubicBezTo>
                    <a:pt x="483383" y="0"/>
                    <a:pt x="215539" y="503025"/>
                    <a:pt x="27722" y="860695"/>
                  </a:cubicBezTo>
                  <a:cubicBezTo>
                    <a:pt x="-55571" y="1019115"/>
                    <a:pt x="58752" y="1208566"/>
                    <a:pt x="238404" y="120856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4FA94B2D-0026-4810-B230-A218BCFBDC70}"/>
                </a:ext>
              </a:extLst>
            </p:cNvPr>
            <p:cNvSpPr/>
            <p:nvPr/>
          </p:nvSpPr>
          <p:spPr>
            <a:xfrm>
              <a:off x="8524563" y="1614518"/>
              <a:ext cx="367469" cy="401766"/>
            </a:xfrm>
            <a:custGeom>
              <a:avLst/>
              <a:gdLst>
                <a:gd name="connsiteX0" fmla="*/ 367469 w 367469"/>
                <a:gd name="connsiteY0" fmla="*/ 0 h 401766"/>
                <a:gd name="connsiteX1" fmla="*/ 0 w 367469"/>
                <a:gd name="connsiteY1" fmla="*/ 367469 h 401766"/>
                <a:gd name="connsiteX2" fmla="*/ 0 w 367469"/>
                <a:gd name="connsiteY2" fmla="*/ 401766 h 401766"/>
                <a:gd name="connsiteX3" fmla="*/ 107791 w 367469"/>
                <a:gd name="connsiteY3" fmla="*/ 401766 h 401766"/>
                <a:gd name="connsiteX4" fmla="*/ 367469 w 367469"/>
                <a:gd name="connsiteY4" fmla="*/ 142088 h 401766"/>
                <a:gd name="connsiteX5" fmla="*/ 367469 w 367469"/>
                <a:gd name="connsiteY5" fmla="*/ 0 h 40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469" h="401766">
                  <a:moveTo>
                    <a:pt x="367469" y="0"/>
                  </a:moveTo>
                  <a:cubicBezTo>
                    <a:pt x="164952" y="0"/>
                    <a:pt x="0" y="164953"/>
                    <a:pt x="0" y="367469"/>
                  </a:cubicBezTo>
                  <a:lnTo>
                    <a:pt x="0" y="401766"/>
                  </a:lnTo>
                  <a:lnTo>
                    <a:pt x="107791" y="401766"/>
                  </a:lnTo>
                  <a:cubicBezTo>
                    <a:pt x="251512" y="401766"/>
                    <a:pt x="367469" y="285809"/>
                    <a:pt x="367469" y="142088"/>
                  </a:cubicBezTo>
                  <a:lnTo>
                    <a:pt x="367469" y="0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656F26B9-1D5D-4552-8A0A-414FCCB9B30C}"/>
              </a:ext>
            </a:extLst>
          </p:cNvPr>
          <p:cNvSpPr/>
          <p:nvPr/>
        </p:nvSpPr>
        <p:spPr>
          <a:xfrm>
            <a:off x="9048506" y="5039300"/>
            <a:ext cx="2283159" cy="49244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9F7CD58E-AD18-4C64-8961-891D0363B856}"/>
              </a:ext>
            </a:extLst>
          </p:cNvPr>
          <p:cNvSpPr txBox="1"/>
          <p:nvPr/>
        </p:nvSpPr>
        <p:spPr>
          <a:xfrm>
            <a:off x="8865767" y="5565402"/>
            <a:ext cx="2636443" cy="273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16520">
              <a:lnSpc>
                <a:spcPct val="125000"/>
              </a:lnSpc>
              <a:defRPr/>
            </a:pPr>
            <a:r>
              <a:rPr lang="en-US" altLang="zh-CN" sz="10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System Of Chinese Public Servants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9941B56-C08B-4BF4-A02C-6272DD541CCE}"/>
              </a:ext>
            </a:extLst>
          </p:cNvPr>
          <p:cNvSpPr txBox="1"/>
          <p:nvPr/>
        </p:nvSpPr>
        <p:spPr>
          <a:xfrm>
            <a:off x="1132997" y="5131633"/>
            <a:ext cx="17928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基本概念与术语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2115643-B901-4DA5-9E7E-11A3E12A5BA1}"/>
              </a:ext>
            </a:extLst>
          </p:cNvPr>
          <p:cNvSpPr txBox="1"/>
          <p:nvPr/>
        </p:nvSpPr>
        <p:spPr>
          <a:xfrm>
            <a:off x="4035689" y="5131633"/>
            <a:ext cx="132020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内容与作用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9A0C633-4114-4289-93DE-9D136E555AF6}"/>
              </a:ext>
            </a:extLst>
          </p:cNvPr>
          <p:cNvSpPr txBox="1"/>
          <p:nvPr/>
        </p:nvSpPr>
        <p:spPr>
          <a:xfrm>
            <a:off x="6842601" y="5131633"/>
            <a:ext cx="110696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具体分类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48B12F9-15EC-4242-A017-615B1418083B}"/>
              </a:ext>
            </a:extLst>
          </p:cNvPr>
          <p:cNvSpPr txBox="1"/>
          <p:nvPr/>
        </p:nvSpPr>
        <p:spPr>
          <a:xfrm>
            <a:off x="9384541" y="5131633"/>
            <a:ext cx="16110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中国公务员制</a:t>
            </a:r>
          </a:p>
        </p:txBody>
      </p:sp>
    </p:spTree>
    <p:extLst>
      <p:ext uri="{BB962C8B-B14F-4D97-AF65-F5344CB8AC3E}">
        <p14:creationId xmlns:p14="http://schemas.microsoft.com/office/powerpoint/2010/main" val="4180810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77DE6F8C-DB12-478F-9F4C-BACF6016E0D3}"/>
              </a:ext>
            </a:extLst>
          </p:cNvPr>
          <p:cNvGrpSpPr/>
          <p:nvPr/>
        </p:nvGrpSpPr>
        <p:grpSpPr>
          <a:xfrm flipH="1">
            <a:off x="6533272" y="2203259"/>
            <a:ext cx="2226550" cy="3261398"/>
            <a:chOff x="3030827" y="2220335"/>
            <a:chExt cx="2226550" cy="3261398"/>
          </a:xfrm>
        </p:grpSpPr>
        <p:sp>
          <p:nvSpPr>
            <p:cNvPr id="27" name="右大括号 26">
              <a:extLst>
                <a:ext uri="{FF2B5EF4-FFF2-40B4-BE49-F238E27FC236}">
                  <a16:creationId xmlns:a16="http://schemas.microsoft.com/office/drawing/2014/main" id="{E6D41F13-B14E-4D50-B645-30186A8B18F8}"/>
                </a:ext>
              </a:extLst>
            </p:cNvPr>
            <p:cNvSpPr/>
            <p:nvPr/>
          </p:nvSpPr>
          <p:spPr>
            <a:xfrm>
              <a:off x="3030828" y="2220335"/>
              <a:ext cx="2226549" cy="3261398"/>
            </a:xfrm>
            <a:prstGeom prst="rightBrace">
              <a:avLst>
                <a:gd name="adj1" fmla="val 36619"/>
                <a:gd name="adj2" fmla="val 50000"/>
              </a:avLst>
            </a:prstGeom>
            <a:noFill/>
            <a:ln w="203200" cap="flat" cmpd="sng" algn="ctr">
              <a:gradFill flip="none" rotWithShape="1"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7B3A1A1A-DC76-49F2-BDF0-C6EAA45E05A3}"/>
                </a:ext>
              </a:extLst>
            </p:cNvPr>
            <p:cNvCxnSpPr>
              <a:cxnSpLocks/>
            </p:cNvCxnSpPr>
            <p:nvPr/>
          </p:nvCxnSpPr>
          <p:spPr>
            <a:xfrm>
              <a:off x="3030827" y="3851032"/>
              <a:ext cx="2226549" cy="0"/>
            </a:xfrm>
            <a:prstGeom prst="line">
              <a:avLst/>
            </a:prstGeom>
            <a:noFill/>
            <a:ln w="203200" cap="flat" cmpd="sng" algn="ctr">
              <a:gradFill flip="none" rotWithShape="1"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56725F0-4355-49F3-9525-8F12321B3A39}"/>
              </a:ext>
            </a:extLst>
          </p:cNvPr>
          <p:cNvGrpSpPr/>
          <p:nvPr/>
        </p:nvGrpSpPr>
        <p:grpSpPr>
          <a:xfrm>
            <a:off x="3335627" y="2220335"/>
            <a:ext cx="2226550" cy="3261398"/>
            <a:chOff x="3030827" y="2220335"/>
            <a:chExt cx="2226550" cy="3261398"/>
          </a:xfrm>
        </p:grpSpPr>
        <p:sp>
          <p:nvSpPr>
            <p:cNvPr id="5" name="右大括号 4">
              <a:extLst>
                <a:ext uri="{FF2B5EF4-FFF2-40B4-BE49-F238E27FC236}">
                  <a16:creationId xmlns:a16="http://schemas.microsoft.com/office/drawing/2014/main" id="{28AF8E9F-3244-4656-A871-EA9A536F3305}"/>
                </a:ext>
              </a:extLst>
            </p:cNvPr>
            <p:cNvSpPr/>
            <p:nvPr/>
          </p:nvSpPr>
          <p:spPr>
            <a:xfrm>
              <a:off x="3030828" y="2220335"/>
              <a:ext cx="2226549" cy="3261398"/>
            </a:xfrm>
            <a:prstGeom prst="rightBrace">
              <a:avLst>
                <a:gd name="adj1" fmla="val 36619"/>
                <a:gd name="adj2" fmla="val 50000"/>
              </a:avLst>
            </a:prstGeom>
            <a:noFill/>
            <a:ln w="203200" cap="flat" cmpd="sng" algn="ctr">
              <a:gradFill flip="none" rotWithShape="1"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F2A83871-0AF5-4CE5-8855-905B7944E42C}"/>
                </a:ext>
              </a:extLst>
            </p:cNvPr>
            <p:cNvCxnSpPr>
              <a:cxnSpLocks/>
            </p:cNvCxnSpPr>
            <p:nvPr/>
          </p:nvCxnSpPr>
          <p:spPr>
            <a:xfrm>
              <a:off x="3030827" y="3851032"/>
              <a:ext cx="2226549" cy="0"/>
            </a:xfrm>
            <a:prstGeom prst="line">
              <a:avLst/>
            </a:prstGeom>
            <a:noFill/>
            <a:ln w="203200" cap="flat" cmpd="sng" algn="ctr">
              <a:gradFill flip="none" rotWithShape="1"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F2D13E5C-F7AC-441B-9830-6337BBB5C915}"/>
              </a:ext>
            </a:extLst>
          </p:cNvPr>
          <p:cNvSpPr/>
          <p:nvPr/>
        </p:nvSpPr>
        <p:spPr>
          <a:xfrm>
            <a:off x="4836160" y="2591193"/>
            <a:ext cx="2519680" cy="25196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78000">
                <a:schemeClr val="accent3">
                  <a:lumMod val="20000"/>
                  <a:lumOff val="80000"/>
                </a:schemeClr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68300" sx="105000" sy="105000" algn="ctr" rotWithShape="0">
              <a:schemeClr val="accent3">
                <a:lumMod val="60000"/>
                <a:lumOff val="40000"/>
                <a:alpha val="1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4">
            <a:extLst>
              <a:ext uri="{FF2B5EF4-FFF2-40B4-BE49-F238E27FC236}">
                <a16:creationId xmlns:a16="http://schemas.microsoft.com/office/drawing/2014/main" id="{56B31F75-F027-4959-8B75-615E7DBC7826}"/>
              </a:ext>
            </a:extLst>
          </p:cNvPr>
          <p:cNvSpPr/>
          <p:nvPr/>
        </p:nvSpPr>
        <p:spPr>
          <a:xfrm>
            <a:off x="8756824" y="1718537"/>
            <a:ext cx="2560464" cy="969444"/>
          </a:xfrm>
          <a:custGeom>
            <a:avLst/>
            <a:gdLst>
              <a:gd name="connsiteX0" fmla="*/ 108000 w 2560464"/>
              <a:gd name="connsiteY0" fmla="*/ 0 h 969444"/>
              <a:gd name="connsiteX1" fmla="*/ 2452464 w 2560464"/>
              <a:gd name="connsiteY1" fmla="*/ 0 h 969444"/>
              <a:gd name="connsiteX2" fmla="*/ 2560464 w 2560464"/>
              <a:gd name="connsiteY2" fmla="*/ 108000 h 969444"/>
              <a:gd name="connsiteX3" fmla="*/ 2560464 w 2560464"/>
              <a:gd name="connsiteY3" fmla="*/ 861444 h 969444"/>
              <a:gd name="connsiteX4" fmla="*/ 2452464 w 2560464"/>
              <a:gd name="connsiteY4" fmla="*/ 969444 h 969444"/>
              <a:gd name="connsiteX5" fmla="*/ 108000 w 2560464"/>
              <a:gd name="connsiteY5" fmla="*/ 969444 h 969444"/>
              <a:gd name="connsiteX6" fmla="*/ 0 w 2560464"/>
              <a:gd name="connsiteY6" fmla="*/ 861444 h 969444"/>
              <a:gd name="connsiteX7" fmla="*/ 0 w 2560464"/>
              <a:gd name="connsiteY7" fmla="*/ 108000 h 969444"/>
              <a:gd name="connsiteX8" fmla="*/ 108000 w 2560464"/>
              <a:gd name="connsiteY8" fmla="*/ 0 h 96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0464" h="969444">
                <a:moveTo>
                  <a:pt x="108000" y="0"/>
                </a:moveTo>
                <a:lnTo>
                  <a:pt x="2452464" y="0"/>
                </a:lnTo>
                <a:cubicBezTo>
                  <a:pt x="2512080" y="0"/>
                  <a:pt x="2560464" y="48384"/>
                  <a:pt x="2560464" y="108000"/>
                </a:cubicBezTo>
                <a:lnTo>
                  <a:pt x="2560464" y="861444"/>
                </a:lnTo>
                <a:cubicBezTo>
                  <a:pt x="2560464" y="921060"/>
                  <a:pt x="2512080" y="969444"/>
                  <a:pt x="2452464" y="969444"/>
                </a:cubicBezTo>
                <a:lnTo>
                  <a:pt x="108000" y="969444"/>
                </a:lnTo>
                <a:cubicBezTo>
                  <a:pt x="48384" y="969444"/>
                  <a:pt x="0" y="921060"/>
                  <a:pt x="0" y="861444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矩形 15">
            <a:extLst>
              <a:ext uri="{FF2B5EF4-FFF2-40B4-BE49-F238E27FC236}">
                <a16:creationId xmlns:a16="http://schemas.microsoft.com/office/drawing/2014/main" id="{BB491248-8694-4B04-B8FE-75EC3C449570}"/>
              </a:ext>
            </a:extLst>
          </p:cNvPr>
          <p:cNvSpPr/>
          <p:nvPr/>
        </p:nvSpPr>
        <p:spPr>
          <a:xfrm>
            <a:off x="8756824" y="3366312"/>
            <a:ext cx="2560464" cy="969444"/>
          </a:xfrm>
          <a:custGeom>
            <a:avLst/>
            <a:gdLst>
              <a:gd name="connsiteX0" fmla="*/ 108000 w 2560464"/>
              <a:gd name="connsiteY0" fmla="*/ 0 h 969444"/>
              <a:gd name="connsiteX1" fmla="*/ 2452464 w 2560464"/>
              <a:gd name="connsiteY1" fmla="*/ 0 h 969444"/>
              <a:gd name="connsiteX2" fmla="*/ 2560464 w 2560464"/>
              <a:gd name="connsiteY2" fmla="*/ 108000 h 969444"/>
              <a:gd name="connsiteX3" fmla="*/ 2560464 w 2560464"/>
              <a:gd name="connsiteY3" fmla="*/ 861444 h 969444"/>
              <a:gd name="connsiteX4" fmla="*/ 2452464 w 2560464"/>
              <a:gd name="connsiteY4" fmla="*/ 969444 h 969444"/>
              <a:gd name="connsiteX5" fmla="*/ 108000 w 2560464"/>
              <a:gd name="connsiteY5" fmla="*/ 969444 h 969444"/>
              <a:gd name="connsiteX6" fmla="*/ 0 w 2560464"/>
              <a:gd name="connsiteY6" fmla="*/ 861444 h 969444"/>
              <a:gd name="connsiteX7" fmla="*/ 0 w 2560464"/>
              <a:gd name="connsiteY7" fmla="*/ 108000 h 969444"/>
              <a:gd name="connsiteX8" fmla="*/ 108000 w 2560464"/>
              <a:gd name="connsiteY8" fmla="*/ 0 h 96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0464" h="969444">
                <a:moveTo>
                  <a:pt x="108000" y="0"/>
                </a:moveTo>
                <a:lnTo>
                  <a:pt x="2452464" y="0"/>
                </a:lnTo>
                <a:cubicBezTo>
                  <a:pt x="2512080" y="0"/>
                  <a:pt x="2560464" y="48384"/>
                  <a:pt x="2560464" y="108000"/>
                </a:cubicBezTo>
                <a:lnTo>
                  <a:pt x="2560464" y="861444"/>
                </a:lnTo>
                <a:cubicBezTo>
                  <a:pt x="2560464" y="921060"/>
                  <a:pt x="2512080" y="969444"/>
                  <a:pt x="2452464" y="969444"/>
                </a:cubicBezTo>
                <a:lnTo>
                  <a:pt x="108000" y="969444"/>
                </a:lnTo>
                <a:cubicBezTo>
                  <a:pt x="48384" y="969444"/>
                  <a:pt x="0" y="921060"/>
                  <a:pt x="0" y="861444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6">
            <a:extLst>
              <a:ext uri="{FF2B5EF4-FFF2-40B4-BE49-F238E27FC236}">
                <a16:creationId xmlns:a16="http://schemas.microsoft.com/office/drawing/2014/main" id="{C18091F5-086E-4651-9432-FBBBB417D884}"/>
              </a:ext>
            </a:extLst>
          </p:cNvPr>
          <p:cNvSpPr/>
          <p:nvPr/>
        </p:nvSpPr>
        <p:spPr>
          <a:xfrm>
            <a:off x="8756824" y="5014087"/>
            <a:ext cx="2560464" cy="969444"/>
          </a:xfrm>
          <a:custGeom>
            <a:avLst/>
            <a:gdLst>
              <a:gd name="connsiteX0" fmla="*/ 108000 w 2560464"/>
              <a:gd name="connsiteY0" fmla="*/ 0 h 969444"/>
              <a:gd name="connsiteX1" fmla="*/ 2452464 w 2560464"/>
              <a:gd name="connsiteY1" fmla="*/ 0 h 969444"/>
              <a:gd name="connsiteX2" fmla="*/ 2560464 w 2560464"/>
              <a:gd name="connsiteY2" fmla="*/ 108000 h 969444"/>
              <a:gd name="connsiteX3" fmla="*/ 2560464 w 2560464"/>
              <a:gd name="connsiteY3" fmla="*/ 861444 h 969444"/>
              <a:gd name="connsiteX4" fmla="*/ 2452464 w 2560464"/>
              <a:gd name="connsiteY4" fmla="*/ 969444 h 969444"/>
              <a:gd name="connsiteX5" fmla="*/ 108000 w 2560464"/>
              <a:gd name="connsiteY5" fmla="*/ 969444 h 969444"/>
              <a:gd name="connsiteX6" fmla="*/ 0 w 2560464"/>
              <a:gd name="connsiteY6" fmla="*/ 861444 h 969444"/>
              <a:gd name="connsiteX7" fmla="*/ 0 w 2560464"/>
              <a:gd name="connsiteY7" fmla="*/ 108000 h 969444"/>
              <a:gd name="connsiteX8" fmla="*/ 108000 w 2560464"/>
              <a:gd name="connsiteY8" fmla="*/ 0 h 96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0464" h="969444">
                <a:moveTo>
                  <a:pt x="108000" y="0"/>
                </a:moveTo>
                <a:lnTo>
                  <a:pt x="2452464" y="0"/>
                </a:lnTo>
                <a:cubicBezTo>
                  <a:pt x="2512080" y="0"/>
                  <a:pt x="2560464" y="48384"/>
                  <a:pt x="2560464" y="108000"/>
                </a:cubicBezTo>
                <a:lnTo>
                  <a:pt x="2560464" y="861444"/>
                </a:lnTo>
                <a:cubicBezTo>
                  <a:pt x="2560464" y="921060"/>
                  <a:pt x="2512080" y="969444"/>
                  <a:pt x="2452464" y="969444"/>
                </a:cubicBezTo>
                <a:lnTo>
                  <a:pt x="108000" y="969444"/>
                </a:lnTo>
                <a:cubicBezTo>
                  <a:pt x="48384" y="969444"/>
                  <a:pt x="0" y="921060"/>
                  <a:pt x="0" y="861444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 9">
            <a:extLst>
              <a:ext uri="{FF2B5EF4-FFF2-40B4-BE49-F238E27FC236}">
                <a16:creationId xmlns:a16="http://schemas.microsoft.com/office/drawing/2014/main" id="{64D84BDA-CF8A-450F-934E-9BB535B2B189}"/>
              </a:ext>
            </a:extLst>
          </p:cNvPr>
          <p:cNvSpPr/>
          <p:nvPr/>
        </p:nvSpPr>
        <p:spPr>
          <a:xfrm>
            <a:off x="874712" y="1718537"/>
            <a:ext cx="2460916" cy="969444"/>
          </a:xfrm>
          <a:custGeom>
            <a:avLst/>
            <a:gdLst>
              <a:gd name="connsiteX0" fmla="*/ 108000 w 2460916"/>
              <a:gd name="connsiteY0" fmla="*/ 0 h 969444"/>
              <a:gd name="connsiteX1" fmla="*/ 2352916 w 2460916"/>
              <a:gd name="connsiteY1" fmla="*/ 0 h 969444"/>
              <a:gd name="connsiteX2" fmla="*/ 2460916 w 2460916"/>
              <a:gd name="connsiteY2" fmla="*/ 108000 h 969444"/>
              <a:gd name="connsiteX3" fmla="*/ 2460916 w 2460916"/>
              <a:gd name="connsiteY3" fmla="*/ 861444 h 969444"/>
              <a:gd name="connsiteX4" fmla="*/ 2352916 w 2460916"/>
              <a:gd name="connsiteY4" fmla="*/ 969444 h 969444"/>
              <a:gd name="connsiteX5" fmla="*/ 108000 w 2460916"/>
              <a:gd name="connsiteY5" fmla="*/ 969444 h 969444"/>
              <a:gd name="connsiteX6" fmla="*/ 0 w 2460916"/>
              <a:gd name="connsiteY6" fmla="*/ 861444 h 969444"/>
              <a:gd name="connsiteX7" fmla="*/ 0 w 2460916"/>
              <a:gd name="connsiteY7" fmla="*/ 108000 h 969444"/>
              <a:gd name="connsiteX8" fmla="*/ 108000 w 2460916"/>
              <a:gd name="connsiteY8" fmla="*/ 0 h 96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916" h="969444">
                <a:moveTo>
                  <a:pt x="108000" y="0"/>
                </a:moveTo>
                <a:lnTo>
                  <a:pt x="2352916" y="0"/>
                </a:lnTo>
                <a:cubicBezTo>
                  <a:pt x="2412532" y="0"/>
                  <a:pt x="2460916" y="48384"/>
                  <a:pt x="2460916" y="108000"/>
                </a:cubicBezTo>
                <a:lnTo>
                  <a:pt x="2460916" y="861444"/>
                </a:lnTo>
                <a:cubicBezTo>
                  <a:pt x="2460916" y="921060"/>
                  <a:pt x="2412532" y="969444"/>
                  <a:pt x="2352916" y="969444"/>
                </a:cubicBezTo>
                <a:lnTo>
                  <a:pt x="108000" y="969444"/>
                </a:lnTo>
                <a:cubicBezTo>
                  <a:pt x="48384" y="969444"/>
                  <a:pt x="0" y="921060"/>
                  <a:pt x="0" y="861444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0">
            <a:extLst>
              <a:ext uri="{FF2B5EF4-FFF2-40B4-BE49-F238E27FC236}">
                <a16:creationId xmlns:a16="http://schemas.microsoft.com/office/drawing/2014/main" id="{FF047FC7-13FA-41A1-B6D3-473DF996C197}"/>
              </a:ext>
            </a:extLst>
          </p:cNvPr>
          <p:cNvSpPr/>
          <p:nvPr/>
        </p:nvSpPr>
        <p:spPr>
          <a:xfrm>
            <a:off x="874712" y="3366312"/>
            <a:ext cx="2460916" cy="969444"/>
          </a:xfrm>
          <a:custGeom>
            <a:avLst/>
            <a:gdLst>
              <a:gd name="connsiteX0" fmla="*/ 108000 w 2460916"/>
              <a:gd name="connsiteY0" fmla="*/ 0 h 969444"/>
              <a:gd name="connsiteX1" fmla="*/ 2352916 w 2460916"/>
              <a:gd name="connsiteY1" fmla="*/ 0 h 969444"/>
              <a:gd name="connsiteX2" fmla="*/ 2460916 w 2460916"/>
              <a:gd name="connsiteY2" fmla="*/ 108000 h 969444"/>
              <a:gd name="connsiteX3" fmla="*/ 2460916 w 2460916"/>
              <a:gd name="connsiteY3" fmla="*/ 861444 h 969444"/>
              <a:gd name="connsiteX4" fmla="*/ 2352916 w 2460916"/>
              <a:gd name="connsiteY4" fmla="*/ 969444 h 969444"/>
              <a:gd name="connsiteX5" fmla="*/ 108000 w 2460916"/>
              <a:gd name="connsiteY5" fmla="*/ 969444 h 969444"/>
              <a:gd name="connsiteX6" fmla="*/ 0 w 2460916"/>
              <a:gd name="connsiteY6" fmla="*/ 861444 h 969444"/>
              <a:gd name="connsiteX7" fmla="*/ 0 w 2460916"/>
              <a:gd name="connsiteY7" fmla="*/ 108000 h 969444"/>
              <a:gd name="connsiteX8" fmla="*/ 108000 w 2460916"/>
              <a:gd name="connsiteY8" fmla="*/ 0 h 96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916" h="969444">
                <a:moveTo>
                  <a:pt x="108000" y="0"/>
                </a:moveTo>
                <a:lnTo>
                  <a:pt x="2352916" y="0"/>
                </a:lnTo>
                <a:cubicBezTo>
                  <a:pt x="2412532" y="0"/>
                  <a:pt x="2460916" y="48384"/>
                  <a:pt x="2460916" y="108000"/>
                </a:cubicBezTo>
                <a:lnTo>
                  <a:pt x="2460916" y="861444"/>
                </a:lnTo>
                <a:cubicBezTo>
                  <a:pt x="2460916" y="921060"/>
                  <a:pt x="2412532" y="969444"/>
                  <a:pt x="2352916" y="969444"/>
                </a:cubicBezTo>
                <a:lnTo>
                  <a:pt x="108000" y="969444"/>
                </a:lnTo>
                <a:cubicBezTo>
                  <a:pt x="48384" y="969444"/>
                  <a:pt x="0" y="921060"/>
                  <a:pt x="0" y="861444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矩形 11">
            <a:extLst>
              <a:ext uri="{FF2B5EF4-FFF2-40B4-BE49-F238E27FC236}">
                <a16:creationId xmlns:a16="http://schemas.microsoft.com/office/drawing/2014/main" id="{B4423088-1189-4649-8F4E-4BAFCF206EA5}"/>
              </a:ext>
            </a:extLst>
          </p:cNvPr>
          <p:cNvSpPr/>
          <p:nvPr/>
        </p:nvSpPr>
        <p:spPr>
          <a:xfrm>
            <a:off x="874712" y="5014087"/>
            <a:ext cx="2460916" cy="969444"/>
          </a:xfrm>
          <a:custGeom>
            <a:avLst/>
            <a:gdLst>
              <a:gd name="connsiteX0" fmla="*/ 108000 w 2460916"/>
              <a:gd name="connsiteY0" fmla="*/ 0 h 969444"/>
              <a:gd name="connsiteX1" fmla="*/ 2352916 w 2460916"/>
              <a:gd name="connsiteY1" fmla="*/ 0 h 969444"/>
              <a:gd name="connsiteX2" fmla="*/ 2460916 w 2460916"/>
              <a:gd name="connsiteY2" fmla="*/ 108000 h 969444"/>
              <a:gd name="connsiteX3" fmla="*/ 2460916 w 2460916"/>
              <a:gd name="connsiteY3" fmla="*/ 861444 h 969444"/>
              <a:gd name="connsiteX4" fmla="*/ 2352916 w 2460916"/>
              <a:gd name="connsiteY4" fmla="*/ 969444 h 969444"/>
              <a:gd name="connsiteX5" fmla="*/ 108000 w 2460916"/>
              <a:gd name="connsiteY5" fmla="*/ 969444 h 969444"/>
              <a:gd name="connsiteX6" fmla="*/ 0 w 2460916"/>
              <a:gd name="connsiteY6" fmla="*/ 861444 h 969444"/>
              <a:gd name="connsiteX7" fmla="*/ 0 w 2460916"/>
              <a:gd name="connsiteY7" fmla="*/ 108000 h 969444"/>
              <a:gd name="connsiteX8" fmla="*/ 108000 w 2460916"/>
              <a:gd name="connsiteY8" fmla="*/ 0 h 96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916" h="969444">
                <a:moveTo>
                  <a:pt x="108000" y="0"/>
                </a:moveTo>
                <a:lnTo>
                  <a:pt x="2352916" y="0"/>
                </a:lnTo>
                <a:cubicBezTo>
                  <a:pt x="2412532" y="0"/>
                  <a:pt x="2460916" y="48384"/>
                  <a:pt x="2460916" y="108000"/>
                </a:cubicBezTo>
                <a:lnTo>
                  <a:pt x="2460916" y="861444"/>
                </a:lnTo>
                <a:cubicBezTo>
                  <a:pt x="2460916" y="921060"/>
                  <a:pt x="2412532" y="969444"/>
                  <a:pt x="2352916" y="969444"/>
                </a:cubicBezTo>
                <a:lnTo>
                  <a:pt x="108000" y="969444"/>
                </a:lnTo>
                <a:cubicBezTo>
                  <a:pt x="48384" y="969444"/>
                  <a:pt x="0" y="921060"/>
                  <a:pt x="0" y="861444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E0CE3EF-A768-4719-B845-31E0D5EDF41F}"/>
              </a:ext>
            </a:extLst>
          </p:cNvPr>
          <p:cNvSpPr txBox="1"/>
          <p:nvPr/>
        </p:nvSpPr>
        <p:spPr>
          <a:xfrm>
            <a:off x="1170643" y="1820622"/>
            <a:ext cx="1869054" cy="765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以人为中心的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分类体系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17B0D9C-3AE9-40B2-9F1B-05005695D1B8}"/>
              </a:ext>
            </a:extLst>
          </p:cNvPr>
          <p:cNvSpPr txBox="1"/>
          <p:nvPr/>
        </p:nvSpPr>
        <p:spPr>
          <a:xfrm>
            <a:off x="1170643" y="3468397"/>
            <a:ext cx="1869054" cy="765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职类划分</a:t>
            </a:r>
            <a:endParaRPr kumimoji="0" lang="en-US" altLang="zh-CN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较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简单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E28B069-E23B-4B57-9735-649FD132E17F}"/>
              </a:ext>
            </a:extLst>
          </p:cNvPr>
          <p:cNvSpPr txBox="1"/>
          <p:nvPr/>
        </p:nvSpPr>
        <p:spPr>
          <a:xfrm>
            <a:off x="1170643" y="5116172"/>
            <a:ext cx="1869054" cy="765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强调综合能力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注重通才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B3F0616-CD39-4600-8B07-E3A30765D318}"/>
              </a:ext>
            </a:extLst>
          </p:cNvPr>
          <p:cNvSpPr txBox="1"/>
          <p:nvPr/>
        </p:nvSpPr>
        <p:spPr>
          <a:xfrm>
            <a:off x="9102529" y="1820622"/>
            <a:ext cx="1869054" cy="765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待遇根据官阶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而定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5401A98-FD1E-48E0-BFF6-C427C70E0E21}"/>
              </a:ext>
            </a:extLst>
          </p:cNvPr>
          <p:cNvSpPr txBox="1"/>
          <p:nvPr/>
        </p:nvSpPr>
        <p:spPr>
          <a:xfrm>
            <a:off x="9102529" y="3641522"/>
            <a:ext cx="1869054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官和职相对分离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741F786-D381-4A85-A253-DDB866D9A672}"/>
              </a:ext>
            </a:extLst>
          </p:cNvPr>
          <p:cNvSpPr txBox="1"/>
          <p:nvPr/>
        </p:nvSpPr>
        <p:spPr>
          <a:xfrm>
            <a:off x="9102529" y="5289297"/>
            <a:ext cx="1869054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重等级，轻类别</a:t>
            </a:r>
          </a:p>
        </p:txBody>
      </p:sp>
      <p:sp>
        <p:nvSpPr>
          <p:cNvPr id="31" name="文本占位符 6">
            <a:extLst>
              <a:ext uri="{FF2B5EF4-FFF2-40B4-BE49-F238E27FC236}">
                <a16:creationId xmlns:a16="http://schemas.microsoft.com/office/drawing/2014/main" id="{02510599-F1CB-48C1-9FE0-FF22807CEF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229" y="559435"/>
            <a:ext cx="3957955" cy="487363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品位分类制度的特征</a:t>
            </a:r>
          </a:p>
        </p:txBody>
      </p:sp>
      <p:sp>
        <p:nvSpPr>
          <p:cNvPr id="32" name="文本占位符 7">
            <a:extLst>
              <a:ext uri="{FF2B5EF4-FFF2-40B4-BE49-F238E27FC236}">
                <a16:creationId xmlns:a16="http://schemas.microsoft.com/office/drawing/2014/main" id="{9A1F5663-1299-4EC0-8B39-E45C5A3EB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95057"/>
            <a:ext cx="4308847" cy="339675"/>
          </a:xfrm>
        </p:spPr>
        <p:txBody>
          <a:bodyPr/>
          <a:lstStyle/>
          <a:p>
            <a:pPr algn="dist">
              <a:lnSpc>
                <a:spcPct val="125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Characteristics Of Grade Classification System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DF22F27-4489-4E8A-A89A-544825862EAB}"/>
              </a:ext>
            </a:extLst>
          </p:cNvPr>
          <p:cNvSpPr txBox="1"/>
          <p:nvPr/>
        </p:nvSpPr>
        <p:spPr>
          <a:xfrm>
            <a:off x="5417051" y="3948800"/>
            <a:ext cx="1407717" cy="512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品位分类</a:t>
            </a:r>
          </a:p>
        </p:txBody>
      </p:sp>
      <p:sp>
        <p:nvSpPr>
          <p:cNvPr id="34" name="Google Shape;10551;p69">
            <a:extLst>
              <a:ext uri="{FF2B5EF4-FFF2-40B4-BE49-F238E27FC236}">
                <a16:creationId xmlns:a16="http://schemas.microsoft.com/office/drawing/2014/main" id="{8030F7F6-738F-4433-B3F6-618D155CB6B7}"/>
              </a:ext>
            </a:extLst>
          </p:cNvPr>
          <p:cNvSpPr/>
          <p:nvPr/>
        </p:nvSpPr>
        <p:spPr>
          <a:xfrm>
            <a:off x="5705573" y="3328400"/>
            <a:ext cx="748571" cy="626244"/>
          </a:xfrm>
          <a:custGeom>
            <a:avLst/>
            <a:gdLst/>
            <a:ahLst/>
            <a:cxnLst/>
            <a:rect l="l" t="t" r="r" b="b"/>
            <a:pathLst>
              <a:path w="12918" h="10807" extrusionOk="0">
                <a:moveTo>
                  <a:pt x="10807" y="851"/>
                </a:moveTo>
                <a:cubicBezTo>
                  <a:pt x="10366" y="1608"/>
                  <a:pt x="10366" y="2584"/>
                  <a:pt x="10807" y="3340"/>
                </a:cubicBezTo>
                <a:lnTo>
                  <a:pt x="2332" y="3340"/>
                </a:lnTo>
                <a:cubicBezTo>
                  <a:pt x="1765" y="3340"/>
                  <a:pt x="1293" y="2962"/>
                  <a:pt x="1135" y="2458"/>
                </a:cubicBezTo>
                <a:cubicBezTo>
                  <a:pt x="915" y="1671"/>
                  <a:pt x="1513" y="851"/>
                  <a:pt x="2332" y="851"/>
                </a:cubicBezTo>
                <a:close/>
                <a:moveTo>
                  <a:pt x="8822" y="4159"/>
                </a:moveTo>
                <a:lnTo>
                  <a:pt x="8822" y="6648"/>
                </a:lnTo>
                <a:lnTo>
                  <a:pt x="1891" y="6648"/>
                </a:lnTo>
                <a:lnTo>
                  <a:pt x="1891" y="4159"/>
                </a:lnTo>
                <a:close/>
                <a:moveTo>
                  <a:pt x="10524" y="4159"/>
                </a:moveTo>
                <a:lnTo>
                  <a:pt x="10524" y="6648"/>
                </a:lnTo>
                <a:lnTo>
                  <a:pt x="9704" y="6648"/>
                </a:lnTo>
                <a:lnTo>
                  <a:pt x="9704" y="4159"/>
                </a:lnTo>
                <a:close/>
                <a:moveTo>
                  <a:pt x="12130" y="4159"/>
                </a:moveTo>
                <a:lnTo>
                  <a:pt x="12130" y="6648"/>
                </a:lnTo>
                <a:lnTo>
                  <a:pt x="11343" y="6648"/>
                </a:lnTo>
                <a:lnTo>
                  <a:pt x="11343" y="4159"/>
                </a:lnTo>
                <a:close/>
                <a:moveTo>
                  <a:pt x="1986" y="7467"/>
                </a:moveTo>
                <a:lnTo>
                  <a:pt x="1986" y="9956"/>
                </a:lnTo>
                <a:lnTo>
                  <a:pt x="1104" y="9956"/>
                </a:lnTo>
                <a:lnTo>
                  <a:pt x="1104" y="7467"/>
                </a:lnTo>
                <a:close/>
                <a:moveTo>
                  <a:pt x="3624" y="7467"/>
                </a:moveTo>
                <a:lnTo>
                  <a:pt x="3624" y="9956"/>
                </a:lnTo>
                <a:lnTo>
                  <a:pt x="2805" y="9956"/>
                </a:lnTo>
                <a:lnTo>
                  <a:pt x="2805" y="7467"/>
                </a:lnTo>
                <a:close/>
                <a:moveTo>
                  <a:pt x="11311" y="7467"/>
                </a:moveTo>
                <a:lnTo>
                  <a:pt x="11311" y="9956"/>
                </a:lnTo>
                <a:lnTo>
                  <a:pt x="4443" y="9956"/>
                </a:lnTo>
                <a:lnTo>
                  <a:pt x="4443" y="7467"/>
                </a:lnTo>
                <a:close/>
                <a:moveTo>
                  <a:pt x="2364" y="1"/>
                </a:moveTo>
                <a:cubicBezTo>
                  <a:pt x="1671" y="1"/>
                  <a:pt x="1041" y="379"/>
                  <a:pt x="631" y="914"/>
                </a:cubicBezTo>
                <a:cubicBezTo>
                  <a:pt x="1" y="1828"/>
                  <a:pt x="253" y="3088"/>
                  <a:pt x="1104" y="3718"/>
                </a:cubicBezTo>
                <a:lnTo>
                  <a:pt x="1104" y="6648"/>
                </a:lnTo>
                <a:lnTo>
                  <a:pt x="694" y="6648"/>
                </a:lnTo>
                <a:cubicBezTo>
                  <a:pt x="442" y="6648"/>
                  <a:pt x="284" y="6837"/>
                  <a:pt x="284" y="7058"/>
                </a:cubicBezTo>
                <a:lnTo>
                  <a:pt x="284" y="10366"/>
                </a:lnTo>
                <a:cubicBezTo>
                  <a:pt x="284" y="10618"/>
                  <a:pt x="473" y="10807"/>
                  <a:pt x="694" y="10807"/>
                </a:cubicBezTo>
                <a:lnTo>
                  <a:pt x="11721" y="10807"/>
                </a:lnTo>
                <a:cubicBezTo>
                  <a:pt x="11941" y="10807"/>
                  <a:pt x="12130" y="10618"/>
                  <a:pt x="12130" y="10366"/>
                </a:cubicBezTo>
                <a:lnTo>
                  <a:pt x="12130" y="7499"/>
                </a:lnTo>
                <a:lnTo>
                  <a:pt x="12540" y="7499"/>
                </a:lnTo>
                <a:cubicBezTo>
                  <a:pt x="12760" y="7499"/>
                  <a:pt x="12918" y="7310"/>
                  <a:pt x="12918" y="7058"/>
                </a:cubicBezTo>
                <a:lnTo>
                  <a:pt x="12918" y="3750"/>
                </a:lnTo>
                <a:cubicBezTo>
                  <a:pt x="12918" y="3529"/>
                  <a:pt x="12760" y="3340"/>
                  <a:pt x="12540" y="3340"/>
                </a:cubicBezTo>
                <a:lnTo>
                  <a:pt x="11878" y="3340"/>
                </a:lnTo>
                <a:cubicBezTo>
                  <a:pt x="11091" y="2647"/>
                  <a:pt x="11122" y="1387"/>
                  <a:pt x="11973" y="757"/>
                </a:cubicBezTo>
                <a:cubicBezTo>
                  <a:pt x="12256" y="536"/>
                  <a:pt x="12130" y="64"/>
                  <a:pt x="117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971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A1F1D21-8763-4AC9-866B-383A1A96C5CA}"/>
              </a:ext>
            </a:extLst>
          </p:cNvPr>
          <p:cNvSpPr/>
          <p:nvPr/>
        </p:nvSpPr>
        <p:spPr>
          <a:xfrm>
            <a:off x="0" y="4097438"/>
            <a:ext cx="12192000" cy="2760562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3">
                  <a:lumMod val="50000"/>
                </a:schemeClr>
              </a:gs>
            </a:gsLst>
            <a:lin ang="13500000" scaled="1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810BAEE-5AE1-4242-980F-4515ED973B84}"/>
              </a:ext>
            </a:extLst>
          </p:cNvPr>
          <p:cNvGrpSpPr/>
          <p:nvPr/>
        </p:nvGrpSpPr>
        <p:grpSpPr>
          <a:xfrm>
            <a:off x="874714" y="1550469"/>
            <a:ext cx="10442574" cy="7227688"/>
            <a:chOff x="738426" y="728663"/>
            <a:chExt cx="10715149" cy="7227688"/>
          </a:xfrm>
        </p:grpSpPr>
        <p:grpSp>
          <p:nvGrpSpPr>
            <p:cNvPr id="4" name="图形 1">
              <a:extLst>
                <a:ext uri="{FF2B5EF4-FFF2-40B4-BE49-F238E27FC236}">
                  <a16:creationId xmlns:a16="http://schemas.microsoft.com/office/drawing/2014/main" id="{F5684D04-648D-4BF4-AADF-A745E21F0523}"/>
                </a:ext>
              </a:extLst>
            </p:cNvPr>
            <p:cNvGrpSpPr/>
            <p:nvPr/>
          </p:nvGrpSpPr>
          <p:grpSpPr>
            <a:xfrm>
              <a:off x="738426" y="728663"/>
              <a:ext cx="10715149" cy="7227688"/>
              <a:chOff x="874806" y="949008"/>
              <a:chExt cx="10715149" cy="7227688"/>
            </a:xfrm>
            <a:effectLst>
              <a:outerShdw blurRad="812800" dist="228600" dir="18900000" algn="bl" rotWithShape="0">
                <a:srgbClr val="2D4464">
                  <a:alpha val="10000"/>
                </a:srgbClr>
              </a:outerShdw>
            </a:effectLst>
          </p:grpSpPr>
          <p:grpSp>
            <p:nvGrpSpPr>
              <p:cNvPr id="8" name="图形 1">
                <a:extLst>
                  <a:ext uri="{FF2B5EF4-FFF2-40B4-BE49-F238E27FC236}">
                    <a16:creationId xmlns:a16="http://schemas.microsoft.com/office/drawing/2014/main" id="{5E182AD4-86F7-4877-8978-A32C0BF68A8C}"/>
                  </a:ext>
                </a:extLst>
              </p:cNvPr>
              <p:cNvGrpSpPr/>
              <p:nvPr/>
            </p:nvGrpSpPr>
            <p:grpSpPr>
              <a:xfrm>
                <a:off x="874806" y="967404"/>
                <a:ext cx="10715149" cy="7167549"/>
                <a:chOff x="874806" y="967404"/>
                <a:chExt cx="10715149" cy="7167549"/>
              </a:xfrm>
            </p:grpSpPr>
            <p:grpSp>
              <p:nvGrpSpPr>
                <p:cNvPr id="12" name="图形 1">
                  <a:extLst>
                    <a:ext uri="{FF2B5EF4-FFF2-40B4-BE49-F238E27FC236}">
                      <a16:creationId xmlns:a16="http://schemas.microsoft.com/office/drawing/2014/main" id="{7FD3A0BF-2C2C-4E75-BAF6-A440E1A2EA9D}"/>
                    </a:ext>
                  </a:extLst>
                </p:cNvPr>
                <p:cNvGrpSpPr/>
                <p:nvPr/>
              </p:nvGrpSpPr>
              <p:grpSpPr>
                <a:xfrm>
                  <a:off x="874806" y="967949"/>
                  <a:ext cx="426973" cy="7167004"/>
                  <a:chOff x="874806" y="967949"/>
                  <a:chExt cx="426973" cy="7167004"/>
                </a:xfrm>
              </p:grpSpPr>
              <p:sp>
                <p:nvSpPr>
                  <p:cNvPr id="20" name="任意多边形: 形状 19">
                    <a:extLst>
                      <a:ext uri="{FF2B5EF4-FFF2-40B4-BE49-F238E27FC236}">
                        <a16:creationId xmlns:a16="http://schemas.microsoft.com/office/drawing/2014/main" id="{7A490276-9427-4FFD-9F84-781C03454BA2}"/>
                      </a:ext>
                    </a:extLst>
                  </p:cNvPr>
                  <p:cNvSpPr/>
                  <p:nvPr/>
                </p:nvSpPr>
                <p:spPr>
                  <a:xfrm>
                    <a:off x="874806" y="1003464"/>
                    <a:ext cx="227298" cy="7092817"/>
                  </a:xfrm>
                  <a:custGeom>
                    <a:avLst/>
                    <a:gdLst>
                      <a:gd name="connsiteX0" fmla="*/ 0 w 227298"/>
                      <a:gd name="connsiteY0" fmla="*/ 0 h 7092817"/>
                      <a:gd name="connsiteX1" fmla="*/ 227298 w 227298"/>
                      <a:gd name="connsiteY1" fmla="*/ 0 h 7092817"/>
                      <a:gd name="connsiteX2" fmla="*/ 227298 w 227298"/>
                      <a:gd name="connsiteY2" fmla="*/ 7092817 h 7092817"/>
                      <a:gd name="connsiteX3" fmla="*/ 0 w 227298"/>
                      <a:gd name="connsiteY3" fmla="*/ 7092817 h 7092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7298" h="7092817">
                        <a:moveTo>
                          <a:pt x="0" y="0"/>
                        </a:moveTo>
                        <a:lnTo>
                          <a:pt x="227298" y="0"/>
                        </a:lnTo>
                        <a:lnTo>
                          <a:pt x="227298" y="7092817"/>
                        </a:lnTo>
                        <a:lnTo>
                          <a:pt x="0" y="70928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>
                          <a:lumMod val="90000"/>
                          <a:lumOff val="10000"/>
                        </a:schemeClr>
                      </a:gs>
                      <a:gs pos="85000">
                        <a:schemeClr val="accent1">
                          <a:lumMod val="90000"/>
                          <a:lumOff val="10000"/>
                        </a:schemeClr>
                      </a:gs>
                    </a:gsLst>
                    <a:lin ang="5400000" scaled="1"/>
                    <a:tileRect/>
                  </a:gradFill>
                  <a:ln w="789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" name="任意多边形: 形状 20">
                    <a:extLst>
                      <a:ext uri="{FF2B5EF4-FFF2-40B4-BE49-F238E27FC236}">
                        <a16:creationId xmlns:a16="http://schemas.microsoft.com/office/drawing/2014/main" id="{13636B62-3845-4D24-9158-C50A91BFA76F}"/>
                      </a:ext>
                    </a:extLst>
                  </p:cNvPr>
                  <p:cNvSpPr/>
                  <p:nvPr/>
                </p:nvSpPr>
                <p:spPr>
                  <a:xfrm>
                    <a:off x="967935" y="997151"/>
                    <a:ext cx="228087" cy="7105444"/>
                  </a:xfrm>
                  <a:custGeom>
                    <a:avLst/>
                    <a:gdLst>
                      <a:gd name="connsiteX0" fmla="*/ 0 w 228087"/>
                      <a:gd name="connsiteY0" fmla="*/ 0 h 7105444"/>
                      <a:gd name="connsiteX1" fmla="*/ 228088 w 228087"/>
                      <a:gd name="connsiteY1" fmla="*/ 0 h 7105444"/>
                      <a:gd name="connsiteX2" fmla="*/ 228088 w 228087"/>
                      <a:gd name="connsiteY2" fmla="*/ 7105445 h 7105444"/>
                      <a:gd name="connsiteX3" fmla="*/ 0 w 228087"/>
                      <a:gd name="connsiteY3" fmla="*/ 7105445 h 7105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8087" h="7105444">
                        <a:moveTo>
                          <a:pt x="0" y="0"/>
                        </a:moveTo>
                        <a:lnTo>
                          <a:pt x="228088" y="0"/>
                        </a:lnTo>
                        <a:lnTo>
                          <a:pt x="228088" y="7105445"/>
                        </a:lnTo>
                        <a:lnTo>
                          <a:pt x="0" y="7105445"/>
                        </a:lnTo>
                        <a:close/>
                      </a:path>
                    </a:pathLst>
                  </a:custGeom>
                  <a:solidFill>
                    <a:srgbClr val="EBEBEB"/>
                  </a:solidFill>
                  <a:ln w="789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" name="任意多边形: 形状 22">
                    <a:extLst>
                      <a:ext uri="{FF2B5EF4-FFF2-40B4-BE49-F238E27FC236}">
                        <a16:creationId xmlns:a16="http://schemas.microsoft.com/office/drawing/2014/main" id="{86100189-5234-4B46-BC82-3A62F1BDA14E}"/>
                      </a:ext>
                    </a:extLst>
                  </p:cNvPr>
                  <p:cNvSpPr/>
                  <p:nvPr/>
                </p:nvSpPr>
                <p:spPr>
                  <a:xfrm>
                    <a:off x="1014499" y="984523"/>
                    <a:ext cx="228876" cy="7133067"/>
                  </a:xfrm>
                  <a:custGeom>
                    <a:avLst/>
                    <a:gdLst>
                      <a:gd name="connsiteX0" fmla="*/ 0 w 228876"/>
                      <a:gd name="connsiteY0" fmla="*/ 0 h 7133067"/>
                      <a:gd name="connsiteX1" fmla="*/ 228877 w 228876"/>
                      <a:gd name="connsiteY1" fmla="*/ 0 h 7133067"/>
                      <a:gd name="connsiteX2" fmla="*/ 228877 w 228876"/>
                      <a:gd name="connsiteY2" fmla="*/ 7133068 h 7133067"/>
                      <a:gd name="connsiteX3" fmla="*/ 0 w 228876"/>
                      <a:gd name="connsiteY3" fmla="*/ 7133068 h 713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8876" h="7133067">
                        <a:moveTo>
                          <a:pt x="0" y="0"/>
                        </a:moveTo>
                        <a:lnTo>
                          <a:pt x="228877" y="0"/>
                        </a:lnTo>
                        <a:lnTo>
                          <a:pt x="228877" y="7133068"/>
                        </a:lnTo>
                        <a:lnTo>
                          <a:pt x="0" y="7133068"/>
                        </a:lnTo>
                        <a:close/>
                      </a:path>
                    </a:pathLst>
                  </a:custGeom>
                  <a:solidFill>
                    <a:srgbClr val="EBEBEB"/>
                  </a:solidFill>
                  <a:ln w="789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" name="任意多边形: 形状 23">
                    <a:extLst>
                      <a:ext uri="{FF2B5EF4-FFF2-40B4-BE49-F238E27FC236}">
                        <a16:creationId xmlns:a16="http://schemas.microsoft.com/office/drawing/2014/main" id="{1B985A98-EBB7-481C-B721-29B4A037646F}"/>
                      </a:ext>
                    </a:extLst>
                  </p:cNvPr>
                  <p:cNvSpPr/>
                  <p:nvPr/>
                </p:nvSpPr>
                <p:spPr>
                  <a:xfrm>
                    <a:off x="1031073" y="975052"/>
                    <a:ext cx="228876" cy="7151220"/>
                  </a:xfrm>
                  <a:custGeom>
                    <a:avLst/>
                    <a:gdLst>
                      <a:gd name="connsiteX0" fmla="*/ 0 w 228876"/>
                      <a:gd name="connsiteY0" fmla="*/ 0 h 7151220"/>
                      <a:gd name="connsiteX1" fmla="*/ 228877 w 228876"/>
                      <a:gd name="connsiteY1" fmla="*/ 0 h 7151220"/>
                      <a:gd name="connsiteX2" fmla="*/ 228877 w 228876"/>
                      <a:gd name="connsiteY2" fmla="*/ 7151221 h 7151220"/>
                      <a:gd name="connsiteX3" fmla="*/ 0 w 228876"/>
                      <a:gd name="connsiteY3" fmla="*/ 7151221 h 7151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8876" h="7151220">
                        <a:moveTo>
                          <a:pt x="0" y="0"/>
                        </a:moveTo>
                        <a:lnTo>
                          <a:pt x="228877" y="0"/>
                        </a:lnTo>
                        <a:lnTo>
                          <a:pt x="228877" y="7151221"/>
                        </a:lnTo>
                        <a:lnTo>
                          <a:pt x="0" y="7151221"/>
                        </a:lnTo>
                        <a:close/>
                      </a:path>
                    </a:pathLst>
                  </a:custGeom>
                  <a:solidFill>
                    <a:srgbClr val="E3E3E3"/>
                  </a:solidFill>
                  <a:ln w="789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" name="任意多边形: 形状 24">
                    <a:extLst>
                      <a:ext uri="{FF2B5EF4-FFF2-40B4-BE49-F238E27FC236}">
                        <a16:creationId xmlns:a16="http://schemas.microsoft.com/office/drawing/2014/main" id="{B747E6EF-9CC2-4EF9-9CFE-041A8C6563EB}"/>
                      </a:ext>
                    </a:extLst>
                  </p:cNvPr>
                  <p:cNvSpPr/>
                  <p:nvPr/>
                </p:nvSpPr>
                <p:spPr>
                  <a:xfrm>
                    <a:off x="1072113" y="967949"/>
                    <a:ext cx="229666" cy="7167004"/>
                  </a:xfrm>
                  <a:custGeom>
                    <a:avLst/>
                    <a:gdLst>
                      <a:gd name="connsiteX0" fmla="*/ 0 w 229666"/>
                      <a:gd name="connsiteY0" fmla="*/ 0 h 7167004"/>
                      <a:gd name="connsiteX1" fmla="*/ 229666 w 229666"/>
                      <a:gd name="connsiteY1" fmla="*/ 0 h 7167004"/>
                      <a:gd name="connsiteX2" fmla="*/ 229666 w 229666"/>
                      <a:gd name="connsiteY2" fmla="*/ 7167005 h 7167004"/>
                      <a:gd name="connsiteX3" fmla="*/ 0 w 229666"/>
                      <a:gd name="connsiteY3" fmla="*/ 7167005 h 7167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666" h="7167004">
                        <a:moveTo>
                          <a:pt x="0" y="0"/>
                        </a:moveTo>
                        <a:lnTo>
                          <a:pt x="229666" y="0"/>
                        </a:lnTo>
                        <a:lnTo>
                          <a:pt x="229666" y="7167005"/>
                        </a:lnTo>
                        <a:lnTo>
                          <a:pt x="0" y="7167005"/>
                        </a:lnTo>
                        <a:close/>
                      </a:path>
                    </a:pathLst>
                  </a:custGeom>
                  <a:solidFill>
                    <a:srgbClr val="EBEBEB"/>
                  </a:solidFill>
                  <a:ln w="789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3" name="图形 1">
                  <a:extLst>
                    <a:ext uri="{FF2B5EF4-FFF2-40B4-BE49-F238E27FC236}">
                      <a16:creationId xmlns:a16="http://schemas.microsoft.com/office/drawing/2014/main" id="{A71F5152-EF6A-4783-B23B-36C5A1F68B59}"/>
                    </a:ext>
                  </a:extLst>
                </p:cNvPr>
                <p:cNvGrpSpPr/>
                <p:nvPr/>
              </p:nvGrpSpPr>
              <p:grpSpPr>
                <a:xfrm>
                  <a:off x="11141988" y="967404"/>
                  <a:ext cx="447967" cy="7167004"/>
                  <a:chOff x="11141988" y="967404"/>
                  <a:chExt cx="447967" cy="7167004"/>
                </a:xfrm>
              </p:grpSpPr>
              <p:sp>
                <p:nvSpPr>
                  <p:cNvPr id="14" name="任意多边形: 形状 13">
                    <a:extLst>
                      <a:ext uri="{FF2B5EF4-FFF2-40B4-BE49-F238E27FC236}">
                        <a16:creationId xmlns:a16="http://schemas.microsoft.com/office/drawing/2014/main" id="{8BF35A3A-5C11-4214-B9E2-36BA385E369F}"/>
                      </a:ext>
                    </a:extLst>
                  </p:cNvPr>
                  <p:cNvSpPr/>
                  <p:nvPr/>
                </p:nvSpPr>
                <p:spPr>
                  <a:xfrm rot="-10800000">
                    <a:off x="11362657" y="1004214"/>
                    <a:ext cx="227298" cy="7092817"/>
                  </a:xfrm>
                  <a:custGeom>
                    <a:avLst/>
                    <a:gdLst>
                      <a:gd name="connsiteX0" fmla="*/ 0 w 227298"/>
                      <a:gd name="connsiteY0" fmla="*/ 0 h 7092817"/>
                      <a:gd name="connsiteX1" fmla="*/ 227299 w 227298"/>
                      <a:gd name="connsiteY1" fmla="*/ 0 h 7092817"/>
                      <a:gd name="connsiteX2" fmla="*/ 227299 w 227298"/>
                      <a:gd name="connsiteY2" fmla="*/ 7092817 h 7092817"/>
                      <a:gd name="connsiteX3" fmla="*/ 0 w 227298"/>
                      <a:gd name="connsiteY3" fmla="*/ 7092817 h 7092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7298" h="7092817">
                        <a:moveTo>
                          <a:pt x="0" y="0"/>
                        </a:moveTo>
                        <a:lnTo>
                          <a:pt x="227299" y="0"/>
                        </a:lnTo>
                        <a:lnTo>
                          <a:pt x="227299" y="7092817"/>
                        </a:lnTo>
                        <a:lnTo>
                          <a:pt x="0" y="7092817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90000"/>
                      <a:lumOff val="10000"/>
                    </a:schemeClr>
                  </a:solidFill>
                  <a:ln w="789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" name="任意多边形: 形状 14">
                    <a:extLst>
                      <a:ext uri="{FF2B5EF4-FFF2-40B4-BE49-F238E27FC236}">
                        <a16:creationId xmlns:a16="http://schemas.microsoft.com/office/drawing/2014/main" id="{7AA30220-9B1C-47E7-A2BD-B27FBB90D3D1}"/>
                      </a:ext>
                    </a:extLst>
                  </p:cNvPr>
                  <p:cNvSpPr/>
                  <p:nvPr/>
                </p:nvSpPr>
                <p:spPr>
                  <a:xfrm rot="-10800000">
                    <a:off x="11248139" y="997356"/>
                    <a:ext cx="228087" cy="7105444"/>
                  </a:xfrm>
                  <a:custGeom>
                    <a:avLst/>
                    <a:gdLst>
                      <a:gd name="connsiteX0" fmla="*/ 0 w 228087"/>
                      <a:gd name="connsiteY0" fmla="*/ 0 h 7105444"/>
                      <a:gd name="connsiteX1" fmla="*/ 228088 w 228087"/>
                      <a:gd name="connsiteY1" fmla="*/ 0 h 7105444"/>
                      <a:gd name="connsiteX2" fmla="*/ 228088 w 228087"/>
                      <a:gd name="connsiteY2" fmla="*/ 7105445 h 7105444"/>
                      <a:gd name="connsiteX3" fmla="*/ 0 w 228087"/>
                      <a:gd name="connsiteY3" fmla="*/ 7105445 h 7105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8087" h="7105444">
                        <a:moveTo>
                          <a:pt x="0" y="0"/>
                        </a:moveTo>
                        <a:lnTo>
                          <a:pt x="228088" y="0"/>
                        </a:lnTo>
                        <a:lnTo>
                          <a:pt x="228088" y="7105445"/>
                        </a:lnTo>
                        <a:lnTo>
                          <a:pt x="0" y="7105445"/>
                        </a:lnTo>
                        <a:close/>
                      </a:path>
                    </a:pathLst>
                  </a:custGeom>
                  <a:solidFill>
                    <a:srgbClr val="EBEBEB"/>
                  </a:solidFill>
                  <a:ln w="789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" name="任意多边形: 形状 15">
                    <a:extLst>
                      <a:ext uri="{FF2B5EF4-FFF2-40B4-BE49-F238E27FC236}">
                        <a16:creationId xmlns:a16="http://schemas.microsoft.com/office/drawing/2014/main" id="{3ABC2B96-12F8-45FD-906F-836B85E3FA9B}"/>
                      </a:ext>
                    </a:extLst>
                  </p:cNvPr>
                  <p:cNvSpPr/>
                  <p:nvPr/>
                </p:nvSpPr>
                <p:spPr>
                  <a:xfrm rot="-10800000">
                    <a:off x="11227777" y="993915"/>
                    <a:ext cx="228087" cy="7114126"/>
                  </a:xfrm>
                  <a:custGeom>
                    <a:avLst/>
                    <a:gdLst>
                      <a:gd name="connsiteX0" fmla="*/ 0 w 228087"/>
                      <a:gd name="connsiteY0" fmla="*/ 0 h 7114126"/>
                      <a:gd name="connsiteX1" fmla="*/ 228088 w 228087"/>
                      <a:gd name="connsiteY1" fmla="*/ 0 h 7114126"/>
                      <a:gd name="connsiteX2" fmla="*/ 228088 w 228087"/>
                      <a:gd name="connsiteY2" fmla="*/ 7114126 h 7114126"/>
                      <a:gd name="connsiteX3" fmla="*/ 0 w 228087"/>
                      <a:gd name="connsiteY3" fmla="*/ 7114126 h 711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8087" h="7114126">
                        <a:moveTo>
                          <a:pt x="0" y="0"/>
                        </a:moveTo>
                        <a:lnTo>
                          <a:pt x="228088" y="0"/>
                        </a:lnTo>
                        <a:lnTo>
                          <a:pt x="228088" y="7114126"/>
                        </a:lnTo>
                        <a:lnTo>
                          <a:pt x="0" y="7114126"/>
                        </a:lnTo>
                        <a:close/>
                      </a:path>
                    </a:pathLst>
                  </a:custGeom>
                  <a:solidFill>
                    <a:srgbClr val="D9D9D9"/>
                  </a:solidFill>
                  <a:ln w="789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" name="任意多边形: 形状 17">
                    <a:extLst>
                      <a:ext uri="{FF2B5EF4-FFF2-40B4-BE49-F238E27FC236}">
                        <a16:creationId xmlns:a16="http://schemas.microsoft.com/office/drawing/2014/main" id="{DE4FBB71-7058-4C97-8B5A-966EB07CD2A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1184606" y="974208"/>
                    <a:ext cx="228876" cy="7151220"/>
                  </a:xfrm>
                  <a:custGeom>
                    <a:avLst/>
                    <a:gdLst>
                      <a:gd name="connsiteX0" fmla="*/ 0 w 228876"/>
                      <a:gd name="connsiteY0" fmla="*/ 0 h 7151220"/>
                      <a:gd name="connsiteX1" fmla="*/ 228877 w 228876"/>
                      <a:gd name="connsiteY1" fmla="*/ 0 h 7151220"/>
                      <a:gd name="connsiteX2" fmla="*/ 228877 w 228876"/>
                      <a:gd name="connsiteY2" fmla="*/ 7151220 h 7151220"/>
                      <a:gd name="connsiteX3" fmla="*/ 0 w 228876"/>
                      <a:gd name="connsiteY3" fmla="*/ 7151220 h 7151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8876" h="7151220">
                        <a:moveTo>
                          <a:pt x="0" y="0"/>
                        </a:moveTo>
                        <a:lnTo>
                          <a:pt x="228877" y="0"/>
                        </a:lnTo>
                        <a:lnTo>
                          <a:pt x="228877" y="7151220"/>
                        </a:lnTo>
                        <a:lnTo>
                          <a:pt x="0" y="7151220"/>
                        </a:lnTo>
                        <a:close/>
                      </a:path>
                    </a:pathLst>
                  </a:custGeom>
                  <a:solidFill>
                    <a:srgbClr val="E3E3E3"/>
                  </a:solidFill>
                  <a:ln w="789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" name="任意多边形: 形状 18">
                    <a:extLst>
                      <a:ext uri="{FF2B5EF4-FFF2-40B4-BE49-F238E27FC236}">
                        <a16:creationId xmlns:a16="http://schemas.microsoft.com/office/drawing/2014/main" id="{E71CEFA4-1660-46B7-9AE5-763A24BE308C}"/>
                      </a:ext>
                    </a:extLst>
                  </p:cNvPr>
                  <p:cNvSpPr/>
                  <p:nvPr/>
                </p:nvSpPr>
                <p:spPr>
                  <a:xfrm rot="-10800000">
                    <a:off x="11141988" y="967404"/>
                    <a:ext cx="229666" cy="7167004"/>
                  </a:xfrm>
                  <a:custGeom>
                    <a:avLst/>
                    <a:gdLst>
                      <a:gd name="connsiteX0" fmla="*/ 0 w 229666"/>
                      <a:gd name="connsiteY0" fmla="*/ 0 h 7167004"/>
                      <a:gd name="connsiteX1" fmla="*/ 229666 w 229666"/>
                      <a:gd name="connsiteY1" fmla="*/ 0 h 7167004"/>
                      <a:gd name="connsiteX2" fmla="*/ 229666 w 229666"/>
                      <a:gd name="connsiteY2" fmla="*/ 7167005 h 7167004"/>
                      <a:gd name="connsiteX3" fmla="*/ 0 w 229666"/>
                      <a:gd name="connsiteY3" fmla="*/ 7167005 h 7167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666" h="7167004">
                        <a:moveTo>
                          <a:pt x="0" y="0"/>
                        </a:moveTo>
                        <a:lnTo>
                          <a:pt x="229666" y="0"/>
                        </a:lnTo>
                        <a:lnTo>
                          <a:pt x="229666" y="7167005"/>
                        </a:lnTo>
                        <a:lnTo>
                          <a:pt x="0" y="7167005"/>
                        </a:lnTo>
                        <a:close/>
                      </a:path>
                    </a:pathLst>
                  </a:custGeom>
                  <a:solidFill>
                    <a:srgbClr val="EBEBEB"/>
                  </a:solidFill>
                  <a:ln w="789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8605CCC9-4D48-4D95-A79D-72E8AAB2C7EE}"/>
                  </a:ext>
                </a:extLst>
              </p:cNvPr>
              <p:cNvSpPr/>
              <p:nvPr/>
            </p:nvSpPr>
            <p:spPr>
              <a:xfrm>
                <a:off x="1112364" y="949008"/>
                <a:ext cx="5094484" cy="7227688"/>
              </a:xfrm>
              <a:custGeom>
                <a:avLst/>
                <a:gdLst>
                  <a:gd name="connsiteX0" fmla="*/ 0 w 5094484"/>
                  <a:gd name="connsiteY0" fmla="*/ 7204888 h 7227688"/>
                  <a:gd name="connsiteX1" fmla="*/ 5094485 w 5094484"/>
                  <a:gd name="connsiteY1" fmla="*/ 7204888 h 7227688"/>
                  <a:gd name="connsiteX2" fmla="*/ 5094485 w 5094484"/>
                  <a:gd name="connsiteY2" fmla="*/ 0 h 7227688"/>
                  <a:gd name="connsiteX3" fmla="*/ 0 w 5094484"/>
                  <a:gd name="connsiteY3" fmla="*/ 0 h 7227688"/>
                  <a:gd name="connsiteX4" fmla="*/ 0 w 5094484"/>
                  <a:gd name="connsiteY4" fmla="*/ 7204888 h 7227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484" h="7227688">
                    <a:moveTo>
                      <a:pt x="0" y="7204888"/>
                    </a:moveTo>
                    <a:cubicBezTo>
                      <a:pt x="0" y="7204888"/>
                      <a:pt x="5094485" y="7256188"/>
                      <a:pt x="5094485" y="7204888"/>
                    </a:cubicBezTo>
                    <a:cubicBezTo>
                      <a:pt x="5094485" y="7153588"/>
                      <a:pt x="5094485" y="0"/>
                      <a:pt x="5094485" y="0"/>
                    </a:cubicBezTo>
                    <a:lnTo>
                      <a:pt x="0" y="0"/>
                    </a:lnTo>
                    <a:lnTo>
                      <a:pt x="0" y="7204888"/>
                    </a:lnTo>
                    <a:close/>
                  </a:path>
                </a:pathLst>
              </a:custGeom>
              <a:solidFill>
                <a:srgbClr val="FFFFFF"/>
              </a:solidFill>
              <a:ln w="78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DCAC3506-18DD-43F9-89F7-1D851446814B}"/>
                  </a:ext>
                </a:extLst>
              </p:cNvPr>
              <p:cNvSpPr/>
              <p:nvPr/>
            </p:nvSpPr>
            <p:spPr>
              <a:xfrm>
                <a:off x="6206848" y="949008"/>
                <a:ext cx="5094484" cy="7227688"/>
              </a:xfrm>
              <a:custGeom>
                <a:avLst/>
                <a:gdLst>
                  <a:gd name="connsiteX0" fmla="*/ 5094485 w 5094484"/>
                  <a:gd name="connsiteY0" fmla="*/ 7204888 h 7227688"/>
                  <a:gd name="connsiteX1" fmla="*/ 0 w 5094484"/>
                  <a:gd name="connsiteY1" fmla="*/ 7204888 h 7227688"/>
                  <a:gd name="connsiteX2" fmla="*/ 0 w 5094484"/>
                  <a:gd name="connsiteY2" fmla="*/ 0 h 7227688"/>
                  <a:gd name="connsiteX3" fmla="*/ 5094485 w 5094484"/>
                  <a:gd name="connsiteY3" fmla="*/ 0 h 7227688"/>
                  <a:gd name="connsiteX4" fmla="*/ 5094485 w 5094484"/>
                  <a:gd name="connsiteY4" fmla="*/ 7204888 h 7227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484" h="7227688">
                    <a:moveTo>
                      <a:pt x="5094485" y="7204888"/>
                    </a:moveTo>
                    <a:cubicBezTo>
                      <a:pt x="5094485" y="7204888"/>
                      <a:pt x="0" y="7256188"/>
                      <a:pt x="0" y="7204888"/>
                    </a:cubicBezTo>
                    <a:cubicBezTo>
                      <a:pt x="0" y="7153588"/>
                      <a:pt x="0" y="0"/>
                      <a:pt x="0" y="0"/>
                    </a:cubicBezTo>
                    <a:lnTo>
                      <a:pt x="5094485" y="0"/>
                    </a:lnTo>
                    <a:lnTo>
                      <a:pt x="5094485" y="7204888"/>
                    </a:lnTo>
                    <a:close/>
                  </a:path>
                </a:pathLst>
              </a:custGeom>
              <a:solidFill>
                <a:srgbClr val="FFFFFF"/>
              </a:solidFill>
              <a:ln w="78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0B55CD0A-2378-4443-9345-C7DCC4E44A67}"/>
                  </a:ext>
                </a:extLst>
              </p:cNvPr>
              <p:cNvSpPr/>
              <p:nvPr/>
            </p:nvSpPr>
            <p:spPr>
              <a:xfrm>
                <a:off x="5882475" y="949008"/>
                <a:ext cx="324373" cy="7222250"/>
              </a:xfrm>
              <a:custGeom>
                <a:avLst/>
                <a:gdLst>
                  <a:gd name="connsiteX0" fmla="*/ 0 w 324373"/>
                  <a:gd name="connsiteY0" fmla="*/ 0 h 7222250"/>
                  <a:gd name="connsiteX1" fmla="*/ 0 w 324373"/>
                  <a:gd name="connsiteY1" fmla="*/ 7222251 h 7222250"/>
                  <a:gd name="connsiteX2" fmla="*/ 324374 w 324373"/>
                  <a:gd name="connsiteY2" fmla="*/ 7204888 h 7222250"/>
                  <a:gd name="connsiteX3" fmla="*/ 324374 w 324373"/>
                  <a:gd name="connsiteY3" fmla="*/ 0 h 7222250"/>
                  <a:gd name="connsiteX4" fmla="*/ 0 w 324373"/>
                  <a:gd name="connsiteY4" fmla="*/ 0 h 722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373" h="7222250">
                    <a:moveTo>
                      <a:pt x="0" y="0"/>
                    </a:moveTo>
                    <a:lnTo>
                      <a:pt x="0" y="7222251"/>
                    </a:lnTo>
                    <a:cubicBezTo>
                      <a:pt x="203621" y="7218305"/>
                      <a:pt x="324374" y="7212781"/>
                      <a:pt x="324374" y="7204888"/>
                    </a:cubicBezTo>
                    <a:cubicBezTo>
                      <a:pt x="324374" y="7153588"/>
                      <a:pt x="324374" y="0"/>
                      <a:pt x="32437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8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011B2C3-3DCD-4F15-A7B8-4FAD01B1FF22}"/>
                </a:ext>
              </a:extLst>
            </p:cNvPr>
            <p:cNvGrpSpPr/>
            <p:nvPr/>
          </p:nvGrpSpPr>
          <p:grpSpPr>
            <a:xfrm>
              <a:off x="5315410" y="728663"/>
              <a:ext cx="2236009" cy="7222250"/>
              <a:chOff x="5315410" y="949008"/>
              <a:chExt cx="2236009" cy="7084649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87FCE3E-3ADC-47FE-9329-3B15317B681B}"/>
                  </a:ext>
                </a:extLst>
              </p:cNvPr>
              <p:cNvSpPr/>
              <p:nvPr/>
            </p:nvSpPr>
            <p:spPr>
              <a:xfrm>
                <a:off x="6110718" y="949008"/>
                <a:ext cx="1440701" cy="7084649"/>
              </a:xfrm>
              <a:prstGeom prst="rect">
                <a:avLst/>
              </a:prstGeom>
              <a:gradFill flip="none" rotWithShape="1">
                <a:gsLst>
                  <a:gs pos="12000">
                    <a:sysClr val="windowText" lastClr="000000">
                      <a:lumMod val="50000"/>
                      <a:lumOff val="50000"/>
                      <a:alpha val="0"/>
                    </a:sysClr>
                  </a:gs>
                  <a:gs pos="100000">
                    <a:sysClr val="windowText" lastClr="000000">
                      <a:lumMod val="85000"/>
                      <a:lumOff val="15000"/>
                      <a:alpha val="10000"/>
                    </a:sysClr>
                  </a:gs>
                </a:gsLst>
                <a:lin ang="108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2910374-D79C-4630-92E8-FF09BBEC4338}"/>
                  </a:ext>
                </a:extLst>
              </p:cNvPr>
              <p:cNvSpPr/>
              <p:nvPr/>
            </p:nvSpPr>
            <p:spPr>
              <a:xfrm>
                <a:off x="5315410" y="949008"/>
                <a:ext cx="806124" cy="7084649"/>
              </a:xfrm>
              <a:prstGeom prst="rect">
                <a:avLst/>
              </a:prstGeom>
              <a:gradFill flip="none" rotWithShape="1">
                <a:gsLst>
                  <a:gs pos="12000">
                    <a:sysClr val="windowText" lastClr="000000">
                      <a:lumMod val="50000"/>
                      <a:lumOff val="50000"/>
                      <a:alpha val="0"/>
                    </a:sysClr>
                  </a:gs>
                  <a:gs pos="100000">
                    <a:sysClr val="windowText" lastClr="000000">
                      <a:lumMod val="85000"/>
                      <a:lumOff val="15000"/>
                      <a:alpha val="10000"/>
                    </a:sysClr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50" name="Rectangle 3">
            <a:extLst>
              <a:ext uri="{FF2B5EF4-FFF2-40B4-BE49-F238E27FC236}">
                <a16:creationId xmlns:a16="http://schemas.microsoft.com/office/drawing/2014/main" id="{1191F115-2BA8-4B2F-ABCB-001AA2AEE12F}"/>
              </a:ext>
            </a:extLst>
          </p:cNvPr>
          <p:cNvSpPr txBox="1">
            <a:spLocks noChangeArrowheads="1"/>
          </p:cNvSpPr>
          <p:nvPr/>
        </p:nvSpPr>
        <p:spPr>
          <a:xfrm>
            <a:off x="1472906" y="3068782"/>
            <a:ext cx="4006192" cy="2800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方法简单易行，结构弹性较强</a:t>
            </a:r>
          </a:p>
          <a:p>
            <a:pPr>
              <a:lnSpc>
                <a:spcPct val="125000"/>
              </a:lnSpc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便于人员流动，适应性强</a:t>
            </a:r>
          </a:p>
          <a:p>
            <a:pPr>
              <a:lnSpc>
                <a:spcPct val="125000"/>
              </a:lnSpc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有利于培养“通才”型的人才</a:t>
            </a:r>
          </a:p>
          <a:p>
            <a:pPr>
              <a:lnSpc>
                <a:spcPct val="125000"/>
              </a:lnSpc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有利于提高人员的总体素质</a:t>
            </a:r>
          </a:p>
          <a:p>
            <a:pPr>
              <a:lnSpc>
                <a:spcPct val="125000"/>
              </a:lnSpc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有利于激励人员的升迁信心</a:t>
            </a:r>
          </a:p>
          <a:p>
            <a:pPr>
              <a:lnSpc>
                <a:spcPct val="125000"/>
              </a:lnSpc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人的安全感高，工作变动小</a:t>
            </a:r>
            <a:endParaRPr lang="en-US" altLang="zh-CN" sz="1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id="{93F5228B-5A86-4350-8FB0-692B8A1B5815}"/>
              </a:ext>
            </a:extLst>
          </p:cNvPr>
          <p:cNvSpPr txBox="1">
            <a:spLocks noChangeArrowheads="1"/>
          </p:cNvSpPr>
          <p:nvPr/>
        </p:nvSpPr>
        <p:spPr>
          <a:xfrm>
            <a:off x="6858450" y="3068782"/>
            <a:ext cx="4037340" cy="294563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228600" indent="-228600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易导致因人设岗，造成机构膨胀</a:t>
            </a: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分类简单，不利于人员的科学管理</a:t>
            </a: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不利于专业化，影响工作效率</a:t>
            </a: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强调资历，不利于选拔人才</a:t>
            </a: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强调年资，已形成官本位倾向</a:t>
            </a: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以官阶定待遇，不能同工同酬</a:t>
            </a:r>
          </a:p>
        </p:txBody>
      </p:sp>
      <p:sp>
        <p:nvSpPr>
          <p:cNvPr id="52" name="文本占位符 7">
            <a:extLst>
              <a:ext uri="{FF2B5EF4-FFF2-40B4-BE49-F238E27FC236}">
                <a16:creationId xmlns:a16="http://schemas.microsoft.com/office/drawing/2014/main" id="{41E71DB8-09BD-47D1-90A3-4E089EAC3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49275"/>
            <a:ext cx="4639942" cy="487363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品位分类制的优缺点</a:t>
            </a:r>
          </a:p>
        </p:txBody>
      </p:sp>
      <p:sp>
        <p:nvSpPr>
          <p:cNvPr id="53" name="文本占位符 11">
            <a:extLst>
              <a:ext uri="{FF2B5EF4-FFF2-40B4-BE49-F238E27FC236}">
                <a16:creationId xmlns:a16="http://schemas.microsoft.com/office/drawing/2014/main" id="{D191CFB4-A10D-46B3-9F83-927F1164AF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997244"/>
            <a:ext cx="4227657" cy="207191"/>
          </a:xfrm>
        </p:spPr>
        <p:txBody>
          <a:bodyPr/>
          <a:lstStyle/>
          <a:p>
            <a:pPr algn="dist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Pros And Cons Of Grade Classification System</a:t>
            </a:r>
          </a:p>
          <a:p>
            <a:pPr algn="dist"/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4DAD903E-DF19-4096-B1F4-EB4D6A8ABB95}"/>
              </a:ext>
            </a:extLst>
          </p:cNvPr>
          <p:cNvSpPr/>
          <p:nvPr/>
        </p:nvSpPr>
        <p:spPr>
          <a:xfrm>
            <a:off x="2531755" y="2002567"/>
            <a:ext cx="1562582" cy="5903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90000"/>
                  <a:lumOff val="10000"/>
                </a:schemeClr>
              </a:gs>
              <a:gs pos="92000">
                <a:schemeClr val="accent2">
                  <a:lumMod val="9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19100" dist="114300" dir="2700000" sx="98000" sy="98000" algn="tl" rotWithShape="0">
              <a:schemeClr val="accent2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Rectangle 3">
            <a:extLst>
              <a:ext uri="{FF2B5EF4-FFF2-40B4-BE49-F238E27FC236}">
                <a16:creationId xmlns:a16="http://schemas.microsoft.com/office/drawing/2014/main" id="{79FD4620-08DF-412D-8755-7E0680D1F7B1}"/>
              </a:ext>
            </a:extLst>
          </p:cNvPr>
          <p:cNvSpPr txBox="1">
            <a:spLocks noChangeArrowheads="1"/>
          </p:cNvSpPr>
          <p:nvPr/>
        </p:nvSpPr>
        <p:spPr>
          <a:xfrm>
            <a:off x="2912937" y="2041690"/>
            <a:ext cx="800219" cy="512063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优点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2DE03750-084C-45BB-BC4C-636F07665865}"/>
              </a:ext>
            </a:extLst>
          </p:cNvPr>
          <p:cNvSpPr/>
          <p:nvPr/>
        </p:nvSpPr>
        <p:spPr>
          <a:xfrm>
            <a:off x="7772271" y="2002567"/>
            <a:ext cx="1562582" cy="5903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90000"/>
                  <a:lumOff val="10000"/>
                </a:schemeClr>
              </a:gs>
              <a:gs pos="92000">
                <a:schemeClr val="accent2">
                  <a:lumMod val="9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19100" dist="114300" dir="2700000" sx="98000" sy="98000" algn="tl" rotWithShape="0">
              <a:schemeClr val="accent2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Rectangle 3">
            <a:extLst>
              <a:ext uri="{FF2B5EF4-FFF2-40B4-BE49-F238E27FC236}">
                <a16:creationId xmlns:a16="http://schemas.microsoft.com/office/drawing/2014/main" id="{B197F611-86CF-4E44-8176-3A60D731D0F7}"/>
              </a:ext>
            </a:extLst>
          </p:cNvPr>
          <p:cNvSpPr txBox="1">
            <a:spLocks noChangeArrowheads="1"/>
          </p:cNvSpPr>
          <p:nvPr/>
        </p:nvSpPr>
        <p:spPr>
          <a:xfrm>
            <a:off x="8153453" y="2041690"/>
            <a:ext cx="800219" cy="512063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缺点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894E01EF-29E4-4705-A1DA-817EC859B671}"/>
              </a:ext>
            </a:extLst>
          </p:cNvPr>
          <p:cNvCxnSpPr/>
          <p:nvPr/>
        </p:nvCxnSpPr>
        <p:spPr>
          <a:xfrm>
            <a:off x="1847755" y="5730240"/>
            <a:ext cx="1368000" cy="0"/>
          </a:xfrm>
          <a:prstGeom prst="line">
            <a:avLst/>
          </a:prstGeom>
          <a:ln w="127000" cap="rnd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C542BA9E-FCEB-4BFD-904B-F15256F60FA1}"/>
              </a:ext>
            </a:extLst>
          </p:cNvPr>
          <p:cNvCxnSpPr/>
          <p:nvPr/>
        </p:nvCxnSpPr>
        <p:spPr>
          <a:xfrm>
            <a:off x="8820055" y="4335780"/>
            <a:ext cx="1368000" cy="0"/>
          </a:xfrm>
          <a:prstGeom prst="line">
            <a:avLst/>
          </a:prstGeom>
          <a:ln w="127000" cap="rnd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936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4A64CF1-CB62-494E-B6AF-DEFC90AE0F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40584"/>
            <a:ext cx="2301875" cy="259337"/>
          </a:xfrm>
        </p:spPr>
        <p:txBody>
          <a:bodyPr lIns="0" tIns="0" rIns="0" bIns="0"/>
          <a:lstStyle/>
          <a:p>
            <a:pPr algn="dist">
              <a:lnSpc>
                <a:spcPct val="125000"/>
              </a:lnSpc>
              <a:spcBef>
                <a:spcPct val="0"/>
              </a:spcBef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The Job Classification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D532CF2B-4BFD-4773-95B8-883849718C8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96801" y="552403"/>
            <a:ext cx="3001775" cy="453543"/>
          </a:xfrm>
        </p:spPr>
        <p:txBody>
          <a:bodyPr lIns="0" tIns="0" rIns="0" bIns="0"/>
          <a:lstStyle/>
          <a:p>
            <a:pPr>
              <a:lnSpc>
                <a:spcPct val="125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职位分类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01A1BCE-996D-48C5-8113-C63DBA61E212}"/>
              </a:ext>
            </a:extLst>
          </p:cNvPr>
          <p:cNvSpPr txBox="1"/>
          <p:nvPr/>
        </p:nvSpPr>
        <p:spPr>
          <a:xfrm>
            <a:off x="695325" y="3575309"/>
            <a:ext cx="6902904" cy="13680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sz="20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划分为若干种类和等级</a:t>
            </a:r>
            <a:endParaRPr lang="zh-CN" altLang="en-US" sz="1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0">
              <a:buNone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以便对从事不同性质工作的人，用不同的要求和方法治理</a:t>
            </a:r>
            <a:endParaRPr lang="zh-CN" altLang="en-US" sz="1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0">
              <a:buNone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对同类同级的人员用统一的标准治理</a:t>
            </a:r>
            <a:endParaRPr lang="zh-CN" altLang="en-US" sz="1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B8D13F41-F737-43A2-8400-76FAC5359FF8}"/>
              </a:ext>
            </a:extLst>
          </p:cNvPr>
          <p:cNvSpPr/>
          <p:nvPr/>
        </p:nvSpPr>
        <p:spPr>
          <a:xfrm>
            <a:off x="3730393" y="5084407"/>
            <a:ext cx="2622804" cy="5842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78000">
                <a:schemeClr val="accent3">
                  <a:lumMod val="20000"/>
                  <a:lumOff val="80000"/>
                </a:schemeClr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68300" sx="105000" sy="105000" algn="ctr" rotWithShape="0">
              <a:schemeClr val="accent3">
                <a:lumMod val="60000"/>
                <a:lumOff val="40000"/>
                <a:alpha val="10000"/>
              </a:schemeClr>
            </a:outerShdw>
          </a:effec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DF92BBA-F448-49B0-AA7C-66FD2B7F4B24}"/>
              </a:ext>
            </a:extLst>
          </p:cNvPr>
          <p:cNvSpPr txBox="1"/>
          <p:nvPr/>
        </p:nvSpPr>
        <p:spPr>
          <a:xfrm>
            <a:off x="4002427" y="5166995"/>
            <a:ext cx="2078736" cy="4190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sz="20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zh-CN" altLang="en-US" sz="1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人事治理的科学化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2843449D-ABF7-4663-808D-D97CC5A146A7}"/>
              </a:ext>
            </a:extLst>
          </p:cNvPr>
          <p:cNvSpPr/>
          <p:nvPr/>
        </p:nvSpPr>
        <p:spPr>
          <a:xfrm>
            <a:off x="695325" y="5084407"/>
            <a:ext cx="2622804" cy="5842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78000">
                <a:schemeClr val="accent3">
                  <a:lumMod val="20000"/>
                  <a:lumOff val="80000"/>
                </a:schemeClr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68300" sx="105000" sy="105000" algn="ctr" rotWithShape="0">
              <a:schemeClr val="accent3">
                <a:lumMod val="60000"/>
                <a:lumOff val="40000"/>
                <a:alpha val="10000"/>
              </a:schemeClr>
            </a:outerShdw>
          </a:effec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FA6FA61-EE48-4AC5-9387-1B6F5D3F958D}"/>
              </a:ext>
            </a:extLst>
          </p:cNvPr>
          <p:cNvSpPr txBox="1"/>
          <p:nvPr/>
        </p:nvSpPr>
        <p:spPr>
          <a:xfrm>
            <a:off x="1107589" y="5166995"/>
            <a:ext cx="1798277" cy="4190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sz="20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zh-CN" altLang="en-US" sz="1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做到“适才适用”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0D5AF67E-D13B-4359-B3B6-A07349977C82}"/>
              </a:ext>
            </a:extLst>
          </p:cNvPr>
          <p:cNvSpPr/>
          <p:nvPr/>
        </p:nvSpPr>
        <p:spPr>
          <a:xfrm>
            <a:off x="6765461" y="5084407"/>
            <a:ext cx="2622804" cy="5842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78000">
                <a:schemeClr val="accent3">
                  <a:lumMod val="20000"/>
                  <a:lumOff val="80000"/>
                </a:schemeClr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68300" sx="105000" sy="105000" algn="ctr" rotWithShape="0">
              <a:schemeClr val="accent3">
                <a:lumMod val="60000"/>
                <a:lumOff val="40000"/>
                <a:alpha val="10000"/>
              </a:schemeClr>
            </a:outerShdw>
          </a:effec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269B278-808D-43F9-ADD4-942D98F50925}"/>
              </a:ext>
            </a:extLst>
          </p:cNvPr>
          <p:cNvSpPr txBox="1"/>
          <p:nvPr/>
        </p:nvSpPr>
        <p:spPr>
          <a:xfrm>
            <a:off x="7055805" y="5166995"/>
            <a:ext cx="2042117" cy="4190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sz="20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zh-CN" altLang="en-US" sz="1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劳动报酬公平合理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4D51FAF-3608-4736-9D16-9C99FC4B5BB7}"/>
              </a:ext>
            </a:extLst>
          </p:cNvPr>
          <p:cNvSpPr txBox="1"/>
          <p:nvPr/>
        </p:nvSpPr>
        <p:spPr>
          <a:xfrm>
            <a:off x="695325" y="1934036"/>
            <a:ext cx="1841046" cy="4553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OPPOSans M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分类职位的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943BE4B-D2F1-4C74-BC49-D8E84AD1F391}"/>
              </a:ext>
            </a:extLst>
          </p:cNvPr>
          <p:cNvSpPr txBox="1"/>
          <p:nvPr/>
        </p:nvSpPr>
        <p:spPr>
          <a:xfrm>
            <a:off x="695324" y="2274061"/>
            <a:ext cx="8524875" cy="5968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sz="20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工作性质、责任轻重、难易程度和所需资格条件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921814EE-DC48-42B8-A404-23D1EB9BCAD7}"/>
              </a:ext>
            </a:extLst>
          </p:cNvPr>
          <p:cNvCxnSpPr>
            <a:cxnSpLocks/>
          </p:cNvCxnSpPr>
          <p:nvPr/>
        </p:nvCxnSpPr>
        <p:spPr>
          <a:xfrm flipH="1">
            <a:off x="695325" y="3095625"/>
            <a:ext cx="8934450" cy="0"/>
          </a:xfrm>
          <a:prstGeom prst="line">
            <a:avLst/>
          </a:prstGeom>
          <a:ln w="12700">
            <a:gradFill>
              <a:gsLst>
                <a:gs pos="0">
                  <a:schemeClr val="bg1">
                    <a:alpha val="0"/>
                  </a:schemeClr>
                </a:gs>
                <a:gs pos="17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938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5A5363E-CBCE-45C5-B79D-7B5860AA42EA}"/>
              </a:ext>
            </a:extLst>
          </p:cNvPr>
          <p:cNvSpPr/>
          <p:nvPr/>
        </p:nvSpPr>
        <p:spPr>
          <a:xfrm rot="16200000">
            <a:off x="5542976" y="-3924303"/>
            <a:ext cx="738317" cy="11839301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E9F80A3-2B20-41B7-8AFD-D768CFFD7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342316"/>
              </p:ext>
            </p:extLst>
          </p:nvPr>
        </p:nvGraphicFramePr>
        <p:xfrm>
          <a:off x="699804" y="1628775"/>
          <a:ext cx="9306888" cy="4135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354">
                  <a:extLst>
                    <a:ext uri="{9D8B030D-6E8A-4147-A177-3AD203B41FA5}">
                      <a16:colId xmlns:a16="http://schemas.microsoft.com/office/drawing/2014/main" val="411778272"/>
                    </a:ext>
                  </a:extLst>
                </a:gridCol>
                <a:gridCol w="1175354">
                  <a:extLst>
                    <a:ext uri="{9D8B030D-6E8A-4147-A177-3AD203B41FA5}">
                      <a16:colId xmlns:a16="http://schemas.microsoft.com/office/drawing/2014/main" val="3101945685"/>
                    </a:ext>
                  </a:extLst>
                </a:gridCol>
                <a:gridCol w="1391236">
                  <a:extLst>
                    <a:ext uri="{9D8B030D-6E8A-4147-A177-3AD203B41FA5}">
                      <a16:colId xmlns:a16="http://schemas.microsoft.com/office/drawing/2014/main" val="2664060346"/>
                    </a:ext>
                  </a:extLst>
                </a:gridCol>
                <a:gridCol w="1391236">
                  <a:extLst>
                    <a:ext uri="{9D8B030D-6E8A-4147-A177-3AD203B41FA5}">
                      <a16:colId xmlns:a16="http://schemas.microsoft.com/office/drawing/2014/main" val="3273828048"/>
                    </a:ext>
                  </a:extLst>
                </a:gridCol>
                <a:gridCol w="1391236">
                  <a:extLst>
                    <a:ext uri="{9D8B030D-6E8A-4147-A177-3AD203B41FA5}">
                      <a16:colId xmlns:a16="http://schemas.microsoft.com/office/drawing/2014/main" val="4235344789"/>
                    </a:ext>
                  </a:extLst>
                </a:gridCol>
                <a:gridCol w="1391236">
                  <a:extLst>
                    <a:ext uri="{9D8B030D-6E8A-4147-A177-3AD203B41FA5}">
                      <a16:colId xmlns:a16="http://schemas.microsoft.com/office/drawing/2014/main" val="1967032967"/>
                    </a:ext>
                  </a:extLst>
                </a:gridCol>
                <a:gridCol w="1391236">
                  <a:extLst>
                    <a:ext uri="{9D8B030D-6E8A-4147-A177-3AD203B41FA5}">
                      <a16:colId xmlns:a16="http://schemas.microsoft.com/office/drawing/2014/main" val="3827703041"/>
                    </a:ext>
                  </a:extLst>
                </a:gridCol>
              </a:tblGrid>
              <a:tr h="73426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CN" altLang="en-US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CN" altLang="en-US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900" b="1" dirty="0">
                          <a:gradFill flip="none" rotWithShape="1">
                            <a:gsLst>
                              <a:gs pos="0">
                                <a:schemeClr val="accent1"/>
                              </a:gs>
                              <a:gs pos="100000">
                                <a:schemeClr val="accent3">
                                  <a:lumMod val="50000"/>
                                </a:schemeClr>
                              </a:gs>
                            </a:gsLst>
                            <a:lin ang="2700000" scaled="1"/>
                            <a:tileRect/>
                          </a:gra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员级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900" b="1" dirty="0">
                          <a:gradFill flip="none" rotWithShape="1">
                            <a:gsLst>
                              <a:gs pos="0">
                                <a:schemeClr val="accent1"/>
                              </a:gs>
                              <a:gs pos="100000">
                                <a:schemeClr val="accent3">
                                  <a:lumMod val="50000"/>
                                </a:schemeClr>
                              </a:gs>
                            </a:gsLst>
                            <a:lin ang="2700000" scaled="1"/>
                            <a:tileRect/>
                          </a:gra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助级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900" b="1" dirty="0">
                          <a:gradFill flip="none" rotWithShape="1">
                            <a:gsLst>
                              <a:gs pos="0">
                                <a:schemeClr val="accent1"/>
                              </a:gs>
                              <a:gs pos="100000">
                                <a:schemeClr val="accent3">
                                  <a:lumMod val="50000"/>
                                </a:schemeClr>
                              </a:gs>
                            </a:gsLst>
                            <a:lin ang="2700000" scaled="1"/>
                            <a:tileRect/>
                          </a:gra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中级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900" b="1" dirty="0">
                          <a:gradFill flip="none" rotWithShape="1">
                            <a:gsLst>
                              <a:gs pos="0">
                                <a:schemeClr val="accent1"/>
                              </a:gs>
                              <a:gs pos="100000">
                                <a:schemeClr val="accent3">
                                  <a:lumMod val="50000"/>
                                </a:schemeClr>
                              </a:gs>
                            </a:gsLst>
                            <a:lin ang="2700000" scaled="1"/>
                            <a:tileRect/>
                          </a:gra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副高级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900" b="1" dirty="0">
                          <a:gradFill flip="none" rotWithShape="1">
                            <a:gsLst>
                              <a:gs pos="0">
                                <a:schemeClr val="accent1"/>
                              </a:gs>
                              <a:gs pos="100000">
                                <a:schemeClr val="accent3">
                                  <a:lumMod val="50000"/>
                                </a:schemeClr>
                              </a:gs>
                            </a:gsLst>
                            <a:lin ang="2700000" scaled="1"/>
                            <a:tileRect/>
                          </a:gra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正高级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122431"/>
                  </a:ext>
                </a:extLst>
              </a:tr>
              <a:tr h="425100">
                <a:tc rowSpan="4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高等教育</a:t>
                      </a:r>
                    </a:p>
                  </a:txBody>
                  <a:tcPr marL="0" marR="87415" marT="43707" marB="4370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教师</a:t>
                      </a:r>
                    </a:p>
                  </a:txBody>
                  <a:tcPr marL="0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助教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讲师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副教授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教授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6640475"/>
                  </a:ext>
                </a:extLst>
              </a:tr>
              <a:tr h="425100">
                <a:tc vMerge="1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0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科研人员</a:t>
                      </a:r>
                      <a:endParaRPr lang="en-US" altLang="zh-CN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marL="0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助理工程师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工程师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高级工程师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5512140"/>
                  </a:ext>
                </a:extLst>
              </a:tr>
              <a:tr h="425100">
                <a:tc v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0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实验人员</a:t>
                      </a:r>
                    </a:p>
                  </a:txBody>
                  <a:tcPr marL="0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实验员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助理实验员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实验师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高级实验师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557040"/>
                  </a:ext>
                </a:extLst>
              </a:tr>
              <a:tr h="425100">
                <a:tc v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0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图书资料</a:t>
                      </a:r>
                    </a:p>
                  </a:txBody>
                  <a:tcPr marL="0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管理员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助理馆员</a:t>
                      </a: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馆员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副研究馆员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研究馆员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933180"/>
                  </a:ext>
                </a:extLst>
              </a:tr>
              <a:tr h="425100">
                <a:tc rowSpan="4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企业</a:t>
                      </a:r>
                    </a:p>
                  </a:txBody>
                  <a:tcPr marL="0" marR="87415" marT="43707" marB="4370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工程技术</a:t>
                      </a:r>
                    </a:p>
                  </a:txBody>
                  <a:tcPr marL="0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技术员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助理工程师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工程师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高级工程师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正高工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544780"/>
                  </a:ext>
                </a:extLst>
              </a:tr>
              <a:tr h="425100">
                <a:tc v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0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会计</a:t>
                      </a:r>
                    </a:p>
                  </a:txBody>
                  <a:tcPr marL="0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会计员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助理会计师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会计师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高级会计师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6987960"/>
                  </a:ext>
                </a:extLst>
              </a:tr>
              <a:tr h="425100">
                <a:tc v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0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统计</a:t>
                      </a:r>
                    </a:p>
                  </a:txBody>
                  <a:tcPr marL="0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统计员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助理统计师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统计师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高级统计师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458428"/>
                  </a:ext>
                </a:extLst>
              </a:tr>
              <a:tr h="425100">
                <a:tc v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0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管理</a:t>
                      </a:r>
                    </a:p>
                  </a:txBody>
                  <a:tcPr marL="0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经济员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助理经济师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经济师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高级经济师</a:t>
                      </a: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CN" alt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marL="98134" marR="98134" marT="49067" marB="4906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007638"/>
                  </a:ext>
                </a:extLst>
              </a:tr>
            </a:tbl>
          </a:graphicData>
        </a:graphic>
      </p:graphicFrame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F86A53-7040-4AE8-8976-890211485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49275"/>
            <a:ext cx="2786784" cy="63298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职位分类范例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5A2829-DA13-4453-AEBF-0377B93C67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36638"/>
            <a:ext cx="1925955" cy="265539"/>
          </a:xfrm>
        </p:spPr>
        <p:txBody>
          <a:bodyPr/>
          <a:lstStyle/>
          <a:p>
            <a:pPr algn="dist">
              <a:lnSpc>
                <a:spcPct val="125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For Your Information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B309D79-D794-4A6E-AA4B-C3842C03B73F}"/>
              </a:ext>
            </a:extLst>
          </p:cNvPr>
          <p:cNvGrpSpPr/>
          <p:nvPr/>
        </p:nvGrpSpPr>
        <p:grpSpPr>
          <a:xfrm>
            <a:off x="1768111" y="5870996"/>
            <a:ext cx="1408176" cy="450200"/>
            <a:chOff x="4761032" y="1073836"/>
            <a:chExt cx="1408176" cy="450200"/>
          </a:xfrm>
        </p:grpSpPr>
        <p:sp>
          <p:nvSpPr>
            <p:cNvPr id="72" name="矩形: 圆顶角 71">
              <a:extLst>
                <a:ext uri="{FF2B5EF4-FFF2-40B4-BE49-F238E27FC236}">
                  <a16:creationId xmlns:a16="http://schemas.microsoft.com/office/drawing/2014/main" id="{87610937-9808-48DA-B5DD-A56FB57E6A56}"/>
                </a:ext>
              </a:extLst>
            </p:cNvPr>
            <p:cNvSpPr/>
            <p:nvPr/>
          </p:nvSpPr>
          <p:spPr>
            <a:xfrm>
              <a:off x="4761032" y="1073836"/>
              <a:ext cx="1408176" cy="450200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100000">
                  <a:schemeClr val="accent1"/>
                </a:gs>
                <a:gs pos="26000">
                  <a:schemeClr val="accent3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254000" dist="254000" dir="5400000" sx="90000" sy="90000" algn="t" rotWithShape="0">
                <a:schemeClr val="accent3">
                  <a:lumMod val="50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5000"/>
                </a:lnSpc>
              </a:pPr>
              <a:endParaRPr lang="zh-CN" altLang="en-US" sz="2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51E0AFEF-E3E9-4501-A6E1-C02CECB0CFD5}"/>
                </a:ext>
              </a:extLst>
            </p:cNvPr>
            <p:cNvSpPr txBox="1"/>
            <p:nvPr/>
          </p:nvSpPr>
          <p:spPr>
            <a:xfrm>
              <a:off x="5124532" y="1126576"/>
              <a:ext cx="681177" cy="3497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srgbClr val="F7FB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POSans R"/>
                  <a:sym typeface="Arial" panose="020B0604020202020204" pitchFamily="34" charset="0"/>
                </a:rPr>
                <a:t>职级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FB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R"/>
                <a:sym typeface="Arial" panose="020B0604020202020204" pitchFamily="34" charset="0"/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77508BDB-E0AC-4A1E-9152-ACCF03EEA93B}"/>
              </a:ext>
            </a:extLst>
          </p:cNvPr>
          <p:cNvGrpSpPr/>
          <p:nvPr/>
        </p:nvGrpSpPr>
        <p:grpSpPr>
          <a:xfrm>
            <a:off x="10097735" y="1777712"/>
            <a:ext cx="1408176" cy="450200"/>
            <a:chOff x="4761032" y="1073836"/>
            <a:chExt cx="1408176" cy="450200"/>
          </a:xfrm>
        </p:grpSpPr>
        <p:sp>
          <p:nvSpPr>
            <p:cNvPr id="83" name="矩形: 圆顶角 82">
              <a:extLst>
                <a:ext uri="{FF2B5EF4-FFF2-40B4-BE49-F238E27FC236}">
                  <a16:creationId xmlns:a16="http://schemas.microsoft.com/office/drawing/2014/main" id="{BD7ABAFD-7B67-44AD-B995-8B9E076BCE01}"/>
                </a:ext>
              </a:extLst>
            </p:cNvPr>
            <p:cNvSpPr/>
            <p:nvPr/>
          </p:nvSpPr>
          <p:spPr>
            <a:xfrm>
              <a:off x="4761032" y="1073836"/>
              <a:ext cx="1408176" cy="450200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100000">
                  <a:schemeClr val="accent1"/>
                </a:gs>
                <a:gs pos="26000">
                  <a:schemeClr val="accent3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254000" dist="254000" dir="5400000" sx="90000" sy="90000" algn="t" rotWithShape="0">
                <a:schemeClr val="accent3">
                  <a:lumMod val="50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5000"/>
                </a:lnSpc>
              </a:pPr>
              <a:endParaRPr lang="zh-CN" altLang="en-US" sz="2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36B9312C-59C6-499D-86E6-40A5ABC82FC4}"/>
                </a:ext>
              </a:extLst>
            </p:cNvPr>
            <p:cNvSpPr txBox="1"/>
            <p:nvPr/>
          </p:nvSpPr>
          <p:spPr>
            <a:xfrm>
              <a:off x="5124532" y="1108104"/>
              <a:ext cx="681177" cy="3497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srgbClr val="F7FB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POSans R"/>
                  <a:sym typeface="Arial" panose="020B0604020202020204" pitchFamily="34" charset="0"/>
                </a:rPr>
                <a:t>职系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FB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R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928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>
            <a:extLst>
              <a:ext uri="{FF2B5EF4-FFF2-40B4-BE49-F238E27FC236}">
                <a16:creationId xmlns:a16="http://schemas.microsoft.com/office/drawing/2014/main" id="{675E15ED-8287-484A-8764-815B8B1C36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58">
            <a:extLst>
              <a:ext uri="{FF2B5EF4-FFF2-40B4-BE49-F238E27FC236}">
                <a16:creationId xmlns:a16="http://schemas.microsoft.com/office/drawing/2014/main" id="{045B8C70-5295-435D-AB75-687CC2355711}"/>
              </a:ext>
            </a:extLst>
          </p:cNvPr>
          <p:cNvSpPr/>
          <p:nvPr/>
        </p:nvSpPr>
        <p:spPr>
          <a:xfrm rot="10800000">
            <a:off x="695325" y="2515789"/>
            <a:ext cx="5324472" cy="583405"/>
          </a:xfrm>
          <a:prstGeom prst="snip1Rect">
            <a:avLst>
              <a:gd name="adj" fmla="val 0"/>
            </a:avLst>
          </a:prstGeom>
          <a:gradFill flip="none" rotWithShape="1">
            <a:gsLst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dirty="0">
              <a:solidFill>
                <a:prstClr val="white">
                  <a:lumMod val="8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7" name="矩形 58">
            <a:extLst>
              <a:ext uri="{FF2B5EF4-FFF2-40B4-BE49-F238E27FC236}">
                <a16:creationId xmlns:a16="http://schemas.microsoft.com/office/drawing/2014/main" id="{37D482AC-0DED-4052-B091-932B094D2D76}"/>
              </a:ext>
            </a:extLst>
          </p:cNvPr>
          <p:cNvSpPr/>
          <p:nvPr/>
        </p:nvSpPr>
        <p:spPr>
          <a:xfrm rot="10800000" flipH="1">
            <a:off x="6172201" y="2515789"/>
            <a:ext cx="5324473" cy="583405"/>
          </a:xfrm>
          <a:prstGeom prst="snip1Rect">
            <a:avLst>
              <a:gd name="adj" fmla="val 0"/>
            </a:avLst>
          </a:prstGeom>
          <a:gradFill flip="none" rotWithShape="1">
            <a:gsLst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dirty="0">
              <a:solidFill>
                <a:prstClr val="white">
                  <a:lumMod val="8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0" name="矩形: 剪去左右顶角 9">
            <a:extLst>
              <a:ext uri="{FF2B5EF4-FFF2-40B4-BE49-F238E27FC236}">
                <a16:creationId xmlns:a16="http://schemas.microsoft.com/office/drawing/2014/main" id="{73A8A2FA-ED92-4BB7-A995-FC23B8CE8798}"/>
              </a:ext>
            </a:extLst>
          </p:cNvPr>
          <p:cNvSpPr/>
          <p:nvPr/>
        </p:nvSpPr>
        <p:spPr>
          <a:xfrm>
            <a:off x="695326" y="1498685"/>
            <a:ext cx="5324474" cy="889683"/>
          </a:xfrm>
          <a:prstGeom prst="snip2Same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0">
                <a:schemeClr val="accent1"/>
              </a:gs>
            </a:gsLst>
            <a:lin ang="8100000" scaled="1"/>
            <a:tileRect/>
          </a:gradFill>
          <a:ln w="19050">
            <a:noFill/>
          </a:ln>
          <a:effectLst>
            <a:outerShdw blurRad="292100" dist="88900" dir="5400000" sx="98000" sy="98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1" name="矩形: 剪去左右顶角 10">
            <a:extLst>
              <a:ext uri="{FF2B5EF4-FFF2-40B4-BE49-F238E27FC236}">
                <a16:creationId xmlns:a16="http://schemas.microsoft.com/office/drawing/2014/main" id="{9DA61F83-9DF2-4F9B-A99E-C0CB96E5DBB1}"/>
              </a:ext>
            </a:extLst>
          </p:cNvPr>
          <p:cNvSpPr/>
          <p:nvPr/>
        </p:nvSpPr>
        <p:spPr>
          <a:xfrm flipH="1">
            <a:off x="6172199" y="1498685"/>
            <a:ext cx="5324475" cy="889683"/>
          </a:xfrm>
          <a:prstGeom prst="snip2Same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0">
                <a:schemeClr val="accent1"/>
              </a:gs>
            </a:gsLst>
            <a:lin ang="8100000" scaled="1"/>
            <a:tileRect/>
          </a:gradFill>
          <a:ln w="19050">
            <a:noFill/>
          </a:ln>
          <a:effectLst>
            <a:outerShdw blurRad="292100" dist="88900" dir="5400000" sx="98000" sy="98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AFC95E7-268D-4CAF-BA67-2DC57DF7B725}"/>
              </a:ext>
            </a:extLst>
          </p:cNvPr>
          <p:cNvSpPr txBox="1"/>
          <p:nvPr/>
        </p:nvSpPr>
        <p:spPr>
          <a:xfrm>
            <a:off x="2979434" y="1681916"/>
            <a:ext cx="935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优点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FEC8191-49D3-49D9-B1A7-52B3A446BF6E}"/>
              </a:ext>
            </a:extLst>
          </p:cNvPr>
          <p:cNvSpPr txBox="1"/>
          <p:nvPr/>
        </p:nvSpPr>
        <p:spPr>
          <a:xfrm>
            <a:off x="8276922" y="1681916"/>
            <a:ext cx="935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缺点</a:t>
            </a:r>
          </a:p>
        </p:txBody>
      </p:sp>
      <p:sp>
        <p:nvSpPr>
          <p:cNvPr id="24" name="文本占位符 6">
            <a:extLst>
              <a:ext uri="{FF2B5EF4-FFF2-40B4-BE49-F238E27FC236}">
                <a16:creationId xmlns:a16="http://schemas.microsoft.com/office/drawing/2014/main" id="{E4EE668A-9241-4738-8287-565EC80676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49275"/>
            <a:ext cx="4838700" cy="487363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职位分类制度的优缺点</a:t>
            </a:r>
          </a:p>
        </p:txBody>
      </p:sp>
      <p:sp>
        <p:nvSpPr>
          <p:cNvPr id="25" name="文本占位符 7">
            <a:extLst>
              <a:ext uri="{FF2B5EF4-FFF2-40B4-BE49-F238E27FC236}">
                <a16:creationId xmlns:a16="http://schemas.microsoft.com/office/drawing/2014/main" id="{CA4FFE9E-B485-40D6-86B1-789502D6D5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71543"/>
            <a:ext cx="4344035" cy="327527"/>
          </a:xfrm>
        </p:spPr>
        <p:txBody>
          <a:bodyPr/>
          <a:lstStyle/>
          <a:p>
            <a:pPr algn="dist">
              <a:lnSpc>
                <a:spcPct val="125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Characteristics Of Grade Classification System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矩形 58">
            <a:extLst>
              <a:ext uri="{FF2B5EF4-FFF2-40B4-BE49-F238E27FC236}">
                <a16:creationId xmlns:a16="http://schemas.microsoft.com/office/drawing/2014/main" id="{D467E15D-F89B-47C5-94BB-D65475BCBA41}"/>
              </a:ext>
            </a:extLst>
          </p:cNvPr>
          <p:cNvSpPr/>
          <p:nvPr/>
        </p:nvSpPr>
        <p:spPr>
          <a:xfrm rot="10800000">
            <a:off x="695325" y="3317395"/>
            <a:ext cx="5324472" cy="583405"/>
          </a:xfrm>
          <a:prstGeom prst="snip1Rect">
            <a:avLst>
              <a:gd name="adj" fmla="val 0"/>
            </a:avLst>
          </a:prstGeom>
          <a:gradFill flip="none" rotWithShape="1">
            <a:gsLst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dirty="0">
              <a:solidFill>
                <a:prstClr val="white">
                  <a:lumMod val="8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45" name="矩形 58">
            <a:extLst>
              <a:ext uri="{FF2B5EF4-FFF2-40B4-BE49-F238E27FC236}">
                <a16:creationId xmlns:a16="http://schemas.microsoft.com/office/drawing/2014/main" id="{BEE94BAC-C558-4C5C-A175-ABE5A7ECA5EF}"/>
              </a:ext>
            </a:extLst>
          </p:cNvPr>
          <p:cNvSpPr/>
          <p:nvPr/>
        </p:nvSpPr>
        <p:spPr>
          <a:xfrm rot="10800000" flipH="1">
            <a:off x="6172201" y="3317395"/>
            <a:ext cx="5324473" cy="583405"/>
          </a:xfrm>
          <a:prstGeom prst="snip1Rect">
            <a:avLst>
              <a:gd name="adj" fmla="val 0"/>
            </a:avLst>
          </a:prstGeom>
          <a:gradFill flip="none" rotWithShape="1">
            <a:gsLst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dirty="0">
              <a:solidFill>
                <a:prstClr val="white">
                  <a:lumMod val="8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46" name="矩形 58">
            <a:extLst>
              <a:ext uri="{FF2B5EF4-FFF2-40B4-BE49-F238E27FC236}">
                <a16:creationId xmlns:a16="http://schemas.microsoft.com/office/drawing/2014/main" id="{0620030C-945E-4685-B840-62694D2EEFC5}"/>
              </a:ext>
            </a:extLst>
          </p:cNvPr>
          <p:cNvSpPr/>
          <p:nvPr/>
        </p:nvSpPr>
        <p:spPr>
          <a:xfrm rot="10800000">
            <a:off x="695325" y="4119001"/>
            <a:ext cx="5324472" cy="583405"/>
          </a:xfrm>
          <a:prstGeom prst="snip1Rect">
            <a:avLst>
              <a:gd name="adj" fmla="val 0"/>
            </a:avLst>
          </a:prstGeom>
          <a:gradFill flip="none" rotWithShape="1">
            <a:gsLst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dirty="0">
              <a:solidFill>
                <a:prstClr val="white">
                  <a:lumMod val="8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47" name="矩形 58">
            <a:extLst>
              <a:ext uri="{FF2B5EF4-FFF2-40B4-BE49-F238E27FC236}">
                <a16:creationId xmlns:a16="http://schemas.microsoft.com/office/drawing/2014/main" id="{6E415688-18CD-4368-8A9A-F698498DC1E5}"/>
              </a:ext>
            </a:extLst>
          </p:cNvPr>
          <p:cNvSpPr/>
          <p:nvPr/>
        </p:nvSpPr>
        <p:spPr>
          <a:xfrm rot="10800000" flipH="1">
            <a:off x="6172201" y="4119001"/>
            <a:ext cx="5324473" cy="583405"/>
          </a:xfrm>
          <a:prstGeom prst="snip1Rect">
            <a:avLst>
              <a:gd name="adj" fmla="val 0"/>
            </a:avLst>
          </a:prstGeom>
          <a:gradFill flip="none" rotWithShape="1">
            <a:gsLst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dirty="0">
              <a:solidFill>
                <a:prstClr val="white">
                  <a:lumMod val="8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48" name="矩形 58">
            <a:extLst>
              <a:ext uri="{FF2B5EF4-FFF2-40B4-BE49-F238E27FC236}">
                <a16:creationId xmlns:a16="http://schemas.microsoft.com/office/drawing/2014/main" id="{F1C07448-25DD-4DCE-9EB5-48CDC10C2DC7}"/>
              </a:ext>
            </a:extLst>
          </p:cNvPr>
          <p:cNvSpPr/>
          <p:nvPr/>
        </p:nvSpPr>
        <p:spPr>
          <a:xfrm rot="10800000">
            <a:off x="695325" y="4920607"/>
            <a:ext cx="5324472" cy="583405"/>
          </a:xfrm>
          <a:prstGeom prst="snip1Rect">
            <a:avLst>
              <a:gd name="adj" fmla="val 0"/>
            </a:avLst>
          </a:prstGeom>
          <a:gradFill flip="none" rotWithShape="1">
            <a:gsLst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dirty="0">
              <a:solidFill>
                <a:prstClr val="white">
                  <a:lumMod val="8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49" name="矩形 58">
            <a:extLst>
              <a:ext uri="{FF2B5EF4-FFF2-40B4-BE49-F238E27FC236}">
                <a16:creationId xmlns:a16="http://schemas.microsoft.com/office/drawing/2014/main" id="{8A8E86BD-8A1C-44C4-A491-92DB08B2489A}"/>
              </a:ext>
            </a:extLst>
          </p:cNvPr>
          <p:cNvSpPr/>
          <p:nvPr/>
        </p:nvSpPr>
        <p:spPr>
          <a:xfrm rot="10800000" flipH="1">
            <a:off x="6172201" y="4920607"/>
            <a:ext cx="5324473" cy="583405"/>
          </a:xfrm>
          <a:prstGeom prst="snip1Rect">
            <a:avLst>
              <a:gd name="adj" fmla="val 0"/>
            </a:avLst>
          </a:prstGeom>
          <a:gradFill flip="none" rotWithShape="1">
            <a:gsLst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dirty="0">
              <a:solidFill>
                <a:prstClr val="white">
                  <a:lumMod val="8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50" name="矩形 58">
            <a:extLst>
              <a:ext uri="{FF2B5EF4-FFF2-40B4-BE49-F238E27FC236}">
                <a16:creationId xmlns:a16="http://schemas.microsoft.com/office/drawing/2014/main" id="{5C49887D-E322-4852-9208-9CA7582E76AF}"/>
              </a:ext>
            </a:extLst>
          </p:cNvPr>
          <p:cNvSpPr/>
          <p:nvPr/>
        </p:nvSpPr>
        <p:spPr>
          <a:xfrm rot="10800000">
            <a:off x="695325" y="5722213"/>
            <a:ext cx="5324472" cy="583405"/>
          </a:xfrm>
          <a:prstGeom prst="snip1Rect">
            <a:avLst>
              <a:gd name="adj" fmla="val 0"/>
            </a:avLst>
          </a:prstGeom>
          <a:gradFill flip="none" rotWithShape="1">
            <a:gsLst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dirty="0">
              <a:solidFill>
                <a:prstClr val="white">
                  <a:lumMod val="8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51" name="矩形 58">
            <a:extLst>
              <a:ext uri="{FF2B5EF4-FFF2-40B4-BE49-F238E27FC236}">
                <a16:creationId xmlns:a16="http://schemas.microsoft.com/office/drawing/2014/main" id="{382B7B73-D240-45C3-90A7-482F287A57C1}"/>
              </a:ext>
            </a:extLst>
          </p:cNvPr>
          <p:cNvSpPr/>
          <p:nvPr/>
        </p:nvSpPr>
        <p:spPr>
          <a:xfrm rot="10800000" flipH="1">
            <a:off x="6172201" y="5722213"/>
            <a:ext cx="5324473" cy="583405"/>
          </a:xfrm>
          <a:prstGeom prst="snip1Rect">
            <a:avLst>
              <a:gd name="adj" fmla="val 0"/>
            </a:avLst>
          </a:prstGeom>
          <a:gradFill flip="none" rotWithShape="1">
            <a:gsLst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dirty="0">
              <a:solidFill>
                <a:prstClr val="white">
                  <a:lumMod val="8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52" name="Rectangle 3">
            <a:extLst>
              <a:ext uri="{FF2B5EF4-FFF2-40B4-BE49-F238E27FC236}">
                <a16:creationId xmlns:a16="http://schemas.microsoft.com/office/drawing/2014/main" id="{CBD01370-BD21-4957-97BE-0CA87A426DE1}"/>
              </a:ext>
            </a:extLst>
          </p:cNvPr>
          <p:cNvSpPr txBox="1">
            <a:spLocks noChangeArrowheads="1"/>
          </p:cNvSpPr>
          <p:nvPr/>
        </p:nvSpPr>
        <p:spPr>
          <a:xfrm>
            <a:off x="1213482" y="2597980"/>
            <a:ext cx="3416320" cy="419025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职位结构系统性强，管理规范化</a:t>
            </a: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Rectangle 3">
            <a:extLst>
              <a:ext uri="{FF2B5EF4-FFF2-40B4-BE49-F238E27FC236}">
                <a16:creationId xmlns:a16="http://schemas.microsoft.com/office/drawing/2014/main" id="{994EA6FA-7FC1-429C-B390-BC3E5AF93ED1}"/>
              </a:ext>
            </a:extLst>
          </p:cNvPr>
          <p:cNvSpPr txBox="1">
            <a:spLocks noChangeArrowheads="1"/>
          </p:cNvSpPr>
          <p:nvPr/>
        </p:nvSpPr>
        <p:spPr>
          <a:xfrm>
            <a:off x="1213482" y="3399586"/>
            <a:ext cx="3185487" cy="419025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有利于专业化，实现人尽其才</a:t>
            </a: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id="{FB03B4D0-A23D-4583-AB1E-5D4593E5DAD3}"/>
              </a:ext>
            </a:extLst>
          </p:cNvPr>
          <p:cNvSpPr txBox="1">
            <a:spLocks noChangeArrowheads="1"/>
          </p:cNvSpPr>
          <p:nvPr/>
        </p:nvSpPr>
        <p:spPr>
          <a:xfrm>
            <a:off x="1213482" y="4201192"/>
            <a:ext cx="2723823" cy="419025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为考核、培训提供了依据</a:t>
            </a: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Rectangle 3">
            <a:extLst>
              <a:ext uri="{FF2B5EF4-FFF2-40B4-BE49-F238E27FC236}">
                <a16:creationId xmlns:a16="http://schemas.microsoft.com/office/drawing/2014/main" id="{C8ABE921-857A-4778-BEB8-E2B087E0E672}"/>
              </a:ext>
            </a:extLst>
          </p:cNvPr>
          <p:cNvSpPr txBox="1">
            <a:spLocks noChangeArrowheads="1"/>
          </p:cNvSpPr>
          <p:nvPr/>
        </p:nvSpPr>
        <p:spPr>
          <a:xfrm>
            <a:off x="1213482" y="5002798"/>
            <a:ext cx="3185487" cy="419025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明确升迁方向，激励提高技能</a:t>
            </a: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Rectangle 3">
            <a:extLst>
              <a:ext uri="{FF2B5EF4-FFF2-40B4-BE49-F238E27FC236}">
                <a16:creationId xmlns:a16="http://schemas.microsoft.com/office/drawing/2014/main" id="{CEDD605C-F3B4-4F35-8AB8-3964ABDF7298}"/>
              </a:ext>
            </a:extLst>
          </p:cNvPr>
          <p:cNvSpPr txBox="1">
            <a:spLocks noChangeArrowheads="1"/>
          </p:cNvSpPr>
          <p:nvPr/>
        </p:nvSpPr>
        <p:spPr>
          <a:xfrm>
            <a:off x="1213482" y="5804404"/>
            <a:ext cx="3416320" cy="419025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有利于合理定编定员，精简机构</a:t>
            </a: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Rectangle 3">
            <a:extLst>
              <a:ext uri="{FF2B5EF4-FFF2-40B4-BE49-F238E27FC236}">
                <a16:creationId xmlns:a16="http://schemas.microsoft.com/office/drawing/2014/main" id="{44A80EC4-ECB7-4195-BBE4-B04271F09861}"/>
              </a:ext>
            </a:extLst>
          </p:cNvPr>
          <p:cNvSpPr txBox="1">
            <a:spLocks noChangeArrowheads="1"/>
          </p:cNvSpPr>
          <p:nvPr/>
        </p:nvSpPr>
        <p:spPr>
          <a:xfrm>
            <a:off x="8089259" y="2597980"/>
            <a:ext cx="2954655" cy="41902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r">
              <a:lnSpc>
                <a:spcPct val="125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职位分类工作量大，成本高</a:t>
            </a:r>
          </a:p>
        </p:txBody>
      </p:sp>
      <p:sp>
        <p:nvSpPr>
          <p:cNvPr id="58" name="Rectangle 3">
            <a:extLst>
              <a:ext uri="{FF2B5EF4-FFF2-40B4-BE49-F238E27FC236}">
                <a16:creationId xmlns:a16="http://schemas.microsoft.com/office/drawing/2014/main" id="{61CA1AB8-F9B0-4570-B3C3-2CB8B9E55C84}"/>
              </a:ext>
            </a:extLst>
          </p:cNvPr>
          <p:cNvSpPr txBox="1">
            <a:spLocks noChangeArrowheads="1"/>
          </p:cNvSpPr>
          <p:nvPr/>
        </p:nvSpPr>
        <p:spPr>
          <a:xfrm>
            <a:off x="7396762" y="3399586"/>
            <a:ext cx="3647152" cy="41902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r">
              <a:lnSpc>
                <a:spcPct val="125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过于僵化，缺乏弹性，缺少人情味</a:t>
            </a:r>
          </a:p>
        </p:txBody>
      </p:sp>
      <p:sp>
        <p:nvSpPr>
          <p:cNvPr id="59" name="Rectangle 3">
            <a:extLst>
              <a:ext uri="{FF2B5EF4-FFF2-40B4-BE49-F238E27FC236}">
                <a16:creationId xmlns:a16="http://schemas.microsoft.com/office/drawing/2014/main" id="{F07B5E16-1B14-4611-9C84-5349D5A24A89}"/>
              </a:ext>
            </a:extLst>
          </p:cNvPr>
          <p:cNvSpPr txBox="1">
            <a:spLocks noChangeArrowheads="1"/>
          </p:cNvSpPr>
          <p:nvPr/>
        </p:nvSpPr>
        <p:spPr>
          <a:xfrm>
            <a:off x="7858427" y="4201192"/>
            <a:ext cx="3185487" cy="41902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r">
              <a:lnSpc>
                <a:spcPct val="125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强调专业化，不利于培育通才</a:t>
            </a:r>
          </a:p>
        </p:txBody>
      </p:sp>
      <p:sp>
        <p:nvSpPr>
          <p:cNvPr id="60" name="Rectangle 3">
            <a:extLst>
              <a:ext uri="{FF2B5EF4-FFF2-40B4-BE49-F238E27FC236}">
                <a16:creationId xmlns:a16="http://schemas.microsoft.com/office/drawing/2014/main" id="{21D68269-29E2-48A6-94B5-D857BAA81198}"/>
              </a:ext>
            </a:extLst>
          </p:cNvPr>
          <p:cNvSpPr txBox="1">
            <a:spLocks noChangeArrowheads="1"/>
          </p:cNvSpPr>
          <p:nvPr/>
        </p:nvSpPr>
        <p:spPr>
          <a:xfrm>
            <a:off x="7627594" y="5002798"/>
            <a:ext cx="3416320" cy="41902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r">
              <a:lnSpc>
                <a:spcPct val="125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待遇随职位而变，内部流动困难</a:t>
            </a:r>
          </a:p>
        </p:txBody>
      </p:sp>
      <p:sp>
        <p:nvSpPr>
          <p:cNvPr id="61" name="Rectangle 3">
            <a:extLst>
              <a:ext uri="{FF2B5EF4-FFF2-40B4-BE49-F238E27FC236}">
                <a16:creationId xmlns:a16="http://schemas.microsoft.com/office/drawing/2014/main" id="{058FA8A4-81C3-4EB9-96F1-465A4BCEAF0B}"/>
              </a:ext>
            </a:extLst>
          </p:cNvPr>
          <p:cNvSpPr txBox="1">
            <a:spLocks noChangeArrowheads="1"/>
          </p:cNvSpPr>
          <p:nvPr/>
        </p:nvSpPr>
        <p:spPr>
          <a:xfrm>
            <a:off x="7627594" y="5804404"/>
            <a:ext cx="3416320" cy="41902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r">
              <a:lnSpc>
                <a:spcPct val="125000"/>
              </a:lnSpc>
              <a:buNone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不适用于高层、创造性强的职位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D20A3C9A-8FD9-49DA-AED0-E06512A21746}"/>
              </a:ext>
            </a:extLst>
          </p:cNvPr>
          <p:cNvSpPr/>
          <p:nvPr/>
        </p:nvSpPr>
        <p:spPr>
          <a:xfrm>
            <a:off x="4835566" y="3267689"/>
            <a:ext cx="2520869" cy="252086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381000" dist="177800" dir="2700000" sx="98000" sy="98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CD8B14A-E703-4CC5-88C1-55FF6B347A29}"/>
              </a:ext>
            </a:extLst>
          </p:cNvPr>
          <p:cNvSpPr txBox="1"/>
          <p:nvPr/>
        </p:nvSpPr>
        <p:spPr>
          <a:xfrm>
            <a:off x="5138633" y="3804848"/>
            <a:ext cx="19147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VS</a:t>
            </a:r>
            <a:endParaRPr lang="zh-CN" altLang="en-US" sz="8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67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文本框 245">
            <a:extLst>
              <a:ext uri="{FF2B5EF4-FFF2-40B4-BE49-F238E27FC236}">
                <a16:creationId xmlns:a16="http://schemas.microsoft.com/office/drawing/2014/main" id="{1E324794-437B-4A49-80F3-5228FB92AE91}"/>
              </a:ext>
            </a:extLst>
          </p:cNvPr>
          <p:cNvSpPr txBox="1"/>
          <p:nvPr/>
        </p:nvSpPr>
        <p:spPr>
          <a:xfrm>
            <a:off x="2133350" y="1627263"/>
            <a:ext cx="4838950" cy="11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System Of Chinese </a:t>
            </a:r>
          </a:p>
          <a:p>
            <a:pPr>
              <a:lnSpc>
                <a:spcPct val="125000"/>
              </a:lnSpc>
            </a:pPr>
            <a:r>
              <a:rPr lang="en-US" altLang="zh-CN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Public Servants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2" name="文本框 251">
            <a:extLst>
              <a:ext uri="{FF2B5EF4-FFF2-40B4-BE49-F238E27FC236}">
                <a16:creationId xmlns:a16="http://schemas.microsoft.com/office/drawing/2014/main" id="{140B1FFB-130F-4F64-BE57-FDEAB7C5E2F2}"/>
              </a:ext>
            </a:extLst>
          </p:cNvPr>
          <p:cNvSpPr txBox="1"/>
          <p:nvPr/>
        </p:nvSpPr>
        <p:spPr>
          <a:xfrm>
            <a:off x="7903114" y="1627263"/>
            <a:ext cx="1968488" cy="23937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316520">
              <a:lnSpc>
                <a:spcPct val="125000"/>
              </a:lnSpc>
              <a:defRPr/>
            </a:pPr>
            <a:r>
              <a:rPr lang="en-US" altLang="zh-CN" sz="13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Sans Medium" panose="020B0603020203040204" pitchFamily="34" charset="0"/>
                <a:sym typeface="Arial" panose="020B0604020202020204" pitchFamily="34" charset="0"/>
              </a:rPr>
              <a:t>04</a:t>
            </a:r>
            <a:endParaRPr lang="zh-CN" altLang="en-US" sz="13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libaba Sans Medium" panose="020B0603020203040204" pitchFamily="34" charset="0"/>
              <a:sym typeface="Arial" panose="020B0604020202020204" pitchFamily="34" charset="0"/>
            </a:endParaRPr>
          </a:p>
        </p:txBody>
      </p:sp>
      <p:sp>
        <p:nvSpPr>
          <p:cNvPr id="253" name="文本框 252">
            <a:extLst>
              <a:ext uri="{FF2B5EF4-FFF2-40B4-BE49-F238E27FC236}">
                <a16:creationId xmlns:a16="http://schemas.microsoft.com/office/drawing/2014/main" id="{BB0F37F3-519E-45C4-85F9-F7F7C6E90489}"/>
              </a:ext>
            </a:extLst>
          </p:cNvPr>
          <p:cNvSpPr txBox="1"/>
          <p:nvPr/>
        </p:nvSpPr>
        <p:spPr>
          <a:xfrm>
            <a:off x="2230631" y="4628070"/>
            <a:ext cx="2188969" cy="32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历史渊源与缺陷</a:t>
            </a:r>
          </a:p>
        </p:txBody>
      </p:sp>
      <p:sp>
        <p:nvSpPr>
          <p:cNvPr id="254" name="文本框 253">
            <a:extLst>
              <a:ext uri="{FF2B5EF4-FFF2-40B4-BE49-F238E27FC236}">
                <a16:creationId xmlns:a16="http://schemas.microsoft.com/office/drawing/2014/main" id="{3AD955FA-970B-40DD-8B5A-36D2C22770A0}"/>
              </a:ext>
            </a:extLst>
          </p:cNvPr>
          <p:cNvSpPr txBox="1"/>
          <p:nvPr/>
        </p:nvSpPr>
        <p:spPr>
          <a:xfrm>
            <a:off x="2230631" y="4953738"/>
            <a:ext cx="1691129" cy="32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现行制度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BD89FD8-0E3F-4A65-BCC8-71D17D6664C4}"/>
              </a:ext>
            </a:extLst>
          </p:cNvPr>
          <p:cNvSpPr txBox="1"/>
          <p:nvPr/>
        </p:nvSpPr>
        <p:spPr>
          <a:xfrm>
            <a:off x="2230631" y="2750712"/>
            <a:ext cx="4991034" cy="7198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316520">
              <a:lnSpc>
                <a:spcPct val="125000"/>
              </a:lnSpc>
              <a:defRPr/>
            </a:pPr>
            <a:r>
              <a:rPr lang="zh-CN" altLang="en-US" sz="4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Sans Medium" panose="020B0603020203040204" pitchFamily="34" charset="0"/>
                <a:sym typeface="Arial" panose="020B0604020202020204" pitchFamily="34" charset="0"/>
              </a:rPr>
              <a:t>中国公务员制度</a:t>
            </a:r>
            <a:endParaRPr lang="zh-CN" altLang="en-US" sz="4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libaba Sans Medium" panose="020B060302020304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638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BF9A18C5-081E-41B9-82F4-3545DE3506CC}"/>
              </a:ext>
            </a:extLst>
          </p:cNvPr>
          <p:cNvSpPr/>
          <p:nvPr/>
        </p:nvSpPr>
        <p:spPr>
          <a:xfrm>
            <a:off x="0" y="-13399"/>
            <a:ext cx="12192000" cy="4914343"/>
          </a:xfrm>
          <a:prstGeom prst="rect">
            <a:avLst/>
          </a:prstGeom>
          <a:gradFill>
            <a:gsLst>
              <a:gs pos="0">
                <a:schemeClr val="accent1">
                  <a:alpha val="96000"/>
                </a:schemeClr>
              </a:gs>
              <a:gs pos="2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622300" dist="825500" dir="5400000" sx="85000" sy="85000" algn="t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EADDD6C-0E96-4E06-930B-FED1180E5D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49275"/>
            <a:ext cx="4846493" cy="487363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我国旧公务员制度缺陷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6DC05D88-DB6D-4FAF-8D4B-4FBBADF0C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613714"/>
            <a:ext cx="8987155" cy="327527"/>
          </a:xfrm>
        </p:spPr>
        <p:txBody>
          <a:bodyPr/>
          <a:lstStyle/>
          <a:p>
            <a:pPr algn="l">
              <a:lnSpc>
                <a:spcPct val="125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在我国建立国家公务员制度， 有“ 除旧” 和“ 布新” 两个方面的动因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415501A-B33F-4193-91B3-E3B26A34CE37}"/>
              </a:ext>
            </a:extLst>
          </p:cNvPr>
          <p:cNvSpPr/>
          <p:nvPr/>
        </p:nvSpPr>
        <p:spPr>
          <a:xfrm>
            <a:off x="927051" y="2406756"/>
            <a:ext cx="2646878" cy="512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干部制度的终身制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A07D941-4639-41C8-A84E-25C21AD9BD58}"/>
              </a:ext>
            </a:extLst>
          </p:cNvPr>
          <p:cNvCxnSpPr>
            <a:cxnSpLocks/>
          </p:cNvCxnSpPr>
          <p:nvPr/>
        </p:nvCxnSpPr>
        <p:spPr>
          <a:xfrm>
            <a:off x="1035465" y="2933731"/>
            <a:ext cx="2807530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213EE605-5C4F-4707-8912-374A197F8F92}"/>
              </a:ext>
            </a:extLst>
          </p:cNvPr>
          <p:cNvGrpSpPr/>
          <p:nvPr/>
        </p:nvGrpSpPr>
        <p:grpSpPr>
          <a:xfrm>
            <a:off x="695325" y="2162175"/>
            <a:ext cx="3487810" cy="4146550"/>
            <a:chOff x="695325" y="2162175"/>
            <a:chExt cx="3487810" cy="4146550"/>
          </a:xfrm>
        </p:grpSpPr>
        <p:sp>
          <p:nvSpPr>
            <p:cNvPr id="9" name="矩形: 圆角 22">
              <a:extLst>
                <a:ext uri="{FF2B5EF4-FFF2-40B4-BE49-F238E27FC236}">
                  <a16:creationId xmlns:a16="http://schemas.microsoft.com/office/drawing/2014/main" id="{27F8F52E-C20C-4656-BD4B-3C7483117534}"/>
                </a:ext>
              </a:extLst>
            </p:cNvPr>
            <p:cNvSpPr/>
            <p:nvPr/>
          </p:nvSpPr>
          <p:spPr>
            <a:xfrm>
              <a:off x="695325" y="2162175"/>
              <a:ext cx="3487810" cy="4146550"/>
            </a:xfrm>
            <a:custGeom>
              <a:avLst/>
              <a:gdLst>
                <a:gd name="connsiteX0" fmla="*/ 0 w 3487810"/>
                <a:gd name="connsiteY0" fmla="*/ 0 h 4621846"/>
                <a:gd name="connsiteX1" fmla="*/ 0 w 3487810"/>
                <a:gd name="connsiteY1" fmla="*/ 0 h 4621846"/>
                <a:gd name="connsiteX2" fmla="*/ 3487810 w 3487810"/>
                <a:gd name="connsiteY2" fmla="*/ 0 h 4621846"/>
                <a:gd name="connsiteX3" fmla="*/ 3487810 w 3487810"/>
                <a:gd name="connsiteY3" fmla="*/ 0 h 4621846"/>
                <a:gd name="connsiteX4" fmla="*/ 3487810 w 3487810"/>
                <a:gd name="connsiteY4" fmla="*/ 4621846 h 4621846"/>
                <a:gd name="connsiteX5" fmla="*/ 3487810 w 3487810"/>
                <a:gd name="connsiteY5" fmla="*/ 4621846 h 4621846"/>
                <a:gd name="connsiteX6" fmla="*/ 0 w 3487810"/>
                <a:gd name="connsiteY6" fmla="*/ 4621846 h 4621846"/>
                <a:gd name="connsiteX7" fmla="*/ 0 w 3487810"/>
                <a:gd name="connsiteY7" fmla="*/ 4621846 h 4621846"/>
                <a:gd name="connsiteX8" fmla="*/ 0 w 3487810"/>
                <a:gd name="connsiteY8" fmla="*/ 0 h 4621846"/>
                <a:gd name="connsiteX0" fmla="*/ 695325 w 4183135"/>
                <a:gd name="connsiteY0" fmla="*/ 1615442 h 6237288"/>
                <a:gd name="connsiteX1" fmla="*/ 0 w 4183135"/>
                <a:gd name="connsiteY1" fmla="*/ 0 h 6237288"/>
                <a:gd name="connsiteX2" fmla="*/ 695325 w 4183135"/>
                <a:gd name="connsiteY2" fmla="*/ 1615442 h 6237288"/>
                <a:gd name="connsiteX3" fmla="*/ 4183135 w 4183135"/>
                <a:gd name="connsiteY3" fmla="*/ 1615442 h 6237288"/>
                <a:gd name="connsiteX4" fmla="*/ 4183135 w 4183135"/>
                <a:gd name="connsiteY4" fmla="*/ 1615442 h 6237288"/>
                <a:gd name="connsiteX5" fmla="*/ 4183135 w 4183135"/>
                <a:gd name="connsiteY5" fmla="*/ 6237288 h 6237288"/>
                <a:gd name="connsiteX6" fmla="*/ 4183135 w 4183135"/>
                <a:gd name="connsiteY6" fmla="*/ 6237288 h 6237288"/>
                <a:gd name="connsiteX7" fmla="*/ 695325 w 4183135"/>
                <a:gd name="connsiteY7" fmla="*/ 6237288 h 6237288"/>
                <a:gd name="connsiteX8" fmla="*/ 695325 w 4183135"/>
                <a:gd name="connsiteY8" fmla="*/ 6237288 h 6237288"/>
                <a:gd name="connsiteX9" fmla="*/ 695325 w 4183135"/>
                <a:gd name="connsiteY9" fmla="*/ 1615442 h 6237288"/>
                <a:gd name="connsiteX0" fmla="*/ 0 w 3487810"/>
                <a:gd name="connsiteY0" fmla="*/ 0 h 4621846"/>
                <a:gd name="connsiteX1" fmla="*/ 0 w 3487810"/>
                <a:gd name="connsiteY1" fmla="*/ 0 h 4621846"/>
                <a:gd name="connsiteX2" fmla="*/ 3487810 w 3487810"/>
                <a:gd name="connsiteY2" fmla="*/ 0 h 4621846"/>
                <a:gd name="connsiteX3" fmla="*/ 3487810 w 3487810"/>
                <a:gd name="connsiteY3" fmla="*/ 0 h 4621846"/>
                <a:gd name="connsiteX4" fmla="*/ 3487810 w 3487810"/>
                <a:gd name="connsiteY4" fmla="*/ 4621846 h 4621846"/>
                <a:gd name="connsiteX5" fmla="*/ 3487810 w 3487810"/>
                <a:gd name="connsiteY5" fmla="*/ 4621846 h 4621846"/>
                <a:gd name="connsiteX6" fmla="*/ 0 w 3487810"/>
                <a:gd name="connsiteY6" fmla="*/ 4621846 h 4621846"/>
                <a:gd name="connsiteX7" fmla="*/ 0 w 3487810"/>
                <a:gd name="connsiteY7" fmla="*/ 4621846 h 4621846"/>
                <a:gd name="connsiteX8" fmla="*/ 0 w 3487810"/>
                <a:gd name="connsiteY8" fmla="*/ 0 h 462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7810" h="4621846">
                  <a:moveTo>
                    <a:pt x="0" y="0"/>
                  </a:moveTo>
                  <a:lnTo>
                    <a:pt x="0" y="0"/>
                  </a:lnTo>
                  <a:lnTo>
                    <a:pt x="3487810" y="0"/>
                  </a:lnTo>
                  <a:lnTo>
                    <a:pt x="3487810" y="0"/>
                  </a:lnTo>
                  <a:lnTo>
                    <a:pt x="3487810" y="4621846"/>
                  </a:lnTo>
                  <a:lnTo>
                    <a:pt x="3487810" y="4621846"/>
                  </a:lnTo>
                  <a:lnTo>
                    <a:pt x="0" y="4621846"/>
                  </a:lnTo>
                  <a:lnTo>
                    <a:pt x="0" y="46218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87400" dist="1270000" dir="5400000" sx="70000" sy="70000" algn="t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D842648-0BEA-48BB-859F-0FAD04EC5C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9645" y="4574013"/>
              <a:ext cx="1403350" cy="1401763"/>
            </a:xfrm>
            <a:custGeom>
              <a:avLst/>
              <a:gdLst>
                <a:gd name="T0" fmla="*/ 801 w 2344"/>
                <a:gd name="T1" fmla="*/ 144 h 2344"/>
                <a:gd name="T2" fmla="*/ 200 w 2344"/>
                <a:gd name="T3" fmla="*/ 144 h 2344"/>
                <a:gd name="T4" fmla="*/ 0 w 2344"/>
                <a:gd name="T5" fmla="*/ 344 h 2344"/>
                <a:gd name="T6" fmla="*/ 0 w 2344"/>
                <a:gd name="T7" fmla="*/ 944 h 2344"/>
                <a:gd name="T8" fmla="*/ 200 w 2344"/>
                <a:gd name="T9" fmla="*/ 1144 h 2344"/>
                <a:gd name="T10" fmla="*/ 801 w 2344"/>
                <a:gd name="T11" fmla="*/ 1144 h 2344"/>
                <a:gd name="T12" fmla="*/ 1000 w 2344"/>
                <a:gd name="T13" fmla="*/ 944 h 2344"/>
                <a:gd name="T14" fmla="*/ 1000 w 2344"/>
                <a:gd name="T15" fmla="*/ 344 h 2344"/>
                <a:gd name="T16" fmla="*/ 801 w 2344"/>
                <a:gd name="T17" fmla="*/ 144 h 2344"/>
                <a:gd name="T18" fmla="*/ 2266 w 2344"/>
                <a:gd name="T19" fmla="*/ 503 h 2344"/>
                <a:gd name="T20" fmla="*/ 1842 w 2344"/>
                <a:gd name="T21" fmla="*/ 78 h 2344"/>
                <a:gd name="T22" fmla="*/ 1559 w 2344"/>
                <a:gd name="T23" fmla="*/ 78 h 2344"/>
                <a:gd name="T24" fmla="*/ 1500 w 2344"/>
                <a:gd name="T25" fmla="*/ 137 h 2344"/>
                <a:gd name="T26" fmla="*/ 1135 w 2344"/>
                <a:gd name="T27" fmla="*/ 503 h 2344"/>
                <a:gd name="T28" fmla="*/ 1076 w 2344"/>
                <a:gd name="T29" fmla="*/ 644 h 2344"/>
                <a:gd name="T30" fmla="*/ 1135 w 2344"/>
                <a:gd name="T31" fmla="*/ 785 h 2344"/>
                <a:gd name="T32" fmla="*/ 1193 w 2344"/>
                <a:gd name="T33" fmla="*/ 844 h 2344"/>
                <a:gd name="T34" fmla="*/ 1500 w 2344"/>
                <a:gd name="T35" fmla="*/ 1151 h 2344"/>
                <a:gd name="T36" fmla="*/ 1559 w 2344"/>
                <a:gd name="T37" fmla="*/ 1210 h 2344"/>
                <a:gd name="T38" fmla="*/ 1842 w 2344"/>
                <a:gd name="T39" fmla="*/ 1210 h 2344"/>
                <a:gd name="T40" fmla="*/ 2208 w 2344"/>
                <a:gd name="T41" fmla="*/ 844 h 2344"/>
                <a:gd name="T42" fmla="*/ 2266 w 2344"/>
                <a:gd name="T43" fmla="*/ 785 h 2344"/>
                <a:gd name="T44" fmla="*/ 2266 w 2344"/>
                <a:gd name="T45" fmla="*/ 503 h 2344"/>
                <a:gd name="T46" fmla="*/ 801 w 2344"/>
                <a:gd name="T47" fmla="*/ 1344 h 2344"/>
                <a:gd name="T48" fmla="*/ 200 w 2344"/>
                <a:gd name="T49" fmla="*/ 1344 h 2344"/>
                <a:gd name="T50" fmla="*/ 0 w 2344"/>
                <a:gd name="T51" fmla="*/ 1544 h 2344"/>
                <a:gd name="T52" fmla="*/ 0 w 2344"/>
                <a:gd name="T53" fmla="*/ 2144 h 2344"/>
                <a:gd name="T54" fmla="*/ 200 w 2344"/>
                <a:gd name="T55" fmla="*/ 2344 h 2344"/>
                <a:gd name="T56" fmla="*/ 801 w 2344"/>
                <a:gd name="T57" fmla="*/ 2344 h 2344"/>
                <a:gd name="T58" fmla="*/ 1000 w 2344"/>
                <a:gd name="T59" fmla="*/ 2144 h 2344"/>
                <a:gd name="T60" fmla="*/ 1000 w 2344"/>
                <a:gd name="T61" fmla="*/ 1544 h 2344"/>
                <a:gd name="T62" fmla="*/ 801 w 2344"/>
                <a:gd name="T63" fmla="*/ 1344 h 2344"/>
                <a:gd name="T64" fmla="*/ 2001 w 2344"/>
                <a:gd name="T65" fmla="*/ 1344 h 2344"/>
                <a:gd name="T66" fmla="*/ 1400 w 2344"/>
                <a:gd name="T67" fmla="*/ 1344 h 2344"/>
                <a:gd name="T68" fmla="*/ 1200 w 2344"/>
                <a:gd name="T69" fmla="*/ 1544 h 2344"/>
                <a:gd name="T70" fmla="*/ 1200 w 2344"/>
                <a:gd name="T71" fmla="*/ 2144 h 2344"/>
                <a:gd name="T72" fmla="*/ 1400 w 2344"/>
                <a:gd name="T73" fmla="*/ 2344 h 2344"/>
                <a:gd name="T74" fmla="*/ 2001 w 2344"/>
                <a:gd name="T75" fmla="*/ 2344 h 2344"/>
                <a:gd name="T76" fmla="*/ 2200 w 2344"/>
                <a:gd name="T77" fmla="*/ 2144 h 2344"/>
                <a:gd name="T78" fmla="*/ 2200 w 2344"/>
                <a:gd name="T79" fmla="*/ 1544 h 2344"/>
                <a:gd name="T80" fmla="*/ 2001 w 2344"/>
                <a:gd name="T81" fmla="*/ 1344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44" h="2344">
                  <a:moveTo>
                    <a:pt x="801" y="144"/>
                  </a:moveTo>
                  <a:lnTo>
                    <a:pt x="200" y="144"/>
                  </a:lnTo>
                  <a:cubicBezTo>
                    <a:pt x="90" y="144"/>
                    <a:pt x="0" y="233"/>
                    <a:pt x="0" y="344"/>
                  </a:cubicBezTo>
                  <a:lnTo>
                    <a:pt x="0" y="944"/>
                  </a:lnTo>
                  <a:cubicBezTo>
                    <a:pt x="1" y="1054"/>
                    <a:pt x="90" y="1144"/>
                    <a:pt x="200" y="1144"/>
                  </a:cubicBezTo>
                  <a:lnTo>
                    <a:pt x="801" y="1144"/>
                  </a:lnTo>
                  <a:cubicBezTo>
                    <a:pt x="911" y="1144"/>
                    <a:pt x="1000" y="1054"/>
                    <a:pt x="1000" y="944"/>
                  </a:cubicBezTo>
                  <a:lnTo>
                    <a:pt x="1000" y="344"/>
                  </a:lnTo>
                  <a:cubicBezTo>
                    <a:pt x="1000" y="233"/>
                    <a:pt x="911" y="144"/>
                    <a:pt x="801" y="144"/>
                  </a:cubicBezTo>
                  <a:moveTo>
                    <a:pt x="2266" y="503"/>
                  </a:moveTo>
                  <a:lnTo>
                    <a:pt x="1842" y="78"/>
                  </a:lnTo>
                  <a:cubicBezTo>
                    <a:pt x="1764" y="0"/>
                    <a:pt x="1637" y="0"/>
                    <a:pt x="1559" y="78"/>
                  </a:cubicBezTo>
                  <a:lnTo>
                    <a:pt x="1500" y="137"/>
                  </a:lnTo>
                  <a:lnTo>
                    <a:pt x="1135" y="503"/>
                  </a:lnTo>
                  <a:cubicBezTo>
                    <a:pt x="1097" y="540"/>
                    <a:pt x="1076" y="591"/>
                    <a:pt x="1076" y="644"/>
                  </a:cubicBezTo>
                  <a:cubicBezTo>
                    <a:pt x="1076" y="697"/>
                    <a:pt x="1097" y="748"/>
                    <a:pt x="1135" y="785"/>
                  </a:cubicBezTo>
                  <a:lnTo>
                    <a:pt x="1193" y="844"/>
                  </a:lnTo>
                  <a:lnTo>
                    <a:pt x="1500" y="1151"/>
                  </a:lnTo>
                  <a:lnTo>
                    <a:pt x="1559" y="1210"/>
                  </a:lnTo>
                  <a:cubicBezTo>
                    <a:pt x="1637" y="1288"/>
                    <a:pt x="1764" y="1288"/>
                    <a:pt x="1842" y="1210"/>
                  </a:cubicBezTo>
                  <a:lnTo>
                    <a:pt x="2208" y="844"/>
                  </a:lnTo>
                  <a:lnTo>
                    <a:pt x="2266" y="785"/>
                  </a:lnTo>
                  <a:cubicBezTo>
                    <a:pt x="2344" y="707"/>
                    <a:pt x="2344" y="581"/>
                    <a:pt x="2266" y="503"/>
                  </a:cubicBezTo>
                  <a:moveTo>
                    <a:pt x="801" y="1344"/>
                  </a:moveTo>
                  <a:lnTo>
                    <a:pt x="200" y="1344"/>
                  </a:lnTo>
                  <a:cubicBezTo>
                    <a:pt x="90" y="1344"/>
                    <a:pt x="0" y="1433"/>
                    <a:pt x="0" y="1544"/>
                  </a:cubicBezTo>
                  <a:lnTo>
                    <a:pt x="0" y="2144"/>
                  </a:lnTo>
                  <a:cubicBezTo>
                    <a:pt x="1" y="2254"/>
                    <a:pt x="90" y="2344"/>
                    <a:pt x="200" y="2344"/>
                  </a:cubicBezTo>
                  <a:lnTo>
                    <a:pt x="801" y="2344"/>
                  </a:lnTo>
                  <a:cubicBezTo>
                    <a:pt x="911" y="2344"/>
                    <a:pt x="1000" y="2254"/>
                    <a:pt x="1000" y="2144"/>
                  </a:cubicBezTo>
                  <a:lnTo>
                    <a:pt x="1000" y="1544"/>
                  </a:lnTo>
                  <a:cubicBezTo>
                    <a:pt x="1000" y="1433"/>
                    <a:pt x="911" y="1344"/>
                    <a:pt x="801" y="1344"/>
                  </a:cubicBezTo>
                  <a:moveTo>
                    <a:pt x="2001" y="1344"/>
                  </a:moveTo>
                  <a:lnTo>
                    <a:pt x="1400" y="1344"/>
                  </a:lnTo>
                  <a:cubicBezTo>
                    <a:pt x="1290" y="1344"/>
                    <a:pt x="1200" y="1433"/>
                    <a:pt x="1200" y="1544"/>
                  </a:cubicBezTo>
                  <a:lnTo>
                    <a:pt x="1200" y="2144"/>
                  </a:lnTo>
                  <a:cubicBezTo>
                    <a:pt x="1201" y="2254"/>
                    <a:pt x="1290" y="2344"/>
                    <a:pt x="1400" y="2344"/>
                  </a:cubicBezTo>
                  <a:lnTo>
                    <a:pt x="2001" y="2344"/>
                  </a:lnTo>
                  <a:cubicBezTo>
                    <a:pt x="2111" y="2344"/>
                    <a:pt x="2200" y="2254"/>
                    <a:pt x="2200" y="2144"/>
                  </a:cubicBezTo>
                  <a:lnTo>
                    <a:pt x="2200" y="1544"/>
                  </a:lnTo>
                  <a:cubicBezTo>
                    <a:pt x="2200" y="1433"/>
                    <a:pt x="2111" y="1344"/>
                    <a:pt x="2001" y="1344"/>
                  </a:cubicBezTo>
                </a:path>
              </a:pathLst>
            </a:custGeom>
            <a:gradFill>
              <a:gsLst>
                <a:gs pos="10000">
                  <a:schemeClr val="accent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5000"/>
                </a:lnSpc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71B98EC2-DF0E-4F68-A1E2-673129E2FCA3}"/>
                </a:ext>
              </a:extLst>
            </p:cNvPr>
            <p:cNvSpPr/>
            <p:nvPr/>
          </p:nvSpPr>
          <p:spPr>
            <a:xfrm>
              <a:off x="695325" y="6263005"/>
              <a:ext cx="3487810" cy="45719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id-ID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50EF0299-6BAC-4B3C-93E7-86267E0CFC50}"/>
              </a:ext>
            </a:extLst>
          </p:cNvPr>
          <p:cNvSpPr txBox="1"/>
          <p:nvPr/>
        </p:nvSpPr>
        <p:spPr>
          <a:xfrm>
            <a:off x="927052" y="3046532"/>
            <a:ext cx="2915944" cy="13060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hangingPunct="0"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Roboto"/>
                <a:ea typeface="OPPOSans M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一是领导干部的终身制，削弱了广大人民群众对领导干部的监督， 不利于优秀领导人才施展才能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FF02565-CC54-40FC-B83D-F934FCC9F9F4}"/>
              </a:ext>
            </a:extLst>
          </p:cNvPr>
          <p:cNvSpPr txBox="1"/>
          <p:nvPr/>
        </p:nvSpPr>
        <p:spPr>
          <a:xfrm>
            <a:off x="927051" y="4414227"/>
            <a:ext cx="2915944" cy="998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二是所有国家干部待遇的终身制，形成了干部体制僵化、人才结构不合理的局面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15487664-A891-4569-8B25-E255D03ABB21}"/>
              </a:ext>
            </a:extLst>
          </p:cNvPr>
          <p:cNvCxnSpPr>
            <a:cxnSpLocks/>
          </p:cNvCxnSpPr>
          <p:nvPr/>
        </p:nvCxnSpPr>
        <p:spPr>
          <a:xfrm>
            <a:off x="4687663" y="2955713"/>
            <a:ext cx="2807530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DBD7FBA9-5ED1-4C2F-9E98-8BBB7878244B}"/>
              </a:ext>
            </a:extLst>
          </p:cNvPr>
          <p:cNvGrpSpPr/>
          <p:nvPr/>
        </p:nvGrpSpPr>
        <p:grpSpPr>
          <a:xfrm>
            <a:off x="4353420" y="2159316"/>
            <a:ext cx="3487810" cy="4146551"/>
            <a:chOff x="4353420" y="2159316"/>
            <a:chExt cx="3487810" cy="4146551"/>
          </a:xfrm>
        </p:grpSpPr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C093B993-8701-4204-A337-24C3AF160F47}"/>
                </a:ext>
              </a:extLst>
            </p:cNvPr>
            <p:cNvSpPr/>
            <p:nvPr/>
          </p:nvSpPr>
          <p:spPr>
            <a:xfrm>
              <a:off x="4353420" y="2159316"/>
              <a:ext cx="3487810" cy="414655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787400" dist="1270000" dir="5400000" sx="70000" sy="70000" algn="t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445A71BA-CE12-4105-A6E3-41F5A03AC9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3919" y="4588550"/>
              <a:ext cx="1391274" cy="1384369"/>
            </a:xfrm>
            <a:custGeom>
              <a:avLst/>
              <a:gdLst>
                <a:gd name="T0" fmla="*/ 1373 w 3209"/>
                <a:gd name="T1" fmla="*/ 3042 h 3192"/>
                <a:gd name="T2" fmla="*/ 1419 w 3209"/>
                <a:gd name="T3" fmla="*/ 2712 h 3192"/>
                <a:gd name="T4" fmla="*/ 1454 w 3209"/>
                <a:gd name="T5" fmla="*/ 2443 h 3192"/>
                <a:gd name="T6" fmla="*/ 1479 w 3209"/>
                <a:gd name="T7" fmla="*/ 2216 h 3192"/>
                <a:gd name="T8" fmla="*/ 1433 w 3209"/>
                <a:gd name="T9" fmla="*/ 2008 h 3192"/>
                <a:gd name="T10" fmla="*/ 1767 w 3209"/>
                <a:gd name="T11" fmla="*/ 1988 h 3192"/>
                <a:gd name="T12" fmla="*/ 1751 w 3209"/>
                <a:gd name="T13" fmla="*/ 2116 h 3192"/>
                <a:gd name="T14" fmla="*/ 1749 w 3209"/>
                <a:gd name="T15" fmla="*/ 2310 h 3192"/>
                <a:gd name="T16" fmla="*/ 1776 w 3209"/>
                <a:gd name="T17" fmla="*/ 2575 h 3192"/>
                <a:gd name="T18" fmla="*/ 1821 w 3209"/>
                <a:gd name="T19" fmla="*/ 2905 h 3192"/>
                <a:gd name="T20" fmla="*/ 1848 w 3209"/>
                <a:gd name="T21" fmla="*/ 3153 h 3192"/>
                <a:gd name="T22" fmla="*/ 1906 w 3209"/>
                <a:gd name="T23" fmla="*/ 3021 h 3192"/>
                <a:gd name="T24" fmla="*/ 1977 w 3209"/>
                <a:gd name="T25" fmla="*/ 2769 h 3192"/>
                <a:gd name="T26" fmla="*/ 2036 w 3209"/>
                <a:gd name="T27" fmla="*/ 2553 h 3192"/>
                <a:gd name="T28" fmla="*/ 2096 w 3209"/>
                <a:gd name="T29" fmla="*/ 2339 h 3192"/>
                <a:gd name="T30" fmla="*/ 2155 w 3209"/>
                <a:gd name="T31" fmla="*/ 2116 h 3192"/>
                <a:gd name="T32" fmla="*/ 2214 w 3209"/>
                <a:gd name="T33" fmla="*/ 1905 h 3192"/>
                <a:gd name="T34" fmla="*/ 2278 w 3209"/>
                <a:gd name="T35" fmla="*/ 1849 h 3192"/>
                <a:gd name="T36" fmla="*/ 2664 w 3209"/>
                <a:gd name="T37" fmla="*/ 1998 h 3192"/>
                <a:gd name="T38" fmla="*/ 3007 w 3209"/>
                <a:gd name="T39" fmla="*/ 2159 h 3192"/>
                <a:gd name="T40" fmla="*/ 3138 w 3209"/>
                <a:gd name="T41" fmla="*/ 2387 h 3192"/>
                <a:gd name="T42" fmla="*/ 3173 w 3209"/>
                <a:gd name="T43" fmla="*/ 2729 h 3192"/>
                <a:gd name="T44" fmla="*/ 3188 w 3209"/>
                <a:gd name="T45" fmla="*/ 2924 h 3192"/>
                <a:gd name="T46" fmla="*/ 3062 w 3209"/>
                <a:gd name="T47" fmla="*/ 3191 h 3192"/>
                <a:gd name="T48" fmla="*/ 160 w 3209"/>
                <a:gd name="T49" fmla="*/ 3190 h 3192"/>
                <a:gd name="T50" fmla="*/ 14 w 3209"/>
                <a:gd name="T51" fmla="*/ 2979 h 3192"/>
                <a:gd name="T52" fmla="*/ 33 w 3209"/>
                <a:gd name="T53" fmla="*/ 2780 h 3192"/>
                <a:gd name="T54" fmla="*/ 54 w 3209"/>
                <a:gd name="T55" fmla="*/ 2615 h 3192"/>
                <a:gd name="T56" fmla="*/ 111 w 3209"/>
                <a:gd name="T57" fmla="*/ 2258 h 3192"/>
                <a:gd name="T58" fmla="*/ 527 w 3209"/>
                <a:gd name="T59" fmla="*/ 2008 h 3192"/>
                <a:gd name="T60" fmla="*/ 931 w 3209"/>
                <a:gd name="T61" fmla="*/ 1849 h 3192"/>
                <a:gd name="T62" fmla="*/ 1025 w 3209"/>
                <a:gd name="T63" fmla="*/ 2001 h 3192"/>
                <a:gd name="T64" fmla="*/ 1084 w 3209"/>
                <a:gd name="T65" fmla="*/ 2218 h 3192"/>
                <a:gd name="T66" fmla="*/ 1155 w 3209"/>
                <a:gd name="T67" fmla="*/ 2478 h 3192"/>
                <a:gd name="T68" fmla="*/ 1215 w 3209"/>
                <a:gd name="T69" fmla="*/ 2694 h 3192"/>
                <a:gd name="T70" fmla="*/ 1273 w 3209"/>
                <a:gd name="T71" fmla="*/ 2911 h 3192"/>
                <a:gd name="T72" fmla="*/ 1338 w 3209"/>
                <a:gd name="T73" fmla="*/ 3159 h 3192"/>
                <a:gd name="T74" fmla="*/ 857 w 3209"/>
                <a:gd name="T75" fmla="*/ 800 h 3192"/>
                <a:gd name="T76" fmla="*/ 1004 w 3209"/>
                <a:gd name="T77" fmla="*/ 342 h 3192"/>
                <a:gd name="T78" fmla="*/ 1464 w 3209"/>
                <a:gd name="T79" fmla="*/ 19 h 3192"/>
                <a:gd name="T80" fmla="*/ 1741 w 3209"/>
                <a:gd name="T81" fmla="*/ 17 h 3192"/>
                <a:gd name="T82" fmla="*/ 2159 w 3209"/>
                <a:gd name="T83" fmla="*/ 270 h 3192"/>
                <a:gd name="T84" fmla="*/ 2333 w 3209"/>
                <a:gd name="T85" fmla="*/ 648 h 3192"/>
                <a:gd name="T86" fmla="*/ 2334 w 3209"/>
                <a:gd name="T87" fmla="*/ 976 h 3192"/>
                <a:gd name="T88" fmla="*/ 2229 w 3209"/>
                <a:gd name="T89" fmla="*/ 1284 h 3192"/>
                <a:gd name="T90" fmla="*/ 1793 w 3209"/>
                <a:gd name="T91" fmla="*/ 1675 h 3192"/>
                <a:gd name="T92" fmla="*/ 1266 w 3209"/>
                <a:gd name="T93" fmla="*/ 1599 h 3192"/>
                <a:gd name="T94" fmla="*/ 947 w 3209"/>
                <a:gd name="T95" fmla="*/ 1203 h 3192"/>
                <a:gd name="T96" fmla="*/ 874 w 3209"/>
                <a:gd name="T97" fmla="*/ 942 h 3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09" h="3192">
                  <a:moveTo>
                    <a:pt x="1359" y="3176"/>
                  </a:moveTo>
                  <a:cubicBezTo>
                    <a:pt x="1364" y="3127"/>
                    <a:pt x="1367" y="3085"/>
                    <a:pt x="1373" y="3042"/>
                  </a:cubicBezTo>
                  <a:cubicBezTo>
                    <a:pt x="1383" y="2969"/>
                    <a:pt x="1395" y="2896"/>
                    <a:pt x="1406" y="2822"/>
                  </a:cubicBezTo>
                  <a:cubicBezTo>
                    <a:pt x="1411" y="2786"/>
                    <a:pt x="1414" y="2749"/>
                    <a:pt x="1419" y="2712"/>
                  </a:cubicBezTo>
                  <a:lnTo>
                    <a:pt x="1441" y="2542"/>
                  </a:lnTo>
                  <a:cubicBezTo>
                    <a:pt x="1446" y="2509"/>
                    <a:pt x="1450" y="2476"/>
                    <a:pt x="1454" y="2443"/>
                  </a:cubicBezTo>
                  <a:cubicBezTo>
                    <a:pt x="1459" y="2394"/>
                    <a:pt x="1462" y="2344"/>
                    <a:pt x="1468" y="2295"/>
                  </a:cubicBezTo>
                  <a:cubicBezTo>
                    <a:pt x="1471" y="2268"/>
                    <a:pt x="1476" y="2242"/>
                    <a:pt x="1479" y="2216"/>
                  </a:cubicBezTo>
                  <a:cubicBezTo>
                    <a:pt x="1484" y="2161"/>
                    <a:pt x="1462" y="2112"/>
                    <a:pt x="1447" y="2062"/>
                  </a:cubicBezTo>
                  <a:cubicBezTo>
                    <a:pt x="1443" y="2044"/>
                    <a:pt x="1436" y="2026"/>
                    <a:pt x="1433" y="2008"/>
                  </a:cubicBezTo>
                  <a:cubicBezTo>
                    <a:pt x="1433" y="2002"/>
                    <a:pt x="1444" y="1989"/>
                    <a:pt x="1450" y="1989"/>
                  </a:cubicBezTo>
                  <a:cubicBezTo>
                    <a:pt x="1556" y="1988"/>
                    <a:pt x="1662" y="1988"/>
                    <a:pt x="1767" y="1988"/>
                  </a:cubicBezTo>
                  <a:cubicBezTo>
                    <a:pt x="1782" y="1988"/>
                    <a:pt x="1788" y="1992"/>
                    <a:pt x="1782" y="2009"/>
                  </a:cubicBezTo>
                  <a:cubicBezTo>
                    <a:pt x="1770" y="2044"/>
                    <a:pt x="1761" y="2080"/>
                    <a:pt x="1751" y="2116"/>
                  </a:cubicBezTo>
                  <a:cubicBezTo>
                    <a:pt x="1747" y="2131"/>
                    <a:pt x="1742" y="2145"/>
                    <a:pt x="1740" y="2160"/>
                  </a:cubicBezTo>
                  <a:cubicBezTo>
                    <a:pt x="1731" y="2210"/>
                    <a:pt x="1739" y="2260"/>
                    <a:pt x="1749" y="2310"/>
                  </a:cubicBezTo>
                  <a:cubicBezTo>
                    <a:pt x="1757" y="2345"/>
                    <a:pt x="1759" y="2382"/>
                    <a:pt x="1762" y="2418"/>
                  </a:cubicBezTo>
                  <a:cubicBezTo>
                    <a:pt x="1767" y="2470"/>
                    <a:pt x="1770" y="2523"/>
                    <a:pt x="1776" y="2575"/>
                  </a:cubicBezTo>
                  <a:cubicBezTo>
                    <a:pt x="1786" y="2651"/>
                    <a:pt x="1798" y="2727"/>
                    <a:pt x="1809" y="2803"/>
                  </a:cubicBezTo>
                  <a:cubicBezTo>
                    <a:pt x="1814" y="2837"/>
                    <a:pt x="1818" y="2871"/>
                    <a:pt x="1821" y="2905"/>
                  </a:cubicBezTo>
                  <a:cubicBezTo>
                    <a:pt x="1827" y="2957"/>
                    <a:pt x="1830" y="3008"/>
                    <a:pt x="1835" y="3059"/>
                  </a:cubicBezTo>
                  <a:cubicBezTo>
                    <a:pt x="1838" y="3091"/>
                    <a:pt x="1843" y="3122"/>
                    <a:pt x="1848" y="3153"/>
                  </a:cubicBezTo>
                  <a:cubicBezTo>
                    <a:pt x="1848" y="3159"/>
                    <a:pt x="1856" y="3164"/>
                    <a:pt x="1866" y="3175"/>
                  </a:cubicBezTo>
                  <a:cubicBezTo>
                    <a:pt x="1881" y="3118"/>
                    <a:pt x="1893" y="3069"/>
                    <a:pt x="1906" y="3021"/>
                  </a:cubicBezTo>
                  <a:cubicBezTo>
                    <a:pt x="1920" y="2971"/>
                    <a:pt x="1936" y="2922"/>
                    <a:pt x="1950" y="2873"/>
                  </a:cubicBezTo>
                  <a:cubicBezTo>
                    <a:pt x="1960" y="2839"/>
                    <a:pt x="1968" y="2804"/>
                    <a:pt x="1977" y="2769"/>
                  </a:cubicBezTo>
                  <a:cubicBezTo>
                    <a:pt x="1988" y="2731"/>
                    <a:pt x="1999" y="2694"/>
                    <a:pt x="2009" y="2656"/>
                  </a:cubicBezTo>
                  <a:cubicBezTo>
                    <a:pt x="2019" y="2622"/>
                    <a:pt x="2027" y="2587"/>
                    <a:pt x="2036" y="2553"/>
                  </a:cubicBezTo>
                  <a:cubicBezTo>
                    <a:pt x="2046" y="2516"/>
                    <a:pt x="2057" y="2479"/>
                    <a:pt x="2068" y="2442"/>
                  </a:cubicBezTo>
                  <a:cubicBezTo>
                    <a:pt x="2077" y="2408"/>
                    <a:pt x="2086" y="2373"/>
                    <a:pt x="2096" y="2339"/>
                  </a:cubicBezTo>
                  <a:cubicBezTo>
                    <a:pt x="2106" y="2300"/>
                    <a:pt x="2118" y="2262"/>
                    <a:pt x="2128" y="2223"/>
                  </a:cubicBezTo>
                  <a:cubicBezTo>
                    <a:pt x="2138" y="2187"/>
                    <a:pt x="2146" y="2152"/>
                    <a:pt x="2155" y="2116"/>
                  </a:cubicBezTo>
                  <a:cubicBezTo>
                    <a:pt x="2165" y="2079"/>
                    <a:pt x="2177" y="2043"/>
                    <a:pt x="2187" y="2006"/>
                  </a:cubicBezTo>
                  <a:cubicBezTo>
                    <a:pt x="2196" y="1973"/>
                    <a:pt x="2205" y="1939"/>
                    <a:pt x="2214" y="1905"/>
                  </a:cubicBezTo>
                  <a:cubicBezTo>
                    <a:pt x="2218" y="1890"/>
                    <a:pt x="2218" y="1869"/>
                    <a:pt x="2228" y="1861"/>
                  </a:cubicBezTo>
                  <a:cubicBezTo>
                    <a:pt x="2240" y="1851"/>
                    <a:pt x="2264" y="1845"/>
                    <a:pt x="2278" y="1849"/>
                  </a:cubicBezTo>
                  <a:cubicBezTo>
                    <a:pt x="2342" y="1872"/>
                    <a:pt x="2404" y="1900"/>
                    <a:pt x="2467" y="1925"/>
                  </a:cubicBezTo>
                  <a:cubicBezTo>
                    <a:pt x="2532" y="1950"/>
                    <a:pt x="2598" y="1974"/>
                    <a:pt x="2664" y="1998"/>
                  </a:cubicBezTo>
                  <a:cubicBezTo>
                    <a:pt x="2716" y="2018"/>
                    <a:pt x="2767" y="2038"/>
                    <a:pt x="2819" y="2059"/>
                  </a:cubicBezTo>
                  <a:cubicBezTo>
                    <a:pt x="2886" y="2085"/>
                    <a:pt x="2949" y="2117"/>
                    <a:pt x="3007" y="2159"/>
                  </a:cubicBezTo>
                  <a:cubicBezTo>
                    <a:pt x="3060" y="2197"/>
                    <a:pt x="3101" y="2244"/>
                    <a:pt x="3124" y="2303"/>
                  </a:cubicBezTo>
                  <a:cubicBezTo>
                    <a:pt x="3135" y="2329"/>
                    <a:pt x="3135" y="2359"/>
                    <a:pt x="3138" y="2387"/>
                  </a:cubicBezTo>
                  <a:cubicBezTo>
                    <a:pt x="3143" y="2440"/>
                    <a:pt x="3146" y="2492"/>
                    <a:pt x="3151" y="2545"/>
                  </a:cubicBezTo>
                  <a:cubicBezTo>
                    <a:pt x="3158" y="2606"/>
                    <a:pt x="3166" y="2667"/>
                    <a:pt x="3173" y="2729"/>
                  </a:cubicBezTo>
                  <a:lnTo>
                    <a:pt x="3174" y="2737"/>
                  </a:lnTo>
                  <a:cubicBezTo>
                    <a:pt x="3178" y="2800"/>
                    <a:pt x="3183" y="2862"/>
                    <a:pt x="3188" y="2924"/>
                  </a:cubicBezTo>
                  <a:cubicBezTo>
                    <a:pt x="3191" y="2967"/>
                    <a:pt x="3195" y="3010"/>
                    <a:pt x="3200" y="3052"/>
                  </a:cubicBezTo>
                  <a:cubicBezTo>
                    <a:pt x="3209" y="3120"/>
                    <a:pt x="3135" y="3192"/>
                    <a:pt x="3062" y="3191"/>
                  </a:cubicBezTo>
                  <a:cubicBezTo>
                    <a:pt x="2660" y="3188"/>
                    <a:pt x="2257" y="3189"/>
                    <a:pt x="1855" y="3189"/>
                  </a:cubicBezTo>
                  <a:cubicBezTo>
                    <a:pt x="1290" y="3189"/>
                    <a:pt x="725" y="3189"/>
                    <a:pt x="160" y="3190"/>
                  </a:cubicBezTo>
                  <a:cubicBezTo>
                    <a:pt x="110" y="3190"/>
                    <a:pt x="66" y="3180"/>
                    <a:pt x="38" y="3140"/>
                  </a:cubicBezTo>
                  <a:cubicBezTo>
                    <a:pt x="5" y="3091"/>
                    <a:pt x="0" y="3036"/>
                    <a:pt x="14" y="2979"/>
                  </a:cubicBezTo>
                  <a:cubicBezTo>
                    <a:pt x="15" y="2974"/>
                    <a:pt x="18" y="2968"/>
                    <a:pt x="18" y="2963"/>
                  </a:cubicBezTo>
                  <a:cubicBezTo>
                    <a:pt x="23" y="2902"/>
                    <a:pt x="27" y="2841"/>
                    <a:pt x="33" y="2780"/>
                  </a:cubicBezTo>
                  <a:cubicBezTo>
                    <a:pt x="38" y="2728"/>
                    <a:pt x="47" y="2676"/>
                    <a:pt x="53" y="2624"/>
                  </a:cubicBezTo>
                  <a:lnTo>
                    <a:pt x="54" y="2615"/>
                  </a:lnTo>
                  <a:cubicBezTo>
                    <a:pt x="59" y="2555"/>
                    <a:pt x="58" y="2492"/>
                    <a:pt x="69" y="2433"/>
                  </a:cubicBezTo>
                  <a:cubicBezTo>
                    <a:pt x="80" y="2374"/>
                    <a:pt x="71" y="2313"/>
                    <a:pt x="111" y="2258"/>
                  </a:cubicBezTo>
                  <a:cubicBezTo>
                    <a:pt x="151" y="2205"/>
                    <a:pt x="198" y="2161"/>
                    <a:pt x="253" y="2126"/>
                  </a:cubicBezTo>
                  <a:cubicBezTo>
                    <a:pt x="338" y="2073"/>
                    <a:pt x="434" y="2043"/>
                    <a:pt x="527" y="2008"/>
                  </a:cubicBezTo>
                  <a:cubicBezTo>
                    <a:pt x="600" y="1980"/>
                    <a:pt x="672" y="1949"/>
                    <a:pt x="746" y="1920"/>
                  </a:cubicBezTo>
                  <a:cubicBezTo>
                    <a:pt x="807" y="1896"/>
                    <a:pt x="869" y="1872"/>
                    <a:pt x="931" y="1849"/>
                  </a:cubicBezTo>
                  <a:cubicBezTo>
                    <a:pt x="960" y="1838"/>
                    <a:pt x="986" y="1858"/>
                    <a:pt x="993" y="1887"/>
                  </a:cubicBezTo>
                  <a:cubicBezTo>
                    <a:pt x="1002" y="1925"/>
                    <a:pt x="1015" y="1963"/>
                    <a:pt x="1025" y="2001"/>
                  </a:cubicBezTo>
                  <a:cubicBezTo>
                    <a:pt x="1034" y="2035"/>
                    <a:pt x="1042" y="2070"/>
                    <a:pt x="1052" y="2104"/>
                  </a:cubicBezTo>
                  <a:cubicBezTo>
                    <a:pt x="1062" y="2142"/>
                    <a:pt x="1074" y="2180"/>
                    <a:pt x="1084" y="2218"/>
                  </a:cubicBezTo>
                  <a:cubicBezTo>
                    <a:pt x="1093" y="2251"/>
                    <a:pt x="1101" y="2285"/>
                    <a:pt x="1111" y="2318"/>
                  </a:cubicBezTo>
                  <a:cubicBezTo>
                    <a:pt x="1125" y="2372"/>
                    <a:pt x="1141" y="2424"/>
                    <a:pt x="1155" y="2478"/>
                  </a:cubicBezTo>
                  <a:cubicBezTo>
                    <a:pt x="1165" y="2511"/>
                    <a:pt x="1173" y="2545"/>
                    <a:pt x="1182" y="2578"/>
                  </a:cubicBezTo>
                  <a:cubicBezTo>
                    <a:pt x="1192" y="2617"/>
                    <a:pt x="1204" y="2655"/>
                    <a:pt x="1215" y="2694"/>
                  </a:cubicBezTo>
                  <a:cubicBezTo>
                    <a:pt x="1224" y="2729"/>
                    <a:pt x="1232" y="2764"/>
                    <a:pt x="1241" y="2798"/>
                  </a:cubicBezTo>
                  <a:cubicBezTo>
                    <a:pt x="1252" y="2836"/>
                    <a:pt x="1263" y="2873"/>
                    <a:pt x="1273" y="2911"/>
                  </a:cubicBezTo>
                  <a:cubicBezTo>
                    <a:pt x="1283" y="2946"/>
                    <a:pt x="1292" y="2980"/>
                    <a:pt x="1301" y="3015"/>
                  </a:cubicBezTo>
                  <a:cubicBezTo>
                    <a:pt x="1313" y="3063"/>
                    <a:pt x="1325" y="3111"/>
                    <a:pt x="1338" y="3159"/>
                  </a:cubicBezTo>
                  <a:cubicBezTo>
                    <a:pt x="1340" y="3165"/>
                    <a:pt x="1349" y="3168"/>
                    <a:pt x="1359" y="3176"/>
                  </a:cubicBezTo>
                  <a:close/>
                  <a:moveTo>
                    <a:pt x="857" y="800"/>
                  </a:moveTo>
                  <a:cubicBezTo>
                    <a:pt x="869" y="739"/>
                    <a:pt x="882" y="664"/>
                    <a:pt x="897" y="588"/>
                  </a:cubicBezTo>
                  <a:cubicBezTo>
                    <a:pt x="914" y="499"/>
                    <a:pt x="955" y="418"/>
                    <a:pt x="1004" y="342"/>
                  </a:cubicBezTo>
                  <a:cubicBezTo>
                    <a:pt x="1075" y="231"/>
                    <a:pt x="1175" y="140"/>
                    <a:pt x="1292" y="79"/>
                  </a:cubicBezTo>
                  <a:cubicBezTo>
                    <a:pt x="1346" y="51"/>
                    <a:pt x="1403" y="28"/>
                    <a:pt x="1464" y="19"/>
                  </a:cubicBezTo>
                  <a:cubicBezTo>
                    <a:pt x="1509" y="13"/>
                    <a:pt x="1555" y="1"/>
                    <a:pt x="1600" y="1"/>
                  </a:cubicBezTo>
                  <a:cubicBezTo>
                    <a:pt x="1647" y="0"/>
                    <a:pt x="1695" y="8"/>
                    <a:pt x="1741" y="17"/>
                  </a:cubicBezTo>
                  <a:cubicBezTo>
                    <a:pt x="1785" y="26"/>
                    <a:pt x="1829" y="38"/>
                    <a:pt x="1870" y="55"/>
                  </a:cubicBezTo>
                  <a:cubicBezTo>
                    <a:pt x="1983" y="101"/>
                    <a:pt x="2082" y="175"/>
                    <a:pt x="2159" y="270"/>
                  </a:cubicBezTo>
                  <a:cubicBezTo>
                    <a:pt x="2216" y="341"/>
                    <a:pt x="2261" y="417"/>
                    <a:pt x="2294" y="499"/>
                  </a:cubicBezTo>
                  <a:cubicBezTo>
                    <a:pt x="2313" y="547"/>
                    <a:pt x="2322" y="598"/>
                    <a:pt x="2333" y="648"/>
                  </a:cubicBezTo>
                  <a:cubicBezTo>
                    <a:pt x="2342" y="694"/>
                    <a:pt x="2353" y="740"/>
                    <a:pt x="2353" y="786"/>
                  </a:cubicBezTo>
                  <a:cubicBezTo>
                    <a:pt x="2351" y="850"/>
                    <a:pt x="2344" y="913"/>
                    <a:pt x="2334" y="976"/>
                  </a:cubicBezTo>
                  <a:cubicBezTo>
                    <a:pt x="2329" y="1013"/>
                    <a:pt x="2318" y="1050"/>
                    <a:pt x="2310" y="1086"/>
                  </a:cubicBezTo>
                  <a:cubicBezTo>
                    <a:pt x="2294" y="1156"/>
                    <a:pt x="2263" y="1220"/>
                    <a:pt x="2229" y="1284"/>
                  </a:cubicBezTo>
                  <a:cubicBezTo>
                    <a:pt x="2173" y="1392"/>
                    <a:pt x="2096" y="1483"/>
                    <a:pt x="2001" y="1560"/>
                  </a:cubicBezTo>
                  <a:cubicBezTo>
                    <a:pt x="1939" y="1611"/>
                    <a:pt x="1869" y="1650"/>
                    <a:pt x="1793" y="1675"/>
                  </a:cubicBezTo>
                  <a:cubicBezTo>
                    <a:pt x="1724" y="1697"/>
                    <a:pt x="1655" y="1712"/>
                    <a:pt x="1584" y="1707"/>
                  </a:cubicBezTo>
                  <a:cubicBezTo>
                    <a:pt x="1470" y="1700"/>
                    <a:pt x="1360" y="1663"/>
                    <a:pt x="1266" y="1599"/>
                  </a:cubicBezTo>
                  <a:cubicBezTo>
                    <a:pt x="1181" y="1541"/>
                    <a:pt x="1107" y="1473"/>
                    <a:pt x="1052" y="1387"/>
                  </a:cubicBezTo>
                  <a:cubicBezTo>
                    <a:pt x="1013" y="1328"/>
                    <a:pt x="978" y="1266"/>
                    <a:pt x="947" y="1203"/>
                  </a:cubicBezTo>
                  <a:cubicBezTo>
                    <a:pt x="921" y="1148"/>
                    <a:pt x="905" y="1089"/>
                    <a:pt x="888" y="1032"/>
                  </a:cubicBezTo>
                  <a:cubicBezTo>
                    <a:pt x="879" y="1003"/>
                    <a:pt x="878" y="972"/>
                    <a:pt x="874" y="942"/>
                  </a:cubicBezTo>
                  <a:cubicBezTo>
                    <a:pt x="869" y="900"/>
                    <a:pt x="864" y="858"/>
                    <a:pt x="857" y="800"/>
                  </a:cubicBezTo>
                  <a:close/>
                </a:path>
              </a:pathLst>
            </a:custGeom>
            <a:gradFill>
              <a:gsLst>
                <a:gs pos="10000">
                  <a:schemeClr val="accent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5000"/>
                </a:lnSpc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Rectangle 3">
              <a:extLst>
                <a:ext uri="{FF2B5EF4-FFF2-40B4-BE49-F238E27FC236}">
                  <a16:creationId xmlns:a16="http://schemas.microsoft.com/office/drawing/2014/main" id="{C66B4170-DE6A-499B-81C0-AC43B757EECA}"/>
                </a:ext>
              </a:extLst>
            </p:cNvPr>
            <p:cNvSpPr/>
            <p:nvPr/>
          </p:nvSpPr>
          <p:spPr>
            <a:xfrm>
              <a:off x="4353420" y="6260148"/>
              <a:ext cx="3487810" cy="45719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id-ID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2" name="矩形 41">
            <a:extLst>
              <a:ext uri="{FF2B5EF4-FFF2-40B4-BE49-F238E27FC236}">
                <a16:creationId xmlns:a16="http://schemas.microsoft.com/office/drawing/2014/main" id="{B5327E0D-EE1B-4AA3-858A-69FB97E2BFFC}"/>
              </a:ext>
            </a:extLst>
          </p:cNvPr>
          <p:cNvSpPr/>
          <p:nvPr/>
        </p:nvSpPr>
        <p:spPr>
          <a:xfrm>
            <a:off x="4687662" y="2406756"/>
            <a:ext cx="2932337" cy="51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干部职业待遇确定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5A8089C7-CAF2-4290-8AD9-AF95EF04AA78}"/>
              </a:ext>
            </a:extLst>
          </p:cNvPr>
          <p:cNvSpPr txBox="1"/>
          <p:nvPr/>
        </p:nvSpPr>
        <p:spPr>
          <a:xfrm>
            <a:off x="4687664" y="3047492"/>
            <a:ext cx="2807529" cy="16138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我国长期以来实行以品位分来为主的等级制度。公职人员取得一定的品位等级后，可以不因担任具体职务的变化而变动。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6CFC85B-35D4-4FD8-8605-90386DD21283}"/>
              </a:ext>
            </a:extLst>
          </p:cNvPr>
          <p:cNvSpPr txBox="1"/>
          <p:nvPr/>
        </p:nvSpPr>
        <p:spPr>
          <a:xfrm>
            <a:off x="4687663" y="4638930"/>
            <a:ext cx="2807529" cy="9982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hangingPunct="0"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Roboto"/>
                <a:ea typeface="OPPOSans M"/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每个干部所享有的级别只升不降，地位和待遇也主要由行政级别来确定。</a:t>
            </a: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37DB09D4-9790-46C3-9FB7-54356C9BE09D}"/>
              </a:ext>
            </a:extLst>
          </p:cNvPr>
          <p:cNvCxnSpPr>
            <a:cxnSpLocks/>
          </p:cNvCxnSpPr>
          <p:nvPr/>
        </p:nvCxnSpPr>
        <p:spPr>
          <a:xfrm>
            <a:off x="8351655" y="2953808"/>
            <a:ext cx="2807530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44545226-4D99-44E4-939A-9C00B78D9181}"/>
              </a:ext>
            </a:extLst>
          </p:cNvPr>
          <p:cNvGrpSpPr/>
          <p:nvPr/>
        </p:nvGrpSpPr>
        <p:grpSpPr>
          <a:xfrm>
            <a:off x="8011515" y="2157411"/>
            <a:ext cx="3487810" cy="4146551"/>
            <a:chOff x="8011515" y="2157411"/>
            <a:chExt cx="3487810" cy="4146551"/>
          </a:xfrm>
        </p:grpSpPr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86B29289-66D7-4F4E-9CE3-FD1F61B7A88D}"/>
                </a:ext>
              </a:extLst>
            </p:cNvPr>
            <p:cNvSpPr/>
            <p:nvPr/>
          </p:nvSpPr>
          <p:spPr>
            <a:xfrm>
              <a:off x="8011515" y="2157411"/>
              <a:ext cx="3487810" cy="414655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787400" dist="1270000" dir="5400000" sx="70000" sy="70000" algn="t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图形 6">
              <a:extLst>
                <a:ext uri="{FF2B5EF4-FFF2-40B4-BE49-F238E27FC236}">
                  <a16:creationId xmlns:a16="http://schemas.microsoft.com/office/drawing/2014/main" id="{54913EA8-DD72-4C25-9327-C3C70794B7DB}"/>
                </a:ext>
              </a:extLst>
            </p:cNvPr>
            <p:cNvSpPr/>
            <p:nvPr/>
          </p:nvSpPr>
          <p:spPr>
            <a:xfrm>
              <a:off x="9708540" y="4709453"/>
              <a:ext cx="1450645" cy="1263466"/>
            </a:xfrm>
            <a:custGeom>
              <a:avLst/>
              <a:gdLst>
                <a:gd name="connsiteX0" fmla="*/ 991181 w 1809750"/>
                <a:gd name="connsiteY0" fmla="*/ 0 h 1576235"/>
                <a:gd name="connsiteX1" fmla="*/ 1107938 w 1809750"/>
                <a:gd name="connsiteY1" fmla="*/ 116757 h 1576235"/>
                <a:gd name="connsiteX2" fmla="*/ 1107938 w 1809750"/>
                <a:gd name="connsiteY2" fmla="*/ 185890 h 1576235"/>
                <a:gd name="connsiteX3" fmla="*/ 1155563 w 1809750"/>
                <a:gd name="connsiteY3" fmla="*/ 233515 h 1576235"/>
                <a:gd name="connsiteX4" fmla="*/ 1524000 w 1809750"/>
                <a:gd name="connsiteY4" fmla="*/ 233515 h 1576235"/>
                <a:gd name="connsiteX5" fmla="*/ 1809750 w 1809750"/>
                <a:gd name="connsiteY5" fmla="*/ 519265 h 1576235"/>
                <a:gd name="connsiteX6" fmla="*/ 1809750 w 1809750"/>
                <a:gd name="connsiteY6" fmla="*/ 1290485 h 1576235"/>
                <a:gd name="connsiteX7" fmla="*/ 1524000 w 1809750"/>
                <a:gd name="connsiteY7" fmla="*/ 1576235 h 1576235"/>
                <a:gd name="connsiteX8" fmla="*/ 285750 w 1809750"/>
                <a:gd name="connsiteY8" fmla="*/ 1576235 h 1576235"/>
                <a:gd name="connsiteX9" fmla="*/ 0 w 1809750"/>
                <a:gd name="connsiteY9" fmla="*/ 1290485 h 1576235"/>
                <a:gd name="connsiteX10" fmla="*/ 0 w 1809750"/>
                <a:gd name="connsiteY10" fmla="*/ 285750 h 1576235"/>
                <a:gd name="connsiteX11" fmla="*/ 285750 w 1809750"/>
                <a:gd name="connsiteY11" fmla="*/ 0 h 1576235"/>
                <a:gd name="connsiteX12" fmla="*/ 991181 w 1809750"/>
                <a:gd name="connsiteY12" fmla="*/ 0 h 1576235"/>
                <a:gd name="connsiteX13" fmla="*/ 904875 w 1809750"/>
                <a:gd name="connsiteY13" fmla="*/ 350272 h 1576235"/>
                <a:gd name="connsiteX14" fmla="*/ 379466 w 1809750"/>
                <a:gd name="connsiteY14" fmla="*/ 350272 h 1576235"/>
                <a:gd name="connsiteX15" fmla="*/ 233515 w 1809750"/>
                <a:gd name="connsiteY15" fmla="*/ 496224 h 1576235"/>
                <a:gd name="connsiteX16" fmla="*/ 379466 w 1809750"/>
                <a:gd name="connsiteY16" fmla="*/ 642166 h 1576235"/>
                <a:gd name="connsiteX17" fmla="*/ 904875 w 1809750"/>
                <a:gd name="connsiteY17" fmla="*/ 642166 h 1576235"/>
                <a:gd name="connsiteX18" fmla="*/ 1050827 w 1809750"/>
                <a:gd name="connsiteY18" fmla="*/ 496224 h 1576235"/>
                <a:gd name="connsiteX19" fmla="*/ 904875 w 1809750"/>
                <a:gd name="connsiteY19" fmla="*/ 350272 h 157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09750" h="1576235">
                  <a:moveTo>
                    <a:pt x="991181" y="0"/>
                  </a:moveTo>
                  <a:cubicBezTo>
                    <a:pt x="1055665" y="0"/>
                    <a:pt x="1107938" y="52273"/>
                    <a:pt x="1107938" y="116757"/>
                  </a:cubicBezTo>
                  <a:lnTo>
                    <a:pt x="1107938" y="185890"/>
                  </a:lnTo>
                  <a:cubicBezTo>
                    <a:pt x="1107938" y="212192"/>
                    <a:pt x="1129261" y="233515"/>
                    <a:pt x="1155563" y="233515"/>
                  </a:cubicBezTo>
                  <a:lnTo>
                    <a:pt x="1524000" y="233515"/>
                  </a:lnTo>
                  <a:cubicBezTo>
                    <a:pt x="1681820" y="233515"/>
                    <a:pt x="1809750" y="361455"/>
                    <a:pt x="1809750" y="519265"/>
                  </a:cubicBezTo>
                  <a:lnTo>
                    <a:pt x="1809750" y="1290485"/>
                  </a:lnTo>
                  <a:cubicBezTo>
                    <a:pt x="1809750" y="1448295"/>
                    <a:pt x="1681820" y="1576235"/>
                    <a:pt x="1524000" y="1576235"/>
                  </a:cubicBezTo>
                  <a:lnTo>
                    <a:pt x="285750" y="1576235"/>
                  </a:lnTo>
                  <a:cubicBezTo>
                    <a:pt x="127930" y="1576235"/>
                    <a:pt x="0" y="1448295"/>
                    <a:pt x="0" y="1290485"/>
                  </a:cubicBezTo>
                  <a:lnTo>
                    <a:pt x="0" y="285750"/>
                  </a:lnTo>
                  <a:cubicBezTo>
                    <a:pt x="0" y="127930"/>
                    <a:pt x="127930" y="0"/>
                    <a:pt x="285750" y="0"/>
                  </a:cubicBezTo>
                  <a:lnTo>
                    <a:pt x="991181" y="0"/>
                  </a:lnTo>
                  <a:close/>
                  <a:moveTo>
                    <a:pt x="904875" y="350272"/>
                  </a:moveTo>
                  <a:lnTo>
                    <a:pt x="379466" y="350272"/>
                  </a:lnTo>
                  <a:cubicBezTo>
                    <a:pt x="298856" y="350272"/>
                    <a:pt x="233515" y="415614"/>
                    <a:pt x="233515" y="496224"/>
                  </a:cubicBezTo>
                  <a:cubicBezTo>
                    <a:pt x="233515" y="576825"/>
                    <a:pt x="298856" y="642166"/>
                    <a:pt x="379466" y="642166"/>
                  </a:cubicBezTo>
                  <a:lnTo>
                    <a:pt x="904875" y="642166"/>
                  </a:lnTo>
                  <a:cubicBezTo>
                    <a:pt x="985476" y="642166"/>
                    <a:pt x="1050827" y="576825"/>
                    <a:pt x="1050827" y="496224"/>
                  </a:cubicBezTo>
                  <a:cubicBezTo>
                    <a:pt x="1050827" y="415614"/>
                    <a:pt x="985485" y="350272"/>
                    <a:pt x="904875" y="350272"/>
                  </a:cubicBezTo>
                  <a:close/>
                </a:path>
              </a:pathLst>
            </a:custGeom>
            <a:gradFill>
              <a:gsLst>
                <a:gs pos="10000">
                  <a:schemeClr val="accent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5000"/>
                </a:lnSpc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Rectangle 3">
              <a:extLst>
                <a:ext uri="{FF2B5EF4-FFF2-40B4-BE49-F238E27FC236}">
                  <a16:creationId xmlns:a16="http://schemas.microsoft.com/office/drawing/2014/main" id="{667FAF37-10F1-4314-AE47-9FBF71E9A398}"/>
                </a:ext>
              </a:extLst>
            </p:cNvPr>
            <p:cNvSpPr/>
            <p:nvPr/>
          </p:nvSpPr>
          <p:spPr>
            <a:xfrm>
              <a:off x="8011515" y="6258243"/>
              <a:ext cx="3487810" cy="45719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id-ID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A3E13A1D-D37D-4CF4-867A-909993B76159}"/>
              </a:ext>
            </a:extLst>
          </p:cNvPr>
          <p:cNvSpPr txBox="1"/>
          <p:nvPr/>
        </p:nvSpPr>
        <p:spPr>
          <a:xfrm>
            <a:off x="8353580" y="3043956"/>
            <a:ext cx="2636676" cy="1613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我国干部队伍笼统复杂， 管理权限过于集中，而管理方式陈旧单一， 管理制度不健全， 缺乏监督机制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94EB0CAE-D515-4C05-9613-A6EE2D709745}"/>
              </a:ext>
            </a:extLst>
          </p:cNvPr>
          <p:cNvSpPr txBox="1"/>
          <p:nvPr/>
        </p:nvSpPr>
        <p:spPr>
          <a:xfrm>
            <a:off x="8353580" y="4662580"/>
            <a:ext cx="2636676" cy="998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由于法制观念的淡薄， 人治问题的存在， 使监督机制受到忽视。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CBF28F09-B8A7-46E6-AEAF-BA05BCB32201}"/>
              </a:ext>
            </a:extLst>
          </p:cNvPr>
          <p:cNvSpPr/>
          <p:nvPr/>
        </p:nvSpPr>
        <p:spPr>
          <a:xfrm>
            <a:off x="8343377" y="2406756"/>
            <a:ext cx="2921571" cy="51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制度管理缺少法治</a:t>
            </a:r>
          </a:p>
        </p:txBody>
      </p:sp>
      <p:sp>
        <p:nvSpPr>
          <p:cNvPr id="28" name="文本占位符 3">
            <a:extLst>
              <a:ext uri="{FF2B5EF4-FFF2-40B4-BE49-F238E27FC236}">
                <a16:creationId xmlns:a16="http://schemas.microsoft.com/office/drawing/2014/main" id="{2E7AA697-4350-426A-9117-2C418E45B060}"/>
              </a:ext>
            </a:extLst>
          </p:cNvPr>
          <p:cNvSpPr txBox="1">
            <a:spLocks/>
          </p:cNvSpPr>
          <p:nvPr/>
        </p:nvSpPr>
        <p:spPr>
          <a:xfrm>
            <a:off x="695326" y="1036638"/>
            <a:ext cx="4966566" cy="324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ct val="125000"/>
              </a:lnSpc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Old Civil Service System Of Our Country Is Defective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4D979AD-B9E1-4F54-B75A-36B222916CAE}"/>
              </a:ext>
            </a:extLst>
          </p:cNvPr>
          <p:cNvSpPr/>
          <p:nvPr/>
        </p:nvSpPr>
        <p:spPr>
          <a:xfrm>
            <a:off x="1152340" y="2406756"/>
            <a:ext cx="2842647" cy="51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干部职业的铁饭碗</a:t>
            </a:r>
          </a:p>
        </p:txBody>
      </p:sp>
    </p:spTree>
    <p:extLst>
      <p:ext uri="{BB962C8B-B14F-4D97-AF65-F5344CB8AC3E}">
        <p14:creationId xmlns:p14="http://schemas.microsoft.com/office/powerpoint/2010/main" val="794652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1AB3852-88D2-4FEE-98F4-D411DD7B1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49275"/>
            <a:ext cx="5206711" cy="487363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我国公务员制度建设成果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C05D3B8-A13A-4C44-A796-E0A4ECC6FA0A}"/>
              </a:ext>
            </a:extLst>
          </p:cNvPr>
          <p:cNvSpPr txBox="1"/>
          <p:nvPr/>
        </p:nvSpPr>
        <p:spPr>
          <a:xfrm>
            <a:off x="695325" y="1452230"/>
            <a:ext cx="10724515" cy="4190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</a:lstStyle>
          <a:p>
            <a:pPr marL="0" indent="0">
              <a:buNone/>
            </a:pP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最近十多年来，我国的公务员制度经历了从初创到基本建成的发展里程，取得了重要的成就</a:t>
            </a:r>
            <a:endParaRPr lang="en-US" altLang="zh-CN" sz="1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FD8367ED-67F4-4F52-A6B8-CCA7E8F6ACAD}"/>
              </a:ext>
            </a:extLst>
          </p:cNvPr>
          <p:cNvGrpSpPr/>
          <p:nvPr/>
        </p:nvGrpSpPr>
        <p:grpSpPr>
          <a:xfrm>
            <a:off x="1116691" y="4018646"/>
            <a:ext cx="141748" cy="2242780"/>
            <a:chOff x="688918" y="3919292"/>
            <a:chExt cx="141748" cy="2242780"/>
          </a:xfrm>
        </p:grpSpPr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0CD4522B-49B1-447C-98BB-2474DB8C36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9792" y="4061040"/>
              <a:ext cx="0" cy="2101032"/>
            </a:xfrm>
            <a:prstGeom prst="line">
              <a:avLst/>
            </a:prstGeom>
            <a:ln w="19050">
              <a:gradFill>
                <a:gsLst>
                  <a:gs pos="100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816900C0-A919-4E3E-835F-77E39E115095}"/>
                </a:ext>
              </a:extLst>
            </p:cNvPr>
            <p:cNvSpPr/>
            <p:nvPr/>
          </p:nvSpPr>
          <p:spPr>
            <a:xfrm>
              <a:off x="688918" y="3919292"/>
              <a:ext cx="141748" cy="141748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50EB0BC1-DBBF-4179-8660-108BEF24F6C7}"/>
              </a:ext>
            </a:extLst>
          </p:cNvPr>
          <p:cNvSpPr txBox="1"/>
          <p:nvPr/>
        </p:nvSpPr>
        <p:spPr>
          <a:xfrm>
            <a:off x="1375760" y="3196070"/>
            <a:ext cx="1399742" cy="3366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1993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月颁布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BB8D955-629D-46C9-B097-F8B73146225C}"/>
              </a:ext>
            </a:extLst>
          </p:cNvPr>
          <p:cNvSpPr txBox="1"/>
          <p:nvPr/>
        </p:nvSpPr>
        <p:spPr>
          <a:xfrm>
            <a:off x="1440812" y="3986451"/>
            <a:ext cx="3137653" cy="6905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标志着在国家行政机关人员开始实施国家公务员制度。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10D4C01-0ECF-4CBC-ABFE-0B2F03DB680D}"/>
              </a:ext>
            </a:extLst>
          </p:cNvPr>
          <p:cNvSpPr txBox="1"/>
          <p:nvPr/>
        </p:nvSpPr>
        <p:spPr>
          <a:xfrm>
            <a:off x="1440812" y="4676961"/>
            <a:ext cx="2982529" cy="9982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设专章规定了职位分类制度，成为我国进行职位分类的法律依据。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443790D7-119C-44BD-88AB-CD14B34A5267}"/>
              </a:ext>
            </a:extLst>
          </p:cNvPr>
          <p:cNvGrpSpPr/>
          <p:nvPr/>
        </p:nvGrpSpPr>
        <p:grpSpPr>
          <a:xfrm>
            <a:off x="1375760" y="3476604"/>
            <a:ext cx="2441694" cy="390096"/>
            <a:chOff x="1565721" y="2311920"/>
            <a:chExt cx="2441694" cy="390096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5082C8EF-A0B3-4362-8D28-D8B5FBA9C239}"/>
                </a:ext>
              </a:extLst>
            </p:cNvPr>
            <p:cNvSpPr/>
            <p:nvPr/>
          </p:nvSpPr>
          <p:spPr>
            <a:xfrm>
              <a:off x="1630773" y="2320687"/>
              <a:ext cx="2311591" cy="38132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accent1"/>
                </a:gs>
                <a:gs pos="26000">
                  <a:schemeClr val="accent3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254000" dist="101600" dir="5400000" sx="90000" sy="90000" algn="t" rotWithShape="0">
                <a:schemeClr val="accent3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C333024-5CFA-4552-9C1C-8C4F3D215E10}"/>
                </a:ext>
              </a:extLst>
            </p:cNvPr>
            <p:cNvSpPr txBox="1"/>
            <p:nvPr/>
          </p:nvSpPr>
          <p:spPr>
            <a:xfrm>
              <a:off x="1565721" y="2311920"/>
              <a:ext cx="2441694" cy="3827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pPr>
                <a:lnSpc>
                  <a:spcPct val="125000"/>
                </a:lnSpc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《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国家公务员暂行条例</a:t>
              </a: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》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6D51A04A-0B70-48B5-96A7-19D30666CB83}"/>
              </a:ext>
            </a:extLst>
          </p:cNvPr>
          <p:cNvGrpSpPr/>
          <p:nvPr/>
        </p:nvGrpSpPr>
        <p:grpSpPr>
          <a:xfrm>
            <a:off x="5126181" y="2710626"/>
            <a:ext cx="141748" cy="2242780"/>
            <a:chOff x="688918" y="3919292"/>
            <a:chExt cx="141748" cy="2242780"/>
          </a:xfrm>
        </p:grpSpPr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203D50A5-ECBC-46A9-A9B3-613EB8A9B2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9792" y="4061040"/>
              <a:ext cx="0" cy="2101032"/>
            </a:xfrm>
            <a:prstGeom prst="line">
              <a:avLst/>
            </a:prstGeom>
            <a:ln w="19050">
              <a:gradFill>
                <a:gsLst>
                  <a:gs pos="100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9FBDB522-A60D-4FD7-BC0A-FCAE261E5AD5}"/>
                </a:ext>
              </a:extLst>
            </p:cNvPr>
            <p:cNvSpPr/>
            <p:nvPr/>
          </p:nvSpPr>
          <p:spPr>
            <a:xfrm>
              <a:off x="688918" y="3919292"/>
              <a:ext cx="141748" cy="141748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4E0A6405-7CB3-49B3-ACE6-313B46BFED58}"/>
              </a:ext>
            </a:extLst>
          </p:cNvPr>
          <p:cNvSpPr txBox="1"/>
          <p:nvPr/>
        </p:nvSpPr>
        <p:spPr>
          <a:xfrm>
            <a:off x="5385250" y="1888050"/>
            <a:ext cx="1406154" cy="33849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2004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月颁布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F5DA295-C9E8-42B4-9AF4-7B008C48CB07}"/>
              </a:ext>
            </a:extLst>
          </p:cNvPr>
          <p:cNvSpPr txBox="1"/>
          <p:nvPr/>
        </p:nvSpPr>
        <p:spPr>
          <a:xfrm>
            <a:off x="5450302" y="2678431"/>
            <a:ext cx="3137653" cy="6905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是我国公务员制度的法制化建设取得的关键性成果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9709F23-D061-423B-9193-77B72F4FCED3}"/>
              </a:ext>
            </a:extLst>
          </p:cNvPr>
          <p:cNvSpPr txBox="1"/>
          <p:nvPr/>
        </p:nvSpPr>
        <p:spPr>
          <a:xfrm>
            <a:off x="5450302" y="3378247"/>
            <a:ext cx="2982529" cy="6905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标志着我国公务员制度的不断成熟和正式产生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259A44E2-A05D-4A86-B3E5-DE9001A1BF17}"/>
              </a:ext>
            </a:extLst>
          </p:cNvPr>
          <p:cNvGrpSpPr/>
          <p:nvPr/>
        </p:nvGrpSpPr>
        <p:grpSpPr>
          <a:xfrm>
            <a:off x="5450302" y="2168258"/>
            <a:ext cx="2836448" cy="390422"/>
            <a:chOff x="1630773" y="2311594"/>
            <a:chExt cx="2836448" cy="390422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497ABB2E-0766-4053-AC14-3A60790CDCC3}"/>
                </a:ext>
              </a:extLst>
            </p:cNvPr>
            <p:cNvSpPr/>
            <p:nvPr/>
          </p:nvSpPr>
          <p:spPr>
            <a:xfrm>
              <a:off x="1630773" y="2320687"/>
              <a:ext cx="2836448" cy="38132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accent1"/>
                </a:gs>
                <a:gs pos="26000">
                  <a:schemeClr val="accent3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254000" dist="101600" dir="5400000" sx="90000" sy="90000" algn="t" rotWithShape="0">
                <a:schemeClr val="accent3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3045FFDA-49D5-41A2-8D53-BA1474AE5BA6}"/>
                </a:ext>
              </a:extLst>
            </p:cNvPr>
            <p:cNvSpPr txBox="1"/>
            <p:nvPr/>
          </p:nvSpPr>
          <p:spPr>
            <a:xfrm>
              <a:off x="1630773" y="2311594"/>
              <a:ext cx="2760531" cy="3827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pPr>
                <a:lnSpc>
                  <a:spcPct val="125000"/>
                </a:lnSpc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《中华人民共和国公务员法》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1F1B2746-918B-4232-8C71-0E56A19DFA08}"/>
              </a:ext>
            </a:extLst>
          </p:cNvPr>
          <p:cNvSpPr txBox="1">
            <a:spLocks/>
          </p:cNvSpPr>
          <p:nvPr/>
        </p:nvSpPr>
        <p:spPr>
          <a:xfrm>
            <a:off x="695326" y="1036638"/>
            <a:ext cx="5454014" cy="324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ct val="125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Achievements In The Construction Of China's Civil Service System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6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6FF557-70E1-4CE2-A1CB-EBD3E73F34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6" t="7864" r="8927" b="7864"/>
          <a:stretch/>
        </p:blipFill>
        <p:spPr>
          <a:xfrm>
            <a:off x="4779999" y="1786547"/>
            <a:ext cx="6716676" cy="45221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927382F-D88F-49A8-A6D4-BB542E6968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695324" y="1786547"/>
            <a:ext cx="3804547" cy="21400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85B9F3C-EEBE-4165-A69E-B5B5210D2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0" b="7830"/>
          <a:stretch>
            <a:fillRect/>
          </a:stretch>
        </p:blipFill>
        <p:spPr>
          <a:xfrm>
            <a:off x="695325" y="4168667"/>
            <a:ext cx="3804547" cy="214005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FFD9216-7B0E-428C-8A0E-7C2C4F5FB794}"/>
              </a:ext>
            </a:extLst>
          </p:cNvPr>
          <p:cNvSpPr/>
          <p:nvPr/>
        </p:nvSpPr>
        <p:spPr>
          <a:xfrm>
            <a:off x="695324" y="1786547"/>
            <a:ext cx="3804547" cy="2140058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0">
                <a:schemeClr val="accent1">
                  <a:alpha val="0"/>
                </a:schemeClr>
              </a:gs>
            </a:gsLst>
            <a:lin ang="162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EE0D039-9586-49D6-9DEA-E069C9FD03F8}"/>
              </a:ext>
            </a:extLst>
          </p:cNvPr>
          <p:cNvSpPr txBox="1"/>
          <p:nvPr/>
        </p:nvSpPr>
        <p:spPr>
          <a:xfrm>
            <a:off x="2955620" y="1862628"/>
            <a:ext cx="1356436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专业技术类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09706C2-FFA3-42CD-A141-F81B8CCF2BFE}"/>
              </a:ext>
            </a:extLst>
          </p:cNvPr>
          <p:cNvSpPr/>
          <p:nvPr/>
        </p:nvSpPr>
        <p:spPr>
          <a:xfrm>
            <a:off x="695324" y="4168667"/>
            <a:ext cx="3804547" cy="2140058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0">
                <a:schemeClr val="accent1">
                  <a:alpha val="0"/>
                </a:schemeClr>
              </a:gs>
            </a:gsLst>
            <a:lin ang="162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4166C02-0B8C-43B9-864A-76C74F2BAA18}"/>
              </a:ext>
            </a:extLst>
          </p:cNvPr>
          <p:cNvSpPr txBox="1"/>
          <p:nvPr/>
        </p:nvSpPr>
        <p:spPr>
          <a:xfrm>
            <a:off x="2955620" y="4257489"/>
            <a:ext cx="1540397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行政执法类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68B06CD-F929-4BEC-826C-271051E5BD18}"/>
              </a:ext>
            </a:extLst>
          </p:cNvPr>
          <p:cNvSpPr/>
          <p:nvPr/>
        </p:nvSpPr>
        <p:spPr>
          <a:xfrm>
            <a:off x="4779998" y="1786547"/>
            <a:ext cx="6716677" cy="4522178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0">
                <a:schemeClr val="accent1">
                  <a:alpha val="0"/>
                </a:schemeClr>
              </a:gs>
            </a:gsLst>
            <a:lin ang="162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CD70D9C-60E3-44FE-8A6D-DBEC91CEFEE4}"/>
              </a:ext>
            </a:extLst>
          </p:cNvPr>
          <p:cNvSpPr txBox="1"/>
          <p:nvPr/>
        </p:nvSpPr>
        <p:spPr>
          <a:xfrm>
            <a:off x="9910230" y="1862628"/>
            <a:ext cx="1496411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综合管理类</a:t>
            </a:r>
          </a:p>
        </p:txBody>
      </p:sp>
      <p:sp>
        <p:nvSpPr>
          <p:cNvPr id="62" name="文本占位符 2">
            <a:extLst>
              <a:ext uri="{FF2B5EF4-FFF2-40B4-BE49-F238E27FC236}">
                <a16:creationId xmlns:a16="http://schemas.microsoft.com/office/drawing/2014/main" id="{40979E77-E3A5-458B-AA98-3998739B4C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49275"/>
            <a:ext cx="5668530" cy="487363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中国公务员的职位分类制度</a:t>
            </a:r>
          </a:p>
        </p:txBody>
      </p:sp>
      <p:sp>
        <p:nvSpPr>
          <p:cNvPr id="63" name="文本占位符 3">
            <a:extLst>
              <a:ext uri="{FF2B5EF4-FFF2-40B4-BE49-F238E27FC236}">
                <a16:creationId xmlns:a16="http://schemas.microsoft.com/office/drawing/2014/main" id="{E9AFA3DF-C271-4011-889A-F86C78A982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71543"/>
            <a:ext cx="5215948" cy="327527"/>
          </a:xfrm>
        </p:spPr>
        <p:txBody>
          <a:bodyPr/>
          <a:lstStyle/>
          <a:p>
            <a:pPr algn="dist"/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Position Classification System Of Civil Servants In China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342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0C4ED05-A7E5-4602-A463-799FA3C5E98A}"/>
              </a:ext>
            </a:extLst>
          </p:cNvPr>
          <p:cNvGrpSpPr/>
          <p:nvPr/>
        </p:nvGrpSpPr>
        <p:grpSpPr>
          <a:xfrm>
            <a:off x="-10997" y="0"/>
            <a:ext cx="12213994" cy="1797463"/>
            <a:chOff x="-10997" y="886595"/>
            <a:chExt cx="12213994" cy="1797463"/>
          </a:xfrm>
        </p:grpSpPr>
        <p:pic>
          <p:nvPicPr>
            <p:cNvPr id="223" name="图片 222">
              <a:extLst>
                <a:ext uri="{FF2B5EF4-FFF2-40B4-BE49-F238E27FC236}">
                  <a16:creationId xmlns:a16="http://schemas.microsoft.com/office/drawing/2014/main" id="{B5CFF3C1-18A0-43FB-80AF-8E214F03E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0" t="53583" r="180" b="26952"/>
            <a:stretch/>
          </p:blipFill>
          <p:spPr>
            <a:xfrm>
              <a:off x="-10997" y="886595"/>
              <a:ext cx="12213994" cy="1797462"/>
            </a:xfrm>
            <a:prstGeom prst="rect">
              <a:avLst/>
            </a:prstGeom>
          </p:spPr>
        </p:pic>
        <p:sp>
          <p:nvSpPr>
            <p:cNvPr id="224" name="矩形 223">
              <a:extLst>
                <a:ext uri="{FF2B5EF4-FFF2-40B4-BE49-F238E27FC236}">
                  <a16:creationId xmlns:a16="http://schemas.microsoft.com/office/drawing/2014/main" id="{10626523-5A4D-436C-9ED0-97E7DAC4FBB7}"/>
                </a:ext>
              </a:extLst>
            </p:cNvPr>
            <p:cNvSpPr/>
            <p:nvPr/>
          </p:nvSpPr>
          <p:spPr>
            <a:xfrm>
              <a:off x="-10996" y="886596"/>
              <a:ext cx="12213993" cy="1797462"/>
            </a:xfrm>
            <a:prstGeom prst="rect">
              <a:avLst/>
            </a:prstGeom>
            <a:gradFill>
              <a:gsLst>
                <a:gs pos="23000">
                  <a:schemeClr val="accent1">
                    <a:alpha val="91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81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M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04" name="文本框 303">
            <a:extLst>
              <a:ext uri="{FF2B5EF4-FFF2-40B4-BE49-F238E27FC236}">
                <a16:creationId xmlns:a16="http://schemas.microsoft.com/office/drawing/2014/main" id="{9D65862A-6DDB-4BEE-BB24-69CDE7CDAC65}"/>
              </a:ext>
            </a:extLst>
          </p:cNvPr>
          <p:cNvSpPr txBox="1"/>
          <p:nvPr/>
        </p:nvSpPr>
        <p:spPr>
          <a:xfrm>
            <a:off x="695325" y="2055289"/>
            <a:ext cx="3057247" cy="6004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履行专业技术职责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5" name="文本框 304">
            <a:extLst>
              <a:ext uri="{FF2B5EF4-FFF2-40B4-BE49-F238E27FC236}">
                <a16:creationId xmlns:a16="http://schemas.microsoft.com/office/drawing/2014/main" id="{1085106A-0CA0-428B-910D-D0669CB26732}"/>
              </a:ext>
            </a:extLst>
          </p:cNvPr>
          <p:cNvSpPr txBox="1"/>
          <p:nvPr/>
        </p:nvSpPr>
        <p:spPr>
          <a:xfrm>
            <a:off x="695325" y="2564990"/>
            <a:ext cx="5827236" cy="4553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为实施公共管理提供专门的技术支持与保障的职位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D125DDF2-9290-49AE-8957-B19C91F1A0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49275"/>
            <a:ext cx="3534930" cy="487363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专业技术类职位</a:t>
            </a:r>
          </a:p>
        </p:txBody>
      </p:sp>
      <p:sp>
        <p:nvSpPr>
          <p:cNvPr id="26" name="文本占位符 25">
            <a:extLst>
              <a:ext uri="{FF2B5EF4-FFF2-40B4-BE49-F238E27FC236}">
                <a16:creationId xmlns:a16="http://schemas.microsoft.com/office/drawing/2014/main" id="{B03E4F85-D5FB-4044-8529-A1735887E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56276"/>
            <a:ext cx="3197135" cy="265539"/>
          </a:xfrm>
        </p:spPr>
        <p:txBody>
          <a:bodyPr/>
          <a:lstStyle/>
          <a:p>
            <a:pPr algn="dist">
              <a:lnSpc>
                <a:spcPct val="125000"/>
              </a:lnSpc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Professional And Technical Positions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2" name="文本占位符 25">
            <a:extLst>
              <a:ext uri="{FF2B5EF4-FFF2-40B4-BE49-F238E27FC236}">
                <a16:creationId xmlns:a16="http://schemas.microsoft.com/office/drawing/2014/main" id="{1BF04DB5-47C2-40A0-ADEC-34969F62404A}"/>
              </a:ext>
            </a:extLst>
          </p:cNvPr>
          <p:cNvSpPr txBox="1">
            <a:spLocks/>
          </p:cNvSpPr>
          <p:nvPr/>
        </p:nvSpPr>
        <p:spPr>
          <a:xfrm>
            <a:off x="281013" y="4452359"/>
            <a:ext cx="12688677" cy="20080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zh-CN" sz="16600" b="1" dirty="0"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TECHNICAL</a:t>
            </a:r>
            <a:endParaRPr lang="zh-CN" altLang="en-US" sz="16600" b="1" dirty="0">
              <a:solidFill>
                <a:schemeClr val="tx1">
                  <a:lumMod val="75000"/>
                  <a:lumOff val="25000"/>
                  <a:alpha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8" name="Text Box 83">
            <a:extLst>
              <a:ext uri="{FF2B5EF4-FFF2-40B4-BE49-F238E27FC236}">
                <a16:creationId xmlns:a16="http://schemas.microsoft.com/office/drawing/2014/main" id="{5806A8BE-0E69-4D5F-866D-CB6CB90A484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463788" y="3618904"/>
            <a:ext cx="1141800" cy="4166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纯技术性</a:t>
            </a:r>
          </a:p>
        </p:txBody>
      </p:sp>
      <p:pic>
        <p:nvPicPr>
          <p:cNvPr id="291" name="图形 290">
            <a:extLst>
              <a:ext uri="{FF2B5EF4-FFF2-40B4-BE49-F238E27FC236}">
                <a16:creationId xmlns:a16="http://schemas.microsoft.com/office/drawing/2014/main" id="{F5D3ECB6-FC93-43DF-A91F-AA277A9C2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8824" y="3703299"/>
            <a:ext cx="533165" cy="533165"/>
          </a:xfrm>
          <a:prstGeom prst="rect">
            <a:avLst/>
          </a:prstGeom>
        </p:spPr>
      </p:pic>
      <p:sp>
        <p:nvSpPr>
          <p:cNvPr id="286" name="文本框 285">
            <a:extLst>
              <a:ext uri="{FF2B5EF4-FFF2-40B4-BE49-F238E27FC236}">
                <a16:creationId xmlns:a16="http://schemas.microsoft.com/office/drawing/2014/main" id="{C6037BA9-51B2-4975-A159-BAC5915F7E97}"/>
              </a:ext>
            </a:extLst>
          </p:cNvPr>
          <p:cNvSpPr txBox="1"/>
          <p:nvPr/>
        </p:nvSpPr>
        <p:spPr>
          <a:xfrm>
            <a:off x="1309485" y="3618904"/>
            <a:ext cx="1367669" cy="416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技术权威性</a:t>
            </a: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7D051774-4CF5-460D-ACE3-037C5AF71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2825" y="3703299"/>
            <a:ext cx="533165" cy="533165"/>
          </a:xfrm>
          <a:prstGeom prst="rect">
            <a:avLst/>
          </a:prstGeom>
        </p:spPr>
      </p:pic>
      <p:sp>
        <p:nvSpPr>
          <p:cNvPr id="229" name="文本框 228">
            <a:extLst>
              <a:ext uri="{FF2B5EF4-FFF2-40B4-BE49-F238E27FC236}">
                <a16:creationId xmlns:a16="http://schemas.microsoft.com/office/drawing/2014/main" id="{4DD39865-9911-432B-B4B4-AB7F522951D4}"/>
              </a:ext>
            </a:extLst>
          </p:cNvPr>
          <p:cNvSpPr txBox="1"/>
          <p:nvPr/>
        </p:nvSpPr>
        <p:spPr>
          <a:xfrm>
            <a:off x="1309485" y="3936009"/>
            <a:ext cx="3045134" cy="762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体现在技术层面上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为领导决策提供参考和支持</a:t>
            </a:r>
          </a:p>
        </p:txBody>
      </p:sp>
      <p:sp>
        <p:nvSpPr>
          <p:cNvPr id="258" name="Text Box 68">
            <a:extLst>
              <a:ext uri="{FF2B5EF4-FFF2-40B4-BE49-F238E27FC236}">
                <a16:creationId xmlns:a16="http://schemas.microsoft.com/office/drawing/2014/main" id="{3DED62F3-FE0B-462A-B9B4-D78EF3D8357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104781" y="3618904"/>
            <a:ext cx="1367669" cy="4166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不可替代性</a:t>
            </a:r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6F6F58AC-777B-4235-B730-546A81EF0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0982" y="3703299"/>
            <a:ext cx="533165" cy="533165"/>
          </a:xfrm>
          <a:prstGeom prst="rect">
            <a:avLst/>
          </a:prstGeom>
        </p:spPr>
      </p:pic>
      <p:sp>
        <p:nvSpPr>
          <p:cNvPr id="231" name="Text Box 68">
            <a:extLst>
              <a:ext uri="{FF2B5EF4-FFF2-40B4-BE49-F238E27FC236}">
                <a16:creationId xmlns:a16="http://schemas.microsoft.com/office/drawing/2014/main" id="{590F5B95-4D4C-4370-9E2D-FC3ABDA443F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104781" y="3936009"/>
            <a:ext cx="2566238" cy="76290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如果与其他职位相比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具有不可替代性</a:t>
            </a:r>
          </a:p>
        </p:txBody>
      </p:sp>
      <p:sp>
        <p:nvSpPr>
          <p:cNvPr id="235" name="Text Box 68">
            <a:extLst>
              <a:ext uri="{FF2B5EF4-FFF2-40B4-BE49-F238E27FC236}">
                <a16:creationId xmlns:a16="http://schemas.microsoft.com/office/drawing/2014/main" id="{0981F43B-47E2-4157-8CD4-0DA4957FD3D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463804" y="3936009"/>
            <a:ext cx="2566238" cy="76290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具有只对专业技术本身负责的纯技术性</a:t>
            </a:r>
          </a:p>
        </p:txBody>
      </p:sp>
    </p:spTree>
    <p:extLst>
      <p:ext uri="{BB962C8B-B14F-4D97-AF65-F5344CB8AC3E}">
        <p14:creationId xmlns:p14="http://schemas.microsoft.com/office/powerpoint/2010/main" val="2646210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文本框 245">
            <a:extLst>
              <a:ext uri="{FF2B5EF4-FFF2-40B4-BE49-F238E27FC236}">
                <a16:creationId xmlns:a16="http://schemas.microsoft.com/office/drawing/2014/main" id="{1E324794-437B-4A49-80F3-5228FB92AE91}"/>
              </a:ext>
            </a:extLst>
          </p:cNvPr>
          <p:cNvSpPr txBox="1"/>
          <p:nvPr/>
        </p:nvSpPr>
        <p:spPr>
          <a:xfrm>
            <a:off x="2230630" y="1579942"/>
            <a:ext cx="4541646" cy="11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Basic Conceptions &amp;</a:t>
            </a:r>
          </a:p>
          <a:p>
            <a:pPr>
              <a:lnSpc>
                <a:spcPct val="125000"/>
              </a:lnSpc>
            </a:pPr>
            <a:r>
              <a:rPr lang="en-US" altLang="zh-CN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Terminology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2" name="文本框 251">
            <a:extLst>
              <a:ext uri="{FF2B5EF4-FFF2-40B4-BE49-F238E27FC236}">
                <a16:creationId xmlns:a16="http://schemas.microsoft.com/office/drawing/2014/main" id="{140B1FFB-130F-4F64-BE57-FDEAB7C5E2F2}"/>
              </a:ext>
            </a:extLst>
          </p:cNvPr>
          <p:cNvSpPr txBox="1"/>
          <p:nvPr/>
        </p:nvSpPr>
        <p:spPr>
          <a:xfrm>
            <a:off x="8163111" y="1563055"/>
            <a:ext cx="1968488" cy="23937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316520">
              <a:lnSpc>
                <a:spcPct val="125000"/>
              </a:lnSpc>
              <a:defRPr/>
            </a:pPr>
            <a:r>
              <a:rPr lang="en-US" altLang="zh-CN" sz="13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Sans Medium" panose="020B0603020203040204" pitchFamily="34" charset="0"/>
                <a:sym typeface="Arial" panose="020B0604020202020204" pitchFamily="34" charset="0"/>
              </a:rPr>
              <a:t>01</a:t>
            </a:r>
            <a:endParaRPr lang="zh-CN" altLang="en-US" sz="13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libaba Sans Medium" panose="020B0603020203040204" pitchFamily="34" charset="0"/>
              <a:sym typeface="Arial" panose="020B0604020202020204" pitchFamily="34" charset="0"/>
            </a:endParaRPr>
          </a:p>
        </p:txBody>
      </p:sp>
      <p:sp>
        <p:nvSpPr>
          <p:cNvPr id="253" name="文本框 252">
            <a:extLst>
              <a:ext uri="{FF2B5EF4-FFF2-40B4-BE49-F238E27FC236}">
                <a16:creationId xmlns:a16="http://schemas.microsoft.com/office/drawing/2014/main" id="{BB0F37F3-519E-45C4-85F9-F7F7C6E90489}"/>
              </a:ext>
            </a:extLst>
          </p:cNvPr>
          <p:cNvSpPr txBox="1"/>
          <p:nvPr/>
        </p:nvSpPr>
        <p:spPr>
          <a:xfrm>
            <a:off x="2230631" y="4628070"/>
            <a:ext cx="1691129" cy="32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工作分析定义</a:t>
            </a:r>
          </a:p>
        </p:txBody>
      </p:sp>
      <p:sp>
        <p:nvSpPr>
          <p:cNvPr id="254" name="文本框 253">
            <a:extLst>
              <a:ext uri="{FF2B5EF4-FFF2-40B4-BE49-F238E27FC236}">
                <a16:creationId xmlns:a16="http://schemas.microsoft.com/office/drawing/2014/main" id="{3AD955FA-970B-40DD-8B5A-36D2C22770A0}"/>
              </a:ext>
            </a:extLst>
          </p:cNvPr>
          <p:cNvSpPr txBox="1"/>
          <p:nvPr/>
        </p:nvSpPr>
        <p:spPr>
          <a:xfrm>
            <a:off x="2230631" y="4953738"/>
            <a:ext cx="1691129" cy="32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工作分析内容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92B6C07-DA1C-490B-BE40-6259BC84199F}"/>
              </a:ext>
            </a:extLst>
          </p:cNvPr>
          <p:cNvSpPr txBox="1"/>
          <p:nvPr/>
        </p:nvSpPr>
        <p:spPr>
          <a:xfrm>
            <a:off x="2230631" y="2750712"/>
            <a:ext cx="4991034" cy="7198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316520">
              <a:lnSpc>
                <a:spcPct val="125000"/>
              </a:lnSpc>
              <a:defRPr/>
            </a:pPr>
            <a:r>
              <a:rPr lang="zh-CN" altLang="en-US" sz="4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Sans Medium" panose="020B0603020203040204" pitchFamily="34" charset="0"/>
                <a:sym typeface="Arial" panose="020B0604020202020204" pitchFamily="34" charset="0"/>
              </a:rPr>
              <a:t>基本概念与术语</a:t>
            </a:r>
            <a:endParaRPr lang="zh-CN" altLang="en-US" sz="4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libaba Sans Medium" panose="020B060302020304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28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25">
            <a:extLst>
              <a:ext uri="{FF2B5EF4-FFF2-40B4-BE49-F238E27FC236}">
                <a16:creationId xmlns:a16="http://schemas.microsoft.com/office/drawing/2014/main" id="{FD63CE29-60AA-4D91-A958-77C035456866}"/>
              </a:ext>
            </a:extLst>
          </p:cNvPr>
          <p:cNvSpPr txBox="1">
            <a:spLocks/>
          </p:cNvSpPr>
          <p:nvPr/>
        </p:nvSpPr>
        <p:spPr>
          <a:xfrm>
            <a:off x="247989" y="4430666"/>
            <a:ext cx="12452011" cy="20080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zh-CN" sz="16600" b="1" dirty="0"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ADMINISTR</a:t>
            </a:r>
            <a:endParaRPr lang="zh-CN" altLang="en-US" sz="16600" b="1" dirty="0">
              <a:solidFill>
                <a:schemeClr val="tx1">
                  <a:lumMod val="75000"/>
                  <a:lumOff val="25000"/>
                  <a:alpha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BB4D7DA-15F7-439D-8BC0-574380AE22BD}"/>
              </a:ext>
            </a:extLst>
          </p:cNvPr>
          <p:cNvSpPr/>
          <p:nvPr/>
        </p:nvSpPr>
        <p:spPr>
          <a:xfrm>
            <a:off x="704561" y="1949646"/>
            <a:ext cx="3297844" cy="4366577"/>
          </a:xfrm>
          <a:prstGeom prst="rect">
            <a:avLst/>
          </a:prstGeom>
          <a:gradFill>
            <a:gsLst>
              <a:gs pos="0">
                <a:schemeClr val="accent1">
                  <a:alpha val="96000"/>
                </a:schemeClr>
              </a:gs>
              <a:gs pos="2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2085829-EE10-425C-B849-863086596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18" y="2624820"/>
            <a:ext cx="4522082" cy="3016228"/>
          </a:xfrm>
          <a:prstGeom prst="rect">
            <a:avLst/>
          </a:prstGeom>
          <a:gradFill>
            <a:gsLst>
              <a:gs pos="0">
                <a:schemeClr val="accent1">
                  <a:alpha val="96000"/>
                </a:schemeClr>
              </a:gs>
              <a:gs pos="2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622300" dist="825500" dir="5400000" sx="85000" sy="85000" algn="t" rotWithShape="0">
              <a:prstClr val="black">
                <a:alpha val="40000"/>
              </a:prstClr>
            </a:outerShdw>
          </a:effectLst>
        </p:spPr>
      </p:pic>
      <p:sp>
        <p:nvSpPr>
          <p:cNvPr id="56327" name="Rectangle 9">
            <a:extLst>
              <a:ext uri="{FF2B5EF4-FFF2-40B4-BE49-F238E27FC236}">
                <a16:creationId xmlns:a16="http://schemas.microsoft.com/office/drawing/2014/main" id="{D125B195-E739-4938-A2B2-869F42946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561" y="516097"/>
            <a:ext cx="3599584" cy="65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3200" b="0" dirty="0">
                <a:ea typeface="微软雅黑" panose="020B0503020204020204" pitchFamily="34" charset="-122"/>
                <a:sym typeface="Arial" panose="020B0604020202020204" pitchFamily="34" charset="0"/>
              </a:rPr>
              <a:t>行政执法类职位 </a:t>
            </a: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1C6DEBB6-0663-4ED1-BC94-AEAD21528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1862" y="4103853"/>
            <a:ext cx="5063346" cy="3266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履行市场监管和社会管理职能的行政机关 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0573502B-B047-4CE1-8E3D-878724B86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1861" y="4467112"/>
            <a:ext cx="5154536" cy="3266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在符合上述特征的基层机关中设立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CAF5EB8-80E2-4888-A046-62A3893B65BF}"/>
              </a:ext>
            </a:extLst>
          </p:cNvPr>
          <p:cNvSpPr txBox="1"/>
          <p:nvPr/>
        </p:nvSpPr>
        <p:spPr>
          <a:xfrm>
            <a:off x="6581861" y="3740594"/>
            <a:ext cx="4394200" cy="3266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lnSpc>
                <a:spcPct val="160000"/>
              </a:lnSpc>
              <a:buFontTx/>
              <a:buNone/>
              <a:defRPr sz="2000">
                <a:solidFill>
                  <a:schemeClr val="bg1"/>
                </a:solidFill>
                <a:latin typeface="+mn-ea"/>
              </a:defRPr>
            </a:lvl1pPr>
          </a:lstStyle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只有行政机关中才存在行政执法类 </a:t>
            </a:r>
          </a:p>
        </p:txBody>
      </p:sp>
      <p:sp>
        <p:nvSpPr>
          <p:cNvPr id="53" name="文本占位符 25">
            <a:extLst>
              <a:ext uri="{FF2B5EF4-FFF2-40B4-BE49-F238E27FC236}">
                <a16:creationId xmlns:a16="http://schemas.microsoft.com/office/drawing/2014/main" id="{6111B498-7098-4E1A-BDA3-31D2F69FDDC2}"/>
              </a:ext>
            </a:extLst>
          </p:cNvPr>
          <p:cNvSpPr txBox="1">
            <a:spLocks/>
          </p:cNvSpPr>
          <p:nvPr/>
        </p:nvSpPr>
        <p:spPr>
          <a:xfrm>
            <a:off x="695325" y="1005476"/>
            <a:ext cx="3197135" cy="265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ct val="125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Administrative Law Enforcement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866AEE8-BC24-4051-9D56-36C2570E2536}"/>
              </a:ext>
            </a:extLst>
          </p:cNvPr>
          <p:cNvSpPr txBox="1"/>
          <p:nvPr/>
        </p:nvSpPr>
        <p:spPr>
          <a:xfrm>
            <a:off x="6581861" y="1949646"/>
            <a:ext cx="2308324" cy="34907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buFontTx/>
              <a:buNone/>
              <a:defRPr kumimoji="0" sz="2800" b="1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M"/>
                <a:ea typeface="OPPOSans M"/>
              </a:defRPr>
            </a:lvl1pPr>
          </a:lstStyle>
          <a:p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基层行政机关中履行</a:t>
            </a:r>
            <a:endParaRPr lang="zh-CN" altLang="en-US" sz="2000" b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4A474A5-7BA3-40B8-AFC1-EA6F78D7F2F2}"/>
              </a:ext>
            </a:extLst>
          </p:cNvPr>
          <p:cNvSpPr txBox="1"/>
          <p:nvPr/>
        </p:nvSpPr>
        <p:spPr>
          <a:xfrm>
            <a:off x="6581861" y="2292546"/>
            <a:ext cx="3855231" cy="104676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buFontTx/>
              <a:buNone/>
              <a:defRPr kumimoji="0" sz="2800" b="1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M"/>
                <a:ea typeface="OPPOSans M"/>
              </a:defRPr>
            </a:lvl1pPr>
          </a:lstStyle>
          <a:p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行政监管、行政处罚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行政强制、行政稽查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25">
            <a:extLst>
              <a:ext uri="{FF2B5EF4-FFF2-40B4-BE49-F238E27FC236}">
                <a16:creationId xmlns:a16="http://schemas.microsoft.com/office/drawing/2014/main" id="{6DCBBE52-D14F-422E-A128-917FBD85B43D}"/>
              </a:ext>
            </a:extLst>
          </p:cNvPr>
          <p:cNvSpPr txBox="1">
            <a:spLocks/>
          </p:cNvSpPr>
          <p:nvPr/>
        </p:nvSpPr>
        <p:spPr>
          <a:xfrm>
            <a:off x="700568" y="4415894"/>
            <a:ext cx="12340251" cy="19822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zh-CN" sz="16600" b="1" dirty="0"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MANAGEM</a:t>
            </a:r>
          </a:p>
        </p:txBody>
      </p:sp>
      <p:sp>
        <p:nvSpPr>
          <p:cNvPr id="56327" name="Rectangle 9">
            <a:extLst>
              <a:ext uri="{FF2B5EF4-FFF2-40B4-BE49-F238E27FC236}">
                <a16:creationId xmlns:a16="http://schemas.microsoft.com/office/drawing/2014/main" id="{D125B195-E739-4938-A2B2-869F42946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561" y="516097"/>
            <a:ext cx="3724245" cy="65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3200" b="0" dirty="0">
                <a:ea typeface="微软雅黑" panose="020B0503020204020204" pitchFamily="34" charset="-122"/>
                <a:sym typeface="Arial" panose="020B0604020202020204" pitchFamily="34" charset="0"/>
              </a:rPr>
              <a:t>综合管理类职位 </a:t>
            </a:r>
          </a:p>
        </p:txBody>
      </p:sp>
      <p:sp>
        <p:nvSpPr>
          <p:cNvPr id="53" name="文本占位符 25">
            <a:extLst>
              <a:ext uri="{FF2B5EF4-FFF2-40B4-BE49-F238E27FC236}">
                <a16:creationId xmlns:a16="http://schemas.microsoft.com/office/drawing/2014/main" id="{6111B498-7098-4E1A-BDA3-31D2F69FDDC2}"/>
              </a:ext>
            </a:extLst>
          </p:cNvPr>
          <p:cNvSpPr txBox="1">
            <a:spLocks/>
          </p:cNvSpPr>
          <p:nvPr/>
        </p:nvSpPr>
        <p:spPr>
          <a:xfrm>
            <a:off x="695325" y="1005476"/>
            <a:ext cx="3197135" cy="265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ct val="125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General Management Position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E29270E-C1A1-4D09-8584-399E4E8B9D37}"/>
              </a:ext>
            </a:extLst>
          </p:cNvPr>
          <p:cNvSpPr txBox="1"/>
          <p:nvPr/>
        </p:nvSpPr>
        <p:spPr>
          <a:xfrm>
            <a:off x="704561" y="3765920"/>
            <a:ext cx="6946304" cy="128631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除行政执法类、专业技术类以外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</a:t>
            </a:r>
          </a:p>
          <a:p>
            <a:pPr>
              <a:lnSpc>
                <a:spcPct val="125000"/>
              </a:lnSpc>
              <a:defRPr/>
            </a:pP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履行</a:t>
            </a:r>
            <a:r>
              <a: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综合管理以及机关内部管理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等职责的职位 </a:t>
            </a:r>
          </a:p>
          <a:p>
            <a:pPr>
              <a:lnSpc>
                <a:spcPct val="125000"/>
              </a:lnSpc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A2D1F2C-B6D6-47E4-A9B7-FFC61FCA630C}"/>
              </a:ext>
            </a:extLst>
          </p:cNvPr>
          <p:cNvSpPr/>
          <p:nvPr/>
        </p:nvSpPr>
        <p:spPr>
          <a:xfrm rot="16200000">
            <a:off x="7360921" y="2026922"/>
            <a:ext cx="6858000" cy="280415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>
                  <a:lumMod val="50000"/>
                </a:schemeClr>
              </a:gs>
            </a:gsLst>
            <a:lin ang="81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8201909-36DC-4C83-99BA-FC73F7B6A059}"/>
              </a:ext>
            </a:extLst>
          </p:cNvPr>
          <p:cNvSpPr txBox="1"/>
          <p:nvPr/>
        </p:nvSpPr>
        <p:spPr>
          <a:xfrm>
            <a:off x="695325" y="1980876"/>
            <a:ext cx="3751471" cy="11115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具体从事规划、咨询、决策、组织、指挥、协调、监督及机关内部管理工作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6550210-3A3A-4431-B217-E559B1237675}"/>
              </a:ext>
            </a:extLst>
          </p:cNvPr>
          <p:cNvSpPr txBox="1"/>
          <p:nvPr/>
        </p:nvSpPr>
        <p:spPr>
          <a:xfrm>
            <a:off x="5100025" y="1980875"/>
            <a:ext cx="3751471" cy="11115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  <a:defRPr kumimoji="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非领导职务分为巡视员、副巡视员、调研员、副调研员、主任科员、副主任科员、科员、办事员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10F36FFD-7803-4258-8C17-61DA04274ED8}"/>
              </a:ext>
            </a:extLst>
          </p:cNvPr>
          <p:cNvCxnSpPr>
            <a:cxnSpLocks/>
          </p:cNvCxnSpPr>
          <p:nvPr/>
        </p:nvCxnSpPr>
        <p:spPr>
          <a:xfrm flipV="1">
            <a:off x="4763264" y="1696966"/>
            <a:ext cx="0" cy="174264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4EF436F-64F9-401D-83FB-C51381750E7C}"/>
              </a:ext>
            </a:extLst>
          </p:cNvPr>
          <p:cNvCxnSpPr>
            <a:cxnSpLocks/>
          </p:cNvCxnSpPr>
          <p:nvPr/>
        </p:nvCxnSpPr>
        <p:spPr>
          <a:xfrm>
            <a:off x="718421" y="1696965"/>
            <a:ext cx="841962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1F10FEAA-9C39-4F92-A8D1-2D3215FC0F47}"/>
              </a:ext>
            </a:extLst>
          </p:cNvPr>
          <p:cNvCxnSpPr>
            <a:cxnSpLocks/>
          </p:cNvCxnSpPr>
          <p:nvPr/>
        </p:nvCxnSpPr>
        <p:spPr>
          <a:xfrm>
            <a:off x="718421" y="3430515"/>
            <a:ext cx="841962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>
            <a:extLst>
              <a:ext uri="{FF2B5EF4-FFF2-40B4-BE49-F238E27FC236}">
                <a16:creationId xmlns:a16="http://schemas.microsoft.com/office/drawing/2014/main" id="{6BF9A826-BA3D-4182-BA7D-DBFA4DF787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r="44146" b="24696"/>
          <a:stretch/>
        </p:blipFill>
        <p:spPr>
          <a:xfrm>
            <a:off x="5157897" y="185199"/>
            <a:ext cx="7034103" cy="6672801"/>
          </a:xfrm>
          <a:custGeom>
            <a:avLst/>
            <a:gdLst>
              <a:gd name="connsiteX0" fmla="*/ 0 w 7034103"/>
              <a:gd name="connsiteY0" fmla="*/ 0 h 6672801"/>
              <a:gd name="connsiteX1" fmla="*/ 7034103 w 7034103"/>
              <a:gd name="connsiteY1" fmla="*/ 0 h 6672801"/>
              <a:gd name="connsiteX2" fmla="*/ 7034103 w 7034103"/>
              <a:gd name="connsiteY2" fmla="*/ 6672801 h 6672801"/>
              <a:gd name="connsiteX3" fmla="*/ 0 w 7034103"/>
              <a:gd name="connsiteY3" fmla="*/ 6672801 h 667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34103" h="6672801">
                <a:moveTo>
                  <a:pt x="0" y="0"/>
                </a:moveTo>
                <a:lnTo>
                  <a:pt x="7034103" y="0"/>
                </a:lnTo>
                <a:lnTo>
                  <a:pt x="7034103" y="6672801"/>
                </a:lnTo>
                <a:lnTo>
                  <a:pt x="0" y="6672801"/>
                </a:lnTo>
                <a:close/>
              </a:path>
            </a:pathLst>
          </a:custGeom>
          <a:effectLst>
            <a:outerShdw blurRad="304800" dist="279400" dir="8100000" algn="tr" rotWithShape="0">
              <a:prstClr val="black">
                <a:alpha val="2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5016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AE9B7CF5-C543-4D01-B3B8-E40609E2E808}"/>
              </a:ext>
            </a:extLst>
          </p:cNvPr>
          <p:cNvSpPr/>
          <p:nvPr/>
        </p:nvSpPr>
        <p:spPr>
          <a:xfrm>
            <a:off x="714597" y="1842393"/>
            <a:ext cx="2391709" cy="50879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/>
              </a:gs>
              <a:gs pos="26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54000" dist="254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1BC4413-99E5-4560-8766-51D7E9A1A7CB}"/>
              </a:ext>
            </a:extLst>
          </p:cNvPr>
          <p:cNvSpPr/>
          <p:nvPr/>
        </p:nvSpPr>
        <p:spPr>
          <a:xfrm>
            <a:off x="918244" y="1868134"/>
            <a:ext cx="1980029" cy="455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rgbClr val="A5B592">
                    <a:lumMod val="20000"/>
                    <a:lumOff val="8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专业技术类职位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rgbClr val="A5B592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8A938F10-2E68-4FCC-BB66-2A01305670D5}"/>
              </a:ext>
            </a:extLst>
          </p:cNvPr>
          <p:cNvSpPr/>
          <p:nvPr/>
        </p:nvSpPr>
        <p:spPr>
          <a:xfrm>
            <a:off x="714597" y="3597031"/>
            <a:ext cx="2391709" cy="50879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/>
              </a:gs>
              <a:gs pos="26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54000" dist="254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2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1837EEA-F895-4F1C-AFCD-ED28557EF50F}"/>
              </a:ext>
            </a:extLst>
          </p:cNvPr>
          <p:cNvSpPr/>
          <p:nvPr/>
        </p:nvSpPr>
        <p:spPr>
          <a:xfrm>
            <a:off x="918244" y="3622772"/>
            <a:ext cx="1980029" cy="455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A5B59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行政执法类职位</a:t>
            </a:r>
          </a:p>
        </p:txBody>
      </p:sp>
      <p:sp>
        <p:nvSpPr>
          <p:cNvPr id="121" name="矩形: 圆角 120">
            <a:extLst>
              <a:ext uri="{FF2B5EF4-FFF2-40B4-BE49-F238E27FC236}">
                <a16:creationId xmlns:a16="http://schemas.microsoft.com/office/drawing/2014/main" id="{28B54E5B-8C39-43AD-B600-0E58147A31A7}"/>
              </a:ext>
            </a:extLst>
          </p:cNvPr>
          <p:cNvSpPr/>
          <p:nvPr/>
        </p:nvSpPr>
        <p:spPr>
          <a:xfrm>
            <a:off x="714597" y="5366093"/>
            <a:ext cx="2391709" cy="50879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/>
              </a:gs>
              <a:gs pos="26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54000" dist="254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573103D7-B30A-4C42-B30A-35229E300E69}"/>
              </a:ext>
            </a:extLst>
          </p:cNvPr>
          <p:cNvSpPr/>
          <p:nvPr/>
        </p:nvSpPr>
        <p:spPr>
          <a:xfrm>
            <a:off x="918244" y="5391834"/>
            <a:ext cx="1980029" cy="455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rgbClr val="A5B592">
                    <a:lumMod val="20000"/>
                    <a:lumOff val="8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综合管理类职位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rgbClr val="A5B592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0DEEF275-2CAB-47F7-90C2-7BA3957031ED}"/>
              </a:ext>
            </a:extLst>
          </p:cNvPr>
          <p:cNvGrpSpPr/>
          <p:nvPr/>
        </p:nvGrpSpPr>
        <p:grpSpPr>
          <a:xfrm>
            <a:off x="3238632" y="1895633"/>
            <a:ext cx="406400" cy="436880"/>
            <a:chOff x="6574434" y="4007447"/>
            <a:chExt cx="406400" cy="436880"/>
          </a:xfrm>
        </p:grpSpPr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793DB54D-49E1-49D8-9FEC-5113C2C411A0}"/>
                </a:ext>
              </a:extLst>
            </p:cNvPr>
            <p:cNvCxnSpPr>
              <a:cxnSpLocks/>
            </p:cNvCxnSpPr>
            <p:nvPr/>
          </p:nvCxnSpPr>
          <p:spPr>
            <a:xfrm>
              <a:off x="6574434" y="4225886"/>
              <a:ext cx="203200" cy="0"/>
            </a:xfrm>
            <a:prstGeom prst="line">
              <a:avLst/>
            </a:prstGeom>
            <a:ln w="12700" cap="sq">
              <a:solidFill>
                <a:schemeClr val="accent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1EC75AFE-CD7A-4EDD-8BB0-2DE9784E8DFD}"/>
                </a:ext>
              </a:extLst>
            </p:cNvPr>
            <p:cNvCxnSpPr>
              <a:cxnSpLocks/>
            </p:cNvCxnSpPr>
            <p:nvPr/>
          </p:nvCxnSpPr>
          <p:spPr>
            <a:xfrm>
              <a:off x="6777634" y="4444327"/>
              <a:ext cx="203200" cy="0"/>
            </a:xfrm>
            <a:prstGeom prst="line">
              <a:avLst/>
            </a:prstGeom>
            <a:ln w="12700" cap="sq">
              <a:solidFill>
                <a:schemeClr val="accent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DBAF8E28-E295-4225-9CB6-03B875C6DF3E}"/>
                </a:ext>
              </a:extLst>
            </p:cNvPr>
            <p:cNvCxnSpPr>
              <a:cxnSpLocks/>
            </p:cNvCxnSpPr>
            <p:nvPr/>
          </p:nvCxnSpPr>
          <p:spPr>
            <a:xfrm>
              <a:off x="6777634" y="4007447"/>
              <a:ext cx="203200" cy="0"/>
            </a:xfrm>
            <a:prstGeom prst="line">
              <a:avLst/>
            </a:prstGeom>
            <a:ln w="12700" cap="sq">
              <a:solidFill>
                <a:schemeClr val="accent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F6F3EFEC-1A57-4C8B-BA8A-895F798B5A46}"/>
                </a:ext>
              </a:extLst>
            </p:cNvPr>
            <p:cNvCxnSpPr>
              <a:cxnSpLocks/>
            </p:cNvCxnSpPr>
            <p:nvPr/>
          </p:nvCxnSpPr>
          <p:spPr>
            <a:xfrm>
              <a:off x="6777634" y="4007447"/>
              <a:ext cx="0" cy="436880"/>
            </a:xfrm>
            <a:prstGeom prst="line">
              <a:avLst/>
            </a:prstGeom>
            <a:ln w="12700" cap="sq">
              <a:solidFill>
                <a:schemeClr val="accent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1AA3B2A5-EF78-45FD-B673-90D310CFBB73}"/>
              </a:ext>
            </a:extLst>
          </p:cNvPr>
          <p:cNvGrpSpPr/>
          <p:nvPr/>
        </p:nvGrpSpPr>
        <p:grpSpPr>
          <a:xfrm>
            <a:off x="3238632" y="3499768"/>
            <a:ext cx="406400" cy="699073"/>
            <a:chOff x="6574434" y="4007447"/>
            <a:chExt cx="406400" cy="436880"/>
          </a:xfrm>
        </p:grpSpPr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96217505-4137-4703-B6AF-37E0C0D31A15}"/>
                </a:ext>
              </a:extLst>
            </p:cNvPr>
            <p:cNvCxnSpPr>
              <a:cxnSpLocks/>
            </p:cNvCxnSpPr>
            <p:nvPr/>
          </p:nvCxnSpPr>
          <p:spPr>
            <a:xfrm>
              <a:off x="6574434" y="4225886"/>
              <a:ext cx="203200" cy="0"/>
            </a:xfrm>
            <a:prstGeom prst="line">
              <a:avLst/>
            </a:prstGeom>
            <a:ln w="12700" cap="sq">
              <a:solidFill>
                <a:schemeClr val="accent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23E66C10-FC9B-405C-BD5A-DCBE94AFE176}"/>
                </a:ext>
              </a:extLst>
            </p:cNvPr>
            <p:cNvCxnSpPr>
              <a:cxnSpLocks/>
            </p:cNvCxnSpPr>
            <p:nvPr/>
          </p:nvCxnSpPr>
          <p:spPr>
            <a:xfrm>
              <a:off x="6777634" y="4444327"/>
              <a:ext cx="203200" cy="0"/>
            </a:xfrm>
            <a:prstGeom prst="line">
              <a:avLst/>
            </a:prstGeom>
            <a:ln w="12700" cap="sq">
              <a:solidFill>
                <a:schemeClr val="accent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3D4C4D4E-793D-47DB-87CD-A2E2C0998E77}"/>
                </a:ext>
              </a:extLst>
            </p:cNvPr>
            <p:cNvCxnSpPr>
              <a:cxnSpLocks/>
            </p:cNvCxnSpPr>
            <p:nvPr/>
          </p:nvCxnSpPr>
          <p:spPr>
            <a:xfrm>
              <a:off x="6777634" y="4007447"/>
              <a:ext cx="203200" cy="0"/>
            </a:xfrm>
            <a:prstGeom prst="line">
              <a:avLst/>
            </a:prstGeom>
            <a:ln w="12700" cap="sq">
              <a:solidFill>
                <a:schemeClr val="accent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56324E27-328A-4086-B7A0-237B1D58DCFA}"/>
                </a:ext>
              </a:extLst>
            </p:cNvPr>
            <p:cNvCxnSpPr>
              <a:cxnSpLocks/>
            </p:cNvCxnSpPr>
            <p:nvPr/>
          </p:nvCxnSpPr>
          <p:spPr>
            <a:xfrm>
              <a:off x="6777634" y="4007447"/>
              <a:ext cx="0" cy="436880"/>
            </a:xfrm>
            <a:prstGeom prst="line">
              <a:avLst/>
            </a:prstGeom>
            <a:ln w="12700" cap="sq">
              <a:solidFill>
                <a:schemeClr val="accent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BF65B219-DC08-4C25-A9F3-60A5FF1945A1}"/>
                </a:ext>
              </a:extLst>
            </p:cNvPr>
            <p:cNvCxnSpPr>
              <a:cxnSpLocks/>
            </p:cNvCxnSpPr>
            <p:nvPr/>
          </p:nvCxnSpPr>
          <p:spPr>
            <a:xfrm>
              <a:off x="6777634" y="4225886"/>
              <a:ext cx="203200" cy="0"/>
            </a:xfrm>
            <a:prstGeom prst="line">
              <a:avLst/>
            </a:prstGeom>
            <a:ln w="12700" cap="sq">
              <a:solidFill>
                <a:schemeClr val="accent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32B8BEB3-28C9-4DD3-80A8-56B3ABD096B6}"/>
              </a:ext>
            </a:extLst>
          </p:cNvPr>
          <p:cNvGrpSpPr/>
          <p:nvPr/>
        </p:nvGrpSpPr>
        <p:grpSpPr>
          <a:xfrm>
            <a:off x="3238632" y="5419333"/>
            <a:ext cx="406400" cy="436880"/>
            <a:chOff x="6574434" y="4007447"/>
            <a:chExt cx="406400" cy="436880"/>
          </a:xfrm>
        </p:grpSpPr>
        <p:cxnSp>
          <p:nvCxnSpPr>
            <p:cNvPr id="127" name="直接连接符 126">
              <a:extLst>
                <a:ext uri="{FF2B5EF4-FFF2-40B4-BE49-F238E27FC236}">
                  <a16:creationId xmlns:a16="http://schemas.microsoft.com/office/drawing/2014/main" id="{2F826D29-FBED-40C0-B198-B48BA2C20F29}"/>
                </a:ext>
              </a:extLst>
            </p:cNvPr>
            <p:cNvCxnSpPr>
              <a:cxnSpLocks/>
            </p:cNvCxnSpPr>
            <p:nvPr/>
          </p:nvCxnSpPr>
          <p:spPr>
            <a:xfrm>
              <a:off x="6574434" y="4225886"/>
              <a:ext cx="203200" cy="0"/>
            </a:xfrm>
            <a:prstGeom prst="line">
              <a:avLst/>
            </a:prstGeom>
            <a:ln w="12700" cap="sq">
              <a:solidFill>
                <a:schemeClr val="accent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>
              <a:extLst>
                <a:ext uri="{FF2B5EF4-FFF2-40B4-BE49-F238E27FC236}">
                  <a16:creationId xmlns:a16="http://schemas.microsoft.com/office/drawing/2014/main" id="{51871808-FBA7-4E8B-B0A3-17F5104CAA84}"/>
                </a:ext>
              </a:extLst>
            </p:cNvPr>
            <p:cNvCxnSpPr>
              <a:cxnSpLocks/>
            </p:cNvCxnSpPr>
            <p:nvPr/>
          </p:nvCxnSpPr>
          <p:spPr>
            <a:xfrm>
              <a:off x="6777634" y="4444327"/>
              <a:ext cx="203200" cy="0"/>
            </a:xfrm>
            <a:prstGeom prst="line">
              <a:avLst/>
            </a:prstGeom>
            <a:ln w="12700" cap="sq">
              <a:solidFill>
                <a:schemeClr val="accent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>
              <a:extLst>
                <a:ext uri="{FF2B5EF4-FFF2-40B4-BE49-F238E27FC236}">
                  <a16:creationId xmlns:a16="http://schemas.microsoft.com/office/drawing/2014/main" id="{702B647E-4C82-4CE7-AC34-13DC4B406A3E}"/>
                </a:ext>
              </a:extLst>
            </p:cNvPr>
            <p:cNvCxnSpPr>
              <a:cxnSpLocks/>
            </p:cNvCxnSpPr>
            <p:nvPr/>
          </p:nvCxnSpPr>
          <p:spPr>
            <a:xfrm>
              <a:off x="6777634" y="4007447"/>
              <a:ext cx="203200" cy="0"/>
            </a:xfrm>
            <a:prstGeom prst="line">
              <a:avLst/>
            </a:prstGeom>
            <a:ln w="12700" cap="sq">
              <a:solidFill>
                <a:schemeClr val="accent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>
              <a:extLst>
                <a:ext uri="{FF2B5EF4-FFF2-40B4-BE49-F238E27FC236}">
                  <a16:creationId xmlns:a16="http://schemas.microsoft.com/office/drawing/2014/main" id="{E103B00A-C752-4812-88EB-DE2C7FD46967}"/>
                </a:ext>
              </a:extLst>
            </p:cNvPr>
            <p:cNvCxnSpPr>
              <a:cxnSpLocks/>
            </p:cNvCxnSpPr>
            <p:nvPr/>
          </p:nvCxnSpPr>
          <p:spPr>
            <a:xfrm>
              <a:off x="6777634" y="4007447"/>
              <a:ext cx="0" cy="436880"/>
            </a:xfrm>
            <a:prstGeom prst="line">
              <a:avLst/>
            </a:prstGeom>
            <a:ln w="12700" cap="sq">
              <a:solidFill>
                <a:schemeClr val="accent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文本框 98">
            <a:extLst>
              <a:ext uri="{FF2B5EF4-FFF2-40B4-BE49-F238E27FC236}">
                <a16:creationId xmlns:a16="http://schemas.microsoft.com/office/drawing/2014/main" id="{7E2850AA-EE94-4CBA-B21F-8CA9DEF71B2C}"/>
              </a:ext>
            </a:extLst>
          </p:cNvPr>
          <p:cNvSpPr txBox="1"/>
          <p:nvPr/>
        </p:nvSpPr>
        <p:spPr>
          <a:xfrm>
            <a:off x="3704085" y="1694055"/>
            <a:ext cx="2492990" cy="419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适应管理专业化的需要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FC51CE67-B6DF-470B-B864-FBC9BCBE7D21}"/>
              </a:ext>
            </a:extLst>
          </p:cNvPr>
          <p:cNvSpPr txBox="1"/>
          <p:nvPr/>
        </p:nvSpPr>
        <p:spPr>
          <a:xfrm>
            <a:off x="3704085" y="2114072"/>
            <a:ext cx="3877985" cy="419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保护民族经济利益方式的根本性转移</a:t>
            </a: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01191DE1-D8D4-49D9-B54D-36BAE491E98A}"/>
              </a:ext>
            </a:extLst>
          </p:cNvPr>
          <p:cNvSpPr txBox="1"/>
          <p:nvPr/>
        </p:nvSpPr>
        <p:spPr>
          <a:xfrm>
            <a:off x="3704085" y="3332283"/>
            <a:ext cx="4587108" cy="419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基层一线行政执法队伍已经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是</a:t>
            </a: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最难以管理</a:t>
            </a: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81989331-84C7-4D4F-AFF4-483FCACBD9E6}"/>
              </a:ext>
            </a:extLst>
          </p:cNvPr>
          <p:cNvSpPr txBox="1"/>
          <p:nvPr/>
        </p:nvSpPr>
        <p:spPr>
          <a:xfrm>
            <a:off x="3704085" y="3659416"/>
            <a:ext cx="3664307" cy="419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是推动政府职能转变的需要</a:t>
            </a: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3562C4E4-6C4D-40C9-BE81-6CA6243D4092}"/>
              </a:ext>
            </a:extLst>
          </p:cNvPr>
          <p:cNvSpPr txBox="1"/>
          <p:nvPr/>
        </p:nvSpPr>
        <p:spPr>
          <a:xfrm>
            <a:off x="3704085" y="3986549"/>
            <a:ext cx="5977759" cy="419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有利于落实决策、执行、监督相协调，完善行政执法 </a:t>
            </a: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D715557E-32AB-4997-996D-D475DF73E29B}"/>
              </a:ext>
            </a:extLst>
          </p:cNvPr>
          <p:cNvSpPr txBox="1"/>
          <p:nvPr/>
        </p:nvSpPr>
        <p:spPr>
          <a:xfrm>
            <a:off x="3704085" y="5209820"/>
            <a:ext cx="4801314" cy="419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从事规划、组织、指挥、协调等内部管理工作</a:t>
            </a: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DFBB1D2D-A991-417B-AEA1-0B50E7879387}"/>
              </a:ext>
            </a:extLst>
          </p:cNvPr>
          <p:cNvSpPr txBox="1"/>
          <p:nvPr/>
        </p:nvSpPr>
        <p:spPr>
          <a:xfrm>
            <a:off x="3704085" y="5628845"/>
            <a:ext cx="4108817" cy="419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为政府工作指明方向，发挥着核心作用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0ADDB38-EF86-4472-9639-D301E3C361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设立的必要性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BDA741-D0F5-450D-8D74-10AEC79AA3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Necessity Of Establishment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文本占位符 25">
            <a:extLst>
              <a:ext uri="{FF2B5EF4-FFF2-40B4-BE49-F238E27FC236}">
                <a16:creationId xmlns:a16="http://schemas.microsoft.com/office/drawing/2014/main" id="{58166935-EAB2-40B0-B5AA-1213EC42C27D}"/>
              </a:ext>
            </a:extLst>
          </p:cNvPr>
          <p:cNvSpPr txBox="1">
            <a:spLocks/>
          </p:cNvSpPr>
          <p:nvPr/>
        </p:nvSpPr>
        <p:spPr>
          <a:xfrm rot="5400000">
            <a:off x="7555195" y="2276294"/>
            <a:ext cx="7437120" cy="28845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zh-CN" sz="16600" b="1" dirty="0"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NECES</a:t>
            </a:r>
            <a:endParaRPr lang="zh-CN" altLang="en-US" sz="16600" b="1" dirty="0">
              <a:solidFill>
                <a:schemeClr val="tx1">
                  <a:lumMod val="75000"/>
                  <a:lumOff val="25000"/>
                  <a:alpha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72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图片 148">
            <a:hlinkClick r:id="rId3"/>
            <a:extLst>
              <a:ext uri="{FF2B5EF4-FFF2-40B4-BE49-F238E27FC236}">
                <a16:creationId xmlns:a16="http://schemas.microsoft.com/office/drawing/2014/main" id="{01FCFCFD-5F44-45FA-A9C0-CD8E5BC15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619" y="933483"/>
            <a:ext cx="1828800" cy="243840"/>
          </a:xfrm>
          <a:prstGeom prst="rect">
            <a:avLst/>
          </a:prstGeom>
        </p:spPr>
      </p:pic>
      <p:sp>
        <p:nvSpPr>
          <p:cNvPr id="150" name="文本框 149">
            <a:extLst>
              <a:ext uri="{FF2B5EF4-FFF2-40B4-BE49-F238E27FC236}">
                <a16:creationId xmlns:a16="http://schemas.microsoft.com/office/drawing/2014/main" id="{A259BB44-F42B-4BEC-9CD0-39E59D3DAE7C}"/>
              </a:ext>
            </a:extLst>
          </p:cNvPr>
          <p:cNvSpPr txBox="1"/>
          <p:nvPr/>
        </p:nvSpPr>
        <p:spPr>
          <a:xfrm>
            <a:off x="844365" y="1966433"/>
            <a:ext cx="6861359" cy="1678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96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2700000" scaled="1"/>
                </a:gradFill>
                <a:effectLst>
                  <a:outerShdw blurRad="50800" dist="50800" dir="5400000" algn="ctr" rotWithShape="0">
                    <a:schemeClr val="bg1">
                      <a:lumMod val="50000"/>
                      <a:alpha val="32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END</a:t>
            </a:r>
            <a:endParaRPr lang="zh-CN" altLang="en-US" sz="9600" b="1" dirty="0">
              <a:gradFill>
                <a:gsLst>
                  <a:gs pos="0">
                    <a:schemeClr val="accent1"/>
                  </a:gs>
                  <a:gs pos="100000">
                    <a:schemeClr val="accent3">
                      <a:lumMod val="50000"/>
                    </a:schemeClr>
                  </a:gs>
                </a:gsLst>
                <a:lin ang="2700000" scaled="1"/>
              </a:gradFill>
              <a:effectLst>
                <a:outerShdw blurRad="50800" dist="50800" dir="5400000" algn="ctr" rotWithShape="0">
                  <a:schemeClr val="bg1">
                    <a:lumMod val="50000"/>
                    <a:alpha val="32000"/>
                  </a:scheme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BABAA594-38DB-4965-9408-71DEA61E4725}"/>
              </a:ext>
            </a:extLst>
          </p:cNvPr>
          <p:cNvSpPr txBox="1"/>
          <p:nvPr/>
        </p:nvSpPr>
        <p:spPr>
          <a:xfrm>
            <a:off x="911612" y="4603320"/>
            <a:ext cx="2228080" cy="32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汇报人：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OfficePLUS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2F08E3B6-E0DA-4B78-B0D6-42B96DEF52A8}"/>
              </a:ext>
            </a:extLst>
          </p:cNvPr>
          <p:cNvSpPr txBox="1"/>
          <p:nvPr/>
        </p:nvSpPr>
        <p:spPr>
          <a:xfrm>
            <a:off x="844365" y="3662399"/>
            <a:ext cx="6718934" cy="382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THANKS FOR YOUR PATIENT LISTENING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4BBCE2D-B17D-456E-82A5-436DA2D94FD0}"/>
              </a:ext>
            </a:extLst>
          </p:cNvPr>
          <p:cNvSpPr txBox="1"/>
          <p:nvPr/>
        </p:nvSpPr>
        <p:spPr>
          <a:xfrm>
            <a:off x="849716" y="1315762"/>
            <a:ext cx="4413433" cy="897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公共部门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人力资源管理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8CA89F6-75ED-4A44-BA07-DAEF10772F3C}"/>
              </a:ext>
            </a:extLst>
          </p:cNvPr>
          <p:cNvSpPr txBox="1"/>
          <p:nvPr/>
        </p:nvSpPr>
        <p:spPr>
          <a:xfrm rot="1089382">
            <a:off x="2808247" y="1869279"/>
            <a:ext cx="169918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316520"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libaba Sans Medium" panose="020B0603020203040204" pitchFamily="34" charset="0"/>
                <a:sym typeface="Arial" panose="020B0604020202020204" pitchFamily="34" charset="0"/>
              </a:rPr>
              <a:t>/ 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libaba Sans Medium" panose="020B060302020304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107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 err="1"/>
              <a:t>Arail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" altLang="zh-CN" dirty="0" err="1"/>
              <a:t>freepik.com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立羽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图表 45">
            <a:extLst>
              <a:ext uri="{FF2B5EF4-FFF2-40B4-BE49-F238E27FC236}">
                <a16:creationId xmlns:a16="http://schemas.microsoft.com/office/drawing/2014/main" id="{D75E3FE1-38BE-4020-9AF2-3E6B8EA705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0856677"/>
              </p:ext>
            </p:extLst>
          </p:nvPr>
        </p:nvGraphicFramePr>
        <p:xfrm>
          <a:off x="6579361" y="2497070"/>
          <a:ext cx="4918880" cy="371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698D61CF-78FC-4D47-85C8-629EE75E884F}"/>
              </a:ext>
            </a:extLst>
          </p:cNvPr>
          <p:cNvSpPr txBox="1"/>
          <p:nvPr/>
        </p:nvSpPr>
        <p:spPr>
          <a:xfrm>
            <a:off x="625160" y="1838093"/>
            <a:ext cx="447269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2020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届大学毕业生工作与专业相关度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1A82BD0-29F2-41AF-A638-3A0EBBFD7471}"/>
              </a:ext>
            </a:extLst>
          </p:cNvPr>
          <p:cNvCxnSpPr/>
          <p:nvPr/>
        </p:nvCxnSpPr>
        <p:spPr>
          <a:xfrm>
            <a:off x="726760" y="2299758"/>
            <a:ext cx="5334001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56016334-2791-4B4C-983A-7E40215E61B0}"/>
              </a:ext>
            </a:extLst>
          </p:cNvPr>
          <p:cNvSpPr txBox="1"/>
          <p:nvPr/>
        </p:nvSpPr>
        <p:spPr>
          <a:xfrm>
            <a:off x="6636147" y="1838093"/>
            <a:ext cx="439735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2020</a:t>
            </a:r>
            <a:r>
              <a:rPr lang="zh-CN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届中国校园招聘本科人才需求量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E6B7D0EF-D9E0-466C-9935-495A28EFD097}"/>
              </a:ext>
            </a:extLst>
          </p:cNvPr>
          <p:cNvCxnSpPr>
            <a:cxnSpLocks/>
          </p:cNvCxnSpPr>
          <p:nvPr/>
        </p:nvCxnSpPr>
        <p:spPr>
          <a:xfrm>
            <a:off x="6732446" y="2299758"/>
            <a:ext cx="459228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8E5BB5FE-C053-4EC3-9E3F-77FB03B6129F}"/>
              </a:ext>
            </a:extLst>
          </p:cNvPr>
          <p:cNvSpPr txBox="1"/>
          <p:nvPr/>
        </p:nvSpPr>
        <p:spPr>
          <a:xfrm>
            <a:off x="6806697" y="2748657"/>
            <a:ext cx="77777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10.2%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1355BFB-F65F-467F-8959-E448D7D361DD}"/>
              </a:ext>
            </a:extLst>
          </p:cNvPr>
          <p:cNvSpPr txBox="1"/>
          <p:nvPr/>
        </p:nvSpPr>
        <p:spPr>
          <a:xfrm>
            <a:off x="7759016" y="2944824"/>
            <a:ext cx="77777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9.43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E288421-2B07-47A3-A1D1-8B522BF09361}"/>
              </a:ext>
            </a:extLst>
          </p:cNvPr>
          <p:cNvSpPr txBox="1"/>
          <p:nvPr/>
        </p:nvSpPr>
        <p:spPr>
          <a:xfrm>
            <a:off x="8649912" y="3965937"/>
            <a:ext cx="77777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5.37%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5D5999C-2D63-4265-931E-00A6ED9F75BF}"/>
              </a:ext>
            </a:extLst>
          </p:cNvPr>
          <p:cNvSpPr txBox="1"/>
          <p:nvPr/>
        </p:nvSpPr>
        <p:spPr>
          <a:xfrm>
            <a:off x="9590199" y="4190901"/>
            <a:ext cx="77777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4.48%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C3C72BF-4876-4189-ADD6-4F06E51DD5F8}"/>
              </a:ext>
            </a:extLst>
          </p:cNvPr>
          <p:cNvSpPr txBox="1"/>
          <p:nvPr/>
        </p:nvSpPr>
        <p:spPr>
          <a:xfrm>
            <a:off x="10530486" y="4354082"/>
            <a:ext cx="77777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3.83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F1C4928F-25C0-4767-A6F3-02D0D269B7E0}"/>
              </a:ext>
            </a:extLst>
          </p:cNvPr>
          <p:cNvSpPr/>
          <p:nvPr/>
        </p:nvSpPr>
        <p:spPr>
          <a:xfrm>
            <a:off x="1192555" y="5633287"/>
            <a:ext cx="1187368" cy="466119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D88A8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CB03D49-4CC3-44EA-9FEE-9C4CBB5390AC}"/>
              </a:ext>
            </a:extLst>
          </p:cNvPr>
          <p:cNvSpPr txBox="1"/>
          <p:nvPr/>
        </p:nvSpPr>
        <p:spPr>
          <a:xfrm>
            <a:off x="1459038" y="5681680"/>
            <a:ext cx="654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Roboto"/>
                <a:ea typeface="思源黑体 CN Regular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医学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6ED67488-34DA-46E9-8B65-FE91E784B907}"/>
              </a:ext>
            </a:extLst>
          </p:cNvPr>
          <p:cNvSpPr/>
          <p:nvPr/>
        </p:nvSpPr>
        <p:spPr>
          <a:xfrm>
            <a:off x="2724992" y="5633287"/>
            <a:ext cx="1187368" cy="466119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D88A8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7C04D16-1E79-4EDC-B1E0-B4895DCE922A}"/>
              </a:ext>
            </a:extLst>
          </p:cNvPr>
          <p:cNvSpPr txBox="1"/>
          <p:nvPr/>
        </p:nvSpPr>
        <p:spPr>
          <a:xfrm>
            <a:off x="2880992" y="5681680"/>
            <a:ext cx="875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Roboto"/>
                <a:ea typeface="思源黑体 CN Regular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教育学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8D72BF9B-BB57-4289-8B39-9C0EB32C0841}"/>
              </a:ext>
            </a:extLst>
          </p:cNvPr>
          <p:cNvSpPr/>
          <p:nvPr/>
        </p:nvSpPr>
        <p:spPr>
          <a:xfrm>
            <a:off x="4257429" y="5633287"/>
            <a:ext cx="1375709" cy="466119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D88A8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3E34E8D-7226-435A-9444-85F2133F4A18}"/>
              </a:ext>
            </a:extLst>
          </p:cNvPr>
          <p:cNvSpPr txBox="1"/>
          <p:nvPr/>
        </p:nvSpPr>
        <p:spPr>
          <a:xfrm>
            <a:off x="4377079" y="5681680"/>
            <a:ext cx="1136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Roboto"/>
                <a:ea typeface="思源黑体 CN Regular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土木工程</a:t>
            </a: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0E5A4933-9735-4CBF-BC55-F8E3CA20EA6D}"/>
              </a:ext>
            </a:extLst>
          </p:cNvPr>
          <p:cNvSpPr/>
          <p:nvPr/>
        </p:nvSpPr>
        <p:spPr>
          <a:xfrm>
            <a:off x="823822" y="2875262"/>
            <a:ext cx="2230118" cy="2230119"/>
          </a:xfrm>
          <a:prstGeom prst="ellipse">
            <a:avLst/>
          </a:prstGeom>
          <a:ln w="254000" cap="rnd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弧形 33">
            <a:extLst>
              <a:ext uri="{FF2B5EF4-FFF2-40B4-BE49-F238E27FC236}">
                <a16:creationId xmlns:a16="http://schemas.microsoft.com/office/drawing/2014/main" id="{6D9CCAAB-3E65-478A-B275-3D016FC65607}"/>
              </a:ext>
            </a:extLst>
          </p:cNvPr>
          <p:cNvSpPr/>
          <p:nvPr/>
        </p:nvSpPr>
        <p:spPr>
          <a:xfrm>
            <a:off x="826135" y="2875262"/>
            <a:ext cx="2230118" cy="2230119"/>
          </a:xfrm>
          <a:prstGeom prst="arc">
            <a:avLst>
              <a:gd name="adj1" fmla="val 16200000"/>
              <a:gd name="adj2" fmla="val 11234860"/>
            </a:avLst>
          </a:prstGeom>
          <a:ln w="254000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0843D89-BA01-49AF-B432-421BC4372130}"/>
              </a:ext>
            </a:extLst>
          </p:cNvPr>
          <p:cNvSpPr txBox="1"/>
          <p:nvPr/>
        </p:nvSpPr>
        <p:spPr>
          <a:xfrm>
            <a:off x="1497153" y="4171562"/>
            <a:ext cx="888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本科生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C930026-FB91-444B-8EAE-6BDA28551918}"/>
              </a:ext>
            </a:extLst>
          </p:cNvPr>
          <p:cNvSpPr txBox="1"/>
          <p:nvPr/>
        </p:nvSpPr>
        <p:spPr>
          <a:xfrm>
            <a:off x="1226969" y="3439748"/>
            <a:ext cx="14284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71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0DAFD3FA-DC45-418C-B810-2522F5BBEA98}"/>
              </a:ext>
            </a:extLst>
          </p:cNvPr>
          <p:cNvSpPr/>
          <p:nvPr/>
        </p:nvSpPr>
        <p:spPr>
          <a:xfrm>
            <a:off x="3707536" y="2875262"/>
            <a:ext cx="2230118" cy="2230119"/>
          </a:xfrm>
          <a:prstGeom prst="ellipse">
            <a:avLst/>
          </a:prstGeom>
          <a:ln w="254000" cap="rnd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弧形 36">
            <a:extLst>
              <a:ext uri="{FF2B5EF4-FFF2-40B4-BE49-F238E27FC236}">
                <a16:creationId xmlns:a16="http://schemas.microsoft.com/office/drawing/2014/main" id="{BF304ED9-A884-479A-959E-BF75B78BECFA}"/>
              </a:ext>
            </a:extLst>
          </p:cNvPr>
          <p:cNvSpPr/>
          <p:nvPr/>
        </p:nvSpPr>
        <p:spPr>
          <a:xfrm>
            <a:off x="3709849" y="2875262"/>
            <a:ext cx="2230118" cy="2230119"/>
          </a:xfrm>
          <a:prstGeom prst="arc">
            <a:avLst>
              <a:gd name="adj1" fmla="val 16200000"/>
              <a:gd name="adj2" fmla="val 8682815"/>
            </a:avLst>
          </a:prstGeom>
          <a:ln w="254000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2AACA11-072B-4974-86D9-F94F848EC36E}"/>
              </a:ext>
            </a:extLst>
          </p:cNvPr>
          <p:cNvSpPr txBox="1"/>
          <p:nvPr/>
        </p:nvSpPr>
        <p:spPr>
          <a:xfrm>
            <a:off x="4146323" y="4171562"/>
            <a:ext cx="1357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高职高专生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C0F06A4-2A0D-45A9-807B-E8738EAB5889}"/>
              </a:ext>
            </a:extLst>
          </p:cNvPr>
          <p:cNvSpPr txBox="1"/>
          <p:nvPr/>
        </p:nvSpPr>
        <p:spPr>
          <a:xfrm>
            <a:off x="4110683" y="3439748"/>
            <a:ext cx="14284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62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文本占位符 43">
            <a:extLst>
              <a:ext uri="{FF2B5EF4-FFF2-40B4-BE49-F238E27FC236}">
                <a16:creationId xmlns:a16="http://schemas.microsoft.com/office/drawing/2014/main" id="{7E51A480-4C6E-4697-A5FE-CFF34E5395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49275"/>
            <a:ext cx="2029667" cy="487363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背景导入</a:t>
            </a:r>
          </a:p>
        </p:txBody>
      </p:sp>
      <p:sp>
        <p:nvSpPr>
          <p:cNvPr id="45" name="文本占位符 44">
            <a:extLst>
              <a:ext uri="{FF2B5EF4-FFF2-40B4-BE49-F238E27FC236}">
                <a16:creationId xmlns:a16="http://schemas.microsoft.com/office/drawing/2014/main" id="{03259F61-C93E-41C8-A3C7-D59CAFEA6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14393"/>
            <a:ext cx="3217035" cy="327527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Background Of Job Analysis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25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矩形 73">
            <a:extLst>
              <a:ext uri="{FF2B5EF4-FFF2-40B4-BE49-F238E27FC236}">
                <a16:creationId xmlns:a16="http://schemas.microsoft.com/office/drawing/2014/main" id="{5FC4ECBB-51CC-40F3-BAF0-63A622CA0426}"/>
              </a:ext>
            </a:extLst>
          </p:cNvPr>
          <p:cNvSpPr/>
          <p:nvPr/>
        </p:nvSpPr>
        <p:spPr>
          <a:xfrm>
            <a:off x="705362" y="1841334"/>
            <a:ext cx="2875166" cy="44704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>
                  <a:lumMod val="50000"/>
                </a:schemeClr>
              </a:gs>
            </a:gsLst>
            <a:lin ang="3600000" scaled="0"/>
          </a:gradFill>
          <a:ln w="12700" cap="flat" cmpd="sng" algn="ctr">
            <a:noFill/>
            <a:prstDash val="solid"/>
            <a:miter lim="800000"/>
          </a:ln>
          <a:effectLst>
            <a:outerShdw blurRad="368300" dist="38100" dir="2700000" algn="tl" rotWithShape="0">
              <a:schemeClr val="accent3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34BB8BC-C382-4482-AE4C-F6D63EB87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4850" y="558800"/>
            <a:ext cx="3171825" cy="487363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基本概念与术语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1FDFB5-BF94-46F3-A27A-53F1494C23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4850" y="1071543"/>
            <a:ext cx="3714115" cy="327527"/>
          </a:xfrm>
        </p:spPr>
        <p:txBody>
          <a:bodyPr/>
          <a:lstStyle/>
          <a:p>
            <a:pPr algn="dist">
              <a:lnSpc>
                <a:spcPct val="125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Basic Conceptions &amp; Terminology</a:t>
            </a:r>
          </a:p>
          <a:p>
            <a:pPr algn="dist">
              <a:lnSpc>
                <a:spcPct val="125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BAF2CDBF-FC0D-400B-BE9A-BD5660BC4D09}"/>
              </a:ext>
            </a:extLst>
          </p:cNvPr>
          <p:cNvSpPr/>
          <p:nvPr/>
        </p:nvSpPr>
        <p:spPr>
          <a:xfrm>
            <a:off x="3686175" y="1850571"/>
            <a:ext cx="7810500" cy="4470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368300" dist="38100" dir="2700000" algn="tl" rotWithShape="0">
              <a:schemeClr val="accent3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5074290A-8CA8-42E3-BC55-387DBCCA796B}"/>
              </a:ext>
            </a:extLst>
          </p:cNvPr>
          <p:cNvSpPr/>
          <p:nvPr/>
        </p:nvSpPr>
        <p:spPr>
          <a:xfrm>
            <a:off x="4052334" y="2087809"/>
            <a:ext cx="1210588" cy="4421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工作要素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79CE7C27-A9AE-4CC5-8EA4-23A9A74ADAEA}"/>
              </a:ext>
            </a:extLst>
          </p:cNvPr>
          <p:cNvSpPr/>
          <p:nvPr/>
        </p:nvSpPr>
        <p:spPr>
          <a:xfrm>
            <a:off x="4052334" y="3525673"/>
            <a:ext cx="697627" cy="441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任务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006249B7-3F3B-412D-91EE-8F79679F5823}"/>
              </a:ext>
            </a:extLst>
          </p:cNvPr>
          <p:cNvSpPr/>
          <p:nvPr/>
        </p:nvSpPr>
        <p:spPr>
          <a:xfrm>
            <a:off x="4052334" y="5022632"/>
            <a:ext cx="697627" cy="441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职责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3A3647BD-6D98-486C-B484-3858DEDE2F6B}"/>
              </a:ext>
            </a:extLst>
          </p:cNvPr>
          <p:cNvSpPr/>
          <p:nvPr/>
        </p:nvSpPr>
        <p:spPr>
          <a:xfrm>
            <a:off x="8073269" y="2087809"/>
            <a:ext cx="697627" cy="441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职位</a:t>
            </a: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9CCBB950-66A3-4A1B-9262-8E0EA8ACF74E}"/>
              </a:ext>
            </a:extLst>
          </p:cNvPr>
          <p:cNvSpPr/>
          <p:nvPr/>
        </p:nvSpPr>
        <p:spPr>
          <a:xfrm>
            <a:off x="8073269" y="3525672"/>
            <a:ext cx="697627" cy="441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</a:t>
            </a: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DF3F8D28-2BDE-4FC0-B79E-3D99C2C5936C}"/>
              </a:ext>
            </a:extLst>
          </p:cNvPr>
          <p:cNvSpPr/>
          <p:nvPr/>
        </p:nvSpPr>
        <p:spPr>
          <a:xfrm>
            <a:off x="8073269" y="5022632"/>
            <a:ext cx="697627" cy="441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职务</a:t>
            </a:r>
          </a:p>
        </p:txBody>
      </p: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866C5468-EA9D-45B4-8DBB-01E69A1F11AD}"/>
              </a:ext>
            </a:extLst>
          </p:cNvPr>
          <p:cNvCxnSpPr/>
          <p:nvPr/>
        </p:nvCxnSpPr>
        <p:spPr>
          <a:xfrm>
            <a:off x="3686175" y="3268194"/>
            <a:ext cx="7810500" cy="0"/>
          </a:xfrm>
          <a:prstGeom prst="line">
            <a:avLst/>
          </a:prstGeom>
          <a:ln w="127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52FEB3C8-25A2-4B17-950A-3BDC4F080368}"/>
              </a:ext>
            </a:extLst>
          </p:cNvPr>
          <p:cNvCxnSpPr/>
          <p:nvPr/>
        </p:nvCxnSpPr>
        <p:spPr>
          <a:xfrm>
            <a:off x="3686175" y="4765154"/>
            <a:ext cx="7810500" cy="0"/>
          </a:xfrm>
          <a:prstGeom prst="line">
            <a:avLst/>
          </a:prstGeom>
          <a:ln w="127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C2E5C1E2-64E8-4ABF-88A9-21AB6AEF4423}"/>
              </a:ext>
            </a:extLst>
          </p:cNvPr>
          <p:cNvCxnSpPr>
            <a:cxnSpLocks/>
            <a:stCxn id="75" idx="0"/>
            <a:endCxn id="75" idx="2"/>
          </p:cNvCxnSpPr>
          <p:nvPr/>
        </p:nvCxnSpPr>
        <p:spPr>
          <a:xfrm>
            <a:off x="7591425" y="1850571"/>
            <a:ext cx="0" cy="4470400"/>
          </a:xfrm>
          <a:prstGeom prst="line">
            <a:avLst/>
          </a:prstGeom>
          <a:ln w="127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本框 110">
            <a:extLst>
              <a:ext uri="{FF2B5EF4-FFF2-40B4-BE49-F238E27FC236}">
                <a16:creationId xmlns:a16="http://schemas.microsoft.com/office/drawing/2014/main" id="{13FC5EA8-997C-4E68-8889-5AF98EF196FA}"/>
              </a:ext>
            </a:extLst>
          </p:cNvPr>
          <p:cNvSpPr txBox="1"/>
          <p:nvPr/>
        </p:nvSpPr>
        <p:spPr>
          <a:xfrm>
            <a:off x="4049562" y="2397835"/>
            <a:ext cx="3103068" cy="762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工作中不能再进一步分解的最小动作单位</a:t>
            </a: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C45BC414-5170-4F8C-A8EB-1A605EEDD50D}"/>
              </a:ext>
            </a:extLst>
          </p:cNvPr>
          <p:cNvSpPr txBox="1"/>
          <p:nvPr/>
        </p:nvSpPr>
        <p:spPr>
          <a:xfrm>
            <a:off x="4049562" y="3827174"/>
            <a:ext cx="3103068" cy="7541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工作活动中达到某一工作目的的要素集合</a:t>
            </a: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E7C6F5D2-1871-483D-A338-40CC5C4BB467}"/>
              </a:ext>
            </a:extLst>
          </p:cNvPr>
          <p:cNvSpPr txBox="1"/>
          <p:nvPr/>
        </p:nvSpPr>
        <p:spPr>
          <a:xfrm>
            <a:off x="4049562" y="5360812"/>
            <a:ext cx="3103068" cy="7541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指某人担负的一项或多项相互关联的任务集合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07D1701D-E2F3-4A08-8E9A-77A9E20A5833}"/>
              </a:ext>
            </a:extLst>
          </p:cNvPr>
          <p:cNvSpPr txBox="1"/>
          <p:nvPr/>
        </p:nvSpPr>
        <p:spPr>
          <a:xfrm>
            <a:off x="8073269" y="2397835"/>
            <a:ext cx="3092075" cy="76290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某一时间内某一主体所担负的相互联系的职责集合</a:t>
            </a: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4C33FBD8-E8E8-4B5A-A893-F5E2236F1E0C}"/>
              </a:ext>
            </a:extLst>
          </p:cNvPr>
          <p:cNvSpPr txBox="1"/>
          <p:nvPr/>
        </p:nvSpPr>
        <p:spPr>
          <a:xfrm>
            <a:off x="8073269" y="3827174"/>
            <a:ext cx="2723823" cy="4079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一组主要职责相似的职位</a:t>
            </a: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775C8479-CFD3-4632-8812-5199A12BE1FF}"/>
              </a:ext>
            </a:extLst>
          </p:cNvPr>
          <p:cNvSpPr txBox="1"/>
          <p:nvPr/>
        </p:nvSpPr>
        <p:spPr>
          <a:xfrm>
            <a:off x="8073269" y="5360812"/>
            <a:ext cx="3092077" cy="7541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主要职责在重要性与数量上相当的一组职位的集合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E2F57A37-BB8F-4D39-9096-9487B362B86E}"/>
              </a:ext>
            </a:extLst>
          </p:cNvPr>
          <p:cNvSpPr txBox="1"/>
          <p:nvPr/>
        </p:nvSpPr>
        <p:spPr>
          <a:xfrm>
            <a:off x="995367" y="2656338"/>
            <a:ext cx="2295156" cy="2840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工作分析是指收集、分析和记录工作相关信息的过程， 目的是了解工作的性质、内容和方法， 以及确定从事该项工作需要具备的条件和任职资格</a:t>
            </a:r>
          </a:p>
        </p:txBody>
      </p:sp>
    </p:spTree>
    <p:extLst>
      <p:ext uri="{BB962C8B-B14F-4D97-AF65-F5344CB8AC3E}">
        <p14:creationId xmlns:p14="http://schemas.microsoft.com/office/powerpoint/2010/main" val="1942983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965051D2-F856-47F8-A189-A537DA15F5B6}"/>
              </a:ext>
            </a:extLst>
          </p:cNvPr>
          <p:cNvSpPr/>
          <p:nvPr/>
        </p:nvSpPr>
        <p:spPr>
          <a:xfrm>
            <a:off x="706561" y="2063798"/>
            <a:ext cx="3273952" cy="12324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90500" dir="5400000" sx="98000" sy="98000" algn="t" rotWithShape="0">
              <a:schemeClr val="accent2">
                <a:lumMod val="7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0D64D1BC-46A1-4120-A085-D614F132FAC3}"/>
              </a:ext>
            </a:extLst>
          </p:cNvPr>
          <p:cNvCxnSpPr/>
          <p:nvPr/>
        </p:nvCxnSpPr>
        <p:spPr>
          <a:xfrm>
            <a:off x="709186" y="2063797"/>
            <a:ext cx="0" cy="12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0848FD30-E1A3-41A0-88FA-6E5C8A408067}"/>
              </a:ext>
            </a:extLst>
          </p:cNvPr>
          <p:cNvGrpSpPr/>
          <p:nvPr/>
        </p:nvGrpSpPr>
        <p:grpSpPr>
          <a:xfrm>
            <a:off x="956825" y="2565858"/>
            <a:ext cx="2454592" cy="253867"/>
            <a:chOff x="968061" y="3745746"/>
            <a:chExt cx="2454592" cy="253867"/>
          </a:xfrm>
        </p:grpSpPr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2D631926-B5B3-48D6-B3EA-C515536CDADA}"/>
                </a:ext>
              </a:extLst>
            </p:cNvPr>
            <p:cNvCxnSpPr>
              <a:cxnSpLocks/>
            </p:cNvCxnSpPr>
            <p:nvPr/>
          </p:nvCxnSpPr>
          <p:spPr>
            <a:xfrm>
              <a:off x="968061" y="3753371"/>
              <a:ext cx="403539" cy="0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D5C2A8C8-1C92-410E-9F2B-2541BC52DF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4542" y="3745746"/>
              <a:ext cx="327085" cy="253867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8238A097-A589-40ED-99C1-8AA836EC52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4547" y="3745751"/>
              <a:ext cx="93249" cy="253862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CB61FDC0-BA2E-44D3-B156-9460F0FA5D77}"/>
                </a:ext>
              </a:extLst>
            </p:cNvPr>
            <p:cNvCxnSpPr>
              <a:cxnSpLocks/>
            </p:cNvCxnSpPr>
            <p:nvPr/>
          </p:nvCxnSpPr>
          <p:spPr>
            <a:xfrm>
              <a:off x="1594007" y="3753371"/>
              <a:ext cx="1828646" cy="0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8BCC7B09-C44E-49B2-87A6-5517FB8D8279}"/>
              </a:ext>
            </a:extLst>
          </p:cNvPr>
          <p:cNvSpPr txBox="1"/>
          <p:nvPr/>
        </p:nvSpPr>
        <p:spPr>
          <a:xfrm>
            <a:off x="956825" y="2870894"/>
            <a:ext cx="2462213" cy="216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</a:lstStyle>
          <a:p>
            <a:pPr>
              <a:lnSpc>
                <a:spcPct val="125000"/>
              </a:lnSpc>
            </a:pPr>
            <a:r>
              <a:rPr lang="zh-CN" altLang="zh-CN" sz="1200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主要工作内容、工作权限、工作结果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880C57B9-532E-4236-9B9A-9775090338D8}"/>
              </a:ext>
            </a:extLst>
          </p:cNvPr>
          <p:cNvSpPr/>
          <p:nvPr/>
        </p:nvSpPr>
        <p:spPr>
          <a:xfrm>
            <a:off x="706561" y="3577003"/>
            <a:ext cx="3273952" cy="12324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90500" dir="5400000" sx="98000" sy="98000" algn="t" rotWithShape="0">
              <a:schemeClr val="accent2">
                <a:lumMod val="7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C515D1FE-ACFE-4BC7-AC4B-FE486FB1681F}"/>
              </a:ext>
            </a:extLst>
          </p:cNvPr>
          <p:cNvCxnSpPr/>
          <p:nvPr/>
        </p:nvCxnSpPr>
        <p:spPr>
          <a:xfrm>
            <a:off x="709186" y="3577002"/>
            <a:ext cx="0" cy="12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>
            <a:extLst>
              <a:ext uri="{FF2B5EF4-FFF2-40B4-BE49-F238E27FC236}">
                <a16:creationId xmlns:a16="http://schemas.microsoft.com/office/drawing/2014/main" id="{80948BAB-4AED-445B-9DAF-6892B640DCED}"/>
              </a:ext>
            </a:extLst>
          </p:cNvPr>
          <p:cNvSpPr/>
          <p:nvPr/>
        </p:nvSpPr>
        <p:spPr>
          <a:xfrm>
            <a:off x="5262587" y="2063798"/>
            <a:ext cx="3273952" cy="12324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90500" dir="5400000" sx="98000" sy="98000" algn="t" rotWithShape="0">
              <a:schemeClr val="accent2">
                <a:lumMod val="7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0250335F-CB78-4D51-86E7-1CCF75E85612}"/>
              </a:ext>
            </a:extLst>
          </p:cNvPr>
          <p:cNvCxnSpPr/>
          <p:nvPr/>
        </p:nvCxnSpPr>
        <p:spPr>
          <a:xfrm>
            <a:off x="5265212" y="2063797"/>
            <a:ext cx="0" cy="12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矩形 60">
            <a:extLst>
              <a:ext uri="{FF2B5EF4-FFF2-40B4-BE49-F238E27FC236}">
                <a16:creationId xmlns:a16="http://schemas.microsoft.com/office/drawing/2014/main" id="{EDC73D09-AB0D-48E5-9E1B-56DEC4B832B1}"/>
              </a:ext>
            </a:extLst>
          </p:cNvPr>
          <p:cNvSpPr/>
          <p:nvPr/>
        </p:nvSpPr>
        <p:spPr>
          <a:xfrm>
            <a:off x="695325" y="5076301"/>
            <a:ext cx="3273952" cy="12324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90500" dir="5400000" sx="98000" sy="98000" algn="t" rotWithShape="0">
              <a:schemeClr val="accent2">
                <a:lumMod val="7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F4C772CB-B9CD-4E91-B6A8-411D4A43349D}"/>
              </a:ext>
            </a:extLst>
          </p:cNvPr>
          <p:cNvCxnSpPr/>
          <p:nvPr/>
        </p:nvCxnSpPr>
        <p:spPr>
          <a:xfrm>
            <a:off x="697950" y="5076300"/>
            <a:ext cx="0" cy="12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A5F0559D-7439-4BB9-BE53-C3A130D2D048}"/>
              </a:ext>
            </a:extLst>
          </p:cNvPr>
          <p:cNvSpPr txBox="1"/>
          <p:nvPr/>
        </p:nvSpPr>
        <p:spPr>
          <a:xfrm>
            <a:off x="5492403" y="2870894"/>
            <a:ext cx="2616101" cy="216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accent4"/>
                </a:solidFill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工作所负责的范围和所承担的相应责任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AADB8751-6AC6-4883-A56B-31334596695A}"/>
              </a:ext>
            </a:extLst>
          </p:cNvPr>
          <p:cNvSpPr/>
          <p:nvPr/>
        </p:nvSpPr>
        <p:spPr>
          <a:xfrm>
            <a:off x="5262587" y="3577003"/>
            <a:ext cx="3273952" cy="12324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90500" dir="5400000" sx="98000" sy="98000" algn="t" rotWithShape="0">
              <a:schemeClr val="accent2">
                <a:lumMod val="7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708298F5-4D27-4E56-A2B1-094E61B6FADE}"/>
              </a:ext>
            </a:extLst>
          </p:cNvPr>
          <p:cNvCxnSpPr/>
          <p:nvPr/>
        </p:nvCxnSpPr>
        <p:spPr>
          <a:xfrm>
            <a:off x="5265212" y="3577002"/>
            <a:ext cx="0" cy="12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矩形 74">
            <a:extLst>
              <a:ext uri="{FF2B5EF4-FFF2-40B4-BE49-F238E27FC236}">
                <a16:creationId xmlns:a16="http://schemas.microsoft.com/office/drawing/2014/main" id="{F405AC01-D9B2-4E7B-BF9F-BB8D1BEAF1D6}"/>
              </a:ext>
            </a:extLst>
          </p:cNvPr>
          <p:cNvSpPr/>
          <p:nvPr/>
        </p:nvSpPr>
        <p:spPr>
          <a:xfrm>
            <a:off x="5262587" y="5076300"/>
            <a:ext cx="3273952" cy="12324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90500" dir="5400000" sx="98000" sy="98000" algn="t" rotWithShape="0">
              <a:schemeClr val="accent2">
                <a:lumMod val="7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OPPOSans M" panose="00020600040101010101" pitchFamily="18" charset="-122"/>
              <a:sym typeface="Arial" panose="020B0604020202020204" pitchFamily="34" charset="0"/>
            </a:endParaRPr>
          </a:p>
        </p:txBody>
      </p: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29700F2E-0012-4ED0-A934-E315926CE0C4}"/>
              </a:ext>
            </a:extLst>
          </p:cNvPr>
          <p:cNvCxnSpPr/>
          <p:nvPr/>
        </p:nvCxnSpPr>
        <p:spPr>
          <a:xfrm>
            <a:off x="5265212" y="5076299"/>
            <a:ext cx="0" cy="12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76">
            <a:extLst>
              <a:ext uri="{FF2B5EF4-FFF2-40B4-BE49-F238E27FC236}">
                <a16:creationId xmlns:a16="http://schemas.microsoft.com/office/drawing/2014/main" id="{FEB31738-1F31-48C3-9190-C43CBA8B5682}"/>
              </a:ext>
            </a:extLst>
          </p:cNvPr>
          <p:cNvSpPr txBox="1"/>
          <p:nvPr/>
        </p:nvSpPr>
        <p:spPr>
          <a:xfrm>
            <a:off x="898858" y="5883397"/>
            <a:ext cx="1077218" cy="216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accent4"/>
                </a:solidFill>
              </a:defRPr>
            </a:lvl1pPr>
          </a:lstStyle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工作是为了什么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0FC0C9E3-D7C0-480E-96AC-059CC7E277D4}"/>
              </a:ext>
            </a:extLst>
          </p:cNvPr>
          <p:cNvSpPr txBox="1"/>
          <p:nvPr/>
        </p:nvSpPr>
        <p:spPr>
          <a:xfrm>
            <a:off x="956825" y="4359661"/>
            <a:ext cx="2808461" cy="216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</a:lstStyle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生存范围内的社会物质、 精神条件的总和</a:t>
            </a:r>
            <a:endParaRPr lang="zh-CN" altLang="zh-CN" sz="1200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5E892406-8732-4B52-935F-3B1284DBA7DA}"/>
              </a:ext>
            </a:extLst>
          </p:cNvPr>
          <p:cNvSpPr txBox="1"/>
          <p:nvPr/>
        </p:nvSpPr>
        <p:spPr>
          <a:xfrm>
            <a:off x="5492403" y="4359661"/>
            <a:ext cx="2923877" cy="216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</a:lstStyle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取得的主要成绩，采取的方法措施，和效果</a:t>
            </a:r>
            <a:endParaRPr lang="zh-CN" altLang="zh-CN" sz="1200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05850422-3173-4F99-9F75-E2DD47E4CA29}"/>
              </a:ext>
            </a:extLst>
          </p:cNvPr>
          <p:cNvSpPr txBox="1"/>
          <p:nvPr/>
        </p:nvSpPr>
        <p:spPr>
          <a:xfrm>
            <a:off x="5471955" y="5858958"/>
            <a:ext cx="1538883" cy="216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</a:lstStyle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聘情任用要满足的要求</a:t>
            </a:r>
            <a:endParaRPr lang="zh-CN" altLang="zh-CN" sz="1200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8318213-72C4-4888-A8D3-97D639985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工作描述的内容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C5FAC0-6E46-4210-AFEC-332A38438B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36638"/>
            <a:ext cx="3973065" cy="342033"/>
          </a:xfrm>
        </p:spPr>
        <p:txBody>
          <a:bodyPr/>
          <a:lstStyle/>
          <a:p>
            <a:pPr algn="dist">
              <a:lnSpc>
                <a:spcPct val="125000"/>
              </a:lnSpc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Contents Of Working Description</a:t>
            </a:r>
          </a:p>
          <a:p>
            <a:pPr algn="dist">
              <a:lnSpc>
                <a:spcPct val="125000"/>
              </a:lnSpc>
            </a:pP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724CF9ED-8D1D-41A5-AD15-781F8880128B}"/>
              </a:ext>
            </a:extLst>
          </p:cNvPr>
          <p:cNvGrpSpPr/>
          <p:nvPr/>
        </p:nvGrpSpPr>
        <p:grpSpPr>
          <a:xfrm>
            <a:off x="5492403" y="2565858"/>
            <a:ext cx="2454592" cy="253867"/>
            <a:chOff x="968061" y="3745746"/>
            <a:chExt cx="2454592" cy="253867"/>
          </a:xfrm>
        </p:grpSpPr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FF0797D7-7064-4702-98CD-0D4CF2BEB3FB}"/>
                </a:ext>
              </a:extLst>
            </p:cNvPr>
            <p:cNvCxnSpPr>
              <a:cxnSpLocks/>
            </p:cNvCxnSpPr>
            <p:nvPr/>
          </p:nvCxnSpPr>
          <p:spPr>
            <a:xfrm>
              <a:off x="968061" y="3753371"/>
              <a:ext cx="403539" cy="0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45263D23-5835-4731-B145-2FCF44128F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4542" y="3745746"/>
              <a:ext cx="327085" cy="253867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8EB621D0-9846-4AF0-AA4F-8AEF161A5F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4547" y="3745751"/>
              <a:ext cx="93249" cy="253862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E0612AFD-ADD5-497F-93E3-706E88300C02}"/>
                </a:ext>
              </a:extLst>
            </p:cNvPr>
            <p:cNvCxnSpPr>
              <a:cxnSpLocks/>
            </p:cNvCxnSpPr>
            <p:nvPr/>
          </p:nvCxnSpPr>
          <p:spPr>
            <a:xfrm>
              <a:off x="1594007" y="3753371"/>
              <a:ext cx="1828646" cy="0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72C1555F-A4CC-4DA1-92AC-279D962EB9ED}"/>
              </a:ext>
            </a:extLst>
          </p:cNvPr>
          <p:cNvGrpSpPr/>
          <p:nvPr/>
        </p:nvGrpSpPr>
        <p:grpSpPr>
          <a:xfrm>
            <a:off x="904693" y="5578361"/>
            <a:ext cx="2454592" cy="253867"/>
            <a:chOff x="968061" y="3745746"/>
            <a:chExt cx="2454592" cy="253867"/>
          </a:xfrm>
        </p:grpSpPr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4EB734C8-7AF1-4BFD-B058-454CB28ACC27}"/>
                </a:ext>
              </a:extLst>
            </p:cNvPr>
            <p:cNvCxnSpPr>
              <a:cxnSpLocks/>
            </p:cNvCxnSpPr>
            <p:nvPr/>
          </p:nvCxnSpPr>
          <p:spPr>
            <a:xfrm>
              <a:off x="968061" y="3753371"/>
              <a:ext cx="403539" cy="0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AE2DD6A3-9836-4B8D-BD46-1588D8E86E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4542" y="3745746"/>
              <a:ext cx="327085" cy="253867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F2126459-C4B4-4902-AC0B-E5C7CD15FE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4547" y="3745751"/>
              <a:ext cx="93249" cy="253862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3D2CEB67-A772-49DC-A664-3D7247DE7A25}"/>
                </a:ext>
              </a:extLst>
            </p:cNvPr>
            <p:cNvCxnSpPr>
              <a:cxnSpLocks/>
            </p:cNvCxnSpPr>
            <p:nvPr/>
          </p:nvCxnSpPr>
          <p:spPr>
            <a:xfrm>
              <a:off x="1594007" y="3753371"/>
              <a:ext cx="1828646" cy="0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C16F31C5-ACA9-40E6-8F8D-3FB7EFD7D32D}"/>
              </a:ext>
            </a:extLst>
          </p:cNvPr>
          <p:cNvGrpSpPr/>
          <p:nvPr/>
        </p:nvGrpSpPr>
        <p:grpSpPr>
          <a:xfrm>
            <a:off x="956825" y="4076736"/>
            <a:ext cx="2454592" cy="253867"/>
            <a:chOff x="968061" y="3745746"/>
            <a:chExt cx="2454592" cy="253867"/>
          </a:xfrm>
        </p:grpSpPr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54C5C55E-1916-45C6-A3D4-6B65E6A8C1CB}"/>
                </a:ext>
              </a:extLst>
            </p:cNvPr>
            <p:cNvCxnSpPr>
              <a:cxnSpLocks/>
            </p:cNvCxnSpPr>
            <p:nvPr/>
          </p:nvCxnSpPr>
          <p:spPr>
            <a:xfrm>
              <a:off x="968061" y="3753371"/>
              <a:ext cx="403539" cy="0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D77BE64E-C7A7-44F7-9D9D-C06C870D28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4542" y="3745746"/>
              <a:ext cx="327085" cy="253867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653B9E5F-6646-4684-A9F6-8EC874468F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4547" y="3745751"/>
              <a:ext cx="93249" cy="253862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>
              <a:extLst>
                <a:ext uri="{FF2B5EF4-FFF2-40B4-BE49-F238E27FC236}">
                  <a16:creationId xmlns:a16="http://schemas.microsoft.com/office/drawing/2014/main" id="{B2D31AC9-D7EB-45D4-9C6B-A2B2156527F0}"/>
                </a:ext>
              </a:extLst>
            </p:cNvPr>
            <p:cNvCxnSpPr>
              <a:cxnSpLocks/>
            </p:cNvCxnSpPr>
            <p:nvPr/>
          </p:nvCxnSpPr>
          <p:spPr>
            <a:xfrm>
              <a:off x="1594007" y="3753371"/>
              <a:ext cx="1828646" cy="0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7FE6345F-0629-460F-B0A9-F62C0959BE59}"/>
              </a:ext>
            </a:extLst>
          </p:cNvPr>
          <p:cNvGrpSpPr/>
          <p:nvPr/>
        </p:nvGrpSpPr>
        <p:grpSpPr>
          <a:xfrm>
            <a:off x="5492403" y="4076736"/>
            <a:ext cx="2454592" cy="253867"/>
            <a:chOff x="968061" y="3745746"/>
            <a:chExt cx="2454592" cy="253867"/>
          </a:xfrm>
        </p:grpSpPr>
        <p:cxnSp>
          <p:nvCxnSpPr>
            <p:cNvPr id="123" name="直接连接符 122">
              <a:extLst>
                <a:ext uri="{FF2B5EF4-FFF2-40B4-BE49-F238E27FC236}">
                  <a16:creationId xmlns:a16="http://schemas.microsoft.com/office/drawing/2014/main" id="{8E64F32F-CEFE-456D-B40B-DEC29A338BDD}"/>
                </a:ext>
              </a:extLst>
            </p:cNvPr>
            <p:cNvCxnSpPr>
              <a:cxnSpLocks/>
            </p:cNvCxnSpPr>
            <p:nvPr/>
          </p:nvCxnSpPr>
          <p:spPr>
            <a:xfrm>
              <a:off x="968061" y="3753371"/>
              <a:ext cx="403539" cy="0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>
              <a:extLst>
                <a:ext uri="{FF2B5EF4-FFF2-40B4-BE49-F238E27FC236}">
                  <a16:creationId xmlns:a16="http://schemas.microsoft.com/office/drawing/2014/main" id="{9AA80FA3-AE7C-4B64-9CAC-2AE0E8E7B9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4542" y="3745746"/>
              <a:ext cx="327085" cy="253867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>
              <a:extLst>
                <a:ext uri="{FF2B5EF4-FFF2-40B4-BE49-F238E27FC236}">
                  <a16:creationId xmlns:a16="http://schemas.microsoft.com/office/drawing/2014/main" id="{34F2E478-C5D5-41FD-9598-EDB6361272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4547" y="3745751"/>
              <a:ext cx="93249" cy="253862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>
              <a:extLst>
                <a:ext uri="{FF2B5EF4-FFF2-40B4-BE49-F238E27FC236}">
                  <a16:creationId xmlns:a16="http://schemas.microsoft.com/office/drawing/2014/main" id="{013D11E1-A998-46EA-A8BC-B9F859381C4C}"/>
                </a:ext>
              </a:extLst>
            </p:cNvPr>
            <p:cNvCxnSpPr>
              <a:cxnSpLocks/>
            </p:cNvCxnSpPr>
            <p:nvPr/>
          </p:nvCxnSpPr>
          <p:spPr>
            <a:xfrm>
              <a:off x="1594007" y="3753371"/>
              <a:ext cx="1828646" cy="0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833B25F1-9745-4894-BBB9-170073EFC6F4}"/>
              </a:ext>
            </a:extLst>
          </p:cNvPr>
          <p:cNvGrpSpPr/>
          <p:nvPr/>
        </p:nvGrpSpPr>
        <p:grpSpPr>
          <a:xfrm>
            <a:off x="5471955" y="5576033"/>
            <a:ext cx="2454592" cy="253867"/>
            <a:chOff x="968061" y="3745746"/>
            <a:chExt cx="2454592" cy="253867"/>
          </a:xfrm>
        </p:grpSpPr>
        <p:cxnSp>
          <p:nvCxnSpPr>
            <p:cNvPr id="128" name="直接连接符 127">
              <a:extLst>
                <a:ext uri="{FF2B5EF4-FFF2-40B4-BE49-F238E27FC236}">
                  <a16:creationId xmlns:a16="http://schemas.microsoft.com/office/drawing/2014/main" id="{761FB8DA-53DF-46F5-A9FE-A61C131589A3}"/>
                </a:ext>
              </a:extLst>
            </p:cNvPr>
            <p:cNvCxnSpPr>
              <a:cxnSpLocks/>
            </p:cNvCxnSpPr>
            <p:nvPr/>
          </p:nvCxnSpPr>
          <p:spPr>
            <a:xfrm>
              <a:off x="968061" y="3753371"/>
              <a:ext cx="403539" cy="0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>
              <a:extLst>
                <a:ext uri="{FF2B5EF4-FFF2-40B4-BE49-F238E27FC236}">
                  <a16:creationId xmlns:a16="http://schemas.microsoft.com/office/drawing/2014/main" id="{3AB5746D-A026-4FC3-AC65-9D337D8D0C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4542" y="3745746"/>
              <a:ext cx="327085" cy="253867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>
              <a:extLst>
                <a:ext uri="{FF2B5EF4-FFF2-40B4-BE49-F238E27FC236}">
                  <a16:creationId xmlns:a16="http://schemas.microsoft.com/office/drawing/2014/main" id="{1EE552F6-A321-4373-8A3A-E7671D63F6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4547" y="3745751"/>
              <a:ext cx="93249" cy="253862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>
              <a:extLst>
                <a:ext uri="{FF2B5EF4-FFF2-40B4-BE49-F238E27FC236}">
                  <a16:creationId xmlns:a16="http://schemas.microsoft.com/office/drawing/2014/main" id="{A5DB0D21-E906-4B80-8C5F-8C3686E5FEAA}"/>
                </a:ext>
              </a:extLst>
            </p:cNvPr>
            <p:cNvCxnSpPr>
              <a:cxnSpLocks/>
            </p:cNvCxnSpPr>
            <p:nvPr/>
          </p:nvCxnSpPr>
          <p:spPr>
            <a:xfrm>
              <a:off x="1594007" y="3753371"/>
              <a:ext cx="1828646" cy="0"/>
            </a:xfrm>
            <a:prstGeom prst="line">
              <a:avLst/>
            </a:prstGeom>
            <a:ln w="19050">
              <a:solidFill>
                <a:schemeClr val="accent1"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文本框 59">
            <a:extLst>
              <a:ext uri="{FF2B5EF4-FFF2-40B4-BE49-F238E27FC236}">
                <a16:creationId xmlns:a16="http://schemas.microsoft.com/office/drawing/2014/main" id="{4A4C329B-BD4F-48D7-96F4-D6A2A1B7B047}"/>
              </a:ext>
            </a:extLst>
          </p:cNvPr>
          <p:cNvSpPr txBox="1"/>
          <p:nvPr/>
        </p:nvSpPr>
        <p:spPr>
          <a:xfrm>
            <a:off x="956825" y="2270899"/>
            <a:ext cx="20774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工作条件和物理环境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13D868DB-F09C-42B0-829E-530CB1C0E169}"/>
              </a:ext>
            </a:extLst>
          </p:cNvPr>
          <p:cNvSpPr txBox="1"/>
          <p:nvPr/>
        </p:nvSpPr>
        <p:spPr>
          <a:xfrm>
            <a:off x="952515" y="3795396"/>
            <a:ext cx="10235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社会环境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59F34981-32CF-4417-99FB-185D1E895ED1}"/>
              </a:ext>
            </a:extLst>
          </p:cNvPr>
          <p:cNvSpPr txBox="1"/>
          <p:nvPr/>
        </p:nvSpPr>
        <p:spPr>
          <a:xfrm>
            <a:off x="932195" y="5302253"/>
            <a:ext cx="10235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工作目的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10EFFA94-D274-4083-AB8E-6C084D3D8414}"/>
              </a:ext>
            </a:extLst>
          </p:cNvPr>
          <p:cNvSpPr txBox="1"/>
          <p:nvPr/>
        </p:nvSpPr>
        <p:spPr>
          <a:xfrm>
            <a:off x="5471955" y="2270899"/>
            <a:ext cx="9898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工作职责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D80F9A0F-04C1-48D3-A2BB-9C24C2C2DA37}"/>
              </a:ext>
            </a:extLst>
          </p:cNvPr>
          <p:cNvSpPr txBox="1"/>
          <p:nvPr/>
        </p:nvSpPr>
        <p:spPr>
          <a:xfrm>
            <a:off x="5471955" y="3801881"/>
            <a:ext cx="9898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工作概况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829CB063-1F2F-4DE4-9B89-C91F1A860C7C}"/>
              </a:ext>
            </a:extLst>
          </p:cNvPr>
          <p:cNvSpPr txBox="1"/>
          <p:nvPr/>
        </p:nvSpPr>
        <p:spPr>
          <a:xfrm>
            <a:off x="5471955" y="5307509"/>
            <a:ext cx="9898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聘用条件</a:t>
            </a:r>
          </a:p>
        </p:txBody>
      </p:sp>
    </p:spTree>
    <p:extLst>
      <p:ext uri="{BB962C8B-B14F-4D97-AF65-F5344CB8AC3E}">
        <p14:creationId xmlns:p14="http://schemas.microsoft.com/office/powerpoint/2010/main" val="2900973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391EFA82-FB53-4DE2-92A7-FFA1E243B7D4}"/>
              </a:ext>
            </a:extLst>
          </p:cNvPr>
          <p:cNvSpPr/>
          <p:nvPr/>
        </p:nvSpPr>
        <p:spPr>
          <a:xfrm>
            <a:off x="2033111" y="3458497"/>
            <a:ext cx="1210590" cy="29185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/>
              </a:gs>
              <a:gs pos="26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54000" dist="101600" dir="5400000" sx="90000" sy="90000" algn="t" rotWithShape="0">
              <a:schemeClr val="accent3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C01866-F2F9-431E-9DE5-D9DE5762C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55327"/>
            <a:ext cx="5040457" cy="487363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营销部经理工作描述示例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348412B-E63A-40BE-AA20-AAF0E3D24E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3121" y="1080357"/>
            <a:ext cx="4625327" cy="215638"/>
          </a:xfrm>
        </p:spPr>
        <p:txBody>
          <a:bodyPr/>
          <a:lstStyle/>
          <a:p>
            <a:pPr algn="dist">
              <a:lnSpc>
                <a:spcPct val="12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Example Of Marketing Manager Job Description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EFD64D6-D1B5-4DBC-A4A2-F05AF92586E3}"/>
              </a:ext>
            </a:extLst>
          </p:cNvPr>
          <p:cNvSpPr txBox="1"/>
          <p:nvPr/>
        </p:nvSpPr>
        <p:spPr>
          <a:xfrm>
            <a:off x="603520" y="2327005"/>
            <a:ext cx="1107996" cy="407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工作概括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56764B7-E9D0-4F5C-828B-ED80FF651F59}"/>
              </a:ext>
            </a:extLst>
          </p:cNvPr>
          <p:cNvSpPr txBox="1"/>
          <p:nvPr/>
        </p:nvSpPr>
        <p:spPr>
          <a:xfrm>
            <a:off x="603520" y="5632917"/>
            <a:ext cx="1107996" cy="407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工作权限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1CEF4A1-58D4-4E24-A606-5DEB64C8F125}"/>
              </a:ext>
            </a:extLst>
          </p:cNvPr>
          <p:cNvSpPr txBox="1"/>
          <p:nvPr/>
        </p:nvSpPr>
        <p:spPr>
          <a:xfrm>
            <a:off x="603520" y="4323948"/>
            <a:ext cx="1107996" cy="407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工作职责</a:t>
            </a:r>
          </a:p>
        </p:txBody>
      </p:sp>
      <p:cxnSp>
        <p:nvCxnSpPr>
          <p:cNvPr id="902" name="直接连接符 901">
            <a:extLst>
              <a:ext uri="{FF2B5EF4-FFF2-40B4-BE49-F238E27FC236}">
                <a16:creationId xmlns:a16="http://schemas.microsoft.com/office/drawing/2014/main" id="{9D469C58-95CF-4684-8639-3FD2E2EC797B}"/>
              </a:ext>
            </a:extLst>
          </p:cNvPr>
          <p:cNvCxnSpPr>
            <a:cxnSpLocks/>
          </p:cNvCxnSpPr>
          <p:nvPr/>
        </p:nvCxnSpPr>
        <p:spPr>
          <a:xfrm flipH="1">
            <a:off x="713375" y="1675835"/>
            <a:ext cx="90879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FD9E54ED-0602-4E30-B0C8-BBD927618949}"/>
              </a:ext>
            </a:extLst>
          </p:cNvPr>
          <p:cNvCxnSpPr>
            <a:cxnSpLocks/>
          </p:cNvCxnSpPr>
          <p:nvPr/>
        </p:nvCxnSpPr>
        <p:spPr>
          <a:xfrm flipH="1">
            <a:off x="703121" y="3425899"/>
            <a:ext cx="90879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FA953E39-2751-4287-B3B1-F01E37C866A1}"/>
              </a:ext>
            </a:extLst>
          </p:cNvPr>
          <p:cNvCxnSpPr>
            <a:cxnSpLocks/>
          </p:cNvCxnSpPr>
          <p:nvPr/>
        </p:nvCxnSpPr>
        <p:spPr>
          <a:xfrm flipH="1">
            <a:off x="713375" y="4949227"/>
            <a:ext cx="90879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C2649B03-F204-4415-A703-EEF325BD9326}"/>
              </a:ext>
            </a:extLst>
          </p:cNvPr>
          <p:cNvGrpSpPr/>
          <p:nvPr/>
        </p:nvGrpSpPr>
        <p:grpSpPr>
          <a:xfrm>
            <a:off x="720756" y="1881682"/>
            <a:ext cx="457679" cy="457679"/>
            <a:chOff x="1156541" y="1632807"/>
            <a:chExt cx="457679" cy="457679"/>
          </a:xfrm>
          <a:solidFill>
            <a:schemeClr val="tx1"/>
          </a:solidFill>
        </p:grpSpPr>
        <p:sp>
          <p:nvSpPr>
            <p:cNvPr id="897" name="任意多边形: 形状 896">
              <a:extLst>
                <a:ext uri="{FF2B5EF4-FFF2-40B4-BE49-F238E27FC236}">
                  <a16:creationId xmlns:a16="http://schemas.microsoft.com/office/drawing/2014/main" id="{BC47B775-8E1F-44B1-8AAD-C6D9025023D6}"/>
                </a:ext>
              </a:extLst>
            </p:cNvPr>
            <p:cNvSpPr/>
            <p:nvPr/>
          </p:nvSpPr>
          <p:spPr>
            <a:xfrm>
              <a:off x="1259888" y="1691863"/>
              <a:ext cx="59055" cy="73819"/>
            </a:xfrm>
            <a:custGeom>
              <a:avLst/>
              <a:gdLst>
                <a:gd name="connsiteX0" fmla="*/ 0 w 59055"/>
                <a:gd name="connsiteY0" fmla="*/ 44292 h 73819"/>
                <a:gd name="connsiteX1" fmla="*/ 0 w 59055"/>
                <a:gd name="connsiteY1" fmla="*/ 51673 h 73819"/>
                <a:gd name="connsiteX2" fmla="*/ 22146 w 59055"/>
                <a:gd name="connsiteY2" fmla="*/ 73819 h 73819"/>
                <a:gd name="connsiteX3" fmla="*/ 44292 w 59055"/>
                <a:gd name="connsiteY3" fmla="*/ 51673 h 73819"/>
                <a:gd name="connsiteX4" fmla="*/ 44292 w 59055"/>
                <a:gd name="connsiteY4" fmla="*/ 14764 h 73819"/>
                <a:gd name="connsiteX5" fmla="*/ 59055 w 59055"/>
                <a:gd name="connsiteY5" fmla="*/ 14764 h 73819"/>
                <a:gd name="connsiteX6" fmla="*/ 59055 w 59055"/>
                <a:gd name="connsiteY6" fmla="*/ 0 h 73819"/>
                <a:gd name="connsiteX7" fmla="*/ 14764 w 59055"/>
                <a:gd name="connsiteY7" fmla="*/ 0 h 73819"/>
                <a:gd name="connsiteX8" fmla="*/ 14764 w 59055"/>
                <a:gd name="connsiteY8" fmla="*/ 14764 h 73819"/>
                <a:gd name="connsiteX9" fmla="*/ 29528 w 59055"/>
                <a:gd name="connsiteY9" fmla="*/ 14764 h 73819"/>
                <a:gd name="connsiteX10" fmla="*/ 29528 w 59055"/>
                <a:gd name="connsiteY10" fmla="*/ 51673 h 73819"/>
                <a:gd name="connsiteX11" fmla="*/ 22146 w 59055"/>
                <a:gd name="connsiteY11" fmla="*/ 59055 h 73819"/>
                <a:gd name="connsiteX12" fmla="*/ 14764 w 59055"/>
                <a:gd name="connsiteY12" fmla="*/ 51673 h 73819"/>
                <a:gd name="connsiteX13" fmla="*/ 14764 w 59055"/>
                <a:gd name="connsiteY13" fmla="*/ 44292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055" h="73819">
                  <a:moveTo>
                    <a:pt x="0" y="44292"/>
                  </a:moveTo>
                  <a:lnTo>
                    <a:pt x="0" y="51673"/>
                  </a:lnTo>
                  <a:cubicBezTo>
                    <a:pt x="0" y="63883"/>
                    <a:pt x="9936" y="73819"/>
                    <a:pt x="22146" y="73819"/>
                  </a:cubicBezTo>
                  <a:cubicBezTo>
                    <a:pt x="34355" y="73819"/>
                    <a:pt x="44292" y="63883"/>
                    <a:pt x="44292" y="51673"/>
                  </a:cubicBezTo>
                  <a:lnTo>
                    <a:pt x="44292" y="14764"/>
                  </a:lnTo>
                  <a:lnTo>
                    <a:pt x="59055" y="14764"/>
                  </a:lnTo>
                  <a:lnTo>
                    <a:pt x="59055" y="0"/>
                  </a:lnTo>
                  <a:lnTo>
                    <a:pt x="14764" y="0"/>
                  </a:lnTo>
                  <a:lnTo>
                    <a:pt x="14764" y="14764"/>
                  </a:lnTo>
                  <a:lnTo>
                    <a:pt x="29528" y="14764"/>
                  </a:lnTo>
                  <a:lnTo>
                    <a:pt x="29528" y="51673"/>
                  </a:lnTo>
                  <a:cubicBezTo>
                    <a:pt x="29528" y="55741"/>
                    <a:pt x="26221" y="59055"/>
                    <a:pt x="22146" y="59055"/>
                  </a:cubicBezTo>
                  <a:cubicBezTo>
                    <a:pt x="18071" y="59055"/>
                    <a:pt x="14764" y="55741"/>
                    <a:pt x="14764" y="51673"/>
                  </a:cubicBezTo>
                  <a:lnTo>
                    <a:pt x="14764" y="44292"/>
                  </a:ln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98" name="任意多边形: 形状 897">
              <a:extLst>
                <a:ext uri="{FF2B5EF4-FFF2-40B4-BE49-F238E27FC236}">
                  <a16:creationId xmlns:a16="http://schemas.microsoft.com/office/drawing/2014/main" id="{6A3F1920-9D19-41C5-9095-D8D2BE269E0E}"/>
                </a:ext>
              </a:extLst>
            </p:cNvPr>
            <p:cNvSpPr/>
            <p:nvPr/>
          </p:nvSpPr>
          <p:spPr>
            <a:xfrm>
              <a:off x="1333708" y="1691863"/>
              <a:ext cx="44291" cy="73819"/>
            </a:xfrm>
            <a:custGeom>
              <a:avLst/>
              <a:gdLst>
                <a:gd name="connsiteX0" fmla="*/ 22146 w 44291"/>
                <a:gd name="connsiteY0" fmla="*/ 73819 h 73819"/>
                <a:gd name="connsiteX1" fmla="*/ 44292 w 44291"/>
                <a:gd name="connsiteY1" fmla="*/ 51673 h 73819"/>
                <a:gd name="connsiteX2" fmla="*/ 44292 w 44291"/>
                <a:gd name="connsiteY2" fmla="*/ 22146 h 73819"/>
                <a:gd name="connsiteX3" fmla="*/ 22146 w 44291"/>
                <a:gd name="connsiteY3" fmla="*/ 0 h 73819"/>
                <a:gd name="connsiteX4" fmla="*/ 0 w 44291"/>
                <a:gd name="connsiteY4" fmla="*/ 22146 h 73819"/>
                <a:gd name="connsiteX5" fmla="*/ 0 w 44291"/>
                <a:gd name="connsiteY5" fmla="*/ 51673 h 73819"/>
                <a:gd name="connsiteX6" fmla="*/ 22146 w 44291"/>
                <a:gd name="connsiteY6" fmla="*/ 73819 h 73819"/>
                <a:gd name="connsiteX7" fmla="*/ 14764 w 44291"/>
                <a:gd name="connsiteY7" fmla="*/ 22146 h 73819"/>
                <a:gd name="connsiteX8" fmla="*/ 22146 w 44291"/>
                <a:gd name="connsiteY8" fmla="*/ 14764 h 73819"/>
                <a:gd name="connsiteX9" fmla="*/ 29528 w 44291"/>
                <a:gd name="connsiteY9" fmla="*/ 22146 h 73819"/>
                <a:gd name="connsiteX10" fmla="*/ 29528 w 44291"/>
                <a:gd name="connsiteY10" fmla="*/ 51673 h 73819"/>
                <a:gd name="connsiteX11" fmla="*/ 22146 w 44291"/>
                <a:gd name="connsiteY11" fmla="*/ 59055 h 73819"/>
                <a:gd name="connsiteX12" fmla="*/ 14764 w 44291"/>
                <a:gd name="connsiteY12" fmla="*/ 51673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291" h="73819">
                  <a:moveTo>
                    <a:pt x="22146" y="73819"/>
                  </a:moveTo>
                  <a:cubicBezTo>
                    <a:pt x="34355" y="73819"/>
                    <a:pt x="44292" y="63883"/>
                    <a:pt x="44292" y="51673"/>
                  </a:cubicBezTo>
                  <a:lnTo>
                    <a:pt x="44292" y="22146"/>
                  </a:lnTo>
                  <a:cubicBezTo>
                    <a:pt x="44292" y="9936"/>
                    <a:pt x="34355" y="0"/>
                    <a:pt x="22146" y="0"/>
                  </a:cubicBezTo>
                  <a:cubicBezTo>
                    <a:pt x="9936" y="0"/>
                    <a:pt x="0" y="9936"/>
                    <a:pt x="0" y="22146"/>
                  </a:cubicBezTo>
                  <a:lnTo>
                    <a:pt x="0" y="51673"/>
                  </a:lnTo>
                  <a:cubicBezTo>
                    <a:pt x="0" y="63883"/>
                    <a:pt x="9936" y="73819"/>
                    <a:pt x="22146" y="73819"/>
                  </a:cubicBezTo>
                  <a:close/>
                  <a:moveTo>
                    <a:pt x="14764" y="22146"/>
                  </a:moveTo>
                  <a:cubicBezTo>
                    <a:pt x="14764" y="18078"/>
                    <a:pt x="18071" y="14764"/>
                    <a:pt x="22146" y="14764"/>
                  </a:cubicBezTo>
                  <a:cubicBezTo>
                    <a:pt x="26221" y="14764"/>
                    <a:pt x="29528" y="18078"/>
                    <a:pt x="29528" y="22146"/>
                  </a:cubicBezTo>
                  <a:lnTo>
                    <a:pt x="29528" y="51673"/>
                  </a:lnTo>
                  <a:cubicBezTo>
                    <a:pt x="29528" y="55741"/>
                    <a:pt x="26221" y="59055"/>
                    <a:pt x="22146" y="59055"/>
                  </a:cubicBezTo>
                  <a:cubicBezTo>
                    <a:pt x="18071" y="59055"/>
                    <a:pt x="14764" y="55741"/>
                    <a:pt x="14764" y="51673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99" name="任意多边形: 形状 898">
              <a:extLst>
                <a:ext uri="{FF2B5EF4-FFF2-40B4-BE49-F238E27FC236}">
                  <a16:creationId xmlns:a16="http://schemas.microsoft.com/office/drawing/2014/main" id="{376585FF-FE7E-4549-B39B-2FC2394B7556}"/>
                </a:ext>
              </a:extLst>
            </p:cNvPr>
            <p:cNvSpPr/>
            <p:nvPr/>
          </p:nvSpPr>
          <p:spPr>
            <a:xfrm>
              <a:off x="1392763" y="1691863"/>
              <a:ext cx="44291" cy="73819"/>
            </a:xfrm>
            <a:custGeom>
              <a:avLst/>
              <a:gdLst>
                <a:gd name="connsiteX0" fmla="*/ 44292 w 44291"/>
                <a:gd name="connsiteY0" fmla="*/ 51673 h 73819"/>
                <a:gd name="connsiteX1" fmla="*/ 38637 w 44291"/>
                <a:gd name="connsiteY1" fmla="*/ 36910 h 73819"/>
                <a:gd name="connsiteX2" fmla="*/ 44292 w 44291"/>
                <a:gd name="connsiteY2" fmla="*/ 22146 h 73819"/>
                <a:gd name="connsiteX3" fmla="*/ 22146 w 44291"/>
                <a:gd name="connsiteY3" fmla="*/ 0 h 73819"/>
                <a:gd name="connsiteX4" fmla="*/ 0 w 44291"/>
                <a:gd name="connsiteY4" fmla="*/ 0 h 73819"/>
                <a:gd name="connsiteX5" fmla="*/ 0 w 44291"/>
                <a:gd name="connsiteY5" fmla="*/ 73819 h 73819"/>
                <a:gd name="connsiteX6" fmla="*/ 22146 w 44291"/>
                <a:gd name="connsiteY6" fmla="*/ 73819 h 73819"/>
                <a:gd name="connsiteX7" fmla="*/ 44292 w 44291"/>
                <a:gd name="connsiteY7" fmla="*/ 51673 h 73819"/>
                <a:gd name="connsiteX8" fmla="*/ 14764 w 44291"/>
                <a:gd name="connsiteY8" fmla="*/ 14764 h 73819"/>
                <a:gd name="connsiteX9" fmla="*/ 22146 w 44291"/>
                <a:gd name="connsiteY9" fmla="*/ 14764 h 73819"/>
                <a:gd name="connsiteX10" fmla="*/ 29528 w 44291"/>
                <a:gd name="connsiteY10" fmla="*/ 22146 h 73819"/>
                <a:gd name="connsiteX11" fmla="*/ 22146 w 44291"/>
                <a:gd name="connsiteY11" fmla="*/ 29528 h 73819"/>
                <a:gd name="connsiteX12" fmla="*/ 14764 w 44291"/>
                <a:gd name="connsiteY12" fmla="*/ 29528 h 73819"/>
                <a:gd name="connsiteX13" fmla="*/ 14764 w 44291"/>
                <a:gd name="connsiteY13" fmla="*/ 44292 h 73819"/>
                <a:gd name="connsiteX14" fmla="*/ 22146 w 44291"/>
                <a:gd name="connsiteY14" fmla="*/ 44292 h 73819"/>
                <a:gd name="connsiteX15" fmla="*/ 29528 w 44291"/>
                <a:gd name="connsiteY15" fmla="*/ 51673 h 73819"/>
                <a:gd name="connsiteX16" fmla="*/ 22146 w 44291"/>
                <a:gd name="connsiteY16" fmla="*/ 59055 h 73819"/>
                <a:gd name="connsiteX17" fmla="*/ 14764 w 44291"/>
                <a:gd name="connsiteY17" fmla="*/ 59055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291" h="73819">
                  <a:moveTo>
                    <a:pt x="44292" y="51673"/>
                  </a:moveTo>
                  <a:cubicBezTo>
                    <a:pt x="44292" y="46004"/>
                    <a:pt x="42151" y="40829"/>
                    <a:pt x="38637" y="36910"/>
                  </a:cubicBezTo>
                  <a:cubicBezTo>
                    <a:pt x="42151" y="32990"/>
                    <a:pt x="44292" y="27815"/>
                    <a:pt x="44292" y="22146"/>
                  </a:cubicBezTo>
                  <a:cubicBezTo>
                    <a:pt x="44292" y="9936"/>
                    <a:pt x="34355" y="0"/>
                    <a:pt x="22146" y="0"/>
                  </a:cubicBezTo>
                  <a:lnTo>
                    <a:pt x="0" y="0"/>
                  </a:lnTo>
                  <a:lnTo>
                    <a:pt x="0" y="73819"/>
                  </a:lnTo>
                  <a:lnTo>
                    <a:pt x="22146" y="73819"/>
                  </a:lnTo>
                  <a:cubicBezTo>
                    <a:pt x="34355" y="73819"/>
                    <a:pt x="44292" y="63883"/>
                    <a:pt x="44292" y="51673"/>
                  </a:cubicBezTo>
                  <a:close/>
                  <a:moveTo>
                    <a:pt x="14764" y="14764"/>
                  </a:moveTo>
                  <a:lnTo>
                    <a:pt x="22146" y="14764"/>
                  </a:lnTo>
                  <a:cubicBezTo>
                    <a:pt x="26221" y="14764"/>
                    <a:pt x="29528" y="18078"/>
                    <a:pt x="29528" y="22146"/>
                  </a:cubicBezTo>
                  <a:cubicBezTo>
                    <a:pt x="29528" y="26213"/>
                    <a:pt x="26221" y="29528"/>
                    <a:pt x="22146" y="29528"/>
                  </a:cubicBezTo>
                  <a:lnTo>
                    <a:pt x="14764" y="29528"/>
                  </a:lnTo>
                  <a:close/>
                  <a:moveTo>
                    <a:pt x="14764" y="44292"/>
                  </a:moveTo>
                  <a:lnTo>
                    <a:pt x="22146" y="44292"/>
                  </a:lnTo>
                  <a:cubicBezTo>
                    <a:pt x="26221" y="44292"/>
                    <a:pt x="29528" y="47606"/>
                    <a:pt x="29528" y="51673"/>
                  </a:cubicBezTo>
                  <a:cubicBezTo>
                    <a:pt x="29528" y="55741"/>
                    <a:pt x="26221" y="59055"/>
                    <a:pt x="22146" y="59055"/>
                  </a:cubicBezTo>
                  <a:lnTo>
                    <a:pt x="14764" y="59055"/>
                  </a:ln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00" name="任意多边形: 形状 899">
              <a:extLst>
                <a:ext uri="{FF2B5EF4-FFF2-40B4-BE49-F238E27FC236}">
                  <a16:creationId xmlns:a16="http://schemas.microsoft.com/office/drawing/2014/main" id="{6204FB58-758B-4607-B490-FD28F68BDF5C}"/>
                </a:ext>
              </a:extLst>
            </p:cNvPr>
            <p:cNvSpPr/>
            <p:nvPr/>
          </p:nvSpPr>
          <p:spPr>
            <a:xfrm>
              <a:off x="1156541" y="1632807"/>
              <a:ext cx="457679" cy="457679"/>
            </a:xfrm>
            <a:custGeom>
              <a:avLst/>
              <a:gdLst>
                <a:gd name="connsiteX0" fmla="*/ 435533 w 457679"/>
                <a:gd name="connsiteY0" fmla="*/ 73819 h 457679"/>
                <a:gd name="connsiteX1" fmla="*/ 310041 w 457679"/>
                <a:gd name="connsiteY1" fmla="*/ 73819 h 457679"/>
                <a:gd name="connsiteX2" fmla="*/ 310041 w 457679"/>
                <a:gd name="connsiteY2" fmla="*/ 66437 h 457679"/>
                <a:gd name="connsiteX3" fmla="*/ 273131 w 457679"/>
                <a:gd name="connsiteY3" fmla="*/ 29528 h 457679"/>
                <a:gd name="connsiteX4" fmla="*/ 185855 w 457679"/>
                <a:gd name="connsiteY4" fmla="*/ 29528 h 457679"/>
                <a:gd name="connsiteX5" fmla="*/ 110729 w 457679"/>
                <a:gd name="connsiteY5" fmla="*/ 0 h 457679"/>
                <a:gd name="connsiteX6" fmla="*/ 0 w 457679"/>
                <a:gd name="connsiteY6" fmla="*/ 110729 h 457679"/>
                <a:gd name="connsiteX7" fmla="*/ 73864 w 457679"/>
                <a:gd name="connsiteY7" fmla="*/ 215013 h 457679"/>
                <a:gd name="connsiteX8" fmla="*/ 41619 w 457679"/>
                <a:gd name="connsiteY8" fmla="*/ 236517 h 457679"/>
                <a:gd name="connsiteX9" fmla="*/ 14764 w 457679"/>
                <a:gd name="connsiteY9" fmla="*/ 286692 h 457679"/>
                <a:gd name="connsiteX10" fmla="*/ 17864 w 457679"/>
                <a:gd name="connsiteY10" fmla="*/ 305759 h 457679"/>
                <a:gd name="connsiteX11" fmla="*/ 44292 w 457679"/>
                <a:gd name="connsiteY11" fmla="*/ 385056 h 457679"/>
                <a:gd name="connsiteX12" fmla="*/ 44292 w 457679"/>
                <a:gd name="connsiteY12" fmla="*/ 390319 h 457679"/>
                <a:gd name="connsiteX13" fmla="*/ 27453 w 457679"/>
                <a:gd name="connsiteY13" fmla="*/ 457679 h 457679"/>
                <a:gd name="connsiteX14" fmla="*/ 164484 w 457679"/>
                <a:gd name="connsiteY14" fmla="*/ 457679 h 457679"/>
                <a:gd name="connsiteX15" fmla="*/ 157102 w 457679"/>
                <a:gd name="connsiteY15" fmla="*/ 428151 h 457679"/>
                <a:gd name="connsiteX16" fmla="*/ 435533 w 457679"/>
                <a:gd name="connsiteY16" fmla="*/ 428151 h 457679"/>
                <a:gd name="connsiteX17" fmla="*/ 457679 w 457679"/>
                <a:gd name="connsiteY17" fmla="*/ 406006 h 457679"/>
                <a:gd name="connsiteX18" fmla="*/ 457679 w 457679"/>
                <a:gd name="connsiteY18" fmla="*/ 95965 h 457679"/>
                <a:gd name="connsiteX19" fmla="*/ 435533 w 457679"/>
                <a:gd name="connsiteY19" fmla="*/ 73819 h 457679"/>
                <a:gd name="connsiteX20" fmla="*/ 435533 w 457679"/>
                <a:gd name="connsiteY20" fmla="*/ 88583 h 457679"/>
                <a:gd name="connsiteX21" fmla="*/ 442915 w 457679"/>
                <a:gd name="connsiteY21" fmla="*/ 95965 h 457679"/>
                <a:gd name="connsiteX22" fmla="*/ 442915 w 457679"/>
                <a:gd name="connsiteY22" fmla="*/ 132875 h 457679"/>
                <a:gd name="connsiteX23" fmla="*/ 309295 w 457679"/>
                <a:gd name="connsiteY23" fmla="*/ 132875 h 457679"/>
                <a:gd name="connsiteX24" fmla="*/ 310041 w 457679"/>
                <a:gd name="connsiteY24" fmla="*/ 125493 h 457679"/>
                <a:gd name="connsiteX25" fmla="*/ 310041 w 457679"/>
                <a:gd name="connsiteY25" fmla="*/ 88583 h 457679"/>
                <a:gd name="connsiteX26" fmla="*/ 295277 w 457679"/>
                <a:gd name="connsiteY26" fmla="*/ 66437 h 457679"/>
                <a:gd name="connsiteX27" fmla="*/ 295277 w 457679"/>
                <a:gd name="connsiteY27" fmla="*/ 125493 h 457679"/>
                <a:gd name="connsiteX28" fmla="*/ 273131 w 457679"/>
                <a:gd name="connsiteY28" fmla="*/ 147638 h 457679"/>
                <a:gd name="connsiteX29" fmla="*/ 228840 w 457679"/>
                <a:gd name="connsiteY29" fmla="*/ 147638 h 457679"/>
                <a:gd name="connsiteX30" fmla="*/ 228840 w 457679"/>
                <a:gd name="connsiteY30" fmla="*/ 174103 h 457679"/>
                <a:gd name="connsiteX31" fmla="*/ 223621 w 457679"/>
                <a:gd name="connsiteY31" fmla="*/ 176266 h 457679"/>
                <a:gd name="connsiteX32" fmla="*/ 194986 w 457679"/>
                <a:gd name="connsiteY32" fmla="*/ 147638 h 457679"/>
                <a:gd name="connsiteX33" fmla="*/ 110729 w 457679"/>
                <a:gd name="connsiteY33" fmla="*/ 147638 h 457679"/>
                <a:gd name="connsiteX34" fmla="*/ 88583 w 457679"/>
                <a:gd name="connsiteY34" fmla="*/ 125493 h 457679"/>
                <a:gd name="connsiteX35" fmla="*/ 88583 w 457679"/>
                <a:gd name="connsiteY35" fmla="*/ 66437 h 457679"/>
                <a:gd name="connsiteX36" fmla="*/ 110729 w 457679"/>
                <a:gd name="connsiteY36" fmla="*/ 44292 h 457679"/>
                <a:gd name="connsiteX37" fmla="*/ 273131 w 457679"/>
                <a:gd name="connsiteY37" fmla="*/ 44292 h 457679"/>
                <a:gd name="connsiteX38" fmla="*/ 295277 w 457679"/>
                <a:gd name="connsiteY38" fmla="*/ 66437 h 457679"/>
                <a:gd name="connsiteX39" fmla="*/ 110729 w 457679"/>
                <a:gd name="connsiteY39" fmla="*/ 162402 h 457679"/>
                <a:gd name="connsiteX40" fmla="*/ 152474 w 457679"/>
                <a:gd name="connsiteY40" fmla="*/ 162402 h 457679"/>
                <a:gd name="connsiteX41" fmla="*/ 110729 w 457679"/>
                <a:gd name="connsiteY41" fmla="*/ 177166 h 457679"/>
                <a:gd name="connsiteX42" fmla="*/ 44292 w 457679"/>
                <a:gd name="connsiteY42" fmla="*/ 110729 h 457679"/>
                <a:gd name="connsiteX43" fmla="*/ 76085 w 457679"/>
                <a:gd name="connsiteY43" fmla="*/ 54146 h 457679"/>
                <a:gd name="connsiteX44" fmla="*/ 73819 w 457679"/>
                <a:gd name="connsiteY44" fmla="*/ 66437 h 457679"/>
                <a:gd name="connsiteX45" fmla="*/ 73819 w 457679"/>
                <a:gd name="connsiteY45" fmla="*/ 125493 h 457679"/>
                <a:gd name="connsiteX46" fmla="*/ 110729 w 457679"/>
                <a:gd name="connsiteY46" fmla="*/ 162402 h 457679"/>
                <a:gd name="connsiteX47" fmla="*/ 14764 w 457679"/>
                <a:gd name="connsiteY47" fmla="*/ 110729 h 457679"/>
                <a:gd name="connsiteX48" fmla="*/ 110729 w 457679"/>
                <a:gd name="connsiteY48" fmla="*/ 14764 h 457679"/>
                <a:gd name="connsiteX49" fmla="*/ 161797 w 457679"/>
                <a:gd name="connsiteY49" fmla="*/ 29528 h 457679"/>
                <a:gd name="connsiteX50" fmla="*/ 110729 w 457679"/>
                <a:gd name="connsiteY50" fmla="*/ 29528 h 457679"/>
                <a:gd name="connsiteX51" fmla="*/ 29528 w 457679"/>
                <a:gd name="connsiteY51" fmla="*/ 110729 h 457679"/>
                <a:gd name="connsiteX52" fmla="*/ 110729 w 457679"/>
                <a:gd name="connsiteY52" fmla="*/ 191930 h 457679"/>
                <a:gd name="connsiteX53" fmla="*/ 173202 w 457679"/>
                <a:gd name="connsiteY53" fmla="*/ 162402 h 457679"/>
                <a:gd name="connsiteX54" fmla="*/ 188874 w 457679"/>
                <a:gd name="connsiteY54" fmla="*/ 162402 h 457679"/>
                <a:gd name="connsiteX55" fmla="*/ 190513 w 457679"/>
                <a:gd name="connsiteY55" fmla="*/ 164041 h 457679"/>
                <a:gd name="connsiteX56" fmla="*/ 110729 w 457679"/>
                <a:gd name="connsiteY56" fmla="*/ 206694 h 457679"/>
                <a:gd name="connsiteX57" fmla="*/ 14764 w 457679"/>
                <a:gd name="connsiteY57" fmla="*/ 110729 h 457679"/>
                <a:gd name="connsiteX58" fmla="*/ 162402 w 457679"/>
                <a:gd name="connsiteY58" fmla="*/ 317423 h 457679"/>
                <a:gd name="connsiteX59" fmla="*/ 155020 w 457679"/>
                <a:gd name="connsiteY59" fmla="*/ 324805 h 457679"/>
                <a:gd name="connsiteX60" fmla="*/ 125493 w 457679"/>
                <a:gd name="connsiteY60" fmla="*/ 324805 h 457679"/>
                <a:gd name="connsiteX61" fmla="*/ 118111 w 457679"/>
                <a:gd name="connsiteY61" fmla="*/ 317423 h 457679"/>
                <a:gd name="connsiteX62" fmla="*/ 125493 w 457679"/>
                <a:gd name="connsiteY62" fmla="*/ 310041 h 457679"/>
                <a:gd name="connsiteX63" fmla="*/ 155020 w 457679"/>
                <a:gd name="connsiteY63" fmla="*/ 310041 h 457679"/>
                <a:gd name="connsiteX64" fmla="*/ 162402 w 457679"/>
                <a:gd name="connsiteY64" fmla="*/ 317423 h 457679"/>
                <a:gd name="connsiteX65" fmla="*/ 116022 w 457679"/>
                <a:gd name="connsiteY65" fmla="*/ 221280 h 457679"/>
                <a:gd name="connsiteX66" fmla="*/ 132875 w 457679"/>
                <a:gd name="connsiteY66" fmla="*/ 219184 h 457679"/>
                <a:gd name="connsiteX67" fmla="*/ 132875 w 457679"/>
                <a:gd name="connsiteY67" fmla="*/ 236222 h 457679"/>
                <a:gd name="connsiteX68" fmla="*/ 125493 w 457679"/>
                <a:gd name="connsiteY68" fmla="*/ 236222 h 457679"/>
                <a:gd name="connsiteX69" fmla="*/ 117808 w 457679"/>
                <a:gd name="connsiteY69" fmla="*/ 237676 h 457679"/>
                <a:gd name="connsiteX70" fmla="*/ 118111 w 457679"/>
                <a:gd name="connsiteY70" fmla="*/ 235107 h 457679"/>
                <a:gd name="connsiteX71" fmla="*/ 118111 w 457679"/>
                <a:gd name="connsiteY71" fmla="*/ 231076 h 457679"/>
                <a:gd name="connsiteX72" fmla="*/ 116022 w 457679"/>
                <a:gd name="connsiteY72" fmla="*/ 221280 h 457679"/>
                <a:gd name="connsiteX73" fmla="*/ 162402 w 457679"/>
                <a:gd name="connsiteY73" fmla="*/ 287895 h 457679"/>
                <a:gd name="connsiteX74" fmla="*/ 155020 w 457679"/>
                <a:gd name="connsiteY74" fmla="*/ 295277 h 457679"/>
                <a:gd name="connsiteX75" fmla="*/ 125493 w 457679"/>
                <a:gd name="connsiteY75" fmla="*/ 295277 h 457679"/>
                <a:gd name="connsiteX76" fmla="*/ 118111 w 457679"/>
                <a:gd name="connsiteY76" fmla="*/ 287895 h 457679"/>
                <a:gd name="connsiteX77" fmla="*/ 125493 w 457679"/>
                <a:gd name="connsiteY77" fmla="*/ 280513 h 457679"/>
                <a:gd name="connsiteX78" fmla="*/ 155020 w 457679"/>
                <a:gd name="connsiteY78" fmla="*/ 280513 h 457679"/>
                <a:gd name="connsiteX79" fmla="*/ 162402 w 457679"/>
                <a:gd name="connsiteY79" fmla="*/ 287895 h 457679"/>
                <a:gd name="connsiteX80" fmla="*/ 109105 w 457679"/>
                <a:gd name="connsiteY80" fmla="*/ 273131 h 457679"/>
                <a:gd name="connsiteX81" fmla="*/ 103347 w 457679"/>
                <a:gd name="connsiteY81" fmla="*/ 287895 h 457679"/>
                <a:gd name="connsiteX82" fmla="*/ 109105 w 457679"/>
                <a:gd name="connsiteY82" fmla="*/ 302659 h 457679"/>
                <a:gd name="connsiteX83" fmla="*/ 103347 w 457679"/>
                <a:gd name="connsiteY83" fmla="*/ 317423 h 457679"/>
                <a:gd name="connsiteX84" fmla="*/ 125493 w 457679"/>
                <a:gd name="connsiteY84" fmla="*/ 339568 h 457679"/>
                <a:gd name="connsiteX85" fmla="*/ 132875 w 457679"/>
                <a:gd name="connsiteY85" fmla="*/ 339568 h 457679"/>
                <a:gd name="connsiteX86" fmla="*/ 132875 w 457679"/>
                <a:gd name="connsiteY86" fmla="*/ 346950 h 457679"/>
                <a:gd name="connsiteX87" fmla="*/ 125493 w 457679"/>
                <a:gd name="connsiteY87" fmla="*/ 354332 h 457679"/>
                <a:gd name="connsiteX88" fmla="*/ 95965 w 457679"/>
                <a:gd name="connsiteY88" fmla="*/ 354332 h 457679"/>
                <a:gd name="connsiteX89" fmla="*/ 88583 w 457679"/>
                <a:gd name="connsiteY89" fmla="*/ 346950 h 457679"/>
                <a:gd name="connsiteX90" fmla="*/ 88583 w 457679"/>
                <a:gd name="connsiteY90" fmla="*/ 280513 h 457679"/>
                <a:gd name="connsiteX91" fmla="*/ 97434 w 457679"/>
                <a:gd name="connsiteY91" fmla="*/ 262796 h 457679"/>
                <a:gd name="connsiteX92" fmla="*/ 103347 w 457679"/>
                <a:gd name="connsiteY92" fmla="*/ 258367 h 457679"/>
                <a:gd name="connsiteX93" fmla="*/ 109105 w 457679"/>
                <a:gd name="connsiteY93" fmla="*/ 273131 h 457679"/>
                <a:gd name="connsiteX94" fmla="*/ 162402 w 457679"/>
                <a:gd name="connsiteY94" fmla="*/ 258367 h 457679"/>
                <a:gd name="connsiteX95" fmla="*/ 155020 w 457679"/>
                <a:gd name="connsiteY95" fmla="*/ 265749 h 457679"/>
                <a:gd name="connsiteX96" fmla="*/ 125493 w 457679"/>
                <a:gd name="connsiteY96" fmla="*/ 265749 h 457679"/>
                <a:gd name="connsiteX97" fmla="*/ 118111 w 457679"/>
                <a:gd name="connsiteY97" fmla="*/ 258367 h 457679"/>
                <a:gd name="connsiteX98" fmla="*/ 125493 w 457679"/>
                <a:gd name="connsiteY98" fmla="*/ 250985 h 457679"/>
                <a:gd name="connsiteX99" fmla="*/ 140257 w 457679"/>
                <a:gd name="connsiteY99" fmla="*/ 250985 h 457679"/>
                <a:gd name="connsiteX100" fmla="*/ 155020 w 457679"/>
                <a:gd name="connsiteY100" fmla="*/ 250985 h 457679"/>
                <a:gd name="connsiteX101" fmla="*/ 162402 w 457679"/>
                <a:gd name="connsiteY101" fmla="*/ 258367 h 457679"/>
                <a:gd name="connsiteX102" fmla="*/ 155020 w 457679"/>
                <a:gd name="connsiteY102" fmla="*/ 236222 h 457679"/>
                <a:gd name="connsiteX103" fmla="*/ 147638 w 457679"/>
                <a:gd name="connsiteY103" fmla="*/ 236222 h 457679"/>
                <a:gd name="connsiteX104" fmla="*/ 147638 w 457679"/>
                <a:gd name="connsiteY104" fmla="*/ 221458 h 457679"/>
                <a:gd name="connsiteX105" fmla="*/ 184548 w 457679"/>
                <a:gd name="connsiteY105" fmla="*/ 221458 h 457679"/>
                <a:gd name="connsiteX106" fmla="*/ 191930 w 457679"/>
                <a:gd name="connsiteY106" fmla="*/ 228840 h 457679"/>
                <a:gd name="connsiteX107" fmla="*/ 184548 w 457679"/>
                <a:gd name="connsiteY107" fmla="*/ 236222 h 457679"/>
                <a:gd name="connsiteX108" fmla="*/ 31860 w 457679"/>
                <a:gd name="connsiteY108" fmla="*/ 301079 h 457679"/>
                <a:gd name="connsiteX109" fmla="*/ 29528 w 457679"/>
                <a:gd name="connsiteY109" fmla="*/ 286692 h 457679"/>
                <a:gd name="connsiteX110" fmla="*/ 49806 w 457679"/>
                <a:gd name="connsiteY110" fmla="*/ 248800 h 457679"/>
                <a:gd name="connsiteX111" fmla="*/ 88399 w 457679"/>
                <a:gd name="connsiteY111" fmla="*/ 223074 h 457679"/>
                <a:gd name="connsiteX112" fmla="*/ 93728 w 457679"/>
                <a:gd name="connsiteY112" fmla="*/ 221458 h 457679"/>
                <a:gd name="connsiteX113" fmla="*/ 103347 w 457679"/>
                <a:gd name="connsiteY113" fmla="*/ 231076 h 457679"/>
                <a:gd name="connsiteX114" fmla="*/ 103347 w 457679"/>
                <a:gd name="connsiteY114" fmla="*/ 235107 h 457679"/>
                <a:gd name="connsiteX115" fmla="*/ 99501 w 457679"/>
                <a:gd name="connsiteY115" fmla="*/ 242799 h 457679"/>
                <a:gd name="connsiteX116" fmla="*/ 88576 w 457679"/>
                <a:gd name="connsiteY116" fmla="*/ 250985 h 457679"/>
                <a:gd name="connsiteX117" fmla="*/ 73819 w 457679"/>
                <a:gd name="connsiteY117" fmla="*/ 280513 h 457679"/>
                <a:gd name="connsiteX118" fmla="*/ 73819 w 457679"/>
                <a:gd name="connsiteY118" fmla="*/ 346950 h 457679"/>
                <a:gd name="connsiteX119" fmla="*/ 95965 w 457679"/>
                <a:gd name="connsiteY119" fmla="*/ 369096 h 457679"/>
                <a:gd name="connsiteX120" fmla="*/ 125493 w 457679"/>
                <a:gd name="connsiteY120" fmla="*/ 369096 h 457679"/>
                <a:gd name="connsiteX121" fmla="*/ 132875 w 457679"/>
                <a:gd name="connsiteY121" fmla="*/ 367738 h 457679"/>
                <a:gd name="connsiteX122" fmla="*/ 132875 w 457679"/>
                <a:gd name="connsiteY122" fmla="*/ 383860 h 457679"/>
                <a:gd name="connsiteX123" fmla="*/ 59055 w 457679"/>
                <a:gd name="connsiteY123" fmla="*/ 383860 h 457679"/>
                <a:gd name="connsiteX124" fmla="*/ 59055 w 457679"/>
                <a:gd name="connsiteY124" fmla="*/ 382664 h 457679"/>
                <a:gd name="connsiteX125" fmla="*/ 46366 w 457679"/>
                <a:gd name="connsiteY125" fmla="*/ 442915 h 457679"/>
                <a:gd name="connsiteX126" fmla="*/ 57439 w 457679"/>
                <a:gd name="connsiteY126" fmla="*/ 398624 h 457679"/>
                <a:gd name="connsiteX127" fmla="*/ 134491 w 457679"/>
                <a:gd name="connsiteY127" fmla="*/ 398624 h 457679"/>
                <a:gd name="connsiteX128" fmla="*/ 145564 w 457679"/>
                <a:gd name="connsiteY128" fmla="*/ 442915 h 457679"/>
                <a:gd name="connsiteX129" fmla="*/ 435533 w 457679"/>
                <a:gd name="connsiteY129" fmla="*/ 413388 h 457679"/>
                <a:gd name="connsiteX130" fmla="*/ 153404 w 457679"/>
                <a:gd name="connsiteY130" fmla="*/ 413388 h 457679"/>
                <a:gd name="connsiteX131" fmla="*/ 147638 w 457679"/>
                <a:gd name="connsiteY131" fmla="*/ 390319 h 457679"/>
                <a:gd name="connsiteX132" fmla="*/ 147638 w 457679"/>
                <a:gd name="connsiteY132" fmla="*/ 346950 h 457679"/>
                <a:gd name="connsiteX133" fmla="*/ 147638 w 457679"/>
                <a:gd name="connsiteY133" fmla="*/ 339568 h 457679"/>
                <a:gd name="connsiteX134" fmla="*/ 155020 w 457679"/>
                <a:gd name="connsiteY134" fmla="*/ 339568 h 457679"/>
                <a:gd name="connsiteX135" fmla="*/ 177166 w 457679"/>
                <a:gd name="connsiteY135" fmla="*/ 317423 h 457679"/>
                <a:gd name="connsiteX136" fmla="*/ 171408 w 457679"/>
                <a:gd name="connsiteY136" fmla="*/ 302659 h 457679"/>
                <a:gd name="connsiteX137" fmla="*/ 177166 w 457679"/>
                <a:gd name="connsiteY137" fmla="*/ 287895 h 457679"/>
                <a:gd name="connsiteX138" fmla="*/ 171408 w 457679"/>
                <a:gd name="connsiteY138" fmla="*/ 273131 h 457679"/>
                <a:gd name="connsiteX139" fmla="*/ 177166 w 457679"/>
                <a:gd name="connsiteY139" fmla="*/ 258367 h 457679"/>
                <a:gd name="connsiteX140" fmla="*/ 175808 w 457679"/>
                <a:gd name="connsiteY140" fmla="*/ 250985 h 457679"/>
                <a:gd name="connsiteX141" fmla="*/ 184548 w 457679"/>
                <a:gd name="connsiteY141" fmla="*/ 250985 h 457679"/>
                <a:gd name="connsiteX142" fmla="*/ 206694 w 457679"/>
                <a:gd name="connsiteY142" fmla="*/ 228840 h 457679"/>
                <a:gd name="connsiteX143" fmla="*/ 184548 w 457679"/>
                <a:gd name="connsiteY143" fmla="*/ 206694 h 457679"/>
                <a:gd name="connsiteX144" fmla="*/ 165828 w 457679"/>
                <a:gd name="connsiteY144" fmla="*/ 206694 h 457679"/>
                <a:gd name="connsiteX145" fmla="*/ 201106 w 457679"/>
                <a:gd name="connsiteY145" fmla="*/ 174627 h 457679"/>
                <a:gd name="connsiteX146" fmla="*/ 213175 w 457679"/>
                <a:gd name="connsiteY146" fmla="*/ 186696 h 457679"/>
                <a:gd name="connsiteX147" fmla="*/ 225783 w 457679"/>
                <a:gd name="connsiteY147" fmla="*/ 191930 h 457679"/>
                <a:gd name="connsiteX148" fmla="*/ 243603 w 457679"/>
                <a:gd name="connsiteY148" fmla="*/ 174103 h 457679"/>
                <a:gd name="connsiteX149" fmla="*/ 243603 w 457679"/>
                <a:gd name="connsiteY149" fmla="*/ 162402 h 457679"/>
                <a:gd name="connsiteX150" fmla="*/ 273131 w 457679"/>
                <a:gd name="connsiteY150" fmla="*/ 162402 h 457679"/>
                <a:gd name="connsiteX151" fmla="*/ 302467 w 457679"/>
                <a:gd name="connsiteY151" fmla="*/ 147638 h 457679"/>
                <a:gd name="connsiteX152" fmla="*/ 442915 w 457679"/>
                <a:gd name="connsiteY152" fmla="*/ 147638 h 457679"/>
                <a:gd name="connsiteX153" fmla="*/ 442915 w 457679"/>
                <a:gd name="connsiteY153" fmla="*/ 406006 h 457679"/>
                <a:gd name="connsiteX154" fmla="*/ 435533 w 457679"/>
                <a:gd name="connsiteY154" fmla="*/ 413388 h 4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457679" h="457679">
                  <a:moveTo>
                    <a:pt x="435533" y="73819"/>
                  </a:moveTo>
                  <a:lnTo>
                    <a:pt x="310041" y="73819"/>
                  </a:lnTo>
                  <a:lnTo>
                    <a:pt x="310041" y="66437"/>
                  </a:lnTo>
                  <a:cubicBezTo>
                    <a:pt x="310041" y="46085"/>
                    <a:pt x="293483" y="29528"/>
                    <a:pt x="273131" y="29528"/>
                  </a:cubicBezTo>
                  <a:lnTo>
                    <a:pt x="185855" y="29528"/>
                  </a:lnTo>
                  <a:cubicBezTo>
                    <a:pt x="165333" y="10519"/>
                    <a:pt x="138817" y="0"/>
                    <a:pt x="110729" y="0"/>
                  </a:cubicBezTo>
                  <a:cubicBezTo>
                    <a:pt x="49673" y="0"/>
                    <a:pt x="0" y="49673"/>
                    <a:pt x="0" y="110729"/>
                  </a:cubicBezTo>
                  <a:cubicBezTo>
                    <a:pt x="0" y="158844"/>
                    <a:pt x="30908" y="199777"/>
                    <a:pt x="73864" y="215013"/>
                  </a:cubicBezTo>
                  <a:lnTo>
                    <a:pt x="41619" y="236517"/>
                  </a:lnTo>
                  <a:cubicBezTo>
                    <a:pt x="24803" y="247730"/>
                    <a:pt x="14764" y="266480"/>
                    <a:pt x="14764" y="286692"/>
                  </a:cubicBezTo>
                  <a:cubicBezTo>
                    <a:pt x="14764" y="293195"/>
                    <a:pt x="15812" y="299610"/>
                    <a:pt x="17864" y="305759"/>
                  </a:cubicBezTo>
                  <a:lnTo>
                    <a:pt x="44292" y="385056"/>
                  </a:lnTo>
                  <a:lnTo>
                    <a:pt x="44292" y="390319"/>
                  </a:lnTo>
                  <a:lnTo>
                    <a:pt x="27453" y="457679"/>
                  </a:lnTo>
                  <a:lnTo>
                    <a:pt x="164484" y="457679"/>
                  </a:lnTo>
                  <a:lnTo>
                    <a:pt x="157102" y="428151"/>
                  </a:lnTo>
                  <a:lnTo>
                    <a:pt x="435533" y="428151"/>
                  </a:lnTo>
                  <a:cubicBezTo>
                    <a:pt x="447743" y="428151"/>
                    <a:pt x="457679" y="418215"/>
                    <a:pt x="457679" y="406006"/>
                  </a:cubicBezTo>
                  <a:lnTo>
                    <a:pt x="457679" y="95965"/>
                  </a:lnTo>
                  <a:cubicBezTo>
                    <a:pt x="457679" y="83755"/>
                    <a:pt x="447743" y="73819"/>
                    <a:pt x="435533" y="73819"/>
                  </a:cubicBezTo>
                  <a:close/>
                  <a:moveTo>
                    <a:pt x="435533" y="88583"/>
                  </a:moveTo>
                  <a:cubicBezTo>
                    <a:pt x="439608" y="88583"/>
                    <a:pt x="442915" y="91898"/>
                    <a:pt x="442915" y="95965"/>
                  </a:cubicBezTo>
                  <a:lnTo>
                    <a:pt x="442915" y="132875"/>
                  </a:lnTo>
                  <a:lnTo>
                    <a:pt x="309295" y="132875"/>
                  </a:lnTo>
                  <a:cubicBezTo>
                    <a:pt x="309782" y="130490"/>
                    <a:pt x="310041" y="128017"/>
                    <a:pt x="310041" y="125493"/>
                  </a:cubicBezTo>
                  <a:lnTo>
                    <a:pt x="310041" y="88583"/>
                  </a:lnTo>
                  <a:close/>
                  <a:moveTo>
                    <a:pt x="295277" y="66437"/>
                  </a:moveTo>
                  <a:lnTo>
                    <a:pt x="295277" y="125493"/>
                  </a:lnTo>
                  <a:cubicBezTo>
                    <a:pt x="295277" y="137702"/>
                    <a:pt x="285341" y="147638"/>
                    <a:pt x="273131" y="147638"/>
                  </a:cubicBezTo>
                  <a:lnTo>
                    <a:pt x="228840" y="147638"/>
                  </a:lnTo>
                  <a:lnTo>
                    <a:pt x="228840" y="174103"/>
                  </a:lnTo>
                  <a:cubicBezTo>
                    <a:pt x="228840" y="176598"/>
                    <a:pt x="225377" y="178037"/>
                    <a:pt x="223621" y="176266"/>
                  </a:cubicBezTo>
                  <a:lnTo>
                    <a:pt x="194986" y="147638"/>
                  </a:lnTo>
                  <a:lnTo>
                    <a:pt x="110729" y="147638"/>
                  </a:lnTo>
                  <a:cubicBezTo>
                    <a:pt x="98519" y="147638"/>
                    <a:pt x="88583" y="137702"/>
                    <a:pt x="88583" y="125493"/>
                  </a:cubicBezTo>
                  <a:lnTo>
                    <a:pt x="88583" y="66437"/>
                  </a:lnTo>
                  <a:cubicBezTo>
                    <a:pt x="88583" y="54228"/>
                    <a:pt x="98519" y="44292"/>
                    <a:pt x="110729" y="44292"/>
                  </a:cubicBezTo>
                  <a:lnTo>
                    <a:pt x="273131" y="44292"/>
                  </a:lnTo>
                  <a:cubicBezTo>
                    <a:pt x="285341" y="44292"/>
                    <a:pt x="295277" y="54228"/>
                    <a:pt x="295277" y="66437"/>
                  </a:cubicBezTo>
                  <a:close/>
                  <a:moveTo>
                    <a:pt x="110729" y="162402"/>
                  </a:moveTo>
                  <a:lnTo>
                    <a:pt x="152474" y="162402"/>
                  </a:lnTo>
                  <a:cubicBezTo>
                    <a:pt x="140803" y="171888"/>
                    <a:pt x="126238" y="177166"/>
                    <a:pt x="110729" y="177166"/>
                  </a:cubicBezTo>
                  <a:cubicBezTo>
                    <a:pt x="74092" y="177166"/>
                    <a:pt x="44292" y="147358"/>
                    <a:pt x="44292" y="110729"/>
                  </a:cubicBezTo>
                  <a:cubicBezTo>
                    <a:pt x="44292" y="86797"/>
                    <a:pt x="57047" y="65847"/>
                    <a:pt x="76085" y="54146"/>
                  </a:cubicBezTo>
                  <a:cubicBezTo>
                    <a:pt x="74705" y="58015"/>
                    <a:pt x="73819" y="62111"/>
                    <a:pt x="73819" y="66437"/>
                  </a:cubicBezTo>
                  <a:lnTo>
                    <a:pt x="73819" y="125493"/>
                  </a:lnTo>
                  <a:cubicBezTo>
                    <a:pt x="73819" y="145845"/>
                    <a:pt x="90377" y="162402"/>
                    <a:pt x="110729" y="162402"/>
                  </a:cubicBezTo>
                  <a:close/>
                  <a:moveTo>
                    <a:pt x="14764" y="110729"/>
                  </a:moveTo>
                  <a:cubicBezTo>
                    <a:pt x="14764" y="57815"/>
                    <a:pt x="57815" y="14764"/>
                    <a:pt x="110729" y="14764"/>
                  </a:cubicBezTo>
                  <a:cubicBezTo>
                    <a:pt x="129066" y="14764"/>
                    <a:pt x="146627" y="19953"/>
                    <a:pt x="161797" y="29528"/>
                  </a:cubicBezTo>
                  <a:lnTo>
                    <a:pt x="110729" y="29528"/>
                  </a:lnTo>
                  <a:cubicBezTo>
                    <a:pt x="65957" y="29528"/>
                    <a:pt x="29528" y="65957"/>
                    <a:pt x="29528" y="110729"/>
                  </a:cubicBezTo>
                  <a:cubicBezTo>
                    <a:pt x="29528" y="155500"/>
                    <a:pt x="65957" y="191930"/>
                    <a:pt x="110729" y="191930"/>
                  </a:cubicBezTo>
                  <a:cubicBezTo>
                    <a:pt x="135215" y="191930"/>
                    <a:pt x="157715" y="181152"/>
                    <a:pt x="173202" y="162402"/>
                  </a:cubicBezTo>
                  <a:lnTo>
                    <a:pt x="188874" y="162402"/>
                  </a:lnTo>
                  <a:lnTo>
                    <a:pt x="190513" y="164041"/>
                  </a:lnTo>
                  <a:cubicBezTo>
                    <a:pt x="172789" y="190476"/>
                    <a:pt x="142729" y="206694"/>
                    <a:pt x="110729" y="206694"/>
                  </a:cubicBezTo>
                  <a:cubicBezTo>
                    <a:pt x="57815" y="206694"/>
                    <a:pt x="14764" y="163642"/>
                    <a:pt x="14764" y="110729"/>
                  </a:cubicBezTo>
                  <a:close/>
                  <a:moveTo>
                    <a:pt x="162402" y="317423"/>
                  </a:moveTo>
                  <a:cubicBezTo>
                    <a:pt x="162402" y="321497"/>
                    <a:pt x="159095" y="324805"/>
                    <a:pt x="155020" y="324805"/>
                  </a:cubicBezTo>
                  <a:lnTo>
                    <a:pt x="125493" y="324805"/>
                  </a:lnTo>
                  <a:cubicBezTo>
                    <a:pt x="121418" y="324805"/>
                    <a:pt x="118111" y="321497"/>
                    <a:pt x="118111" y="317423"/>
                  </a:cubicBezTo>
                  <a:cubicBezTo>
                    <a:pt x="118111" y="313348"/>
                    <a:pt x="121418" y="310041"/>
                    <a:pt x="125493" y="310041"/>
                  </a:cubicBezTo>
                  <a:lnTo>
                    <a:pt x="155020" y="310041"/>
                  </a:lnTo>
                  <a:cubicBezTo>
                    <a:pt x="159095" y="310041"/>
                    <a:pt x="162402" y="313348"/>
                    <a:pt x="162402" y="317423"/>
                  </a:cubicBezTo>
                  <a:close/>
                  <a:moveTo>
                    <a:pt x="116022" y="221280"/>
                  </a:moveTo>
                  <a:cubicBezTo>
                    <a:pt x="121721" y="221007"/>
                    <a:pt x="127353" y="220321"/>
                    <a:pt x="132875" y="219184"/>
                  </a:cubicBezTo>
                  <a:lnTo>
                    <a:pt x="132875" y="236222"/>
                  </a:lnTo>
                  <a:lnTo>
                    <a:pt x="125493" y="236222"/>
                  </a:lnTo>
                  <a:cubicBezTo>
                    <a:pt x="122784" y="236222"/>
                    <a:pt x="120207" y="236783"/>
                    <a:pt x="117808" y="237676"/>
                  </a:cubicBezTo>
                  <a:cubicBezTo>
                    <a:pt x="117897" y="236819"/>
                    <a:pt x="118111" y="235978"/>
                    <a:pt x="118111" y="235107"/>
                  </a:cubicBezTo>
                  <a:lnTo>
                    <a:pt x="118111" y="231076"/>
                  </a:lnTo>
                  <a:cubicBezTo>
                    <a:pt x="118111" y="227585"/>
                    <a:pt x="117350" y="224285"/>
                    <a:pt x="116022" y="221280"/>
                  </a:cubicBezTo>
                  <a:close/>
                  <a:moveTo>
                    <a:pt x="162402" y="287895"/>
                  </a:moveTo>
                  <a:cubicBezTo>
                    <a:pt x="162402" y="291970"/>
                    <a:pt x="159095" y="295277"/>
                    <a:pt x="155020" y="295277"/>
                  </a:cubicBezTo>
                  <a:lnTo>
                    <a:pt x="125493" y="295277"/>
                  </a:lnTo>
                  <a:cubicBezTo>
                    <a:pt x="121418" y="295277"/>
                    <a:pt x="118111" y="291970"/>
                    <a:pt x="118111" y="287895"/>
                  </a:cubicBezTo>
                  <a:cubicBezTo>
                    <a:pt x="118111" y="283820"/>
                    <a:pt x="121418" y="280513"/>
                    <a:pt x="125493" y="280513"/>
                  </a:cubicBezTo>
                  <a:lnTo>
                    <a:pt x="155020" y="280513"/>
                  </a:lnTo>
                  <a:cubicBezTo>
                    <a:pt x="159095" y="280513"/>
                    <a:pt x="162402" y="283820"/>
                    <a:pt x="162402" y="287895"/>
                  </a:cubicBezTo>
                  <a:close/>
                  <a:moveTo>
                    <a:pt x="109105" y="273131"/>
                  </a:moveTo>
                  <a:cubicBezTo>
                    <a:pt x="105561" y="277058"/>
                    <a:pt x="103347" y="282204"/>
                    <a:pt x="103347" y="287895"/>
                  </a:cubicBezTo>
                  <a:cubicBezTo>
                    <a:pt x="103347" y="293586"/>
                    <a:pt x="105569" y="298732"/>
                    <a:pt x="109105" y="302659"/>
                  </a:cubicBezTo>
                  <a:cubicBezTo>
                    <a:pt x="105561" y="306586"/>
                    <a:pt x="103347" y="311731"/>
                    <a:pt x="103347" y="317423"/>
                  </a:cubicBezTo>
                  <a:cubicBezTo>
                    <a:pt x="103347" y="329632"/>
                    <a:pt x="113283" y="339568"/>
                    <a:pt x="125493" y="339568"/>
                  </a:cubicBezTo>
                  <a:lnTo>
                    <a:pt x="132875" y="339568"/>
                  </a:lnTo>
                  <a:lnTo>
                    <a:pt x="132875" y="346950"/>
                  </a:lnTo>
                  <a:cubicBezTo>
                    <a:pt x="132875" y="351025"/>
                    <a:pt x="129567" y="354332"/>
                    <a:pt x="125493" y="354332"/>
                  </a:cubicBezTo>
                  <a:lnTo>
                    <a:pt x="95965" y="354332"/>
                  </a:lnTo>
                  <a:cubicBezTo>
                    <a:pt x="91890" y="354332"/>
                    <a:pt x="88583" y="351025"/>
                    <a:pt x="88583" y="346950"/>
                  </a:cubicBezTo>
                  <a:lnTo>
                    <a:pt x="88583" y="280513"/>
                  </a:lnTo>
                  <a:cubicBezTo>
                    <a:pt x="88583" y="273581"/>
                    <a:pt x="91890" y="266960"/>
                    <a:pt x="97434" y="262796"/>
                  </a:cubicBezTo>
                  <a:lnTo>
                    <a:pt x="103347" y="258367"/>
                  </a:lnTo>
                  <a:cubicBezTo>
                    <a:pt x="103347" y="264059"/>
                    <a:pt x="105569" y="269204"/>
                    <a:pt x="109105" y="273131"/>
                  </a:cubicBezTo>
                  <a:close/>
                  <a:moveTo>
                    <a:pt x="162402" y="258367"/>
                  </a:moveTo>
                  <a:cubicBezTo>
                    <a:pt x="162402" y="262442"/>
                    <a:pt x="159095" y="265749"/>
                    <a:pt x="155020" y="265749"/>
                  </a:cubicBezTo>
                  <a:lnTo>
                    <a:pt x="125493" y="265749"/>
                  </a:lnTo>
                  <a:cubicBezTo>
                    <a:pt x="121418" y="265749"/>
                    <a:pt x="118111" y="262442"/>
                    <a:pt x="118111" y="258367"/>
                  </a:cubicBezTo>
                  <a:cubicBezTo>
                    <a:pt x="118111" y="254292"/>
                    <a:pt x="121418" y="250985"/>
                    <a:pt x="125493" y="250985"/>
                  </a:cubicBezTo>
                  <a:lnTo>
                    <a:pt x="140257" y="250985"/>
                  </a:lnTo>
                  <a:lnTo>
                    <a:pt x="155020" y="250985"/>
                  </a:lnTo>
                  <a:cubicBezTo>
                    <a:pt x="159095" y="250985"/>
                    <a:pt x="162402" y="254292"/>
                    <a:pt x="162402" y="258367"/>
                  </a:cubicBezTo>
                  <a:close/>
                  <a:moveTo>
                    <a:pt x="155020" y="236222"/>
                  </a:moveTo>
                  <a:lnTo>
                    <a:pt x="147638" y="236222"/>
                  </a:lnTo>
                  <a:lnTo>
                    <a:pt x="147638" y="221458"/>
                  </a:lnTo>
                  <a:lnTo>
                    <a:pt x="184548" y="221458"/>
                  </a:lnTo>
                  <a:cubicBezTo>
                    <a:pt x="188623" y="221458"/>
                    <a:pt x="191930" y="224772"/>
                    <a:pt x="191930" y="228840"/>
                  </a:cubicBezTo>
                  <a:cubicBezTo>
                    <a:pt x="191930" y="232907"/>
                    <a:pt x="188623" y="236222"/>
                    <a:pt x="184548" y="236222"/>
                  </a:cubicBezTo>
                  <a:close/>
                  <a:moveTo>
                    <a:pt x="31860" y="301079"/>
                  </a:moveTo>
                  <a:cubicBezTo>
                    <a:pt x="30310" y="296443"/>
                    <a:pt x="29528" y="291601"/>
                    <a:pt x="29528" y="286692"/>
                  </a:cubicBezTo>
                  <a:cubicBezTo>
                    <a:pt x="29528" y="271433"/>
                    <a:pt x="37109" y="257267"/>
                    <a:pt x="49806" y="248800"/>
                  </a:cubicBezTo>
                  <a:lnTo>
                    <a:pt x="88399" y="223074"/>
                  </a:lnTo>
                  <a:cubicBezTo>
                    <a:pt x="89978" y="222019"/>
                    <a:pt x="91824" y="221458"/>
                    <a:pt x="93728" y="221458"/>
                  </a:cubicBezTo>
                  <a:cubicBezTo>
                    <a:pt x="99036" y="221458"/>
                    <a:pt x="103347" y="225769"/>
                    <a:pt x="103347" y="231076"/>
                  </a:cubicBezTo>
                  <a:lnTo>
                    <a:pt x="103347" y="235107"/>
                  </a:lnTo>
                  <a:cubicBezTo>
                    <a:pt x="103347" y="238119"/>
                    <a:pt x="101915" y="240990"/>
                    <a:pt x="99501" y="242799"/>
                  </a:cubicBezTo>
                  <a:lnTo>
                    <a:pt x="88576" y="250985"/>
                  </a:lnTo>
                  <a:cubicBezTo>
                    <a:pt x="79334" y="257917"/>
                    <a:pt x="73819" y="268968"/>
                    <a:pt x="73819" y="280513"/>
                  </a:cubicBezTo>
                  <a:lnTo>
                    <a:pt x="73819" y="346950"/>
                  </a:lnTo>
                  <a:cubicBezTo>
                    <a:pt x="73819" y="359160"/>
                    <a:pt x="83755" y="369096"/>
                    <a:pt x="95965" y="369096"/>
                  </a:cubicBezTo>
                  <a:lnTo>
                    <a:pt x="125493" y="369096"/>
                  </a:lnTo>
                  <a:cubicBezTo>
                    <a:pt x="128091" y="369096"/>
                    <a:pt x="130557" y="368565"/>
                    <a:pt x="132875" y="367738"/>
                  </a:cubicBezTo>
                  <a:lnTo>
                    <a:pt x="132875" y="383860"/>
                  </a:lnTo>
                  <a:lnTo>
                    <a:pt x="59055" y="383860"/>
                  </a:lnTo>
                  <a:lnTo>
                    <a:pt x="59055" y="382664"/>
                  </a:lnTo>
                  <a:close/>
                  <a:moveTo>
                    <a:pt x="46366" y="442915"/>
                  </a:moveTo>
                  <a:lnTo>
                    <a:pt x="57439" y="398624"/>
                  </a:lnTo>
                  <a:lnTo>
                    <a:pt x="134491" y="398624"/>
                  </a:lnTo>
                  <a:lnTo>
                    <a:pt x="145564" y="442915"/>
                  </a:lnTo>
                  <a:close/>
                  <a:moveTo>
                    <a:pt x="435533" y="413388"/>
                  </a:moveTo>
                  <a:lnTo>
                    <a:pt x="153404" y="413388"/>
                  </a:lnTo>
                  <a:lnTo>
                    <a:pt x="147638" y="390319"/>
                  </a:lnTo>
                  <a:lnTo>
                    <a:pt x="147638" y="346950"/>
                  </a:lnTo>
                  <a:lnTo>
                    <a:pt x="147638" y="339568"/>
                  </a:lnTo>
                  <a:lnTo>
                    <a:pt x="155020" y="339568"/>
                  </a:lnTo>
                  <a:cubicBezTo>
                    <a:pt x="167230" y="339568"/>
                    <a:pt x="177166" y="329632"/>
                    <a:pt x="177166" y="317423"/>
                  </a:cubicBezTo>
                  <a:cubicBezTo>
                    <a:pt x="177166" y="311731"/>
                    <a:pt x="174944" y="306586"/>
                    <a:pt x="171408" y="302659"/>
                  </a:cubicBezTo>
                  <a:cubicBezTo>
                    <a:pt x="174952" y="298732"/>
                    <a:pt x="177166" y="293586"/>
                    <a:pt x="177166" y="287895"/>
                  </a:cubicBezTo>
                  <a:cubicBezTo>
                    <a:pt x="177166" y="282204"/>
                    <a:pt x="174944" y="277058"/>
                    <a:pt x="171408" y="273131"/>
                  </a:cubicBezTo>
                  <a:cubicBezTo>
                    <a:pt x="174952" y="269204"/>
                    <a:pt x="177166" y="264059"/>
                    <a:pt x="177166" y="258367"/>
                  </a:cubicBezTo>
                  <a:cubicBezTo>
                    <a:pt x="177166" y="255769"/>
                    <a:pt x="176635" y="253303"/>
                    <a:pt x="175808" y="250985"/>
                  </a:cubicBezTo>
                  <a:lnTo>
                    <a:pt x="184548" y="250985"/>
                  </a:lnTo>
                  <a:cubicBezTo>
                    <a:pt x="196758" y="250985"/>
                    <a:pt x="206694" y="241049"/>
                    <a:pt x="206694" y="228840"/>
                  </a:cubicBezTo>
                  <a:cubicBezTo>
                    <a:pt x="206694" y="216630"/>
                    <a:pt x="196758" y="206694"/>
                    <a:pt x="184548" y="206694"/>
                  </a:cubicBezTo>
                  <a:lnTo>
                    <a:pt x="165828" y="206694"/>
                  </a:lnTo>
                  <a:cubicBezTo>
                    <a:pt x="179632" y="198766"/>
                    <a:pt x="191716" y="187855"/>
                    <a:pt x="201106" y="174627"/>
                  </a:cubicBezTo>
                  <a:lnTo>
                    <a:pt x="213175" y="186696"/>
                  </a:lnTo>
                  <a:cubicBezTo>
                    <a:pt x="216482" y="190025"/>
                    <a:pt x="221081" y="191930"/>
                    <a:pt x="225783" y="191930"/>
                  </a:cubicBezTo>
                  <a:cubicBezTo>
                    <a:pt x="235609" y="191930"/>
                    <a:pt x="243603" y="183935"/>
                    <a:pt x="243603" y="174103"/>
                  </a:cubicBezTo>
                  <a:lnTo>
                    <a:pt x="243603" y="162402"/>
                  </a:lnTo>
                  <a:lnTo>
                    <a:pt x="273131" y="162402"/>
                  </a:lnTo>
                  <a:cubicBezTo>
                    <a:pt x="285142" y="162402"/>
                    <a:pt x="295727" y="156548"/>
                    <a:pt x="302467" y="147638"/>
                  </a:cubicBezTo>
                  <a:lnTo>
                    <a:pt x="442915" y="147638"/>
                  </a:lnTo>
                  <a:lnTo>
                    <a:pt x="442915" y="406006"/>
                  </a:lnTo>
                  <a:cubicBezTo>
                    <a:pt x="442915" y="410081"/>
                    <a:pt x="439608" y="413388"/>
                    <a:pt x="435533" y="413388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01" name="任意多边形: 形状 900">
              <a:extLst>
                <a:ext uri="{FF2B5EF4-FFF2-40B4-BE49-F238E27FC236}">
                  <a16:creationId xmlns:a16="http://schemas.microsoft.com/office/drawing/2014/main" id="{371FB79B-FE2D-41A0-A6AD-D4BCCFB97895}"/>
                </a:ext>
              </a:extLst>
            </p:cNvPr>
            <p:cNvSpPr/>
            <p:nvPr/>
          </p:nvSpPr>
          <p:spPr>
            <a:xfrm>
              <a:off x="1466582" y="1942848"/>
              <a:ext cx="118110" cy="88583"/>
            </a:xfrm>
            <a:custGeom>
              <a:avLst/>
              <a:gdLst>
                <a:gd name="connsiteX0" fmla="*/ 0 w 118110"/>
                <a:gd name="connsiteY0" fmla="*/ 88583 h 88583"/>
                <a:gd name="connsiteX1" fmla="*/ 118111 w 118110"/>
                <a:gd name="connsiteY1" fmla="*/ 88583 h 88583"/>
                <a:gd name="connsiteX2" fmla="*/ 118111 w 118110"/>
                <a:gd name="connsiteY2" fmla="*/ 0 h 88583"/>
                <a:gd name="connsiteX3" fmla="*/ 0 w 118110"/>
                <a:gd name="connsiteY3" fmla="*/ 0 h 88583"/>
                <a:gd name="connsiteX4" fmla="*/ 14764 w 118110"/>
                <a:gd name="connsiteY4" fmla="*/ 14764 h 88583"/>
                <a:gd name="connsiteX5" fmla="*/ 103347 w 118110"/>
                <a:gd name="connsiteY5" fmla="*/ 14764 h 88583"/>
                <a:gd name="connsiteX6" fmla="*/ 103347 w 118110"/>
                <a:gd name="connsiteY6" fmla="*/ 73819 h 88583"/>
                <a:gd name="connsiteX7" fmla="*/ 14764 w 118110"/>
                <a:gd name="connsiteY7" fmla="*/ 73819 h 8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110" h="88583">
                  <a:moveTo>
                    <a:pt x="0" y="88583"/>
                  </a:moveTo>
                  <a:lnTo>
                    <a:pt x="118111" y="88583"/>
                  </a:lnTo>
                  <a:lnTo>
                    <a:pt x="118111" y="0"/>
                  </a:lnTo>
                  <a:lnTo>
                    <a:pt x="0" y="0"/>
                  </a:lnTo>
                  <a:close/>
                  <a:moveTo>
                    <a:pt x="14764" y="14764"/>
                  </a:moveTo>
                  <a:lnTo>
                    <a:pt x="103347" y="14764"/>
                  </a:lnTo>
                  <a:lnTo>
                    <a:pt x="103347" y="73819"/>
                  </a:lnTo>
                  <a:lnTo>
                    <a:pt x="14764" y="73819"/>
                  </a:ln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03" name="任意多边形: 形状 902">
              <a:extLst>
                <a:ext uri="{FF2B5EF4-FFF2-40B4-BE49-F238E27FC236}">
                  <a16:creationId xmlns:a16="http://schemas.microsoft.com/office/drawing/2014/main" id="{50C04D77-1E7D-4E78-BB8F-C1E9730D4602}"/>
                </a:ext>
              </a:extLst>
            </p:cNvPr>
            <p:cNvSpPr/>
            <p:nvPr/>
          </p:nvSpPr>
          <p:spPr>
            <a:xfrm>
              <a:off x="1466582" y="1913320"/>
              <a:ext cx="118110" cy="14763"/>
            </a:xfrm>
            <a:custGeom>
              <a:avLst/>
              <a:gdLst>
                <a:gd name="connsiteX0" fmla="*/ 0 w 118110"/>
                <a:gd name="connsiteY0" fmla="*/ 0 h 14763"/>
                <a:gd name="connsiteX1" fmla="*/ 118111 w 118110"/>
                <a:gd name="connsiteY1" fmla="*/ 0 h 14763"/>
                <a:gd name="connsiteX2" fmla="*/ 118111 w 118110"/>
                <a:gd name="connsiteY2" fmla="*/ 14764 h 14763"/>
                <a:gd name="connsiteX3" fmla="*/ 0 w 118110"/>
                <a:gd name="connsiteY3" fmla="*/ 14764 h 1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10" h="14763">
                  <a:moveTo>
                    <a:pt x="0" y="0"/>
                  </a:moveTo>
                  <a:lnTo>
                    <a:pt x="118111" y="0"/>
                  </a:lnTo>
                  <a:lnTo>
                    <a:pt x="118111" y="14764"/>
                  </a:lnTo>
                  <a:lnTo>
                    <a:pt x="0" y="14764"/>
                  </a:ln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04" name="任意多边形: 形状 903">
              <a:extLst>
                <a:ext uri="{FF2B5EF4-FFF2-40B4-BE49-F238E27FC236}">
                  <a16:creationId xmlns:a16="http://schemas.microsoft.com/office/drawing/2014/main" id="{A5173480-260B-495E-BFF2-69865BBEA6F8}"/>
                </a:ext>
              </a:extLst>
            </p:cNvPr>
            <p:cNvSpPr/>
            <p:nvPr/>
          </p:nvSpPr>
          <p:spPr>
            <a:xfrm>
              <a:off x="1569929" y="1883793"/>
              <a:ext cx="14763" cy="14763"/>
            </a:xfrm>
            <a:custGeom>
              <a:avLst/>
              <a:gdLst>
                <a:gd name="connsiteX0" fmla="*/ 0 w 14763"/>
                <a:gd name="connsiteY0" fmla="*/ 0 h 14763"/>
                <a:gd name="connsiteX1" fmla="*/ 14764 w 14763"/>
                <a:gd name="connsiteY1" fmla="*/ 0 h 14763"/>
                <a:gd name="connsiteX2" fmla="*/ 14764 w 14763"/>
                <a:gd name="connsiteY2" fmla="*/ 14764 h 14763"/>
                <a:gd name="connsiteX3" fmla="*/ 0 w 14763"/>
                <a:gd name="connsiteY3" fmla="*/ 14764 h 1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63" h="14763">
                  <a:moveTo>
                    <a:pt x="0" y="0"/>
                  </a:moveTo>
                  <a:lnTo>
                    <a:pt x="14764" y="0"/>
                  </a:lnTo>
                  <a:lnTo>
                    <a:pt x="14764" y="14764"/>
                  </a:lnTo>
                  <a:lnTo>
                    <a:pt x="0" y="14764"/>
                  </a:ln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05" name="任意多边形: 形状 904">
              <a:extLst>
                <a:ext uri="{FF2B5EF4-FFF2-40B4-BE49-F238E27FC236}">
                  <a16:creationId xmlns:a16="http://schemas.microsoft.com/office/drawing/2014/main" id="{ED34F46D-2056-4A8B-9B56-9DF7C5FD6BA9}"/>
                </a:ext>
              </a:extLst>
            </p:cNvPr>
            <p:cNvSpPr/>
            <p:nvPr/>
          </p:nvSpPr>
          <p:spPr>
            <a:xfrm>
              <a:off x="1466582" y="1883793"/>
              <a:ext cx="88583" cy="14763"/>
            </a:xfrm>
            <a:custGeom>
              <a:avLst/>
              <a:gdLst>
                <a:gd name="connsiteX0" fmla="*/ 0 w 88583"/>
                <a:gd name="connsiteY0" fmla="*/ 0 h 14763"/>
                <a:gd name="connsiteX1" fmla="*/ 88583 w 88583"/>
                <a:gd name="connsiteY1" fmla="*/ 0 h 14763"/>
                <a:gd name="connsiteX2" fmla="*/ 88583 w 88583"/>
                <a:gd name="connsiteY2" fmla="*/ 14764 h 14763"/>
                <a:gd name="connsiteX3" fmla="*/ 0 w 88583"/>
                <a:gd name="connsiteY3" fmla="*/ 14764 h 1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3" h="14763">
                  <a:moveTo>
                    <a:pt x="0" y="0"/>
                  </a:moveTo>
                  <a:lnTo>
                    <a:pt x="88583" y="0"/>
                  </a:lnTo>
                  <a:lnTo>
                    <a:pt x="88583" y="14764"/>
                  </a:lnTo>
                  <a:lnTo>
                    <a:pt x="0" y="14764"/>
                  </a:ln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06" name="任意多边形: 形状 905">
              <a:extLst>
                <a:ext uri="{FF2B5EF4-FFF2-40B4-BE49-F238E27FC236}">
                  <a16:creationId xmlns:a16="http://schemas.microsoft.com/office/drawing/2014/main" id="{08A1990E-6961-49DD-AF07-39712B11237B}"/>
                </a:ext>
              </a:extLst>
            </p:cNvPr>
            <p:cNvSpPr/>
            <p:nvPr/>
          </p:nvSpPr>
          <p:spPr>
            <a:xfrm>
              <a:off x="1466582" y="1854265"/>
              <a:ext cx="118110" cy="14763"/>
            </a:xfrm>
            <a:custGeom>
              <a:avLst/>
              <a:gdLst>
                <a:gd name="connsiteX0" fmla="*/ 0 w 118110"/>
                <a:gd name="connsiteY0" fmla="*/ 0 h 14763"/>
                <a:gd name="connsiteX1" fmla="*/ 118111 w 118110"/>
                <a:gd name="connsiteY1" fmla="*/ 0 h 14763"/>
                <a:gd name="connsiteX2" fmla="*/ 118111 w 118110"/>
                <a:gd name="connsiteY2" fmla="*/ 14764 h 14763"/>
                <a:gd name="connsiteX3" fmla="*/ 0 w 118110"/>
                <a:gd name="connsiteY3" fmla="*/ 14764 h 1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10" h="14763">
                  <a:moveTo>
                    <a:pt x="0" y="0"/>
                  </a:moveTo>
                  <a:lnTo>
                    <a:pt x="118111" y="0"/>
                  </a:lnTo>
                  <a:lnTo>
                    <a:pt x="118111" y="14764"/>
                  </a:lnTo>
                  <a:lnTo>
                    <a:pt x="0" y="14764"/>
                  </a:ln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07" name="任意多边形: 形状 906">
              <a:extLst>
                <a:ext uri="{FF2B5EF4-FFF2-40B4-BE49-F238E27FC236}">
                  <a16:creationId xmlns:a16="http://schemas.microsoft.com/office/drawing/2014/main" id="{E807FE4F-357D-4B78-9BEC-0BDED1598F84}"/>
                </a:ext>
              </a:extLst>
            </p:cNvPr>
            <p:cNvSpPr/>
            <p:nvPr/>
          </p:nvSpPr>
          <p:spPr>
            <a:xfrm>
              <a:off x="1555165" y="1824737"/>
              <a:ext cx="29527" cy="14763"/>
            </a:xfrm>
            <a:custGeom>
              <a:avLst/>
              <a:gdLst>
                <a:gd name="connsiteX0" fmla="*/ 0 w 29527"/>
                <a:gd name="connsiteY0" fmla="*/ 0 h 14763"/>
                <a:gd name="connsiteX1" fmla="*/ 29528 w 29527"/>
                <a:gd name="connsiteY1" fmla="*/ 0 h 14763"/>
                <a:gd name="connsiteX2" fmla="*/ 29528 w 29527"/>
                <a:gd name="connsiteY2" fmla="*/ 14764 h 14763"/>
                <a:gd name="connsiteX3" fmla="*/ 0 w 29527"/>
                <a:gd name="connsiteY3" fmla="*/ 14764 h 1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" h="14763">
                  <a:moveTo>
                    <a:pt x="0" y="0"/>
                  </a:moveTo>
                  <a:lnTo>
                    <a:pt x="29528" y="0"/>
                  </a:lnTo>
                  <a:lnTo>
                    <a:pt x="29528" y="14764"/>
                  </a:lnTo>
                  <a:lnTo>
                    <a:pt x="0" y="14764"/>
                  </a:ln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08" name="任意多边形: 形状 907">
              <a:extLst>
                <a:ext uri="{FF2B5EF4-FFF2-40B4-BE49-F238E27FC236}">
                  <a16:creationId xmlns:a16="http://schemas.microsoft.com/office/drawing/2014/main" id="{A0C4F819-CE47-4FCA-922D-6D03B986CF1E}"/>
                </a:ext>
              </a:extLst>
            </p:cNvPr>
            <p:cNvSpPr/>
            <p:nvPr/>
          </p:nvSpPr>
          <p:spPr>
            <a:xfrm>
              <a:off x="1466582" y="1824737"/>
              <a:ext cx="73819" cy="14763"/>
            </a:xfrm>
            <a:custGeom>
              <a:avLst/>
              <a:gdLst>
                <a:gd name="connsiteX0" fmla="*/ 0 w 73819"/>
                <a:gd name="connsiteY0" fmla="*/ 0 h 14763"/>
                <a:gd name="connsiteX1" fmla="*/ 73819 w 73819"/>
                <a:gd name="connsiteY1" fmla="*/ 0 h 14763"/>
                <a:gd name="connsiteX2" fmla="*/ 73819 w 73819"/>
                <a:gd name="connsiteY2" fmla="*/ 14764 h 14763"/>
                <a:gd name="connsiteX3" fmla="*/ 0 w 73819"/>
                <a:gd name="connsiteY3" fmla="*/ 14764 h 1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819" h="14763">
                  <a:moveTo>
                    <a:pt x="0" y="0"/>
                  </a:moveTo>
                  <a:lnTo>
                    <a:pt x="73819" y="0"/>
                  </a:lnTo>
                  <a:lnTo>
                    <a:pt x="73819" y="14764"/>
                  </a:lnTo>
                  <a:lnTo>
                    <a:pt x="0" y="14764"/>
                  </a:ln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09" name="任意多边形: 形状 908">
              <a:extLst>
                <a:ext uri="{FF2B5EF4-FFF2-40B4-BE49-F238E27FC236}">
                  <a16:creationId xmlns:a16="http://schemas.microsoft.com/office/drawing/2014/main" id="{8FEF286C-C570-407E-BC71-DC3C28804C1D}"/>
                </a:ext>
              </a:extLst>
            </p:cNvPr>
            <p:cNvSpPr/>
            <p:nvPr/>
          </p:nvSpPr>
          <p:spPr>
            <a:xfrm>
              <a:off x="1466582" y="1795210"/>
              <a:ext cx="118110" cy="14763"/>
            </a:xfrm>
            <a:custGeom>
              <a:avLst/>
              <a:gdLst>
                <a:gd name="connsiteX0" fmla="*/ 0 w 118110"/>
                <a:gd name="connsiteY0" fmla="*/ 0 h 14763"/>
                <a:gd name="connsiteX1" fmla="*/ 118111 w 118110"/>
                <a:gd name="connsiteY1" fmla="*/ 0 h 14763"/>
                <a:gd name="connsiteX2" fmla="*/ 118111 w 118110"/>
                <a:gd name="connsiteY2" fmla="*/ 14764 h 14763"/>
                <a:gd name="connsiteX3" fmla="*/ 0 w 118110"/>
                <a:gd name="connsiteY3" fmla="*/ 14764 h 1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10" h="14763">
                  <a:moveTo>
                    <a:pt x="0" y="0"/>
                  </a:moveTo>
                  <a:lnTo>
                    <a:pt x="118111" y="0"/>
                  </a:lnTo>
                  <a:lnTo>
                    <a:pt x="118111" y="14764"/>
                  </a:lnTo>
                  <a:lnTo>
                    <a:pt x="0" y="14764"/>
                  </a:ln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10" name="任意多边形: 形状 909">
              <a:extLst>
                <a:ext uri="{FF2B5EF4-FFF2-40B4-BE49-F238E27FC236}">
                  <a16:creationId xmlns:a16="http://schemas.microsoft.com/office/drawing/2014/main" id="{368A6967-5327-477B-BA91-AF515117F1A3}"/>
                </a:ext>
              </a:extLst>
            </p:cNvPr>
            <p:cNvSpPr/>
            <p:nvPr/>
          </p:nvSpPr>
          <p:spPr>
            <a:xfrm>
              <a:off x="1377999" y="1839501"/>
              <a:ext cx="73819" cy="73819"/>
            </a:xfrm>
            <a:custGeom>
              <a:avLst/>
              <a:gdLst>
                <a:gd name="connsiteX0" fmla="*/ 0 w 73819"/>
                <a:gd name="connsiteY0" fmla="*/ 73819 h 73819"/>
                <a:gd name="connsiteX1" fmla="*/ 73819 w 73819"/>
                <a:gd name="connsiteY1" fmla="*/ 73819 h 73819"/>
                <a:gd name="connsiteX2" fmla="*/ 73819 w 73819"/>
                <a:gd name="connsiteY2" fmla="*/ 0 h 73819"/>
                <a:gd name="connsiteX3" fmla="*/ 0 w 73819"/>
                <a:gd name="connsiteY3" fmla="*/ 0 h 73819"/>
                <a:gd name="connsiteX4" fmla="*/ 14764 w 73819"/>
                <a:gd name="connsiteY4" fmla="*/ 14764 h 73819"/>
                <a:gd name="connsiteX5" fmla="*/ 59055 w 73819"/>
                <a:gd name="connsiteY5" fmla="*/ 14764 h 73819"/>
                <a:gd name="connsiteX6" fmla="*/ 59055 w 73819"/>
                <a:gd name="connsiteY6" fmla="*/ 59055 h 73819"/>
                <a:gd name="connsiteX7" fmla="*/ 14764 w 73819"/>
                <a:gd name="connsiteY7" fmla="*/ 59055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819" h="73819">
                  <a:moveTo>
                    <a:pt x="0" y="73819"/>
                  </a:moveTo>
                  <a:lnTo>
                    <a:pt x="73819" y="73819"/>
                  </a:lnTo>
                  <a:lnTo>
                    <a:pt x="73819" y="0"/>
                  </a:lnTo>
                  <a:lnTo>
                    <a:pt x="0" y="0"/>
                  </a:lnTo>
                  <a:close/>
                  <a:moveTo>
                    <a:pt x="14764" y="14764"/>
                  </a:moveTo>
                  <a:lnTo>
                    <a:pt x="59055" y="14764"/>
                  </a:lnTo>
                  <a:lnTo>
                    <a:pt x="59055" y="59055"/>
                  </a:lnTo>
                  <a:lnTo>
                    <a:pt x="14764" y="59055"/>
                  </a:ln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11" name="任意多边形: 形状 910">
              <a:extLst>
                <a:ext uri="{FF2B5EF4-FFF2-40B4-BE49-F238E27FC236}">
                  <a16:creationId xmlns:a16="http://schemas.microsoft.com/office/drawing/2014/main" id="{1F6125CB-AC3B-484F-8821-20FB04EC7563}"/>
                </a:ext>
              </a:extLst>
            </p:cNvPr>
            <p:cNvSpPr/>
            <p:nvPr/>
          </p:nvSpPr>
          <p:spPr>
            <a:xfrm>
              <a:off x="1348471" y="1928084"/>
              <a:ext cx="103346" cy="103346"/>
            </a:xfrm>
            <a:custGeom>
              <a:avLst/>
              <a:gdLst>
                <a:gd name="connsiteX0" fmla="*/ 0 w 103346"/>
                <a:gd name="connsiteY0" fmla="*/ 103347 h 103346"/>
                <a:gd name="connsiteX1" fmla="*/ 103347 w 103346"/>
                <a:gd name="connsiteY1" fmla="*/ 103347 h 103346"/>
                <a:gd name="connsiteX2" fmla="*/ 103347 w 103346"/>
                <a:gd name="connsiteY2" fmla="*/ 0 h 103346"/>
                <a:gd name="connsiteX3" fmla="*/ 0 w 103346"/>
                <a:gd name="connsiteY3" fmla="*/ 0 h 103346"/>
                <a:gd name="connsiteX4" fmla="*/ 14764 w 103346"/>
                <a:gd name="connsiteY4" fmla="*/ 14764 h 103346"/>
                <a:gd name="connsiteX5" fmla="*/ 88583 w 103346"/>
                <a:gd name="connsiteY5" fmla="*/ 14764 h 103346"/>
                <a:gd name="connsiteX6" fmla="*/ 88583 w 103346"/>
                <a:gd name="connsiteY6" fmla="*/ 88583 h 103346"/>
                <a:gd name="connsiteX7" fmla="*/ 14764 w 103346"/>
                <a:gd name="connsiteY7" fmla="*/ 88583 h 10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346" h="103346">
                  <a:moveTo>
                    <a:pt x="0" y="103347"/>
                  </a:moveTo>
                  <a:lnTo>
                    <a:pt x="103347" y="103347"/>
                  </a:lnTo>
                  <a:lnTo>
                    <a:pt x="103347" y="0"/>
                  </a:lnTo>
                  <a:lnTo>
                    <a:pt x="0" y="0"/>
                  </a:lnTo>
                  <a:close/>
                  <a:moveTo>
                    <a:pt x="14764" y="14764"/>
                  </a:moveTo>
                  <a:lnTo>
                    <a:pt x="88583" y="14764"/>
                  </a:lnTo>
                  <a:lnTo>
                    <a:pt x="88583" y="88583"/>
                  </a:lnTo>
                  <a:lnTo>
                    <a:pt x="14764" y="88583"/>
                  </a:ln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73463473-8CBA-46C9-8FBE-657E55AA2E57}"/>
              </a:ext>
            </a:extLst>
          </p:cNvPr>
          <p:cNvGrpSpPr/>
          <p:nvPr/>
        </p:nvGrpSpPr>
        <p:grpSpPr>
          <a:xfrm>
            <a:off x="721101" y="3848160"/>
            <a:ext cx="479067" cy="479407"/>
            <a:chOff x="1156886" y="3599285"/>
            <a:chExt cx="479067" cy="479407"/>
          </a:xfrm>
          <a:solidFill>
            <a:schemeClr val="tx1"/>
          </a:solidFill>
        </p:grpSpPr>
        <p:sp>
          <p:nvSpPr>
            <p:cNvPr id="913" name="任意多边形: 形状 912">
              <a:extLst>
                <a:ext uri="{FF2B5EF4-FFF2-40B4-BE49-F238E27FC236}">
                  <a16:creationId xmlns:a16="http://schemas.microsoft.com/office/drawing/2014/main" id="{AAED1088-0F81-4666-A327-1019D01F1E23}"/>
                </a:ext>
              </a:extLst>
            </p:cNvPr>
            <p:cNvSpPr/>
            <p:nvPr/>
          </p:nvSpPr>
          <p:spPr>
            <a:xfrm>
              <a:off x="1187794" y="3599285"/>
              <a:ext cx="417252" cy="479407"/>
            </a:xfrm>
            <a:custGeom>
              <a:avLst/>
              <a:gdLst>
                <a:gd name="connsiteX0" fmla="*/ 387303 w 417252"/>
                <a:gd name="connsiteY0" fmla="*/ 311896 h 479407"/>
                <a:gd name="connsiteX1" fmla="*/ 253125 w 417252"/>
                <a:gd name="connsiteY1" fmla="*/ 241604 h 479407"/>
                <a:gd name="connsiteX2" fmla="*/ 247261 w 417252"/>
                <a:gd name="connsiteY2" fmla="*/ 214529 h 479407"/>
                <a:gd name="connsiteX3" fmla="*/ 247261 w 417252"/>
                <a:gd name="connsiteY3" fmla="*/ 189827 h 479407"/>
                <a:gd name="connsiteX4" fmla="*/ 280061 w 417252"/>
                <a:gd name="connsiteY4" fmla="*/ 170146 h 479407"/>
                <a:gd name="connsiteX5" fmla="*/ 324529 w 417252"/>
                <a:gd name="connsiteY5" fmla="*/ 91595 h 479407"/>
                <a:gd name="connsiteX6" fmla="*/ 232935 w 417252"/>
                <a:gd name="connsiteY6" fmla="*/ 0 h 479407"/>
                <a:gd name="connsiteX7" fmla="*/ 131357 w 417252"/>
                <a:gd name="connsiteY7" fmla="*/ 0 h 479407"/>
                <a:gd name="connsiteX8" fmla="*/ 92723 w 417252"/>
                <a:gd name="connsiteY8" fmla="*/ 38634 h 479407"/>
                <a:gd name="connsiteX9" fmla="*/ 126814 w 417252"/>
                <a:gd name="connsiteY9" fmla="*/ 76805 h 479407"/>
                <a:gd name="connsiteX10" fmla="*/ 110317 w 417252"/>
                <a:gd name="connsiteY10" fmla="*/ 109799 h 479407"/>
                <a:gd name="connsiteX11" fmla="*/ 108176 w 417252"/>
                <a:gd name="connsiteY11" fmla="*/ 118855 h 479407"/>
                <a:gd name="connsiteX12" fmla="*/ 123630 w 417252"/>
                <a:gd name="connsiteY12" fmla="*/ 138520 h 479407"/>
                <a:gd name="connsiteX13" fmla="*/ 123630 w 417252"/>
                <a:gd name="connsiteY13" fmla="*/ 193172 h 479407"/>
                <a:gd name="connsiteX14" fmla="*/ 146811 w 417252"/>
                <a:gd name="connsiteY14" fmla="*/ 216353 h 479407"/>
                <a:gd name="connsiteX15" fmla="*/ 168292 w 417252"/>
                <a:gd name="connsiteY15" fmla="*/ 216353 h 479407"/>
                <a:gd name="connsiteX16" fmla="*/ 163138 w 417252"/>
                <a:gd name="connsiteY16" fmla="*/ 242130 h 479407"/>
                <a:gd name="connsiteX17" fmla="*/ 29949 w 417252"/>
                <a:gd name="connsiteY17" fmla="*/ 311896 h 479407"/>
                <a:gd name="connsiteX18" fmla="*/ 0 w 417252"/>
                <a:gd name="connsiteY18" fmla="*/ 361387 h 479407"/>
                <a:gd name="connsiteX19" fmla="*/ 55865 w 417252"/>
                <a:gd name="connsiteY19" fmla="*/ 417252 h 479407"/>
                <a:gd name="connsiteX20" fmla="*/ 61815 w 417252"/>
                <a:gd name="connsiteY20" fmla="*/ 417252 h 479407"/>
                <a:gd name="connsiteX21" fmla="*/ 61815 w 417252"/>
                <a:gd name="connsiteY21" fmla="*/ 448160 h 479407"/>
                <a:gd name="connsiteX22" fmla="*/ 77269 w 417252"/>
                <a:gd name="connsiteY22" fmla="*/ 463613 h 479407"/>
                <a:gd name="connsiteX23" fmla="*/ 174767 w 417252"/>
                <a:gd name="connsiteY23" fmla="*/ 463613 h 479407"/>
                <a:gd name="connsiteX24" fmla="*/ 206408 w 417252"/>
                <a:gd name="connsiteY24" fmla="*/ 478743 h 479407"/>
                <a:gd name="connsiteX25" fmla="*/ 208626 w 417252"/>
                <a:gd name="connsiteY25" fmla="*/ 479407 h 479407"/>
                <a:gd name="connsiteX26" fmla="*/ 210844 w 417252"/>
                <a:gd name="connsiteY26" fmla="*/ 478743 h 479407"/>
                <a:gd name="connsiteX27" fmla="*/ 242485 w 417252"/>
                <a:gd name="connsiteY27" fmla="*/ 463613 h 479407"/>
                <a:gd name="connsiteX28" fmla="*/ 339983 w 417252"/>
                <a:gd name="connsiteY28" fmla="*/ 463613 h 479407"/>
                <a:gd name="connsiteX29" fmla="*/ 355437 w 417252"/>
                <a:gd name="connsiteY29" fmla="*/ 448160 h 479407"/>
                <a:gd name="connsiteX30" fmla="*/ 355437 w 417252"/>
                <a:gd name="connsiteY30" fmla="*/ 417252 h 479407"/>
                <a:gd name="connsiteX31" fmla="*/ 361387 w 417252"/>
                <a:gd name="connsiteY31" fmla="*/ 417252 h 479407"/>
                <a:gd name="connsiteX32" fmla="*/ 417252 w 417252"/>
                <a:gd name="connsiteY32" fmla="*/ 361387 h 479407"/>
                <a:gd name="connsiteX33" fmla="*/ 387303 w 417252"/>
                <a:gd name="connsiteY33" fmla="*/ 311896 h 479407"/>
                <a:gd name="connsiteX34" fmla="*/ 258974 w 417252"/>
                <a:gd name="connsiteY34" fmla="*/ 262119 h 479407"/>
                <a:gd name="connsiteX35" fmla="*/ 244919 w 417252"/>
                <a:gd name="connsiteY35" fmla="*/ 283206 h 479407"/>
                <a:gd name="connsiteX36" fmla="*/ 223639 w 417252"/>
                <a:gd name="connsiteY36" fmla="*/ 270441 h 479407"/>
                <a:gd name="connsiteX37" fmla="*/ 247516 w 417252"/>
                <a:gd name="connsiteY37" fmla="*/ 256116 h 479407"/>
                <a:gd name="connsiteX38" fmla="*/ 108176 w 417252"/>
                <a:gd name="connsiteY38" fmla="*/ 38634 h 479407"/>
                <a:gd name="connsiteX39" fmla="*/ 131357 w 417252"/>
                <a:gd name="connsiteY39" fmla="*/ 15454 h 479407"/>
                <a:gd name="connsiteX40" fmla="*/ 232935 w 417252"/>
                <a:gd name="connsiteY40" fmla="*/ 15454 h 479407"/>
                <a:gd name="connsiteX41" fmla="*/ 309076 w 417252"/>
                <a:gd name="connsiteY41" fmla="*/ 91595 h 479407"/>
                <a:gd name="connsiteX42" fmla="*/ 272110 w 417252"/>
                <a:gd name="connsiteY42" fmla="*/ 156887 h 479407"/>
                <a:gd name="connsiteX43" fmla="*/ 247261 w 417252"/>
                <a:gd name="connsiteY43" fmla="*/ 171800 h 479407"/>
                <a:gd name="connsiteX44" fmla="*/ 247261 w 417252"/>
                <a:gd name="connsiteY44" fmla="*/ 158401 h 479407"/>
                <a:gd name="connsiteX45" fmla="*/ 266833 w 417252"/>
                <a:gd name="connsiteY45" fmla="*/ 143720 h 479407"/>
                <a:gd name="connsiteX46" fmla="*/ 278168 w 417252"/>
                <a:gd name="connsiteY46" fmla="*/ 121057 h 479407"/>
                <a:gd name="connsiteX47" fmla="*/ 249834 w 417252"/>
                <a:gd name="connsiteY47" fmla="*/ 92723 h 479407"/>
                <a:gd name="connsiteX48" fmla="*/ 246480 w 417252"/>
                <a:gd name="connsiteY48" fmla="*/ 92723 h 479407"/>
                <a:gd name="connsiteX49" fmla="*/ 208626 w 417252"/>
                <a:gd name="connsiteY49" fmla="*/ 61815 h 479407"/>
                <a:gd name="connsiteX50" fmla="*/ 199477 w 417252"/>
                <a:gd name="connsiteY50" fmla="*/ 61815 h 479407"/>
                <a:gd name="connsiteX51" fmla="*/ 200899 w 417252"/>
                <a:gd name="connsiteY51" fmla="*/ 54088 h 479407"/>
                <a:gd name="connsiteX52" fmla="*/ 177718 w 417252"/>
                <a:gd name="connsiteY52" fmla="*/ 30908 h 479407"/>
                <a:gd name="connsiteX53" fmla="*/ 154538 w 417252"/>
                <a:gd name="connsiteY53" fmla="*/ 30908 h 479407"/>
                <a:gd name="connsiteX54" fmla="*/ 154538 w 417252"/>
                <a:gd name="connsiteY54" fmla="*/ 46361 h 479407"/>
                <a:gd name="connsiteX55" fmla="*/ 177718 w 417252"/>
                <a:gd name="connsiteY55" fmla="*/ 46361 h 479407"/>
                <a:gd name="connsiteX56" fmla="*/ 185445 w 417252"/>
                <a:gd name="connsiteY56" fmla="*/ 54088 h 479407"/>
                <a:gd name="connsiteX57" fmla="*/ 177718 w 417252"/>
                <a:gd name="connsiteY57" fmla="*/ 61815 h 479407"/>
                <a:gd name="connsiteX58" fmla="*/ 131357 w 417252"/>
                <a:gd name="connsiteY58" fmla="*/ 61815 h 479407"/>
                <a:gd name="connsiteX59" fmla="*/ 108176 w 417252"/>
                <a:gd name="connsiteY59" fmla="*/ 38634 h 479407"/>
                <a:gd name="connsiteX60" fmla="*/ 139084 w 417252"/>
                <a:gd name="connsiteY60" fmla="*/ 154538 h 479407"/>
                <a:gd name="connsiteX61" fmla="*/ 168670 w 417252"/>
                <a:gd name="connsiteY61" fmla="*/ 154538 h 479407"/>
                <a:gd name="connsiteX62" fmla="*/ 146811 w 417252"/>
                <a:gd name="connsiteY62" fmla="*/ 169992 h 479407"/>
                <a:gd name="connsiteX63" fmla="*/ 139084 w 417252"/>
                <a:gd name="connsiteY63" fmla="*/ 169992 h 479407"/>
                <a:gd name="connsiteX64" fmla="*/ 186774 w 417252"/>
                <a:gd name="connsiteY64" fmla="*/ 216353 h 479407"/>
                <a:gd name="connsiteX65" fmla="*/ 203163 w 417252"/>
                <a:gd name="connsiteY65" fmla="*/ 209561 h 479407"/>
                <a:gd name="connsiteX66" fmla="*/ 214089 w 417252"/>
                <a:gd name="connsiteY66" fmla="*/ 198635 h 479407"/>
                <a:gd name="connsiteX67" fmla="*/ 203163 w 417252"/>
                <a:gd name="connsiteY67" fmla="*/ 187709 h 479407"/>
                <a:gd name="connsiteX68" fmla="*/ 192237 w 417252"/>
                <a:gd name="connsiteY68" fmla="*/ 198635 h 479407"/>
                <a:gd name="connsiteX69" fmla="*/ 186774 w 417252"/>
                <a:gd name="connsiteY69" fmla="*/ 200899 h 479407"/>
                <a:gd name="connsiteX70" fmla="*/ 146811 w 417252"/>
                <a:gd name="connsiteY70" fmla="*/ 200899 h 479407"/>
                <a:gd name="connsiteX71" fmla="*/ 139084 w 417252"/>
                <a:gd name="connsiteY71" fmla="*/ 193172 h 479407"/>
                <a:gd name="connsiteX72" fmla="*/ 139084 w 417252"/>
                <a:gd name="connsiteY72" fmla="*/ 185445 h 479407"/>
                <a:gd name="connsiteX73" fmla="*/ 146811 w 417252"/>
                <a:gd name="connsiteY73" fmla="*/ 185445 h 479407"/>
                <a:gd name="connsiteX74" fmla="*/ 185445 w 417252"/>
                <a:gd name="connsiteY74" fmla="*/ 146811 h 479407"/>
                <a:gd name="connsiteX75" fmla="*/ 185445 w 417252"/>
                <a:gd name="connsiteY75" fmla="*/ 139084 h 479407"/>
                <a:gd name="connsiteX76" fmla="*/ 139084 w 417252"/>
                <a:gd name="connsiteY76" fmla="*/ 139084 h 479407"/>
                <a:gd name="connsiteX77" fmla="*/ 139084 w 417252"/>
                <a:gd name="connsiteY77" fmla="*/ 123630 h 479407"/>
                <a:gd name="connsiteX78" fmla="*/ 128405 w 417252"/>
                <a:gd name="connsiteY78" fmla="*/ 123630 h 479407"/>
                <a:gd name="connsiteX79" fmla="*/ 123630 w 417252"/>
                <a:gd name="connsiteY79" fmla="*/ 118855 h 479407"/>
                <a:gd name="connsiteX80" fmla="*/ 124133 w 417252"/>
                <a:gd name="connsiteY80" fmla="*/ 116722 h 479407"/>
                <a:gd name="connsiteX81" fmla="*/ 143859 w 417252"/>
                <a:gd name="connsiteY81" fmla="*/ 77269 h 479407"/>
                <a:gd name="connsiteX82" fmla="*/ 208626 w 417252"/>
                <a:gd name="connsiteY82" fmla="*/ 77269 h 479407"/>
                <a:gd name="connsiteX83" fmla="*/ 231807 w 417252"/>
                <a:gd name="connsiteY83" fmla="*/ 100450 h 479407"/>
                <a:gd name="connsiteX84" fmla="*/ 231807 w 417252"/>
                <a:gd name="connsiteY84" fmla="*/ 108176 h 479407"/>
                <a:gd name="connsiteX85" fmla="*/ 249834 w 417252"/>
                <a:gd name="connsiteY85" fmla="*/ 108176 h 479407"/>
                <a:gd name="connsiteX86" fmla="*/ 262714 w 417252"/>
                <a:gd name="connsiteY86" fmla="*/ 121057 h 479407"/>
                <a:gd name="connsiteX87" fmla="*/ 257568 w 417252"/>
                <a:gd name="connsiteY87" fmla="*/ 131357 h 479407"/>
                <a:gd name="connsiteX88" fmla="*/ 231807 w 417252"/>
                <a:gd name="connsiteY88" fmla="*/ 150674 h 479407"/>
                <a:gd name="connsiteX89" fmla="*/ 231807 w 417252"/>
                <a:gd name="connsiteY89" fmla="*/ 214529 h 479407"/>
                <a:gd name="connsiteX90" fmla="*/ 237509 w 417252"/>
                <a:gd name="connsiteY90" fmla="*/ 244100 h 479407"/>
                <a:gd name="connsiteX91" fmla="*/ 208626 w 417252"/>
                <a:gd name="connsiteY91" fmla="*/ 261432 h 479407"/>
                <a:gd name="connsiteX92" fmla="*/ 178638 w 417252"/>
                <a:gd name="connsiteY92" fmla="*/ 243436 h 479407"/>
                <a:gd name="connsiteX93" fmla="*/ 184055 w 417252"/>
                <a:gd name="connsiteY93" fmla="*/ 216353 h 479407"/>
                <a:gd name="connsiteX94" fmla="*/ 169729 w 417252"/>
                <a:gd name="connsiteY94" fmla="*/ 256116 h 479407"/>
                <a:gd name="connsiteX95" fmla="*/ 193613 w 417252"/>
                <a:gd name="connsiteY95" fmla="*/ 270441 h 479407"/>
                <a:gd name="connsiteX96" fmla="*/ 172333 w 417252"/>
                <a:gd name="connsiteY96" fmla="*/ 283206 h 479407"/>
                <a:gd name="connsiteX97" fmla="*/ 158278 w 417252"/>
                <a:gd name="connsiteY97" fmla="*/ 262119 h 479407"/>
                <a:gd name="connsiteX98" fmla="*/ 77269 w 417252"/>
                <a:gd name="connsiteY98" fmla="*/ 417252 h 479407"/>
                <a:gd name="connsiteX99" fmla="*/ 135012 w 417252"/>
                <a:gd name="connsiteY99" fmla="*/ 417252 h 479407"/>
                <a:gd name="connsiteX100" fmla="*/ 156385 w 417252"/>
                <a:gd name="connsiteY100" fmla="*/ 448160 h 479407"/>
                <a:gd name="connsiteX101" fmla="*/ 77269 w 417252"/>
                <a:gd name="connsiteY101" fmla="*/ 448160 h 479407"/>
                <a:gd name="connsiteX102" fmla="*/ 139084 w 417252"/>
                <a:gd name="connsiteY102" fmla="*/ 370891 h 479407"/>
                <a:gd name="connsiteX103" fmla="*/ 154538 w 417252"/>
                <a:gd name="connsiteY103" fmla="*/ 386345 h 479407"/>
                <a:gd name="connsiteX104" fmla="*/ 139084 w 417252"/>
                <a:gd name="connsiteY104" fmla="*/ 401798 h 479407"/>
                <a:gd name="connsiteX105" fmla="*/ 123630 w 417252"/>
                <a:gd name="connsiteY105" fmla="*/ 401798 h 479407"/>
                <a:gd name="connsiteX106" fmla="*/ 123630 w 417252"/>
                <a:gd name="connsiteY106" fmla="*/ 370891 h 479407"/>
                <a:gd name="connsiteX107" fmla="*/ 208626 w 417252"/>
                <a:gd name="connsiteY107" fmla="*/ 463243 h 479407"/>
                <a:gd name="connsiteX108" fmla="*/ 150999 w 417252"/>
                <a:gd name="connsiteY108" fmla="*/ 414849 h 479407"/>
                <a:gd name="connsiteX109" fmla="*/ 169992 w 417252"/>
                <a:gd name="connsiteY109" fmla="*/ 386345 h 479407"/>
                <a:gd name="connsiteX110" fmla="*/ 139084 w 417252"/>
                <a:gd name="connsiteY110" fmla="*/ 355437 h 479407"/>
                <a:gd name="connsiteX111" fmla="*/ 139084 w 417252"/>
                <a:gd name="connsiteY111" fmla="*/ 319801 h 479407"/>
                <a:gd name="connsiteX112" fmla="*/ 141866 w 417252"/>
                <a:gd name="connsiteY112" fmla="*/ 320728 h 479407"/>
                <a:gd name="connsiteX113" fmla="*/ 206470 w 417252"/>
                <a:gd name="connsiteY113" fmla="*/ 312074 h 479407"/>
                <a:gd name="connsiteX114" fmla="*/ 208626 w 417252"/>
                <a:gd name="connsiteY114" fmla="*/ 310636 h 479407"/>
                <a:gd name="connsiteX115" fmla="*/ 210774 w 417252"/>
                <a:gd name="connsiteY115" fmla="*/ 312074 h 479407"/>
                <a:gd name="connsiteX116" fmla="*/ 275386 w 417252"/>
                <a:gd name="connsiteY116" fmla="*/ 320720 h 479407"/>
                <a:gd name="connsiteX117" fmla="*/ 278168 w 417252"/>
                <a:gd name="connsiteY117" fmla="*/ 319801 h 479407"/>
                <a:gd name="connsiteX118" fmla="*/ 278168 w 417252"/>
                <a:gd name="connsiteY118" fmla="*/ 355437 h 479407"/>
                <a:gd name="connsiteX119" fmla="*/ 247261 w 417252"/>
                <a:gd name="connsiteY119" fmla="*/ 386345 h 479407"/>
                <a:gd name="connsiteX120" fmla="*/ 266253 w 417252"/>
                <a:gd name="connsiteY120" fmla="*/ 414857 h 479407"/>
                <a:gd name="connsiteX121" fmla="*/ 208626 w 417252"/>
                <a:gd name="connsiteY121" fmla="*/ 463243 h 479407"/>
                <a:gd name="connsiteX122" fmla="*/ 278168 w 417252"/>
                <a:gd name="connsiteY122" fmla="*/ 401798 h 479407"/>
                <a:gd name="connsiteX123" fmla="*/ 262714 w 417252"/>
                <a:gd name="connsiteY123" fmla="*/ 386345 h 479407"/>
                <a:gd name="connsiteX124" fmla="*/ 278168 w 417252"/>
                <a:gd name="connsiteY124" fmla="*/ 370891 h 479407"/>
                <a:gd name="connsiteX125" fmla="*/ 293622 w 417252"/>
                <a:gd name="connsiteY125" fmla="*/ 370891 h 479407"/>
                <a:gd name="connsiteX126" fmla="*/ 293622 w 417252"/>
                <a:gd name="connsiteY126" fmla="*/ 401798 h 479407"/>
                <a:gd name="connsiteX127" fmla="*/ 339983 w 417252"/>
                <a:gd name="connsiteY127" fmla="*/ 448160 h 479407"/>
                <a:gd name="connsiteX128" fmla="*/ 260860 w 417252"/>
                <a:gd name="connsiteY128" fmla="*/ 448160 h 479407"/>
                <a:gd name="connsiteX129" fmla="*/ 282232 w 417252"/>
                <a:gd name="connsiteY129" fmla="*/ 417252 h 479407"/>
                <a:gd name="connsiteX130" fmla="*/ 339983 w 417252"/>
                <a:gd name="connsiteY130" fmla="*/ 417252 h 479407"/>
                <a:gd name="connsiteX131" fmla="*/ 361387 w 417252"/>
                <a:gd name="connsiteY131" fmla="*/ 401798 h 479407"/>
                <a:gd name="connsiteX132" fmla="*/ 309076 w 417252"/>
                <a:gd name="connsiteY132" fmla="*/ 401798 h 479407"/>
                <a:gd name="connsiteX133" fmla="*/ 309076 w 417252"/>
                <a:gd name="connsiteY133" fmla="*/ 370891 h 479407"/>
                <a:gd name="connsiteX134" fmla="*/ 370891 w 417252"/>
                <a:gd name="connsiteY134" fmla="*/ 370891 h 479407"/>
                <a:gd name="connsiteX135" fmla="*/ 370891 w 417252"/>
                <a:gd name="connsiteY135" fmla="*/ 355437 h 479407"/>
                <a:gd name="connsiteX136" fmla="*/ 293622 w 417252"/>
                <a:gd name="connsiteY136" fmla="*/ 355437 h 479407"/>
                <a:gd name="connsiteX137" fmla="*/ 293622 w 417252"/>
                <a:gd name="connsiteY137" fmla="*/ 298351 h 479407"/>
                <a:gd name="connsiteX138" fmla="*/ 270511 w 417252"/>
                <a:gd name="connsiteY138" fmla="*/ 306054 h 479407"/>
                <a:gd name="connsiteX139" fmla="*/ 219351 w 417252"/>
                <a:gd name="connsiteY139" fmla="*/ 299208 h 479407"/>
                <a:gd name="connsiteX140" fmla="*/ 208626 w 417252"/>
                <a:gd name="connsiteY140" fmla="*/ 292061 h 479407"/>
                <a:gd name="connsiteX141" fmla="*/ 197901 w 417252"/>
                <a:gd name="connsiteY141" fmla="*/ 299216 h 479407"/>
                <a:gd name="connsiteX142" fmla="*/ 146749 w 417252"/>
                <a:gd name="connsiteY142" fmla="*/ 306070 h 479407"/>
                <a:gd name="connsiteX143" fmla="*/ 123630 w 417252"/>
                <a:gd name="connsiteY143" fmla="*/ 298351 h 479407"/>
                <a:gd name="connsiteX144" fmla="*/ 123630 w 417252"/>
                <a:gd name="connsiteY144" fmla="*/ 355437 h 479407"/>
                <a:gd name="connsiteX145" fmla="*/ 46361 w 417252"/>
                <a:gd name="connsiteY145" fmla="*/ 355437 h 479407"/>
                <a:gd name="connsiteX146" fmla="*/ 46361 w 417252"/>
                <a:gd name="connsiteY146" fmla="*/ 370891 h 479407"/>
                <a:gd name="connsiteX147" fmla="*/ 108176 w 417252"/>
                <a:gd name="connsiteY147" fmla="*/ 370891 h 479407"/>
                <a:gd name="connsiteX148" fmla="*/ 108176 w 417252"/>
                <a:gd name="connsiteY148" fmla="*/ 401798 h 479407"/>
                <a:gd name="connsiteX149" fmla="*/ 55865 w 417252"/>
                <a:gd name="connsiteY149" fmla="*/ 401798 h 479407"/>
                <a:gd name="connsiteX150" fmla="*/ 15454 w 417252"/>
                <a:gd name="connsiteY150" fmla="*/ 361387 h 479407"/>
                <a:gd name="connsiteX151" fmla="*/ 37120 w 417252"/>
                <a:gd name="connsiteY151" fmla="*/ 325588 h 479407"/>
                <a:gd name="connsiteX152" fmla="*/ 144516 w 417252"/>
                <a:gd name="connsiteY152" fmla="*/ 269329 h 479407"/>
                <a:gd name="connsiteX153" fmla="*/ 167658 w 417252"/>
                <a:gd name="connsiteY153" fmla="*/ 304038 h 479407"/>
                <a:gd name="connsiteX154" fmla="*/ 208626 w 417252"/>
                <a:gd name="connsiteY154" fmla="*/ 279451 h 479407"/>
                <a:gd name="connsiteX155" fmla="*/ 249602 w 417252"/>
                <a:gd name="connsiteY155" fmla="*/ 304038 h 479407"/>
                <a:gd name="connsiteX156" fmla="*/ 272744 w 417252"/>
                <a:gd name="connsiteY156" fmla="*/ 269336 h 479407"/>
                <a:gd name="connsiteX157" fmla="*/ 380140 w 417252"/>
                <a:gd name="connsiteY157" fmla="*/ 325588 h 479407"/>
                <a:gd name="connsiteX158" fmla="*/ 401798 w 417252"/>
                <a:gd name="connsiteY158" fmla="*/ 361387 h 479407"/>
                <a:gd name="connsiteX159" fmla="*/ 361387 w 417252"/>
                <a:gd name="connsiteY159" fmla="*/ 401798 h 47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17252" h="479407">
                  <a:moveTo>
                    <a:pt x="387303" y="311896"/>
                  </a:moveTo>
                  <a:lnTo>
                    <a:pt x="253125" y="241604"/>
                  </a:lnTo>
                  <a:cubicBezTo>
                    <a:pt x="249285" y="233136"/>
                    <a:pt x="247261" y="223825"/>
                    <a:pt x="247261" y="214529"/>
                  </a:cubicBezTo>
                  <a:lnTo>
                    <a:pt x="247261" y="189827"/>
                  </a:lnTo>
                  <a:lnTo>
                    <a:pt x="280061" y="170146"/>
                  </a:lnTo>
                  <a:cubicBezTo>
                    <a:pt x="307492" y="153688"/>
                    <a:pt x="324529" y="123584"/>
                    <a:pt x="324529" y="91595"/>
                  </a:cubicBezTo>
                  <a:cubicBezTo>
                    <a:pt x="324529" y="41092"/>
                    <a:pt x="283438" y="0"/>
                    <a:pt x="232935" y="0"/>
                  </a:cubicBezTo>
                  <a:lnTo>
                    <a:pt x="131357" y="0"/>
                  </a:lnTo>
                  <a:cubicBezTo>
                    <a:pt x="110054" y="0"/>
                    <a:pt x="92723" y="17331"/>
                    <a:pt x="92723" y="38634"/>
                  </a:cubicBezTo>
                  <a:cubicBezTo>
                    <a:pt x="92723" y="58377"/>
                    <a:pt x="107666" y="74526"/>
                    <a:pt x="126814" y="76805"/>
                  </a:cubicBezTo>
                  <a:lnTo>
                    <a:pt x="110317" y="109799"/>
                  </a:lnTo>
                  <a:cubicBezTo>
                    <a:pt x="108918" y="112596"/>
                    <a:pt x="108176" y="115733"/>
                    <a:pt x="108176" y="118855"/>
                  </a:cubicBezTo>
                  <a:cubicBezTo>
                    <a:pt x="108176" y="128359"/>
                    <a:pt x="114775" y="136364"/>
                    <a:pt x="123630" y="138520"/>
                  </a:cubicBezTo>
                  <a:lnTo>
                    <a:pt x="123630" y="193172"/>
                  </a:lnTo>
                  <a:cubicBezTo>
                    <a:pt x="123630" y="205953"/>
                    <a:pt x="134031" y="216353"/>
                    <a:pt x="146811" y="216353"/>
                  </a:cubicBezTo>
                  <a:lnTo>
                    <a:pt x="168292" y="216353"/>
                  </a:lnTo>
                  <a:lnTo>
                    <a:pt x="163138" y="242130"/>
                  </a:lnTo>
                  <a:lnTo>
                    <a:pt x="29949" y="311896"/>
                  </a:lnTo>
                  <a:cubicBezTo>
                    <a:pt x="11474" y="321570"/>
                    <a:pt x="0" y="340524"/>
                    <a:pt x="0" y="361387"/>
                  </a:cubicBezTo>
                  <a:cubicBezTo>
                    <a:pt x="0" y="392194"/>
                    <a:pt x="25058" y="417252"/>
                    <a:pt x="55865" y="417252"/>
                  </a:cubicBezTo>
                  <a:lnTo>
                    <a:pt x="61815" y="417252"/>
                  </a:lnTo>
                  <a:lnTo>
                    <a:pt x="61815" y="448160"/>
                  </a:lnTo>
                  <a:cubicBezTo>
                    <a:pt x="61815" y="456682"/>
                    <a:pt x="68746" y="463613"/>
                    <a:pt x="77269" y="463613"/>
                  </a:cubicBezTo>
                  <a:lnTo>
                    <a:pt x="174767" y="463613"/>
                  </a:lnTo>
                  <a:cubicBezTo>
                    <a:pt x="184395" y="470112"/>
                    <a:pt x="194980" y="475312"/>
                    <a:pt x="206408" y="478743"/>
                  </a:cubicBezTo>
                  <a:lnTo>
                    <a:pt x="208626" y="479407"/>
                  </a:lnTo>
                  <a:lnTo>
                    <a:pt x="210844" y="478743"/>
                  </a:lnTo>
                  <a:cubicBezTo>
                    <a:pt x="222272" y="475312"/>
                    <a:pt x="232858" y="470112"/>
                    <a:pt x="242485" y="463613"/>
                  </a:cubicBezTo>
                  <a:lnTo>
                    <a:pt x="339983" y="463613"/>
                  </a:lnTo>
                  <a:cubicBezTo>
                    <a:pt x="348506" y="463613"/>
                    <a:pt x="355437" y="456682"/>
                    <a:pt x="355437" y="448160"/>
                  </a:cubicBezTo>
                  <a:lnTo>
                    <a:pt x="355437" y="417252"/>
                  </a:lnTo>
                  <a:lnTo>
                    <a:pt x="361387" y="417252"/>
                  </a:lnTo>
                  <a:cubicBezTo>
                    <a:pt x="392194" y="417252"/>
                    <a:pt x="417252" y="392194"/>
                    <a:pt x="417252" y="361387"/>
                  </a:cubicBezTo>
                  <a:cubicBezTo>
                    <a:pt x="417252" y="340524"/>
                    <a:pt x="405778" y="321570"/>
                    <a:pt x="387303" y="311896"/>
                  </a:cubicBezTo>
                  <a:close/>
                  <a:moveTo>
                    <a:pt x="258974" y="262119"/>
                  </a:moveTo>
                  <a:lnTo>
                    <a:pt x="244919" y="283206"/>
                  </a:lnTo>
                  <a:lnTo>
                    <a:pt x="223639" y="270441"/>
                  </a:lnTo>
                  <a:lnTo>
                    <a:pt x="247516" y="256116"/>
                  </a:lnTo>
                  <a:close/>
                  <a:moveTo>
                    <a:pt x="108176" y="38634"/>
                  </a:moveTo>
                  <a:cubicBezTo>
                    <a:pt x="108176" y="25854"/>
                    <a:pt x="118577" y="15454"/>
                    <a:pt x="131357" y="15454"/>
                  </a:cubicBezTo>
                  <a:lnTo>
                    <a:pt x="232935" y="15454"/>
                  </a:lnTo>
                  <a:cubicBezTo>
                    <a:pt x="274915" y="15454"/>
                    <a:pt x="309076" y="49614"/>
                    <a:pt x="309076" y="91595"/>
                  </a:cubicBezTo>
                  <a:cubicBezTo>
                    <a:pt x="309076" y="118183"/>
                    <a:pt x="294912" y="143210"/>
                    <a:pt x="272110" y="156887"/>
                  </a:cubicBezTo>
                  <a:lnTo>
                    <a:pt x="247261" y="171800"/>
                  </a:lnTo>
                  <a:lnTo>
                    <a:pt x="247261" y="158401"/>
                  </a:lnTo>
                  <a:lnTo>
                    <a:pt x="266833" y="143720"/>
                  </a:lnTo>
                  <a:cubicBezTo>
                    <a:pt x="273934" y="138396"/>
                    <a:pt x="278168" y="129928"/>
                    <a:pt x="278168" y="121057"/>
                  </a:cubicBezTo>
                  <a:cubicBezTo>
                    <a:pt x="278168" y="105433"/>
                    <a:pt x="265457" y="92723"/>
                    <a:pt x="249834" y="92723"/>
                  </a:cubicBezTo>
                  <a:lnTo>
                    <a:pt x="246480" y="92723"/>
                  </a:lnTo>
                  <a:cubicBezTo>
                    <a:pt x="242895" y="75113"/>
                    <a:pt x="227287" y="61815"/>
                    <a:pt x="208626" y="61815"/>
                  </a:cubicBezTo>
                  <a:lnTo>
                    <a:pt x="199477" y="61815"/>
                  </a:lnTo>
                  <a:cubicBezTo>
                    <a:pt x="200343" y="59389"/>
                    <a:pt x="200899" y="56808"/>
                    <a:pt x="200899" y="54088"/>
                  </a:cubicBezTo>
                  <a:cubicBezTo>
                    <a:pt x="200899" y="41308"/>
                    <a:pt x="190499" y="30908"/>
                    <a:pt x="177718" y="30908"/>
                  </a:cubicBezTo>
                  <a:lnTo>
                    <a:pt x="154538" y="30908"/>
                  </a:lnTo>
                  <a:lnTo>
                    <a:pt x="154538" y="46361"/>
                  </a:lnTo>
                  <a:lnTo>
                    <a:pt x="177718" y="46361"/>
                  </a:lnTo>
                  <a:cubicBezTo>
                    <a:pt x="181984" y="46361"/>
                    <a:pt x="185445" y="49823"/>
                    <a:pt x="185445" y="54088"/>
                  </a:cubicBezTo>
                  <a:cubicBezTo>
                    <a:pt x="185445" y="58353"/>
                    <a:pt x="181984" y="61815"/>
                    <a:pt x="177718" y="61815"/>
                  </a:cubicBezTo>
                  <a:lnTo>
                    <a:pt x="131357" y="61815"/>
                  </a:lnTo>
                  <a:cubicBezTo>
                    <a:pt x="118577" y="61815"/>
                    <a:pt x="108176" y="51415"/>
                    <a:pt x="108176" y="38634"/>
                  </a:cubicBezTo>
                  <a:close/>
                  <a:moveTo>
                    <a:pt x="139084" y="154538"/>
                  </a:moveTo>
                  <a:lnTo>
                    <a:pt x="168670" y="154538"/>
                  </a:lnTo>
                  <a:cubicBezTo>
                    <a:pt x="165479" y="163532"/>
                    <a:pt x="156887" y="169992"/>
                    <a:pt x="146811" y="169992"/>
                  </a:cubicBezTo>
                  <a:lnTo>
                    <a:pt x="139084" y="169992"/>
                  </a:lnTo>
                  <a:close/>
                  <a:moveTo>
                    <a:pt x="186774" y="216353"/>
                  </a:moveTo>
                  <a:cubicBezTo>
                    <a:pt x="192964" y="216353"/>
                    <a:pt x="198790" y="213934"/>
                    <a:pt x="203163" y="209561"/>
                  </a:cubicBezTo>
                  <a:lnTo>
                    <a:pt x="214089" y="198635"/>
                  </a:lnTo>
                  <a:lnTo>
                    <a:pt x="203163" y="187709"/>
                  </a:lnTo>
                  <a:lnTo>
                    <a:pt x="192237" y="198635"/>
                  </a:lnTo>
                  <a:cubicBezTo>
                    <a:pt x="190792" y="200080"/>
                    <a:pt x="188807" y="200899"/>
                    <a:pt x="186774" y="200899"/>
                  </a:cubicBezTo>
                  <a:lnTo>
                    <a:pt x="146811" y="200899"/>
                  </a:lnTo>
                  <a:cubicBezTo>
                    <a:pt x="142546" y="200899"/>
                    <a:pt x="139084" y="197438"/>
                    <a:pt x="139084" y="193172"/>
                  </a:cubicBezTo>
                  <a:lnTo>
                    <a:pt x="139084" y="185445"/>
                  </a:lnTo>
                  <a:lnTo>
                    <a:pt x="146811" y="185445"/>
                  </a:lnTo>
                  <a:cubicBezTo>
                    <a:pt x="168114" y="185445"/>
                    <a:pt x="185445" y="168114"/>
                    <a:pt x="185445" y="146811"/>
                  </a:cubicBezTo>
                  <a:lnTo>
                    <a:pt x="185445" y="139084"/>
                  </a:lnTo>
                  <a:lnTo>
                    <a:pt x="139084" y="139084"/>
                  </a:lnTo>
                  <a:lnTo>
                    <a:pt x="139084" y="123630"/>
                  </a:lnTo>
                  <a:lnTo>
                    <a:pt x="128405" y="123630"/>
                  </a:lnTo>
                  <a:cubicBezTo>
                    <a:pt x="125771" y="123630"/>
                    <a:pt x="123630" y="121490"/>
                    <a:pt x="123630" y="118855"/>
                  </a:cubicBezTo>
                  <a:cubicBezTo>
                    <a:pt x="123630" y="118113"/>
                    <a:pt x="123800" y="117379"/>
                    <a:pt x="124133" y="116722"/>
                  </a:cubicBezTo>
                  <a:lnTo>
                    <a:pt x="143859" y="77269"/>
                  </a:lnTo>
                  <a:lnTo>
                    <a:pt x="208626" y="77269"/>
                  </a:lnTo>
                  <a:cubicBezTo>
                    <a:pt x="221406" y="77269"/>
                    <a:pt x="231807" y="87669"/>
                    <a:pt x="231807" y="100450"/>
                  </a:cubicBezTo>
                  <a:lnTo>
                    <a:pt x="231807" y="108176"/>
                  </a:lnTo>
                  <a:lnTo>
                    <a:pt x="249834" y="108176"/>
                  </a:lnTo>
                  <a:cubicBezTo>
                    <a:pt x="256935" y="108176"/>
                    <a:pt x="262714" y="113956"/>
                    <a:pt x="262714" y="121057"/>
                  </a:cubicBezTo>
                  <a:cubicBezTo>
                    <a:pt x="262714" y="125083"/>
                    <a:pt x="260790" y="128939"/>
                    <a:pt x="257568" y="131357"/>
                  </a:cubicBezTo>
                  <a:lnTo>
                    <a:pt x="231807" y="150674"/>
                  </a:lnTo>
                  <a:lnTo>
                    <a:pt x="231807" y="214529"/>
                  </a:lnTo>
                  <a:cubicBezTo>
                    <a:pt x="231807" y="224621"/>
                    <a:pt x="233823" y="234689"/>
                    <a:pt x="237509" y="244100"/>
                  </a:cubicBezTo>
                  <a:lnTo>
                    <a:pt x="208626" y="261432"/>
                  </a:lnTo>
                  <a:lnTo>
                    <a:pt x="178638" y="243436"/>
                  </a:lnTo>
                  <a:lnTo>
                    <a:pt x="184055" y="216353"/>
                  </a:lnTo>
                  <a:close/>
                  <a:moveTo>
                    <a:pt x="169729" y="256116"/>
                  </a:moveTo>
                  <a:lnTo>
                    <a:pt x="193613" y="270441"/>
                  </a:lnTo>
                  <a:lnTo>
                    <a:pt x="172333" y="283206"/>
                  </a:lnTo>
                  <a:lnTo>
                    <a:pt x="158278" y="262119"/>
                  </a:lnTo>
                  <a:close/>
                  <a:moveTo>
                    <a:pt x="77269" y="417252"/>
                  </a:moveTo>
                  <a:lnTo>
                    <a:pt x="135012" y="417252"/>
                  </a:lnTo>
                  <a:cubicBezTo>
                    <a:pt x="140490" y="428788"/>
                    <a:pt x="147707" y="439181"/>
                    <a:pt x="156385" y="448160"/>
                  </a:cubicBezTo>
                  <a:lnTo>
                    <a:pt x="77269" y="448160"/>
                  </a:lnTo>
                  <a:close/>
                  <a:moveTo>
                    <a:pt x="139084" y="370891"/>
                  </a:moveTo>
                  <a:cubicBezTo>
                    <a:pt x="147607" y="370891"/>
                    <a:pt x="154538" y="377822"/>
                    <a:pt x="154538" y="386345"/>
                  </a:cubicBezTo>
                  <a:cubicBezTo>
                    <a:pt x="154538" y="394867"/>
                    <a:pt x="147607" y="401798"/>
                    <a:pt x="139084" y="401798"/>
                  </a:cubicBezTo>
                  <a:lnTo>
                    <a:pt x="123630" y="401798"/>
                  </a:lnTo>
                  <a:lnTo>
                    <a:pt x="123630" y="370891"/>
                  </a:lnTo>
                  <a:close/>
                  <a:moveTo>
                    <a:pt x="208626" y="463243"/>
                  </a:moveTo>
                  <a:cubicBezTo>
                    <a:pt x="183699" y="455145"/>
                    <a:pt x="163215" y="437798"/>
                    <a:pt x="150999" y="414849"/>
                  </a:cubicBezTo>
                  <a:cubicBezTo>
                    <a:pt x="162141" y="410182"/>
                    <a:pt x="169992" y="399171"/>
                    <a:pt x="169992" y="386345"/>
                  </a:cubicBezTo>
                  <a:cubicBezTo>
                    <a:pt x="169992" y="369299"/>
                    <a:pt x="156130" y="355437"/>
                    <a:pt x="139084" y="355437"/>
                  </a:cubicBezTo>
                  <a:lnTo>
                    <a:pt x="139084" y="319801"/>
                  </a:lnTo>
                  <a:lnTo>
                    <a:pt x="141866" y="320728"/>
                  </a:lnTo>
                  <a:cubicBezTo>
                    <a:pt x="163408" y="327891"/>
                    <a:pt x="187593" y="324645"/>
                    <a:pt x="206470" y="312074"/>
                  </a:cubicBezTo>
                  <a:lnTo>
                    <a:pt x="208626" y="310636"/>
                  </a:lnTo>
                  <a:lnTo>
                    <a:pt x="210774" y="312074"/>
                  </a:lnTo>
                  <a:cubicBezTo>
                    <a:pt x="229643" y="324645"/>
                    <a:pt x="253805" y="327898"/>
                    <a:pt x="275386" y="320720"/>
                  </a:cubicBezTo>
                  <a:lnTo>
                    <a:pt x="278168" y="319801"/>
                  </a:lnTo>
                  <a:lnTo>
                    <a:pt x="278168" y="355437"/>
                  </a:lnTo>
                  <a:cubicBezTo>
                    <a:pt x="261123" y="355437"/>
                    <a:pt x="247261" y="369299"/>
                    <a:pt x="247261" y="386345"/>
                  </a:cubicBezTo>
                  <a:cubicBezTo>
                    <a:pt x="247261" y="399171"/>
                    <a:pt x="255111" y="410182"/>
                    <a:pt x="266253" y="414857"/>
                  </a:cubicBezTo>
                  <a:cubicBezTo>
                    <a:pt x="254037" y="437806"/>
                    <a:pt x="233553" y="455145"/>
                    <a:pt x="208626" y="463243"/>
                  </a:cubicBezTo>
                  <a:close/>
                  <a:moveTo>
                    <a:pt x="278168" y="401798"/>
                  </a:moveTo>
                  <a:cubicBezTo>
                    <a:pt x="269645" y="401798"/>
                    <a:pt x="262714" y="394867"/>
                    <a:pt x="262714" y="386345"/>
                  </a:cubicBezTo>
                  <a:cubicBezTo>
                    <a:pt x="262714" y="377822"/>
                    <a:pt x="269645" y="370891"/>
                    <a:pt x="278168" y="370891"/>
                  </a:cubicBezTo>
                  <a:lnTo>
                    <a:pt x="293622" y="370891"/>
                  </a:lnTo>
                  <a:lnTo>
                    <a:pt x="293622" y="401798"/>
                  </a:lnTo>
                  <a:close/>
                  <a:moveTo>
                    <a:pt x="339983" y="448160"/>
                  </a:moveTo>
                  <a:lnTo>
                    <a:pt x="260860" y="448160"/>
                  </a:lnTo>
                  <a:cubicBezTo>
                    <a:pt x="269537" y="439181"/>
                    <a:pt x="276754" y="428788"/>
                    <a:pt x="282232" y="417252"/>
                  </a:cubicBezTo>
                  <a:lnTo>
                    <a:pt x="339983" y="417252"/>
                  </a:lnTo>
                  <a:close/>
                  <a:moveTo>
                    <a:pt x="361387" y="401798"/>
                  </a:moveTo>
                  <a:lnTo>
                    <a:pt x="309076" y="401798"/>
                  </a:lnTo>
                  <a:lnTo>
                    <a:pt x="309076" y="370891"/>
                  </a:lnTo>
                  <a:lnTo>
                    <a:pt x="370891" y="370891"/>
                  </a:lnTo>
                  <a:lnTo>
                    <a:pt x="370891" y="355437"/>
                  </a:lnTo>
                  <a:lnTo>
                    <a:pt x="293622" y="355437"/>
                  </a:lnTo>
                  <a:lnTo>
                    <a:pt x="293622" y="298351"/>
                  </a:lnTo>
                  <a:lnTo>
                    <a:pt x="270511" y="306054"/>
                  </a:lnTo>
                  <a:cubicBezTo>
                    <a:pt x="253419" y="311757"/>
                    <a:pt x="234287" y="309161"/>
                    <a:pt x="219351" y="299208"/>
                  </a:cubicBezTo>
                  <a:lnTo>
                    <a:pt x="208626" y="292061"/>
                  </a:lnTo>
                  <a:lnTo>
                    <a:pt x="197901" y="299216"/>
                  </a:lnTo>
                  <a:cubicBezTo>
                    <a:pt x="182957" y="309168"/>
                    <a:pt x="163818" y="311741"/>
                    <a:pt x="146749" y="306070"/>
                  </a:cubicBezTo>
                  <a:lnTo>
                    <a:pt x="123630" y="298351"/>
                  </a:lnTo>
                  <a:lnTo>
                    <a:pt x="123630" y="355437"/>
                  </a:lnTo>
                  <a:lnTo>
                    <a:pt x="46361" y="355437"/>
                  </a:lnTo>
                  <a:lnTo>
                    <a:pt x="46361" y="370891"/>
                  </a:lnTo>
                  <a:lnTo>
                    <a:pt x="108176" y="370891"/>
                  </a:lnTo>
                  <a:lnTo>
                    <a:pt x="108176" y="401798"/>
                  </a:lnTo>
                  <a:lnTo>
                    <a:pt x="55865" y="401798"/>
                  </a:lnTo>
                  <a:cubicBezTo>
                    <a:pt x="33589" y="401798"/>
                    <a:pt x="15454" y="383663"/>
                    <a:pt x="15454" y="361387"/>
                  </a:cubicBezTo>
                  <a:cubicBezTo>
                    <a:pt x="15454" y="346304"/>
                    <a:pt x="23752" y="332581"/>
                    <a:pt x="37120" y="325588"/>
                  </a:cubicBezTo>
                  <a:lnTo>
                    <a:pt x="144516" y="269329"/>
                  </a:lnTo>
                  <a:lnTo>
                    <a:pt x="167658" y="304038"/>
                  </a:lnTo>
                  <a:lnTo>
                    <a:pt x="208626" y="279451"/>
                  </a:lnTo>
                  <a:lnTo>
                    <a:pt x="249602" y="304038"/>
                  </a:lnTo>
                  <a:lnTo>
                    <a:pt x="272744" y="269336"/>
                  </a:lnTo>
                  <a:lnTo>
                    <a:pt x="380140" y="325588"/>
                  </a:lnTo>
                  <a:cubicBezTo>
                    <a:pt x="393500" y="332581"/>
                    <a:pt x="401798" y="346296"/>
                    <a:pt x="401798" y="361387"/>
                  </a:cubicBezTo>
                  <a:cubicBezTo>
                    <a:pt x="401798" y="383663"/>
                    <a:pt x="383663" y="401798"/>
                    <a:pt x="361387" y="401798"/>
                  </a:cubicBezTo>
                  <a:close/>
                </a:path>
              </a:pathLst>
            </a:custGeom>
            <a:grpFill/>
            <a:ln w="75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14" name="任意多边形: 形状 913">
              <a:extLst>
                <a:ext uri="{FF2B5EF4-FFF2-40B4-BE49-F238E27FC236}">
                  <a16:creationId xmlns:a16="http://schemas.microsoft.com/office/drawing/2014/main" id="{91FD7D50-AD44-432A-ABAF-925D55D282ED}"/>
                </a:ext>
              </a:extLst>
            </p:cNvPr>
            <p:cNvSpPr/>
            <p:nvPr/>
          </p:nvSpPr>
          <p:spPr>
            <a:xfrm>
              <a:off x="1527777" y="3599285"/>
              <a:ext cx="108176" cy="231806"/>
            </a:xfrm>
            <a:custGeom>
              <a:avLst/>
              <a:gdLst>
                <a:gd name="connsiteX0" fmla="*/ 104885 w 108176"/>
                <a:gd name="connsiteY0" fmla="*/ 69357 h 231806"/>
                <a:gd name="connsiteX1" fmla="*/ 72316 w 108176"/>
                <a:gd name="connsiteY1" fmla="*/ 10725 h 231806"/>
                <a:gd name="connsiteX2" fmla="*/ 54088 w 108176"/>
                <a:gd name="connsiteY2" fmla="*/ 0 h 231806"/>
                <a:gd name="connsiteX3" fmla="*/ 35860 w 108176"/>
                <a:gd name="connsiteY3" fmla="*/ 10733 h 231806"/>
                <a:gd name="connsiteX4" fmla="*/ 3292 w 108176"/>
                <a:gd name="connsiteY4" fmla="*/ 69357 h 231806"/>
                <a:gd name="connsiteX5" fmla="*/ 0 w 108176"/>
                <a:gd name="connsiteY5" fmla="*/ 82060 h 231806"/>
                <a:gd name="connsiteX6" fmla="*/ 26117 w 108176"/>
                <a:gd name="connsiteY6" fmla="*/ 108176 h 231806"/>
                <a:gd name="connsiteX7" fmla="*/ 30908 w 108176"/>
                <a:gd name="connsiteY7" fmla="*/ 108176 h 231806"/>
                <a:gd name="connsiteX8" fmla="*/ 30908 w 108176"/>
                <a:gd name="connsiteY8" fmla="*/ 231807 h 231806"/>
                <a:gd name="connsiteX9" fmla="*/ 46361 w 108176"/>
                <a:gd name="connsiteY9" fmla="*/ 231807 h 231806"/>
                <a:gd name="connsiteX10" fmla="*/ 46361 w 108176"/>
                <a:gd name="connsiteY10" fmla="*/ 92723 h 231806"/>
                <a:gd name="connsiteX11" fmla="*/ 26117 w 108176"/>
                <a:gd name="connsiteY11" fmla="*/ 92723 h 231806"/>
                <a:gd name="connsiteX12" fmla="*/ 15454 w 108176"/>
                <a:gd name="connsiteY12" fmla="*/ 82036 h 231806"/>
                <a:gd name="connsiteX13" fmla="*/ 16798 w 108176"/>
                <a:gd name="connsiteY13" fmla="*/ 76852 h 231806"/>
                <a:gd name="connsiteX14" fmla="*/ 49367 w 108176"/>
                <a:gd name="connsiteY14" fmla="*/ 18235 h 231806"/>
                <a:gd name="connsiteX15" fmla="*/ 58817 w 108176"/>
                <a:gd name="connsiteY15" fmla="*/ 18228 h 231806"/>
                <a:gd name="connsiteX16" fmla="*/ 91386 w 108176"/>
                <a:gd name="connsiteY16" fmla="*/ 76852 h 231806"/>
                <a:gd name="connsiteX17" fmla="*/ 92723 w 108176"/>
                <a:gd name="connsiteY17" fmla="*/ 82060 h 231806"/>
                <a:gd name="connsiteX18" fmla="*/ 82060 w 108176"/>
                <a:gd name="connsiteY18" fmla="*/ 92723 h 231806"/>
                <a:gd name="connsiteX19" fmla="*/ 61815 w 108176"/>
                <a:gd name="connsiteY19" fmla="*/ 92723 h 231806"/>
                <a:gd name="connsiteX20" fmla="*/ 61815 w 108176"/>
                <a:gd name="connsiteY20" fmla="*/ 231807 h 231806"/>
                <a:gd name="connsiteX21" fmla="*/ 77269 w 108176"/>
                <a:gd name="connsiteY21" fmla="*/ 231807 h 231806"/>
                <a:gd name="connsiteX22" fmla="*/ 77269 w 108176"/>
                <a:gd name="connsiteY22" fmla="*/ 108176 h 231806"/>
                <a:gd name="connsiteX23" fmla="*/ 82060 w 108176"/>
                <a:gd name="connsiteY23" fmla="*/ 108176 h 231806"/>
                <a:gd name="connsiteX24" fmla="*/ 108176 w 108176"/>
                <a:gd name="connsiteY24" fmla="*/ 82036 h 231806"/>
                <a:gd name="connsiteX25" fmla="*/ 104885 w 108176"/>
                <a:gd name="connsiteY25" fmla="*/ 69357 h 23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8176" h="231806">
                  <a:moveTo>
                    <a:pt x="104885" y="69357"/>
                  </a:moveTo>
                  <a:lnTo>
                    <a:pt x="72316" y="10725"/>
                  </a:lnTo>
                  <a:cubicBezTo>
                    <a:pt x="68638" y="4111"/>
                    <a:pt x="61653" y="0"/>
                    <a:pt x="54088" y="0"/>
                  </a:cubicBezTo>
                  <a:cubicBezTo>
                    <a:pt x="46524" y="0"/>
                    <a:pt x="39539" y="4111"/>
                    <a:pt x="35860" y="10733"/>
                  </a:cubicBezTo>
                  <a:lnTo>
                    <a:pt x="3292" y="69357"/>
                  </a:lnTo>
                  <a:cubicBezTo>
                    <a:pt x="1136" y="73228"/>
                    <a:pt x="0" y="77617"/>
                    <a:pt x="0" y="82060"/>
                  </a:cubicBezTo>
                  <a:cubicBezTo>
                    <a:pt x="0" y="96455"/>
                    <a:pt x="11722" y="108176"/>
                    <a:pt x="26117" y="108176"/>
                  </a:cubicBezTo>
                  <a:lnTo>
                    <a:pt x="30908" y="108176"/>
                  </a:lnTo>
                  <a:lnTo>
                    <a:pt x="30908" y="231807"/>
                  </a:lnTo>
                  <a:lnTo>
                    <a:pt x="46361" y="231807"/>
                  </a:lnTo>
                  <a:lnTo>
                    <a:pt x="46361" y="92723"/>
                  </a:lnTo>
                  <a:lnTo>
                    <a:pt x="26117" y="92723"/>
                  </a:lnTo>
                  <a:cubicBezTo>
                    <a:pt x="20237" y="92723"/>
                    <a:pt x="15454" y="87940"/>
                    <a:pt x="15454" y="82036"/>
                  </a:cubicBezTo>
                  <a:cubicBezTo>
                    <a:pt x="15454" y="80236"/>
                    <a:pt x="15925" y="78436"/>
                    <a:pt x="16798" y="76852"/>
                  </a:cubicBezTo>
                  <a:lnTo>
                    <a:pt x="49367" y="18235"/>
                  </a:lnTo>
                  <a:cubicBezTo>
                    <a:pt x="51268" y="14797"/>
                    <a:pt x="56916" y="14805"/>
                    <a:pt x="58817" y="18228"/>
                  </a:cubicBezTo>
                  <a:lnTo>
                    <a:pt x="91386" y="76852"/>
                  </a:lnTo>
                  <a:cubicBezTo>
                    <a:pt x="92251" y="78436"/>
                    <a:pt x="92723" y="80236"/>
                    <a:pt x="92723" y="82060"/>
                  </a:cubicBezTo>
                  <a:cubicBezTo>
                    <a:pt x="92723" y="87940"/>
                    <a:pt x="87940" y="92723"/>
                    <a:pt x="82060" y="92723"/>
                  </a:cubicBezTo>
                  <a:lnTo>
                    <a:pt x="61815" y="92723"/>
                  </a:lnTo>
                  <a:lnTo>
                    <a:pt x="61815" y="231807"/>
                  </a:lnTo>
                  <a:lnTo>
                    <a:pt x="77269" y="231807"/>
                  </a:lnTo>
                  <a:lnTo>
                    <a:pt x="77269" y="108176"/>
                  </a:lnTo>
                  <a:lnTo>
                    <a:pt x="82060" y="108176"/>
                  </a:lnTo>
                  <a:cubicBezTo>
                    <a:pt x="96455" y="108176"/>
                    <a:pt x="108176" y="96455"/>
                    <a:pt x="108176" y="82036"/>
                  </a:cubicBezTo>
                  <a:cubicBezTo>
                    <a:pt x="108176" y="77617"/>
                    <a:pt x="107041" y="73228"/>
                    <a:pt x="104885" y="69357"/>
                  </a:cubicBezTo>
                  <a:close/>
                </a:path>
              </a:pathLst>
            </a:custGeom>
            <a:grpFill/>
            <a:ln w="75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15" name="任意多边形: 形状 914">
              <a:extLst>
                <a:ext uri="{FF2B5EF4-FFF2-40B4-BE49-F238E27FC236}">
                  <a16:creationId xmlns:a16="http://schemas.microsoft.com/office/drawing/2014/main" id="{39A70E1C-0A66-41DF-A43D-C5E13965C453}"/>
                </a:ext>
              </a:extLst>
            </p:cNvPr>
            <p:cNvSpPr/>
            <p:nvPr/>
          </p:nvSpPr>
          <p:spPr>
            <a:xfrm>
              <a:off x="1156886" y="3645647"/>
              <a:ext cx="108176" cy="185445"/>
            </a:xfrm>
            <a:custGeom>
              <a:avLst/>
              <a:gdLst>
                <a:gd name="connsiteX0" fmla="*/ 30908 w 108176"/>
                <a:gd name="connsiteY0" fmla="*/ 185445 h 185445"/>
                <a:gd name="connsiteX1" fmla="*/ 46361 w 108176"/>
                <a:gd name="connsiteY1" fmla="*/ 185445 h 185445"/>
                <a:gd name="connsiteX2" fmla="*/ 46361 w 108176"/>
                <a:gd name="connsiteY2" fmla="*/ 92723 h 185445"/>
                <a:gd name="connsiteX3" fmla="*/ 26117 w 108176"/>
                <a:gd name="connsiteY3" fmla="*/ 92723 h 185445"/>
                <a:gd name="connsiteX4" fmla="*/ 15454 w 108176"/>
                <a:gd name="connsiteY4" fmla="*/ 82036 h 185445"/>
                <a:gd name="connsiteX5" fmla="*/ 16798 w 108176"/>
                <a:gd name="connsiteY5" fmla="*/ 76852 h 185445"/>
                <a:gd name="connsiteX6" fmla="*/ 49367 w 108176"/>
                <a:gd name="connsiteY6" fmla="*/ 18235 h 185445"/>
                <a:gd name="connsiteX7" fmla="*/ 58817 w 108176"/>
                <a:gd name="connsiteY7" fmla="*/ 18228 h 185445"/>
                <a:gd name="connsiteX8" fmla="*/ 91386 w 108176"/>
                <a:gd name="connsiteY8" fmla="*/ 76852 h 185445"/>
                <a:gd name="connsiteX9" fmla="*/ 92723 w 108176"/>
                <a:gd name="connsiteY9" fmla="*/ 82060 h 185445"/>
                <a:gd name="connsiteX10" fmla="*/ 82060 w 108176"/>
                <a:gd name="connsiteY10" fmla="*/ 92723 h 185445"/>
                <a:gd name="connsiteX11" fmla="*/ 61815 w 108176"/>
                <a:gd name="connsiteY11" fmla="*/ 92723 h 185445"/>
                <a:gd name="connsiteX12" fmla="*/ 61815 w 108176"/>
                <a:gd name="connsiteY12" fmla="*/ 185445 h 185445"/>
                <a:gd name="connsiteX13" fmla="*/ 77269 w 108176"/>
                <a:gd name="connsiteY13" fmla="*/ 185445 h 185445"/>
                <a:gd name="connsiteX14" fmla="*/ 77269 w 108176"/>
                <a:gd name="connsiteY14" fmla="*/ 108176 h 185445"/>
                <a:gd name="connsiteX15" fmla="*/ 82060 w 108176"/>
                <a:gd name="connsiteY15" fmla="*/ 108176 h 185445"/>
                <a:gd name="connsiteX16" fmla="*/ 108176 w 108176"/>
                <a:gd name="connsiteY16" fmla="*/ 82036 h 185445"/>
                <a:gd name="connsiteX17" fmla="*/ 104885 w 108176"/>
                <a:gd name="connsiteY17" fmla="*/ 69349 h 185445"/>
                <a:gd name="connsiteX18" fmla="*/ 72316 w 108176"/>
                <a:gd name="connsiteY18" fmla="*/ 10717 h 185445"/>
                <a:gd name="connsiteX19" fmla="*/ 54088 w 108176"/>
                <a:gd name="connsiteY19" fmla="*/ 0 h 185445"/>
                <a:gd name="connsiteX20" fmla="*/ 35860 w 108176"/>
                <a:gd name="connsiteY20" fmla="*/ 10733 h 185445"/>
                <a:gd name="connsiteX21" fmla="*/ 3292 w 108176"/>
                <a:gd name="connsiteY21" fmla="*/ 69357 h 185445"/>
                <a:gd name="connsiteX22" fmla="*/ 0 w 108176"/>
                <a:gd name="connsiteY22" fmla="*/ 82060 h 185445"/>
                <a:gd name="connsiteX23" fmla="*/ 26117 w 108176"/>
                <a:gd name="connsiteY23" fmla="*/ 108176 h 185445"/>
                <a:gd name="connsiteX24" fmla="*/ 30908 w 108176"/>
                <a:gd name="connsiteY24" fmla="*/ 108176 h 185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8176" h="185445">
                  <a:moveTo>
                    <a:pt x="30908" y="185445"/>
                  </a:moveTo>
                  <a:lnTo>
                    <a:pt x="46361" y="185445"/>
                  </a:lnTo>
                  <a:lnTo>
                    <a:pt x="46361" y="92723"/>
                  </a:lnTo>
                  <a:lnTo>
                    <a:pt x="26117" y="92723"/>
                  </a:lnTo>
                  <a:cubicBezTo>
                    <a:pt x="20237" y="92723"/>
                    <a:pt x="15454" y="87940"/>
                    <a:pt x="15454" y="82036"/>
                  </a:cubicBezTo>
                  <a:cubicBezTo>
                    <a:pt x="15454" y="80236"/>
                    <a:pt x="15925" y="78436"/>
                    <a:pt x="16798" y="76852"/>
                  </a:cubicBezTo>
                  <a:lnTo>
                    <a:pt x="49367" y="18235"/>
                  </a:lnTo>
                  <a:cubicBezTo>
                    <a:pt x="51268" y="14797"/>
                    <a:pt x="56916" y="14805"/>
                    <a:pt x="58817" y="18228"/>
                  </a:cubicBezTo>
                  <a:lnTo>
                    <a:pt x="91386" y="76852"/>
                  </a:lnTo>
                  <a:cubicBezTo>
                    <a:pt x="92251" y="78436"/>
                    <a:pt x="92723" y="80236"/>
                    <a:pt x="92723" y="82060"/>
                  </a:cubicBezTo>
                  <a:cubicBezTo>
                    <a:pt x="92723" y="87940"/>
                    <a:pt x="87940" y="92723"/>
                    <a:pt x="82060" y="92723"/>
                  </a:cubicBezTo>
                  <a:lnTo>
                    <a:pt x="61815" y="92723"/>
                  </a:lnTo>
                  <a:lnTo>
                    <a:pt x="61815" y="185445"/>
                  </a:lnTo>
                  <a:lnTo>
                    <a:pt x="77269" y="185445"/>
                  </a:lnTo>
                  <a:lnTo>
                    <a:pt x="77269" y="108176"/>
                  </a:lnTo>
                  <a:lnTo>
                    <a:pt x="82060" y="108176"/>
                  </a:lnTo>
                  <a:cubicBezTo>
                    <a:pt x="96455" y="108176"/>
                    <a:pt x="108176" y="96455"/>
                    <a:pt x="108176" y="82036"/>
                  </a:cubicBezTo>
                  <a:cubicBezTo>
                    <a:pt x="108176" y="77617"/>
                    <a:pt x="107041" y="73220"/>
                    <a:pt x="104885" y="69349"/>
                  </a:cubicBezTo>
                  <a:lnTo>
                    <a:pt x="72316" y="10717"/>
                  </a:lnTo>
                  <a:cubicBezTo>
                    <a:pt x="68638" y="4111"/>
                    <a:pt x="61653" y="0"/>
                    <a:pt x="54088" y="0"/>
                  </a:cubicBezTo>
                  <a:cubicBezTo>
                    <a:pt x="46524" y="0"/>
                    <a:pt x="39539" y="4111"/>
                    <a:pt x="35860" y="10733"/>
                  </a:cubicBezTo>
                  <a:lnTo>
                    <a:pt x="3292" y="69357"/>
                  </a:lnTo>
                  <a:cubicBezTo>
                    <a:pt x="1136" y="73228"/>
                    <a:pt x="0" y="77617"/>
                    <a:pt x="0" y="82060"/>
                  </a:cubicBezTo>
                  <a:cubicBezTo>
                    <a:pt x="0" y="96455"/>
                    <a:pt x="11722" y="108176"/>
                    <a:pt x="26117" y="108176"/>
                  </a:cubicBezTo>
                  <a:lnTo>
                    <a:pt x="30908" y="108176"/>
                  </a:lnTo>
                  <a:close/>
                </a:path>
              </a:pathLst>
            </a:custGeom>
            <a:grpFill/>
            <a:ln w="75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16" name="任意多边形: 形状 915">
              <a:extLst>
                <a:ext uri="{FF2B5EF4-FFF2-40B4-BE49-F238E27FC236}">
                  <a16:creationId xmlns:a16="http://schemas.microsoft.com/office/drawing/2014/main" id="{12EF07A9-CED7-40B5-92A1-287280664666}"/>
                </a:ext>
              </a:extLst>
            </p:cNvPr>
            <p:cNvSpPr/>
            <p:nvPr/>
          </p:nvSpPr>
          <p:spPr>
            <a:xfrm>
              <a:off x="1335424" y="3696273"/>
              <a:ext cx="60177" cy="26642"/>
            </a:xfrm>
            <a:custGeom>
              <a:avLst/>
              <a:gdLst>
                <a:gd name="connsiteX0" fmla="*/ 45542 w 60177"/>
                <a:gd name="connsiteY0" fmla="*/ 1638 h 26642"/>
                <a:gd name="connsiteX1" fmla="*/ 30089 w 60177"/>
                <a:gd name="connsiteY1" fmla="*/ 11189 h 26642"/>
                <a:gd name="connsiteX2" fmla="*/ 14635 w 60177"/>
                <a:gd name="connsiteY2" fmla="*/ 1638 h 26642"/>
                <a:gd name="connsiteX3" fmla="*/ 13823 w 60177"/>
                <a:gd name="connsiteY3" fmla="*/ 8 h 26642"/>
                <a:gd name="connsiteX4" fmla="*/ 0 w 60177"/>
                <a:gd name="connsiteY4" fmla="*/ 6923 h 26642"/>
                <a:gd name="connsiteX5" fmla="*/ 811 w 60177"/>
                <a:gd name="connsiteY5" fmla="*/ 8554 h 26642"/>
                <a:gd name="connsiteX6" fmla="*/ 30089 w 60177"/>
                <a:gd name="connsiteY6" fmla="*/ 26642 h 26642"/>
                <a:gd name="connsiteX7" fmla="*/ 59366 w 60177"/>
                <a:gd name="connsiteY7" fmla="*/ 8546 h 26642"/>
                <a:gd name="connsiteX8" fmla="*/ 60177 w 60177"/>
                <a:gd name="connsiteY8" fmla="*/ 6916 h 26642"/>
                <a:gd name="connsiteX9" fmla="*/ 46354 w 60177"/>
                <a:gd name="connsiteY9" fmla="*/ 0 h 2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177" h="26642">
                  <a:moveTo>
                    <a:pt x="45542" y="1638"/>
                  </a:moveTo>
                  <a:cubicBezTo>
                    <a:pt x="42598" y="7526"/>
                    <a:pt x="36680" y="11189"/>
                    <a:pt x="30089" y="11189"/>
                  </a:cubicBezTo>
                  <a:cubicBezTo>
                    <a:pt x="23497" y="11189"/>
                    <a:pt x="17579" y="7526"/>
                    <a:pt x="14635" y="1638"/>
                  </a:cubicBezTo>
                  <a:lnTo>
                    <a:pt x="13823" y="8"/>
                  </a:lnTo>
                  <a:lnTo>
                    <a:pt x="0" y="6923"/>
                  </a:lnTo>
                  <a:lnTo>
                    <a:pt x="811" y="8554"/>
                  </a:lnTo>
                  <a:cubicBezTo>
                    <a:pt x="6390" y="19711"/>
                    <a:pt x="17610" y="26642"/>
                    <a:pt x="30089" y="26642"/>
                  </a:cubicBezTo>
                  <a:cubicBezTo>
                    <a:pt x="42567" y="26642"/>
                    <a:pt x="53787" y="19711"/>
                    <a:pt x="59366" y="8546"/>
                  </a:cubicBezTo>
                  <a:lnTo>
                    <a:pt x="60177" y="6916"/>
                  </a:lnTo>
                  <a:lnTo>
                    <a:pt x="46354" y="0"/>
                  </a:lnTo>
                  <a:close/>
                </a:path>
              </a:pathLst>
            </a:custGeom>
            <a:grpFill/>
            <a:ln w="75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17" name="任意多边形: 形状 916">
              <a:extLst>
                <a:ext uri="{FF2B5EF4-FFF2-40B4-BE49-F238E27FC236}">
                  <a16:creationId xmlns:a16="http://schemas.microsoft.com/office/drawing/2014/main" id="{3F7672AA-5FA7-4975-B443-3F210A07EAEE}"/>
                </a:ext>
              </a:extLst>
            </p:cNvPr>
            <p:cNvSpPr/>
            <p:nvPr/>
          </p:nvSpPr>
          <p:spPr>
            <a:xfrm>
              <a:off x="1360050" y="3956986"/>
              <a:ext cx="72740" cy="62750"/>
            </a:xfrm>
            <a:custGeom>
              <a:avLst/>
              <a:gdLst>
                <a:gd name="connsiteX0" fmla="*/ 20917 w 72740"/>
                <a:gd name="connsiteY0" fmla="*/ 40898 h 62750"/>
                <a:gd name="connsiteX1" fmla="*/ 10926 w 72740"/>
                <a:gd name="connsiteY1" fmla="*/ 30908 h 62750"/>
                <a:gd name="connsiteX2" fmla="*/ 0 w 72740"/>
                <a:gd name="connsiteY2" fmla="*/ 41833 h 62750"/>
                <a:gd name="connsiteX3" fmla="*/ 20917 w 72740"/>
                <a:gd name="connsiteY3" fmla="*/ 62750 h 62750"/>
                <a:gd name="connsiteX4" fmla="*/ 72741 w 72740"/>
                <a:gd name="connsiteY4" fmla="*/ 10926 h 62750"/>
                <a:gd name="connsiteX5" fmla="*/ 61815 w 72740"/>
                <a:gd name="connsiteY5" fmla="*/ 0 h 6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740" h="62750">
                  <a:moveTo>
                    <a:pt x="20917" y="40898"/>
                  </a:moveTo>
                  <a:lnTo>
                    <a:pt x="10926" y="30908"/>
                  </a:lnTo>
                  <a:lnTo>
                    <a:pt x="0" y="41833"/>
                  </a:lnTo>
                  <a:lnTo>
                    <a:pt x="20917" y="62750"/>
                  </a:lnTo>
                  <a:lnTo>
                    <a:pt x="72741" y="10926"/>
                  </a:lnTo>
                  <a:lnTo>
                    <a:pt x="61815" y="0"/>
                  </a:lnTo>
                  <a:close/>
                </a:path>
              </a:pathLst>
            </a:custGeom>
            <a:grpFill/>
            <a:ln w="75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AD372BF-C45D-4572-91EE-FA5F47B13BA9}"/>
              </a:ext>
            </a:extLst>
          </p:cNvPr>
          <p:cNvSpPr/>
          <p:nvPr/>
        </p:nvSpPr>
        <p:spPr>
          <a:xfrm>
            <a:off x="2033111" y="1671265"/>
            <a:ext cx="2026904" cy="691389"/>
          </a:xfrm>
          <a:prstGeom prst="roundRect">
            <a:avLst>
              <a:gd name="adj" fmla="val 10404"/>
            </a:avLst>
          </a:prstGeom>
          <a:noFill/>
          <a:ln w="12700">
            <a:solidFill>
              <a:schemeClr val="tx1">
                <a:lumMod val="85000"/>
                <a:lumOff val="15000"/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68412060-620F-4E1B-96DC-2AE0B8E77BB9}"/>
              </a:ext>
            </a:extLst>
          </p:cNvPr>
          <p:cNvGrpSpPr/>
          <p:nvPr/>
        </p:nvGrpSpPr>
        <p:grpSpPr>
          <a:xfrm>
            <a:off x="2167866" y="1729326"/>
            <a:ext cx="1083630" cy="564110"/>
            <a:chOff x="2603651" y="1599355"/>
            <a:chExt cx="1083630" cy="564110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5FDDA2F-0243-4856-8698-E0E9392121E8}"/>
                </a:ext>
              </a:extLst>
            </p:cNvPr>
            <p:cNvSpPr txBox="1"/>
            <p:nvPr/>
          </p:nvSpPr>
          <p:spPr>
            <a:xfrm>
              <a:off x="2603651" y="1884221"/>
              <a:ext cx="1083630" cy="2792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M"/>
                  <a:ea typeface="OPPOSans M"/>
                </a:defRPr>
              </a:lvl1pPr>
              <a:lvl2pPr marL="742950" indent="-28575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2pPr>
              <a:lvl3pPr marL="11430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3pPr>
              <a:lvl4pPr marL="16002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4pPr>
              <a:lvl5pPr marL="20574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9pPr>
            </a:lstStyle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营销部经理 </a:t>
              </a:r>
            </a:p>
          </p:txBody>
        </p:sp>
        <p:sp>
          <p:nvSpPr>
            <p:cNvPr id="133" name="Text Box 3">
              <a:extLst>
                <a:ext uri="{FF2B5EF4-FFF2-40B4-BE49-F238E27FC236}">
                  <a16:creationId xmlns:a16="http://schemas.microsoft.com/office/drawing/2014/main" id="{FAFD8CD5-7302-4CC7-9D35-4A936E0C53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3651" y="1599355"/>
              <a:ext cx="923330" cy="3266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2800" b="1">
                  <a:solidFill>
                    <a:srgbClr val="000000"/>
                  </a:solidFill>
                  <a:latin typeface="+mj-ea"/>
                  <a:ea typeface="+mj-ea"/>
                </a:defRPr>
              </a:lvl1pPr>
              <a:lvl2pPr marL="742950" indent="-28575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2pPr>
              <a:lvl3pPr marL="11430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3pPr>
              <a:lvl4pPr marL="16002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4pPr>
              <a:lvl5pPr marL="20574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9pPr>
            </a:lstStyle>
            <a:p>
              <a:pPr>
                <a:lnSpc>
                  <a:spcPct val="125000"/>
                </a:lnSpc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职位名称</a:t>
              </a:r>
              <a:endParaRPr lang="zh-CN" altLang="zh-CN" sz="18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40" name="矩形: 圆角 139">
            <a:extLst>
              <a:ext uri="{FF2B5EF4-FFF2-40B4-BE49-F238E27FC236}">
                <a16:creationId xmlns:a16="http://schemas.microsoft.com/office/drawing/2014/main" id="{6AF53FF5-7A4A-4A4C-B1AA-99139C7310DC}"/>
              </a:ext>
            </a:extLst>
          </p:cNvPr>
          <p:cNvSpPr/>
          <p:nvPr/>
        </p:nvSpPr>
        <p:spPr>
          <a:xfrm>
            <a:off x="2033111" y="2527889"/>
            <a:ext cx="2026904" cy="691389"/>
          </a:xfrm>
          <a:prstGeom prst="roundRect">
            <a:avLst>
              <a:gd name="adj" fmla="val 10404"/>
            </a:avLst>
          </a:prstGeom>
          <a:noFill/>
          <a:ln w="12700">
            <a:solidFill>
              <a:schemeClr val="tx1">
                <a:lumMod val="85000"/>
                <a:lumOff val="15000"/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B20245C5-ED70-4C1D-AC7D-D4C4954D8B44}"/>
              </a:ext>
            </a:extLst>
          </p:cNvPr>
          <p:cNvGrpSpPr/>
          <p:nvPr/>
        </p:nvGrpSpPr>
        <p:grpSpPr>
          <a:xfrm>
            <a:off x="2167866" y="2585950"/>
            <a:ext cx="923330" cy="562378"/>
            <a:chOff x="2603651" y="1599355"/>
            <a:chExt cx="923330" cy="562378"/>
          </a:xfrm>
        </p:grpSpPr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1C910551-7900-4319-A0CA-A6A6B9D3976D}"/>
                </a:ext>
              </a:extLst>
            </p:cNvPr>
            <p:cNvSpPr txBox="1"/>
            <p:nvPr/>
          </p:nvSpPr>
          <p:spPr>
            <a:xfrm>
              <a:off x="2603651" y="1884221"/>
              <a:ext cx="272510" cy="2775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M"/>
                  <a:ea typeface="OPPOSans M"/>
                </a:defRPr>
              </a:lvl1pPr>
              <a:lvl2pPr marL="742950" indent="-28575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2pPr>
              <a:lvl3pPr marL="11430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3pPr>
              <a:lvl4pPr marL="16002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4pPr>
              <a:lvl5pPr marL="20574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9pPr>
            </a:lstStyle>
            <a:p>
              <a:pPr>
                <a:lnSpc>
                  <a:spcPct val="125000"/>
                </a:lnSpc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XX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3" name="Text Box 3">
              <a:extLst>
                <a:ext uri="{FF2B5EF4-FFF2-40B4-BE49-F238E27FC236}">
                  <a16:creationId xmlns:a16="http://schemas.microsoft.com/office/drawing/2014/main" id="{EF76B5E2-81FB-4BA7-8D95-C4025B851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3651" y="1599355"/>
              <a:ext cx="923330" cy="3266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2800" b="1">
                  <a:solidFill>
                    <a:srgbClr val="000000"/>
                  </a:solidFill>
                  <a:latin typeface="+mj-ea"/>
                  <a:ea typeface="+mj-ea"/>
                </a:defRPr>
              </a:lvl1pPr>
              <a:lvl2pPr marL="742950" indent="-28575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2pPr>
              <a:lvl3pPr marL="11430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3pPr>
              <a:lvl4pPr marL="16002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4pPr>
              <a:lvl5pPr marL="20574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9pPr>
            </a:lstStyle>
            <a:p>
              <a:pPr>
                <a:lnSpc>
                  <a:spcPct val="125000"/>
                </a:lnSpc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职位编号</a:t>
              </a:r>
              <a:endParaRPr lang="zh-CN" altLang="zh-CN" sz="18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45" name="矩形: 圆角 144">
            <a:extLst>
              <a:ext uri="{FF2B5EF4-FFF2-40B4-BE49-F238E27FC236}">
                <a16:creationId xmlns:a16="http://schemas.microsoft.com/office/drawing/2014/main" id="{70FAD30A-4BE8-4F6E-88D6-3E70CA7E3050}"/>
              </a:ext>
            </a:extLst>
          </p:cNvPr>
          <p:cNvSpPr/>
          <p:nvPr/>
        </p:nvSpPr>
        <p:spPr>
          <a:xfrm>
            <a:off x="5086238" y="1671265"/>
            <a:ext cx="2026904" cy="691389"/>
          </a:xfrm>
          <a:prstGeom prst="roundRect">
            <a:avLst>
              <a:gd name="adj" fmla="val 10404"/>
            </a:avLst>
          </a:prstGeom>
          <a:noFill/>
          <a:ln w="12700">
            <a:solidFill>
              <a:schemeClr val="tx1">
                <a:lumMod val="85000"/>
                <a:lumOff val="15000"/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9026C09D-6E4D-4E4C-9FA6-5AAD23730A28}"/>
              </a:ext>
            </a:extLst>
          </p:cNvPr>
          <p:cNvGrpSpPr/>
          <p:nvPr/>
        </p:nvGrpSpPr>
        <p:grpSpPr>
          <a:xfrm>
            <a:off x="5220993" y="1729326"/>
            <a:ext cx="923330" cy="564110"/>
            <a:chOff x="2603651" y="1599355"/>
            <a:chExt cx="923330" cy="564110"/>
          </a:xfrm>
        </p:grpSpPr>
        <p:sp>
          <p:nvSpPr>
            <p:cNvPr id="147" name="文本框 146">
              <a:extLst>
                <a:ext uri="{FF2B5EF4-FFF2-40B4-BE49-F238E27FC236}">
                  <a16:creationId xmlns:a16="http://schemas.microsoft.com/office/drawing/2014/main" id="{158EB993-93DC-4539-81B6-D589F171327C}"/>
                </a:ext>
              </a:extLst>
            </p:cNvPr>
            <p:cNvSpPr txBox="1"/>
            <p:nvPr/>
          </p:nvSpPr>
          <p:spPr>
            <a:xfrm>
              <a:off x="2603651" y="1884221"/>
              <a:ext cx="615553" cy="2792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M"/>
                  <a:ea typeface="OPPOSans M"/>
                </a:defRPr>
              </a:lvl1pPr>
              <a:lvl2pPr marL="742950" indent="-28575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2pPr>
              <a:lvl3pPr marL="11430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3pPr>
              <a:lvl4pPr marL="16002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4pPr>
              <a:lvl5pPr marL="20574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9pPr>
            </a:lstStyle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营销部</a:t>
              </a:r>
            </a:p>
          </p:txBody>
        </p:sp>
        <p:sp>
          <p:nvSpPr>
            <p:cNvPr id="148" name="Text Box 3">
              <a:extLst>
                <a:ext uri="{FF2B5EF4-FFF2-40B4-BE49-F238E27FC236}">
                  <a16:creationId xmlns:a16="http://schemas.microsoft.com/office/drawing/2014/main" id="{08B336FC-C4E4-4B3A-B793-482DC99E6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3651" y="1599355"/>
              <a:ext cx="923330" cy="3266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2800" b="1">
                  <a:solidFill>
                    <a:srgbClr val="000000"/>
                  </a:solidFill>
                  <a:latin typeface="+mj-ea"/>
                  <a:ea typeface="+mj-ea"/>
                </a:defRPr>
              </a:lvl1pPr>
              <a:lvl2pPr marL="742950" indent="-28575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2pPr>
              <a:lvl3pPr marL="11430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3pPr>
              <a:lvl4pPr marL="16002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4pPr>
              <a:lvl5pPr marL="20574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9pPr>
            </a:lstStyle>
            <a:p>
              <a:pPr>
                <a:lnSpc>
                  <a:spcPct val="125000"/>
                </a:lnSpc>
              </a:pPr>
              <a:r>
                <a:rPr lang="zh-CN" altLang="en-US" sz="1800" b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所属部门</a:t>
              </a:r>
              <a:endParaRPr lang="zh-CN" altLang="zh-CN" sz="18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0" name="矩形: 圆角 149">
            <a:extLst>
              <a:ext uri="{FF2B5EF4-FFF2-40B4-BE49-F238E27FC236}">
                <a16:creationId xmlns:a16="http://schemas.microsoft.com/office/drawing/2014/main" id="{53019BC9-F8FD-4F15-92E9-381C9751342A}"/>
              </a:ext>
            </a:extLst>
          </p:cNvPr>
          <p:cNvSpPr/>
          <p:nvPr/>
        </p:nvSpPr>
        <p:spPr>
          <a:xfrm>
            <a:off x="5086238" y="2527889"/>
            <a:ext cx="2026904" cy="691389"/>
          </a:xfrm>
          <a:prstGeom prst="roundRect">
            <a:avLst>
              <a:gd name="adj" fmla="val 10404"/>
            </a:avLst>
          </a:prstGeom>
          <a:noFill/>
          <a:ln w="12700">
            <a:solidFill>
              <a:schemeClr val="tx1">
                <a:lumMod val="85000"/>
                <a:lumOff val="15000"/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679BA69A-9B11-4B37-A92F-8B3C318172DE}"/>
              </a:ext>
            </a:extLst>
          </p:cNvPr>
          <p:cNvGrpSpPr/>
          <p:nvPr/>
        </p:nvGrpSpPr>
        <p:grpSpPr>
          <a:xfrm>
            <a:off x="5220993" y="2585950"/>
            <a:ext cx="923330" cy="564558"/>
            <a:chOff x="2603651" y="1599355"/>
            <a:chExt cx="923330" cy="564558"/>
          </a:xfrm>
        </p:grpSpPr>
        <p:sp>
          <p:nvSpPr>
            <p:cNvPr id="152" name="文本框 151">
              <a:extLst>
                <a:ext uri="{FF2B5EF4-FFF2-40B4-BE49-F238E27FC236}">
                  <a16:creationId xmlns:a16="http://schemas.microsoft.com/office/drawing/2014/main" id="{320E62FC-24AA-4939-A560-C3FD77F5734C}"/>
                </a:ext>
              </a:extLst>
            </p:cNvPr>
            <p:cNvSpPr txBox="1"/>
            <p:nvPr/>
          </p:nvSpPr>
          <p:spPr>
            <a:xfrm>
              <a:off x="2603651" y="1884221"/>
              <a:ext cx="325410" cy="27969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M"/>
                  <a:ea typeface="OPPOSans M"/>
                </a:defRPr>
              </a:lvl1pPr>
              <a:lvl2pPr marL="742950" indent="-28575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2pPr>
              <a:lvl3pPr marL="11430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3pPr>
              <a:lvl4pPr marL="16002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4pPr>
              <a:lvl5pPr marL="20574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9pPr>
            </a:lstStyle>
            <a:p>
              <a:pPr>
                <a:lnSpc>
                  <a:spcPct val="125000"/>
                </a:lnSpc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人</a:t>
              </a:r>
            </a:p>
          </p:txBody>
        </p:sp>
        <p:sp>
          <p:nvSpPr>
            <p:cNvPr id="153" name="Text Box 3">
              <a:extLst>
                <a:ext uri="{FF2B5EF4-FFF2-40B4-BE49-F238E27FC236}">
                  <a16:creationId xmlns:a16="http://schemas.microsoft.com/office/drawing/2014/main" id="{171ED5BB-633B-4BAA-852A-DDB3EEA002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3651" y="1599355"/>
              <a:ext cx="923330" cy="3266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2800" b="1">
                  <a:solidFill>
                    <a:srgbClr val="000000"/>
                  </a:solidFill>
                  <a:latin typeface="+mj-ea"/>
                  <a:ea typeface="+mj-ea"/>
                </a:defRPr>
              </a:lvl1pPr>
              <a:lvl2pPr marL="742950" indent="-28575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2pPr>
              <a:lvl3pPr marL="11430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3pPr>
              <a:lvl4pPr marL="16002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4pPr>
              <a:lvl5pPr marL="20574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9pPr>
            </a:lstStyle>
            <a:p>
              <a:pPr>
                <a:lnSpc>
                  <a:spcPct val="125000"/>
                </a:lnSpc>
              </a:pPr>
              <a:r>
                <a:rPr lang="zh-CN" altLang="en-US" sz="1800" b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职位定员</a:t>
              </a:r>
              <a:endParaRPr lang="zh-CN" altLang="zh-CN" sz="18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5" name="矩形: 圆角 154">
            <a:extLst>
              <a:ext uri="{FF2B5EF4-FFF2-40B4-BE49-F238E27FC236}">
                <a16:creationId xmlns:a16="http://schemas.microsoft.com/office/drawing/2014/main" id="{F9219C00-2BB0-4938-A29C-2E716AE10C17}"/>
              </a:ext>
            </a:extLst>
          </p:cNvPr>
          <p:cNvSpPr/>
          <p:nvPr/>
        </p:nvSpPr>
        <p:spPr>
          <a:xfrm>
            <a:off x="8131986" y="1671265"/>
            <a:ext cx="2026904" cy="691389"/>
          </a:xfrm>
          <a:prstGeom prst="roundRect">
            <a:avLst>
              <a:gd name="adj" fmla="val 10404"/>
            </a:avLst>
          </a:prstGeom>
          <a:noFill/>
          <a:ln w="12700">
            <a:solidFill>
              <a:schemeClr val="tx1">
                <a:lumMod val="85000"/>
                <a:lumOff val="15000"/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0405C312-194C-4CD7-9398-CCA214817FFE}"/>
              </a:ext>
            </a:extLst>
          </p:cNvPr>
          <p:cNvGrpSpPr/>
          <p:nvPr/>
        </p:nvGrpSpPr>
        <p:grpSpPr>
          <a:xfrm>
            <a:off x="8266741" y="1729326"/>
            <a:ext cx="923330" cy="564110"/>
            <a:chOff x="2603651" y="1599355"/>
            <a:chExt cx="923330" cy="564110"/>
          </a:xfrm>
        </p:grpSpPr>
        <p:sp>
          <p:nvSpPr>
            <p:cNvPr id="157" name="文本框 156">
              <a:extLst>
                <a:ext uri="{FF2B5EF4-FFF2-40B4-BE49-F238E27FC236}">
                  <a16:creationId xmlns:a16="http://schemas.microsoft.com/office/drawing/2014/main" id="{7B75EFA1-B571-4BB2-BB7F-E7E2F3272D1C}"/>
                </a:ext>
              </a:extLst>
            </p:cNvPr>
            <p:cNvSpPr txBox="1"/>
            <p:nvPr/>
          </p:nvSpPr>
          <p:spPr>
            <a:xfrm>
              <a:off x="2603651" y="1884221"/>
              <a:ext cx="615553" cy="2792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M"/>
                  <a:ea typeface="OPPOSans M"/>
                </a:defRPr>
              </a:lvl1pPr>
              <a:lvl2pPr marL="742950" indent="-28575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2pPr>
              <a:lvl3pPr marL="11430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3pPr>
              <a:lvl4pPr marL="16002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4pPr>
              <a:lvl5pPr marL="20574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9pPr>
            </a:lstStyle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总经理</a:t>
              </a:r>
            </a:p>
          </p:txBody>
        </p:sp>
        <p:sp>
          <p:nvSpPr>
            <p:cNvPr id="158" name="Text Box 3">
              <a:extLst>
                <a:ext uri="{FF2B5EF4-FFF2-40B4-BE49-F238E27FC236}">
                  <a16:creationId xmlns:a16="http://schemas.microsoft.com/office/drawing/2014/main" id="{B8CD5B9A-096C-4782-B933-268F2523FD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3651" y="1599355"/>
              <a:ext cx="923330" cy="3266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2800" b="1">
                  <a:solidFill>
                    <a:srgbClr val="000000"/>
                  </a:solidFill>
                  <a:latin typeface="+mj-ea"/>
                  <a:ea typeface="+mj-ea"/>
                </a:defRPr>
              </a:lvl1pPr>
              <a:lvl2pPr marL="742950" indent="-28575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2pPr>
              <a:lvl3pPr marL="11430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3pPr>
              <a:lvl4pPr marL="16002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4pPr>
              <a:lvl5pPr marL="20574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9pPr>
            </a:lstStyle>
            <a:p>
              <a:pPr>
                <a:lnSpc>
                  <a:spcPct val="125000"/>
                </a:lnSpc>
              </a:pPr>
              <a:r>
                <a:rPr lang="zh-CN" altLang="en-US" sz="1800" b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直接上级</a:t>
              </a:r>
              <a:endParaRPr lang="zh-CN" altLang="zh-CN" sz="18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60" name="矩形: 圆角 159">
            <a:extLst>
              <a:ext uri="{FF2B5EF4-FFF2-40B4-BE49-F238E27FC236}">
                <a16:creationId xmlns:a16="http://schemas.microsoft.com/office/drawing/2014/main" id="{85A512F4-39AC-4F12-81F4-5F5E89D9C640}"/>
              </a:ext>
            </a:extLst>
          </p:cNvPr>
          <p:cNvSpPr/>
          <p:nvPr/>
        </p:nvSpPr>
        <p:spPr>
          <a:xfrm>
            <a:off x="8131986" y="2527889"/>
            <a:ext cx="2026904" cy="691389"/>
          </a:xfrm>
          <a:prstGeom prst="roundRect">
            <a:avLst>
              <a:gd name="adj" fmla="val 10404"/>
            </a:avLst>
          </a:prstGeom>
          <a:noFill/>
          <a:ln w="12700">
            <a:solidFill>
              <a:schemeClr val="tx1">
                <a:lumMod val="85000"/>
                <a:lumOff val="15000"/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18676A61-198D-4592-8132-A14BFCCC83F8}"/>
              </a:ext>
            </a:extLst>
          </p:cNvPr>
          <p:cNvGrpSpPr/>
          <p:nvPr/>
        </p:nvGrpSpPr>
        <p:grpSpPr>
          <a:xfrm>
            <a:off x="8266741" y="2641313"/>
            <a:ext cx="923330" cy="562378"/>
            <a:chOff x="2603651" y="1599355"/>
            <a:chExt cx="923330" cy="562378"/>
          </a:xfrm>
        </p:grpSpPr>
        <p:sp>
          <p:nvSpPr>
            <p:cNvPr id="162" name="文本框 161">
              <a:extLst>
                <a:ext uri="{FF2B5EF4-FFF2-40B4-BE49-F238E27FC236}">
                  <a16:creationId xmlns:a16="http://schemas.microsoft.com/office/drawing/2014/main" id="{7FF730BF-8D52-4E05-8308-15D6AAE9DB47}"/>
                </a:ext>
              </a:extLst>
            </p:cNvPr>
            <p:cNvSpPr txBox="1"/>
            <p:nvPr/>
          </p:nvSpPr>
          <p:spPr>
            <a:xfrm>
              <a:off x="2603651" y="1884221"/>
              <a:ext cx="296556" cy="2775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M"/>
                  <a:ea typeface="OPPOSans M"/>
                </a:defRPr>
              </a:lvl1pPr>
              <a:lvl2pPr marL="742950" indent="-28575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2pPr>
              <a:lvl3pPr marL="11430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3pPr>
              <a:lvl4pPr marL="16002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4pPr>
              <a:lvl5pPr marL="20574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9pPr>
            </a:lstStyle>
            <a:p>
              <a:pPr>
                <a:lnSpc>
                  <a:spcPct val="125000"/>
                </a:lnSpc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3-5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3" name="Text Box 3">
              <a:extLst>
                <a:ext uri="{FF2B5EF4-FFF2-40B4-BE49-F238E27FC236}">
                  <a16:creationId xmlns:a16="http://schemas.microsoft.com/office/drawing/2014/main" id="{2C116FCC-2DD4-4828-8260-D3339ABF73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3651" y="1599355"/>
              <a:ext cx="923330" cy="3266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2800" b="1">
                  <a:solidFill>
                    <a:srgbClr val="000000"/>
                  </a:solidFill>
                  <a:latin typeface="+mj-ea"/>
                  <a:ea typeface="+mj-ea"/>
                </a:defRPr>
              </a:lvl1pPr>
              <a:lvl2pPr marL="742950" indent="-28575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2pPr>
              <a:lvl3pPr marL="11430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3pPr>
              <a:lvl4pPr marL="16002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4pPr>
              <a:lvl5pPr marL="2057400" indent="-228600"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Roboto" panose="02000000000000000000" pitchFamily="2" charset="0"/>
                  <a:ea typeface="OPPOSans M" panose="00020600040101010101" pitchFamily="18" charset="-122"/>
                </a:defRPr>
              </a:lvl9pPr>
            </a:lstStyle>
            <a:p>
              <a:pPr>
                <a:lnSpc>
                  <a:spcPct val="125000"/>
                </a:lnSpc>
              </a:pPr>
              <a:r>
                <a:rPr lang="zh-CN" altLang="en-US" sz="1800" b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工资等级</a:t>
              </a:r>
              <a:endParaRPr lang="zh-CN" altLang="zh-CN" sz="18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E1DFFCDB-8CAB-41F9-9542-67C732D87F42}"/>
              </a:ext>
            </a:extLst>
          </p:cNvPr>
          <p:cNvSpPr/>
          <p:nvPr/>
        </p:nvSpPr>
        <p:spPr>
          <a:xfrm>
            <a:off x="2033111" y="3882175"/>
            <a:ext cx="1221591" cy="922322"/>
          </a:xfrm>
          <a:prstGeom prst="roundRect">
            <a:avLst>
              <a:gd name="adj" fmla="val 7436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2" name="Text Box 4">
            <a:extLst>
              <a:ext uri="{FF2B5EF4-FFF2-40B4-BE49-F238E27FC236}">
                <a16:creationId xmlns:a16="http://schemas.microsoft.com/office/drawing/2014/main" id="{7D76C2B1-0171-4A1F-96F4-CF3E8B7CE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42" y="4060246"/>
            <a:ext cx="1046329" cy="5661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协助总经理制定营销计划，为决策提供建议和信息支持</a:t>
            </a:r>
            <a:endParaRPr lang="zh-CN" altLang="zh-CN" sz="1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7" name="Text Box 4">
            <a:extLst>
              <a:ext uri="{FF2B5EF4-FFF2-40B4-BE49-F238E27FC236}">
                <a16:creationId xmlns:a16="http://schemas.microsoft.com/office/drawing/2014/main" id="{014ADA2B-B544-40CC-92F3-79B242D74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1543" y="3427630"/>
            <a:ext cx="461665" cy="3266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协助</a:t>
            </a:r>
            <a:endParaRPr lang="zh-CN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8" name="矩形: 圆角 167">
            <a:extLst>
              <a:ext uri="{FF2B5EF4-FFF2-40B4-BE49-F238E27FC236}">
                <a16:creationId xmlns:a16="http://schemas.microsoft.com/office/drawing/2014/main" id="{D69E4F38-03FC-4630-90B3-AA898CAB4BA5}"/>
              </a:ext>
            </a:extLst>
          </p:cNvPr>
          <p:cNvSpPr/>
          <p:nvPr/>
        </p:nvSpPr>
        <p:spPr>
          <a:xfrm>
            <a:off x="3761908" y="3458497"/>
            <a:ext cx="1210590" cy="29185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/>
              </a:gs>
              <a:gs pos="26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54000" dist="101600" dir="5400000" sx="90000" sy="90000" algn="t" rotWithShape="0">
              <a:schemeClr val="accent3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8" name="Text Box 4">
            <a:extLst>
              <a:ext uri="{FF2B5EF4-FFF2-40B4-BE49-F238E27FC236}">
                <a16:creationId xmlns:a16="http://schemas.microsoft.com/office/drawing/2014/main" id="{7E1A236D-8081-4562-91AD-90642E326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371" y="3420204"/>
            <a:ext cx="461665" cy="3266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反馈</a:t>
            </a:r>
            <a:endParaRPr lang="zh-CN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" name="矩形: 圆角 183">
            <a:extLst>
              <a:ext uri="{FF2B5EF4-FFF2-40B4-BE49-F238E27FC236}">
                <a16:creationId xmlns:a16="http://schemas.microsoft.com/office/drawing/2014/main" id="{66BA8088-1FC9-405E-88CE-332738E50A57}"/>
              </a:ext>
            </a:extLst>
          </p:cNvPr>
          <p:cNvSpPr/>
          <p:nvPr/>
        </p:nvSpPr>
        <p:spPr>
          <a:xfrm>
            <a:off x="5505718" y="3458497"/>
            <a:ext cx="1210590" cy="29185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/>
              </a:gs>
              <a:gs pos="26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54000" dist="101600" dir="5400000" sx="90000" sy="90000" algn="t" rotWithShape="0">
              <a:schemeClr val="accent3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5" name="Text Box 4">
            <a:extLst>
              <a:ext uri="{FF2B5EF4-FFF2-40B4-BE49-F238E27FC236}">
                <a16:creationId xmlns:a16="http://schemas.microsoft.com/office/drawing/2014/main" id="{4F9CED6C-10AC-43C2-8268-CAAFD2EAE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81" y="3420204"/>
            <a:ext cx="461665" cy="3266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制定</a:t>
            </a:r>
            <a:endParaRPr lang="zh-CN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7" name="矩形: 圆角 186">
            <a:extLst>
              <a:ext uri="{FF2B5EF4-FFF2-40B4-BE49-F238E27FC236}">
                <a16:creationId xmlns:a16="http://schemas.microsoft.com/office/drawing/2014/main" id="{3394A0FE-09E0-4E05-8C77-FAC9151E1A2D}"/>
              </a:ext>
            </a:extLst>
          </p:cNvPr>
          <p:cNvSpPr/>
          <p:nvPr/>
        </p:nvSpPr>
        <p:spPr>
          <a:xfrm>
            <a:off x="7245222" y="3458497"/>
            <a:ext cx="1210590" cy="29185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/>
              </a:gs>
              <a:gs pos="26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54000" dist="101600" dir="5400000" sx="90000" sy="90000" algn="t" rotWithShape="0">
              <a:schemeClr val="accent3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8" name="Text Box 4">
            <a:extLst>
              <a:ext uri="{FF2B5EF4-FFF2-40B4-BE49-F238E27FC236}">
                <a16:creationId xmlns:a16="http://schemas.microsoft.com/office/drawing/2014/main" id="{B6585858-CC06-43FE-83F4-2A65A5030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685" y="3420204"/>
            <a:ext cx="461665" cy="3266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组织</a:t>
            </a:r>
            <a:endParaRPr lang="zh-CN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0" name="矩形: 圆角 189">
            <a:extLst>
              <a:ext uri="{FF2B5EF4-FFF2-40B4-BE49-F238E27FC236}">
                <a16:creationId xmlns:a16="http://schemas.microsoft.com/office/drawing/2014/main" id="{58DAF175-DA33-4284-A383-F0FD0A279756}"/>
              </a:ext>
            </a:extLst>
          </p:cNvPr>
          <p:cNvSpPr/>
          <p:nvPr/>
        </p:nvSpPr>
        <p:spPr>
          <a:xfrm>
            <a:off x="8994020" y="3458497"/>
            <a:ext cx="1210590" cy="29185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/>
              </a:gs>
              <a:gs pos="26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54000" dist="101600" dir="5400000" sx="90000" sy="90000" algn="t" rotWithShape="0">
              <a:schemeClr val="accent3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1" name="Text Box 4">
            <a:extLst>
              <a:ext uri="{FF2B5EF4-FFF2-40B4-BE49-F238E27FC236}">
                <a16:creationId xmlns:a16="http://schemas.microsoft.com/office/drawing/2014/main" id="{A6B4CA24-3753-4A6F-8C9E-275C7CA7B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483" y="3420204"/>
            <a:ext cx="461665" cy="3266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分工</a:t>
            </a:r>
            <a:endParaRPr lang="zh-CN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" name="矩形: 圆角 193">
            <a:extLst>
              <a:ext uri="{FF2B5EF4-FFF2-40B4-BE49-F238E27FC236}">
                <a16:creationId xmlns:a16="http://schemas.microsoft.com/office/drawing/2014/main" id="{589E56F3-764A-4F03-A833-4AF5BC687F69}"/>
              </a:ext>
            </a:extLst>
          </p:cNvPr>
          <p:cNvSpPr/>
          <p:nvPr/>
        </p:nvSpPr>
        <p:spPr>
          <a:xfrm>
            <a:off x="3750907" y="3882175"/>
            <a:ext cx="1221591" cy="922322"/>
          </a:xfrm>
          <a:prstGeom prst="roundRect">
            <a:avLst>
              <a:gd name="adj" fmla="val 7436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5" name="Text Box 4">
            <a:extLst>
              <a:ext uri="{FF2B5EF4-FFF2-40B4-BE49-F238E27FC236}">
                <a16:creationId xmlns:a16="http://schemas.microsoft.com/office/drawing/2014/main" id="{0669F230-51A2-42B6-85AD-FA6AD518B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538" y="4060246"/>
            <a:ext cx="1046329" cy="5661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及时反馈产品改进和新产品开发的信息，并提出建议</a:t>
            </a:r>
          </a:p>
        </p:txBody>
      </p:sp>
      <p:sp>
        <p:nvSpPr>
          <p:cNvPr id="197" name="矩形: 圆角 196">
            <a:extLst>
              <a:ext uri="{FF2B5EF4-FFF2-40B4-BE49-F238E27FC236}">
                <a16:creationId xmlns:a16="http://schemas.microsoft.com/office/drawing/2014/main" id="{1FCFBD26-2BB6-430D-8803-E6CBA7C81AA3}"/>
              </a:ext>
            </a:extLst>
          </p:cNvPr>
          <p:cNvSpPr/>
          <p:nvPr/>
        </p:nvSpPr>
        <p:spPr>
          <a:xfrm>
            <a:off x="5493585" y="3882175"/>
            <a:ext cx="1221591" cy="922322"/>
          </a:xfrm>
          <a:prstGeom prst="roundRect">
            <a:avLst>
              <a:gd name="adj" fmla="val 7436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8" name="Text Box 4">
            <a:extLst>
              <a:ext uri="{FF2B5EF4-FFF2-40B4-BE49-F238E27FC236}">
                <a16:creationId xmlns:a16="http://schemas.microsoft.com/office/drawing/2014/main" id="{7B5D4A42-2A75-44F1-8E2C-8E96BBD74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216" y="4060246"/>
            <a:ext cx="1046329" cy="5661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制定本部门工作计划和预算，并组织执行</a:t>
            </a:r>
          </a:p>
        </p:txBody>
      </p:sp>
      <p:sp>
        <p:nvSpPr>
          <p:cNvPr id="200" name="矩形: 圆角 199">
            <a:extLst>
              <a:ext uri="{FF2B5EF4-FFF2-40B4-BE49-F238E27FC236}">
                <a16:creationId xmlns:a16="http://schemas.microsoft.com/office/drawing/2014/main" id="{EA96CB10-0CA7-4981-A61C-A5F17599BFE8}"/>
              </a:ext>
            </a:extLst>
          </p:cNvPr>
          <p:cNvSpPr/>
          <p:nvPr/>
        </p:nvSpPr>
        <p:spPr>
          <a:xfrm>
            <a:off x="7236263" y="3882175"/>
            <a:ext cx="1221591" cy="922322"/>
          </a:xfrm>
          <a:prstGeom prst="roundRect">
            <a:avLst>
              <a:gd name="adj" fmla="val 7436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1" name="Text Box 4">
            <a:extLst>
              <a:ext uri="{FF2B5EF4-FFF2-40B4-BE49-F238E27FC236}">
                <a16:creationId xmlns:a16="http://schemas.microsoft.com/office/drawing/2014/main" id="{2DADE36B-052A-4907-BA23-C2BA88E9C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3894" y="4060246"/>
            <a:ext cx="1046329" cy="5661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组织市场推广和产品宣传，实现公司销售目标</a:t>
            </a:r>
            <a:endParaRPr lang="zh-CN" altLang="zh-CN" sz="1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3" name="矩形: 圆角 202">
            <a:extLst>
              <a:ext uri="{FF2B5EF4-FFF2-40B4-BE49-F238E27FC236}">
                <a16:creationId xmlns:a16="http://schemas.microsoft.com/office/drawing/2014/main" id="{FE2CFD77-5B74-472F-B534-025C4519C7E2}"/>
              </a:ext>
            </a:extLst>
          </p:cNvPr>
          <p:cNvSpPr/>
          <p:nvPr/>
        </p:nvSpPr>
        <p:spPr>
          <a:xfrm>
            <a:off x="8978941" y="3882175"/>
            <a:ext cx="1221591" cy="922322"/>
          </a:xfrm>
          <a:prstGeom prst="roundRect">
            <a:avLst>
              <a:gd name="adj" fmla="val 7436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zh-CN" altLang="en-US" sz="2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" name="Text Box 4">
            <a:extLst>
              <a:ext uri="{FF2B5EF4-FFF2-40B4-BE49-F238E27FC236}">
                <a16:creationId xmlns:a16="http://schemas.microsoft.com/office/drawing/2014/main" id="{D91F6FBB-6282-423B-9025-79F9B2002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6572" y="4060246"/>
            <a:ext cx="1046329" cy="5661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组织市场推广和产品宣传，实现公司销售目标</a:t>
            </a:r>
            <a:endParaRPr lang="zh-CN" altLang="zh-CN" sz="1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6" name="Text Box 5">
            <a:extLst>
              <a:ext uri="{FF2B5EF4-FFF2-40B4-BE49-F238E27FC236}">
                <a16:creationId xmlns:a16="http://schemas.microsoft.com/office/drawing/2014/main" id="{24617A9D-0DD7-4B0E-B182-0C7F0959C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647" y="5080696"/>
            <a:ext cx="3462486" cy="3266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具有公关活动和产品宣传的指挥权</a:t>
            </a:r>
            <a:endParaRPr lang="zh-CN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7" name="Text Box 5">
            <a:extLst>
              <a:ext uri="{FF2B5EF4-FFF2-40B4-BE49-F238E27FC236}">
                <a16:creationId xmlns:a16="http://schemas.microsoft.com/office/drawing/2014/main" id="{CDB89491-96F1-4E24-B769-4E08B486C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866" y="5636354"/>
            <a:ext cx="5539978" cy="3266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kumimoji="0" lang="zh-CN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具有对直接下属的调配、奖惩的建议权和任免的提名权</a:t>
            </a:r>
            <a:endParaRPr lang="zh-CN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9" name="矩形: 圆角 208">
            <a:extLst>
              <a:ext uri="{FF2B5EF4-FFF2-40B4-BE49-F238E27FC236}">
                <a16:creationId xmlns:a16="http://schemas.microsoft.com/office/drawing/2014/main" id="{446D4374-A8C3-4E5F-97EE-F068EE85F605}"/>
              </a:ext>
            </a:extLst>
          </p:cNvPr>
          <p:cNvSpPr/>
          <p:nvPr/>
        </p:nvSpPr>
        <p:spPr>
          <a:xfrm>
            <a:off x="2033110" y="5019678"/>
            <a:ext cx="8125779" cy="448729"/>
          </a:xfrm>
          <a:prstGeom prst="roundRect">
            <a:avLst>
              <a:gd name="adj" fmla="val 7436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0" name="矩形: 圆角 209">
            <a:extLst>
              <a:ext uri="{FF2B5EF4-FFF2-40B4-BE49-F238E27FC236}">
                <a16:creationId xmlns:a16="http://schemas.microsoft.com/office/drawing/2014/main" id="{A5746C42-59BA-4CA3-816A-07955865EFAC}"/>
              </a:ext>
            </a:extLst>
          </p:cNvPr>
          <p:cNvSpPr/>
          <p:nvPr/>
        </p:nvSpPr>
        <p:spPr>
          <a:xfrm>
            <a:off x="2033110" y="5575336"/>
            <a:ext cx="8125779" cy="448729"/>
          </a:xfrm>
          <a:prstGeom prst="roundRect">
            <a:avLst>
              <a:gd name="adj" fmla="val 7436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BD04F9D6-3778-41A6-8F48-CC01AF88A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500" y="5208167"/>
            <a:ext cx="446407" cy="44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05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391EFA82-FB53-4DE2-92A7-FFA1E243B7D4}"/>
              </a:ext>
            </a:extLst>
          </p:cNvPr>
          <p:cNvSpPr/>
          <p:nvPr/>
        </p:nvSpPr>
        <p:spPr>
          <a:xfrm>
            <a:off x="2033110" y="3533350"/>
            <a:ext cx="1805428" cy="296429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/>
              </a:gs>
              <a:gs pos="26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54000" dist="101600" dir="5400000" sx="90000" sy="90000" algn="t" rotWithShape="0">
              <a:schemeClr val="accent3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C01866-F2F9-431E-9DE5-D9DE5762C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55327"/>
            <a:ext cx="5040457" cy="487363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营销部经理工作描述示例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348412B-E63A-40BE-AA20-AAF0E3D24E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1059385"/>
            <a:ext cx="4625327" cy="270111"/>
          </a:xfrm>
        </p:spPr>
        <p:txBody>
          <a:bodyPr/>
          <a:lstStyle/>
          <a:p>
            <a:pPr algn="dist">
              <a:lnSpc>
                <a:spcPct val="12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Example Of Marketing Manager Job Description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EFD64D6-D1B5-4DBC-A4A2-F05AF92586E3}"/>
              </a:ext>
            </a:extLst>
          </p:cNvPr>
          <p:cNvSpPr txBox="1"/>
          <p:nvPr/>
        </p:nvSpPr>
        <p:spPr>
          <a:xfrm>
            <a:off x="603520" y="2327004"/>
            <a:ext cx="1107996" cy="75341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工作条件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物理环境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56764B7-E9D0-4F5C-828B-ED80FF651F59}"/>
              </a:ext>
            </a:extLst>
          </p:cNvPr>
          <p:cNvSpPr txBox="1"/>
          <p:nvPr/>
        </p:nvSpPr>
        <p:spPr>
          <a:xfrm>
            <a:off x="603520" y="5612596"/>
            <a:ext cx="1107996" cy="407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聘用条件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1CEF4A1-58D4-4E24-A606-5DEB64C8F125}"/>
              </a:ext>
            </a:extLst>
          </p:cNvPr>
          <p:cNvSpPr txBox="1"/>
          <p:nvPr/>
        </p:nvSpPr>
        <p:spPr>
          <a:xfrm>
            <a:off x="603520" y="4323947"/>
            <a:ext cx="1107996" cy="407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社会环境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902" name="直接连接符 901">
            <a:extLst>
              <a:ext uri="{FF2B5EF4-FFF2-40B4-BE49-F238E27FC236}">
                <a16:creationId xmlns:a16="http://schemas.microsoft.com/office/drawing/2014/main" id="{9D469C58-95CF-4684-8639-3FD2E2EC797B}"/>
              </a:ext>
            </a:extLst>
          </p:cNvPr>
          <p:cNvCxnSpPr>
            <a:cxnSpLocks/>
          </p:cNvCxnSpPr>
          <p:nvPr/>
        </p:nvCxnSpPr>
        <p:spPr>
          <a:xfrm flipH="1">
            <a:off x="713375" y="1675834"/>
            <a:ext cx="90879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FD9E54ED-0602-4E30-B0C8-BBD927618949}"/>
              </a:ext>
            </a:extLst>
          </p:cNvPr>
          <p:cNvCxnSpPr>
            <a:cxnSpLocks/>
          </p:cNvCxnSpPr>
          <p:nvPr/>
        </p:nvCxnSpPr>
        <p:spPr>
          <a:xfrm flipH="1">
            <a:off x="703121" y="3425898"/>
            <a:ext cx="90879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FA953E39-2751-4287-B3B1-F01E37C866A1}"/>
              </a:ext>
            </a:extLst>
          </p:cNvPr>
          <p:cNvCxnSpPr>
            <a:cxnSpLocks/>
          </p:cNvCxnSpPr>
          <p:nvPr/>
        </p:nvCxnSpPr>
        <p:spPr>
          <a:xfrm flipH="1">
            <a:off x="713375" y="4913666"/>
            <a:ext cx="90879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AD372BF-C45D-4572-91EE-FA5F47B13BA9}"/>
              </a:ext>
            </a:extLst>
          </p:cNvPr>
          <p:cNvSpPr/>
          <p:nvPr/>
        </p:nvSpPr>
        <p:spPr>
          <a:xfrm>
            <a:off x="2033110" y="1671265"/>
            <a:ext cx="8167421" cy="487364"/>
          </a:xfrm>
          <a:prstGeom prst="roundRect">
            <a:avLst>
              <a:gd name="adj" fmla="val 10404"/>
            </a:avLst>
          </a:prstGeom>
          <a:noFill/>
          <a:ln w="12700">
            <a:solidFill>
              <a:schemeClr val="tx1">
                <a:lumMod val="85000"/>
                <a:lumOff val="15000"/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" name="Text Box 3">
            <a:extLst>
              <a:ext uri="{FF2B5EF4-FFF2-40B4-BE49-F238E27FC236}">
                <a16:creationId xmlns:a16="http://schemas.microsoft.com/office/drawing/2014/main" id="{FAFD8CD5-7302-4CC7-9D35-4A936E0C5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866" y="1751601"/>
            <a:ext cx="3924151" cy="3266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2800" b="1">
                <a:solidFill>
                  <a:srgbClr val="000000"/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25000"/>
              </a:spcBef>
              <a:buClr>
                <a:srgbClr val="00FF00"/>
              </a:buClr>
            </a:pPr>
            <a:r>
              <a:rPr lang="zh-CN" altLang="en-US" sz="1800" b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使用计算机、一般办公设备、通讯设备</a:t>
            </a:r>
            <a:endParaRPr lang="zh-CN" altLang="zh-CN" sz="1800" b="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E1DFFCDB-8CAB-41F9-9542-67C732D87F42}"/>
              </a:ext>
            </a:extLst>
          </p:cNvPr>
          <p:cNvSpPr/>
          <p:nvPr/>
        </p:nvSpPr>
        <p:spPr>
          <a:xfrm>
            <a:off x="2033110" y="3936709"/>
            <a:ext cx="1805428" cy="922322"/>
          </a:xfrm>
          <a:prstGeom prst="roundRect">
            <a:avLst>
              <a:gd name="adj" fmla="val 7436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2" name="Text Box 4">
            <a:extLst>
              <a:ext uri="{FF2B5EF4-FFF2-40B4-BE49-F238E27FC236}">
                <a16:creationId xmlns:a16="http://schemas.microsoft.com/office/drawing/2014/main" id="{7D76C2B1-0171-4A1F-96F4-CF3E8B7CE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4538" y="4175454"/>
            <a:ext cx="1635917" cy="1908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100"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7" name="Text Box 4">
            <a:extLst>
              <a:ext uri="{FF2B5EF4-FFF2-40B4-BE49-F238E27FC236}">
                <a16:creationId xmlns:a16="http://schemas.microsoft.com/office/drawing/2014/main" id="{014ADA2B-B544-40CC-92F3-79B242D74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702" y="3511945"/>
            <a:ext cx="461665" cy="3266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人员</a:t>
            </a:r>
            <a:endParaRPr lang="zh-CN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6" name="Text Box 5">
            <a:extLst>
              <a:ext uri="{FF2B5EF4-FFF2-40B4-BE49-F238E27FC236}">
                <a16:creationId xmlns:a16="http://schemas.microsoft.com/office/drawing/2014/main" id="{24617A9D-0DD7-4B0E-B182-0C7F0959C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647" y="5080695"/>
            <a:ext cx="3292568" cy="3266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25000"/>
              </a:spcBef>
              <a:buClr>
                <a:srgbClr val="00FF00"/>
              </a:buClr>
            </a:pP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每周工作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40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小时，无明显节假日</a:t>
            </a:r>
            <a:endParaRPr lang="zh-CN" altLang="zh-CN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9" name="矩形: 圆角 208">
            <a:extLst>
              <a:ext uri="{FF2B5EF4-FFF2-40B4-BE49-F238E27FC236}">
                <a16:creationId xmlns:a16="http://schemas.microsoft.com/office/drawing/2014/main" id="{446D4374-A8C3-4E5F-97EE-F068EE85F605}"/>
              </a:ext>
            </a:extLst>
          </p:cNvPr>
          <p:cNvSpPr/>
          <p:nvPr/>
        </p:nvSpPr>
        <p:spPr>
          <a:xfrm>
            <a:off x="2033110" y="5019677"/>
            <a:ext cx="8125779" cy="448729"/>
          </a:xfrm>
          <a:prstGeom prst="roundRect">
            <a:avLst>
              <a:gd name="adj" fmla="val 7436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图形 4">
            <a:extLst>
              <a:ext uri="{FF2B5EF4-FFF2-40B4-BE49-F238E27FC236}">
                <a16:creationId xmlns:a16="http://schemas.microsoft.com/office/drawing/2014/main" id="{F9930AEC-E7F3-4A0C-8587-D54B30AF6C51}"/>
              </a:ext>
            </a:extLst>
          </p:cNvPr>
          <p:cNvSpPr/>
          <p:nvPr/>
        </p:nvSpPr>
        <p:spPr>
          <a:xfrm>
            <a:off x="712494" y="1837791"/>
            <a:ext cx="494644" cy="494644"/>
          </a:xfrm>
          <a:custGeom>
            <a:avLst/>
            <a:gdLst>
              <a:gd name="connsiteX0" fmla="*/ 478688 w 494644"/>
              <a:gd name="connsiteY0" fmla="*/ 335082 h 494644"/>
              <a:gd name="connsiteX1" fmla="*/ 494645 w 494644"/>
              <a:gd name="connsiteY1" fmla="*/ 319126 h 494644"/>
              <a:gd name="connsiteX2" fmla="*/ 494645 w 494644"/>
              <a:gd name="connsiteY2" fmla="*/ 191475 h 494644"/>
              <a:gd name="connsiteX3" fmla="*/ 478688 w 494644"/>
              <a:gd name="connsiteY3" fmla="*/ 175519 h 494644"/>
              <a:gd name="connsiteX4" fmla="*/ 287213 w 494644"/>
              <a:gd name="connsiteY4" fmla="*/ 175519 h 494644"/>
              <a:gd name="connsiteX5" fmla="*/ 271257 w 494644"/>
              <a:gd name="connsiteY5" fmla="*/ 191475 h 494644"/>
              <a:gd name="connsiteX6" fmla="*/ 271257 w 494644"/>
              <a:gd name="connsiteY6" fmla="*/ 195863 h 494644"/>
              <a:gd name="connsiteX7" fmla="*/ 234446 w 494644"/>
              <a:gd name="connsiteY7" fmla="*/ 177785 h 494644"/>
              <a:gd name="connsiteX8" fmla="*/ 229938 w 494644"/>
              <a:gd name="connsiteY8" fmla="*/ 176780 h 494644"/>
              <a:gd name="connsiteX9" fmla="*/ 226499 w 494644"/>
              <a:gd name="connsiteY9" fmla="*/ 163041 h 494644"/>
              <a:gd name="connsiteX10" fmla="*/ 241905 w 494644"/>
              <a:gd name="connsiteY10" fmla="*/ 139586 h 494644"/>
              <a:gd name="connsiteX11" fmla="*/ 242392 w 494644"/>
              <a:gd name="connsiteY11" fmla="*/ 135628 h 494644"/>
              <a:gd name="connsiteX12" fmla="*/ 247322 w 494644"/>
              <a:gd name="connsiteY12" fmla="*/ 135628 h 494644"/>
              <a:gd name="connsiteX13" fmla="*/ 271257 w 494644"/>
              <a:gd name="connsiteY13" fmla="*/ 111694 h 494644"/>
              <a:gd name="connsiteX14" fmla="*/ 265983 w 494644"/>
              <a:gd name="connsiteY14" fmla="*/ 96895 h 494644"/>
              <a:gd name="connsiteX15" fmla="*/ 267667 w 494644"/>
              <a:gd name="connsiteY15" fmla="*/ 91820 h 494644"/>
              <a:gd name="connsiteX16" fmla="*/ 271257 w 494644"/>
              <a:gd name="connsiteY16" fmla="*/ 69761 h 494644"/>
              <a:gd name="connsiteX17" fmla="*/ 201504 w 494644"/>
              <a:gd name="connsiteY17" fmla="*/ 0 h 494644"/>
              <a:gd name="connsiteX18" fmla="*/ 176237 w 494644"/>
              <a:gd name="connsiteY18" fmla="*/ 0 h 494644"/>
              <a:gd name="connsiteX19" fmla="*/ 133426 w 494644"/>
              <a:gd name="connsiteY19" fmla="*/ 26463 h 494644"/>
              <a:gd name="connsiteX20" fmla="*/ 129605 w 494644"/>
              <a:gd name="connsiteY20" fmla="*/ 34099 h 494644"/>
              <a:gd name="connsiteX21" fmla="*/ 111694 w 494644"/>
              <a:gd name="connsiteY21" fmla="*/ 65708 h 494644"/>
              <a:gd name="connsiteX22" fmla="*/ 113417 w 494644"/>
              <a:gd name="connsiteY22" fmla="*/ 79654 h 494644"/>
              <a:gd name="connsiteX23" fmla="*/ 117550 w 494644"/>
              <a:gd name="connsiteY23" fmla="*/ 96192 h 494644"/>
              <a:gd name="connsiteX24" fmla="*/ 111694 w 494644"/>
              <a:gd name="connsiteY24" fmla="*/ 111694 h 494644"/>
              <a:gd name="connsiteX25" fmla="*/ 135628 w 494644"/>
              <a:gd name="connsiteY25" fmla="*/ 135628 h 494644"/>
              <a:gd name="connsiteX26" fmla="*/ 140559 w 494644"/>
              <a:gd name="connsiteY26" fmla="*/ 135628 h 494644"/>
              <a:gd name="connsiteX27" fmla="*/ 141054 w 494644"/>
              <a:gd name="connsiteY27" fmla="*/ 139586 h 494644"/>
              <a:gd name="connsiteX28" fmla="*/ 156459 w 494644"/>
              <a:gd name="connsiteY28" fmla="*/ 163041 h 494644"/>
              <a:gd name="connsiteX29" fmla="*/ 153021 w 494644"/>
              <a:gd name="connsiteY29" fmla="*/ 176780 h 494644"/>
              <a:gd name="connsiteX30" fmla="*/ 148513 w 494644"/>
              <a:gd name="connsiteY30" fmla="*/ 177785 h 494644"/>
              <a:gd name="connsiteX31" fmla="*/ 89642 w 494644"/>
              <a:gd name="connsiteY31" fmla="*/ 223388 h 494644"/>
              <a:gd name="connsiteX32" fmla="*/ 31913 w 494644"/>
              <a:gd name="connsiteY32" fmla="*/ 223388 h 494644"/>
              <a:gd name="connsiteX33" fmla="*/ 15956 w 494644"/>
              <a:gd name="connsiteY33" fmla="*/ 239344 h 494644"/>
              <a:gd name="connsiteX34" fmla="*/ 15956 w 494644"/>
              <a:gd name="connsiteY34" fmla="*/ 382951 h 494644"/>
              <a:gd name="connsiteX35" fmla="*/ 0 w 494644"/>
              <a:gd name="connsiteY35" fmla="*/ 398907 h 494644"/>
              <a:gd name="connsiteX36" fmla="*/ 0 w 494644"/>
              <a:gd name="connsiteY36" fmla="*/ 414863 h 494644"/>
              <a:gd name="connsiteX37" fmla="*/ 15956 w 494644"/>
              <a:gd name="connsiteY37" fmla="*/ 430820 h 494644"/>
              <a:gd name="connsiteX38" fmla="*/ 15956 w 494644"/>
              <a:gd name="connsiteY38" fmla="*/ 494645 h 494644"/>
              <a:gd name="connsiteX39" fmla="*/ 478688 w 494644"/>
              <a:gd name="connsiteY39" fmla="*/ 494645 h 494644"/>
              <a:gd name="connsiteX40" fmla="*/ 478688 w 494644"/>
              <a:gd name="connsiteY40" fmla="*/ 430820 h 494644"/>
              <a:gd name="connsiteX41" fmla="*/ 494645 w 494644"/>
              <a:gd name="connsiteY41" fmla="*/ 414863 h 494644"/>
              <a:gd name="connsiteX42" fmla="*/ 494645 w 494644"/>
              <a:gd name="connsiteY42" fmla="*/ 398907 h 494644"/>
              <a:gd name="connsiteX43" fmla="*/ 478688 w 494644"/>
              <a:gd name="connsiteY43" fmla="*/ 382951 h 494644"/>
              <a:gd name="connsiteX44" fmla="*/ 422291 w 494644"/>
              <a:gd name="connsiteY44" fmla="*/ 382951 h 494644"/>
              <a:gd name="connsiteX45" fmla="*/ 418876 w 494644"/>
              <a:gd name="connsiteY45" fmla="*/ 335082 h 494644"/>
              <a:gd name="connsiteX46" fmla="*/ 287213 w 494644"/>
              <a:gd name="connsiteY46" fmla="*/ 191475 h 494644"/>
              <a:gd name="connsiteX47" fmla="*/ 478688 w 494644"/>
              <a:gd name="connsiteY47" fmla="*/ 191475 h 494644"/>
              <a:gd name="connsiteX48" fmla="*/ 478688 w 494644"/>
              <a:gd name="connsiteY48" fmla="*/ 319126 h 494644"/>
              <a:gd name="connsiteX49" fmla="*/ 417727 w 494644"/>
              <a:gd name="connsiteY49" fmla="*/ 319126 h 494644"/>
              <a:gd name="connsiteX50" fmla="*/ 415893 w 494644"/>
              <a:gd name="connsiteY50" fmla="*/ 293484 h 494644"/>
              <a:gd name="connsiteX51" fmla="*/ 392030 w 494644"/>
              <a:gd name="connsiteY51" fmla="*/ 271257 h 494644"/>
              <a:gd name="connsiteX52" fmla="*/ 373880 w 494644"/>
              <a:gd name="connsiteY52" fmla="*/ 271257 h 494644"/>
              <a:gd name="connsiteX53" fmla="*/ 350009 w 494644"/>
              <a:gd name="connsiteY53" fmla="*/ 293484 h 494644"/>
              <a:gd name="connsiteX54" fmla="*/ 348174 w 494644"/>
              <a:gd name="connsiteY54" fmla="*/ 319126 h 494644"/>
              <a:gd name="connsiteX55" fmla="*/ 287213 w 494644"/>
              <a:gd name="connsiteY55" fmla="*/ 319126 h 494644"/>
              <a:gd name="connsiteX56" fmla="*/ 239344 w 494644"/>
              <a:gd name="connsiteY56" fmla="*/ 382951 h 494644"/>
              <a:gd name="connsiteX57" fmla="*/ 239344 w 494644"/>
              <a:gd name="connsiteY57" fmla="*/ 366994 h 494644"/>
              <a:gd name="connsiteX58" fmla="*/ 344751 w 494644"/>
              <a:gd name="connsiteY58" fmla="*/ 366994 h 494644"/>
              <a:gd name="connsiteX59" fmla="*/ 343611 w 494644"/>
              <a:gd name="connsiteY59" fmla="*/ 382951 h 494644"/>
              <a:gd name="connsiteX60" fmla="*/ 347033 w 494644"/>
              <a:gd name="connsiteY60" fmla="*/ 335082 h 494644"/>
              <a:gd name="connsiteX61" fmla="*/ 345892 w 494644"/>
              <a:gd name="connsiteY61" fmla="*/ 351038 h 494644"/>
              <a:gd name="connsiteX62" fmla="*/ 303169 w 494644"/>
              <a:gd name="connsiteY62" fmla="*/ 351038 h 494644"/>
              <a:gd name="connsiteX63" fmla="*/ 303169 w 494644"/>
              <a:gd name="connsiteY63" fmla="*/ 335082 h 494644"/>
              <a:gd name="connsiteX64" fmla="*/ 230983 w 494644"/>
              <a:gd name="connsiteY64" fmla="*/ 193358 h 494644"/>
              <a:gd name="connsiteX65" fmla="*/ 236065 w 494644"/>
              <a:gd name="connsiteY65" fmla="*/ 194730 h 494644"/>
              <a:gd name="connsiteX66" fmla="*/ 221098 w 494644"/>
              <a:gd name="connsiteY66" fmla="*/ 219678 h 494644"/>
              <a:gd name="connsiteX67" fmla="*/ 204767 w 494644"/>
              <a:gd name="connsiteY67" fmla="*/ 207432 h 494644"/>
              <a:gd name="connsiteX68" fmla="*/ 225231 w 494644"/>
              <a:gd name="connsiteY68" fmla="*/ 192082 h 494644"/>
              <a:gd name="connsiteX69" fmla="*/ 190039 w 494644"/>
              <a:gd name="connsiteY69" fmla="*/ 255301 h 494644"/>
              <a:gd name="connsiteX70" fmla="*/ 192911 w 494644"/>
              <a:gd name="connsiteY70" fmla="*/ 255301 h 494644"/>
              <a:gd name="connsiteX71" fmla="*/ 206881 w 494644"/>
              <a:gd name="connsiteY71" fmla="*/ 325173 h 494644"/>
              <a:gd name="connsiteX72" fmla="*/ 191475 w 494644"/>
              <a:gd name="connsiteY72" fmla="*/ 345717 h 494644"/>
              <a:gd name="connsiteX73" fmla="*/ 176062 w 494644"/>
              <a:gd name="connsiteY73" fmla="*/ 325165 h 494644"/>
              <a:gd name="connsiteX74" fmla="*/ 194523 w 494644"/>
              <a:gd name="connsiteY74" fmla="*/ 239344 h 494644"/>
              <a:gd name="connsiteX75" fmla="*/ 188428 w 494644"/>
              <a:gd name="connsiteY75" fmla="*/ 239344 h 494644"/>
              <a:gd name="connsiteX76" fmla="*/ 181279 w 494644"/>
              <a:gd name="connsiteY76" fmla="*/ 225047 h 494644"/>
              <a:gd name="connsiteX77" fmla="*/ 191475 w 494644"/>
              <a:gd name="connsiteY77" fmla="*/ 217404 h 494644"/>
              <a:gd name="connsiteX78" fmla="*/ 201671 w 494644"/>
              <a:gd name="connsiteY78" fmla="*/ 225047 h 494644"/>
              <a:gd name="connsiteX79" fmla="*/ 247322 w 494644"/>
              <a:gd name="connsiteY79" fmla="*/ 119672 h 494644"/>
              <a:gd name="connsiteX80" fmla="*/ 244394 w 494644"/>
              <a:gd name="connsiteY80" fmla="*/ 119672 h 494644"/>
              <a:gd name="connsiteX81" fmla="*/ 246389 w 494644"/>
              <a:gd name="connsiteY81" fmla="*/ 103716 h 494644"/>
              <a:gd name="connsiteX82" fmla="*/ 247322 w 494644"/>
              <a:gd name="connsiteY82" fmla="*/ 103716 h 494644"/>
              <a:gd name="connsiteX83" fmla="*/ 255301 w 494644"/>
              <a:gd name="connsiteY83" fmla="*/ 111694 h 494644"/>
              <a:gd name="connsiteX84" fmla="*/ 247322 w 494644"/>
              <a:gd name="connsiteY84" fmla="*/ 119672 h 494644"/>
              <a:gd name="connsiteX85" fmla="*/ 135628 w 494644"/>
              <a:gd name="connsiteY85" fmla="*/ 119672 h 494644"/>
              <a:gd name="connsiteX86" fmla="*/ 127650 w 494644"/>
              <a:gd name="connsiteY86" fmla="*/ 111694 h 494644"/>
              <a:gd name="connsiteX87" fmla="*/ 135628 w 494644"/>
              <a:gd name="connsiteY87" fmla="*/ 103716 h 494644"/>
              <a:gd name="connsiteX88" fmla="*/ 136562 w 494644"/>
              <a:gd name="connsiteY88" fmla="*/ 103716 h 494644"/>
              <a:gd name="connsiteX89" fmla="*/ 138556 w 494644"/>
              <a:gd name="connsiteY89" fmla="*/ 119672 h 494644"/>
              <a:gd name="connsiteX90" fmla="*/ 142003 w 494644"/>
              <a:gd name="connsiteY90" fmla="*/ 87760 h 494644"/>
              <a:gd name="connsiteX91" fmla="*/ 135628 w 494644"/>
              <a:gd name="connsiteY91" fmla="*/ 87760 h 494644"/>
              <a:gd name="connsiteX92" fmla="*/ 131974 w 494644"/>
              <a:gd name="connsiteY92" fmla="*/ 88127 h 494644"/>
              <a:gd name="connsiteX93" fmla="*/ 128895 w 494644"/>
              <a:gd name="connsiteY93" fmla="*/ 75776 h 494644"/>
              <a:gd name="connsiteX94" fmla="*/ 127650 w 494644"/>
              <a:gd name="connsiteY94" fmla="*/ 65708 h 494644"/>
              <a:gd name="connsiteX95" fmla="*/ 139195 w 494644"/>
              <a:gd name="connsiteY95" fmla="*/ 47031 h 494644"/>
              <a:gd name="connsiteX96" fmla="*/ 141572 w 494644"/>
              <a:gd name="connsiteY96" fmla="*/ 45842 h 494644"/>
              <a:gd name="connsiteX97" fmla="*/ 147699 w 494644"/>
              <a:gd name="connsiteY97" fmla="*/ 33596 h 494644"/>
              <a:gd name="connsiteX98" fmla="*/ 176237 w 494644"/>
              <a:gd name="connsiteY98" fmla="*/ 15956 h 494644"/>
              <a:gd name="connsiteX99" fmla="*/ 201504 w 494644"/>
              <a:gd name="connsiteY99" fmla="*/ 15956 h 494644"/>
              <a:gd name="connsiteX100" fmla="*/ 255301 w 494644"/>
              <a:gd name="connsiteY100" fmla="*/ 69761 h 494644"/>
              <a:gd name="connsiteX101" fmla="*/ 252532 w 494644"/>
              <a:gd name="connsiteY101" fmla="*/ 86770 h 494644"/>
              <a:gd name="connsiteX102" fmla="*/ 252045 w 494644"/>
              <a:gd name="connsiteY102" fmla="*/ 88238 h 494644"/>
              <a:gd name="connsiteX103" fmla="*/ 248368 w 494644"/>
              <a:gd name="connsiteY103" fmla="*/ 87863 h 494644"/>
              <a:gd name="connsiteX104" fmla="*/ 248383 w 494644"/>
              <a:gd name="connsiteY104" fmla="*/ 87760 h 494644"/>
              <a:gd name="connsiteX105" fmla="*/ 247322 w 494644"/>
              <a:gd name="connsiteY105" fmla="*/ 87760 h 494644"/>
              <a:gd name="connsiteX106" fmla="*/ 241442 w 494644"/>
              <a:gd name="connsiteY106" fmla="*/ 87760 h 494644"/>
              <a:gd name="connsiteX107" fmla="*/ 208253 w 494644"/>
              <a:gd name="connsiteY107" fmla="*/ 43226 h 494644"/>
              <a:gd name="connsiteX108" fmla="*/ 207272 w 494644"/>
              <a:gd name="connsiteY108" fmla="*/ 38327 h 494644"/>
              <a:gd name="connsiteX109" fmla="*/ 191635 w 494644"/>
              <a:gd name="connsiteY109" fmla="*/ 41454 h 494644"/>
              <a:gd name="connsiteX110" fmla="*/ 192616 w 494644"/>
              <a:gd name="connsiteY110" fmla="*/ 46361 h 494644"/>
              <a:gd name="connsiteX111" fmla="*/ 209131 w 494644"/>
              <a:gd name="connsiteY111" fmla="*/ 81417 h 494644"/>
              <a:gd name="connsiteX112" fmla="*/ 168825 w 494644"/>
              <a:gd name="connsiteY112" fmla="*/ 41263 h 494644"/>
              <a:gd name="connsiteX113" fmla="*/ 166895 w 494644"/>
              <a:gd name="connsiteY113" fmla="*/ 36747 h 494644"/>
              <a:gd name="connsiteX114" fmla="*/ 152231 w 494644"/>
              <a:gd name="connsiteY114" fmla="*/ 43026 h 494644"/>
              <a:gd name="connsiteX115" fmla="*/ 154162 w 494644"/>
              <a:gd name="connsiteY115" fmla="*/ 47542 h 494644"/>
              <a:gd name="connsiteX116" fmla="*/ 165530 w 494644"/>
              <a:gd name="connsiteY116" fmla="*/ 67096 h 494644"/>
              <a:gd name="connsiteX117" fmla="*/ 142003 w 494644"/>
              <a:gd name="connsiteY117" fmla="*/ 87760 h 494644"/>
              <a:gd name="connsiteX118" fmla="*/ 176820 w 494644"/>
              <a:gd name="connsiteY118" fmla="*/ 79470 h 494644"/>
              <a:gd name="connsiteX119" fmla="*/ 230361 w 494644"/>
              <a:gd name="connsiteY119" fmla="*/ 103277 h 494644"/>
              <a:gd name="connsiteX120" fmla="*/ 226069 w 494644"/>
              <a:gd name="connsiteY120" fmla="*/ 137599 h 494644"/>
              <a:gd name="connsiteX121" fmla="*/ 210240 w 494644"/>
              <a:gd name="connsiteY121" fmla="*/ 151585 h 494644"/>
              <a:gd name="connsiteX122" fmla="*/ 172719 w 494644"/>
              <a:gd name="connsiteY122" fmla="*/ 151585 h 494644"/>
              <a:gd name="connsiteX123" fmla="*/ 156890 w 494644"/>
              <a:gd name="connsiteY123" fmla="*/ 137607 h 494644"/>
              <a:gd name="connsiteX124" fmla="*/ 152295 w 494644"/>
              <a:gd name="connsiteY124" fmla="*/ 100868 h 494644"/>
              <a:gd name="connsiteX125" fmla="*/ 176820 w 494644"/>
              <a:gd name="connsiteY125" fmla="*/ 79470 h 494644"/>
              <a:gd name="connsiteX126" fmla="*/ 172711 w 494644"/>
              <a:gd name="connsiteY126" fmla="*/ 167541 h 494644"/>
              <a:gd name="connsiteX127" fmla="*/ 210232 w 494644"/>
              <a:gd name="connsiteY127" fmla="*/ 167541 h 494644"/>
              <a:gd name="connsiteX128" fmla="*/ 211149 w 494644"/>
              <a:gd name="connsiteY128" fmla="*/ 167453 h 494644"/>
              <a:gd name="connsiteX129" fmla="*/ 214357 w 494644"/>
              <a:gd name="connsiteY129" fmla="*/ 180290 h 494644"/>
              <a:gd name="connsiteX130" fmla="*/ 191475 w 494644"/>
              <a:gd name="connsiteY130" fmla="*/ 197459 h 494644"/>
              <a:gd name="connsiteX131" fmla="*/ 168586 w 494644"/>
              <a:gd name="connsiteY131" fmla="*/ 180298 h 494644"/>
              <a:gd name="connsiteX132" fmla="*/ 171793 w 494644"/>
              <a:gd name="connsiteY132" fmla="*/ 167461 h 494644"/>
              <a:gd name="connsiteX133" fmla="*/ 172711 w 494644"/>
              <a:gd name="connsiteY133" fmla="*/ 167541 h 494644"/>
              <a:gd name="connsiteX134" fmla="*/ 151968 w 494644"/>
              <a:gd name="connsiteY134" fmla="*/ 193358 h 494644"/>
              <a:gd name="connsiteX135" fmla="*/ 157720 w 494644"/>
              <a:gd name="connsiteY135" fmla="*/ 192082 h 494644"/>
              <a:gd name="connsiteX136" fmla="*/ 178184 w 494644"/>
              <a:gd name="connsiteY136" fmla="*/ 207432 h 494644"/>
              <a:gd name="connsiteX137" fmla="*/ 161853 w 494644"/>
              <a:gd name="connsiteY137" fmla="*/ 219678 h 494644"/>
              <a:gd name="connsiteX138" fmla="*/ 146925 w 494644"/>
              <a:gd name="connsiteY138" fmla="*/ 194802 h 494644"/>
              <a:gd name="connsiteX139" fmla="*/ 151968 w 494644"/>
              <a:gd name="connsiteY139" fmla="*/ 193358 h 494644"/>
              <a:gd name="connsiteX140" fmla="*/ 132134 w 494644"/>
              <a:gd name="connsiteY140" fmla="*/ 201153 h 494644"/>
              <a:gd name="connsiteX141" fmla="*/ 157273 w 494644"/>
              <a:gd name="connsiteY141" fmla="*/ 243054 h 494644"/>
              <a:gd name="connsiteX142" fmla="*/ 168307 w 494644"/>
              <a:gd name="connsiteY142" fmla="*/ 234781 h 494644"/>
              <a:gd name="connsiteX143" fmla="*/ 175144 w 494644"/>
              <a:gd name="connsiteY143" fmla="*/ 248447 h 494644"/>
              <a:gd name="connsiteX144" fmla="*/ 159028 w 494644"/>
              <a:gd name="connsiteY144" fmla="*/ 329034 h 494644"/>
              <a:gd name="connsiteX145" fmla="*/ 191475 w 494644"/>
              <a:gd name="connsiteY145" fmla="*/ 372316 h 494644"/>
              <a:gd name="connsiteX146" fmla="*/ 223930 w 494644"/>
              <a:gd name="connsiteY146" fmla="*/ 329042 h 494644"/>
              <a:gd name="connsiteX147" fmla="*/ 207815 w 494644"/>
              <a:gd name="connsiteY147" fmla="*/ 248455 h 494644"/>
              <a:gd name="connsiteX148" fmla="*/ 214652 w 494644"/>
              <a:gd name="connsiteY148" fmla="*/ 234789 h 494644"/>
              <a:gd name="connsiteX149" fmla="*/ 225686 w 494644"/>
              <a:gd name="connsiteY149" fmla="*/ 243062 h 494644"/>
              <a:gd name="connsiteX150" fmla="*/ 250865 w 494644"/>
              <a:gd name="connsiteY150" fmla="*/ 201089 h 494644"/>
              <a:gd name="connsiteX151" fmla="*/ 271265 w 494644"/>
              <a:gd name="connsiteY151" fmla="*/ 218434 h 494644"/>
              <a:gd name="connsiteX152" fmla="*/ 271265 w 494644"/>
              <a:gd name="connsiteY152" fmla="*/ 319126 h 494644"/>
              <a:gd name="connsiteX153" fmla="*/ 287221 w 494644"/>
              <a:gd name="connsiteY153" fmla="*/ 335082 h 494644"/>
              <a:gd name="connsiteX154" fmla="*/ 287221 w 494644"/>
              <a:gd name="connsiteY154" fmla="*/ 351038 h 494644"/>
              <a:gd name="connsiteX155" fmla="*/ 239352 w 494644"/>
              <a:gd name="connsiteY155" fmla="*/ 351038 h 494644"/>
              <a:gd name="connsiteX156" fmla="*/ 223396 w 494644"/>
              <a:gd name="connsiteY156" fmla="*/ 366994 h 494644"/>
              <a:gd name="connsiteX157" fmla="*/ 223396 w 494644"/>
              <a:gd name="connsiteY157" fmla="*/ 382951 h 494644"/>
              <a:gd name="connsiteX158" fmla="*/ 143607 w 494644"/>
              <a:gd name="connsiteY158" fmla="*/ 382951 h 494644"/>
              <a:gd name="connsiteX159" fmla="*/ 143607 w 494644"/>
              <a:gd name="connsiteY159" fmla="*/ 239344 h 494644"/>
              <a:gd name="connsiteX160" fmla="*/ 127650 w 494644"/>
              <a:gd name="connsiteY160" fmla="*/ 223388 h 494644"/>
              <a:gd name="connsiteX161" fmla="*/ 108112 w 494644"/>
              <a:gd name="connsiteY161" fmla="*/ 223388 h 494644"/>
              <a:gd name="connsiteX162" fmla="*/ 132134 w 494644"/>
              <a:gd name="connsiteY162" fmla="*/ 201153 h 494644"/>
              <a:gd name="connsiteX163" fmla="*/ 127650 w 494644"/>
              <a:gd name="connsiteY163" fmla="*/ 319126 h 494644"/>
              <a:gd name="connsiteX164" fmla="*/ 71803 w 494644"/>
              <a:gd name="connsiteY164" fmla="*/ 319126 h 494644"/>
              <a:gd name="connsiteX165" fmla="*/ 83770 w 494644"/>
              <a:gd name="connsiteY165" fmla="*/ 303169 h 494644"/>
              <a:gd name="connsiteX166" fmla="*/ 127650 w 494644"/>
              <a:gd name="connsiteY166" fmla="*/ 303169 h 494644"/>
              <a:gd name="connsiteX167" fmla="*/ 55847 w 494644"/>
              <a:gd name="connsiteY167" fmla="*/ 313804 h 494644"/>
              <a:gd name="connsiteX168" fmla="*/ 47869 w 494644"/>
              <a:gd name="connsiteY168" fmla="*/ 303169 h 494644"/>
              <a:gd name="connsiteX169" fmla="*/ 63825 w 494644"/>
              <a:gd name="connsiteY169" fmla="*/ 303169 h 494644"/>
              <a:gd name="connsiteX170" fmla="*/ 127650 w 494644"/>
              <a:gd name="connsiteY170" fmla="*/ 287213 h 494644"/>
              <a:gd name="connsiteX171" fmla="*/ 31913 w 494644"/>
              <a:gd name="connsiteY171" fmla="*/ 287213 h 494644"/>
              <a:gd name="connsiteX172" fmla="*/ 31913 w 494644"/>
              <a:gd name="connsiteY172" fmla="*/ 271257 h 494644"/>
              <a:gd name="connsiteX173" fmla="*/ 127650 w 494644"/>
              <a:gd name="connsiteY173" fmla="*/ 271257 h 494644"/>
              <a:gd name="connsiteX174" fmla="*/ 39891 w 494644"/>
              <a:gd name="connsiteY174" fmla="*/ 319126 h 494644"/>
              <a:gd name="connsiteX175" fmla="*/ 31913 w 494644"/>
              <a:gd name="connsiteY175" fmla="*/ 319126 h 494644"/>
              <a:gd name="connsiteX176" fmla="*/ 31913 w 494644"/>
              <a:gd name="connsiteY176" fmla="*/ 308491 h 494644"/>
              <a:gd name="connsiteX177" fmla="*/ 127650 w 494644"/>
              <a:gd name="connsiteY177" fmla="*/ 335082 h 494644"/>
              <a:gd name="connsiteX178" fmla="*/ 127650 w 494644"/>
              <a:gd name="connsiteY178" fmla="*/ 351038 h 494644"/>
              <a:gd name="connsiteX179" fmla="*/ 31913 w 494644"/>
              <a:gd name="connsiteY179" fmla="*/ 351038 h 494644"/>
              <a:gd name="connsiteX180" fmla="*/ 31913 w 494644"/>
              <a:gd name="connsiteY180" fmla="*/ 335082 h 494644"/>
              <a:gd name="connsiteX181" fmla="*/ 127650 w 494644"/>
              <a:gd name="connsiteY181" fmla="*/ 239344 h 494644"/>
              <a:gd name="connsiteX182" fmla="*/ 127650 w 494644"/>
              <a:gd name="connsiteY182" fmla="*/ 255301 h 494644"/>
              <a:gd name="connsiteX183" fmla="*/ 31913 w 494644"/>
              <a:gd name="connsiteY183" fmla="*/ 255301 h 494644"/>
              <a:gd name="connsiteX184" fmla="*/ 31913 w 494644"/>
              <a:gd name="connsiteY184" fmla="*/ 239344 h 494644"/>
              <a:gd name="connsiteX185" fmla="*/ 31913 w 494644"/>
              <a:gd name="connsiteY185" fmla="*/ 366994 h 494644"/>
              <a:gd name="connsiteX186" fmla="*/ 127650 w 494644"/>
              <a:gd name="connsiteY186" fmla="*/ 366994 h 494644"/>
              <a:gd name="connsiteX187" fmla="*/ 127650 w 494644"/>
              <a:gd name="connsiteY187" fmla="*/ 382951 h 494644"/>
              <a:gd name="connsiteX188" fmla="*/ 31913 w 494644"/>
              <a:gd name="connsiteY188" fmla="*/ 382951 h 494644"/>
              <a:gd name="connsiteX189" fmla="*/ 462732 w 494644"/>
              <a:gd name="connsiteY189" fmla="*/ 478688 h 494644"/>
              <a:gd name="connsiteX190" fmla="*/ 31913 w 494644"/>
              <a:gd name="connsiteY190" fmla="*/ 478688 h 494644"/>
              <a:gd name="connsiteX191" fmla="*/ 31913 w 494644"/>
              <a:gd name="connsiteY191" fmla="*/ 430820 h 494644"/>
              <a:gd name="connsiteX192" fmla="*/ 462732 w 494644"/>
              <a:gd name="connsiteY192" fmla="*/ 430820 h 494644"/>
              <a:gd name="connsiteX193" fmla="*/ 478696 w 494644"/>
              <a:gd name="connsiteY193" fmla="*/ 414863 h 494644"/>
              <a:gd name="connsiteX194" fmla="*/ 15956 w 494644"/>
              <a:gd name="connsiteY194" fmla="*/ 414863 h 494644"/>
              <a:gd name="connsiteX195" fmla="*/ 15956 w 494644"/>
              <a:gd name="connsiteY195" fmla="*/ 398907 h 494644"/>
              <a:gd name="connsiteX196" fmla="*/ 478688 w 494644"/>
              <a:gd name="connsiteY196" fmla="*/ 398907 h 494644"/>
              <a:gd name="connsiteX197" fmla="*/ 359607 w 494644"/>
              <a:gd name="connsiteY197" fmla="*/ 382951 h 494644"/>
              <a:gd name="connsiteX198" fmla="*/ 365917 w 494644"/>
              <a:gd name="connsiteY198" fmla="*/ 294625 h 494644"/>
              <a:gd name="connsiteX199" fmla="*/ 373872 w 494644"/>
              <a:gd name="connsiteY199" fmla="*/ 287213 h 494644"/>
              <a:gd name="connsiteX200" fmla="*/ 392022 w 494644"/>
              <a:gd name="connsiteY200" fmla="*/ 287213 h 494644"/>
              <a:gd name="connsiteX201" fmla="*/ 399984 w 494644"/>
              <a:gd name="connsiteY201" fmla="*/ 294625 h 494644"/>
              <a:gd name="connsiteX202" fmla="*/ 406295 w 494644"/>
              <a:gd name="connsiteY202" fmla="*/ 382951 h 49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494644" h="494644">
                <a:moveTo>
                  <a:pt x="478688" y="335082"/>
                </a:moveTo>
                <a:cubicBezTo>
                  <a:pt x="487488" y="335082"/>
                  <a:pt x="494645" y="327926"/>
                  <a:pt x="494645" y="319126"/>
                </a:cubicBezTo>
                <a:lnTo>
                  <a:pt x="494645" y="191475"/>
                </a:lnTo>
                <a:cubicBezTo>
                  <a:pt x="494645" y="182675"/>
                  <a:pt x="487488" y="175519"/>
                  <a:pt x="478688" y="175519"/>
                </a:cubicBezTo>
                <a:lnTo>
                  <a:pt x="287213" y="175519"/>
                </a:lnTo>
                <a:cubicBezTo>
                  <a:pt x="278413" y="175519"/>
                  <a:pt x="271257" y="182675"/>
                  <a:pt x="271257" y="191475"/>
                </a:cubicBezTo>
                <a:lnTo>
                  <a:pt x="271257" y="195863"/>
                </a:lnTo>
                <a:cubicBezTo>
                  <a:pt x="260638" y="187087"/>
                  <a:pt x="248072" y="180809"/>
                  <a:pt x="234446" y="177785"/>
                </a:cubicBezTo>
                <a:lnTo>
                  <a:pt x="229938" y="176780"/>
                </a:lnTo>
                <a:lnTo>
                  <a:pt x="226499" y="163041"/>
                </a:lnTo>
                <a:cubicBezTo>
                  <a:pt x="234733" y="158143"/>
                  <a:pt x="240653" y="149662"/>
                  <a:pt x="241905" y="139586"/>
                </a:cubicBezTo>
                <a:lnTo>
                  <a:pt x="242392" y="135628"/>
                </a:lnTo>
                <a:lnTo>
                  <a:pt x="247322" y="135628"/>
                </a:lnTo>
                <a:cubicBezTo>
                  <a:pt x="260518" y="135628"/>
                  <a:pt x="271257" y="124890"/>
                  <a:pt x="271257" y="111694"/>
                </a:cubicBezTo>
                <a:cubicBezTo>
                  <a:pt x="271257" y="106077"/>
                  <a:pt x="269230" y="100979"/>
                  <a:pt x="265983" y="96895"/>
                </a:cubicBezTo>
                <a:lnTo>
                  <a:pt x="267667" y="91820"/>
                </a:lnTo>
                <a:cubicBezTo>
                  <a:pt x="270052" y="84704"/>
                  <a:pt x="271257" y="77284"/>
                  <a:pt x="271257" y="69761"/>
                </a:cubicBezTo>
                <a:cubicBezTo>
                  <a:pt x="271257" y="31290"/>
                  <a:pt x="239967" y="0"/>
                  <a:pt x="201504" y="0"/>
                </a:cubicBezTo>
                <a:lnTo>
                  <a:pt x="176237" y="0"/>
                </a:lnTo>
                <a:cubicBezTo>
                  <a:pt x="157991" y="0"/>
                  <a:pt x="141580" y="10140"/>
                  <a:pt x="133426" y="26463"/>
                </a:cubicBezTo>
                <a:lnTo>
                  <a:pt x="129605" y="34099"/>
                </a:lnTo>
                <a:cubicBezTo>
                  <a:pt x="118491" y="40728"/>
                  <a:pt x="111694" y="52600"/>
                  <a:pt x="111694" y="65708"/>
                </a:cubicBezTo>
                <a:cubicBezTo>
                  <a:pt x="111694" y="70399"/>
                  <a:pt x="112268" y="75090"/>
                  <a:pt x="113417" y="79654"/>
                </a:cubicBezTo>
                <a:lnTo>
                  <a:pt x="117550" y="96192"/>
                </a:lnTo>
                <a:cubicBezTo>
                  <a:pt x="113952" y="100381"/>
                  <a:pt x="111694" y="105750"/>
                  <a:pt x="111694" y="111694"/>
                </a:cubicBezTo>
                <a:cubicBezTo>
                  <a:pt x="111694" y="124890"/>
                  <a:pt x="122433" y="135628"/>
                  <a:pt x="135628" y="135628"/>
                </a:cubicBezTo>
                <a:lnTo>
                  <a:pt x="140559" y="135628"/>
                </a:lnTo>
                <a:lnTo>
                  <a:pt x="141054" y="139586"/>
                </a:lnTo>
                <a:cubicBezTo>
                  <a:pt x="142306" y="149662"/>
                  <a:pt x="148226" y="158143"/>
                  <a:pt x="156459" y="163041"/>
                </a:cubicBezTo>
                <a:lnTo>
                  <a:pt x="153021" y="176780"/>
                </a:lnTo>
                <a:lnTo>
                  <a:pt x="148513" y="177785"/>
                </a:lnTo>
                <a:cubicBezTo>
                  <a:pt x="123079" y="183433"/>
                  <a:pt x="101506" y="200363"/>
                  <a:pt x="89642" y="223388"/>
                </a:cubicBezTo>
                <a:lnTo>
                  <a:pt x="31913" y="223388"/>
                </a:lnTo>
                <a:cubicBezTo>
                  <a:pt x="23113" y="223388"/>
                  <a:pt x="15956" y="230544"/>
                  <a:pt x="15956" y="239344"/>
                </a:cubicBezTo>
                <a:lnTo>
                  <a:pt x="15956" y="382951"/>
                </a:lnTo>
                <a:cubicBezTo>
                  <a:pt x="7156" y="382951"/>
                  <a:pt x="0" y="390107"/>
                  <a:pt x="0" y="398907"/>
                </a:cubicBezTo>
                <a:lnTo>
                  <a:pt x="0" y="414863"/>
                </a:lnTo>
                <a:cubicBezTo>
                  <a:pt x="0" y="423663"/>
                  <a:pt x="7156" y="430820"/>
                  <a:pt x="15956" y="430820"/>
                </a:cubicBezTo>
                <a:lnTo>
                  <a:pt x="15956" y="494645"/>
                </a:lnTo>
                <a:lnTo>
                  <a:pt x="478688" y="494645"/>
                </a:lnTo>
                <a:lnTo>
                  <a:pt x="478688" y="430820"/>
                </a:lnTo>
                <a:cubicBezTo>
                  <a:pt x="487488" y="430820"/>
                  <a:pt x="494645" y="423663"/>
                  <a:pt x="494645" y="414863"/>
                </a:cubicBezTo>
                <a:lnTo>
                  <a:pt x="494645" y="398907"/>
                </a:lnTo>
                <a:cubicBezTo>
                  <a:pt x="494645" y="390107"/>
                  <a:pt x="487488" y="382951"/>
                  <a:pt x="478688" y="382951"/>
                </a:cubicBezTo>
                <a:lnTo>
                  <a:pt x="422291" y="382951"/>
                </a:lnTo>
                <a:lnTo>
                  <a:pt x="418876" y="335082"/>
                </a:lnTo>
                <a:close/>
                <a:moveTo>
                  <a:pt x="287213" y="191475"/>
                </a:moveTo>
                <a:lnTo>
                  <a:pt x="478688" y="191475"/>
                </a:lnTo>
                <a:lnTo>
                  <a:pt x="478688" y="319126"/>
                </a:lnTo>
                <a:lnTo>
                  <a:pt x="417727" y="319126"/>
                </a:lnTo>
                <a:lnTo>
                  <a:pt x="415893" y="293484"/>
                </a:lnTo>
                <a:cubicBezTo>
                  <a:pt x="415007" y="281022"/>
                  <a:pt x="404516" y="271257"/>
                  <a:pt x="392030" y="271257"/>
                </a:cubicBezTo>
                <a:lnTo>
                  <a:pt x="373880" y="271257"/>
                </a:lnTo>
                <a:cubicBezTo>
                  <a:pt x="361394" y="271257"/>
                  <a:pt x="350903" y="281022"/>
                  <a:pt x="350009" y="293484"/>
                </a:cubicBezTo>
                <a:lnTo>
                  <a:pt x="348174" y="319126"/>
                </a:lnTo>
                <a:lnTo>
                  <a:pt x="287213" y="319126"/>
                </a:lnTo>
                <a:close/>
                <a:moveTo>
                  <a:pt x="239344" y="382951"/>
                </a:moveTo>
                <a:lnTo>
                  <a:pt x="239344" y="366994"/>
                </a:lnTo>
                <a:lnTo>
                  <a:pt x="344751" y="366994"/>
                </a:lnTo>
                <a:lnTo>
                  <a:pt x="343611" y="382951"/>
                </a:lnTo>
                <a:close/>
                <a:moveTo>
                  <a:pt x="347033" y="335082"/>
                </a:moveTo>
                <a:lnTo>
                  <a:pt x="345892" y="351038"/>
                </a:lnTo>
                <a:lnTo>
                  <a:pt x="303169" y="351038"/>
                </a:lnTo>
                <a:lnTo>
                  <a:pt x="303169" y="335082"/>
                </a:lnTo>
                <a:close/>
                <a:moveTo>
                  <a:pt x="230983" y="193358"/>
                </a:moveTo>
                <a:cubicBezTo>
                  <a:pt x="232698" y="193741"/>
                  <a:pt x="234390" y="194228"/>
                  <a:pt x="236065" y="194730"/>
                </a:cubicBezTo>
                <a:lnTo>
                  <a:pt x="221098" y="219678"/>
                </a:lnTo>
                <a:lnTo>
                  <a:pt x="204767" y="207432"/>
                </a:lnTo>
                <a:lnTo>
                  <a:pt x="225231" y="192082"/>
                </a:lnTo>
                <a:close/>
                <a:moveTo>
                  <a:pt x="190039" y="255301"/>
                </a:moveTo>
                <a:lnTo>
                  <a:pt x="192911" y="255301"/>
                </a:lnTo>
                <a:lnTo>
                  <a:pt x="206881" y="325173"/>
                </a:lnTo>
                <a:lnTo>
                  <a:pt x="191475" y="345717"/>
                </a:lnTo>
                <a:lnTo>
                  <a:pt x="176062" y="325165"/>
                </a:lnTo>
                <a:close/>
                <a:moveTo>
                  <a:pt x="194523" y="239344"/>
                </a:moveTo>
                <a:lnTo>
                  <a:pt x="188428" y="239344"/>
                </a:lnTo>
                <a:lnTo>
                  <a:pt x="181279" y="225047"/>
                </a:lnTo>
                <a:lnTo>
                  <a:pt x="191475" y="217404"/>
                </a:lnTo>
                <a:lnTo>
                  <a:pt x="201671" y="225047"/>
                </a:lnTo>
                <a:close/>
                <a:moveTo>
                  <a:pt x="247322" y="119672"/>
                </a:moveTo>
                <a:lnTo>
                  <a:pt x="244394" y="119672"/>
                </a:lnTo>
                <a:lnTo>
                  <a:pt x="246389" y="103716"/>
                </a:lnTo>
                <a:lnTo>
                  <a:pt x="247322" y="103716"/>
                </a:lnTo>
                <a:cubicBezTo>
                  <a:pt x="251726" y="103716"/>
                  <a:pt x="255301" y="107298"/>
                  <a:pt x="255301" y="111694"/>
                </a:cubicBezTo>
                <a:cubicBezTo>
                  <a:pt x="255301" y="116090"/>
                  <a:pt x="251726" y="119672"/>
                  <a:pt x="247322" y="119672"/>
                </a:cubicBezTo>
                <a:close/>
                <a:moveTo>
                  <a:pt x="135628" y="119672"/>
                </a:moveTo>
                <a:cubicBezTo>
                  <a:pt x="131224" y="119672"/>
                  <a:pt x="127650" y="116090"/>
                  <a:pt x="127650" y="111694"/>
                </a:cubicBezTo>
                <a:cubicBezTo>
                  <a:pt x="127650" y="107298"/>
                  <a:pt x="131224" y="103716"/>
                  <a:pt x="135628" y="103716"/>
                </a:cubicBezTo>
                <a:lnTo>
                  <a:pt x="136562" y="103716"/>
                </a:lnTo>
                <a:lnTo>
                  <a:pt x="138556" y="119672"/>
                </a:lnTo>
                <a:close/>
                <a:moveTo>
                  <a:pt x="142003" y="87760"/>
                </a:moveTo>
                <a:lnTo>
                  <a:pt x="135628" y="87760"/>
                </a:lnTo>
                <a:cubicBezTo>
                  <a:pt x="134376" y="87760"/>
                  <a:pt x="133171" y="87943"/>
                  <a:pt x="131974" y="88127"/>
                </a:cubicBezTo>
                <a:lnTo>
                  <a:pt x="128895" y="75776"/>
                </a:lnTo>
                <a:cubicBezTo>
                  <a:pt x="128073" y="72481"/>
                  <a:pt x="127650" y="69099"/>
                  <a:pt x="127650" y="65708"/>
                </a:cubicBezTo>
                <a:cubicBezTo>
                  <a:pt x="127650" y="57746"/>
                  <a:pt x="132078" y="50589"/>
                  <a:pt x="139195" y="47031"/>
                </a:cubicBezTo>
                <a:lnTo>
                  <a:pt x="141572" y="45842"/>
                </a:lnTo>
                <a:lnTo>
                  <a:pt x="147699" y="33596"/>
                </a:lnTo>
                <a:cubicBezTo>
                  <a:pt x="153132" y="22714"/>
                  <a:pt x="164062" y="15956"/>
                  <a:pt x="176237" y="15956"/>
                </a:cubicBezTo>
                <a:lnTo>
                  <a:pt x="201504" y="15956"/>
                </a:lnTo>
                <a:cubicBezTo>
                  <a:pt x="231167" y="15956"/>
                  <a:pt x="255301" y="40090"/>
                  <a:pt x="255301" y="69761"/>
                </a:cubicBezTo>
                <a:cubicBezTo>
                  <a:pt x="255301" y="75561"/>
                  <a:pt x="254375" y="81281"/>
                  <a:pt x="252532" y="86770"/>
                </a:cubicBezTo>
                <a:lnTo>
                  <a:pt x="252045" y="88238"/>
                </a:lnTo>
                <a:cubicBezTo>
                  <a:pt x="250857" y="87999"/>
                  <a:pt x="249612" y="87919"/>
                  <a:pt x="248368" y="87863"/>
                </a:cubicBezTo>
                <a:lnTo>
                  <a:pt x="248383" y="87760"/>
                </a:lnTo>
                <a:lnTo>
                  <a:pt x="247322" y="87760"/>
                </a:lnTo>
                <a:lnTo>
                  <a:pt x="241442" y="87760"/>
                </a:lnTo>
                <a:cubicBezTo>
                  <a:pt x="224194" y="78577"/>
                  <a:pt x="212107" y="62477"/>
                  <a:pt x="208253" y="43226"/>
                </a:cubicBezTo>
                <a:lnTo>
                  <a:pt x="207272" y="38327"/>
                </a:lnTo>
                <a:lnTo>
                  <a:pt x="191635" y="41454"/>
                </a:lnTo>
                <a:lnTo>
                  <a:pt x="192616" y="46361"/>
                </a:lnTo>
                <a:cubicBezTo>
                  <a:pt x="195241" y="59485"/>
                  <a:pt x="201001" y="71396"/>
                  <a:pt x="209131" y="81417"/>
                </a:cubicBezTo>
                <a:cubicBezTo>
                  <a:pt x="191388" y="73806"/>
                  <a:pt x="176748" y="59740"/>
                  <a:pt x="168825" y="41263"/>
                </a:cubicBezTo>
                <a:lnTo>
                  <a:pt x="166895" y="36747"/>
                </a:lnTo>
                <a:lnTo>
                  <a:pt x="152231" y="43026"/>
                </a:lnTo>
                <a:lnTo>
                  <a:pt x="154162" y="47542"/>
                </a:lnTo>
                <a:cubicBezTo>
                  <a:pt x="157185" y="54602"/>
                  <a:pt x="161023" y="61152"/>
                  <a:pt x="165530" y="67096"/>
                </a:cubicBezTo>
                <a:cubicBezTo>
                  <a:pt x="160656" y="76742"/>
                  <a:pt x="152263" y="84066"/>
                  <a:pt x="142003" y="87760"/>
                </a:cubicBezTo>
                <a:close/>
                <a:moveTo>
                  <a:pt x="176820" y="79470"/>
                </a:moveTo>
                <a:cubicBezTo>
                  <a:pt x="191420" y="92818"/>
                  <a:pt x="210136" y="101322"/>
                  <a:pt x="230361" y="103277"/>
                </a:cubicBezTo>
                <a:lnTo>
                  <a:pt x="226069" y="137599"/>
                </a:lnTo>
                <a:cubicBezTo>
                  <a:pt x="225071" y="145577"/>
                  <a:pt x="218266" y="151585"/>
                  <a:pt x="210240" y="151585"/>
                </a:cubicBezTo>
                <a:lnTo>
                  <a:pt x="172719" y="151585"/>
                </a:lnTo>
                <a:cubicBezTo>
                  <a:pt x="164685" y="151585"/>
                  <a:pt x="157887" y="145577"/>
                  <a:pt x="156890" y="137607"/>
                </a:cubicBezTo>
                <a:lnTo>
                  <a:pt x="152295" y="100868"/>
                </a:lnTo>
                <a:cubicBezTo>
                  <a:pt x="162387" y="96184"/>
                  <a:pt x="170860" y="88765"/>
                  <a:pt x="176820" y="79470"/>
                </a:cubicBezTo>
                <a:close/>
                <a:moveTo>
                  <a:pt x="172711" y="167541"/>
                </a:moveTo>
                <a:lnTo>
                  <a:pt x="210232" y="167541"/>
                </a:lnTo>
                <a:cubicBezTo>
                  <a:pt x="210543" y="167541"/>
                  <a:pt x="210838" y="167461"/>
                  <a:pt x="211149" y="167453"/>
                </a:cubicBezTo>
                <a:lnTo>
                  <a:pt x="214357" y="180290"/>
                </a:lnTo>
                <a:lnTo>
                  <a:pt x="191475" y="197459"/>
                </a:lnTo>
                <a:lnTo>
                  <a:pt x="168586" y="180298"/>
                </a:lnTo>
                <a:lnTo>
                  <a:pt x="171793" y="167461"/>
                </a:lnTo>
                <a:cubicBezTo>
                  <a:pt x="172104" y="167461"/>
                  <a:pt x="172400" y="167541"/>
                  <a:pt x="172711" y="167541"/>
                </a:cubicBezTo>
                <a:close/>
                <a:moveTo>
                  <a:pt x="151968" y="193358"/>
                </a:moveTo>
                <a:lnTo>
                  <a:pt x="157720" y="192082"/>
                </a:lnTo>
                <a:lnTo>
                  <a:pt x="178184" y="207432"/>
                </a:lnTo>
                <a:lnTo>
                  <a:pt x="161853" y="219678"/>
                </a:lnTo>
                <a:lnTo>
                  <a:pt x="146925" y="194802"/>
                </a:lnTo>
                <a:cubicBezTo>
                  <a:pt x="148601" y="194292"/>
                  <a:pt x="150252" y="193741"/>
                  <a:pt x="151968" y="193358"/>
                </a:cubicBezTo>
                <a:close/>
                <a:moveTo>
                  <a:pt x="132134" y="201153"/>
                </a:moveTo>
                <a:lnTo>
                  <a:pt x="157273" y="243054"/>
                </a:lnTo>
                <a:lnTo>
                  <a:pt x="168307" y="234781"/>
                </a:lnTo>
                <a:lnTo>
                  <a:pt x="175144" y="248447"/>
                </a:lnTo>
                <a:lnTo>
                  <a:pt x="159028" y="329034"/>
                </a:lnTo>
                <a:lnTo>
                  <a:pt x="191475" y="372316"/>
                </a:lnTo>
                <a:lnTo>
                  <a:pt x="223930" y="329042"/>
                </a:lnTo>
                <a:lnTo>
                  <a:pt x="207815" y="248455"/>
                </a:lnTo>
                <a:lnTo>
                  <a:pt x="214652" y="234789"/>
                </a:lnTo>
                <a:lnTo>
                  <a:pt x="225686" y="243062"/>
                </a:lnTo>
                <a:lnTo>
                  <a:pt x="250865" y="201089"/>
                </a:lnTo>
                <a:cubicBezTo>
                  <a:pt x="258651" y="205517"/>
                  <a:pt x="265576" y="211381"/>
                  <a:pt x="271265" y="218434"/>
                </a:cubicBezTo>
                <a:lnTo>
                  <a:pt x="271265" y="319126"/>
                </a:lnTo>
                <a:cubicBezTo>
                  <a:pt x="271265" y="327926"/>
                  <a:pt x="278421" y="335082"/>
                  <a:pt x="287221" y="335082"/>
                </a:cubicBezTo>
                <a:lnTo>
                  <a:pt x="287221" y="351038"/>
                </a:lnTo>
                <a:lnTo>
                  <a:pt x="239352" y="351038"/>
                </a:lnTo>
                <a:cubicBezTo>
                  <a:pt x="230552" y="351038"/>
                  <a:pt x="223396" y="358195"/>
                  <a:pt x="223396" y="366994"/>
                </a:cubicBezTo>
                <a:lnTo>
                  <a:pt x="223396" y="382951"/>
                </a:lnTo>
                <a:lnTo>
                  <a:pt x="143607" y="382951"/>
                </a:lnTo>
                <a:lnTo>
                  <a:pt x="143607" y="239344"/>
                </a:lnTo>
                <a:cubicBezTo>
                  <a:pt x="143607" y="230544"/>
                  <a:pt x="136450" y="223388"/>
                  <a:pt x="127650" y="223388"/>
                </a:cubicBezTo>
                <a:lnTo>
                  <a:pt x="108112" y="223388"/>
                </a:lnTo>
                <a:cubicBezTo>
                  <a:pt x="114327" y="214205"/>
                  <a:pt x="122552" y="206618"/>
                  <a:pt x="132134" y="201153"/>
                </a:cubicBezTo>
                <a:close/>
                <a:moveTo>
                  <a:pt x="127650" y="319126"/>
                </a:moveTo>
                <a:lnTo>
                  <a:pt x="71803" y="319126"/>
                </a:lnTo>
                <a:lnTo>
                  <a:pt x="83770" y="303169"/>
                </a:lnTo>
                <a:lnTo>
                  <a:pt x="127650" y="303169"/>
                </a:lnTo>
                <a:close/>
                <a:moveTo>
                  <a:pt x="55847" y="313804"/>
                </a:moveTo>
                <a:lnTo>
                  <a:pt x="47869" y="303169"/>
                </a:lnTo>
                <a:lnTo>
                  <a:pt x="63825" y="303169"/>
                </a:lnTo>
                <a:close/>
                <a:moveTo>
                  <a:pt x="127650" y="287213"/>
                </a:moveTo>
                <a:lnTo>
                  <a:pt x="31913" y="287213"/>
                </a:lnTo>
                <a:lnTo>
                  <a:pt x="31913" y="271257"/>
                </a:lnTo>
                <a:lnTo>
                  <a:pt x="127650" y="271257"/>
                </a:lnTo>
                <a:close/>
                <a:moveTo>
                  <a:pt x="39891" y="319126"/>
                </a:moveTo>
                <a:lnTo>
                  <a:pt x="31913" y="319126"/>
                </a:lnTo>
                <a:lnTo>
                  <a:pt x="31913" y="308491"/>
                </a:lnTo>
                <a:close/>
                <a:moveTo>
                  <a:pt x="127650" y="335082"/>
                </a:moveTo>
                <a:lnTo>
                  <a:pt x="127650" y="351038"/>
                </a:lnTo>
                <a:lnTo>
                  <a:pt x="31913" y="351038"/>
                </a:lnTo>
                <a:lnTo>
                  <a:pt x="31913" y="335082"/>
                </a:lnTo>
                <a:close/>
                <a:moveTo>
                  <a:pt x="127650" y="239344"/>
                </a:moveTo>
                <a:lnTo>
                  <a:pt x="127650" y="255301"/>
                </a:lnTo>
                <a:lnTo>
                  <a:pt x="31913" y="255301"/>
                </a:lnTo>
                <a:lnTo>
                  <a:pt x="31913" y="239344"/>
                </a:lnTo>
                <a:close/>
                <a:moveTo>
                  <a:pt x="31913" y="366994"/>
                </a:moveTo>
                <a:lnTo>
                  <a:pt x="127650" y="366994"/>
                </a:lnTo>
                <a:lnTo>
                  <a:pt x="127650" y="382951"/>
                </a:lnTo>
                <a:lnTo>
                  <a:pt x="31913" y="382951"/>
                </a:lnTo>
                <a:close/>
                <a:moveTo>
                  <a:pt x="462732" y="478688"/>
                </a:moveTo>
                <a:lnTo>
                  <a:pt x="31913" y="478688"/>
                </a:lnTo>
                <a:lnTo>
                  <a:pt x="31913" y="430820"/>
                </a:lnTo>
                <a:lnTo>
                  <a:pt x="462732" y="430820"/>
                </a:lnTo>
                <a:close/>
                <a:moveTo>
                  <a:pt x="478696" y="414863"/>
                </a:moveTo>
                <a:lnTo>
                  <a:pt x="15956" y="414863"/>
                </a:lnTo>
                <a:lnTo>
                  <a:pt x="15956" y="398907"/>
                </a:lnTo>
                <a:lnTo>
                  <a:pt x="478688" y="398907"/>
                </a:lnTo>
                <a:close/>
                <a:moveTo>
                  <a:pt x="359607" y="382951"/>
                </a:moveTo>
                <a:lnTo>
                  <a:pt x="365917" y="294625"/>
                </a:lnTo>
                <a:cubicBezTo>
                  <a:pt x="366213" y="290468"/>
                  <a:pt x="369707" y="287213"/>
                  <a:pt x="373872" y="287213"/>
                </a:cubicBezTo>
                <a:lnTo>
                  <a:pt x="392022" y="287213"/>
                </a:lnTo>
                <a:cubicBezTo>
                  <a:pt x="396187" y="287213"/>
                  <a:pt x="399681" y="290468"/>
                  <a:pt x="399984" y="294625"/>
                </a:cubicBezTo>
                <a:lnTo>
                  <a:pt x="406295" y="382951"/>
                </a:lnTo>
                <a:close/>
              </a:path>
            </a:pathLst>
          </a:custGeom>
          <a:solidFill>
            <a:srgbClr val="000000"/>
          </a:solidFill>
          <a:ln w="7888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25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图形 6">
            <a:extLst>
              <a:ext uri="{FF2B5EF4-FFF2-40B4-BE49-F238E27FC236}">
                <a16:creationId xmlns:a16="http://schemas.microsoft.com/office/drawing/2014/main" id="{F67190DC-846B-4DE0-8FB2-22FB78BC139F}"/>
              </a:ext>
            </a:extLst>
          </p:cNvPr>
          <p:cNvSpPr/>
          <p:nvPr/>
        </p:nvSpPr>
        <p:spPr>
          <a:xfrm>
            <a:off x="712494" y="3821576"/>
            <a:ext cx="494644" cy="494644"/>
          </a:xfrm>
          <a:custGeom>
            <a:avLst/>
            <a:gdLst>
              <a:gd name="connsiteX0" fmla="*/ 456429 w 494644"/>
              <a:gd name="connsiteY0" fmla="*/ 191475 h 494644"/>
              <a:gd name="connsiteX1" fmla="*/ 437489 w 494644"/>
              <a:gd name="connsiteY1" fmla="*/ 191475 h 494644"/>
              <a:gd name="connsiteX2" fmla="*/ 378483 w 494644"/>
              <a:gd name="connsiteY2" fmla="*/ 143607 h 494644"/>
              <a:gd name="connsiteX3" fmla="*/ 371462 w 494644"/>
              <a:gd name="connsiteY3" fmla="*/ 143607 h 494644"/>
              <a:gd name="connsiteX4" fmla="*/ 326705 w 494644"/>
              <a:gd name="connsiteY4" fmla="*/ 163640 h 494644"/>
              <a:gd name="connsiteX5" fmla="*/ 334851 w 494644"/>
              <a:gd name="connsiteY5" fmla="*/ 90321 h 494644"/>
              <a:gd name="connsiteX6" fmla="*/ 335082 w 494644"/>
              <a:gd name="connsiteY6" fmla="*/ 86084 h 494644"/>
              <a:gd name="connsiteX7" fmla="*/ 296867 w 494644"/>
              <a:gd name="connsiteY7" fmla="*/ 47869 h 494644"/>
              <a:gd name="connsiteX8" fmla="*/ 277927 w 494644"/>
              <a:gd name="connsiteY8" fmla="*/ 47869 h 494644"/>
              <a:gd name="connsiteX9" fmla="*/ 218920 w 494644"/>
              <a:gd name="connsiteY9" fmla="*/ 0 h 494644"/>
              <a:gd name="connsiteX10" fmla="*/ 211899 w 494644"/>
              <a:gd name="connsiteY10" fmla="*/ 0 h 494644"/>
              <a:gd name="connsiteX11" fmla="*/ 152893 w 494644"/>
              <a:gd name="connsiteY11" fmla="*/ 47869 h 494644"/>
              <a:gd name="connsiteX12" fmla="*/ 133953 w 494644"/>
              <a:gd name="connsiteY12" fmla="*/ 47869 h 494644"/>
              <a:gd name="connsiteX13" fmla="*/ 95738 w 494644"/>
              <a:gd name="connsiteY13" fmla="*/ 86084 h 494644"/>
              <a:gd name="connsiteX14" fmla="*/ 95969 w 494644"/>
              <a:gd name="connsiteY14" fmla="*/ 90305 h 494644"/>
              <a:gd name="connsiteX15" fmla="*/ 108750 w 494644"/>
              <a:gd name="connsiteY15" fmla="*/ 205349 h 494644"/>
              <a:gd name="connsiteX16" fmla="*/ 115906 w 494644"/>
              <a:gd name="connsiteY16" fmla="*/ 223579 h 494644"/>
              <a:gd name="connsiteX17" fmla="*/ 57945 w 494644"/>
              <a:gd name="connsiteY17" fmla="*/ 271257 h 494644"/>
              <a:gd name="connsiteX18" fmla="*/ 38215 w 494644"/>
              <a:gd name="connsiteY18" fmla="*/ 271257 h 494644"/>
              <a:gd name="connsiteX19" fmla="*/ 0 w 494644"/>
              <a:gd name="connsiteY19" fmla="*/ 309472 h 494644"/>
              <a:gd name="connsiteX20" fmla="*/ 231 w 494644"/>
              <a:gd name="connsiteY20" fmla="*/ 313693 h 494644"/>
              <a:gd name="connsiteX21" fmla="*/ 13012 w 494644"/>
              <a:gd name="connsiteY21" fmla="*/ 428737 h 494644"/>
              <a:gd name="connsiteX22" fmla="*/ 51004 w 494644"/>
              <a:gd name="connsiteY22" fmla="*/ 462732 h 494644"/>
              <a:gd name="connsiteX23" fmla="*/ 76989 w 494644"/>
              <a:gd name="connsiteY23" fmla="*/ 462732 h 494644"/>
              <a:gd name="connsiteX24" fmla="*/ 111463 w 494644"/>
              <a:gd name="connsiteY24" fmla="*/ 490313 h 494644"/>
              <a:gd name="connsiteX25" fmla="*/ 123821 w 494644"/>
              <a:gd name="connsiteY25" fmla="*/ 494645 h 494644"/>
              <a:gd name="connsiteX26" fmla="*/ 143607 w 494644"/>
              <a:gd name="connsiteY26" fmla="*/ 474859 h 494644"/>
              <a:gd name="connsiteX27" fmla="*/ 143607 w 494644"/>
              <a:gd name="connsiteY27" fmla="*/ 462732 h 494644"/>
              <a:gd name="connsiteX28" fmla="*/ 188340 w 494644"/>
              <a:gd name="connsiteY28" fmla="*/ 462732 h 494644"/>
              <a:gd name="connsiteX29" fmla="*/ 226332 w 494644"/>
              <a:gd name="connsiteY29" fmla="*/ 428737 h 494644"/>
              <a:gd name="connsiteX30" fmla="*/ 239113 w 494644"/>
              <a:gd name="connsiteY30" fmla="*/ 313701 h 494644"/>
              <a:gd name="connsiteX31" fmla="*/ 239344 w 494644"/>
              <a:gd name="connsiteY31" fmla="*/ 309472 h 494644"/>
              <a:gd name="connsiteX32" fmla="*/ 201129 w 494644"/>
              <a:gd name="connsiteY32" fmla="*/ 271257 h 494644"/>
              <a:gd name="connsiteX33" fmla="*/ 181399 w 494644"/>
              <a:gd name="connsiteY33" fmla="*/ 271257 h 494644"/>
              <a:gd name="connsiteX34" fmla="*/ 161749 w 494644"/>
              <a:gd name="connsiteY34" fmla="*/ 239344 h 494644"/>
              <a:gd name="connsiteX35" fmla="*/ 172727 w 494644"/>
              <a:gd name="connsiteY35" fmla="*/ 239344 h 494644"/>
              <a:gd name="connsiteX36" fmla="*/ 207200 w 494644"/>
              <a:gd name="connsiteY36" fmla="*/ 266925 h 494644"/>
              <a:gd name="connsiteX37" fmla="*/ 219558 w 494644"/>
              <a:gd name="connsiteY37" fmla="*/ 271257 h 494644"/>
              <a:gd name="connsiteX38" fmla="*/ 239344 w 494644"/>
              <a:gd name="connsiteY38" fmla="*/ 251471 h 494644"/>
              <a:gd name="connsiteX39" fmla="*/ 239344 w 494644"/>
              <a:gd name="connsiteY39" fmla="*/ 239344 h 494644"/>
              <a:gd name="connsiteX40" fmla="*/ 256138 w 494644"/>
              <a:gd name="connsiteY40" fmla="*/ 239344 h 494644"/>
              <a:gd name="connsiteX41" fmla="*/ 268313 w 494644"/>
              <a:gd name="connsiteY41" fmla="*/ 348956 h 494644"/>
              <a:gd name="connsiteX42" fmla="*/ 306305 w 494644"/>
              <a:gd name="connsiteY42" fmla="*/ 382951 h 494644"/>
              <a:gd name="connsiteX43" fmla="*/ 351038 w 494644"/>
              <a:gd name="connsiteY43" fmla="*/ 382951 h 494644"/>
              <a:gd name="connsiteX44" fmla="*/ 351038 w 494644"/>
              <a:gd name="connsiteY44" fmla="*/ 395078 h 494644"/>
              <a:gd name="connsiteX45" fmla="*/ 370824 w 494644"/>
              <a:gd name="connsiteY45" fmla="*/ 414863 h 494644"/>
              <a:gd name="connsiteX46" fmla="*/ 383190 w 494644"/>
              <a:gd name="connsiteY46" fmla="*/ 410531 h 494644"/>
              <a:gd name="connsiteX47" fmla="*/ 417664 w 494644"/>
              <a:gd name="connsiteY47" fmla="*/ 382951 h 494644"/>
              <a:gd name="connsiteX48" fmla="*/ 443648 w 494644"/>
              <a:gd name="connsiteY48" fmla="*/ 382951 h 494644"/>
              <a:gd name="connsiteX49" fmla="*/ 481640 w 494644"/>
              <a:gd name="connsiteY49" fmla="*/ 348956 h 494644"/>
              <a:gd name="connsiteX50" fmla="*/ 494421 w 494644"/>
              <a:gd name="connsiteY50" fmla="*/ 233919 h 494644"/>
              <a:gd name="connsiteX51" fmla="*/ 494645 w 494644"/>
              <a:gd name="connsiteY51" fmla="*/ 229691 h 494644"/>
              <a:gd name="connsiteX52" fmla="*/ 456429 w 494644"/>
              <a:gd name="connsiteY52" fmla="*/ 191475 h 494644"/>
              <a:gd name="connsiteX53" fmla="*/ 414863 w 494644"/>
              <a:gd name="connsiteY53" fmla="*/ 231366 h 494644"/>
              <a:gd name="connsiteX54" fmla="*/ 422841 w 494644"/>
              <a:gd name="connsiteY54" fmla="*/ 239344 h 494644"/>
              <a:gd name="connsiteX55" fmla="*/ 414863 w 494644"/>
              <a:gd name="connsiteY55" fmla="*/ 247322 h 494644"/>
              <a:gd name="connsiteX56" fmla="*/ 371462 w 494644"/>
              <a:gd name="connsiteY56" fmla="*/ 159563 h 494644"/>
              <a:gd name="connsiteX57" fmla="*/ 378491 w 494644"/>
              <a:gd name="connsiteY57" fmla="*/ 159563 h 494644"/>
              <a:gd name="connsiteX58" fmla="*/ 422849 w 494644"/>
              <a:gd name="connsiteY58" fmla="*/ 203921 h 494644"/>
              <a:gd name="connsiteX59" fmla="*/ 421007 w 494644"/>
              <a:gd name="connsiteY59" fmla="*/ 216311 h 494644"/>
              <a:gd name="connsiteX60" fmla="*/ 414863 w 494644"/>
              <a:gd name="connsiteY60" fmla="*/ 215410 h 494644"/>
              <a:gd name="connsiteX61" fmla="*/ 414863 w 494644"/>
              <a:gd name="connsiteY61" fmla="*/ 210479 h 494644"/>
              <a:gd name="connsiteX62" fmla="*/ 371406 w 494644"/>
              <a:gd name="connsiteY62" fmla="*/ 188747 h 494644"/>
              <a:gd name="connsiteX63" fmla="*/ 367840 w 494644"/>
              <a:gd name="connsiteY63" fmla="*/ 195887 h 494644"/>
              <a:gd name="connsiteX64" fmla="*/ 349155 w 494644"/>
              <a:gd name="connsiteY64" fmla="*/ 207432 h 494644"/>
              <a:gd name="connsiteX65" fmla="*/ 335082 w 494644"/>
              <a:gd name="connsiteY65" fmla="*/ 207432 h 494644"/>
              <a:gd name="connsiteX66" fmla="*/ 335082 w 494644"/>
              <a:gd name="connsiteY66" fmla="*/ 215410 h 494644"/>
              <a:gd name="connsiteX67" fmla="*/ 328947 w 494644"/>
              <a:gd name="connsiteY67" fmla="*/ 216303 h 494644"/>
              <a:gd name="connsiteX68" fmla="*/ 327104 w 494644"/>
              <a:gd name="connsiteY68" fmla="*/ 203921 h 494644"/>
              <a:gd name="connsiteX69" fmla="*/ 371462 w 494644"/>
              <a:gd name="connsiteY69" fmla="*/ 159563 h 494644"/>
              <a:gd name="connsiteX70" fmla="*/ 374973 w 494644"/>
              <a:gd name="connsiteY70" fmla="*/ 304741 h 494644"/>
              <a:gd name="connsiteX71" fmla="*/ 366428 w 494644"/>
              <a:gd name="connsiteY71" fmla="*/ 291928 h 494644"/>
              <a:gd name="connsiteX72" fmla="*/ 367744 w 494644"/>
              <a:gd name="connsiteY72" fmla="*/ 287213 h 494644"/>
              <a:gd name="connsiteX73" fmla="*/ 382209 w 494644"/>
              <a:gd name="connsiteY73" fmla="*/ 287213 h 494644"/>
              <a:gd name="connsiteX74" fmla="*/ 383517 w 494644"/>
              <a:gd name="connsiteY74" fmla="*/ 291928 h 494644"/>
              <a:gd name="connsiteX75" fmla="*/ 337938 w 494644"/>
              <a:gd name="connsiteY75" fmla="*/ 310549 h 494644"/>
              <a:gd name="connsiteX76" fmla="*/ 344991 w 494644"/>
              <a:gd name="connsiteY76" fmla="*/ 366994 h 494644"/>
              <a:gd name="connsiteX77" fmla="*/ 311148 w 494644"/>
              <a:gd name="connsiteY77" fmla="*/ 366994 h 494644"/>
              <a:gd name="connsiteX78" fmla="*/ 311148 w 494644"/>
              <a:gd name="connsiteY78" fmla="*/ 357836 h 494644"/>
              <a:gd name="connsiteX79" fmla="*/ 337938 w 494644"/>
              <a:gd name="connsiteY79" fmla="*/ 310549 h 494644"/>
              <a:gd name="connsiteX80" fmla="*/ 355123 w 494644"/>
              <a:gd name="connsiteY80" fmla="*/ 303728 h 494644"/>
              <a:gd name="connsiteX81" fmla="*/ 365207 w 494644"/>
              <a:gd name="connsiteY81" fmla="*/ 318854 h 494644"/>
              <a:gd name="connsiteX82" fmla="*/ 356511 w 494644"/>
              <a:gd name="connsiteY82" fmla="*/ 330455 h 494644"/>
              <a:gd name="connsiteX83" fmla="*/ 353224 w 494644"/>
              <a:gd name="connsiteY83" fmla="*/ 304119 h 494644"/>
              <a:gd name="connsiteX84" fmla="*/ 355123 w 494644"/>
              <a:gd name="connsiteY84" fmla="*/ 303728 h 494644"/>
              <a:gd name="connsiteX85" fmla="*/ 394822 w 494644"/>
              <a:gd name="connsiteY85" fmla="*/ 303728 h 494644"/>
              <a:gd name="connsiteX86" fmla="*/ 396721 w 494644"/>
              <a:gd name="connsiteY86" fmla="*/ 304119 h 494644"/>
              <a:gd name="connsiteX87" fmla="*/ 393434 w 494644"/>
              <a:gd name="connsiteY87" fmla="*/ 330455 h 494644"/>
              <a:gd name="connsiteX88" fmla="*/ 384738 w 494644"/>
              <a:gd name="connsiteY88" fmla="*/ 318854 h 494644"/>
              <a:gd name="connsiteX89" fmla="*/ 382951 w 494644"/>
              <a:gd name="connsiteY89" fmla="*/ 271257 h 494644"/>
              <a:gd name="connsiteX90" fmla="*/ 366994 w 494644"/>
              <a:gd name="connsiteY90" fmla="*/ 271257 h 494644"/>
              <a:gd name="connsiteX91" fmla="*/ 351038 w 494644"/>
              <a:gd name="connsiteY91" fmla="*/ 255301 h 494644"/>
              <a:gd name="connsiteX92" fmla="*/ 351038 w 494644"/>
              <a:gd name="connsiteY92" fmla="*/ 223340 h 494644"/>
              <a:gd name="connsiteX93" fmla="*/ 377773 w 494644"/>
              <a:gd name="connsiteY93" fmla="*/ 209769 h 494644"/>
              <a:gd name="connsiteX94" fmla="*/ 398907 w 494644"/>
              <a:gd name="connsiteY94" fmla="*/ 220340 h 494644"/>
              <a:gd name="connsiteX95" fmla="*/ 398907 w 494644"/>
              <a:gd name="connsiteY95" fmla="*/ 255301 h 494644"/>
              <a:gd name="connsiteX96" fmla="*/ 382951 w 494644"/>
              <a:gd name="connsiteY96" fmla="*/ 271257 h 494644"/>
              <a:gd name="connsiteX97" fmla="*/ 335082 w 494644"/>
              <a:gd name="connsiteY97" fmla="*/ 247322 h 494644"/>
              <a:gd name="connsiteX98" fmla="*/ 327104 w 494644"/>
              <a:gd name="connsiteY98" fmla="*/ 239344 h 494644"/>
              <a:gd name="connsiteX99" fmla="*/ 335082 w 494644"/>
              <a:gd name="connsiteY99" fmla="*/ 231366 h 494644"/>
              <a:gd name="connsiteX100" fmla="*/ 319126 w 494644"/>
              <a:gd name="connsiteY100" fmla="*/ 86084 h 494644"/>
              <a:gd name="connsiteX101" fmla="*/ 318982 w 494644"/>
              <a:gd name="connsiteY101" fmla="*/ 88549 h 494644"/>
              <a:gd name="connsiteX102" fmla="*/ 307549 w 494644"/>
              <a:gd name="connsiteY102" fmla="*/ 191475 h 494644"/>
              <a:gd name="connsiteX103" fmla="*/ 293516 w 494644"/>
              <a:gd name="connsiteY103" fmla="*/ 191475 h 494644"/>
              <a:gd name="connsiteX104" fmla="*/ 291386 w 494644"/>
              <a:gd name="connsiteY104" fmla="*/ 191691 h 494644"/>
              <a:gd name="connsiteX105" fmla="*/ 239496 w 494644"/>
              <a:gd name="connsiteY105" fmla="*/ 144660 h 494644"/>
              <a:gd name="connsiteX106" fmla="*/ 239344 w 494644"/>
              <a:gd name="connsiteY106" fmla="*/ 144101 h 494644"/>
              <a:gd name="connsiteX107" fmla="*/ 239344 w 494644"/>
              <a:gd name="connsiteY107" fmla="*/ 143607 h 494644"/>
              <a:gd name="connsiteX108" fmla="*/ 239209 w 494644"/>
              <a:gd name="connsiteY108" fmla="*/ 143607 h 494644"/>
              <a:gd name="connsiteX109" fmla="*/ 238155 w 494644"/>
              <a:gd name="connsiteY109" fmla="*/ 139817 h 494644"/>
              <a:gd name="connsiteX110" fmla="*/ 254168 w 494644"/>
              <a:gd name="connsiteY110" fmla="*/ 119672 h 494644"/>
              <a:gd name="connsiteX111" fmla="*/ 255301 w 494644"/>
              <a:gd name="connsiteY111" fmla="*/ 119672 h 494644"/>
              <a:gd name="connsiteX112" fmla="*/ 279235 w 494644"/>
              <a:gd name="connsiteY112" fmla="*/ 95738 h 494644"/>
              <a:gd name="connsiteX113" fmla="*/ 275030 w 494644"/>
              <a:gd name="connsiteY113" fmla="*/ 82231 h 494644"/>
              <a:gd name="connsiteX114" fmla="*/ 279027 w 494644"/>
              <a:gd name="connsiteY114" fmla="*/ 63825 h 494644"/>
              <a:gd name="connsiteX115" fmla="*/ 296867 w 494644"/>
              <a:gd name="connsiteY115" fmla="*/ 63825 h 494644"/>
              <a:gd name="connsiteX116" fmla="*/ 319126 w 494644"/>
              <a:gd name="connsiteY116" fmla="*/ 86084 h 494644"/>
              <a:gd name="connsiteX117" fmla="*/ 223388 w 494644"/>
              <a:gd name="connsiteY117" fmla="*/ 127650 h 494644"/>
              <a:gd name="connsiteX118" fmla="*/ 207432 w 494644"/>
              <a:gd name="connsiteY118" fmla="*/ 127650 h 494644"/>
              <a:gd name="connsiteX119" fmla="*/ 191475 w 494644"/>
              <a:gd name="connsiteY119" fmla="*/ 111694 h 494644"/>
              <a:gd name="connsiteX120" fmla="*/ 191475 w 494644"/>
              <a:gd name="connsiteY120" fmla="*/ 71803 h 494644"/>
              <a:gd name="connsiteX121" fmla="*/ 239344 w 494644"/>
              <a:gd name="connsiteY121" fmla="*/ 71803 h 494644"/>
              <a:gd name="connsiteX122" fmla="*/ 239344 w 494644"/>
              <a:gd name="connsiteY122" fmla="*/ 111694 h 494644"/>
              <a:gd name="connsiteX123" fmla="*/ 223388 w 494644"/>
              <a:gd name="connsiteY123" fmla="*/ 127650 h 494644"/>
              <a:gd name="connsiteX124" fmla="*/ 207432 w 494644"/>
              <a:gd name="connsiteY124" fmla="*/ 146279 h 494644"/>
              <a:gd name="connsiteX125" fmla="*/ 208174 w 494644"/>
              <a:gd name="connsiteY125" fmla="*/ 143607 h 494644"/>
              <a:gd name="connsiteX126" fmla="*/ 222638 w 494644"/>
              <a:gd name="connsiteY126" fmla="*/ 143607 h 494644"/>
              <a:gd name="connsiteX127" fmla="*/ 223388 w 494644"/>
              <a:gd name="connsiteY127" fmla="*/ 146295 h 494644"/>
              <a:gd name="connsiteX128" fmla="*/ 223388 w 494644"/>
              <a:gd name="connsiteY128" fmla="*/ 159563 h 494644"/>
              <a:gd name="connsiteX129" fmla="*/ 215410 w 494644"/>
              <a:gd name="connsiteY129" fmla="*/ 167541 h 494644"/>
              <a:gd name="connsiteX130" fmla="*/ 207432 w 494644"/>
              <a:gd name="connsiteY130" fmla="*/ 159563 h 494644"/>
              <a:gd name="connsiteX131" fmla="*/ 255301 w 494644"/>
              <a:gd name="connsiteY131" fmla="*/ 87760 h 494644"/>
              <a:gd name="connsiteX132" fmla="*/ 263279 w 494644"/>
              <a:gd name="connsiteY132" fmla="*/ 95738 h 494644"/>
              <a:gd name="connsiteX133" fmla="*/ 255301 w 494644"/>
              <a:gd name="connsiteY133" fmla="*/ 103716 h 494644"/>
              <a:gd name="connsiteX134" fmla="*/ 211899 w 494644"/>
              <a:gd name="connsiteY134" fmla="*/ 15956 h 494644"/>
              <a:gd name="connsiteX135" fmla="*/ 218928 w 494644"/>
              <a:gd name="connsiteY135" fmla="*/ 15956 h 494644"/>
              <a:gd name="connsiteX136" fmla="*/ 263279 w 494644"/>
              <a:gd name="connsiteY136" fmla="*/ 60315 h 494644"/>
              <a:gd name="connsiteX137" fmla="*/ 261436 w 494644"/>
              <a:gd name="connsiteY137" fmla="*/ 72705 h 494644"/>
              <a:gd name="connsiteX138" fmla="*/ 255301 w 494644"/>
              <a:gd name="connsiteY138" fmla="*/ 71803 h 494644"/>
              <a:gd name="connsiteX139" fmla="*/ 255301 w 494644"/>
              <a:gd name="connsiteY139" fmla="*/ 55847 h 494644"/>
              <a:gd name="connsiteX140" fmla="*/ 175519 w 494644"/>
              <a:gd name="connsiteY140" fmla="*/ 55847 h 494644"/>
              <a:gd name="connsiteX141" fmla="*/ 175519 w 494644"/>
              <a:gd name="connsiteY141" fmla="*/ 71803 h 494644"/>
              <a:gd name="connsiteX142" fmla="*/ 169384 w 494644"/>
              <a:gd name="connsiteY142" fmla="*/ 72697 h 494644"/>
              <a:gd name="connsiteX143" fmla="*/ 167541 w 494644"/>
              <a:gd name="connsiteY143" fmla="*/ 60315 h 494644"/>
              <a:gd name="connsiteX144" fmla="*/ 211899 w 494644"/>
              <a:gd name="connsiteY144" fmla="*/ 15956 h 494644"/>
              <a:gd name="connsiteX145" fmla="*/ 175519 w 494644"/>
              <a:gd name="connsiteY145" fmla="*/ 103716 h 494644"/>
              <a:gd name="connsiteX146" fmla="*/ 167541 w 494644"/>
              <a:gd name="connsiteY146" fmla="*/ 95738 h 494644"/>
              <a:gd name="connsiteX147" fmla="*/ 175519 w 494644"/>
              <a:gd name="connsiteY147" fmla="*/ 87760 h 494644"/>
              <a:gd name="connsiteX148" fmla="*/ 111694 w 494644"/>
              <a:gd name="connsiteY148" fmla="*/ 86084 h 494644"/>
              <a:gd name="connsiteX149" fmla="*/ 133953 w 494644"/>
              <a:gd name="connsiteY149" fmla="*/ 63825 h 494644"/>
              <a:gd name="connsiteX150" fmla="*/ 151792 w 494644"/>
              <a:gd name="connsiteY150" fmla="*/ 63825 h 494644"/>
              <a:gd name="connsiteX151" fmla="*/ 155789 w 494644"/>
              <a:gd name="connsiteY151" fmla="*/ 82231 h 494644"/>
              <a:gd name="connsiteX152" fmla="*/ 151585 w 494644"/>
              <a:gd name="connsiteY152" fmla="*/ 95738 h 494644"/>
              <a:gd name="connsiteX153" fmla="*/ 175519 w 494644"/>
              <a:gd name="connsiteY153" fmla="*/ 119672 h 494644"/>
              <a:gd name="connsiteX154" fmla="*/ 176652 w 494644"/>
              <a:gd name="connsiteY154" fmla="*/ 119672 h 494644"/>
              <a:gd name="connsiteX155" fmla="*/ 192664 w 494644"/>
              <a:gd name="connsiteY155" fmla="*/ 139817 h 494644"/>
              <a:gd name="connsiteX156" fmla="*/ 191611 w 494644"/>
              <a:gd name="connsiteY156" fmla="*/ 143607 h 494644"/>
              <a:gd name="connsiteX157" fmla="*/ 191475 w 494644"/>
              <a:gd name="connsiteY157" fmla="*/ 143607 h 494644"/>
              <a:gd name="connsiteX158" fmla="*/ 191475 w 494644"/>
              <a:gd name="connsiteY158" fmla="*/ 144101 h 494644"/>
              <a:gd name="connsiteX159" fmla="*/ 191316 w 494644"/>
              <a:gd name="connsiteY159" fmla="*/ 144660 h 494644"/>
              <a:gd name="connsiteX160" fmla="*/ 135628 w 494644"/>
              <a:gd name="connsiteY160" fmla="*/ 214229 h 494644"/>
              <a:gd name="connsiteX161" fmla="*/ 135628 w 494644"/>
              <a:gd name="connsiteY161" fmla="*/ 220380 h 494644"/>
              <a:gd name="connsiteX162" fmla="*/ 124611 w 494644"/>
              <a:gd name="connsiteY162" fmla="*/ 203594 h 494644"/>
              <a:gd name="connsiteX163" fmla="*/ 111830 w 494644"/>
              <a:gd name="connsiteY163" fmla="*/ 88541 h 494644"/>
              <a:gd name="connsiteX164" fmla="*/ 111694 w 494644"/>
              <a:gd name="connsiteY164" fmla="*/ 86084 h 494644"/>
              <a:gd name="connsiteX165" fmla="*/ 159563 w 494644"/>
              <a:gd name="connsiteY165" fmla="*/ 311148 h 494644"/>
              <a:gd name="connsiteX166" fmla="*/ 167541 w 494644"/>
              <a:gd name="connsiteY166" fmla="*/ 319126 h 494644"/>
              <a:gd name="connsiteX167" fmla="*/ 159563 w 494644"/>
              <a:gd name="connsiteY167" fmla="*/ 327104 h 494644"/>
              <a:gd name="connsiteX168" fmla="*/ 158430 w 494644"/>
              <a:gd name="connsiteY168" fmla="*/ 343060 h 494644"/>
              <a:gd name="connsiteX169" fmla="*/ 159563 w 494644"/>
              <a:gd name="connsiteY169" fmla="*/ 343060 h 494644"/>
              <a:gd name="connsiteX170" fmla="*/ 167541 w 494644"/>
              <a:gd name="connsiteY170" fmla="*/ 341592 h 494644"/>
              <a:gd name="connsiteX171" fmla="*/ 167541 w 494644"/>
              <a:gd name="connsiteY171" fmla="*/ 378347 h 494644"/>
              <a:gd name="connsiteX172" fmla="*/ 143766 w 494644"/>
              <a:gd name="connsiteY172" fmla="*/ 368048 h 494644"/>
              <a:gd name="connsiteX173" fmla="*/ 142418 w 494644"/>
              <a:gd name="connsiteY173" fmla="*/ 363205 h 494644"/>
              <a:gd name="connsiteX174" fmla="*/ 158430 w 494644"/>
              <a:gd name="connsiteY174" fmla="*/ 343060 h 494644"/>
              <a:gd name="connsiteX175" fmla="*/ 108231 w 494644"/>
              <a:gd name="connsiteY175" fmla="*/ 382113 h 494644"/>
              <a:gd name="connsiteX176" fmla="*/ 112436 w 494644"/>
              <a:gd name="connsiteY176" fmla="*/ 366994 h 494644"/>
              <a:gd name="connsiteX177" fmla="*/ 126900 w 494644"/>
              <a:gd name="connsiteY177" fmla="*/ 366994 h 494644"/>
              <a:gd name="connsiteX178" fmla="*/ 131105 w 494644"/>
              <a:gd name="connsiteY178" fmla="*/ 382113 h 494644"/>
              <a:gd name="connsiteX179" fmla="*/ 136243 w 494644"/>
              <a:gd name="connsiteY179" fmla="*/ 382871 h 494644"/>
              <a:gd name="connsiteX180" fmla="*/ 140798 w 494644"/>
              <a:gd name="connsiteY180" fmla="*/ 383757 h 494644"/>
              <a:gd name="connsiteX181" fmla="*/ 123023 w 494644"/>
              <a:gd name="connsiteY181" fmla="*/ 414863 h 494644"/>
              <a:gd name="connsiteX182" fmla="*/ 116321 w 494644"/>
              <a:gd name="connsiteY182" fmla="*/ 414863 h 494644"/>
              <a:gd name="connsiteX183" fmla="*/ 98546 w 494644"/>
              <a:gd name="connsiteY183" fmla="*/ 383757 h 494644"/>
              <a:gd name="connsiteX184" fmla="*/ 103102 w 494644"/>
              <a:gd name="connsiteY184" fmla="*/ 382863 h 494644"/>
              <a:gd name="connsiteX185" fmla="*/ 143607 w 494644"/>
              <a:gd name="connsiteY185" fmla="*/ 335082 h 494644"/>
              <a:gd name="connsiteX186" fmla="*/ 127650 w 494644"/>
              <a:gd name="connsiteY186" fmla="*/ 351038 h 494644"/>
              <a:gd name="connsiteX187" fmla="*/ 111694 w 494644"/>
              <a:gd name="connsiteY187" fmla="*/ 351038 h 494644"/>
              <a:gd name="connsiteX188" fmla="*/ 95738 w 494644"/>
              <a:gd name="connsiteY188" fmla="*/ 335082 h 494644"/>
              <a:gd name="connsiteX189" fmla="*/ 95738 w 494644"/>
              <a:gd name="connsiteY189" fmla="*/ 305052 h 494644"/>
              <a:gd name="connsiteX190" fmla="*/ 103572 w 494644"/>
              <a:gd name="connsiteY190" fmla="*/ 288729 h 494644"/>
              <a:gd name="connsiteX191" fmla="*/ 115954 w 494644"/>
              <a:gd name="connsiteY191" fmla="*/ 296978 h 494644"/>
              <a:gd name="connsiteX192" fmla="*/ 136394 w 494644"/>
              <a:gd name="connsiteY192" fmla="*/ 303169 h 494644"/>
              <a:gd name="connsiteX193" fmla="*/ 143607 w 494644"/>
              <a:gd name="connsiteY193" fmla="*/ 303169 h 494644"/>
              <a:gd name="connsiteX194" fmla="*/ 96926 w 494644"/>
              <a:gd name="connsiteY194" fmla="*/ 363205 h 494644"/>
              <a:gd name="connsiteX195" fmla="*/ 95578 w 494644"/>
              <a:gd name="connsiteY195" fmla="*/ 368048 h 494644"/>
              <a:gd name="connsiteX196" fmla="*/ 71803 w 494644"/>
              <a:gd name="connsiteY196" fmla="*/ 378347 h 494644"/>
              <a:gd name="connsiteX197" fmla="*/ 71803 w 494644"/>
              <a:gd name="connsiteY197" fmla="*/ 341592 h 494644"/>
              <a:gd name="connsiteX198" fmla="*/ 79781 w 494644"/>
              <a:gd name="connsiteY198" fmla="*/ 343060 h 494644"/>
              <a:gd name="connsiteX199" fmla="*/ 80914 w 494644"/>
              <a:gd name="connsiteY199" fmla="*/ 343060 h 494644"/>
              <a:gd name="connsiteX200" fmla="*/ 96926 w 494644"/>
              <a:gd name="connsiteY200" fmla="*/ 363205 h 494644"/>
              <a:gd name="connsiteX201" fmla="*/ 79781 w 494644"/>
              <a:gd name="connsiteY201" fmla="*/ 327104 h 494644"/>
              <a:gd name="connsiteX202" fmla="*/ 71803 w 494644"/>
              <a:gd name="connsiteY202" fmla="*/ 319126 h 494644"/>
              <a:gd name="connsiteX203" fmla="*/ 79781 w 494644"/>
              <a:gd name="connsiteY203" fmla="*/ 311148 h 494644"/>
              <a:gd name="connsiteX204" fmla="*/ 28873 w 494644"/>
              <a:gd name="connsiteY204" fmla="*/ 426982 h 494644"/>
              <a:gd name="connsiteX205" fmla="*/ 16100 w 494644"/>
              <a:gd name="connsiteY205" fmla="*/ 311929 h 494644"/>
              <a:gd name="connsiteX206" fmla="*/ 15956 w 494644"/>
              <a:gd name="connsiteY206" fmla="*/ 309472 h 494644"/>
              <a:gd name="connsiteX207" fmla="*/ 38215 w 494644"/>
              <a:gd name="connsiteY207" fmla="*/ 287213 h 494644"/>
              <a:gd name="connsiteX208" fmla="*/ 55847 w 494644"/>
              <a:gd name="connsiteY208" fmla="*/ 287213 h 494644"/>
              <a:gd name="connsiteX209" fmla="*/ 55847 w 494644"/>
              <a:gd name="connsiteY209" fmla="*/ 392876 h 494644"/>
              <a:gd name="connsiteX210" fmla="*/ 39891 w 494644"/>
              <a:gd name="connsiteY210" fmla="*/ 437609 h 494644"/>
              <a:gd name="connsiteX211" fmla="*/ 39891 w 494644"/>
              <a:gd name="connsiteY211" fmla="*/ 443760 h 494644"/>
              <a:gd name="connsiteX212" fmla="*/ 28873 w 494644"/>
              <a:gd name="connsiteY212" fmla="*/ 426982 h 494644"/>
              <a:gd name="connsiteX213" fmla="*/ 127650 w 494644"/>
              <a:gd name="connsiteY213" fmla="*/ 446776 h 494644"/>
              <a:gd name="connsiteX214" fmla="*/ 127650 w 494644"/>
              <a:gd name="connsiteY214" fmla="*/ 474859 h 494644"/>
              <a:gd name="connsiteX215" fmla="*/ 121427 w 494644"/>
              <a:gd name="connsiteY215" fmla="*/ 477851 h 494644"/>
              <a:gd name="connsiteX216" fmla="*/ 82582 w 494644"/>
              <a:gd name="connsiteY216" fmla="*/ 446776 h 494644"/>
              <a:gd name="connsiteX217" fmla="*/ 55847 w 494644"/>
              <a:gd name="connsiteY217" fmla="*/ 446776 h 494644"/>
              <a:gd name="connsiteX218" fmla="*/ 55847 w 494644"/>
              <a:gd name="connsiteY218" fmla="*/ 437617 h 494644"/>
              <a:gd name="connsiteX219" fmla="*/ 83587 w 494644"/>
              <a:gd name="connsiteY219" fmla="*/ 389740 h 494644"/>
              <a:gd name="connsiteX220" fmla="*/ 107067 w 494644"/>
              <a:gd name="connsiteY220" fmla="*/ 430820 h 494644"/>
              <a:gd name="connsiteX221" fmla="*/ 132278 w 494644"/>
              <a:gd name="connsiteY221" fmla="*/ 430820 h 494644"/>
              <a:gd name="connsiteX222" fmla="*/ 155749 w 494644"/>
              <a:gd name="connsiteY222" fmla="*/ 389740 h 494644"/>
              <a:gd name="connsiteX223" fmla="*/ 183497 w 494644"/>
              <a:gd name="connsiteY223" fmla="*/ 437617 h 494644"/>
              <a:gd name="connsiteX224" fmla="*/ 183497 w 494644"/>
              <a:gd name="connsiteY224" fmla="*/ 446776 h 494644"/>
              <a:gd name="connsiteX225" fmla="*/ 201129 w 494644"/>
              <a:gd name="connsiteY225" fmla="*/ 287213 h 494644"/>
              <a:gd name="connsiteX226" fmla="*/ 223388 w 494644"/>
              <a:gd name="connsiteY226" fmla="*/ 309472 h 494644"/>
              <a:gd name="connsiteX227" fmla="*/ 223244 w 494644"/>
              <a:gd name="connsiteY227" fmla="*/ 311937 h 494644"/>
              <a:gd name="connsiteX228" fmla="*/ 210463 w 494644"/>
              <a:gd name="connsiteY228" fmla="*/ 426982 h 494644"/>
              <a:gd name="connsiteX229" fmla="*/ 199454 w 494644"/>
              <a:gd name="connsiteY229" fmla="*/ 443760 h 494644"/>
              <a:gd name="connsiteX230" fmla="*/ 199454 w 494644"/>
              <a:gd name="connsiteY230" fmla="*/ 437609 h 494644"/>
              <a:gd name="connsiteX231" fmla="*/ 183497 w 494644"/>
              <a:gd name="connsiteY231" fmla="*/ 392876 h 494644"/>
              <a:gd name="connsiteX232" fmla="*/ 183497 w 494644"/>
              <a:gd name="connsiteY232" fmla="*/ 287213 h 494644"/>
              <a:gd name="connsiteX233" fmla="*/ 167541 w 494644"/>
              <a:gd name="connsiteY233" fmla="*/ 287213 h 494644"/>
              <a:gd name="connsiteX234" fmla="*/ 167541 w 494644"/>
              <a:gd name="connsiteY234" fmla="*/ 296659 h 494644"/>
              <a:gd name="connsiteX235" fmla="*/ 159563 w 494644"/>
              <a:gd name="connsiteY235" fmla="*/ 295191 h 494644"/>
              <a:gd name="connsiteX236" fmla="*/ 159563 w 494644"/>
              <a:gd name="connsiteY236" fmla="*/ 287213 h 494644"/>
              <a:gd name="connsiteX237" fmla="*/ 136394 w 494644"/>
              <a:gd name="connsiteY237" fmla="*/ 287213 h 494644"/>
              <a:gd name="connsiteX238" fmla="*/ 124810 w 494644"/>
              <a:gd name="connsiteY238" fmla="*/ 283711 h 494644"/>
              <a:gd name="connsiteX239" fmla="*/ 104290 w 494644"/>
              <a:gd name="connsiteY239" fmla="*/ 270028 h 494644"/>
              <a:gd name="connsiteX240" fmla="*/ 100150 w 494644"/>
              <a:gd name="connsiteY240" fmla="*/ 272102 h 494644"/>
              <a:gd name="connsiteX241" fmla="*/ 81130 w 494644"/>
              <a:gd name="connsiteY241" fmla="*/ 295199 h 494644"/>
              <a:gd name="connsiteX242" fmla="*/ 79781 w 494644"/>
              <a:gd name="connsiteY242" fmla="*/ 295199 h 494644"/>
              <a:gd name="connsiteX243" fmla="*/ 71803 w 494644"/>
              <a:gd name="connsiteY243" fmla="*/ 296667 h 494644"/>
              <a:gd name="connsiteX244" fmla="*/ 71803 w 494644"/>
              <a:gd name="connsiteY244" fmla="*/ 287213 h 494644"/>
              <a:gd name="connsiteX245" fmla="*/ 119672 w 494644"/>
              <a:gd name="connsiteY245" fmla="*/ 239344 h 494644"/>
              <a:gd name="connsiteX246" fmla="*/ 167541 w 494644"/>
              <a:gd name="connsiteY246" fmla="*/ 287213 h 494644"/>
              <a:gd name="connsiteX247" fmla="*/ 255939 w 494644"/>
              <a:gd name="connsiteY247" fmla="*/ 223388 h 494644"/>
              <a:gd name="connsiteX248" fmla="*/ 223388 w 494644"/>
              <a:gd name="connsiteY248" fmla="*/ 223388 h 494644"/>
              <a:gd name="connsiteX249" fmla="*/ 223388 w 494644"/>
              <a:gd name="connsiteY249" fmla="*/ 251471 h 494644"/>
              <a:gd name="connsiteX250" fmla="*/ 217165 w 494644"/>
              <a:gd name="connsiteY250" fmla="*/ 254463 h 494644"/>
              <a:gd name="connsiteX251" fmla="*/ 178319 w 494644"/>
              <a:gd name="connsiteY251" fmla="*/ 223388 h 494644"/>
              <a:gd name="connsiteX252" fmla="*/ 151585 w 494644"/>
              <a:gd name="connsiteY252" fmla="*/ 223388 h 494644"/>
              <a:gd name="connsiteX253" fmla="*/ 151585 w 494644"/>
              <a:gd name="connsiteY253" fmla="*/ 214229 h 494644"/>
              <a:gd name="connsiteX254" fmla="*/ 191635 w 494644"/>
              <a:gd name="connsiteY254" fmla="*/ 161111 h 494644"/>
              <a:gd name="connsiteX255" fmla="*/ 215410 w 494644"/>
              <a:gd name="connsiteY255" fmla="*/ 183497 h 494644"/>
              <a:gd name="connsiteX256" fmla="*/ 239185 w 494644"/>
              <a:gd name="connsiteY256" fmla="*/ 161119 h 494644"/>
              <a:gd name="connsiteX257" fmla="*/ 276004 w 494644"/>
              <a:gd name="connsiteY257" fmla="*/ 195919 h 494644"/>
              <a:gd name="connsiteX258" fmla="*/ 255939 w 494644"/>
              <a:gd name="connsiteY258" fmla="*/ 223388 h 494644"/>
              <a:gd name="connsiteX259" fmla="*/ 284173 w 494644"/>
              <a:gd name="connsiteY259" fmla="*/ 347201 h 494644"/>
              <a:gd name="connsiteX260" fmla="*/ 271392 w 494644"/>
              <a:gd name="connsiteY260" fmla="*/ 232148 h 494644"/>
              <a:gd name="connsiteX261" fmla="*/ 271257 w 494644"/>
              <a:gd name="connsiteY261" fmla="*/ 229691 h 494644"/>
              <a:gd name="connsiteX262" fmla="*/ 293516 w 494644"/>
              <a:gd name="connsiteY262" fmla="*/ 207432 h 494644"/>
              <a:gd name="connsiteX263" fmla="*/ 311355 w 494644"/>
              <a:gd name="connsiteY263" fmla="*/ 207432 h 494644"/>
              <a:gd name="connsiteX264" fmla="*/ 315352 w 494644"/>
              <a:gd name="connsiteY264" fmla="*/ 225837 h 494644"/>
              <a:gd name="connsiteX265" fmla="*/ 311148 w 494644"/>
              <a:gd name="connsiteY265" fmla="*/ 239344 h 494644"/>
              <a:gd name="connsiteX266" fmla="*/ 335082 w 494644"/>
              <a:gd name="connsiteY266" fmla="*/ 263279 h 494644"/>
              <a:gd name="connsiteX267" fmla="*/ 336215 w 494644"/>
              <a:gd name="connsiteY267" fmla="*/ 263279 h 494644"/>
              <a:gd name="connsiteX268" fmla="*/ 352227 w 494644"/>
              <a:gd name="connsiteY268" fmla="*/ 283423 h 494644"/>
              <a:gd name="connsiteX269" fmla="*/ 350879 w 494644"/>
              <a:gd name="connsiteY269" fmla="*/ 288266 h 494644"/>
              <a:gd name="connsiteX270" fmla="*/ 295191 w 494644"/>
              <a:gd name="connsiteY270" fmla="*/ 357836 h 494644"/>
              <a:gd name="connsiteX271" fmla="*/ 295191 w 494644"/>
              <a:gd name="connsiteY271" fmla="*/ 363987 h 494644"/>
              <a:gd name="connsiteX272" fmla="*/ 284173 w 494644"/>
              <a:gd name="connsiteY272" fmla="*/ 347201 h 494644"/>
              <a:gd name="connsiteX273" fmla="*/ 412063 w 494644"/>
              <a:gd name="connsiteY273" fmla="*/ 366994 h 494644"/>
              <a:gd name="connsiteX274" fmla="*/ 373225 w 494644"/>
              <a:gd name="connsiteY274" fmla="*/ 398069 h 494644"/>
              <a:gd name="connsiteX275" fmla="*/ 366994 w 494644"/>
              <a:gd name="connsiteY275" fmla="*/ 395078 h 494644"/>
              <a:gd name="connsiteX276" fmla="*/ 366994 w 494644"/>
              <a:gd name="connsiteY276" fmla="*/ 366994 h 494644"/>
              <a:gd name="connsiteX277" fmla="*/ 349044 w 494644"/>
              <a:gd name="connsiteY277" fmla="*/ 366994 h 494644"/>
              <a:gd name="connsiteX278" fmla="*/ 374973 w 494644"/>
              <a:gd name="connsiteY278" fmla="*/ 332425 h 494644"/>
              <a:gd name="connsiteX279" fmla="*/ 404380 w 494644"/>
              <a:gd name="connsiteY279" fmla="*/ 371622 h 494644"/>
              <a:gd name="connsiteX280" fmla="*/ 412007 w 494644"/>
              <a:gd name="connsiteY280" fmla="*/ 310549 h 494644"/>
              <a:gd name="connsiteX281" fmla="*/ 438798 w 494644"/>
              <a:gd name="connsiteY281" fmla="*/ 357836 h 494644"/>
              <a:gd name="connsiteX282" fmla="*/ 438798 w 494644"/>
              <a:gd name="connsiteY282" fmla="*/ 366994 h 494644"/>
              <a:gd name="connsiteX283" fmla="*/ 478545 w 494644"/>
              <a:gd name="connsiteY283" fmla="*/ 232156 h 494644"/>
              <a:gd name="connsiteX284" fmla="*/ 465764 w 494644"/>
              <a:gd name="connsiteY284" fmla="*/ 347201 h 494644"/>
              <a:gd name="connsiteX285" fmla="*/ 454754 w 494644"/>
              <a:gd name="connsiteY285" fmla="*/ 363979 h 494644"/>
              <a:gd name="connsiteX286" fmla="*/ 454754 w 494644"/>
              <a:gd name="connsiteY286" fmla="*/ 357828 h 494644"/>
              <a:gd name="connsiteX287" fmla="*/ 399067 w 494644"/>
              <a:gd name="connsiteY287" fmla="*/ 288258 h 494644"/>
              <a:gd name="connsiteX288" fmla="*/ 397718 w 494644"/>
              <a:gd name="connsiteY288" fmla="*/ 283415 h 494644"/>
              <a:gd name="connsiteX289" fmla="*/ 413730 w 494644"/>
              <a:gd name="connsiteY289" fmla="*/ 263271 h 494644"/>
              <a:gd name="connsiteX290" fmla="*/ 414863 w 494644"/>
              <a:gd name="connsiteY290" fmla="*/ 263271 h 494644"/>
              <a:gd name="connsiteX291" fmla="*/ 438798 w 494644"/>
              <a:gd name="connsiteY291" fmla="*/ 239336 h 494644"/>
              <a:gd name="connsiteX292" fmla="*/ 434593 w 494644"/>
              <a:gd name="connsiteY292" fmla="*/ 225829 h 494644"/>
              <a:gd name="connsiteX293" fmla="*/ 438590 w 494644"/>
              <a:gd name="connsiteY293" fmla="*/ 207424 h 494644"/>
              <a:gd name="connsiteX294" fmla="*/ 456429 w 494644"/>
              <a:gd name="connsiteY294" fmla="*/ 207424 h 494644"/>
              <a:gd name="connsiteX295" fmla="*/ 478688 w 494644"/>
              <a:gd name="connsiteY295" fmla="*/ 229683 h 494644"/>
              <a:gd name="connsiteX296" fmla="*/ 478545 w 494644"/>
              <a:gd name="connsiteY296" fmla="*/ 232156 h 49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494644" h="494644">
                <a:moveTo>
                  <a:pt x="456429" y="191475"/>
                </a:moveTo>
                <a:lnTo>
                  <a:pt x="437489" y="191475"/>
                </a:lnTo>
                <a:cubicBezTo>
                  <a:pt x="431737" y="164174"/>
                  <a:pt x="407468" y="143607"/>
                  <a:pt x="378483" y="143607"/>
                </a:cubicBezTo>
                <a:lnTo>
                  <a:pt x="371462" y="143607"/>
                </a:lnTo>
                <a:cubicBezTo>
                  <a:pt x="353695" y="143607"/>
                  <a:pt x="337755" y="151377"/>
                  <a:pt x="326705" y="163640"/>
                </a:cubicBezTo>
                <a:lnTo>
                  <a:pt x="334851" y="90321"/>
                </a:lnTo>
                <a:cubicBezTo>
                  <a:pt x="335002" y="88908"/>
                  <a:pt x="335082" y="87496"/>
                  <a:pt x="335082" y="86084"/>
                </a:cubicBezTo>
                <a:cubicBezTo>
                  <a:pt x="335082" y="65006"/>
                  <a:pt x="317945" y="47869"/>
                  <a:pt x="296867" y="47869"/>
                </a:cubicBezTo>
                <a:lnTo>
                  <a:pt x="277927" y="47869"/>
                </a:lnTo>
                <a:cubicBezTo>
                  <a:pt x="272174" y="20568"/>
                  <a:pt x="247905" y="0"/>
                  <a:pt x="218920" y="0"/>
                </a:cubicBezTo>
                <a:lnTo>
                  <a:pt x="211899" y="0"/>
                </a:lnTo>
                <a:cubicBezTo>
                  <a:pt x="182915" y="0"/>
                  <a:pt x="158645" y="20568"/>
                  <a:pt x="152893" y="47869"/>
                </a:cubicBezTo>
                <a:lnTo>
                  <a:pt x="133953" y="47869"/>
                </a:lnTo>
                <a:cubicBezTo>
                  <a:pt x="112875" y="47869"/>
                  <a:pt x="95738" y="65006"/>
                  <a:pt x="95738" y="86084"/>
                </a:cubicBezTo>
                <a:cubicBezTo>
                  <a:pt x="95738" y="87496"/>
                  <a:pt x="95817" y="88908"/>
                  <a:pt x="95969" y="90305"/>
                </a:cubicBezTo>
                <a:lnTo>
                  <a:pt x="108750" y="205349"/>
                </a:lnTo>
                <a:cubicBezTo>
                  <a:pt x="109508" y="212179"/>
                  <a:pt x="112109" y="218362"/>
                  <a:pt x="115906" y="223579"/>
                </a:cubicBezTo>
                <a:cubicBezTo>
                  <a:pt x="87911" y="225223"/>
                  <a:pt x="64759" y="244953"/>
                  <a:pt x="57945" y="271257"/>
                </a:cubicBezTo>
                <a:lnTo>
                  <a:pt x="38215" y="271257"/>
                </a:lnTo>
                <a:cubicBezTo>
                  <a:pt x="17137" y="271257"/>
                  <a:pt x="0" y="288394"/>
                  <a:pt x="0" y="309472"/>
                </a:cubicBezTo>
                <a:cubicBezTo>
                  <a:pt x="0" y="310884"/>
                  <a:pt x="80" y="312296"/>
                  <a:pt x="231" y="313693"/>
                </a:cubicBezTo>
                <a:lnTo>
                  <a:pt x="13012" y="428737"/>
                </a:lnTo>
                <a:cubicBezTo>
                  <a:pt x="15166" y="448124"/>
                  <a:pt x="31506" y="462732"/>
                  <a:pt x="51004" y="462732"/>
                </a:cubicBezTo>
                <a:lnTo>
                  <a:pt x="76989" y="462732"/>
                </a:lnTo>
                <a:lnTo>
                  <a:pt x="111463" y="490313"/>
                </a:lnTo>
                <a:cubicBezTo>
                  <a:pt x="114949" y="493113"/>
                  <a:pt x="119345" y="494645"/>
                  <a:pt x="123821" y="494645"/>
                </a:cubicBezTo>
                <a:cubicBezTo>
                  <a:pt x="134735" y="494645"/>
                  <a:pt x="143607" y="485773"/>
                  <a:pt x="143607" y="474859"/>
                </a:cubicBezTo>
                <a:lnTo>
                  <a:pt x="143607" y="462732"/>
                </a:lnTo>
                <a:lnTo>
                  <a:pt x="188340" y="462732"/>
                </a:lnTo>
                <a:cubicBezTo>
                  <a:pt x="207831" y="462732"/>
                  <a:pt x="224170" y="448124"/>
                  <a:pt x="226332" y="428737"/>
                </a:cubicBezTo>
                <a:lnTo>
                  <a:pt x="239113" y="313701"/>
                </a:lnTo>
                <a:cubicBezTo>
                  <a:pt x="239264" y="312296"/>
                  <a:pt x="239344" y="310884"/>
                  <a:pt x="239344" y="309472"/>
                </a:cubicBezTo>
                <a:cubicBezTo>
                  <a:pt x="239344" y="288394"/>
                  <a:pt x="222207" y="271257"/>
                  <a:pt x="201129" y="271257"/>
                </a:cubicBezTo>
                <a:lnTo>
                  <a:pt x="181399" y="271257"/>
                </a:lnTo>
                <a:cubicBezTo>
                  <a:pt x="178152" y="258707"/>
                  <a:pt x="171203" y="247665"/>
                  <a:pt x="161749" y="239344"/>
                </a:cubicBezTo>
                <a:lnTo>
                  <a:pt x="172727" y="239344"/>
                </a:lnTo>
                <a:lnTo>
                  <a:pt x="207200" y="266925"/>
                </a:lnTo>
                <a:cubicBezTo>
                  <a:pt x="210687" y="269725"/>
                  <a:pt x="215083" y="271257"/>
                  <a:pt x="219558" y="271257"/>
                </a:cubicBezTo>
                <a:cubicBezTo>
                  <a:pt x="230473" y="271257"/>
                  <a:pt x="239344" y="262385"/>
                  <a:pt x="239344" y="251471"/>
                </a:cubicBezTo>
                <a:lnTo>
                  <a:pt x="239344" y="239344"/>
                </a:lnTo>
                <a:lnTo>
                  <a:pt x="256138" y="239344"/>
                </a:lnTo>
                <a:lnTo>
                  <a:pt x="268313" y="348956"/>
                </a:lnTo>
                <a:cubicBezTo>
                  <a:pt x="270467" y="368343"/>
                  <a:pt x="286806" y="382951"/>
                  <a:pt x="306305" y="382951"/>
                </a:cubicBezTo>
                <a:lnTo>
                  <a:pt x="351038" y="382951"/>
                </a:lnTo>
                <a:lnTo>
                  <a:pt x="351038" y="395078"/>
                </a:lnTo>
                <a:cubicBezTo>
                  <a:pt x="351038" y="405992"/>
                  <a:pt x="359910" y="414863"/>
                  <a:pt x="370824" y="414863"/>
                </a:cubicBezTo>
                <a:cubicBezTo>
                  <a:pt x="375300" y="414863"/>
                  <a:pt x="379688" y="413332"/>
                  <a:pt x="383190" y="410531"/>
                </a:cubicBezTo>
                <a:lnTo>
                  <a:pt x="417664" y="382951"/>
                </a:lnTo>
                <a:lnTo>
                  <a:pt x="443648" y="382951"/>
                </a:lnTo>
                <a:cubicBezTo>
                  <a:pt x="463139" y="382951"/>
                  <a:pt x="479478" y="368343"/>
                  <a:pt x="481640" y="348956"/>
                </a:cubicBezTo>
                <a:lnTo>
                  <a:pt x="494421" y="233919"/>
                </a:lnTo>
                <a:cubicBezTo>
                  <a:pt x="494565" y="232515"/>
                  <a:pt x="494645" y="231103"/>
                  <a:pt x="494645" y="229691"/>
                </a:cubicBezTo>
                <a:cubicBezTo>
                  <a:pt x="494645" y="208612"/>
                  <a:pt x="477508" y="191475"/>
                  <a:pt x="456429" y="191475"/>
                </a:cubicBezTo>
                <a:close/>
                <a:moveTo>
                  <a:pt x="414863" y="231366"/>
                </a:moveTo>
                <a:cubicBezTo>
                  <a:pt x="419267" y="231366"/>
                  <a:pt x="422841" y="234940"/>
                  <a:pt x="422841" y="239344"/>
                </a:cubicBezTo>
                <a:cubicBezTo>
                  <a:pt x="422841" y="243748"/>
                  <a:pt x="419267" y="247322"/>
                  <a:pt x="414863" y="247322"/>
                </a:cubicBezTo>
                <a:close/>
                <a:moveTo>
                  <a:pt x="371462" y="159563"/>
                </a:moveTo>
                <a:lnTo>
                  <a:pt x="378491" y="159563"/>
                </a:lnTo>
                <a:cubicBezTo>
                  <a:pt x="402944" y="159563"/>
                  <a:pt x="422849" y="179460"/>
                  <a:pt x="422849" y="203921"/>
                </a:cubicBezTo>
                <a:cubicBezTo>
                  <a:pt x="422849" y="208118"/>
                  <a:pt x="422179" y="212290"/>
                  <a:pt x="421007" y="216311"/>
                </a:cubicBezTo>
                <a:cubicBezTo>
                  <a:pt x="419028" y="215777"/>
                  <a:pt x="416993" y="215410"/>
                  <a:pt x="414863" y="215410"/>
                </a:cubicBezTo>
                <a:lnTo>
                  <a:pt x="414863" y="210479"/>
                </a:lnTo>
                <a:lnTo>
                  <a:pt x="371406" y="188747"/>
                </a:lnTo>
                <a:lnTo>
                  <a:pt x="367840" y="195887"/>
                </a:lnTo>
                <a:cubicBezTo>
                  <a:pt x="364274" y="203004"/>
                  <a:pt x="357118" y="207432"/>
                  <a:pt x="349155" y="207432"/>
                </a:cubicBezTo>
                <a:lnTo>
                  <a:pt x="335082" y="207432"/>
                </a:lnTo>
                <a:lnTo>
                  <a:pt x="335082" y="215410"/>
                </a:lnTo>
                <a:cubicBezTo>
                  <a:pt x="332952" y="215410"/>
                  <a:pt x="330917" y="215777"/>
                  <a:pt x="328947" y="216303"/>
                </a:cubicBezTo>
                <a:cubicBezTo>
                  <a:pt x="327782" y="212282"/>
                  <a:pt x="327104" y="208110"/>
                  <a:pt x="327104" y="203921"/>
                </a:cubicBezTo>
                <a:cubicBezTo>
                  <a:pt x="327104" y="179460"/>
                  <a:pt x="347001" y="159563"/>
                  <a:pt x="371462" y="159563"/>
                </a:cubicBezTo>
                <a:close/>
                <a:moveTo>
                  <a:pt x="374973" y="304741"/>
                </a:moveTo>
                <a:lnTo>
                  <a:pt x="366428" y="291928"/>
                </a:lnTo>
                <a:lnTo>
                  <a:pt x="367744" y="287213"/>
                </a:lnTo>
                <a:lnTo>
                  <a:pt x="382209" y="287213"/>
                </a:lnTo>
                <a:lnTo>
                  <a:pt x="383517" y="291928"/>
                </a:lnTo>
                <a:close/>
                <a:moveTo>
                  <a:pt x="337938" y="310549"/>
                </a:moveTo>
                <a:lnTo>
                  <a:pt x="344991" y="366994"/>
                </a:lnTo>
                <a:lnTo>
                  <a:pt x="311148" y="366994"/>
                </a:lnTo>
                <a:lnTo>
                  <a:pt x="311148" y="357836"/>
                </a:lnTo>
                <a:cubicBezTo>
                  <a:pt x="311148" y="338106"/>
                  <a:pt x="321830" y="320362"/>
                  <a:pt x="337938" y="310549"/>
                </a:cubicBezTo>
                <a:close/>
                <a:moveTo>
                  <a:pt x="355123" y="303728"/>
                </a:moveTo>
                <a:lnTo>
                  <a:pt x="365207" y="318854"/>
                </a:lnTo>
                <a:lnTo>
                  <a:pt x="356511" y="330455"/>
                </a:lnTo>
                <a:lnTo>
                  <a:pt x="353224" y="304119"/>
                </a:lnTo>
                <a:cubicBezTo>
                  <a:pt x="353847" y="303959"/>
                  <a:pt x="354485" y="303855"/>
                  <a:pt x="355123" y="303728"/>
                </a:cubicBezTo>
                <a:close/>
                <a:moveTo>
                  <a:pt x="394822" y="303728"/>
                </a:moveTo>
                <a:cubicBezTo>
                  <a:pt x="395453" y="303863"/>
                  <a:pt x="396099" y="303967"/>
                  <a:pt x="396721" y="304119"/>
                </a:cubicBezTo>
                <a:lnTo>
                  <a:pt x="393434" y="330455"/>
                </a:lnTo>
                <a:lnTo>
                  <a:pt x="384738" y="318854"/>
                </a:lnTo>
                <a:close/>
                <a:moveTo>
                  <a:pt x="382951" y="271257"/>
                </a:moveTo>
                <a:lnTo>
                  <a:pt x="366994" y="271257"/>
                </a:lnTo>
                <a:cubicBezTo>
                  <a:pt x="358195" y="271257"/>
                  <a:pt x="351038" y="264100"/>
                  <a:pt x="351038" y="255301"/>
                </a:cubicBezTo>
                <a:lnTo>
                  <a:pt x="351038" y="223340"/>
                </a:lnTo>
                <a:cubicBezTo>
                  <a:pt x="361617" y="222814"/>
                  <a:pt x="371255" y="217843"/>
                  <a:pt x="377773" y="209769"/>
                </a:cubicBezTo>
                <a:lnTo>
                  <a:pt x="398907" y="220340"/>
                </a:lnTo>
                <a:lnTo>
                  <a:pt x="398907" y="255301"/>
                </a:lnTo>
                <a:cubicBezTo>
                  <a:pt x="398907" y="264100"/>
                  <a:pt x="391751" y="271257"/>
                  <a:pt x="382951" y="271257"/>
                </a:cubicBezTo>
                <a:close/>
                <a:moveTo>
                  <a:pt x="335082" y="247322"/>
                </a:moveTo>
                <a:cubicBezTo>
                  <a:pt x="330678" y="247322"/>
                  <a:pt x="327104" y="243748"/>
                  <a:pt x="327104" y="239344"/>
                </a:cubicBezTo>
                <a:cubicBezTo>
                  <a:pt x="327104" y="234940"/>
                  <a:pt x="330678" y="231366"/>
                  <a:pt x="335082" y="231366"/>
                </a:cubicBezTo>
                <a:close/>
                <a:moveTo>
                  <a:pt x="319126" y="86084"/>
                </a:moveTo>
                <a:cubicBezTo>
                  <a:pt x="319126" y="86906"/>
                  <a:pt x="319078" y="87720"/>
                  <a:pt x="318982" y="88549"/>
                </a:cubicBezTo>
                <a:lnTo>
                  <a:pt x="307549" y="191475"/>
                </a:lnTo>
                <a:lnTo>
                  <a:pt x="293516" y="191475"/>
                </a:lnTo>
                <a:cubicBezTo>
                  <a:pt x="292790" y="191475"/>
                  <a:pt x="292104" y="191651"/>
                  <a:pt x="291386" y="191691"/>
                </a:cubicBezTo>
                <a:cubicBezTo>
                  <a:pt x="283495" y="168203"/>
                  <a:pt x="263757" y="150125"/>
                  <a:pt x="239496" y="144660"/>
                </a:cubicBezTo>
                <a:lnTo>
                  <a:pt x="239344" y="144101"/>
                </a:lnTo>
                <a:lnTo>
                  <a:pt x="239344" y="143607"/>
                </a:lnTo>
                <a:lnTo>
                  <a:pt x="239209" y="143607"/>
                </a:lnTo>
                <a:lnTo>
                  <a:pt x="238155" y="139817"/>
                </a:lnTo>
                <a:cubicBezTo>
                  <a:pt x="246006" y="135676"/>
                  <a:pt x="251894" y="128440"/>
                  <a:pt x="254168" y="119672"/>
                </a:cubicBezTo>
                <a:lnTo>
                  <a:pt x="255301" y="119672"/>
                </a:lnTo>
                <a:cubicBezTo>
                  <a:pt x="268496" y="119672"/>
                  <a:pt x="279235" y="108934"/>
                  <a:pt x="279235" y="95738"/>
                </a:cubicBezTo>
                <a:cubicBezTo>
                  <a:pt x="279235" y="90727"/>
                  <a:pt x="277679" y="86084"/>
                  <a:pt x="275030" y="82231"/>
                </a:cubicBezTo>
                <a:cubicBezTo>
                  <a:pt x="277320" y="76351"/>
                  <a:pt x="278653" y="70128"/>
                  <a:pt x="279027" y="63825"/>
                </a:cubicBezTo>
                <a:lnTo>
                  <a:pt x="296867" y="63825"/>
                </a:lnTo>
                <a:cubicBezTo>
                  <a:pt x="309137" y="63825"/>
                  <a:pt x="319126" y="73814"/>
                  <a:pt x="319126" y="86084"/>
                </a:cubicBezTo>
                <a:close/>
                <a:moveTo>
                  <a:pt x="223388" y="127650"/>
                </a:moveTo>
                <a:lnTo>
                  <a:pt x="207432" y="127650"/>
                </a:lnTo>
                <a:cubicBezTo>
                  <a:pt x="198632" y="127650"/>
                  <a:pt x="191475" y="120494"/>
                  <a:pt x="191475" y="111694"/>
                </a:cubicBezTo>
                <a:lnTo>
                  <a:pt x="191475" y="71803"/>
                </a:lnTo>
                <a:lnTo>
                  <a:pt x="239344" y="71803"/>
                </a:lnTo>
                <a:lnTo>
                  <a:pt x="239344" y="111694"/>
                </a:lnTo>
                <a:cubicBezTo>
                  <a:pt x="239344" y="120494"/>
                  <a:pt x="232188" y="127650"/>
                  <a:pt x="223388" y="127650"/>
                </a:cubicBezTo>
                <a:close/>
                <a:moveTo>
                  <a:pt x="207432" y="146279"/>
                </a:moveTo>
                <a:lnTo>
                  <a:pt x="208174" y="143607"/>
                </a:lnTo>
                <a:lnTo>
                  <a:pt x="222638" y="143607"/>
                </a:lnTo>
                <a:lnTo>
                  <a:pt x="223388" y="146295"/>
                </a:lnTo>
                <a:lnTo>
                  <a:pt x="223388" y="159563"/>
                </a:lnTo>
                <a:cubicBezTo>
                  <a:pt x="223388" y="163967"/>
                  <a:pt x="219814" y="167541"/>
                  <a:pt x="215410" y="167541"/>
                </a:cubicBezTo>
                <a:cubicBezTo>
                  <a:pt x="211006" y="167541"/>
                  <a:pt x="207432" y="163967"/>
                  <a:pt x="207432" y="159563"/>
                </a:cubicBezTo>
                <a:close/>
                <a:moveTo>
                  <a:pt x="255301" y="87760"/>
                </a:moveTo>
                <a:cubicBezTo>
                  <a:pt x="259704" y="87760"/>
                  <a:pt x="263279" y="91334"/>
                  <a:pt x="263279" y="95738"/>
                </a:cubicBezTo>
                <a:cubicBezTo>
                  <a:pt x="263279" y="100142"/>
                  <a:pt x="259704" y="103716"/>
                  <a:pt x="255301" y="103716"/>
                </a:cubicBezTo>
                <a:close/>
                <a:moveTo>
                  <a:pt x="211899" y="15956"/>
                </a:moveTo>
                <a:lnTo>
                  <a:pt x="218928" y="15956"/>
                </a:lnTo>
                <a:cubicBezTo>
                  <a:pt x="243381" y="15956"/>
                  <a:pt x="263279" y="35854"/>
                  <a:pt x="263279" y="60315"/>
                </a:cubicBezTo>
                <a:cubicBezTo>
                  <a:pt x="263279" y="64511"/>
                  <a:pt x="262601" y="68684"/>
                  <a:pt x="261436" y="72705"/>
                </a:cubicBezTo>
                <a:cubicBezTo>
                  <a:pt x="259465" y="72170"/>
                  <a:pt x="257431" y="71803"/>
                  <a:pt x="255301" y="71803"/>
                </a:cubicBezTo>
                <a:lnTo>
                  <a:pt x="255301" y="55847"/>
                </a:lnTo>
                <a:lnTo>
                  <a:pt x="175519" y="55847"/>
                </a:lnTo>
                <a:lnTo>
                  <a:pt x="175519" y="71803"/>
                </a:lnTo>
                <a:cubicBezTo>
                  <a:pt x="173389" y="71803"/>
                  <a:pt x="171355" y="72170"/>
                  <a:pt x="169384" y="72697"/>
                </a:cubicBezTo>
                <a:cubicBezTo>
                  <a:pt x="168211" y="68676"/>
                  <a:pt x="167541" y="64503"/>
                  <a:pt x="167541" y="60315"/>
                </a:cubicBezTo>
                <a:cubicBezTo>
                  <a:pt x="167541" y="35854"/>
                  <a:pt x="187438" y="15956"/>
                  <a:pt x="211899" y="15956"/>
                </a:cubicBezTo>
                <a:close/>
                <a:moveTo>
                  <a:pt x="175519" y="103716"/>
                </a:moveTo>
                <a:cubicBezTo>
                  <a:pt x="171115" y="103716"/>
                  <a:pt x="167541" y="100142"/>
                  <a:pt x="167541" y="95738"/>
                </a:cubicBezTo>
                <a:cubicBezTo>
                  <a:pt x="167541" y="91334"/>
                  <a:pt x="171115" y="87760"/>
                  <a:pt x="175519" y="87760"/>
                </a:cubicBezTo>
                <a:close/>
                <a:moveTo>
                  <a:pt x="111694" y="86084"/>
                </a:moveTo>
                <a:cubicBezTo>
                  <a:pt x="111694" y="73814"/>
                  <a:pt x="121683" y="63825"/>
                  <a:pt x="133953" y="63825"/>
                </a:cubicBezTo>
                <a:lnTo>
                  <a:pt x="151792" y="63825"/>
                </a:lnTo>
                <a:cubicBezTo>
                  <a:pt x="152167" y="70128"/>
                  <a:pt x="153499" y="76359"/>
                  <a:pt x="155789" y="82231"/>
                </a:cubicBezTo>
                <a:cubicBezTo>
                  <a:pt x="153140" y="86084"/>
                  <a:pt x="151585" y="90727"/>
                  <a:pt x="151585" y="95738"/>
                </a:cubicBezTo>
                <a:cubicBezTo>
                  <a:pt x="151585" y="108934"/>
                  <a:pt x="162323" y="119672"/>
                  <a:pt x="175519" y="119672"/>
                </a:cubicBezTo>
                <a:lnTo>
                  <a:pt x="176652" y="119672"/>
                </a:lnTo>
                <a:cubicBezTo>
                  <a:pt x="178934" y="128440"/>
                  <a:pt x="184822" y="135676"/>
                  <a:pt x="192664" y="139817"/>
                </a:cubicBezTo>
                <a:lnTo>
                  <a:pt x="191611" y="143607"/>
                </a:lnTo>
                <a:lnTo>
                  <a:pt x="191475" y="143607"/>
                </a:lnTo>
                <a:lnTo>
                  <a:pt x="191475" y="144101"/>
                </a:lnTo>
                <a:lnTo>
                  <a:pt x="191316" y="144660"/>
                </a:lnTo>
                <a:cubicBezTo>
                  <a:pt x="159228" y="151888"/>
                  <a:pt x="135628" y="180904"/>
                  <a:pt x="135628" y="214229"/>
                </a:cubicBezTo>
                <a:lnTo>
                  <a:pt x="135628" y="220380"/>
                </a:lnTo>
                <a:cubicBezTo>
                  <a:pt x="129677" y="216950"/>
                  <a:pt x="125416" y="210862"/>
                  <a:pt x="124611" y="203594"/>
                </a:cubicBezTo>
                <a:lnTo>
                  <a:pt x="111830" y="88541"/>
                </a:lnTo>
                <a:cubicBezTo>
                  <a:pt x="111742" y="87720"/>
                  <a:pt x="111694" y="86906"/>
                  <a:pt x="111694" y="86084"/>
                </a:cubicBezTo>
                <a:close/>
                <a:moveTo>
                  <a:pt x="159563" y="311148"/>
                </a:moveTo>
                <a:cubicBezTo>
                  <a:pt x="163967" y="311148"/>
                  <a:pt x="167541" y="314722"/>
                  <a:pt x="167541" y="319126"/>
                </a:cubicBezTo>
                <a:cubicBezTo>
                  <a:pt x="167541" y="323530"/>
                  <a:pt x="163967" y="327104"/>
                  <a:pt x="159563" y="327104"/>
                </a:cubicBezTo>
                <a:close/>
                <a:moveTo>
                  <a:pt x="158430" y="343060"/>
                </a:moveTo>
                <a:lnTo>
                  <a:pt x="159563" y="343060"/>
                </a:lnTo>
                <a:cubicBezTo>
                  <a:pt x="162371" y="343060"/>
                  <a:pt x="165036" y="342486"/>
                  <a:pt x="167541" y="341592"/>
                </a:cubicBezTo>
                <a:lnTo>
                  <a:pt x="167541" y="378347"/>
                </a:lnTo>
                <a:cubicBezTo>
                  <a:pt x="160416" y="373576"/>
                  <a:pt x="152414" y="369994"/>
                  <a:pt x="143766" y="368048"/>
                </a:cubicBezTo>
                <a:lnTo>
                  <a:pt x="142418" y="363205"/>
                </a:lnTo>
                <a:cubicBezTo>
                  <a:pt x="150260" y="359064"/>
                  <a:pt x="156148" y="351828"/>
                  <a:pt x="158430" y="343060"/>
                </a:cubicBezTo>
                <a:close/>
                <a:moveTo>
                  <a:pt x="108231" y="382113"/>
                </a:moveTo>
                <a:lnTo>
                  <a:pt x="112436" y="366994"/>
                </a:lnTo>
                <a:lnTo>
                  <a:pt x="126900" y="366994"/>
                </a:lnTo>
                <a:lnTo>
                  <a:pt x="131105" y="382113"/>
                </a:lnTo>
                <a:lnTo>
                  <a:pt x="136243" y="382871"/>
                </a:lnTo>
                <a:cubicBezTo>
                  <a:pt x="137783" y="383102"/>
                  <a:pt x="139298" y="383406"/>
                  <a:pt x="140798" y="383757"/>
                </a:cubicBezTo>
                <a:lnTo>
                  <a:pt x="123023" y="414863"/>
                </a:lnTo>
                <a:lnTo>
                  <a:pt x="116321" y="414863"/>
                </a:lnTo>
                <a:lnTo>
                  <a:pt x="98546" y="383757"/>
                </a:lnTo>
                <a:cubicBezTo>
                  <a:pt x="100046" y="383406"/>
                  <a:pt x="101562" y="383094"/>
                  <a:pt x="103102" y="382863"/>
                </a:cubicBezTo>
                <a:close/>
                <a:moveTo>
                  <a:pt x="143607" y="335082"/>
                </a:moveTo>
                <a:cubicBezTo>
                  <a:pt x="143607" y="343882"/>
                  <a:pt x="136450" y="351038"/>
                  <a:pt x="127650" y="351038"/>
                </a:cubicBezTo>
                <a:lnTo>
                  <a:pt x="111694" y="351038"/>
                </a:lnTo>
                <a:cubicBezTo>
                  <a:pt x="102894" y="351038"/>
                  <a:pt x="95738" y="343882"/>
                  <a:pt x="95738" y="335082"/>
                </a:cubicBezTo>
                <a:lnTo>
                  <a:pt x="95738" y="305052"/>
                </a:lnTo>
                <a:cubicBezTo>
                  <a:pt x="95738" y="298582"/>
                  <a:pt x="98658" y="292638"/>
                  <a:pt x="103572" y="288729"/>
                </a:cubicBezTo>
                <a:lnTo>
                  <a:pt x="115954" y="296978"/>
                </a:lnTo>
                <a:cubicBezTo>
                  <a:pt x="122034" y="301031"/>
                  <a:pt x="129102" y="303169"/>
                  <a:pt x="136394" y="303169"/>
                </a:cubicBezTo>
                <a:lnTo>
                  <a:pt x="143607" y="303169"/>
                </a:lnTo>
                <a:close/>
                <a:moveTo>
                  <a:pt x="96926" y="363205"/>
                </a:moveTo>
                <a:lnTo>
                  <a:pt x="95578" y="368048"/>
                </a:lnTo>
                <a:cubicBezTo>
                  <a:pt x="86922" y="369994"/>
                  <a:pt x="78920" y="373576"/>
                  <a:pt x="71803" y="378347"/>
                </a:cubicBezTo>
                <a:lnTo>
                  <a:pt x="71803" y="341592"/>
                </a:lnTo>
                <a:cubicBezTo>
                  <a:pt x="74308" y="342486"/>
                  <a:pt x="76973" y="343060"/>
                  <a:pt x="79781" y="343060"/>
                </a:cubicBezTo>
                <a:lnTo>
                  <a:pt x="80914" y="343060"/>
                </a:lnTo>
                <a:cubicBezTo>
                  <a:pt x="83196" y="351828"/>
                  <a:pt x="89084" y="359064"/>
                  <a:pt x="96926" y="363205"/>
                </a:cubicBezTo>
                <a:close/>
                <a:moveTo>
                  <a:pt x="79781" y="327104"/>
                </a:moveTo>
                <a:cubicBezTo>
                  <a:pt x="75377" y="327104"/>
                  <a:pt x="71803" y="323530"/>
                  <a:pt x="71803" y="319126"/>
                </a:cubicBezTo>
                <a:cubicBezTo>
                  <a:pt x="71803" y="314722"/>
                  <a:pt x="75377" y="311148"/>
                  <a:pt x="79781" y="311148"/>
                </a:cubicBezTo>
                <a:close/>
                <a:moveTo>
                  <a:pt x="28873" y="426982"/>
                </a:moveTo>
                <a:lnTo>
                  <a:pt x="16100" y="311929"/>
                </a:lnTo>
                <a:cubicBezTo>
                  <a:pt x="16004" y="311108"/>
                  <a:pt x="15956" y="310294"/>
                  <a:pt x="15956" y="309472"/>
                </a:cubicBezTo>
                <a:cubicBezTo>
                  <a:pt x="15956" y="297202"/>
                  <a:pt x="25945" y="287213"/>
                  <a:pt x="38215" y="287213"/>
                </a:cubicBezTo>
                <a:lnTo>
                  <a:pt x="55847" y="287213"/>
                </a:lnTo>
                <a:lnTo>
                  <a:pt x="55847" y="392876"/>
                </a:lnTo>
                <a:cubicBezTo>
                  <a:pt x="45850" y="405226"/>
                  <a:pt x="39891" y="420871"/>
                  <a:pt x="39891" y="437609"/>
                </a:cubicBezTo>
                <a:lnTo>
                  <a:pt x="39891" y="443760"/>
                </a:lnTo>
                <a:cubicBezTo>
                  <a:pt x="33939" y="440330"/>
                  <a:pt x="29679" y="434250"/>
                  <a:pt x="28873" y="426982"/>
                </a:cubicBezTo>
                <a:close/>
                <a:moveTo>
                  <a:pt x="127650" y="446776"/>
                </a:moveTo>
                <a:lnTo>
                  <a:pt x="127650" y="474859"/>
                </a:lnTo>
                <a:cubicBezTo>
                  <a:pt x="127642" y="477835"/>
                  <a:pt x="123733" y="479734"/>
                  <a:pt x="121427" y="477851"/>
                </a:cubicBezTo>
                <a:lnTo>
                  <a:pt x="82582" y="446776"/>
                </a:lnTo>
                <a:lnTo>
                  <a:pt x="55847" y="446776"/>
                </a:lnTo>
                <a:lnTo>
                  <a:pt x="55847" y="437617"/>
                </a:lnTo>
                <a:cubicBezTo>
                  <a:pt x="55847" y="417504"/>
                  <a:pt x="66945" y="399434"/>
                  <a:pt x="83587" y="389740"/>
                </a:cubicBezTo>
                <a:lnTo>
                  <a:pt x="107067" y="430820"/>
                </a:lnTo>
                <a:lnTo>
                  <a:pt x="132278" y="430820"/>
                </a:lnTo>
                <a:lnTo>
                  <a:pt x="155749" y="389740"/>
                </a:lnTo>
                <a:cubicBezTo>
                  <a:pt x="172400" y="399426"/>
                  <a:pt x="183497" y="417496"/>
                  <a:pt x="183497" y="437617"/>
                </a:cubicBezTo>
                <a:lnTo>
                  <a:pt x="183497" y="446776"/>
                </a:lnTo>
                <a:close/>
                <a:moveTo>
                  <a:pt x="201129" y="287213"/>
                </a:moveTo>
                <a:cubicBezTo>
                  <a:pt x="213399" y="287213"/>
                  <a:pt x="223388" y="297202"/>
                  <a:pt x="223388" y="309472"/>
                </a:cubicBezTo>
                <a:cubicBezTo>
                  <a:pt x="223388" y="310294"/>
                  <a:pt x="223340" y="311108"/>
                  <a:pt x="223244" y="311937"/>
                </a:cubicBezTo>
                <a:lnTo>
                  <a:pt x="210463" y="426982"/>
                </a:lnTo>
                <a:cubicBezTo>
                  <a:pt x="209666" y="434250"/>
                  <a:pt x="205405" y="440330"/>
                  <a:pt x="199454" y="443760"/>
                </a:cubicBezTo>
                <a:lnTo>
                  <a:pt x="199454" y="437609"/>
                </a:lnTo>
                <a:cubicBezTo>
                  <a:pt x="199454" y="420871"/>
                  <a:pt x="193494" y="405226"/>
                  <a:pt x="183497" y="392876"/>
                </a:cubicBezTo>
                <a:lnTo>
                  <a:pt x="183497" y="287213"/>
                </a:lnTo>
                <a:close/>
                <a:moveTo>
                  <a:pt x="167541" y="287213"/>
                </a:moveTo>
                <a:lnTo>
                  <a:pt x="167541" y="296659"/>
                </a:lnTo>
                <a:cubicBezTo>
                  <a:pt x="165036" y="295766"/>
                  <a:pt x="162371" y="295191"/>
                  <a:pt x="159563" y="295191"/>
                </a:cubicBezTo>
                <a:lnTo>
                  <a:pt x="159563" y="287213"/>
                </a:lnTo>
                <a:lnTo>
                  <a:pt x="136394" y="287213"/>
                </a:lnTo>
                <a:cubicBezTo>
                  <a:pt x="132254" y="287213"/>
                  <a:pt x="128249" y="286000"/>
                  <a:pt x="124810" y="283711"/>
                </a:cubicBezTo>
                <a:lnTo>
                  <a:pt x="104290" y="270028"/>
                </a:lnTo>
                <a:lnTo>
                  <a:pt x="100150" y="272102"/>
                </a:lnTo>
                <a:cubicBezTo>
                  <a:pt x="90632" y="276865"/>
                  <a:pt x="83858" y="285290"/>
                  <a:pt x="81130" y="295199"/>
                </a:cubicBezTo>
                <a:lnTo>
                  <a:pt x="79781" y="295199"/>
                </a:lnTo>
                <a:cubicBezTo>
                  <a:pt x="76973" y="295199"/>
                  <a:pt x="74308" y="295774"/>
                  <a:pt x="71803" y="296667"/>
                </a:cubicBezTo>
                <a:lnTo>
                  <a:pt x="71803" y="287213"/>
                </a:lnTo>
                <a:cubicBezTo>
                  <a:pt x="71803" y="260813"/>
                  <a:pt x="93272" y="239344"/>
                  <a:pt x="119672" y="239344"/>
                </a:cubicBezTo>
                <a:cubicBezTo>
                  <a:pt x="146072" y="239344"/>
                  <a:pt x="167541" y="260813"/>
                  <a:pt x="167541" y="287213"/>
                </a:cubicBezTo>
                <a:close/>
                <a:moveTo>
                  <a:pt x="255939" y="223388"/>
                </a:moveTo>
                <a:lnTo>
                  <a:pt x="223388" y="223388"/>
                </a:lnTo>
                <a:lnTo>
                  <a:pt x="223388" y="251471"/>
                </a:lnTo>
                <a:cubicBezTo>
                  <a:pt x="223388" y="254447"/>
                  <a:pt x="219471" y="256338"/>
                  <a:pt x="217165" y="254463"/>
                </a:cubicBezTo>
                <a:lnTo>
                  <a:pt x="178319" y="223388"/>
                </a:lnTo>
                <a:lnTo>
                  <a:pt x="151585" y="223388"/>
                </a:lnTo>
                <a:lnTo>
                  <a:pt x="151585" y="214229"/>
                </a:lnTo>
                <a:cubicBezTo>
                  <a:pt x="151585" y="189489"/>
                  <a:pt x="168371" y="167852"/>
                  <a:pt x="191635" y="161111"/>
                </a:cubicBezTo>
                <a:cubicBezTo>
                  <a:pt x="192441" y="173572"/>
                  <a:pt x="202741" y="183497"/>
                  <a:pt x="215410" y="183497"/>
                </a:cubicBezTo>
                <a:cubicBezTo>
                  <a:pt x="228071" y="183497"/>
                  <a:pt x="238371" y="173580"/>
                  <a:pt x="239185" y="161119"/>
                </a:cubicBezTo>
                <a:cubicBezTo>
                  <a:pt x="256274" y="166073"/>
                  <a:pt x="270068" y="179125"/>
                  <a:pt x="276004" y="195919"/>
                </a:cubicBezTo>
                <a:cubicBezTo>
                  <a:pt x="265560" y="201360"/>
                  <a:pt x="257949" y="211381"/>
                  <a:pt x="255939" y="223388"/>
                </a:cubicBezTo>
                <a:close/>
                <a:moveTo>
                  <a:pt x="284173" y="347201"/>
                </a:moveTo>
                <a:lnTo>
                  <a:pt x="271392" y="232148"/>
                </a:lnTo>
                <a:cubicBezTo>
                  <a:pt x="271305" y="231326"/>
                  <a:pt x="271257" y="230512"/>
                  <a:pt x="271257" y="229691"/>
                </a:cubicBezTo>
                <a:cubicBezTo>
                  <a:pt x="271257" y="217420"/>
                  <a:pt x="281245" y="207432"/>
                  <a:pt x="293516" y="207432"/>
                </a:cubicBezTo>
                <a:lnTo>
                  <a:pt x="311355" y="207432"/>
                </a:lnTo>
                <a:cubicBezTo>
                  <a:pt x="311730" y="213734"/>
                  <a:pt x="313062" y="219957"/>
                  <a:pt x="315352" y="225837"/>
                </a:cubicBezTo>
                <a:cubicBezTo>
                  <a:pt x="312703" y="229691"/>
                  <a:pt x="311148" y="234334"/>
                  <a:pt x="311148" y="239344"/>
                </a:cubicBezTo>
                <a:cubicBezTo>
                  <a:pt x="311148" y="252540"/>
                  <a:pt x="321886" y="263279"/>
                  <a:pt x="335082" y="263279"/>
                </a:cubicBezTo>
                <a:lnTo>
                  <a:pt x="336215" y="263279"/>
                </a:lnTo>
                <a:cubicBezTo>
                  <a:pt x="338497" y="272047"/>
                  <a:pt x="344384" y="279283"/>
                  <a:pt x="352227" y="283423"/>
                </a:cubicBezTo>
                <a:lnTo>
                  <a:pt x="350879" y="288266"/>
                </a:lnTo>
                <a:cubicBezTo>
                  <a:pt x="318791" y="295494"/>
                  <a:pt x="295191" y="324511"/>
                  <a:pt x="295191" y="357836"/>
                </a:cubicBezTo>
                <a:lnTo>
                  <a:pt x="295191" y="363987"/>
                </a:lnTo>
                <a:cubicBezTo>
                  <a:pt x="289240" y="360548"/>
                  <a:pt x="284979" y="354469"/>
                  <a:pt x="284173" y="347201"/>
                </a:cubicBezTo>
                <a:close/>
                <a:moveTo>
                  <a:pt x="412063" y="366994"/>
                </a:moveTo>
                <a:lnTo>
                  <a:pt x="373225" y="398069"/>
                </a:lnTo>
                <a:cubicBezTo>
                  <a:pt x="370896" y="399960"/>
                  <a:pt x="366994" y="398053"/>
                  <a:pt x="366994" y="395078"/>
                </a:cubicBezTo>
                <a:lnTo>
                  <a:pt x="366994" y="366994"/>
                </a:lnTo>
                <a:lnTo>
                  <a:pt x="349044" y="366994"/>
                </a:lnTo>
                <a:lnTo>
                  <a:pt x="374973" y="332425"/>
                </a:lnTo>
                <a:lnTo>
                  <a:pt x="404380" y="371622"/>
                </a:lnTo>
                <a:lnTo>
                  <a:pt x="412007" y="310549"/>
                </a:lnTo>
                <a:cubicBezTo>
                  <a:pt x="428115" y="320362"/>
                  <a:pt x="438798" y="338106"/>
                  <a:pt x="438798" y="357836"/>
                </a:cubicBezTo>
                <a:lnTo>
                  <a:pt x="438798" y="366994"/>
                </a:lnTo>
                <a:close/>
                <a:moveTo>
                  <a:pt x="478545" y="232156"/>
                </a:moveTo>
                <a:lnTo>
                  <a:pt x="465764" y="347201"/>
                </a:lnTo>
                <a:cubicBezTo>
                  <a:pt x="464966" y="354469"/>
                  <a:pt x="460706" y="360548"/>
                  <a:pt x="454754" y="363979"/>
                </a:cubicBezTo>
                <a:lnTo>
                  <a:pt x="454754" y="357828"/>
                </a:lnTo>
                <a:cubicBezTo>
                  <a:pt x="454754" y="324503"/>
                  <a:pt x="431155" y="295494"/>
                  <a:pt x="399067" y="288258"/>
                </a:cubicBezTo>
                <a:lnTo>
                  <a:pt x="397718" y="283415"/>
                </a:lnTo>
                <a:cubicBezTo>
                  <a:pt x="405561" y="279275"/>
                  <a:pt x="411457" y="272039"/>
                  <a:pt x="413730" y="263271"/>
                </a:cubicBezTo>
                <a:lnTo>
                  <a:pt x="414863" y="263271"/>
                </a:lnTo>
                <a:cubicBezTo>
                  <a:pt x="428059" y="263271"/>
                  <a:pt x="438798" y="252532"/>
                  <a:pt x="438798" y="239336"/>
                </a:cubicBezTo>
                <a:cubicBezTo>
                  <a:pt x="438798" y="234326"/>
                  <a:pt x="437242" y="229683"/>
                  <a:pt x="434593" y="225829"/>
                </a:cubicBezTo>
                <a:cubicBezTo>
                  <a:pt x="436883" y="219957"/>
                  <a:pt x="438215" y="213726"/>
                  <a:pt x="438590" y="207424"/>
                </a:cubicBezTo>
                <a:lnTo>
                  <a:pt x="456429" y="207424"/>
                </a:lnTo>
                <a:cubicBezTo>
                  <a:pt x="468700" y="207424"/>
                  <a:pt x="478688" y="217412"/>
                  <a:pt x="478688" y="229683"/>
                </a:cubicBezTo>
                <a:cubicBezTo>
                  <a:pt x="478688" y="230512"/>
                  <a:pt x="478641" y="231326"/>
                  <a:pt x="478545" y="232156"/>
                </a:cubicBezTo>
                <a:close/>
              </a:path>
            </a:pathLst>
          </a:custGeom>
          <a:solidFill>
            <a:srgbClr val="000000"/>
          </a:solidFill>
          <a:ln w="7888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25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6548446-B4E6-4DEE-90F8-DA681BDA8DA9}"/>
              </a:ext>
            </a:extLst>
          </p:cNvPr>
          <p:cNvGrpSpPr/>
          <p:nvPr/>
        </p:nvGrpSpPr>
        <p:grpSpPr>
          <a:xfrm>
            <a:off x="703121" y="5132243"/>
            <a:ext cx="494644" cy="494644"/>
            <a:chOff x="1138906" y="5143365"/>
            <a:chExt cx="494644" cy="494644"/>
          </a:xfrm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4809749E-BE98-470A-A639-51DAA8AF011A}"/>
                </a:ext>
              </a:extLst>
            </p:cNvPr>
            <p:cNvSpPr/>
            <p:nvPr/>
          </p:nvSpPr>
          <p:spPr>
            <a:xfrm>
              <a:off x="1138906" y="5143365"/>
              <a:ext cx="494644" cy="494644"/>
            </a:xfrm>
            <a:custGeom>
              <a:avLst/>
              <a:gdLst>
                <a:gd name="connsiteX0" fmla="*/ 454754 w 494644"/>
                <a:gd name="connsiteY0" fmla="*/ 446776 h 494644"/>
                <a:gd name="connsiteX1" fmla="*/ 397471 w 494644"/>
                <a:gd name="connsiteY1" fmla="*/ 446776 h 494644"/>
                <a:gd name="connsiteX2" fmla="*/ 394280 w 494644"/>
                <a:gd name="connsiteY2" fmla="*/ 430820 h 494644"/>
                <a:gd name="connsiteX3" fmla="*/ 454754 w 494644"/>
                <a:gd name="connsiteY3" fmla="*/ 430820 h 494644"/>
                <a:gd name="connsiteX4" fmla="*/ 478688 w 494644"/>
                <a:gd name="connsiteY4" fmla="*/ 406885 h 494644"/>
                <a:gd name="connsiteX5" fmla="*/ 478688 w 494644"/>
                <a:gd name="connsiteY5" fmla="*/ 279235 h 494644"/>
                <a:gd name="connsiteX6" fmla="*/ 454754 w 494644"/>
                <a:gd name="connsiteY6" fmla="*/ 255301 h 494644"/>
                <a:gd name="connsiteX7" fmla="*/ 247322 w 494644"/>
                <a:gd name="connsiteY7" fmla="*/ 255301 h 494644"/>
                <a:gd name="connsiteX8" fmla="*/ 243477 w 494644"/>
                <a:gd name="connsiteY8" fmla="*/ 255691 h 494644"/>
                <a:gd name="connsiteX9" fmla="*/ 166256 w 494644"/>
                <a:gd name="connsiteY9" fmla="*/ 200203 h 494644"/>
                <a:gd name="connsiteX10" fmla="*/ 163624 w 494644"/>
                <a:gd name="connsiteY10" fmla="*/ 187032 h 494644"/>
                <a:gd name="connsiteX11" fmla="*/ 190757 w 494644"/>
                <a:gd name="connsiteY11" fmla="*/ 151585 h 494644"/>
                <a:gd name="connsiteX12" fmla="*/ 191475 w 494644"/>
                <a:gd name="connsiteY12" fmla="*/ 151585 h 494644"/>
                <a:gd name="connsiteX13" fmla="*/ 223388 w 494644"/>
                <a:gd name="connsiteY13" fmla="*/ 119672 h 494644"/>
                <a:gd name="connsiteX14" fmla="*/ 216543 w 494644"/>
                <a:gd name="connsiteY14" fmla="*/ 100158 h 494644"/>
                <a:gd name="connsiteX15" fmla="*/ 221449 w 494644"/>
                <a:gd name="connsiteY15" fmla="*/ 80531 h 494644"/>
                <a:gd name="connsiteX16" fmla="*/ 223388 w 494644"/>
                <a:gd name="connsiteY16" fmla="*/ 64806 h 494644"/>
                <a:gd name="connsiteX17" fmla="*/ 158582 w 494644"/>
                <a:gd name="connsiteY17" fmla="*/ 0 h 494644"/>
                <a:gd name="connsiteX18" fmla="*/ 96719 w 494644"/>
                <a:gd name="connsiteY18" fmla="*/ 0 h 494644"/>
                <a:gd name="connsiteX19" fmla="*/ 31913 w 494644"/>
                <a:gd name="connsiteY19" fmla="*/ 64806 h 494644"/>
                <a:gd name="connsiteX20" fmla="*/ 33851 w 494644"/>
                <a:gd name="connsiteY20" fmla="*/ 80523 h 494644"/>
                <a:gd name="connsiteX21" fmla="*/ 38758 w 494644"/>
                <a:gd name="connsiteY21" fmla="*/ 100158 h 494644"/>
                <a:gd name="connsiteX22" fmla="*/ 31913 w 494644"/>
                <a:gd name="connsiteY22" fmla="*/ 119672 h 494644"/>
                <a:gd name="connsiteX23" fmla="*/ 63825 w 494644"/>
                <a:gd name="connsiteY23" fmla="*/ 151585 h 494644"/>
                <a:gd name="connsiteX24" fmla="*/ 64543 w 494644"/>
                <a:gd name="connsiteY24" fmla="*/ 151585 h 494644"/>
                <a:gd name="connsiteX25" fmla="*/ 91677 w 494644"/>
                <a:gd name="connsiteY25" fmla="*/ 187032 h 494644"/>
                <a:gd name="connsiteX26" fmla="*/ 89044 w 494644"/>
                <a:gd name="connsiteY26" fmla="*/ 200195 h 494644"/>
                <a:gd name="connsiteX27" fmla="*/ 0 w 494644"/>
                <a:gd name="connsiteY27" fmla="*/ 303528 h 494644"/>
                <a:gd name="connsiteX28" fmla="*/ 0 w 494644"/>
                <a:gd name="connsiteY28" fmla="*/ 343060 h 494644"/>
                <a:gd name="connsiteX29" fmla="*/ 31913 w 494644"/>
                <a:gd name="connsiteY29" fmla="*/ 382145 h 494644"/>
                <a:gd name="connsiteX30" fmla="*/ 31913 w 494644"/>
                <a:gd name="connsiteY30" fmla="*/ 494645 h 494644"/>
                <a:gd name="connsiteX31" fmla="*/ 494645 w 494644"/>
                <a:gd name="connsiteY31" fmla="*/ 494645 h 494644"/>
                <a:gd name="connsiteX32" fmla="*/ 494645 w 494644"/>
                <a:gd name="connsiteY32" fmla="*/ 486667 h 494644"/>
                <a:gd name="connsiteX33" fmla="*/ 454754 w 494644"/>
                <a:gd name="connsiteY33" fmla="*/ 446776 h 494644"/>
                <a:gd name="connsiteX34" fmla="*/ 454754 w 494644"/>
                <a:gd name="connsiteY34" fmla="*/ 271257 h 494644"/>
                <a:gd name="connsiteX35" fmla="*/ 462732 w 494644"/>
                <a:gd name="connsiteY35" fmla="*/ 279235 h 494644"/>
                <a:gd name="connsiteX36" fmla="*/ 462732 w 494644"/>
                <a:gd name="connsiteY36" fmla="*/ 406885 h 494644"/>
                <a:gd name="connsiteX37" fmla="*/ 454754 w 494644"/>
                <a:gd name="connsiteY37" fmla="*/ 414863 h 494644"/>
                <a:gd name="connsiteX38" fmla="*/ 391088 w 494644"/>
                <a:gd name="connsiteY38" fmla="*/ 414863 h 494644"/>
                <a:gd name="connsiteX39" fmla="*/ 381515 w 494644"/>
                <a:gd name="connsiteY39" fmla="*/ 366994 h 494644"/>
                <a:gd name="connsiteX40" fmla="*/ 320570 w 494644"/>
                <a:gd name="connsiteY40" fmla="*/ 366994 h 494644"/>
                <a:gd name="connsiteX41" fmla="*/ 310996 w 494644"/>
                <a:gd name="connsiteY41" fmla="*/ 414863 h 494644"/>
                <a:gd name="connsiteX42" fmla="*/ 247322 w 494644"/>
                <a:gd name="connsiteY42" fmla="*/ 414863 h 494644"/>
                <a:gd name="connsiteX43" fmla="*/ 239344 w 494644"/>
                <a:gd name="connsiteY43" fmla="*/ 406885 h 494644"/>
                <a:gd name="connsiteX44" fmla="*/ 239344 w 494644"/>
                <a:gd name="connsiteY44" fmla="*/ 279235 h 494644"/>
                <a:gd name="connsiteX45" fmla="*/ 247322 w 494644"/>
                <a:gd name="connsiteY45" fmla="*/ 271257 h 494644"/>
                <a:gd name="connsiteX46" fmla="*/ 381196 w 494644"/>
                <a:gd name="connsiteY46" fmla="*/ 446776 h 494644"/>
                <a:gd name="connsiteX47" fmla="*/ 320881 w 494644"/>
                <a:gd name="connsiteY47" fmla="*/ 446776 h 494644"/>
                <a:gd name="connsiteX48" fmla="*/ 333646 w 494644"/>
                <a:gd name="connsiteY48" fmla="*/ 382951 h 494644"/>
                <a:gd name="connsiteX49" fmla="*/ 368439 w 494644"/>
                <a:gd name="connsiteY49" fmla="*/ 382951 h 494644"/>
                <a:gd name="connsiteX50" fmla="*/ 223388 w 494644"/>
                <a:gd name="connsiteY50" fmla="*/ 366994 h 494644"/>
                <a:gd name="connsiteX51" fmla="*/ 179508 w 494644"/>
                <a:gd name="connsiteY51" fmla="*/ 366994 h 494644"/>
                <a:gd name="connsiteX52" fmla="*/ 167541 w 494644"/>
                <a:gd name="connsiteY52" fmla="*/ 355027 h 494644"/>
                <a:gd name="connsiteX53" fmla="*/ 179508 w 494644"/>
                <a:gd name="connsiteY53" fmla="*/ 343060 h 494644"/>
                <a:gd name="connsiteX54" fmla="*/ 223388 w 494644"/>
                <a:gd name="connsiteY54" fmla="*/ 343060 h 494644"/>
                <a:gd name="connsiteX55" fmla="*/ 79781 w 494644"/>
                <a:gd name="connsiteY55" fmla="*/ 382544 h 494644"/>
                <a:gd name="connsiteX56" fmla="*/ 103716 w 494644"/>
                <a:gd name="connsiteY56" fmla="*/ 355027 h 494644"/>
                <a:gd name="connsiteX57" fmla="*/ 79781 w 494644"/>
                <a:gd name="connsiteY57" fmla="*/ 327511 h 494644"/>
                <a:gd name="connsiteX58" fmla="*/ 79781 w 494644"/>
                <a:gd name="connsiteY58" fmla="*/ 287213 h 494644"/>
                <a:gd name="connsiteX59" fmla="*/ 175519 w 494644"/>
                <a:gd name="connsiteY59" fmla="*/ 287213 h 494644"/>
                <a:gd name="connsiteX60" fmla="*/ 175519 w 494644"/>
                <a:gd name="connsiteY60" fmla="*/ 327511 h 494644"/>
                <a:gd name="connsiteX61" fmla="*/ 151585 w 494644"/>
                <a:gd name="connsiteY61" fmla="*/ 355027 h 494644"/>
                <a:gd name="connsiteX62" fmla="*/ 175519 w 494644"/>
                <a:gd name="connsiteY62" fmla="*/ 382544 h 494644"/>
                <a:gd name="connsiteX63" fmla="*/ 175519 w 494644"/>
                <a:gd name="connsiteY63" fmla="*/ 414863 h 494644"/>
                <a:gd name="connsiteX64" fmla="*/ 79781 w 494644"/>
                <a:gd name="connsiteY64" fmla="*/ 414863 h 494644"/>
                <a:gd name="connsiteX65" fmla="*/ 92897 w 494644"/>
                <a:gd name="connsiteY65" fmla="*/ 215873 h 494644"/>
                <a:gd name="connsiteX66" fmla="*/ 116960 w 494644"/>
                <a:gd name="connsiteY66" fmla="*/ 239935 h 494644"/>
                <a:gd name="connsiteX67" fmla="*/ 100197 w 494644"/>
                <a:gd name="connsiteY67" fmla="*/ 260877 h 494644"/>
                <a:gd name="connsiteX68" fmla="*/ 91246 w 494644"/>
                <a:gd name="connsiteY68" fmla="*/ 216096 h 494644"/>
                <a:gd name="connsiteX69" fmla="*/ 92897 w 494644"/>
                <a:gd name="connsiteY69" fmla="*/ 215873 h 494644"/>
                <a:gd name="connsiteX70" fmla="*/ 127650 w 494644"/>
                <a:gd name="connsiteY70" fmla="*/ 252117 h 494644"/>
                <a:gd name="connsiteX71" fmla="*/ 142960 w 494644"/>
                <a:gd name="connsiteY71" fmla="*/ 271257 h 494644"/>
                <a:gd name="connsiteX72" fmla="*/ 112340 w 494644"/>
                <a:gd name="connsiteY72" fmla="*/ 271257 h 494644"/>
                <a:gd name="connsiteX73" fmla="*/ 162339 w 494644"/>
                <a:gd name="connsiteY73" fmla="*/ 215936 h 494644"/>
                <a:gd name="connsiteX74" fmla="*/ 164031 w 494644"/>
                <a:gd name="connsiteY74" fmla="*/ 216208 h 494644"/>
                <a:gd name="connsiteX75" fmla="*/ 155095 w 494644"/>
                <a:gd name="connsiteY75" fmla="*/ 260877 h 494644"/>
                <a:gd name="connsiteX76" fmla="*/ 138333 w 494644"/>
                <a:gd name="connsiteY76" fmla="*/ 239935 h 494644"/>
                <a:gd name="connsiteX77" fmla="*/ 229507 w 494644"/>
                <a:gd name="connsiteY77" fmla="*/ 263406 h 494644"/>
                <a:gd name="connsiteX78" fmla="*/ 223388 w 494644"/>
                <a:gd name="connsiteY78" fmla="*/ 279235 h 494644"/>
                <a:gd name="connsiteX79" fmla="*/ 223388 w 494644"/>
                <a:gd name="connsiteY79" fmla="*/ 327104 h 494644"/>
                <a:gd name="connsiteX80" fmla="*/ 191475 w 494644"/>
                <a:gd name="connsiteY80" fmla="*/ 327104 h 494644"/>
                <a:gd name="connsiteX81" fmla="*/ 191475 w 494644"/>
                <a:gd name="connsiteY81" fmla="*/ 271257 h 494644"/>
                <a:gd name="connsiteX82" fmla="*/ 169296 w 494644"/>
                <a:gd name="connsiteY82" fmla="*/ 271257 h 494644"/>
                <a:gd name="connsiteX83" fmla="*/ 179556 w 494644"/>
                <a:gd name="connsiteY83" fmla="*/ 219949 h 494644"/>
                <a:gd name="connsiteX84" fmla="*/ 229507 w 494644"/>
                <a:gd name="connsiteY84" fmla="*/ 263406 h 494644"/>
                <a:gd name="connsiteX85" fmla="*/ 191475 w 494644"/>
                <a:gd name="connsiteY85" fmla="*/ 135628 h 494644"/>
                <a:gd name="connsiteX86" fmla="*/ 191475 w 494644"/>
                <a:gd name="connsiteY86" fmla="*/ 113808 h 494644"/>
                <a:gd name="connsiteX87" fmla="*/ 190151 w 494644"/>
                <a:gd name="connsiteY87" fmla="*/ 103716 h 494644"/>
                <a:gd name="connsiteX88" fmla="*/ 191475 w 494644"/>
                <a:gd name="connsiteY88" fmla="*/ 103716 h 494644"/>
                <a:gd name="connsiteX89" fmla="*/ 207432 w 494644"/>
                <a:gd name="connsiteY89" fmla="*/ 119672 h 494644"/>
                <a:gd name="connsiteX90" fmla="*/ 191475 w 494644"/>
                <a:gd name="connsiteY90" fmla="*/ 135628 h 494644"/>
                <a:gd name="connsiteX91" fmla="*/ 47869 w 494644"/>
                <a:gd name="connsiteY91" fmla="*/ 119672 h 494644"/>
                <a:gd name="connsiteX92" fmla="*/ 63825 w 494644"/>
                <a:gd name="connsiteY92" fmla="*/ 103716 h 494644"/>
                <a:gd name="connsiteX93" fmla="*/ 63825 w 494644"/>
                <a:gd name="connsiteY93" fmla="*/ 135628 h 494644"/>
                <a:gd name="connsiteX94" fmla="*/ 47869 w 494644"/>
                <a:gd name="connsiteY94" fmla="*/ 119672 h 494644"/>
                <a:gd name="connsiteX95" fmla="*/ 79781 w 494644"/>
                <a:gd name="connsiteY95" fmla="*/ 143607 h 494644"/>
                <a:gd name="connsiteX96" fmla="*/ 79781 w 494644"/>
                <a:gd name="connsiteY96" fmla="*/ 101131 h 494644"/>
                <a:gd name="connsiteX97" fmla="*/ 93990 w 494644"/>
                <a:gd name="connsiteY97" fmla="*/ 74580 h 494644"/>
                <a:gd name="connsiteX98" fmla="*/ 100158 w 494644"/>
                <a:gd name="connsiteY98" fmla="*/ 70463 h 494644"/>
                <a:gd name="connsiteX99" fmla="*/ 91310 w 494644"/>
                <a:gd name="connsiteY99" fmla="*/ 57187 h 494644"/>
                <a:gd name="connsiteX100" fmla="*/ 85143 w 494644"/>
                <a:gd name="connsiteY100" fmla="*/ 61304 h 494644"/>
                <a:gd name="connsiteX101" fmla="*/ 65796 w 494644"/>
                <a:gd name="connsiteY101" fmla="*/ 87760 h 494644"/>
                <a:gd name="connsiteX102" fmla="*/ 63825 w 494644"/>
                <a:gd name="connsiteY102" fmla="*/ 87760 h 494644"/>
                <a:gd name="connsiteX103" fmla="*/ 52632 w 494644"/>
                <a:gd name="connsiteY103" fmla="*/ 89890 h 494644"/>
                <a:gd name="connsiteX104" fmla="*/ 49321 w 494644"/>
                <a:gd name="connsiteY104" fmla="*/ 76646 h 494644"/>
                <a:gd name="connsiteX105" fmla="*/ 47869 w 494644"/>
                <a:gd name="connsiteY105" fmla="*/ 64806 h 494644"/>
                <a:gd name="connsiteX106" fmla="*/ 96719 w 494644"/>
                <a:gd name="connsiteY106" fmla="*/ 15956 h 494644"/>
                <a:gd name="connsiteX107" fmla="*/ 158582 w 494644"/>
                <a:gd name="connsiteY107" fmla="*/ 15956 h 494644"/>
                <a:gd name="connsiteX108" fmla="*/ 207432 w 494644"/>
                <a:gd name="connsiteY108" fmla="*/ 64806 h 494644"/>
                <a:gd name="connsiteX109" fmla="*/ 205972 w 494644"/>
                <a:gd name="connsiteY109" fmla="*/ 76654 h 494644"/>
                <a:gd name="connsiteX110" fmla="*/ 202661 w 494644"/>
                <a:gd name="connsiteY110" fmla="*/ 89890 h 494644"/>
                <a:gd name="connsiteX111" fmla="*/ 191475 w 494644"/>
                <a:gd name="connsiteY111" fmla="*/ 87760 h 494644"/>
                <a:gd name="connsiteX112" fmla="*/ 181662 w 494644"/>
                <a:gd name="connsiteY112" fmla="*/ 87760 h 494644"/>
                <a:gd name="connsiteX113" fmla="*/ 172104 w 494644"/>
                <a:gd name="connsiteY113" fmla="*/ 79606 h 494644"/>
                <a:gd name="connsiteX114" fmla="*/ 168235 w 494644"/>
                <a:gd name="connsiteY114" fmla="*/ 77284 h 494644"/>
                <a:gd name="connsiteX115" fmla="*/ 151585 w 494644"/>
                <a:gd name="connsiteY115" fmla="*/ 47869 h 494644"/>
                <a:gd name="connsiteX116" fmla="*/ 135628 w 494644"/>
                <a:gd name="connsiteY116" fmla="*/ 47869 h 494644"/>
                <a:gd name="connsiteX117" fmla="*/ 160026 w 494644"/>
                <a:gd name="connsiteY117" fmla="*/ 90959 h 494644"/>
                <a:gd name="connsiteX118" fmla="*/ 163895 w 494644"/>
                <a:gd name="connsiteY118" fmla="*/ 93280 h 494644"/>
                <a:gd name="connsiteX119" fmla="*/ 175519 w 494644"/>
                <a:gd name="connsiteY119" fmla="*/ 113808 h 494644"/>
                <a:gd name="connsiteX120" fmla="*/ 175519 w 494644"/>
                <a:gd name="connsiteY120" fmla="*/ 143607 h 494644"/>
                <a:gd name="connsiteX121" fmla="*/ 143607 w 494644"/>
                <a:gd name="connsiteY121" fmla="*/ 175519 h 494644"/>
                <a:gd name="connsiteX122" fmla="*/ 111694 w 494644"/>
                <a:gd name="connsiteY122" fmla="*/ 175519 h 494644"/>
                <a:gd name="connsiteX123" fmla="*/ 79781 w 494644"/>
                <a:gd name="connsiteY123" fmla="*/ 143607 h 494644"/>
                <a:gd name="connsiteX124" fmla="*/ 111694 w 494644"/>
                <a:gd name="connsiteY124" fmla="*/ 191475 h 494644"/>
                <a:gd name="connsiteX125" fmla="*/ 143607 w 494644"/>
                <a:gd name="connsiteY125" fmla="*/ 191475 h 494644"/>
                <a:gd name="connsiteX126" fmla="*/ 148194 w 494644"/>
                <a:gd name="connsiteY126" fmla="*/ 191244 h 494644"/>
                <a:gd name="connsiteX127" fmla="*/ 150907 w 494644"/>
                <a:gd name="connsiteY127" fmla="*/ 204807 h 494644"/>
                <a:gd name="connsiteX128" fmla="*/ 127650 w 494644"/>
                <a:gd name="connsiteY128" fmla="*/ 228063 h 494644"/>
                <a:gd name="connsiteX129" fmla="*/ 104394 w 494644"/>
                <a:gd name="connsiteY129" fmla="*/ 204807 h 494644"/>
                <a:gd name="connsiteX130" fmla="*/ 107107 w 494644"/>
                <a:gd name="connsiteY130" fmla="*/ 191244 h 494644"/>
                <a:gd name="connsiteX131" fmla="*/ 111694 w 494644"/>
                <a:gd name="connsiteY131" fmla="*/ 191475 h 494644"/>
                <a:gd name="connsiteX132" fmla="*/ 15956 w 494644"/>
                <a:gd name="connsiteY132" fmla="*/ 343060 h 494644"/>
                <a:gd name="connsiteX133" fmla="*/ 15956 w 494644"/>
                <a:gd name="connsiteY133" fmla="*/ 303528 h 494644"/>
                <a:gd name="connsiteX134" fmla="*/ 75729 w 494644"/>
                <a:gd name="connsiteY134" fmla="*/ 219854 h 494644"/>
                <a:gd name="connsiteX135" fmla="*/ 86004 w 494644"/>
                <a:gd name="connsiteY135" fmla="*/ 271257 h 494644"/>
                <a:gd name="connsiteX136" fmla="*/ 63825 w 494644"/>
                <a:gd name="connsiteY136" fmla="*/ 271257 h 494644"/>
                <a:gd name="connsiteX137" fmla="*/ 63825 w 494644"/>
                <a:gd name="connsiteY137" fmla="*/ 327104 h 494644"/>
                <a:gd name="connsiteX138" fmla="*/ 31913 w 494644"/>
                <a:gd name="connsiteY138" fmla="*/ 327104 h 494644"/>
                <a:gd name="connsiteX139" fmla="*/ 31913 w 494644"/>
                <a:gd name="connsiteY139" fmla="*/ 343060 h 494644"/>
                <a:gd name="connsiteX140" fmla="*/ 75792 w 494644"/>
                <a:gd name="connsiteY140" fmla="*/ 343060 h 494644"/>
                <a:gd name="connsiteX141" fmla="*/ 87760 w 494644"/>
                <a:gd name="connsiteY141" fmla="*/ 355027 h 494644"/>
                <a:gd name="connsiteX142" fmla="*/ 75792 w 494644"/>
                <a:gd name="connsiteY142" fmla="*/ 366994 h 494644"/>
                <a:gd name="connsiteX143" fmla="*/ 39891 w 494644"/>
                <a:gd name="connsiteY143" fmla="*/ 366994 h 494644"/>
                <a:gd name="connsiteX144" fmla="*/ 15956 w 494644"/>
                <a:gd name="connsiteY144" fmla="*/ 343060 h 494644"/>
                <a:gd name="connsiteX145" fmla="*/ 208237 w 494644"/>
                <a:gd name="connsiteY145" fmla="*/ 478688 h 494644"/>
                <a:gd name="connsiteX146" fmla="*/ 47869 w 494644"/>
                <a:gd name="connsiteY146" fmla="*/ 478688 h 494644"/>
                <a:gd name="connsiteX147" fmla="*/ 47869 w 494644"/>
                <a:gd name="connsiteY147" fmla="*/ 382951 h 494644"/>
                <a:gd name="connsiteX148" fmla="*/ 63825 w 494644"/>
                <a:gd name="connsiteY148" fmla="*/ 382951 h 494644"/>
                <a:gd name="connsiteX149" fmla="*/ 63825 w 494644"/>
                <a:gd name="connsiteY149" fmla="*/ 430820 h 494644"/>
                <a:gd name="connsiteX150" fmla="*/ 191475 w 494644"/>
                <a:gd name="connsiteY150" fmla="*/ 430820 h 494644"/>
                <a:gd name="connsiteX151" fmla="*/ 191475 w 494644"/>
                <a:gd name="connsiteY151" fmla="*/ 382951 h 494644"/>
                <a:gd name="connsiteX152" fmla="*/ 223388 w 494644"/>
                <a:gd name="connsiteY152" fmla="*/ 382951 h 494644"/>
                <a:gd name="connsiteX153" fmla="*/ 223388 w 494644"/>
                <a:gd name="connsiteY153" fmla="*/ 406885 h 494644"/>
                <a:gd name="connsiteX154" fmla="*/ 247322 w 494644"/>
                <a:gd name="connsiteY154" fmla="*/ 430820 h 494644"/>
                <a:gd name="connsiteX155" fmla="*/ 307797 w 494644"/>
                <a:gd name="connsiteY155" fmla="*/ 430820 h 494644"/>
                <a:gd name="connsiteX156" fmla="*/ 304605 w 494644"/>
                <a:gd name="connsiteY156" fmla="*/ 446776 h 494644"/>
                <a:gd name="connsiteX157" fmla="*/ 247322 w 494644"/>
                <a:gd name="connsiteY157" fmla="*/ 446776 h 494644"/>
                <a:gd name="connsiteX158" fmla="*/ 208237 w 494644"/>
                <a:gd name="connsiteY158" fmla="*/ 478688 h 494644"/>
                <a:gd name="connsiteX159" fmla="*/ 224752 w 494644"/>
                <a:gd name="connsiteY159" fmla="*/ 478688 h 494644"/>
                <a:gd name="connsiteX160" fmla="*/ 247322 w 494644"/>
                <a:gd name="connsiteY160" fmla="*/ 462732 h 494644"/>
                <a:gd name="connsiteX161" fmla="*/ 454754 w 494644"/>
                <a:gd name="connsiteY161" fmla="*/ 462732 h 494644"/>
                <a:gd name="connsiteX162" fmla="*/ 477324 w 494644"/>
                <a:gd name="connsiteY162" fmla="*/ 478688 h 49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94644" h="494644">
                  <a:moveTo>
                    <a:pt x="454754" y="446776"/>
                  </a:moveTo>
                  <a:lnTo>
                    <a:pt x="397471" y="446776"/>
                  </a:lnTo>
                  <a:lnTo>
                    <a:pt x="394280" y="430820"/>
                  </a:lnTo>
                  <a:lnTo>
                    <a:pt x="454754" y="430820"/>
                  </a:lnTo>
                  <a:cubicBezTo>
                    <a:pt x="467950" y="430820"/>
                    <a:pt x="478688" y="420081"/>
                    <a:pt x="478688" y="406885"/>
                  </a:cubicBezTo>
                  <a:lnTo>
                    <a:pt x="478688" y="279235"/>
                  </a:lnTo>
                  <a:cubicBezTo>
                    <a:pt x="478688" y="266039"/>
                    <a:pt x="467950" y="255301"/>
                    <a:pt x="454754" y="255301"/>
                  </a:cubicBezTo>
                  <a:lnTo>
                    <a:pt x="247322" y="255301"/>
                  </a:lnTo>
                  <a:cubicBezTo>
                    <a:pt x="246006" y="255301"/>
                    <a:pt x="244737" y="255484"/>
                    <a:pt x="243477" y="255691"/>
                  </a:cubicBezTo>
                  <a:cubicBezTo>
                    <a:pt x="228071" y="225885"/>
                    <a:pt x="199477" y="205158"/>
                    <a:pt x="166256" y="200203"/>
                  </a:cubicBezTo>
                  <a:lnTo>
                    <a:pt x="163624" y="187032"/>
                  </a:lnTo>
                  <a:cubicBezTo>
                    <a:pt x="177713" y="180513"/>
                    <a:pt x="188093" y="167357"/>
                    <a:pt x="190757" y="151585"/>
                  </a:cubicBezTo>
                  <a:lnTo>
                    <a:pt x="191475" y="151585"/>
                  </a:lnTo>
                  <a:cubicBezTo>
                    <a:pt x="209075" y="151585"/>
                    <a:pt x="223388" y="137272"/>
                    <a:pt x="223388" y="119672"/>
                  </a:cubicBezTo>
                  <a:cubicBezTo>
                    <a:pt x="223388" y="112284"/>
                    <a:pt x="220763" y="105567"/>
                    <a:pt x="216543" y="100158"/>
                  </a:cubicBezTo>
                  <a:lnTo>
                    <a:pt x="221449" y="80531"/>
                  </a:lnTo>
                  <a:cubicBezTo>
                    <a:pt x="222734" y="75401"/>
                    <a:pt x="223388" y="70112"/>
                    <a:pt x="223388" y="64806"/>
                  </a:cubicBezTo>
                  <a:cubicBezTo>
                    <a:pt x="223388" y="29072"/>
                    <a:pt x="194316" y="0"/>
                    <a:pt x="158582" y="0"/>
                  </a:cubicBezTo>
                  <a:lnTo>
                    <a:pt x="96719" y="0"/>
                  </a:lnTo>
                  <a:cubicBezTo>
                    <a:pt x="60985" y="0"/>
                    <a:pt x="31913" y="29072"/>
                    <a:pt x="31913" y="64806"/>
                  </a:cubicBezTo>
                  <a:cubicBezTo>
                    <a:pt x="31913" y="70112"/>
                    <a:pt x="32567" y="75401"/>
                    <a:pt x="33851" y="80523"/>
                  </a:cubicBezTo>
                  <a:lnTo>
                    <a:pt x="38758" y="100158"/>
                  </a:lnTo>
                  <a:cubicBezTo>
                    <a:pt x="34537" y="105567"/>
                    <a:pt x="31913" y="112284"/>
                    <a:pt x="31913" y="119672"/>
                  </a:cubicBezTo>
                  <a:cubicBezTo>
                    <a:pt x="31913" y="137272"/>
                    <a:pt x="46225" y="151585"/>
                    <a:pt x="63825" y="151585"/>
                  </a:cubicBezTo>
                  <a:lnTo>
                    <a:pt x="64543" y="151585"/>
                  </a:lnTo>
                  <a:cubicBezTo>
                    <a:pt x="67208" y="167357"/>
                    <a:pt x="77587" y="180513"/>
                    <a:pt x="91677" y="187032"/>
                  </a:cubicBezTo>
                  <a:lnTo>
                    <a:pt x="89044" y="200195"/>
                  </a:lnTo>
                  <a:cubicBezTo>
                    <a:pt x="37872" y="207735"/>
                    <a:pt x="0" y="251152"/>
                    <a:pt x="0" y="303528"/>
                  </a:cubicBezTo>
                  <a:lnTo>
                    <a:pt x="0" y="343060"/>
                  </a:lnTo>
                  <a:cubicBezTo>
                    <a:pt x="0" y="362319"/>
                    <a:pt x="13730" y="378435"/>
                    <a:pt x="31913" y="382145"/>
                  </a:cubicBezTo>
                  <a:lnTo>
                    <a:pt x="31913" y="494645"/>
                  </a:lnTo>
                  <a:lnTo>
                    <a:pt x="494645" y="494645"/>
                  </a:lnTo>
                  <a:lnTo>
                    <a:pt x="494645" y="486667"/>
                  </a:lnTo>
                  <a:cubicBezTo>
                    <a:pt x="494645" y="464671"/>
                    <a:pt x="476750" y="446776"/>
                    <a:pt x="454754" y="446776"/>
                  </a:cubicBezTo>
                  <a:close/>
                  <a:moveTo>
                    <a:pt x="454754" y="271257"/>
                  </a:moveTo>
                  <a:cubicBezTo>
                    <a:pt x="459158" y="271257"/>
                    <a:pt x="462732" y="274831"/>
                    <a:pt x="462732" y="279235"/>
                  </a:cubicBezTo>
                  <a:lnTo>
                    <a:pt x="462732" y="406885"/>
                  </a:lnTo>
                  <a:cubicBezTo>
                    <a:pt x="462732" y="411289"/>
                    <a:pt x="459158" y="414863"/>
                    <a:pt x="454754" y="414863"/>
                  </a:cubicBezTo>
                  <a:lnTo>
                    <a:pt x="391088" y="414863"/>
                  </a:lnTo>
                  <a:lnTo>
                    <a:pt x="381515" y="366994"/>
                  </a:lnTo>
                  <a:lnTo>
                    <a:pt x="320570" y="366994"/>
                  </a:lnTo>
                  <a:lnTo>
                    <a:pt x="310996" y="414863"/>
                  </a:lnTo>
                  <a:lnTo>
                    <a:pt x="247322" y="414863"/>
                  </a:lnTo>
                  <a:cubicBezTo>
                    <a:pt x="242918" y="414863"/>
                    <a:pt x="239344" y="411289"/>
                    <a:pt x="239344" y="406885"/>
                  </a:cubicBezTo>
                  <a:lnTo>
                    <a:pt x="239344" y="279235"/>
                  </a:lnTo>
                  <a:cubicBezTo>
                    <a:pt x="239344" y="274831"/>
                    <a:pt x="242918" y="271257"/>
                    <a:pt x="247322" y="271257"/>
                  </a:cubicBezTo>
                  <a:close/>
                  <a:moveTo>
                    <a:pt x="381196" y="446776"/>
                  </a:moveTo>
                  <a:lnTo>
                    <a:pt x="320881" y="446776"/>
                  </a:lnTo>
                  <a:lnTo>
                    <a:pt x="333646" y="382951"/>
                  </a:lnTo>
                  <a:lnTo>
                    <a:pt x="368439" y="382951"/>
                  </a:lnTo>
                  <a:close/>
                  <a:moveTo>
                    <a:pt x="223388" y="366994"/>
                  </a:moveTo>
                  <a:lnTo>
                    <a:pt x="179508" y="366994"/>
                  </a:lnTo>
                  <a:cubicBezTo>
                    <a:pt x="172910" y="366994"/>
                    <a:pt x="167541" y="361625"/>
                    <a:pt x="167541" y="355027"/>
                  </a:cubicBezTo>
                  <a:cubicBezTo>
                    <a:pt x="167541" y="348429"/>
                    <a:pt x="172910" y="343060"/>
                    <a:pt x="179508" y="343060"/>
                  </a:cubicBezTo>
                  <a:lnTo>
                    <a:pt x="223388" y="343060"/>
                  </a:lnTo>
                  <a:close/>
                  <a:moveTo>
                    <a:pt x="79781" y="382544"/>
                  </a:moveTo>
                  <a:cubicBezTo>
                    <a:pt x="93280" y="380589"/>
                    <a:pt x="103716" y="369053"/>
                    <a:pt x="103716" y="355027"/>
                  </a:cubicBezTo>
                  <a:cubicBezTo>
                    <a:pt x="103716" y="341002"/>
                    <a:pt x="93280" y="329465"/>
                    <a:pt x="79781" y="327511"/>
                  </a:cubicBezTo>
                  <a:lnTo>
                    <a:pt x="79781" y="287213"/>
                  </a:lnTo>
                  <a:lnTo>
                    <a:pt x="175519" y="287213"/>
                  </a:lnTo>
                  <a:lnTo>
                    <a:pt x="175519" y="327511"/>
                  </a:lnTo>
                  <a:cubicBezTo>
                    <a:pt x="162020" y="329465"/>
                    <a:pt x="151585" y="341002"/>
                    <a:pt x="151585" y="355027"/>
                  </a:cubicBezTo>
                  <a:cubicBezTo>
                    <a:pt x="151585" y="369053"/>
                    <a:pt x="162020" y="380589"/>
                    <a:pt x="175519" y="382544"/>
                  </a:cubicBezTo>
                  <a:lnTo>
                    <a:pt x="175519" y="414863"/>
                  </a:lnTo>
                  <a:lnTo>
                    <a:pt x="79781" y="414863"/>
                  </a:lnTo>
                  <a:close/>
                  <a:moveTo>
                    <a:pt x="92897" y="215873"/>
                  </a:moveTo>
                  <a:lnTo>
                    <a:pt x="116960" y="239935"/>
                  </a:lnTo>
                  <a:lnTo>
                    <a:pt x="100197" y="260877"/>
                  </a:lnTo>
                  <a:lnTo>
                    <a:pt x="91246" y="216096"/>
                  </a:lnTo>
                  <a:cubicBezTo>
                    <a:pt x="91796" y="216016"/>
                    <a:pt x="92347" y="215944"/>
                    <a:pt x="92897" y="215873"/>
                  </a:cubicBezTo>
                  <a:close/>
                  <a:moveTo>
                    <a:pt x="127650" y="252117"/>
                  </a:moveTo>
                  <a:lnTo>
                    <a:pt x="142960" y="271257"/>
                  </a:lnTo>
                  <a:lnTo>
                    <a:pt x="112340" y="271257"/>
                  </a:lnTo>
                  <a:close/>
                  <a:moveTo>
                    <a:pt x="162339" y="215936"/>
                  </a:moveTo>
                  <a:cubicBezTo>
                    <a:pt x="162906" y="216008"/>
                    <a:pt x="163464" y="216120"/>
                    <a:pt x="164031" y="216208"/>
                  </a:cubicBezTo>
                  <a:lnTo>
                    <a:pt x="155095" y="260877"/>
                  </a:lnTo>
                  <a:lnTo>
                    <a:pt x="138333" y="239935"/>
                  </a:lnTo>
                  <a:close/>
                  <a:moveTo>
                    <a:pt x="229507" y="263406"/>
                  </a:moveTo>
                  <a:cubicBezTo>
                    <a:pt x="225749" y="267635"/>
                    <a:pt x="223388" y="273140"/>
                    <a:pt x="223388" y="279235"/>
                  </a:cubicBezTo>
                  <a:lnTo>
                    <a:pt x="223388" y="327104"/>
                  </a:lnTo>
                  <a:lnTo>
                    <a:pt x="191475" y="327104"/>
                  </a:lnTo>
                  <a:lnTo>
                    <a:pt x="191475" y="271257"/>
                  </a:lnTo>
                  <a:lnTo>
                    <a:pt x="169296" y="271257"/>
                  </a:lnTo>
                  <a:lnTo>
                    <a:pt x="179556" y="219949"/>
                  </a:lnTo>
                  <a:cubicBezTo>
                    <a:pt x="201057" y="227329"/>
                    <a:pt x="218992" y="242791"/>
                    <a:pt x="229507" y="263406"/>
                  </a:cubicBezTo>
                  <a:close/>
                  <a:moveTo>
                    <a:pt x="191475" y="135628"/>
                  </a:moveTo>
                  <a:lnTo>
                    <a:pt x="191475" y="113808"/>
                  </a:lnTo>
                  <a:cubicBezTo>
                    <a:pt x="191475" y="110370"/>
                    <a:pt x="191013" y="106979"/>
                    <a:pt x="190151" y="103716"/>
                  </a:cubicBezTo>
                  <a:lnTo>
                    <a:pt x="191475" y="103716"/>
                  </a:lnTo>
                  <a:cubicBezTo>
                    <a:pt x="200275" y="103716"/>
                    <a:pt x="207432" y="110872"/>
                    <a:pt x="207432" y="119672"/>
                  </a:cubicBezTo>
                  <a:cubicBezTo>
                    <a:pt x="207432" y="128472"/>
                    <a:pt x="200275" y="135628"/>
                    <a:pt x="191475" y="135628"/>
                  </a:cubicBezTo>
                  <a:close/>
                  <a:moveTo>
                    <a:pt x="47869" y="119672"/>
                  </a:moveTo>
                  <a:cubicBezTo>
                    <a:pt x="47869" y="110872"/>
                    <a:pt x="55025" y="103716"/>
                    <a:pt x="63825" y="103716"/>
                  </a:cubicBezTo>
                  <a:lnTo>
                    <a:pt x="63825" y="135628"/>
                  </a:lnTo>
                  <a:cubicBezTo>
                    <a:pt x="55025" y="135628"/>
                    <a:pt x="47869" y="128472"/>
                    <a:pt x="47869" y="119672"/>
                  </a:cubicBezTo>
                  <a:close/>
                  <a:moveTo>
                    <a:pt x="79781" y="143607"/>
                  </a:moveTo>
                  <a:lnTo>
                    <a:pt x="79781" y="101131"/>
                  </a:lnTo>
                  <a:cubicBezTo>
                    <a:pt x="79781" y="90440"/>
                    <a:pt x="85095" y="80515"/>
                    <a:pt x="93990" y="74580"/>
                  </a:cubicBezTo>
                  <a:lnTo>
                    <a:pt x="100158" y="70463"/>
                  </a:lnTo>
                  <a:lnTo>
                    <a:pt x="91310" y="57187"/>
                  </a:lnTo>
                  <a:lnTo>
                    <a:pt x="85143" y="61304"/>
                  </a:lnTo>
                  <a:cubicBezTo>
                    <a:pt x="75625" y="67655"/>
                    <a:pt x="68907" y="77077"/>
                    <a:pt x="65796" y="87760"/>
                  </a:cubicBezTo>
                  <a:lnTo>
                    <a:pt x="63825" y="87760"/>
                  </a:lnTo>
                  <a:cubicBezTo>
                    <a:pt x="59876" y="87760"/>
                    <a:pt x="56126" y="88573"/>
                    <a:pt x="52632" y="89890"/>
                  </a:cubicBezTo>
                  <a:lnTo>
                    <a:pt x="49321" y="76646"/>
                  </a:lnTo>
                  <a:cubicBezTo>
                    <a:pt x="48363" y="72793"/>
                    <a:pt x="47869" y="68803"/>
                    <a:pt x="47869" y="64806"/>
                  </a:cubicBezTo>
                  <a:cubicBezTo>
                    <a:pt x="47869" y="37872"/>
                    <a:pt x="69785" y="15956"/>
                    <a:pt x="96719" y="15956"/>
                  </a:cubicBezTo>
                  <a:lnTo>
                    <a:pt x="158582" y="15956"/>
                  </a:lnTo>
                  <a:cubicBezTo>
                    <a:pt x="185516" y="15956"/>
                    <a:pt x="207432" y="37872"/>
                    <a:pt x="207432" y="64806"/>
                  </a:cubicBezTo>
                  <a:cubicBezTo>
                    <a:pt x="207432" y="68803"/>
                    <a:pt x="206937" y="72793"/>
                    <a:pt x="205972" y="76654"/>
                  </a:cubicBezTo>
                  <a:lnTo>
                    <a:pt x="202661" y="89890"/>
                  </a:lnTo>
                  <a:cubicBezTo>
                    <a:pt x="199174" y="88573"/>
                    <a:pt x="195425" y="87760"/>
                    <a:pt x="191475" y="87760"/>
                  </a:cubicBezTo>
                  <a:lnTo>
                    <a:pt x="181662" y="87760"/>
                  </a:lnTo>
                  <a:cubicBezTo>
                    <a:pt x="178934" y="84600"/>
                    <a:pt x="175766" y="81792"/>
                    <a:pt x="172104" y="79606"/>
                  </a:cubicBezTo>
                  <a:lnTo>
                    <a:pt x="168235" y="77284"/>
                  </a:lnTo>
                  <a:cubicBezTo>
                    <a:pt x="157967" y="71117"/>
                    <a:pt x="151585" y="59844"/>
                    <a:pt x="151585" y="47869"/>
                  </a:cubicBezTo>
                  <a:lnTo>
                    <a:pt x="135628" y="47869"/>
                  </a:lnTo>
                  <a:cubicBezTo>
                    <a:pt x="135628" y="65413"/>
                    <a:pt x="144979" y="81928"/>
                    <a:pt x="160026" y="90959"/>
                  </a:cubicBezTo>
                  <a:lnTo>
                    <a:pt x="163895" y="93280"/>
                  </a:lnTo>
                  <a:cubicBezTo>
                    <a:pt x="171059" y="97581"/>
                    <a:pt x="175519" y="105447"/>
                    <a:pt x="175519" y="113808"/>
                  </a:cubicBezTo>
                  <a:lnTo>
                    <a:pt x="175519" y="143607"/>
                  </a:lnTo>
                  <a:cubicBezTo>
                    <a:pt x="175519" y="161206"/>
                    <a:pt x="161206" y="175519"/>
                    <a:pt x="143607" y="175519"/>
                  </a:cubicBezTo>
                  <a:lnTo>
                    <a:pt x="111694" y="175519"/>
                  </a:lnTo>
                  <a:cubicBezTo>
                    <a:pt x="94094" y="175519"/>
                    <a:pt x="79781" y="161206"/>
                    <a:pt x="79781" y="143607"/>
                  </a:cubicBezTo>
                  <a:close/>
                  <a:moveTo>
                    <a:pt x="111694" y="191475"/>
                  </a:moveTo>
                  <a:lnTo>
                    <a:pt x="143607" y="191475"/>
                  </a:lnTo>
                  <a:cubicBezTo>
                    <a:pt x="145154" y="191475"/>
                    <a:pt x="146678" y="191388"/>
                    <a:pt x="148194" y="191244"/>
                  </a:cubicBezTo>
                  <a:lnTo>
                    <a:pt x="150907" y="204807"/>
                  </a:lnTo>
                  <a:lnTo>
                    <a:pt x="127650" y="228063"/>
                  </a:lnTo>
                  <a:lnTo>
                    <a:pt x="104394" y="204807"/>
                  </a:lnTo>
                  <a:lnTo>
                    <a:pt x="107107" y="191244"/>
                  </a:lnTo>
                  <a:cubicBezTo>
                    <a:pt x="108622" y="191388"/>
                    <a:pt x="110146" y="191475"/>
                    <a:pt x="111694" y="191475"/>
                  </a:cubicBezTo>
                  <a:close/>
                  <a:moveTo>
                    <a:pt x="15956" y="343060"/>
                  </a:moveTo>
                  <a:lnTo>
                    <a:pt x="15956" y="303528"/>
                  </a:lnTo>
                  <a:cubicBezTo>
                    <a:pt x="15956" y="264707"/>
                    <a:pt x="40553" y="231789"/>
                    <a:pt x="75729" y="219854"/>
                  </a:cubicBezTo>
                  <a:lnTo>
                    <a:pt x="86004" y="271257"/>
                  </a:lnTo>
                  <a:lnTo>
                    <a:pt x="63825" y="271257"/>
                  </a:lnTo>
                  <a:lnTo>
                    <a:pt x="63825" y="327104"/>
                  </a:lnTo>
                  <a:lnTo>
                    <a:pt x="31913" y="327104"/>
                  </a:lnTo>
                  <a:lnTo>
                    <a:pt x="31913" y="343060"/>
                  </a:lnTo>
                  <a:lnTo>
                    <a:pt x="75792" y="343060"/>
                  </a:lnTo>
                  <a:cubicBezTo>
                    <a:pt x="82390" y="343060"/>
                    <a:pt x="87760" y="348429"/>
                    <a:pt x="87760" y="355027"/>
                  </a:cubicBezTo>
                  <a:cubicBezTo>
                    <a:pt x="87760" y="361625"/>
                    <a:pt x="82390" y="366994"/>
                    <a:pt x="75792" y="366994"/>
                  </a:cubicBezTo>
                  <a:lnTo>
                    <a:pt x="39891" y="366994"/>
                  </a:lnTo>
                  <a:cubicBezTo>
                    <a:pt x="26695" y="366994"/>
                    <a:pt x="15956" y="356256"/>
                    <a:pt x="15956" y="343060"/>
                  </a:cubicBezTo>
                  <a:close/>
                  <a:moveTo>
                    <a:pt x="208237" y="478688"/>
                  </a:moveTo>
                  <a:lnTo>
                    <a:pt x="47869" y="478688"/>
                  </a:lnTo>
                  <a:lnTo>
                    <a:pt x="47869" y="382951"/>
                  </a:lnTo>
                  <a:lnTo>
                    <a:pt x="63825" y="382951"/>
                  </a:lnTo>
                  <a:lnTo>
                    <a:pt x="63825" y="430820"/>
                  </a:lnTo>
                  <a:lnTo>
                    <a:pt x="191475" y="430820"/>
                  </a:lnTo>
                  <a:lnTo>
                    <a:pt x="191475" y="382951"/>
                  </a:lnTo>
                  <a:lnTo>
                    <a:pt x="223388" y="382951"/>
                  </a:lnTo>
                  <a:lnTo>
                    <a:pt x="223388" y="406885"/>
                  </a:lnTo>
                  <a:cubicBezTo>
                    <a:pt x="223388" y="420081"/>
                    <a:pt x="234127" y="430820"/>
                    <a:pt x="247322" y="430820"/>
                  </a:cubicBezTo>
                  <a:lnTo>
                    <a:pt x="307797" y="430820"/>
                  </a:lnTo>
                  <a:lnTo>
                    <a:pt x="304605" y="446776"/>
                  </a:lnTo>
                  <a:lnTo>
                    <a:pt x="247322" y="446776"/>
                  </a:lnTo>
                  <a:cubicBezTo>
                    <a:pt x="228055" y="446776"/>
                    <a:pt x="211939" y="460506"/>
                    <a:pt x="208237" y="478688"/>
                  </a:cubicBezTo>
                  <a:close/>
                  <a:moveTo>
                    <a:pt x="224752" y="478688"/>
                  </a:moveTo>
                  <a:cubicBezTo>
                    <a:pt x="228047" y="469402"/>
                    <a:pt x="236919" y="462732"/>
                    <a:pt x="247322" y="462732"/>
                  </a:cubicBezTo>
                  <a:lnTo>
                    <a:pt x="454754" y="462732"/>
                  </a:lnTo>
                  <a:cubicBezTo>
                    <a:pt x="465158" y="462732"/>
                    <a:pt x="474029" y="469402"/>
                    <a:pt x="477324" y="478688"/>
                  </a:cubicBezTo>
                  <a:close/>
                </a:path>
              </a:pathLst>
            </a:custGeom>
            <a:solidFill>
              <a:srgbClr val="000000"/>
            </a:solidFill>
            <a:ln w="788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4DE12FF0-F0CB-49FE-928A-E3CBDA098FCF}"/>
                </a:ext>
              </a:extLst>
            </p:cNvPr>
            <p:cNvSpPr/>
            <p:nvPr/>
          </p:nvSpPr>
          <p:spPr>
            <a:xfrm>
              <a:off x="1410162" y="5207190"/>
              <a:ext cx="159562" cy="159562"/>
            </a:xfrm>
            <a:custGeom>
              <a:avLst/>
              <a:gdLst>
                <a:gd name="connsiteX0" fmla="*/ 79781 w 159562"/>
                <a:gd name="connsiteY0" fmla="*/ 159563 h 159562"/>
                <a:gd name="connsiteX1" fmla="*/ 159563 w 159562"/>
                <a:gd name="connsiteY1" fmla="*/ 79781 h 159562"/>
                <a:gd name="connsiteX2" fmla="*/ 79781 w 159562"/>
                <a:gd name="connsiteY2" fmla="*/ 0 h 159562"/>
                <a:gd name="connsiteX3" fmla="*/ 0 w 159562"/>
                <a:gd name="connsiteY3" fmla="*/ 79781 h 159562"/>
                <a:gd name="connsiteX4" fmla="*/ 79781 w 159562"/>
                <a:gd name="connsiteY4" fmla="*/ 159563 h 159562"/>
                <a:gd name="connsiteX5" fmla="*/ 79781 w 159562"/>
                <a:gd name="connsiteY5" fmla="*/ 15956 h 159562"/>
                <a:gd name="connsiteX6" fmla="*/ 143607 w 159562"/>
                <a:gd name="connsiteY6" fmla="*/ 79781 h 159562"/>
                <a:gd name="connsiteX7" fmla="*/ 79781 w 159562"/>
                <a:gd name="connsiteY7" fmla="*/ 143607 h 159562"/>
                <a:gd name="connsiteX8" fmla="*/ 15956 w 159562"/>
                <a:gd name="connsiteY8" fmla="*/ 79781 h 159562"/>
                <a:gd name="connsiteX9" fmla="*/ 79781 w 159562"/>
                <a:gd name="connsiteY9" fmla="*/ 15956 h 15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9562" h="159562">
                  <a:moveTo>
                    <a:pt x="79781" y="159563"/>
                  </a:moveTo>
                  <a:cubicBezTo>
                    <a:pt x="123773" y="159563"/>
                    <a:pt x="159563" y="123773"/>
                    <a:pt x="159563" y="79781"/>
                  </a:cubicBezTo>
                  <a:cubicBezTo>
                    <a:pt x="159563" y="35790"/>
                    <a:pt x="123773" y="0"/>
                    <a:pt x="79781" y="0"/>
                  </a:cubicBezTo>
                  <a:cubicBezTo>
                    <a:pt x="35790" y="0"/>
                    <a:pt x="0" y="35790"/>
                    <a:pt x="0" y="79781"/>
                  </a:cubicBezTo>
                  <a:cubicBezTo>
                    <a:pt x="0" y="123773"/>
                    <a:pt x="35790" y="159563"/>
                    <a:pt x="79781" y="159563"/>
                  </a:cubicBezTo>
                  <a:close/>
                  <a:moveTo>
                    <a:pt x="79781" y="15956"/>
                  </a:moveTo>
                  <a:cubicBezTo>
                    <a:pt x="114973" y="15956"/>
                    <a:pt x="143607" y="44590"/>
                    <a:pt x="143607" y="79781"/>
                  </a:cubicBezTo>
                  <a:cubicBezTo>
                    <a:pt x="143607" y="114973"/>
                    <a:pt x="114973" y="143607"/>
                    <a:pt x="79781" y="143607"/>
                  </a:cubicBezTo>
                  <a:cubicBezTo>
                    <a:pt x="44590" y="143607"/>
                    <a:pt x="15956" y="114973"/>
                    <a:pt x="15956" y="79781"/>
                  </a:cubicBezTo>
                  <a:cubicBezTo>
                    <a:pt x="15956" y="44590"/>
                    <a:pt x="44590" y="15956"/>
                    <a:pt x="79781" y="15956"/>
                  </a:cubicBezTo>
                  <a:close/>
                </a:path>
              </a:pathLst>
            </a:custGeom>
            <a:solidFill>
              <a:srgbClr val="000000"/>
            </a:solidFill>
            <a:ln w="788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5F682D5-D23A-485E-A7BA-C8A416E02D7A}"/>
                </a:ext>
              </a:extLst>
            </p:cNvPr>
            <p:cNvSpPr/>
            <p:nvPr/>
          </p:nvSpPr>
          <p:spPr>
            <a:xfrm>
              <a:off x="1452391" y="5257396"/>
              <a:ext cx="83084" cy="72768"/>
            </a:xfrm>
            <a:custGeom>
              <a:avLst/>
              <a:gdLst>
                <a:gd name="connsiteX0" fmla="*/ 83084 w 83084"/>
                <a:gd name="connsiteY0" fmla="*/ 11281 h 72768"/>
                <a:gd name="connsiteX1" fmla="*/ 71803 w 83084"/>
                <a:gd name="connsiteY1" fmla="*/ 0 h 72768"/>
                <a:gd name="connsiteX2" fmla="*/ 21597 w 83084"/>
                <a:gd name="connsiteY2" fmla="*/ 50206 h 72768"/>
                <a:gd name="connsiteX3" fmla="*/ 11281 w 83084"/>
                <a:gd name="connsiteY3" fmla="*/ 39891 h 72768"/>
                <a:gd name="connsiteX4" fmla="*/ 0 w 83084"/>
                <a:gd name="connsiteY4" fmla="*/ 51172 h 72768"/>
                <a:gd name="connsiteX5" fmla="*/ 21597 w 83084"/>
                <a:gd name="connsiteY5" fmla="*/ 72769 h 7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084" h="72768">
                  <a:moveTo>
                    <a:pt x="83084" y="11281"/>
                  </a:moveTo>
                  <a:lnTo>
                    <a:pt x="71803" y="0"/>
                  </a:lnTo>
                  <a:lnTo>
                    <a:pt x="21597" y="50206"/>
                  </a:lnTo>
                  <a:lnTo>
                    <a:pt x="11281" y="39891"/>
                  </a:lnTo>
                  <a:lnTo>
                    <a:pt x="0" y="51172"/>
                  </a:lnTo>
                  <a:lnTo>
                    <a:pt x="21597" y="72769"/>
                  </a:lnTo>
                  <a:close/>
                </a:path>
              </a:pathLst>
            </a:custGeom>
            <a:solidFill>
              <a:srgbClr val="000000"/>
            </a:solidFill>
            <a:ln w="788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CC62D946-09D0-4B99-9BF0-91829D51DB41}"/>
                </a:ext>
              </a:extLst>
            </p:cNvPr>
            <p:cNvSpPr/>
            <p:nvPr/>
          </p:nvSpPr>
          <p:spPr>
            <a:xfrm>
              <a:off x="1242621" y="5191233"/>
              <a:ext cx="29574" cy="45531"/>
            </a:xfrm>
            <a:custGeom>
              <a:avLst/>
              <a:gdLst>
                <a:gd name="connsiteX0" fmla="*/ 29575 w 29574"/>
                <a:gd name="connsiteY0" fmla="*/ 34250 h 45531"/>
                <a:gd name="connsiteX1" fmla="*/ 15956 w 29574"/>
                <a:gd name="connsiteY1" fmla="*/ 1372 h 45531"/>
                <a:gd name="connsiteX2" fmla="*/ 15956 w 29574"/>
                <a:gd name="connsiteY2" fmla="*/ 0 h 45531"/>
                <a:gd name="connsiteX3" fmla="*/ 0 w 29574"/>
                <a:gd name="connsiteY3" fmla="*/ 0 h 45531"/>
                <a:gd name="connsiteX4" fmla="*/ 0 w 29574"/>
                <a:gd name="connsiteY4" fmla="*/ 1372 h 45531"/>
                <a:gd name="connsiteX5" fmla="*/ 18294 w 29574"/>
                <a:gd name="connsiteY5" fmla="*/ 45531 h 4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74" h="45531">
                  <a:moveTo>
                    <a:pt x="29575" y="34250"/>
                  </a:moveTo>
                  <a:cubicBezTo>
                    <a:pt x="20919" y="25594"/>
                    <a:pt x="15956" y="13611"/>
                    <a:pt x="15956" y="1372"/>
                  </a:cubicBezTo>
                  <a:lnTo>
                    <a:pt x="15956" y="0"/>
                  </a:lnTo>
                  <a:lnTo>
                    <a:pt x="0" y="0"/>
                  </a:lnTo>
                  <a:lnTo>
                    <a:pt x="0" y="1372"/>
                  </a:lnTo>
                  <a:cubicBezTo>
                    <a:pt x="0" y="17815"/>
                    <a:pt x="6670" y="33907"/>
                    <a:pt x="18294" y="45531"/>
                  </a:cubicBezTo>
                  <a:close/>
                </a:path>
              </a:pathLst>
            </a:custGeom>
            <a:solidFill>
              <a:srgbClr val="000000"/>
            </a:solidFill>
            <a:ln w="788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28AC014C-2D76-4C8D-A9DD-1EA2814EF5B5}"/>
                </a:ext>
              </a:extLst>
            </p:cNvPr>
            <p:cNvSpPr/>
            <p:nvPr/>
          </p:nvSpPr>
          <p:spPr>
            <a:xfrm>
              <a:off x="1242621" y="5278993"/>
              <a:ext cx="55846" cy="23934"/>
            </a:xfrm>
            <a:custGeom>
              <a:avLst/>
              <a:gdLst>
                <a:gd name="connsiteX0" fmla="*/ 55847 w 55846"/>
                <a:gd name="connsiteY0" fmla="*/ 0 h 23934"/>
                <a:gd name="connsiteX1" fmla="*/ 39891 w 55846"/>
                <a:gd name="connsiteY1" fmla="*/ 0 h 23934"/>
                <a:gd name="connsiteX2" fmla="*/ 31913 w 55846"/>
                <a:gd name="connsiteY2" fmla="*/ 7978 h 23934"/>
                <a:gd name="connsiteX3" fmla="*/ 0 w 55846"/>
                <a:gd name="connsiteY3" fmla="*/ 7978 h 23934"/>
                <a:gd name="connsiteX4" fmla="*/ 0 w 55846"/>
                <a:gd name="connsiteY4" fmla="*/ 23934 h 23934"/>
                <a:gd name="connsiteX5" fmla="*/ 31913 w 55846"/>
                <a:gd name="connsiteY5" fmla="*/ 23934 h 23934"/>
                <a:gd name="connsiteX6" fmla="*/ 55847 w 55846"/>
                <a:gd name="connsiteY6" fmla="*/ 0 h 23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846" h="23934">
                  <a:moveTo>
                    <a:pt x="55847" y="0"/>
                  </a:moveTo>
                  <a:lnTo>
                    <a:pt x="39891" y="0"/>
                  </a:lnTo>
                  <a:cubicBezTo>
                    <a:pt x="39891" y="4404"/>
                    <a:pt x="36316" y="7978"/>
                    <a:pt x="31913" y="7978"/>
                  </a:cubicBezTo>
                  <a:lnTo>
                    <a:pt x="0" y="7978"/>
                  </a:lnTo>
                  <a:lnTo>
                    <a:pt x="0" y="23934"/>
                  </a:lnTo>
                  <a:lnTo>
                    <a:pt x="31913" y="23934"/>
                  </a:lnTo>
                  <a:cubicBezTo>
                    <a:pt x="45108" y="23934"/>
                    <a:pt x="55847" y="13196"/>
                    <a:pt x="55847" y="0"/>
                  </a:cubicBezTo>
                  <a:close/>
                </a:path>
              </a:pathLst>
            </a:custGeom>
            <a:solidFill>
              <a:srgbClr val="000000"/>
            </a:solidFill>
            <a:ln w="788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5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9" name="Text Box 2">
            <a:extLst>
              <a:ext uri="{FF2B5EF4-FFF2-40B4-BE49-F238E27FC236}">
                <a16:creationId xmlns:a16="http://schemas.microsoft.com/office/drawing/2014/main" id="{D12290B6-E760-459C-8648-26B2B6746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648" y="2941337"/>
            <a:ext cx="1615827" cy="3266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spcBef>
                <a:spcPct val="25000"/>
              </a:spcBef>
              <a:buClr>
                <a:srgbClr val="00FF00"/>
              </a:buClr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工作地点在本市</a:t>
            </a:r>
          </a:p>
        </p:txBody>
      </p:sp>
      <p:sp>
        <p:nvSpPr>
          <p:cNvPr id="120" name="矩形: 圆角 119">
            <a:extLst>
              <a:ext uri="{FF2B5EF4-FFF2-40B4-BE49-F238E27FC236}">
                <a16:creationId xmlns:a16="http://schemas.microsoft.com/office/drawing/2014/main" id="{1CFE30C1-26B6-4C2F-BF61-12D1481E94AB}"/>
              </a:ext>
            </a:extLst>
          </p:cNvPr>
          <p:cNvSpPr/>
          <p:nvPr/>
        </p:nvSpPr>
        <p:spPr>
          <a:xfrm>
            <a:off x="2033110" y="2269763"/>
            <a:ext cx="8167421" cy="487364"/>
          </a:xfrm>
          <a:prstGeom prst="roundRect">
            <a:avLst>
              <a:gd name="adj" fmla="val 10404"/>
            </a:avLst>
          </a:prstGeom>
          <a:noFill/>
          <a:ln w="12700">
            <a:solidFill>
              <a:schemeClr val="tx1">
                <a:lumMod val="85000"/>
                <a:lumOff val="15000"/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1" name="Text Box 3">
            <a:extLst>
              <a:ext uri="{FF2B5EF4-FFF2-40B4-BE49-F238E27FC236}">
                <a16:creationId xmlns:a16="http://schemas.microsoft.com/office/drawing/2014/main" id="{823E40F0-8C44-4A3B-AD27-221436D08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866" y="2350099"/>
            <a:ext cx="6694140" cy="3266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spcBef>
                <a:spcPct val="25000"/>
              </a:spcBef>
              <a:buClr>
                <a:srgbClr val="00FF00"/>
              </a:buClr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湿度适中，无严重噪音，无个人生命或严重受伤危险，无有毒气体</a:t>
            </a:r>
            <a:endParaRPr lang="zh-CN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2" name="矩形: 圆角 121">
            <a:extLst>
              <a:ext uri="{FF2B5EF4-FFF2-40B4-BE49-F238E27FC236}">
                <a16:creationId xmlns:a16="http://schemas.microsoft.com/office/drawing/2014/main" id="{16049AF6-30BF-43B8-A48F-16529F42E47B}"/>
              </a:ext>
            </a:extLst>
          </p:cNvPr>
          <p:cNvSpPr/>
          <p:nvPr/>
        </p:nvSpPr>
        <p:spPr>
          <a:xfrm>
            <a:off x="2033110" y="2868261"/>
            <a:ext cx="8167421" cy="487364"/>
          </a:xfrm>
          <a:prstGeom prst="roundRect">
            <a:avLst>
              <a:gd name="adj" fmla="val 10404"/>
            </a:avLst>
          </a:prstGeom>
          <a:noFill/>
          <a:ln w="12700">
            <a:solidFill>
              <a:schemeClr val="tx1">
                <a:lumMod val="85000"/>
                <a:lumOff val="15000"/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7" name="矩形: 圆角 126">
            <a:extLst>
              <a:ext uri="{FF2B5EF4-FFF2-40B4-BE49-F238E27FC236}">
                <a16:creationId xmlns:a16="http://schemas.microsoft.com/office/drawing/2014/main" id="{56231648-1914-4549-B4E4-635119EF0286}"/>
              </a:ext>
            </a:extLst>
          </p:cNvPr>
          <p:cNvSpPr/>
          <p:nvPr/>
        </p:nvSpPr>
        <p:spPr>
          <a:xfrm>
            <a:off x="4138135" y="3533350"/>
            <a:ext cx="1805428" cy="296429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/>
              </a:gs>
              <a:gs pos="26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54000" dist="101600" dir="5400000" sx="90000" sy="90000" algn="t" rotWithShape="0">
              <a:schemeClr val="accent3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9" name="矩形: 圆角 128">
            <a:extLst>
              <a:ext uri="{FF2B5EF4-FFF2-40B4-BE49-F238E27FC236}">
                <a16:creationId xmlns:a16="http://schemas.microsoft.com/office/drawing/2014/main" id="{476842DB-4D23-4617-AA9E-CD45AD0D0617}"/>
              </a:ext>
            </a:extLst>
          </p:cNvPr>
          <p:cNvSpPr/>
          <p:nvPr/>
        </p:nvSpPr>
        <p:spPr>
          <a:xfrm>
            <a:off x="4138135" y="3936709"/>
            <a:ext cx="1805428" cy="922322"/>
          </a:xfrm>
          <a:prstGeom prst="roundRect">
            <a:avLst>
              <a:gd name="adj" fmla="val 7436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0" name="Text Box 4">
            <a:extLst>
              <a:ext uri="{FF2B5EF4-FFF2-40B4-BE49-F238E27FC236}">
                <a16:creationId xmlns:a16="http://schemas.microsoft.com/office/drawing/2014/main" id="{5483CFF0-724C-4CAC-B326-E94AF6071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6335" y="4136196"/>
            <a:ext cx="1489028" cy="5233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100"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研发部、生产部、财务部、总经理等</a:t>
            </a:r>
          </a:p>
        </p:txBody>
      </p:sp>
      <p:sp>
        <p:nvSpPr>
          <p:cNvPr id="45" name="Text Box 4">
            <a:extLst>
              <a:ext uri="{FF2B5EF4-FFF2-40B4-BE49-F238E27FC236}">
                <a16:creationId xmlns:a16="http://schemas.microsoft.com/office/drawing/2014/main" id="{9C5A3B05-6A6A-4E13-96EB-6CA890AEE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5244" y="4136196"/>
            <a:ext cx="1581160" cy="5233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100"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有一名副手，此外团队总共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20-30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</a:t>
            </a:r>
          </a:p>
        </p:txBody>
      </p:sp>
      <p:sp>
        <p:nvSpPr>
          <p:cNvPr id="131" name="Text Box 4">
            <a:extLst>
              <a:ext uri="{FF2B5EF4-FFF2-40B4-BE49-F238E27FC236}">
                <a16:creationId xmlns:a16="http://schemas.microsoft.com/office/drawing/2014/main" id="{DC400328-7ED2-4A91-9C46-30ED15491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023" y="3511945"/>
            <a:ext cx="1384995" cy="3266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内部协调关系</a:t>
            </a:r>
            <a:endParaRPr lang="zh-CN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4" name="矩形: 圆角 133">
            <a:extLst>
              <a:ext uri="{FF2B5EF4-FFF2-40B4-BE49-F238E27FC236}">
                <a16:creationId xmlns:a16="http://schemas.microsoft.com/office/drawing/2014/main" id="{50F5C9BD-CA99-44A3-96D1-BDDA90342E48}"/>
              </a:ext>
            </a:extLst>
          </p:cNvPr>
          <p:cNvSpPr/>
          <p:nvPr/>
        </p:nvSpPr>
        <p:spPr>
          <a:xfrm>
            <a:off x="6243160" y="3527077"/>
            <a:ext cx="2312246" cy="296429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/>
              </a:gs>
              <a:gs pos="26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54000" dist="101600" dir="5400000" sx="90000" sy="90000" algn="t" rotWithShape="0">
              <a:schemeClr val="accent3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6" name="矩形: 圆角 135">
            <a:extLst>
              <a:ext uri="{FF2B5EF4-FFF2-40B4-BE49-F238E27FC236}">
                <a16:creationId xmlns:a16="http://schemas.microsoft.com/office/drawing/2014/main" id="{4ED26F1D-F4D9-4AB1-BD37-216EB4CBCFC2}"/>
              </a:ext>
            </a:extLst>
          </p:cNvPr>
          <p:cNvSpPr/>
          <p:nvPr/>
        </p:nvSpPr>
        <p:spPr>
          <a:xfrm>
            <a:off x="6243160" y="3936709"/>
            <a:ext cx="2312247" cy="922322"/>
          </a:xfrm>
          <a:prstGeom prst="roundRect">
            <a:avLst>
              <a:gd name="adj" fmla="val 7436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7" name="Text Box 4">
            <a:extLst>
              <a:ext uri="{FF2B5EF4-FFF2-40B4-BE49-F238E27FC236}">
                <a16:creationId xmlns:a16="http://schemas.microsoft.com/office/drawing/2014/main" id="{A9B174B0-0CDD-43A0-B181-AB0AE5AF4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708" y="4136196"/>
            <a:ext cx="2095151" cy="5233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100"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政府有关部门、重要客户、物流单位、广告单位</a:t>
            </a:r>
          </a:p>
        </p:txBody>
      </p:sp>
      <p:sp>
        <p:nvSpPr>
          <p:cNvPr id="138" name="Text Box 4">
            <a:extLst>
              <a:ext uri="{FF2B5EF4-FFF2-40B4-BE49-F238E27FC236}">
                <a16:creationId xmlns:a16="http://schemas.microsoft.com/office/drawing/2014/main" id="{6179D30A-ABF2-40BF-8260-4577257A3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6786" y="3511945"/>
            <a:ext cx="1384995" cy="3266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外部协调关系</a:t>
            </a:r>
            <a:endParaRPr lang="zh-CN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4" name="Text Box 5">
            <a:extLst>
              <a:ext uri="{FF2B5EF4-FFF2-40B4-BE49-F238E27FC236}">
                <a16:creationId xmlns:a16="http://schemas.microsoft.com/office/drawing/2014/main" id="{9B8829E5-30E8-45BC-B37F-773CAF79A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647" y="5638054"/>
            <a:ext cx="5732338" cy="3266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b="0">
                <a:solidFill>
                  <a:srgbClr val="000000"/>
                </a:solidFill>
                <a:latin typeface="+mn-ea"/>
              </a:defRPr>
            </a:lvl1pPr>
            <a:lvl2pPr marL="742950" indent="-28575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2pPr>
            <a:lvl3pPr marL="11430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3pPr>
            <a:lvl4pPr marL="16002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4pPr>
            <a:lvl5pPr marL="2057400" indent="-228600"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Roboto" panose="02000000000000000000" pitchFamily="2" charset="0"/>
                <a:ea typeface="OPPOSans M" panose="00020600040101010101" pitchFamily="18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25000"/>
              </a:spcBef>
              <a:buClr>
                <a:srgbClr val="00FF00"/>
              </a:buClr>
            </a:pP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基本工资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2000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元，超额完成部分按照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1%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的比例提取奖金</a:t>
            </a:r>
            <a:endParaRPr lang="zh-CN" altLang="zh-CN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9" name="矩形: 圆角 158">
            <a:extLst>
              <a:ext uri="{FF2B5EF4-FFF2-40B4-BE49-F238E27FC236}">
                <a16:creationId xmlns:a16="http://schemas.microsoft.com/office/drawing/2014/main" id="{535B6A96-0B58-4636-BDF5-CD698E42D545}"/>
              </a:ext>
            </a:extLst>
          </p:cNvPr>
          <p:cNvSpPr/>
          <p:nvPr/>
        </p:nvSpPr>
        <p:spPr>
          <a:xfrm>
            <a:off x="2033110" y="5577036"/>
            <a:ext cx="8125779" cy="448729"/>
          </a:xfrm>
          <a:prstGeom prst="roundRect">
            <a:avLst>
              <a:gd name="adj" fmla="val 7436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109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文本框 245">
            <a:extLst>
              <a:ext uri="{FF2B5EF4-FFF2-40B4-BE49-F238E27FC236}">
                <a16:creationId xmlns:a16="http://schemas.microsoft.com/office/drawing/2014/main" id="{1E324794-437B-4A49-80F3-5228FB92AE91}"/>
              </a:ext>
            </a:extLst>
          </p:cNvPr>
          <p:cNvSpPr txBox="1"/>
          <p:nvPr/>
        </p:nvSpPr>
        <p:spPr>
          <a:xfrm>
            <a:off x="2230631" y="1642663"/>
            <a:ext cx="4234824" cy="11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 &amp; Its</a:t>
            </a:r>
          </a:p>
          <a:p>
            <a:pPr>
              <a:lnSpc>
                <a:spcPct val="125000"/>
              </a:lnSpc>
            </a:pPr>
            <a:r>
              <a:rPr lang="en-US" altLang="zh-CN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Function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2" name="文本框 251">
            <a:extLst>
              <a:ext uri="{FF2B5EF4-FFF2-40B4-BE49-F238E27FC236}">
                <a16:creationId xmlns:a16="http://schemas.microsoft.com/office/drawing/2014/main" id="{140B1FFB-130F-4F64-BE57-FDEAB7C5E2F2}"/>
              </a:ext>
            </a:extLst>
          </p:cNvPr>
          <p:cNvSpPr txBox="1"/>
          <p:nvPr/>
        </p:nvSpPr>
        <p:spPr>
          <a:xfrm>
            <a:off x="7903114" y="1627263"/>
            <a:ext cx="1968488" cy="23937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316520">
              <a:lnSpc>
                <a:spcPct val="125000"/>
              </a:lnSpc>
              <a:defRPr/>
            </a:pPr>
            <a:r>
              <a:rPr lang="en-US" altLang="zh-CN" sz="13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Sans Medium" panose="020B0603020203040204" pitchFamily="34" charset="0"/>
                <a:sym typeface="Arial" panose="020B0604020202020204" pitchFamily="34" charset="0"/>
              </a:rPr>
              <a:t>02</a:t>
            </a:r>
            <a:endParaRPr lang="zh-CN" altLang="en-US" sz="13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libaba Sans Medium" panose="020B0603020203040204" pitchFamily="34" charset="0"/>
              <a:sym typeface="Arial" panose="020B0604020202020204" pitchFamily="34" charset="0"/>
            </a:endParaRPr>
          </a:p>
        </p:txBody>
      </p:sp>
      <p:sp>
        <p:nvSpPr>
          <p:cNvPr id="253" name="文本框 252">
            <a:extLst>
              <a:ext uri="{FF2B5EF4-FFF2-40B4-BE49-F238E27FC236}">
                <a16:creationId xmlns:a16="http://schemas.microsoft.com/office/drawing/2014/main" id="{BB0F37F3-519E-45C4-85F9-F7F7C6E90489}"/>
              </a:ext>
            </a:extLst>
          </p:cNvPr>
          <p:cNvSpPr txBox="1"/>
          <p:nvPr/>
        </p:nvSpPr>
        <p:spPr>
          <a:xfrm>
            <a:off x="2230631" y="4628070"/>
            <a:ext cx="1691129" cy="32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工作规范范围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93603AE-EF39-4450-8132-7AF3005DF32E}"/>
              </a:ext>
            </a:extLst>
          </p:cNvPr>
          <p:cNvSpPr txBox="1"/>
          <p:nvPr/>
        </p:nvSpPr>
        <p:spPr>
          <a:xfrm>
            <a:off x="2230631" y="2750712"/>
            <a:ext cx="4991034" cy="7198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316520">
              <a:lnSpc>
                <a:spcPct val="125000"/>
              </a:lnSpc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libaba Sans Medium" panose="020B0603020203040204" pitchFamily="34" charset="0"/>
                <a:sym typeface="Arial" panose="020B0604020202020204" pitchFamily="34" charset="0"/>
              </a:rPr>
              <a:t>内容与作用</a:t>
            </a:r>
            <a:endParaRPr lang="zh-CN" altLang="en-US" sz="4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libaba Sans Medium" panose="020B0603020203040204" pitchFamily="34" charset="0"/>
              <a:sym typeface="Arial" panose="020B0604020202020204" pitchFamily="34" charset="0"/>
            </a:endParaRPr>
          </a:p>
        </p:txBody>
      </p:sp>
      <p:sp>
        <p:nvSpPr>
          <p:cNvPr id="254" name="文本框 253">
            <a:extLst>
              <a:ext uri="{FF2B5EF4-FFF2-40B4-BE49-F238E27FC236}">
                <a16:creationId xmlns:a16="http://schemas.microsoft.com/office/drawing/2014/main" id="{3AD955FA-970B-40DD-8B5A-36D2C22770A0}"/>
              </a:ext>
            </a:extLst>
          </p:cNvPr>
          <p:cNvSpPr txBox="1"/>
          <p:nvPr/>
        </p:nvSpPr>
        <p:spPr>
          <a:xfrm>
            <a:off x="2230631" y="4953738"/>
            <a:ext cx="1691129" cy="32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职位说明书</a:t>
            </a:r>
          </a:p>
        </p:txBody>
      </p:sp>
    </p:spTree>
    <p:extLst>
      <p:ext uri="{BB962C8B-B14F-4D97-AF65-F5344CB8AC3E}">
        <p14:creationId xmlns:p14="http://schemas.microsoft.com/office/powerpoint/2010/main" val="3891419504"/>
      </p:ext>
    </p:extLst>
  </p:cSld>
  <p:clrMapOvr>
    <a:masterClrMapping/>
  </p:clrMapOvr>
</p:sld>
</file>

<file path=ppt/theme/theme1.xml><?xml version="1.0" encoding="utf-8"?>
<a:theme xmlns:a="http://schemas.openxmlformats.org/drawingml/2006/main" name="Microsoft">
  <a:themeElements>
    <a:clrScheme name="微软网络课程模板颜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E60"/>
      </a:accent1>
      <a:accent2>
        <a:srgbClr val="005E60"/>
      </a:accent2>
      <a:accent3>
        <a:srgbClr val="3E8B94"/>
      </a:accent3>
      <a:accent4>
        <a:srgbClr val="7F7F7F"/>
      </a:accent4>
      <a:accent5>
        <a:srgbClr val="A5A5A5"/>
      </a:accent5>
      <a:accent6>
        <a:srgbClr val="BFBFBF"/>
      </a:accent6>
      <a:hlink>
        <a:srgbClr val="D8D8D8"/>
      </a:hlink>
      <a:folHlink>
        <a:srgbClr val="F2F2F2"/>
      </a:folHlink>
    </a:clrScheme>
    <a:fontScheme name="OPs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4949</TotalTime>
  <Words>2414</Words>
  <Application>Microsoft Office PowerPoint</Application>
  <PresentationFormat>宽屏</PresentationFormat>
  <Paragraphs>470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0" baseType="lpstr">
      <vt:lpstr>Calibri</vt:lpstr>
      <vt:lpstr>OPPOSans M</vt:lpstr>
      <vt:lpstr>Roboto</vt:lpstr>
      <vt:lpstr>等线</vt:lpstr>
      <vt:lpstr>思源宋体 CN Heavy</vt:lpstr>
      <vt:lpstr>Microsoft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职位分类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wu junxuan</dc:creator>
  <cp:lastModifiedBy>Xin Zhang (FA Talent)</cp:lastModifiedBy>
  <cp:revision>190</cp:revision>
  <dcterms:created xsi:type="dcterms:W3CDTF">2021-11-22T14:30:49Z</dcterms:created>
  <dcterms:modified xsi:type="dcterms:W3CDTF">2022-01-27T05:03:47Z</dcterms:modified>
</cp:coreProperties>
</file>