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88" r:id="rId2"/>
    <p:sldId id="389" r:id="rId3"/>
    <p:sldId id="390" r:id="rId4"/>
    <p:sldId id="408" r:id="rId5"/>
    <p:sldId id="397" r:id="rId6"/>
    <p:sldId id="396" r:id="rId7"/>
    <p:sldId id="398" r:id="rId8"/>
    <p:sldId id="392" r:id="rId9"/>
    <p:sldId id="399" r:id="rId10"/>
    <p:sldId id="402" r:id="rId11"/>
    <p:sldId id="400" r:id="rId12"/>
    <p:sldId id="393" r:id="rId13"/>
    <p:sldId id="401" r:id="rId14"/>
    <p:sldId id="403" r:id="rId15"/>
    <p:sldId id="406" r:id="rId16"/>
    <p:sldId id="394" r:id="rId17"/>
    <p:sldId id="405" r:id="rId18"/>
    <p:sldId id="407" r:id="rId19"/>
    <p:sldId id="404" r:id="rId20"/>
    <p:sldId id="391" r:id="rId21"/>
    <p:sldId id="314" r:id="rId22"/>
  </p:sldIdLst>
  <p:sldSz cx="12192000" cy="6858000"/>
  <p:notesSz cx="6858000" cy="9144000"/>
  <p:embeddedFontLst>
    <p:embeddedFont>
      <p:font typeface="OPPOSans R" panose="00020600040101010101" pitchFamily="18" charset="-122"/>
      <p:regular r:id="rId23"/>
    </p:embeddedFont>
    <p:embeddedFont>
      <p:font typeface="Microsoft YaHei Light" panose="020B0502040204020203" pitchFamily="34" charset="-122"/>
      <p:regular r:id="rId24"/>
    </p:embeddedFont>
    <p:embeddedFont>
      <p:font typeface="OPPOSans L" panose="00020600040101010101" pitchFamily="18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新宋体" panose="02010609030101010101" pitchFamily="49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" id="{54CFCE1F-BBEF-4845-99C7-52D39B7E7DB9}">
          <p14:sldIdLst>
            <p14:sldId id="388"/>
          </p14:sldIdLst>
        </p14:section>
        <p14:section name="目录页" id="{4E71805A-A112-4711-98B3-0346603623C2}">
          <p14:sldIdLst>
            <p14:sldId id="389"/>
          </p14:sldIdLst>
        </p14:section>
        <p14:section name="第一部分" id="{A09C0B7A-0461-4EFD-891E-B973C28B4A68}">
          <p14:sldIdLst>
            <p14:sldId id="390"/>
            <p14:sldId id="408"/>
            <p14:sldId id="397"/>
            <p14:sldId id="396"/>
            <p14:sldId id="398"/>
          </p14:sldIdLst>
        </p14:section>
        <p14:section name="第二部分" id="{C673E07B-728A-455B-857E-71806C1D5733}">
          <p14:sldIdLst>
            <p14:sldId id="392"/>
            <p14:sldId id="399"/>
            <p14:sldId id="402"/>
            <p14:sldId id="400"/>
          </p14:sldIdLst>
        </p14:section>
        <p14:section name="第三部分" id="{60043978-9631-455A-8042-31B1430EBECE}">
          <p14:sldIdLst>
            <p14:sldId id="393"/>
            <p14:sldId id="401"/>
            <p14:sldId id="403"/>
            <p14:sldId id="406"/>
          </p14:sldIdLst>
        </p14:section>
        <p14:section name="第四部分" id="{FA5BF64C-BB7B-4968-B4A3-88D1554338E9}">
          <p14:sldIdLst>
            <p14:sldId id="394"/>
            <p14:sldId id="405"/>
            <p14:sldId id="407"/>
            <p14:sldId id="404"/>
          </p14:sldIdLst>
        </p14:section>
        <p14:section name="结尾页" id="{149C3E93-123D-4FF9-91E7-AAD4C5560A95}">
          <p14:sldIdLst>
            <p14:sldId id="391"/>
          </p14:sldIdLst>
        </p14:section>
        <p14:section name="标注" id="{6D661E59-4D34-43C9-94D1-3904731CCE38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pos="529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2047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2704" userDrawn="1">
          <p15:clr>
            <a:srgbClr val="A4A3A4"/>
          </p15:clr>
        </p15:guide>
        <p15:guide id="7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4BB"/>
    <a:srgbClr val="595959"/>
    <a:srgbClr val="F2F2F2"/>
    <a:srgbClr val="B4CBDB"/>
    <a:srgbClr val="B4CBD8"/>
    <a:srgbClr val="F9F9F9"/>
    <a:srgbClr val="F6F6F6"/>
    <a:srgbClr val="E6E6E6"/>
    <a:srgbClr val="4F809B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016" y="32"/>
      </p:cViewPr>
      <p:guideLst>
        <p:guide pos="529"/>
        <p:guide pos="7469"/>
        <p:guide orient="horz" pos="504"/>
        <p:guide orient="horz" pos="2047"/>
        <p:guide orient="horz" pos="4020"/>
        <p:guide orient="horz" pos="2704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D09052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5-4ACD-8054-54F00E1FFE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5-4ACD-8054-54F00E1FFE8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C5-4ACD-8054-54F00E1FFE81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C5-4ACD-8054-54F00E1FF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D0905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1-410C-8C36-A208585D4E03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2700" cap="flat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1-410C-8C36-A208585D4E0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71-410C-8C36-A208585D4E03}"/>
              </c:ext>
            </c:extLst>
          </c:dPt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71-410C-8C36-A208585D4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0615568423192"/>
          <c:y val="5.7013665594855302E-2"/>
          <c:w val="0.89875479822834647"/>
          <c:h val="0.914058383731644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127000</c:v>
                </c:pt>
                <c:pt idx="1">
                  <c:v>128900</c:v>
                </c:pt>
                <c:pt idx="2">
                  <c:v>120000</c:v>
                </c:pt>
                <c:pt idx="3">
                  <c:v>153000</c:v>
                </c:pt>
                <c:pt idx="4">
                  <c:v>160000</c:v>
                </c:pt>
                <c:pt idx="5">
                  <c:v>168000</c:v>
                </c:pt>
                <c:pt idx="6">
                  <c:v>178000</c:v>
                </c:pt>
                <c:pt idx="7">
                  <c:v>160000</c:v>
                </c:pt>
                <c:pt idx="8">
                  <c:v>180000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4B1-4D1A-BC5D-EEA3DB6D946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2496143"/>
        <c:axId val="1542499471"/>
      </c:lineChart>
      <c:catAx>
        <c:axId val="154249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542499471"/>
        <c:crosses val="autoZero"/>
        <c:auto val="1"/>
        <c:lblAlgn val="ctr"/>
        <c:lblOffset val="100"/>
        <c:noMultiLvlLbl val="0"/>
      </c:catAx>
      <c:valAx>
        <c:axId val="1542499471"/>
        <c:scaling>
          <c:orientation val="minMax"/>
          <c:min val="1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542496143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5-44B4-88BE-119D9DEF4C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5-44B4-88BE-119D9DEF4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0290256"/>
        <c:axId val="2110292048"/>
      </c:barChart>
      <c:catAx>
        <c:axId val="21102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6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2110292048"/>
        <c:crosses val="autoZero"/>
        <c:auto val="1"/>
        <c:lblAlgn val="ctr"/>
        <c:lblOffset val="100"/>
        <c:noMultiLvlLbl val="0"/>
      </c:catAx>
      <c:valAx>
        <c:axId val="21102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/>
                </a:solidFill>
                <a:latin typeface="+mn-lt"/>
                <a:ea typeface="思源黑体 CN Light" panose="020B0300000000000000" pitchFamily="34" charset="-122"/>
                <a:cs typeface="+mn-cs"/>
              </a:defRPr>
            </a:pPr>
            <a:endParaRPr lang="zh-CN"/>
          </a:p>
        </c:txPr>
        <c:crossAx val="2110290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5A0C6CB-93ED-5D50-A2D5-5784C1E4738C}"/>
              </a:ext>
            </a:extLst>
          </p:cNvPr>
          <p:cNvCxnSpPr>
            <a:cxnSpLocks/>
          </p:cNvCxnSpPr>
          <p:nvPr userDrawn="1"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C041383-A6EA-FA80-DD43-23084CD702E9}"/>
              </a:ext>
            </a:extLst>
          </p:cNvPr>
          <p:cNvSpPr/>
          <p:nvPr userDrawn="1"/>
        </p:nvSpPr>
        <p:spPr>
          <a:xfrm>
            <a:off x="8736276" y="0"/>
            <a:ext cx="34557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B345FF-4478-39D8-38D4-0141A00C5B2C}"/>
              </a:ext>
            </a:extLst>
          </p:cNvPr>
          <p:cNvSpPr/>
          <p:nvPr userDrawn="1"/>
        </p:nvSpPr>
        <p:spPr>
          <a:xfrm>
            <a:off x="0" y="1551802"/>
            <a:ext cx="108000" cy="32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4B39FF-6F6B-123F-6D81-1F5E54D94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" b="13630"/>
          <a:stretch>
            <a:fillRect/>
          </a:stretch>
        </p:blipFill>
        <p:spPr>
          <a:xfrm>
            <a:off x="6696210" y="1823104"/>
            <a:ext cx="5495791" cy="5034897"/>
          </a:xfrm>
          <a:custGeom>
            <a:avLst/>
            <a:gdLst>
              <a:gd name="connsiteX0" fmla="*/ 0 w 5495791"/>
              <a:gd name="connsiteY0" fmla="*/ 0 h 5034897"/>
              <a:gd name="connsiteX1" fmla="*/ 5495791 w 5495791"/>
              <a:gd name="connsiteY1" fmla="*/ 0 h 5034897"/>
              <a:gd name="connsiteX2" fmla="*/ 5495791 w 5495791"/>
              <a:gd name="connsiteY2" fmla="*/ 5034897 h 5034897"/>
              <a:gd name="connsiteX3" fmla="*/ 0 w 5495791"/>
              <a:gd name="connsiteY3" fmla="*/ 5034897 h 50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791" h="5034897">
                <a:moveTo>
                  <a:pt x="0" y="0"/>
                </a:moveTo>
                <a:lnTo>
                  <a:pt x="5495791" y="0"/>
                </a:lnTo>
                <a:lnTo>
                  <a:pt x="5495791" y="5034897"/>
                </a:lnTo>
                <a:lnTo>
                  <a:pt x="0" y="5034897"/>
                </a:lnTo>
                <a:close/>
              </a:path>
            </a:pathLst>
          </a:cu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AB3154C-152C-CBB6-63B1-CA266A30C36D}"/>
              </a:ext>
            </a:extLst>
          </p:cNvPr>
          <p:cNvSpPr txBox="1"/>
          <p:nvPr userDrawn="1"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315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AB57741-5E55-5C76-2E01-D8F30CB5716C}"/>
              </a:ext>
            </a:extLst>
          </p:cNvPr>
          <p:cNvSpPr/>
          <p:nvPr userDrawn="1"/>
        </p:nvSpPr>
        <p:spPr>
          <a:xfrm>
            <a:off x="-62862" y="0"/>
            <a:ext cx="30918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7CBE3E6-4C77-0A28-D1B4-5BA960AD3B98}"/>
              </a:ext>
            </a:extLst>
          </p:cNvPr>
          <p:cNvCxnSpPr>
            <a:cxnSpLocks/>
          </p:cNvCxnSpPr>
          <p:nvPr userDrawn="1"/>
        </p:nvCxnSpPr>
        <p:spPr>
          <a:xfrm>
            <a:off x="3028950" y="6515101"/>
            <a:ext cx="8774540" cy="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6070090-2014-80AE-CA3B-A1D6C2A83E8E}"/>
              </a:ext>
            </a:extLst>
          </p:cNvPr>
          <p:cNvSpPr txBox="1"/>
          <p:nvPr userDrawn="1"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n-ea"/>
              </a:rPr>
              <a:t>2/20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D699E1-DDEA-264A-EC4D-E49A7704354D}"/>
              </a:ext>
            </a:extLst>
          </p:cNvPr>
          <p:cNvSpPr/>
          <p:nvPr userDrawn="1"/>
        </p:nvSpPr>
        <p:spPr>
          <a:xfrm flipH="1">
            <a:off x="10663703" y="5592712"/>
            <a:ext cx="1223497" cy="1265288"/>
          </a:xfrm>
          <a:custGeom>
            <a:avLst/>
            <a:gdLst>
              <a:gd name="connsiteX0" fmla="*/ 1223497 w 1223497"/>
              <a:gd name="connsiteY0" fmla="*/ 0 h 1265288"/>
              <a:gd name="connsiteX1" fmla="*/ 0 w 1223497"/>
              <a:gd name="connsiteY1" fmla="*/ 0 h 1265288"/>
              <a:gd name="connsiteX2" fmla="*/ 0 w 1223497"/>
              <a:gd name="connsiteY2" fmla="*/ 1265288 h 1265288"/>
              <a:gd name="connsiteX3" fmla="*/ 1223497 w 1223497"/>
              <a:gd name="connsiteY3" fmla="*/ 1265288 h 126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7" h="1265288">
                <a:moveTo>
                  <a:pt x="1223497" y="0"/>
                </a:moveTo>
                <a:lnTo>
                  <a:pt x="0" y="0"/>
                </a:lnTo>
                <a:lnTo>
                  <a:pt x="0" y="1265288"/>
                </a:lnTo>
                <a:lnTo>
                  <a:pt x="1223497" y="1265288"/>
                </a:lnTo>
                <a:close/>
              </a:path>
            </a:pathLst>
          </a:custGeom>
          <a:blipFill dpi="0" rotWithShape="1">
            <a:blip r:embed="rId2"/>
            <a:srcRect/>
            <a:tile tx="-279400" ty="292100" sx="100000" sy="100000" flip="none" algn="ctr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B24A5270-88A9-BB2E-59AA-0D25D2B2913B}"/>
              </a:ext>
            </a:extLst>
          </p:cNvPr>
          <p:cNvSpPr/>
          <p:nvPr userDrawn="1"/>
        </p:nvSpPr>
        <p:spPr>
          <a:xfrm>
            <a:off x="10663703" y="5586695"/>
            <a:ext cx="1223497" cy="1271305"/>
          </a:xfrm>
          <a:custGeom>
            <a:avLst/>
            <a:gdLst>
              <a:gd name="connsiteX0" fmla="*/ 0 w 1223497"/>
              <a:gd name="connsiteY0" fmla="*/ 0 h 1271305"/>
              <a:gd name="connsiteX1" fmla="*/ 1223497 w 1223497"/>
              <a:gd name="connsiteY1" fmla="*/ 0 h 1271305"/>
              <a:gd name="connsiteX2" fmla="*/ 1223497 w 1223497"/>
              <a:gd name="connsiteY2" fmla="*/ 1271305 h 1271305"/>
              <a:gd name="connsiteX3" fmla="*/ 0 w 1223497"/>
              <a:gd name="connsiteY3" fmla="*/ 1271305 h 127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497" h="1271305">
                <a:moveTo>
                  <a:pt x="0" y="0"/>
                </a:moveTo>
                <a:lnTo>
                  <a:pt x="1223497" y="0"/>
                </a:lnTo>
                <a:lnTo>
                  <a:pt x="1223497" y="1271305"/>
                </a:lnTo>
                <a:lnTo>
                  <a:pt x="0" y="127130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A0B316E-79B0-A7C8-33F5-2F82301AA339}"/>
              </a:ext>
            </a:extLst>
          </p:cNvPr>
          <p:cNvGrpSpPr/>
          <p:nvPr userDrawn="1"/>
        </p:nvGrpSpPr>
        <p:grpSpPr>
          <a:xfrm>
            <a:off x="2126328" y="5548040"/>
            <a:ext cx="1959790" cy="428648"/>
            <a:chOff x="9761517" y="5828563"/>
            <a:chExt cx="1959790" cy="428648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67D47C2-033F-4F60-1156-29B396FA5D5A}"/>
                </a:ext>
              </a:extLst>
            </p:cNvPr>
            <p:cNvSpPr/>
            <p:nvPr/>
          </p:nvSpPr>
          <p:spPr>
            <a:xfrm>
              <a:off x="9761517" y="5828563"/>
              <a:ext cx="1959790" cy="428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E4FD59B-17CB-62B6-0493-C57FFABE260C}"/>
                </a:ext>
              </a:extLst>
            </p:cNvPr>
            <p:cNvGrpSpPr/>
            <p:nvPr/>
          </p:nvGrpSpPr>
          <p:grpSpPr>
            <a:xfrm>
              <a:off x="9998037" y="5833066"/>
              <a:ext cx="1486751" cy="419642"/>
              <a:chOff x="10312400" y="6159756"/>
              <a:chExt cx="1486751" cy="419642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A5E86AA4-6321-A0F2-2934-3BA6D2C2C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2400" y="6369577"/>
                <a:ext cx="1274693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弧形 32">
                <a:extLst>
                  <a:ext uri="{FF2B5EF4-FFF2-40B4-BE49-F238E27FC236}">
                    <a16:creationId xmlns:a16="http://schemas.microsoft.com/office/drawing/2014/main" id="{9146B08C-9016-D2E7-0164-E57386E88CD7}"/>
                  </a:ext>
                </a:extLst>
              </p:cNvPr>
              <p:cNvSpPr/>
              <p:nvPr/>
            </p:nvSpPr>
            <p:spPr>
              <a:xfrm flipH="1" flipV="1">
                <a:off x="11456171" y="6159756"/>
                <a:ext cx="342980" cy="209821"/>
              </a:xfrm>
              <a:prstGeom prst="arc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弧形 33">
                <a:extLst>
                  <a:ext uri="{FF2B5EF4-FFF2-40B4-BE49-F238E27FC236}">
                    <a16:creationId xmlns:a16="http://schemas.microsoft.com/office/drawing/2014/main" id="{D9135ECC-91AE-3D4E-EA32-F898E4A61F9D}"/>
                  </a:ext>
                </a:extLst>
              </p:cNvPr>
              <p:cNvSpPr/>
              <p:nvPr/>
            </p:nvSpPr>
            <p:spPr>
              <a:xfrm flipH="1">
                <a:off x="11456171" y="6369577"/>
                <a:ext cx="342980" cy="209821"/>
              </a:xfrm>
              <a:prstGeom prst="arc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A9520D9-A6DD-909C-B63C-CF6205FA405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5394" y="6515100"/>
            <a:ext cx="2233556" cy="26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30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样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63702CA-63AC-749E-DF85-89A0A595CDB0}"/>
              </a:ext>
            </a:extLst>
          </p:cNvPr>
          <p:cNvSpPr/>
          <p:nvPr userDrawn="1"/>
        </p:nvSpPr>
        <p:spPr>
          <a:xfrm>
            <a:off x="0" y="1569720"/>
            <a:ext cx="12191999" cy="416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C63CF35-C2C7-B39A-CE57-2DC31F044F62}"/>
              </a:ext>
            </a:extLst>
          </p:cNvPr>
          <p:cNvCxnSpPr>
            <a:cxnSpLocks/>
          </p:cNvCxnSpPr>
          <p:nvPr userDrawn="1"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E668B6D8-DDF2-28A9-5229-6A125B680902}"/>
              </a:ext>
            </a:extLst>
          </p:cNvPr>
          <p:cNvSpPr txBox="1"/>
          <p:nvPr userDrawn="1"/>
        </p:nvSpPr>
        <p:spPr>
          <a:xfrm>
            <a:off x="200076" y="1725066"/>
            <a:ext cx="1102828" cy="2215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38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138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FD6D72-C6A0-5711-0241-93315B42F9B4}"/>
              </a:ext>
            </a:extLst>
          </p:cNvPr>
          <p:cNvSpPr txBox="1"/>
          <p:nvPr userDrawn="1"/>
        </p:nvSpPr>
        <p:spPr>
          <a:xfrm rot="10800000">
            <a:off x="6203889" y="3127011"/>
            <a:ext cx="1102828" cy="2215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38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13800" dirty="0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33FADD9-99D0-E784-32E0-64D7FB0A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82" b="1218"/>
          <a:stretch>
            <a:fillRect/>
          </a:stretch>
        </p:blipFill>
        <p:spPr>
          <a:xfrm>
            <a:off x="8066660" y="1099572"/>
            <a:ext cx="4125340" cy="5758429"/>
          </a:xfrm>
          <a:custGeom>
            <a:avLst/>
            <a:gdLst>
              <a:gd name="connsiteX0" fmla="*/ 0 w 4125340"/>
              <a:gd name="connsiteY0" fmla="*/ 0 h 5758429"/>
              <a:gd name="connsiteX1" fmla="*/ 4125340 w 4125340"/>
              <a:gd name="connsiteY1" fmla="*/ 0 h 5758429"/>
              <a:gd name="connsiteX2" fmla="*/ 4125340 w 4125340"/>
              <a:gd name="connsiteY2" fmla="*/ 5758429 h 5758429"/>
              <a:gd name="connsiteX3" fmla="*/ 0 w 4125340"/>
              <a:gd name="connsiteY3" fmla="*/ 5758429 h 575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340" h="5758429">
                <a:moveTo>
                  <a:pt x="0" y="0"/>
                </a:moveTo>
                <a:lnTo>
                  <a:pt x="4125340" y="0"/>
                </a:lnTo>
                <a:lnTo>
                  <a:pt x="4125340" y="5758429"/>
                </a:lnTo>
                <a:lnTo>
                  <a:pt x="0" y="5758429"/>
                </a:lnTo>
                <a:close/>
              </a:path>
            </a:pathLst>
          </a:cu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AD708717-B83E-DF59-8B91-98391CD149E8}"/>
              </a:ext>
            </a:extLst>
          </p:cNvPr>
          <p:cNvGrpSpPr/>
          <p:nvPr userDrawn="1"/>
        </p:nvGrpSpPr>
        <p:grpSpPr>
          <a:xfrm>
            <a:off x="11540990" y="713751"/>
            <a:ext cx="336361" cy="72000"/>
            <a:chOff x="11429029" y="643002"/>
            <a:chExt cx="336361" cy="7200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5079986-1565-9FE8-4AA9-17EE57E62E4E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893270-0B20-CFCC-9783-925C9208FF28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1CAD09A-108D-3B9B-6D52-35803AB3397F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25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样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4DDFB223-283F-04AE-ED1E-23FF4CC6CC34}"/>
              </a:ext>
            </a:extLst>
          </p:cNvPr>
          <p:cNvSpPr/>
          <p:nvPr userDrawn="1"/>
        </p:nvSpPr>
        <p:spPr>
          <a:xfrm flipH="1">
            <a:off x="0" y="1569720"/>
            <a:ext cx="12191999" cy="416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872A74-5808-C7BA-B702-475CB4F735BA}"/>
              </a:ext>
            </a:extLst>
          </p:cNvPr>
          <p:cNvSpPr txBox="1"/>
          <p:nvPr userDrawn="1"/>
        </p:nvSpPr>
        <p:spPr>
          <a:xfrm flipV="1">
            <a:off x="10837287" y="3101971"/>
            <a:ext cx="1102828" cy="2215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38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138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953059-54E5-89A6-2C86-5E5CF692C852}"/>
              </a:ext>
            </a:extLst>
          </p:cNvPr>
          <p:cNvSpPr txBox="1"/>
          <p:nvPr userDrawn="1"/>
        </p:nvSpPr>
        <p:spPr>
          <a:xfrm rot="10800000" flipH="1" flipV="1">
            <a:off x="4523391" y="1721837"/>
            <a:ext cx="1102828" cy="2215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38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13800" dirty="0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A85FBC3-B765-F6EA-C987-386BCCB1377D}"/>
              </a:ext>
            </a:extLst>
          </p:cNvPr>
          <p:cNvCxnSpPr>
            <a:cxnSpLocks/>
          </p:cNvCxnSpPr>
          <p:nvPr/>
        </p:nvCxnSpPr>
        <p:spPr>
          <a:xfrm flipH="1">
            <a:off x="371307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7FACDFD8-BBCA-4294-5D1C-17086BCE6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4" b="2087"/>
          <a:stretch>
            <a:fillRect/>
          </a:stretch>
        </p:blipFill>
        <p:spPr>
          <a:xfrm flipH="1">
            <a:off x="1" y="1150226"/>
            <a:ext cx="4126857" cy="5707774"/>
          </a:xfrm>
          <a:custGeom>
            <a:avLst/>
            <a:gdLst>
              <a:gd name="connsiteX0" fmla="*/ 4126857 w 4126857"/>
              <a:gd name="connsiteY0" fmla="*/ 0 h 5707774"/>
              <a:gd name="connsiteX1" fmla="*/ 0 w 4126857"/>
              <a:gd name="connsiteY1" fmla="*/ 0 h 5707774"/>
              <a:gd name="connsiteX2" fmla="*/ 0 w 4126857"/>
              <a:gd name="connsiteY2" fmla="*/ 5707774 h 5707774"/>
              <a:gd name="connsiteX3" fmla="*/ 4126857 w 4126857"/>
              <a:gd name="connsiteY3" fmla="*/ 5707774 h 570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6857" h="5707774">
                <a:moveTo>
                  <a:pt x="4126857" y="0"/>
                </a:moveTo>
                <a:lnTo>
                  <a:pt x="0" y="0"/>
                </a:lnTo>
                <a:lnTo>
                  <a:pt x="0" y="5707774"/>
                </a:lnTo>
                <a:lnTo>
                  <a:pt x="4126857" y="5707774"/>
                </a:lnTo>
                <a:close/>
              </a:path>
            </a:pathLst>
          </a:cu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FFAB1F0B-FC15-BA7C-A22B-8C1CB7DD020E}"/>
              </a:ext>
            </a:extLst>
          </p:cNvPr>
          <p:cNvGrpSpPr/>
          <p:nvPr userDrawn="1"/>
        </p:nvGrpSpPr>
        <p:grpSpPr>
          <a:xfrm>
            <a:off x="11540990" y="713751"/>
            <a:ext cx="336361" cy="72000"/>
            <a:chOff x="11429029" y="643002"/>
            <a:chExt cx="336361" cy="7200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1C44272-B51A-61DB-FBAF-BEE1AA3E9B34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2B9C21AF-86A0-4AE3-481F-5393731E1868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22E3D1D-6F72-45C3-B9DC-5361AB89071D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40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1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1B0E763-855B-1153-B536-6AC1D8BF2DC5}"/>
              </a:ext>
            </a:extLst>
          </p:cNvPr>
          <p:cNvCxnSpPr>
            <a:cxnSpLocks/>
          </p:cNvCxnSpPr>
          <p:nvPr userDrawn="1"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B2C05F11-1977-7025-B85D-50448BF4078F}"/>
              </a:ext>
            </a:extLst>
          </p:cNvPr>
          <p:cNvGrpSpPr/>
          <p:nvPr userDrawn="1"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8174A11-7533-6F87-4C0E-50CEE552E124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2FD0AC1-D8C4-C6EE-1EEB-52EB10E0CEB2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DC84A7D-8DDE-3C09-399C-E6F7BBB8CB41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089523AD-75F8-6580-F22E-C4C151FB50FA}"/>
              </a:ext>
            </a:extLst>
          </p:cNvPr>
          <p:cNvSpPr/>
          <p:nvPr userDrawn="1"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84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结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74930DD-1ACC-7079-4A93-C5D23052850D}"/>
              </a:ext>
            </a:extLst>
          </p:cNvPr>
          <p:cNvCxnSpPr>
            <a:cxnSpLocks/>
          </p:cNvCxnSpPr>
          <p:nvPr userDrawn="1"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D45079C-E346-B7CD-280E-C869B297B6D0}"/>
              </a:ext>
            </a:extLst>
          </p:cNvPr>
          <p:cNvSpPr/>
          <p:nvPr userDrawn="1"/>
        </p:nvSpPr>
        <p:spPr>
          <a:xfrm>
            <a:off x="8736276" y="0"/>
            <a:ext cx="34557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F619808-E68C-B481-38BF-D0EC95CA7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" b="13156"/>
          <a:stretch>
            <a:fillRect/>
          </a:stretch>
        </p:blipFill>
        <p:spPr>
          <a:xfrm>
            <a:off x="6498080" y="1613072"/>
            <a:ext cx="5693921" cy="5244929"/>
          </a:xfrm>
          <a:custGeom>
            <a:avLst/>
            <a:gdLst>
              <a:gd name="connsiteX0" fmla="*/ 0 w 5693921"/>
              <a:gd name="connsiteY0" fmla="*/ 0 h 5244929"/>
              <a:gd name="connsiteX1" fmla="*/ 5693921 w 5693921"/>
              <a:gd name="connsiteY1" fmla="*/ 0 h 5244929"/>
              <a:gd name="connsiteX2" fmla="*/ 5693921 w 5693921"/>
              <a:gd name="connsiteY2" fmla="*/ 5244929 h 5244929"/>
              <a:gd name="connsiteX3" fmla="*/ 0 w 5693921"/>
              <a:gd name="connsiteY3" fmla="*/ 5244929 h 524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921" h="5244929">
                <a:moveTo>
                  <a:pt x="0" y="0"/>
                </a:moveTo>
                <a:lnTo>
                  <a:pt x="5693921" y="0"/>
                </a:lnTo>
                <a:lnTo>
                  <a:pt x="5693921" y="5244929"/>
                </a:lnTo>
                <a:lnTo>
                  <a:pt x="0" y="5244929"/>
                </a:lnTo>
                <a:close/>
              </a:path>
            </a:pathLst>
          </a:cu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E192314-8547-F12F-79EB-F08EC8D5525B}"/>
              </a:ext>
            </a:extLst>
          </p:cNvPr>
          <p:cNvSpPr/>
          <p:nvPr userDrawn="1"/>
        </p:nvSpPr>
        <p:spPr>
          <a:xfrm>
            <a:off x="0" y="1551802"/>
            <a:ext cx="108000" cy="32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026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注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505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3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B1CF090-B972-721C-3759-AC2C15B7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D9F944-1D65-9784-4D76-6DEF09EBA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CAA097-2245-EFC9-ADB6-ED5A45754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153F-EEAE-444A-B9E6-511388EDA061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B78CF2-284E-30AB-8AFB-7D6F09F31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D794DB-26B9-2C8F-DBB7-92521D30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D367-B0C2-40D1-A991-E317EF6603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  <p15:guide id="4" orient="horz" pos="472" userDrawn="1">
          <p15:clr>
            <a:srgbClr val="F26B43"/>
          </p15:clr>
        </p15:guide>
        <p15:guide id="5" orient="horz" pos="4104" userDrawn="1">
          <p15:clr>
            <a:srgbClr val="F26B43"/>
          </p15:clr>
        </p15:guide>
        <p15:guide id="6" orient="horz" pos="40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8.sv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chart" Target="../charts/chart2.xml"/><Relationship Id="rId7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356C9259-8AD0-4419-968E-63176404EC18}"/>
              </a:ext>
            </a:extLst>
          </p:cNvPr>
          <p:cNvSpPr/>
          <p:nvPr/>
        </p:nvSpPr>
        <p:spPr>
          <a:xfrm>
            <a:off x="5412031" y="-5516880"/>
            <a:ext cx="1402080" cy="10972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64FFB26-2809-47AB-80F5-30B201168D44}"/>
              </a:ext>
            </a:extLst>
          </p:cNvPr>
          <p:cNvSpPr/>
          <p:nvPr/>
        </p:nvSpPr>
        <p:spPr>
          <a:xfrm>
            <a:off x="-11900609" y="2738400"/>
            <a:ext cx="1402080" cy="10972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D02C1AE-FEDE-4CA7-82ED-F23D082C07B1}"/>
              </a:ext>
            </a:extLst>
          </p:cNvPr>
          <p:cNvSpPr/>
          <p:nvPr/>
        </p:nvSpPr>
        <p:spPr>
          <a:xfrm>
            <a:off x="5412032" y="11582400"/>
            <a:ext cx="1402080" cy="853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2BA1C87-391A-4888-881E-9B4BBD3E945F}"/>
              </a:ext>
            </a:extLst>
          </p:cNvPr>
          <p:cNvSpPr/>
          <p:nvPr/>
        </p:nvSpPr>
        <p:spPr>
          <a:xfrm>
            <a:off x="22920960" y="2870760"/>
            <a:ext cx="975360" cy="115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3D9B34-6905-77D5-ABB8-CB4DC1B97F5D}"/>
              </a:ext>
            </a:extLst>
          </p:cNvPr>
          <p:cNvSpPr txBox="1"/>
          <p:nvPr/>
        </p:nvSpPr>
        <p:spPr>
          <a:xfrm>
            <a:off x="238758" y="546579"/>
            <a:ext cx="1227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accent5"/>
                </a:solidFill>
              </a:rPr>
              <a:t>LOGO HRER</a:t>
            </a: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05B289-583A-1EDC-6FDD-154DCA8CF709}"/>
              </a:ext>
            </a:extLst>
          </p:cNvPr>
          <p:cNvSpPr txBox="1"/>
          <p:nvPr/>
        </p:nvSpPr>
        <p:spPr>
          <a:xfrm>
            <a:off x="488208" y="1529269"/>
            <a:ext cx="5935034" cy="208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7200" b="1" spc="300" dirty="0">
                <a:solidFill>
                  <a:schemeClr val="accent1">
                    <a:alpha val="15000"/>
                  </a:schemeClr>
                </a:solidFill>
                <a:latin typeface="+mj-lt"/>
                <a:ea typeface="思源宋体 CN" panose="02020700000000000000" pitchFamily="18" charset="-122"/>
              </a:rPr>
              <a:t>SUMMARY OF</a:t>
            </a:r>
          </a:p>
          <a:p>
            <a:pPr>
              <a:lnSpc>
                <a:spcPct val="90000"/>
              </a:lnSpc>
            </a:pPr>
            <a:r>
              <a:rPr lang="en-US" altLang="zh-CN" sz="7200" b="1" spc="300" dirty="0">
                <a:solidFill>
                  <a:schemeClr val="accent1">
                    <a:alpha val="15000"/>
                  </a:schemeClr>
                </a:solidFill>
                <a:latin typeface="+mj-lt"/>
                <a:ea typeface="思源宋体 CN" panose="02020700000000000000" pitchFamily="18" charset="-122"/>
              </a:rPr>
              <a:t>WORK REPORT </a:t>
            </a:r>
            <a:endParaRPr lang="zh-CN" altLang="en-US" sz="7200" b="1" spc="300" dirty="0">
              <a:solidFill>
                <a:schemeClr val="accent1">
                  <a:alpha val="15000"/>
                </a:schemeClr>
              </a:solidFill>
              <a:latin typeface="+mj-lt"/>
              <a:ea typeface="思源宋体 CN" panose="02020700000000000000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8DF619-FCE6-CD71-FF71-F0CB6FCCD344}"/>
              </a:ext>
            </a:extLst>
          </p:cNvPr>
          <p:cNvSpPr txBox="1"/>
          <p:nvPr/>
        </p:nvSpPr>
        <p:spPr>
          <a:xfrm>
            <a:off x="487104" y="3447089"/>
            <a:ext cx="5206819" cy="533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请在这里输入您对于本次工作汇报的描述，点击输入简要文字内容，文字内容概括简练，不用过多的修饰，言简意赅的说明分项内容即可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0E6D91-A89B-9CFB-DF3C-B1D003CFEBA3}"/>
              </a:ext>
            </a:extLst>
          </p:cNvPr>
          <p:cNvSpPr txBox="1"/>
          <p:nvPr/>
        </p:nvSpPr>
        <p:spPr>
          <a:xfrm>
            <a:off x="476383" y="1879831"/>
            <a:ext cx="5401794" cy="13377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spc="130" dirty="0">
                <a:solidFill>
                  <a:schemeClr val="accent2"/>
                </a:solidFill>
                <a:latin typeface="+mj-ea"/>
                <a:ea typeface="+mj-ea"/>
              </a:rPr>
              <a:t>简约商务风</a:t>
            </a:r>
            <a:endParaRPr lang="en-US" altLang="zh-CN" sz="3200" b="1" spc="130" dirty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4800" b="1" spc="130" dirty="0">
                <a:solidFill>
                  <a:schemeClr val="accent2"/>
                </a:solidFill>
                <a:latin typeface="+mj-ea"/>
                <a:ea typeface="+mj-ea"/>
              </a:rPr>
              <a:t>工作汇报演示模板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6B37731-3E87-C0F9-B5AE-F0848B615A61}"/>
              </a:ext>
            </a:extLst>
          </p:cNvPr>
          <p:cNvSpPr/>
          <p:nvPr/>
        </p:nvSpPr>
        <p:spPr>
          <a:xfrm>
            <a:off x="2874456" y="2198677"/>
            <a:ext cx="4610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39BB16D-C859-AA32-F090-43BC8AC30F8C}"/>
              </a:ext>
            </a:extLst>
          </p:cNvPr>
          <p:cNvGrpSpPr/>
          <p:nvPr/>
        </p:nvGrpSpPr>
        <p:grpSpPr>
          <a:xfrm>
            <a:off x="568771" y="4388111"/>
            <a:ext cx="1996089" cy="286447"/>
            <a:chOff x="695325" y="4105555"/>
            <a:chExt cx="1996089" cy="286447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9A89406-FDA0-C093-C115-1D5EF6154021}"/>
                </a:ext>
              </a:extLst>
            </p:cNvPr>
            <p:cNvSpPr txBox="1"/>
            <p:nvPr/>
          </p:nvSpPr>
          <p:spPr>
            <a:xfrm>
              <a:off x="751490" y="4105555"/>
              <a:ext cx="1939924" cy="286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accent6"/>
                  </a:solidFill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汇报人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：</a:t>
              </a:r>
              <a:r>
                <a:rPr kumimoji="0" lang="en-US" altLang="zh-CN" sz="1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OfficePLUS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07A1A968-AFBB-B523-6E93-3977325AF2AE}"/>
                </a:ext>
              </a:extLst>
            </p:cNvPr>
            <p:cNvSpPr/>
            <p:nvPr/>
          </p:nvSpPr>
          <p:spPr>
            <a:xfrm>
              <a:off x="695325" y="4169726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1BE873B-0797-9B8C-8389-4C9FB03862D2}"/>
              </a:ext>
            </a:extLst>
          </p:cNvPr>
          <p:cNvCxnSpPr/>
          <p:nvPr/>
        </p:nvCxnSpPr>
        <p:spPr>
          <a:xfrm>
            <a:off x="751490" y="4029000"/>
            <a:ext cx="1106807" cy="277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4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D85E62D1-CB92-2B53-4F09-6D97EDBB97E4}"/>
              </a:ext>
            </a:extLst>
          </p:cNvPr>
          <p:cNvSpPr/>
          <p:nvPr/>
        </p:nvSpPr>
        <p:spPr>
          <a:xfrm>
            <a:off x="1257412" y="1611580"/>
            <a:ext cx="8781278" cy="40366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2011BC3-08E1-D46D-4DEA-83B0717DF39A}"/>
              </a:ext>
            </a:extLst>
          </p:cNvPr>
          <p:cNvGrpSpPr/>
          <p:nvPr/>
        </p:nvGrpSpPr>
        <p:grpSpPr>
          <a:xfrm>
            <a:off x="250120" y="6374552"/>
            <a:ext cx="11553370" cy="286447"/>
            <a:chOff x="250120" y="6374552"/>
            <a:chExt cx="11553370" cy="286447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DFD61A8-753B-E22B-BD54-BCE32D909A71}"/>
                </a:ext>
              </a:extLst>
            </p:cNvPr>
            <p:cNvCxnSpPr>
              <a:cxnSpLocks/>
            </p:cNvCxnSpPr>
            <p:nvPr/>
          </p:nvCxnSpPr>
          <p:spPr>
            <a:xfrm>
              <a:off x="751490" y="6517775"/>
              <a:ext cx="110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982232A-832A-AACA-BED4-8FED1C1FA750}"/>
                </a:ext>
              </a:extLst>
            </p:cNvPr>
            <p:cNvSpPr txBox="1"/>
            <p:nvPr/>
          </p:nvSpPr>
          <p:spPr>
            <a:xfrm>
              <a:off x="250120" y="6374552"/>
              <a:ext cx="545274" cy="286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100" dirty="0">
                  <a:solidFill>
                    <a:schemeClr val="accent5"/>
                  </a:solidFill>
                  <a:latin typeface="+mn-ea"/>
                </a:rPr>
                <a:t>10/20</a:t>
              </a:r>
              <a:endParaRPr lang="zh-CN" altLang="en-US" sz="110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147755B-D6C4-E8C5-686B-D1F0E4C0B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8" b="379"/>
          <a:stretch>
            <a:fillRect/>
          </a:stretch>
        </p:blipFill>
        <p:spPr>
          <a:xfrm>
            <a:off x="8450862" y="1050654"/>
            <a:ext cx="3741139" cy="5807346"/>
          </a:xfrm>
          <a:custGeom>
            <a:avLst/>
            <a:gdLst>
              <a:gd name="connsiteX0" fmla="*/ 0 w 3741139"/>
              <a:gd name="connsiteY0" fmla="*/ 0 h 5807346"/>
              <a:gd name="connsiteX1" fmla="*/ 3741139 w 3741139"/>
              <a:gd name="connsiteY1" fmla="*/ 0 h 5807346"/>
              <a:gd name="connsiteX2" fmla="*/ 3741139 w 3741139"/>
              <a:gd name="connsiteY2" fmla="*/ 5807346 h 5807346"/>
              <a:gd name="connsiteX3" fmla="*/ 0 w 3741139"/>
              <a:gd name="connsiteY3" fmla="*/ 5807346 h 58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1139" h="5807346">
                <a:moveTo>
                  <a:pt x="0" y="0"/>
                </a:moveTo>
                <a:lnTo>
                  <a:pt x="3741139" y="0"/>
                </a:lnTo>
                <a:lnTo>
                  <a:pt x="3741139" y="5807346"/>
                </a:lnTo>
                <a:lnTo>
                  <a:pt x="0" y="5807346"/>
                </a:lnTo>
                <a:close/>
              </a:path>
            </a:pathLst>
          </a:cu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79487C32-ED67-811D-DD1A-517EFF625DF6}"/>
              </a:ext>
            </a:extLst>
          </p:cNvPr>
          <p:cNvSpPr/>
          <p:nvPr/>
        </p:nvSpPr>
        <p:spPr>
          <a:xfrm>
            <a:off x="705386" y="1363512"/>
            <a:ext cx="2366010" cy="4698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0DD6AE-919F-1B8C-7103-CE0067CC27CE}"/>
              </a:ext>
            </a:extLst>
          </p:cNvPr>
          <p:cNvSpPr txBox="1"/>
          <p:nvPr/>
        </p:nvSpPr>
        <p:spPr>
          <a:xfrm>
            <a:off x="3711609" y="2023997"/>
            <a:ext cx="26494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核心数据要点概括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4D239C-6E61-2E4E-D4DB-02C751D0E535}"/>
              </a:ext>
            </a:extLst>
          </p:cNvPr>
          <p:cNvSpPr txBox="1"/>
          <p:nvPr/>
        </p:nvSpPr>
        <p:spPr>
          <a:xfrm>
            <a:off x="3429764" y="2515405"/>
            <a:ext cx="4746317" cy="1092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请在这里输入简要数据分析，点击输入简要文字内容，文字内容概括简练，不要过多的修饰，言简意赅的说明分项内容即可。请在这里输入简要数据分析，点击输入简要文字内容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2AE1452-8149-2FFD-02A9-E629DA997794}"/>
              </a:ext>
            </a:extLst>
          </p:cNvPr>
          <p:cNvCxnSpPr>
            <a:cxnSpLocks/>
          </p:cNvCxnSpPr>
          <p:nvPr/>
        </p:nvCxnSpPr>
        <p:spPr>
          <a:xfrm>
            <a:off x="3514101" y="3815163"/>
            <a:ext cx="4554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4EAC9704-795B-79A2-FFA0-8C9DA0DF97C4}"/>
              </a:ext>
            </a:extLst>
          </p:cNvPr>
          <p:cNvSpPr txBox="1"/>
          <p:nvPr/>
        </p:nvSpPr>
        <p:spPr>
          <a:xfrm>
            <a:off x="3429763" y="3967802"/>
            <a:ext cx="4746317" cy="7622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请在这里输入简要数据分析，点击输入简要文字内容，文字内容概括简练，不要过多的修饰，言简意赅的说明分项内容即可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27" name="图形 26" descr="靶心">
            <a:extLst>
              <a:ext uri="{FF2B5EF4-FFF2-40B4-BE49-F238E27FC236}">
                <a16:creationId xmlns:a16="http://schemas.microsoft.com/office/drawing/2014/main" id="{D5928739-00D5-37F2-5C6A-B8B4D3A8C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2385" y="2162196"/>
            <a:ext cx="268378" cy="26837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9223431-C735-7E88-F480-CECAF6A28989}"/>
              </a:ext>
            </a:extLst>
          </p:cNvPr>
          <p:cNvSpPr txBox="1"/>
          <p:nvPr/>
        </p:nvSpPr>
        <p:spPr>
          <a:xfrm>
            <a:off x="878510" y="1836279"/>
            <a:ext cx="1661866" cy="920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数据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要点概括</a:t>
            </a:r>
            <a:endParaRPr lang="zh-CN" altLang="en-US" sz="2800" b="1" i="0" dirty="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482A98-EC0F-D7DF-A673-417816234186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08B9A72-7316-167E-62D6-5EE18D3A0B6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数据分析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825A07F-5CCF-74D3-40DB-2715DC5B2893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DATA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12" name="箭头: 右 11">
            <a:extLst>
              <a:ext uri="{FF2B5EF4-FFF2-40B4-BE49-F238E27FC236}">
                <a16:creationId xmlns:a16="http://schemas.microsoft.com/office/drawing/2014/main" id="{CCB36487-BF51-723A-3663-E7208F734660}"/>
              </a:ext>
            </a:extLst>
          </p:cNvPr>
          <p:cNvSpPr/>
          <p:nvPr/>
        </p:nvSpPr>
        <p:spPr>
          <a:xfrm>
            <a:off x="2249905" y="2023997"/>
            <a:ext cx="290471" cy="2291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E17C7BB-677B-18B6-7341-287C1F4F2B10}"/>
              </a:ext>
            </a:extLst>
          </p:cNvPr>
          <p:cNvSpPr/>
          <p:nvPr/>
        </p:nvSpPr>
        <p:spPr>
          <a:xfrm>
            <a:off x="528823" y="2981189"/>
            <a:ext cx="2719136" cy="2096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4855BCB-FF90-F663-0462-8E6D1DABCEF0}"/>
              </a:ext>
            </a:extLst>
          </p:cNvPr>
          <p:cNvGrpSpPr/>
          <p:nvPr/>
        </p:nvGrpSpPr>
        <p:grpSpPr>
          <a:xfrm>
            <a:off x="1069391" y="3212572"/>
            <a:ext cx="1861832" cy="648720"/>
            <a:chOff x="878510" y="4029584"/>
            <a:chExt cx="1861832" cy="648720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743F159-61C6-F991-D0BB-361ADCBFFFBD}"/>
                </a:ext>
              </a:extLst>
            </p:cNvPr>
            <p:cNvSpPr txBox="1"/>
            <p:nvPr/>
          </p:nvSpPr>
          <p:spPr>
            <a:xfrm>
              <a:off x="878510" y="4183036"/>
              <a:ext cx="1861832" cy="4952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ea"/>
                  <a:ea typeface="+mj-ea"/>
                </a:rPr>
                <a:t>600,500</a:t>
              </a:r>
              <a:endParaRPr lang="zh-CN" altLang="en-US" sz="3200" b="1" i="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1D8373E-98A9-A164-50A3-A6CCDC0FCE93}"/>
                </a:ext>
              </a:extLst>
            </p:cNvPr>
            <p:cNvSpPr txBox="1"/>
            <p:nvPr/>
          </p:nvSpPr>
          <p:spPr>
            <a:xfrm>
              <a:off x="878510" y="4029584"/>
              <a:ext cx="1861832" cy="2895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这里是简要数据标签</a:t>
              </a:r>
              <a:endParaRPr lang="en-US" altLang="zh-CN" sz="12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312607A-9460-B451-EE15-5CB677D608A7}"/>
              </a:ext>
            </a:extLst>
          </p:cNvPr>
          <p:cNvGrpSpPr/>
          <p:nvPr/>
        </p:nvGrpSpPr>
        <p:grpSpPr>
          <a:xfrm>
            <a:off x="1069391" y="4011166"/>
            <a:ext cx="1861832" cy="648720"/>
            <a:chOff x="878510" y="4029584"/>
            <a:chExt cx="1861832" cy="648720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FAA6AACA-F71A-FA15-A269-6DF08FDB8059}"/>
                </a:ext>
              </a:extLst>
            </p:cNvPr>
            <p:cNvSpPr txBox="1"/>
            <p:nvPr/>
          </p:nvSpPr>
          <p:spPr>
            <a:xfrm>
              <a:off x="878510" y="4183036"/>
              <a:ext cx="1861832" cy="4952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ea"/>
                  <a:ea typeface="+mj-ea"/>
                </a:rPr>
                <a:t>890,00</a:t>
              </a:r>
              <a:endParaRPr lang="zh-CN" altLang="en-US" sz="3200" b="1" i="0" dirty="0">
                <a:solidFill>
                  <a:schemeClr val="bg1"/>
                </a:solidFill>
                <a:effectLst/>
                <a:latin typeface="+mj-ea"/>
                <a:ea typeface="+mj-ea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89FF9BB-A9EE-D5A5-3AB7-0293D8F86B90}"/>
                </a:ext>
              </a:extLst>
            </p:cNvPr>
            <p:cNvSpPr txBox="1"/>
            <p:nvPr/>
          </p:nvSpPr>
          <p:spPr>
            <a:xfrm>
              <a:off x="878510" y="4029584"/>
              <a:ext cx="1861832" cy="2895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130" dirty="0">
                  <a:solidFill>
                    <a:schemeClr val="bg1"/>
                  </a:solidFill>
                  <a:latin typeface="+mn-ea"/>
                  <a:cs typeface="OPPOSans L" panose="00020600040101010101" pitchFamily="18" charset="-122"/>
                </a:rPr>
                <a:t>这里是简要数据标签</a:t>
              </a:r>
              <a:endParaRPr lang="en-US" altLang="zh-CN" sz="12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AC7D68F-9C69-37F5-BA4E-2175754BD353}"/>
              </a:ext>
            </a:extLst>
          </p:cNvPr>
          <p:cNvCxnSpPr>
            <a:cxnSpLocks/>
          </p:cNvCxnSpPr>
          <p:nvPr/>
        </p:nvCxnSpPr>
        <p:spPr>
          <a:xfrm>
            <a:off x="919863" y="4826259"/>
            <a:ext cx="1937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形 49" descr="方向">
            <a:extLst>
              <a:ext uri="{FF2B5EF4-FFF2-40B4-BE49-F238E27FC236}">
                <a16:creationId xmlns:a16="http://schemas.microsoft.com/office/drawing/2014/main" id="{2935AD0D-C978-B265-2BBA-0AF31BE61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266" y="4087623"/>
            <a:ext cx="170517" cy="170517"/>
          </a:xfrm>
          <a:prstGeom prst="rect">
            <a:avLst/>
          </a:prstGeom>
        </p:spPr>
      </p:pic>
      <p:pic>
        <p:nvPicPr>
          <p:cNvPr id="51" name="图形 50" descr="方向">
            <a:extLst>
              <a:ext uri="{FF2B5EF4-FFF2-40B4-BE49-F238E27FC236}">
                <a16:creationId xmlns:a16="http://schemas.microsoft.com/office/drawing/2014/main" id="{451E925F-A682-1F69-FE84-6FFF89FE5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4266" y="3299888"/>
            <a:ext cx="170517" cy="1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矩形 99">
            <a:extLst>
              <a:ext uri="{FF2B5EF4-FFF2-40B4-BE49-F238E27FC236}">
                <a16:creationId xmlns:a16="http://schemas.microsoft.com/office/drawing/2014/main" id="{F0C93347-F3C7-14BF-2911-DBB162B164EC}"/>
              </a:ext>
            </a:extLst>
          </p:cNvPr>
          <p:cNvSpPr/>
          <p:nvPr/>
        </p:nvSpPr>
        <p:spPr>
          <a:xfrm flipH="1">
            <a:off x="566054" y="3132880"/>
            <a:ext cx="11045159" cy="3147487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7" name="对话气泡: 矩形 126">
            <a:extLst>
              <a:ext uri="{FF2B5EF4-FFF2-40B4-BE49-F238E27FC236}">
                <a16:creationId xmlns:a16="http://schemas.microsoft.com/office/drawing/2014/main" id="{37647604-8708-2696-654E-6E2BC6547AE4}"/>
              </a:ext>
            </a:extLst>
          </p:cNvPr>
          <p:cNvSpPr/>
          <p:nvPr/>
        </p:nvSpPr>
        <p:spPr>
          <a:xfrm>
            <a:off x="5033292" y="1342358"/>
            <a:ext cx="6848539" cy="1976750"/>
          </a:xfrm>
          <a:prstGeom prst="wedgeRectCallout">
            <a:avLst>
              <a:gd name="adj1" fmla="val -40859"/>
              <a:gd name="adj2" fmla="val 632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11/20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B5D5150-92FB-1D08-FE1F-9E2DE0363EC3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A60C91E-65B0-6535-BCDE-A6986C0FC56E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数据分析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5BE70E1-91D4-7BCA-6418-5755606B4A66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DATA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graphicFrame>
        <p:nvGraphicFramePr>
          <p:cNvPr id="84" name="图表 83">
            <a:extLst>
              <a:ext uri="{FF2B5EF4-FFF2-40B4-BE49-F238E27FC236}">
                <a16:creationId xmlns:a16="http://schemas.microsoft.com/office/drawing/2014/main" id="{B72B10D5-931F-DAF6-B888-6DFE27FFE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989929"/>
              </p:ext>
            </p:extLst>
          </p:nvPr>
        </p:nvGraphicFramePr>
        <p:xfrm>
          <a:off x="974483" y="3418519"/>
          <a:ext cx="4932290" cy="275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9" name="文本框 88">
            <a:extLst>
              <a:ext uri="{FF2B5EF4-FFF2-40B4-BE49-F238E27FC236}">
                <a16:creationId xmlns:a16="http://schemas.microsoft.com/office/drawing/2014/main" id="{C82CD23C-DC7D-1742-4546-75E45026FFF7}"/>
              </a:ext>
            </a:extLst>
          </p:cNvPr>
          <p:cNvSpPr txBox="1"/>
          <p:nvPr/>
        </p:nvSpPr>
        <p:spPr>
          <a:xfrm>
            <a:off x="5921696" y="4500032"/>
            <a:ext cx="5238527" cy="596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78ED5352-C1B3-851F-2598-99DBA9CF68C7}"/>
              </a:ext>
            </a:extLst>
          </p:cNvPr>
          <p:cNvSpPr txBox="1"/>
          <p:nvPr/>
        </p:nvSpPr>
        <p:spPr>
          <a:xfrm>
            <a:off x="6190963" y="4004530"/>
            <a:ext cx="28041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i="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核心数据要点概括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897A97B-5E73-9FC8-4027-B7F70C537E72}"/>
              </a:ext>
            </a:extLst>
          </p:cNvPr>
          <p:cNvSpPr txBox="1"/>
          <p:nvPr/>
        </p:nvSpPr>
        <p:spPr>
          <a:xfrm>
            <a:off x="5929707" y="5096862"/>
            <a:ext cx="5238527" cy="596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92" name="图形 91" descr="靶心">
            <a:extLst>
              <a:ext uri="{FF2B5EF4-FFF2-40B4-BE49-F238E27FC236}">
                <a16:creationId xmlns:a16="http://schemas.microsoft.com/office/drawing/2014/main" id="{EB4E4CD7-255F-294C-BC33-DD339A443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924" y="4150537"/>
            <a:ext cx="268378" cy="268378"/>
          </a:xfrm>
          <a:prstGeom prst="rect">
            <a:avLst/>
          </a:prstGeom>
        </p:spPr>
      </p:pic>
      <p:sp>
        <p:nvSpPr>
          <p:cNvPr id="97" name="文本框 96">
            <a:extLst>
              <a:ext uri="{FF2B5EF4-FFF2-40B4-BE49-F238E27FC236}">
                <a16:creationId xmlns:a16="http://schemas.microsoft.com/office/drawing/2014/main" id="{AD4686CE-AFAF-F9B6-A31F-959098403DB2}"/>
              </a:ext>
            </a:extLst>
          </p:cNvPr>
          <p:cNvSpPr txBox="1"/>
          <p:nvPr/>
        </p:nvSpPr>
        <p:spPr>
          <a:xfrm>
            <a:off x="822961" y="1503739"/>
            <a:ext cx="274569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核心数据要点概括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34DBF757-06AC-2934-C235-6A6CC97B0289}"/>
              </a:ext>
            </a:extLst>
          </p:cNvPr>
          <p:cNvSpPr txBox="1"/>
          <p:nvPr/>
        </p:nvSpPr>
        <p:spPr>
          <a:xfrm>
            <a:off x="571835" y="1989004"/>
            <a:ext cx="4399841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言简意赅的说明分项内容即可。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99" name="图形 98" descr="灯泡">
            <a:extLst>
              <a:ext uri="{FF2B5EF4-FFF2-40B4-BE49-F238E27FC236}">
                <a16:creationId xmlns:a16="http://schemas.microsoft.com/office/drawing/2014/main" id="{CAA23EAB-2AA7-D572-AACE-0A25FA80C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343" y="1584450"/>
            <a:ext cx="368370" cy="368370"/>
          </a:xfrm>
          <a:prstGeom prst="rect">
            <a:avLst/>
          </a:prstGeom>
        </p:spPr>
      </p:pic>
      <p:sp>
        <p:nvSpPr>
          <p:cNvPr id="111" name="椭圆 110">
            <a:extLst>
              <a:ext uri="{FF2B5EF4-FFF2-40B4-BE49-F238E27FC236}">
                <a16:creationId xmlns:a16="http://schemas.microsoft.com/office/drawing/2014/main" id="{87290201-2DB3-A0BC-BFE8-D86E67F8165E}"/>
              </a:ext>
            </a:extLst>
          </p:cNvPr>
          <p:cNvSpPr/>
          <p:nvPr/>
        </p:nvSpPr>
        <p:spPr>
          <a:xfrm>
            <a:off x="5970924" y="1772848"/>
            <a:ext cx="803178" cy="80317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A50B5551-9953-1B44-1B7D-EC4BBEAA0FFD}"/>
              </a:ext>
            </a:extLst>
          </p:cNvPr>
          <p:cNvSpPr txBox="1"/>
          <p:nvPr/>
        </p:nvSpPr>
        <p:spPr>
          <a:xfrm>
            <a:off x="5773856" y="1967987"/>
            <a:ext cx="1197315" cy="48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2000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2BE0C540-9B2F-CF07-594C-0EC4A3A33C1B}"/>
              </a:ext>
            </a:extLst>
          </p:cNvPr>
          <p:cNvSpPr txBox="1"/>
          <p:nvPr/>
        </p:nvSpPr>
        <p:spPr>
          <a:xfrm>
            <a:off x="5773856" y="2675437"/>
            <a:ext cx="11973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数据标签</a:t>
            </a:r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4CBF704D-B2F2-0561-231C-92579571D13F}"/>
              </a:ext>
            </a:extLst>
          </p:cNvPr>
          <p:cNvSpPr/>
          <p:nvPr/>
        </p:nvSpPr>
        <p:spPr>
          <a:xfrm>
            <a:off x="7426509" y="1772848"/>
            <a:ext cx="803178" cy="80317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204E2950-EA52-D7E2-060B-930BF3FBF5BC}"/>
              </a:ext>
            </a:extLst>
          </p:cNvPr>
          <p:cNvSpPr txBox="1"/>
          <p:nvPr/>
        </p:nvSpPr>
        <p:spPr>
          <a:xfrm>
            <a:off x="7116431" y="1967987"/>
            <a:ext cx="1423334" cy="48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4990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F50CE4A3-2880-FF2B-AC14-044C2111380A}"/>
              </a:ext>
            </a:extLst>
          </p:cNvPr>
          <p:cNvSpPr txBox="1"/>
          <p:nvPr/>
        </p:nvSpPr>
        <p:spPr>
          <a:xfrm>
            <a:off x="7229441" y="2675437"/>
            <a:ext cx="11973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数据标签</a:t>
            </a:r>
          </a:p>
        </p:txBody>
      </p:sp>
      <p:sp>
        <p:nvSpPr>
          <p:cNvPr id="119" name="椭圆 118">
            <a:extLst>
              <a:ext uri="{FF2B5EF4-FFF2-40B4-BE49-F238E27FC236}">
                <a16:creationId xmlns:a16="http://schemas.microsoft.com/office/drawing/2014/main" id="{56FF4ACA-C5BD-A65A-1775-AD38BB6A490A}"/>
              </a:ext>
            </a:extLst>
          </p:cNvPr>
          <p:cNvSpPr/>
          <p:nvPr/>
        </p:nvSpPr>
        <p:spPr>
          <a:xfrm>
            <a:off x="10450686" y="1772848"/>
            <a:ext cx="803178" cy="80317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F0A2C0B0-8FE2-C7C8-9493-6A0CF1BD0916}"/>
              </a:ext>
            </a:extLst>
          </p:cNvPr>
          <p:cNvSpPr txBox="1"/>
          <p:nvPr/>
        </p:nvSpPr>
        <p:spPr>
          <a:xfrm>
            <a:off x="10389070" y="1967987"/>
            <a:ext cx="926410" cy="48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3360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8F16746-7FFA-857F-6542-AEF673F6D294}"/>
              </a:ext>
            </a:extLst>
          </p:cNvPr>
          <p:cNvSpPr txBox="1"/>
          <p:nvPr/>
        </p:nvSpPr>
        <p:spPr>
          <a:xfrm>
            <a:off x="10253618" y="2675437"/>
            <a:ext cx="11973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数据标签</a:t>
            </a: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01AA8494-F46E-72AF-CA41-4A942D737487}"/>
              </a:ext>
            </a:extLst>
          </p:cNvPr>
          <p:cNvSpPr txBox="1"/>
          <p:nvPr/>
        </p:nvSpPr>
        <p:spPr>
          <a:xfrm>
            <a:off x="8685025" y="1967987"/>
            <a:ext cx="1423334" cy="48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5620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78C5FE3A-2D85-B2CD-705A-893677905B4A}"/>
              </a:ext>
            </a:extLst>
          </p:cNvPr>
          <p:cNvSpPr/>
          <p:nvPr/>
        </p:nvSpPr>
        <p:spPr>
          <a:xfrm>
            <a:off x="8995103" y="1772848"/>
            <a:ext cx="803178" cy="803178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5FF2E74-7980-F92D-73E2-DE9ECB63727D}"/>
              </a:ext>
            </a:extLst>
          </p:cNvPr>
          <p:cNvSpPr txBox="1"/>
          <p:nvPr/>
        </p:nvSpPr>
        <p:spPr>
          <a:xfrm>
            <a:off x="8798035" y="2675437"/>
            <a:ext cx="119731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数据标签</a:t>
            </a:r>
          </a:p>
        </p:txBody>
      </p:sp>
    </p:spTree>
    <p:extLst>
      <p:ext uri="{BB962C8B-B14F-4D97-AF65-F5344CB8AC3E}">
        <p14:creationId xmlns:p14="http://schemas.microsoft.com/office/powerpoint/2010/main" val="374008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12/20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1B11B5-7E0C-62F2-37B7-444B150095F1}"/>
              </a:ext>
            </a:extLst>
          </p:cNvPr>
          <p:cNvGrpSpPr/>
          <p:nvPr/>
        </p:nvGrpSpPr>
        <p:grpSpPr>
          <a:xfrm flipH="1">
            <a:off x="304800" y="611252"/>
            <a:ext cx="1237129" cy="276999"/>
            <a:chOff x="10650071" y="627549"/>
            <a:chExt cx="1237129" cy="2769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F1D9244-53E7-1300-CE06-6F6821D24CA0}"/>
                </a:ext>
              </a:extLst>
            </p:cNvPr>
            <p:cNvSpPr txBox="1"/>
            <p:nvPr/>
          </p:nvSpPr>
          <p:spPr>
            <a:xfrm>
              <a:off x="10650071" y="627549"/>
              <a:ext cx="1227280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200" dirty="0">
                  <a:solidFill>
                    <a:schemeClr val="accent5"/>
                  </a:solidFill>
                </a:rPr>
                <a:t>LOGO HRER</a:t>
              </a:r>
              <a:endParaRPr lang="zh-CN" alt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76492A-999B-3BDA-95D9-721056A66174}"/>
                </a:ext>
              </a:extLst>
            </p:cNvPr>
            <p:cNvSpPr/>
            <p:nvPr/>
          </p:nvSpPr>
          <p:spPr>
            <a:xfrm>
              <a:off x="11851200" y="659300"/>
              <a:ext cx="36000" cy="180000"/>
            </a:xfrm>
            <a:prstGeom prst="rect">
              <a:avLst/>
            </a:prstGeom>
            <a:solidFill>
              <a:srgbClr val="B4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0997387-1E20-80DB-F881-FF1A7432C562}"/>
              </a:ext>
            </a:extLst>
          </p:cNvPr>
          <p:cNvSpPr txBox="1"/>
          <p:nvPr/>
        </p:nvSpPr>
        <p:spPr>
          <a:xfrm>
            <a:off x="1817790" y="2019015"/>
            <a:ext cx="5499098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 dirty="0">
                <a:solidFill>
                  <a:schemeClr val="bg1">
                    <a:alpha val="29000"/>
                  </a:schemeClr>
                </a:solidFill>
                <a:latin typeface="+mj-ea"/>
                <a:ea typeface="+mj-ea"/>
                <a:cs typeface="Calibri" panose="020F0502020204030204" pitchFamily="34" charset="0"/>
              </a:rPr>
              <a:t>PART THREE</a:t>
            </a:r>
            <a:endParaRPr lang="zh-CN" altLang="en-US" sz="6600" dirty="0">
              <a:solidFill>
                <a:schemeClr val="bg1">
                  <a:alpha val="29000"/>
                </a:schemeClr>
              </a:solidFill>
              <a:latin typeface="+mj-ea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1902B7-941A-4971-3BFB-53DD7D1A6C0C}"/>
              </a:ext>
            </a:extLst>
          </p:cNvPr>
          <p:cNvSpPr txBox="1"/>
          <p:nvPr/>
        </p:nvSpPr>
        <p:spPr>
          <a:xfrm>
            <a:off x="1766035" y="2597596"/>
            <a:ext cx="3400838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rPr>
              <a:t>问题分析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0C1854-1677-2B2D-2740-E8764EE74503}"/>
              </a:ext>
            </a:extLst>
          </p:cNvPr>
          <p:cNvSpPr txBox="1"/>
          <p:nvPr/>
        </p:nvSpPr>
        <p:spPr>
          <a:xfrm>
            <a:off x="1858799" y="3887744"/>
            <a:ext cx="4212181" cy="76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请在这里输入您对于本次工作内容的描述，点击输入简要文字内容，文字内容概括简练，不用过多的修饰，言简意赅的说明分项内容即可。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E90B862-41E2-FC50-DCBA-F788DE9C64E8}"/>
              </a:ext>
            </a:extLst>
          </p:cNvPr>
          <p:cNvCxnSpPr/>
          <p:nvPr/>
        </p:nvCxnSpPr>
        <p:spPr>
          <a:xfrm>
            <a:off x="2198670" y="3613259"/>
            <a:ext cx="2866490" cy="274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9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13/20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27683197-90C5-3C78-FA2A-29D26084A9AB}"/>
              </a:ext>
            </a:extLst>
          </p:cNvPr>
          <p:cNvSpPr/>
          <p:nvPr/>
        </p:nvSpPr>
        <p:spPr>
          <a:xfrm>
            <a:off x="515938" y="1646582"/>
            <a:ext cx="11237916" cy="2611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E07B635F-67ED-A2E2-ADF6-4BABC8ABBCEC}"/>
              </a:ext>
            </a:extLst>
          </p:cNvPr>
          <p:cNvSpPr txBox="1"/>
          <p:nvPr/>
        </p:nvSpPr>
        <p:spPr>
          <a:xfrm>
            <a:off x="1022108" y="2014211"/>
            <a:ext cx="274569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问题简要概述</a:t>
            </a:r>
            <a:endParaRPr lang="zh-CN" altLang="en-US" sz="2400" b="1" i="0" dirty="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7AB75099-E1E8-DDB7-0F6D-C059F2674524}"/>
              </a:ext>
            </a:extLst>
          </p:cNvPr>
          <p:cNvSpPr txBox="1"/>
          <p:nvPr/>
        </p:nvSpPr>
        <p:spPr>
          <a:xfrm>
            <a:off x="770982" y="2499476"/>
            <a:ext cx="6804442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 言简意赅的说明分项内容即可。请在这里输入简要数据分析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119" name="图形 118" descr="灯泡">
            <a:extLst>
              <a:ext uri="{FF2B5EF4-FFF2-40B4-BE49-F238E27FC236}">
                <a16:creationId xmlns:a16="http://schemas.microsoft.com/office/drawing/2014/main" id="{3D21E801-3FE3-C9E7-B8ED-7FC69AD8D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490" y="2094922"/>
            <a:ext cx="368370" cy="368370"/>
          </a:xfrm>
          <a:prstGeom prst="rect">
            <a:avLst/>
          </a:prstGeom>
        </p:spPr>
      </p:pic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D024FFCD-8B5E-DCB8-8AB7-CDC8948A975A}"/>
              </a:ext>
            </a:extLst>
          </p:cNvPr>
          <p:cNvGrpSpPr/>
          <p:nvPr/>
        </p:nvGrpSpPr>
        <p:grpSpPr>
          <a:xfrm>
            <a:off x="7741909" y="1159975"/>
            <a:ext cx="3740011" cy="4822050"/>
            <a:chOff x="7193778" y="896348"/>
            <a:chExt cx="4737650" cy="6054910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D468C20F-4DAD-A290-E8AD-C18290B81416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667EAEB7-E69C-9D2F-B369-24ABE03E05AC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24EA7A25-FD52-3F48-EEEE-344B61636EF8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6" name="矩形 135">
            <a:extLst>
              <a:ext uri="{FF2B5EF4-FFF2-40B4-BE49-F238E27FC236}">
                <a16:creationId xmlns:a16="http://schemas.microsoft.com/office/drawing/2014/main" id="{1F74F793-6CBA-A10B-852E-7B2644D34E85}"/>
              </a:ext>
            </a:extLst>
          </p:cNvPr>
          <p:cNvSpPr/>
          <p:nvPr/>
        </p:nvSpPr>
        <p:spPr>
          <a:xfrm>
            <a:off x="5929398" y="3854714"/>
            <a:ext cx="2489718" cy="181890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FDCEEA9E-40E1-F06D-8638-F07AE46B0C10}"/>
              </a:ext>
            </a:extLst>
          </p:cNvPr>
          <p:cNvSpPr txBox="1"/>
          <p:nvPr/>
        </p:nvSpPr>
        <p:spPr>
          <a:xfrm flipH="1">
            <a:off x="6104313" y="4120476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9ABD63F4-3423-9A17-689E-CABE23C02A91}"/>
              </a:ext>
            </a:extLst>
          </p:cNvPr>
          <p:cNvSpPr txBox="1"/>
          <p:nvPr/>
        </p:nvSpPr>
        <p:spPr>
          <a:xfrm flipH="1">
            <a:off x="6203724" y="4697785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0DEDA289-1AEE-424E-46CE-F28D1582FC54}"/>
              </a:ext>
            </a:extLst>
          </p:cNvPr>
          <p:cNvSpPr/>
          <p:nvPr/>
        </p:nvSpPr>
        <p:spPr>
          <a:xfrm>
            <a:off x="3321367" y="3854714"/>
            <a:ext cx="2489718" cy="18189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1C9DC638-8CC0-1B77-049E-64E8956A344D}"/>
              </a:ext>
            </a:extLst>
          </p:cNvPr>
          <p:cNvSpPr txBox="1"/>
          <p:nvPr/>
        </p:nvSpPr>
        <p:spPr>
          <a:xfrm flipH="1">
            <a:off x="3496282" y="4120476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192F6B4D-C473-C30A-A13A-76D492D4C599}"/>
              </a:ext>
            </a:extLst>
          </p:cNvPr>
          <p:cNvSpPr txBox="1"/>
          <p:nvPr/>
        </p:nvSpPr>
        <p:spPr>
          <a:xfrm flipH="1">
            <a:off x="3595693" y="4697785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B0B6583C-81E3-DFBA-EA33-9463D3E969DC}"/>
              </a:ext>
            </a:extLst>
          </p:cNvPr>
          <p:cNvSpPr/>
          <p:nvPr/>
        </p:nvSpPr>
        <p:spPr>
          <a:xfrm>
            <a:off x="713335" y="3854714"/>
            <a:ext cx="2489718" cy="181890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DECE47A6-1685-243E-C8A8-F885F116A917}"/>
              </a:ext>
            </a:extLst>
          </p:cNvPr>
          <p:cNvSpPr txBox="1"/>
          <p:nvPr/>
        </p:nvSpPr>
        <p:spPr>
          <a:xfrm flipH="1">
            <a:off x="888250" y="4120476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C8FDA096-2558-8F9E-0447-E0E94BA8E8CC}"/>
              </a:ext>
            </a:extLst>
          </p:cNvPr>
          <p:cNvSpPr txBox="1"/>
          <p:nvPr/>
        </p:nvSpPr>
        <p:spPr>
          <a:xfrm flipH="1">
            <a:off x="987661" y="4697785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05B249F6-F7C0-7EC0-28E7-F5A5247DF449}"/>
              </a:ext>
            </a:extLst>
          </p:cNvPr>
          <p:cNvGrpSpPr/>
          <p:nvPr/>
        </p:nvGrpSpPr>
        <p:grpSpPr>
          <a:xfrm>
            <a:off x="351364" y="480338"/>
            <a:ext cx="1646739" cy="570316"/>
            <a:chOff x="579009" y="505746"/>
            <a:chExt cx="1646739" cy="57031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4FA3972-E455-2715-EF34-E99BA923938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问题分析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642179A-9F0E-521B-02F5-16E47351B47E}"/>
                </a:ext>
              </a:extLst>
            </p:cNvPr>
            <p:cNvSpPr txBox="1"/>
            <p:nvPr/>
          </p:nvSpPr>
          <p:spPr>
            <a:xfrm>
              <a:off x="601828" y="887080"/>
              <a:ext cx="1431757" cy="188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PROBLEM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54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E7AE7960-FD7B-0BC7-5BD1-9DFF11AC96DE}"/>
              </a:ext>
            </a:extLst>
          </p:cNvPr>
          <p:cNvSpPr/>
          <p:nvPr/>
        </p:nvSpPr>
        <p:spPr>
          <a:xfrm>
            <a:off x="3352587" y="1497211"/>
            <a:ext cx="2621880" cy="227256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9C27B61-6923-776F-9FC5-627C4A6F2DEC}"/>
              </a:ext>
            </a:extLst>
          </p:cNvPr>
          <p:cNvSpPr/>
          <p:nvPr/>
        </p:nvSpPr>
        <p:spPr>
          <a:xfrm>
            <a:off x="6315402" y="1497211"/>
            <a:ext cx="2621880" cy="227256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1B55011-330D-8F34-04AC-DC9CF9BA4C0F}"/>
              </a:ext>
            </a:extLst>
          </p:cNvPr>
          <p:cNvSpPr/>
          <p:nvPr/>
        </p:nvSpPr>
        <p:spPr>
          <a:xfrm>
            <a:off x="9278217" y="1497211"/>
            <a:ext cx="2621880" cy="227256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A13E109-44F9-D98B-3E72-3D6724ABFDE3}"/>
              </a:ext>
            </a:extLst>
          </p:cNvPr>
          <p:cNvSpPr/>
          <p:nvPr/>
        </p:nvSpPr>
        <p:spPr>
          <a:xfrm>
            <a:off x="389772" y="1497211"/>
            <a:ext cx="2621880" cy="2272567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7EF4EE9F-0229-1FC3-C326-B42A96FDC5E6}"/>
              </a:ext>
            </a:extLst>
          </p:cNvPr>
          <p:cNvSpPr/>
          <p:nvPr/>
        </p:nvSpPr>
        <p:spPr>
          <a:xfrm>
            <a:off x="9192156" y="1590777"/>
            <a:ext cx="2621879" cy="40366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D1FA187C-DF1C-FBA9-CCFB-8C36850D2AF3}"/>
              </a:ext>
            </a:extLst>
          </p:cNvPr>
          <p:cNvSpPr txBox="1"/>
          <p:nvPr/>
        </p:nvSpPr>
        <p:spPr>
          <a:xfrm>
            <a:off x="9824571" y="1938289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问题概括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19DFC956-2D64-5D04-5624-152B584FB4BC}"/>
              </a:ext>
            </a:extLst>
          </p:cNvPr>
          <p:cNvSpPr txBox="1"/>
          <p:nvPr/>
        </p:nvSpPr>
        <p:spPr>
          <a:xfrm>
            <a:off x="9418164" y="2454639"/>
            <a:ext cx="2233770" cy="15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请在这里输入简要问题分析，点击输入简要文字内容，文字内容概括简练，不需要过多的修饰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F0727538-6AF2-7184-81BD-8824173567B3}"/>
              </a:ext>
            </a:extLst>
          </p:cNvPr>
          <p:cNvSpPr/>
          <p:nvPr/>
        </p:nvSpPr>
        <p:spPr>
          <a:xfrm>
            <a:off x="3268010" y="1590777"/>
            <a:ext cx="2621879" cy="40366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B710BA3C-B4AC-B8A2-176A-AA985753A331}"/>
              </a:ext>
            </a:extLst>
          </p:cNvPr>
          <p:cNvSpPr txBox="1"/>
          <p:nvPr/>
        </p:nvSpPr>
        <p:spPr>
          <a:xfrm>
            <a:off x="3494018" y="2454639"/>
            <a:ext cx="2233770" cy="15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请在这里输入简要问题分析，点击输入简要文字内容，文字内容概括简练，不需要过多的修饰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16F7B8A5-6255-B135-59A4-31A01B0CB7E1}"/>
              </a:ext>
            </a:extLst>
          </p:cNvPr>
          <p:cNvSpPr/>
          <p:nvPr/>
        </p:nvSpPr>
        <p:spPr>
          <a:xfrm>
            <a:off x="6238728" y="1590777"/>
            <a:ext cx="2621879" cy="40366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BCAF91A8-C1F5-D944-23A1-4D2424DEA3ED}"/>
              </a:ext>
            </a:extLst>
          </p:cNvPr>
          <p:cNvSpPr txBox="1"/>
          <p:nvPr/>
        </p:nvSpPr>
        <p:spPr>
          <a:xfrm>
            <a:off x="6871143" y="1938289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问题概括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06B654E3-4365-F3B3-CC91-23146EDFBE4D}"/>
              </a:ext>
            </a:extLst>
          </p:cNvPr>
          <p:cNvSpPr txBox="1"/>
          <p:nvPr/>
        </p:nvSpPr>
        <p:spPr>
          <a:xfrm>
            <a:off x="6464736" y="2454639"/>
            <a:ext cx="2233770" cy="15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请在这里输入简要问题分析，点击输入简要文字内容，文字内容概括简练，不需要过多的修饰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F057FBA0-7617-DC6F-BB38-0B97E5781966}"/>
              </a:ext>
            </a:extLst>
          </p:cNvPr>
          <p:cNvSpPr/>
          <p:nvPr/>
        </p:nvSpPr>
        <p:spPr>
          <a:xfrm>
            <a:off x="297292" y="1590777"/>
            <a:ext cx="2621879" cy="40366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69532796-AF78-CDBE-96CA-E1A51D76EED9}"/>
              </a:ext>
            </a:extLst>
          </p:cNvPr>
          <p:cNvSpPr txBox="1"/>
          <p:nvPr/>
        </p:nvSpPr>
        <p:spPr>
          <a:xfrm>
            <a:off x="929707" y="1938289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问题概括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D558FE5E-3AE9-C584-29D1-B198C4BA1178}"/>
              </a:ext>
            </a:extLst>
          </p:cNvPr>
          <p:cNvSpPr txBox="1"/>
          <p:nvPr/>
        </p:nvSpPr>
        <p:spPr>
          <a:xfrm>
            <a:off x="523300" y="2454639"/>
            <a:ext cx="2233770" cy="15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请在这里输入简要问题分析，点击输入简要文字内容，文字内容概括简练，不需要过多的修饰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221564-F31A-20E9-1311-76D857F0DF33}"/>
              </a:ext>
            </a:extLst>
          </p:cNvPr>
          <p:cNvGrpSpPr/>
          <p:nvPr/>
        </p:nvGrpSpPr>
        <p:grpSpPr>
          <a:xfrm>
            <a:off x="351364" y="480338"/>
            <a:ext cx="1646739" cy="570316"/>
            <a:chOff x="579009" y="505746"/>
            <a:chExt cx="1646739" cy="57031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385868A-1070-9EF4-2FAD-FEE581E43D1C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问题分析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12C5787-D63B-7D8D-FFE8-2387F33E4A6F}"/>
                </a:ext>
              </a:extLst>
            </p:cNvPr>
            <p:cNvSpPr txBox="1"/>
            <p:nvPr/>
          </p:nvSpPr>
          <p:spPr>
            <a:xfrm>
              <a:off x="601828" y="887080"/>
              <a:ext cx="1431757" cy="188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PROBLEM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AEF9A607-7E4C-0FD8-D040-4C74193E9758}"/>
              </a:ext>
            </a:extLst>
          </p:cNvPr>
          <p:cNvSpPr/>
          <p:nvPr/>
        </p:nvSpPr>
        <p:spPr>
          <a:xfrm flipV="1">
            <a:off x="-1" y="4309904"/>
            <a:ext cx="11886035" cy="2545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509AEE07-8EEE-DD16-3D0F-2C9891158A8F}"/>
              </a:ext>
            </a:extLst>
          </p:cNvPr>
          <p:cNvSpPr/>
          <p:nvPr/>
        </p:nvSpPr>
        <p:spPr>
          <a:xfrm>
            <a:off x="892280" y="4909457"/>
            <a:ext cx="9964529" cy="93465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9131F458-78E9-9D1A-B264-73600E78EA7D}"/>
              </a:ext>
            </a:extLst>
          </p:cNvPr>
          <p:cNvGrpSpPr/>
          <p:nvPr/>
        </p:nvGrpSpPr>
        <p:grpSpPr>
          <a:xfrm>
            <a:off x="2115259" y="5145953"/>
            <a:ext cx="7518571" cy="461665"/>
            <a:chOff x="2247670" y="5145953"/>
            <a:chExt cx="7518571" cy="461665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122BCD6C-5865-54C4-0AAF-12FBE83B34C4}"/>
                </a:ext>
              </a:extLst>
            </p:cNvPr>
            <p:cNvSpPr txBox="1"/>
            <p:nvPr/>
          </p:nvSpPr>
          <p:spPr>
            <a:xfrm>
              <a:off x="2247670" y="5145953"/>
              <a:ext cx="1878675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Microsoft YaHei" panose="020B0503020204020204" pitchFamily="34" charset="-122"/>
                </a:rPr>
                <a:t>少字关键词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4A23E076-05BF-CF21-30B0-E1636184D2C5}"/>
                </a:ext>
              </a:extLst>
            </p:cNvPr>
            <p:cNvSpPr txBox="1"/>
            <p:nvPr/>
          </p:nvSpPr>
          <p:spPr>
            <a:xfrm>
              <a:off x="5067618" y="5145953"/>
              <a:ext cx="1878675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Microsoft YaHei" panose="020B0503020204020204" pitchFamily="34" charset="-122"/>
                </a:rPr>
                <a:t>少字关键词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E7C51813-0CA5-3DF5-03FF-2AB89BE85C01}"/>
                </a:ext>
              </a:extLst>
            </p:cNvPr>
            <p:cNvSpPr txBox="1"/>
            <p:nvPr/>
          </p:nvSpPr>
          <p:spPr>
            <a:xfrm>
              <a:off x="7887566" y="5145953"/>
              <a:ext cx="1878675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+mn-ea"/>
                  <a:sym typeface="Microsoft YaHei" panose="020B0503020204020204" pitchFamily="34" charset="-122"/>
                </a:rPr>
                <a:t>少字关键词</a:t>
              </a:r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2CAAF6B6-159A-027D-FBAA-A99490050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1974" y="5376785"/>
              <a:ext cx="12500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8E38E7F5-B568-B0F4-0355-3D9CA23DB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922" y="5376785"/>
              <a:ext cx="125001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38AAAF0A-9D8F-8D3A-D322-768A6A0D3B46}"/>
              </a:ext>
            </a:extLst>
          </p:cNvPr>
          <p:cNvGrpSpPr/>
          <p:nvPr/>
        </p:nvGrpSpPr>
        <p:grpSpPr>
          <a:xfrm>
            <a:off x="1581012" y="5277925"/>
            <a:ext cx="197720" cy="197720"/>
            <a:chOff x="1679801" y="5665635"/>
            <a:chExt cx="411639" cy="411639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852365C2-A49F-E19E-C86F-4CCFEF493EEC}"/>
                </a:ext>
              </a:extLst>
            </p:cNvPr>
            <p:cNvSpPr/>
            <p:nvPr/>
          </p:nvSpPr>
          <p:spPr>
            <a:xfrm>
              <a:off x="1679801" y="5665635"/>
              <a:ext cx="411639" cy="4116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等腰三角形 104">
              <a:extLst>
                <a:ext uri="{FF2B5EF4-FFF2-40B4-BE49-F238E27FC236}">
                  <a16:creationId xmlns:a16="http://schemas.microsoft.com/office/drawing/2014/main" id="{F2484036-7AA2-482A-0BD7-8D4C982F69E0}"/>
                </a:ext>
              </a:extLst>
            </p:cNvPr>
            <p:cNvSpPr/>
            <p:nvPr/>
          </p:nvSpPr>
          <p:spPr>
            <a:xfrm rot="5400000">
              <a:off x="1811643" y="5789990"/>
              <a:ext cx="188998" cy="162929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6C0CDAB9-B3B1-A796-BC99-6412D640E350}"/>
              </a:ext>
            </a:extLst>
          </p:cNvPr>
          <p:cNvGrpSpPr/>
          <p:nvPr/>
        </p:nvGrpSpPr>
        <p:grpSpPr>
          <a:xfrm flipH="1">
            <a:off x="9960511" y="5277925"/>
            <a:ext cx="197720" cy="197720"/>
            <a:chOff x="1679801" y="5665635"/>
            <a:chExt cx="411639" cy="411639"/>
          </a:xfrm>
        </p:grpSpPr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A1173F51-04AB-5C74-BC72-49637F2D1D3C}"/>
                </a:ext>
              </a:extLst>
            </p:cNvPr>
            <p:cNvSpPr/>
            <p:nvPr/>
          </p:nvSpPr>
          <p:spPr>
            <a:xfrm>
              <a:off x="1679801" y="5665635"/>
              <a:ext cx="411639" cy="411639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等腰三角形 107">
              <a:extLst>
                <a:ext uri="{FF2B5EF4-FFF2-40B4-BE49-F238E27FC236}">
                  <a16:creationId xmlns:a16="http://schemas.microsoft.com/office/drawing/2014/main" id="{35290FF4-5196-AC5E-8734-2EA8A1F7C572}"/>
                </a:ext>
              </a:extLst>
            </p:cNvPr>
            <p:cNvSpPr/>
            <p:nvPr/>
          </p:nvSpPr>
          <p:spPr>
            <a:xfrm rot="5400000">
              <a:off x="1811643" y="5789990"/>
              <a:ext cx="188998" cy="162929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 flipH="1">
            <a:off x="250120" y="6517775"/>
            <a:ext cx="110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 flipH="1">
            <a:off x="11258216" y="6374552"/>
            <a:ext cx="545274" cy="28644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+mn-ea"/>
              </a:rPr>
              <a:t>14/20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00229291-A9B3-53E2-9618-8408526A79F7}"/>
              </a:ext>
            </a:extLst>
          </p:cNvPr>
          <p:cNvSpPr txBox="1"/>
          <p:nvPr/>
        </p:nvSpPr>
        <p:spPr>
          <a:xfrm>
            <a:off x="3900425" y="1938289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问题概括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068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7E22C371-9DD3-F650-81ED-BE190289FF4F}"/>
              </a:ext>
            </a:extLst>
          </p:cNvPr>
          <p:cNvGrpSpPr/>
          <p:nvPr/>
        </p:nvGrpSpPr>
        <p:grpSpPr>
          <a:xfrm>
            <a:off x="7242629" y="1232699"/>
            <a:ext cx="4288971" cy="5481479"/>
            <a:chOff x="7193778" y="896348"/>
            <a:chExt cx="4737650" cy="605491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6615FA0-5CC7-F9C5-F45C-3AB4B6253DD2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E317984-C651-2077-6714-FA8CE5DA0360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22A95CE-8038-CE58-225E-4433CA246E1F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15/20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1A47969-9E03-443E-5BB1-D69F45416635}"/>
              </a:ext>
            </a:extLst>
          </p:cNvPr>
          <p:cNvSpPr/>
          <p:nvPr/>
        </p:nvSpPr>
        <p:spPr>
          <a:xfrm>
            <a:off x="660400" y="2843413"/>
            <a:ext cx="7658100" cy="9334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897CB17-531C-C0B7-06FA-BFA352137934}"/>
              </a:ext>
            </a:extLst>
          </p:cNvPr>
          <p:cNvSpPr txBox="1"/>
          <p:nvPr/>
        </p:nvSpPr>
        <p:spPr>
          <a:xfrm>
            <a:off x="1123835" y="1911956"/>
            <a:ext cx="609334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4" name="图形 3" descr="清单">
            <a:extLst>
              <a:ext uri="{FF2B5EF4-FFF2-40B4-BE49-F238E27FC236}">
                <a16:creationId xmlns:a16="http://schemas.microsoft.com/office/drawing/2014/main" id="{39773C5F-79F4-2AD9-F9FB-31F0AD4C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965" y="2062960"/>
            <a:ext cx="185331" cy="185331"/>
          </a:xfrm>
          <a:prstGeom prst="rect">
            <a:avLst/>
          </a:prstGeom>
        </p:spPr>
      </p:pic>
      <p:sp>
        <p:nvSpPr>
          <p:cNvPr id="52" name="椭圆 51">
            <a:extLst>
              <a:ext uri="{FF2B5EF4-FFF2-40B4-BE49-F238E27FC236}">
                <a16:creationId xmlns:a16="http://schemas.microsoft.com/office/drawing/2014/main" id="{7DF40C7A-4C87-8397-B03D-96926A4F8238}"/>
              </a:ext>
            </a:extLst>
          </p:cNvPr>
          <p:cNvSpPr/>
          <p:nvPr/>
        </p:nvSpPr>
        <p:spPr>
          <a:xfrm>
            <a:off x="837841" y="2019836"/>
            <a:ext cx="271579" cy="27157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7E73C36-B8A7-1ED3-7D56-4EAA28430F03}"/>
              </a:ext>
            </a:extLst>
          </p:cNvPr>
          <p:cNvSpPr txBox="1"/>
          <p:nvPr/>
        </p:nvSpPr>
        <p:spPr>
          <a:xfrm>
            <a:off x="1123835" y="2981653"/>
            <a:ext cx="609334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 言简意赅的说明分项内容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6" name="图形 5" descr="灯泡">
            <a:extLst>
              <a:ext uri="{FF2B5EF4-FFF2-40B4-BE49-F238E27FC236}">
                <a16:creationId xmlns:a16="http://schemas.microsoft.com/office/drawing/2014/main" id="{6A45AAC1-1FD2-F014-8C3A-FD9973683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0844" y="3123724"/>
            <a:ext cx="185573" cy="185573"/>
          </a:xfrm>
          <a:prstGeom prst="rect">
            <a:avLst/>
          </a:prstGeom>
        </p:spPr>
      </p:pic>
      <p:sp>
        <p:nvSpPr>
          <p:cNvPr id="53" name="椭圆 52">
            <a:extLst>
              <a:ext uri="{FF2B5EF4-FFF2-40B4-BE49-F238E27FC236}">
                <a16:creationId xmlns:a16="http://schemas.microsoft.com/office/drawing/2014/main" id="{5C3C0DB8-0441-DD5F-E093-17EA346E39BE}"/>
              </a:ext>
            </a:extLst>
          </p:cNvPr>
          <p:cNvSpPr/>
          <p:nvPr/>
        </p:nvSpPr>
        <p:spPr>
          <a:xfrm>
            <a:off x="837841" y="3080721"/>
            <a:ext cx="271579" cy="27157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28C53D5-9CE6-3892-E407-07A6C2234CAC}"/>
              </a:ext>
            </a:extLst>
          </p:cNvPr>
          <p:cNvSpPr txBox="1"/>
          <p:nvPr/>
        </p:nvSpPr>
        <p:spPr>
          <a:xfrm>
            <a:off x="1123835" y="4051350"/>
            <a:ext cx="609334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10" name="图形 9" descr="研究">
            <a:extLst>
              <a:ext uri="{FF2B5EF4-FFF2-40B4-BE49-F238E27FC236}">
                <a16:creationId xmlns:a16="http://schemas.microsoft.com/office/drawing/2014/main" id="{8FD975CA-B685-FCFB-C56C-C3B53242D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0920" y="4203520"/>
            <a:ext cx="185420" cy="185420"/>
          </a:xfrm>
          <a:prstGeom prst="rect">
            <a:avLst/>
          </a:prstGeom>
        </p:spPr>
      </p:pic>
      <p:sp>
        <p:nvSpPr>
          <p:cNvPr id="54" name="椭圆 53">
            <a:extLst>
              <a:ext uri="{FF2B5EF4-FFF2-40B4-BE49-F238E27FC236}">
                <a16:creationId xmlns:a16="http://schemas.microsoft.com/office/drawing/2014/main" id="{01D20647-A9B4-7602-200C-9DFC0F7CB827}"/>
              </a:ext>
            </a:extLst>
          </p:cNvPr>
          <p:cNvSpPr/>
          <p:nvPr/>
        </p:nvSpPr>
        <p:spPr>
          <a:xfrm>
            <a:off x="837841" y="4160441"/>
            <a:ext cx="271579" cy="27157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C85BD04-7A50-127C-32D0-80F6D36B60CE}"/>
              </a:ext>
            </a:extLst>
          </p:cNvPr>
          <p:cNvSpPr txBox="1"/>
          <p:nvPr/>
        </p:nvSpPr>
        <p:spPr>
          <a:xfrm>
            <a:off x="1123835" y="5121048"/>
            <a:ext cx="609334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请在这里输入简要问题分析，点击输入简要文字内容，文字内容概括简练，不要过多的修饰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51" name="图形 50" descr="发送">
            <a:extLst>
              <a:ext uri="{FF2B5EF4-FFF2-40B4-BE49-F238E27FC236}">
                <a16:creationId xmlns:a16="http://schemas.microsoft.com/office/drawing/2014/main" id="{F74545BE-4690-B219-A4E6-ACD02BD5D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914" y="5278039"/>
            <a:ext cx="160405" cy="160405"/>
          </a:xfrm>
          <a:prstGeom prst="rect">
            <a:avLst/>
          </a:prstGeom>
        </p:spPr>
      </p:pic>
      <p:sp>
        <p:nvSpPr>
          <p:cNvPr id="55" name="椭圆 54">
            <a:extLst>
              <a:ext uri="{FF2B5EF4-FFF2-40B4-BE49-F238E27FC236}">
                <a16:creationId xmlns:a16="http://schemas.microsoft.com/office/drawing/2014/main" id="{996111BB-2B5D-90EA-288B-C936880420AD}"/>
              </a:ext>
            </a:extLst>
          </p:cNvPr>
          <p:cNvSpPr/>
          <p:nvPr/>
        </p:nvSpPr>
        <p:spPr>
          <a:xfrm>
            <a:off x="837841" y="5222452"/>
            <a:ext cx="271579" cy="271579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5BBE3079-0FD8-03B9-7F95-BCD1C1692E92}"/>
              </a:ext>
            </a:extLst>
          </p:cNvPr>
          <p:cNvGrpSpPr/>
          <p:nvPr/>
        </p:nvGrpSpPr>
        <p:grpSpPr>
          <a:xfrm>
            <a:off x="351364" y="480338"/>
            <a:ext cx="1646739" cy="570316"/>
            <a:chOff x="579009" y="505746"/>
            <a:chExt cx="1646739" cy="570316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D88E2FD-B745-6753-7648-9C5E45ABD672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问题分析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E467E98-94E2-5247-247C-C8C0810E3481}"/>
                </a:ext>
              </a:extLst>
            </p:cNvPr>
            <p:cNvSpPr txBox="1"/>
            <p:nvPr/>
          </p:nvSpPr>
          <p:spPr>
            <a:xfrm>
              <a:off x="601828" y="887080"/>
              <a:ext cx="1431757" cy="1889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PROBLEM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18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>
            <a:extLst>
              <a:ext uri="{FF2B5EF4-FFF2-40B4-BE49-F238E27FC236}">
                <a16:creationId xmlns:a16="http://schemas.microsoft.com/office/drawing/2014/main" id="{3EDDBEB7-92E1-4D6A-27F1-552EE8A6515A}"/>
              </a:ext>
            </a:extLst>
          </p:cNvPr>
          <p:cNvSpPr txBox="1"/>
          <p:nvPr/>
        </p:nvSpPr>
        <p:spPr>
          <a:xfrm flipH="1">
            <a:off x="11434488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16/20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0997387-1E20-80DB-F881-FF1A7432C562}"/>
              </a:ext>
            </a:extLst>
          </p:cNvPr>
          <p:cNvSpPr txBox="1"/>
          <p:nvPr/>
        </p:nvSpPr>
        <p:spPr>
          <a:xfrm>
            <a:off x="6046201" y="2049046"/>
            <a:ext cx="4791086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200" dirty="0">
                <a:solidFill>
                  <a:schemeClr val="bg1">
                    <a:alpha val="29000"/>
                  </a:schemeClr>
                </a:solidFill>
                <a:latin typeface="+mj-ea"/>
                <a:ea typeface="+mj-ea"/>
                <a:cs typeface="Calibri" panose="020F0502020204030204" pitchFamily="34" charset="0"/>
              </a:rPr>
              <a:t>PART FOUR</a:t>
            </a:r>
            <a:endParaRPr lang="zh-CN" altLang="en-US" sz="7200" dirty="0">
              <a:solidFill>
                <a:schemeClr val="bg1">
                  <a:alpha val="29000"/>
                </a:schemeClr>
              </a:solidFill>
              <a:latin typeface="+mj-ea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1902B7-941A-4971-3BFB-53DD7D1A6C0C}"/>
              </a:ext>
            </a:extLst>
          </p:cNvPr>
          <p:cNvSpPr txBox="1"/>
          <p:nvPr/>
        </p:nvSpPr>
        <p:spPr>
          <a:xfrm>
            <a:off x="5994446" y="2627627"/>
            <a:ext cx="3400838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rPr>
              <a:t>工作计划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0C1854-1677-2B2D-2740-E8764EE74503}"/>
              </a:ext>
            </a:extLst>
          </p:cNvPr>
          <p:cNvSpPr txBox="1"/>
          <p:nvPr/>
        </p:nvSpPr>
        <p:spPr>
          <a:xfrm>
            <a:off x="6076260" y="3917775"/>
            <a:ext cx="4212181" cy="76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请在这里输入您对于本次工作内容的描述，点击输入简要文字内容，文字内容概括简练，不用过多的修饰，言简意赅的说明分项内容即可。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E90B862-41E2-FC50-DCBA-F788DE9C64E8}"/>
              </a:ext>
            </a:extLst>
          </p:cNvPr>
          <p:cNvCxnSpPr/>
          <p:nvPr/>
        </p:nvCxnSpPr>
        <p:spPr>
          <a:xfrm>
            <a:off x="6427081" y="3643290"/>
            <a:ext cx="2866490" cy="274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1B11B5-7E0C-62F2-37B7-444B150095F1}"/>
              </a:ext>
            </a:extLst>
          </p:cNvPr>
          <p:cNvGrpSpPr/>
          <p:nvPr/>
        </p:nvGrpSpPr>
        <p:grpSpPr>
          <a:xfrm flipH="1">
            <a:off x="304800" y="611252"/>
            <a:ext cx="1237129" cy="276999"/>
            <a:chOff x="10650071" y="627549"/>
            <a:chExt cx="1237129" cy="2769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F1D9244-53E7-1300-CE06-6F6821D24CA0}"/>
                </a:ext>
              </a:extLst>
            </p:cNvPr>
            <p:cNvSpPr txBox="1"/>
            <p:nvPr/>
          </p:nvSpPr>
          <p:spPr>
            <a:xfrm>
              <a:off x="10650071" y="627549"/>
              <a:ext cx="1227280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200" dirty="0">
                  <a:solidFill>
                    <a:schemeClr val="accent5"/>
                  </a:solidFill>
                </a:rPr>
                <a:t>LOGO HRER</a:t>
              </a:r>
              <a:endParaRPr lang="zh-CN" alt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76492A-999B-3BDA-95D9-721056A66174}"/>
                </a:ext>
              </a:extLst>
            </p:cNvPr>
            <p:cNvSpPr/>
            <p:nvPr/>
          </p:nvSpPr>
          <p:spPr>
            <a:xfrm>
              <a:off x="11851200" y="659300"/>
              <a:ext cx="36000" cy="180000"/>
            </a:xfrm>
            <a:prstGeom prst="rect">
              <a:avLst/>
            </a:prstGeom>
            <a:solidFill>
              <a:srgbClr val="B4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3291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17/20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96380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工作计划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NEXT WORK PLAN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62696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对话气泡: 矩形 1">
            <a:extLst>
              <a:ext uri="{FF2B5EF4-FFF2-40B4-BE49-F238E27FC236}">
                <a16:creationId xmlns:a16="http://schemas.microsoft.com/office/drawing/2014/main" id="{B7C89554-72E5-CD79-2FB3-621CE028E1EF}"/>
              </a:ext>
            </a:extLst>
          </p:cNvPr>
          <p:cNvSpPr/>
          <p:nvPr/>
        </p:nvSpPr>
        <p:spPr>
          <a:xfrm>
            <a:off x="660400" y="1857376"/>
            <a:ext cx="10805701" cy="3727246"/>
          </a:xfrm>
          <a:custGeom>
            <a:avLst/>
            <a:gdLst>
              <a:gd name="connsiteX0" fmla="*/ 0 w 10805701"/>
              <a:gd name="connsiteY0" fmla="*/ 0 h 3071813"/>
              <a:gd name="connsiteX1" fmla="*/ 1800950 w 10805701"/>
              <a:gd name="connsiteY1" fmla="*/ 0 h 3071813"/>
              <a:gd name="connsiteX2" fmla="*/ 1800950 w 10805701"/>
              <a:gd name="connsiteY2" fmla="*/ 0 h 3071813"/>
              <a:gd name="connsiteX3" fmla="*/ 4502375 w 10805701"/>
              <a:gd name="connsiteY3" fmla="*/ 0 h 3071813"/>
              <a:gd name="connsiteX4" fmla="*/ 10805701 w 10805701"/>
              <a:gd name="connsiteY4" fmla="*/ 0 h 3071813"/>
              <a:gd name="connsiteX5" fmla="*/ 10805701 w 10805701"/>
              <a:gd name="connsiteY5" fmla="*/ 1791891 h 3071813"/>
              <a:gd name="connsiteX6" fmla="*/ 10805701 w 10805701"/>
              <a:gd name="connsiteY6" fmla="*/ 1791891 h 3071813"/>
              <a:gd name="connsiteX7" fmla="*/ 10805701 w 10805701"/>
              <a:gd name="connsiteY7" fmla="*/ 2559844 h 3071813"/>
              <a:gd name="connsiteX8" fmla="*/ 10805701 w 10805701"/>
              <a:gd name="connsiteY8" fmla="*/ 3071813 h 3071813"/>
              <a:gd name="connsiteX9" fmla="*/ 4502375 w 10805701"/>
              <a:gd name="connsiteY9" fmla="*/ 3071813 h 3071813"/>
              <a:gd name="connsiteX10" fmla="*/ 1451530 w 10805701"/>
              <a:gd name="connsiteY10" fmla="*/ 3727246 h 3071813"/>
              <a:gd name="connsiteX11" fmla="*/ 1800950 w 10805701"/>
              <a:gd name="connsiteY11" fmla="*/ 3071813 h 3071813"/>
              <a:gd name="connsiteX12" fmla="*/ 0 w 10805701"/>
              <a:gd name="connsiteY12" fmla="*/ 3071813 h 3071813"/>
              <a:gd name="connsiteX13" fmla="*/ 0 w 10805701"/>
              <a:gd name="connsiteY13" fmla="*/ 2559844 h 3071813"/>
              <a:gd name="connsiteX14" fmla="*/ 0 w 10805701"/>
              <a:gd name="connsiteY14" fmla="*/ 1791891 h 3071813"/>
              <a:gd name="connsiteX15" fmla="*/ 0 w 10805701"/>
              <a:gd name="connsiteY15" fmla="*/ 1791891 h 3071813"/>
              <a:gd name="connsiteX16" fmla="*/ 0 w 10805701"/>
              <a:gd name="connsiteY16" fmla="*/ 0 h 3071813"/>
              <a:gd name="connsiteX0" fmla="*/ 1800950 w 10805701"/>
              <a:gd name="connsiteY0" fmla="*/ 3071813 h 3727246"/>
              <a:gd name="connsiteX1" fmla="*/ 0 w 10805701"/>
              <a:gd name="connsiteY1" fmla="*/ 3071813 h 3727246"/>
              <a:gd name="connsiteX2" fmla="*/ 0 w 10805701"/>
              <a:gd name="connsiteY2" fmla="*/ 2559844 h 3727246"/>
              <a:gd name="connsiteX3" fmla="*/ 0 w 10805701"/>
              <a:gd name="connsiteY3" fmla="*/ 1791891 h 3727246"/>
              <a:gd name="connsiteX4" fmla="*/ 0 w 10805701"/>
              <a:gd name="connsiteY4" fmla="*/ 1791891 h 3727246"/>
              <a:gd name="connsiteX5" fmla="*/ 0 w 10805701"/>
              <a:gd name="connsiteY5" fmla="*/ 0 h 3727246"/>
              <a:gd name="connsiteX6" fmla="*/ 1800950 w 10805701"/>
              <a:gd name="connsiteY6" fmla="*/ 0 h 3727246"/>
              <a:gd name="connsiteX7" fmla="*/ 1800950 w 10805701"/>
              <a:gd name="connsiteY7" fmla="*/ 0 h 3727246"/>
              <a:gd name="connsiteX8" fmla="*/ 4502375 w 10805701"/>
              <a:gd name="connsiteY8" fmla="*/ 0 h 3727246"/>
              <a:gd name="connsiteX9" fmla="*/ 10805701 w 10805701"/>
              <a:gd name="connsiteY9" fmla="*/ 0 h 3727246"/>
              <a:gd name="connsiteX10" fmla="*/ 10805701 w 10805701"/>
              <a:gd name="connsiteY10" fmla="*/ 1791891 h 3727246"/>
              <a:gd name="connsiteX11" fmla="*/ 10805701 w 10805701"/>
              <a:gd name="connsiteY11" fmla="*/ 1791891 h 3727246"/>
              <a:gd name="connsiteX12" fmla="*/ 10805701 w 10805701"/>
              <a:gd name="connsiteY12" fmla="*/ 2559844 h 3727246"/>
              <a:gd name="connsiteX13" fmla="*/ 10805701 w 10805701"/>
              <a:gd name="connsiteY13" fmla="*/ 3071813 h 3727246"/>
              <a:gd name="connsiteX14" fmla="*/ 4502375 w 10805701"/>
              <a:gd name="connsiteY14" fmla="*/ 3071813 h 3727246"/>
              <a:gd name="connsiteX15" fmla="*/ 1451530 w 10805701"/>
              <a:gd name="connsiteY15" fmla="*/ 3727246 h 3727246"/>
              <a:gd name="connsiteX16" fmla="*/ 1892390 w 10805701"/>
              <a:gd name="connsiteY16" fmla="*/ 3163253 h 3727246"/>
              <a:gd name="connsiteX0" fmla="*/ 1800950 w 10805701"/>
              <a:gd name="connsiteY0" fmla="*/ 3071813 h 3727246"/>
              <a:gd name="connsiteX1" fmla="*/ 0 w 10805701"/>
              <a:gd name="connsiteY1" fmla="*/ 3071813 h 3727246"/>
              <a:gd name="connsiteX2" fmla="*/ 0 w 10805701"/>
              <a:gd name="connsiteY2" fmla="*/ 2559844 h 3727246"/>
              <a:gd name="connsiteX3" fmla="*/ 0 w 10805701"/>
              <a:gd name="connsiteY3" fmla="*/ 1791891 h 3727246"/>
              <a:gd name="connsiteX4" fmla="*/ 0 w 10805701"/>
              <a:gd name="connsiteY4" fmla="*/ 1791891 h 3727246"/>
              <a:gd name="connsiteX5" fmla="*/ 0 w 10805701"/>
              <a:gd name="connsiteY5" fmla="*/ 0 h 3727246"/>
              <a:gd name="connsiteX6" fmla="*/ 1800950 w 10805701"/>
              <a:gd name="connsiteY6" fmla="*/ 0 h 3727246"/>
              <a:gd name="connsiteX7" fmla="*/ 1800950 w 10805701"/>
              <a:gd name="connsiteY7" fmla="*/ 0 h 3727246"/>
              <a:gd name="connsiteX8" fmla="*/ 4502375 w 10805701"/>
              <a:gd name="connsiteY8" fmla="*/ 0 h 3727246"/>
              <a:gd name="connsiteX9" fmla="*/ 10805701 w 10805701"/>
              <a:gd name="connsiteY9" fmla="*/ 0 h 3727246"/>
              <a:gd name="connsiteX10" fmla="*/ 10805701 w 10805701"/>
              <a:gd name="connsiteY10" fmla="*/ 1791891 h 3727246"/>
              <a:gd name="connsiteX11" fmla="*/ 10805701 w 10805701"/>
              <a:gd name="connsiteY11" fmla="*/ 1791891 h 3727246"/>
              <a:gd name="connsiteX12" fmla="*/ 10805701 w 10805701"/>
              <a:gd name="connsiteY12" fmla="*/ 2559844 h 3727246"/>
              <a:gd name="connsiteX13" fmla="*/ 10805701 w 10805701"/>
              <a:gd name="connsiteY13" fmla="*/ 3071813 h 3727246"/>
              <a:gd name="connsiteX14" fmla="*/ 4502375 w 10805701"/>
              <a:gd name="connsiteY14" fmla="*/ 3071813 h 3727246"/>
              <a:gd name="connsiteX15" fmla="*/ 1451530 w 10805701"/>
              <a:gd name="connsiteY15" fmla="*/ 3727246 h 372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05701" h="3727246">
                <a:moveTo>
                  <a:pt x="1800950" y="3071813"/>
                </a:moveTo>
                <a:lnTo>
                  <a:pt x="0" y="3071813"/>
                </a:lnTo>
                <a:lnTo>
                  <a:pt x="0" y="2559844"/>
                </a:lnTo>
                <a:lnTo>
                  <a:pt x="0" y="1791891"/>
                </a:lnTo>
                <a:lnTo>
                  <a:pt x="0" y="1791891"/>
                </a:lnTo>
                <a:lnTo>
                  <a:pt x="0" y="0"/>
                </a:lnTo>
                <a:lnTo>
                  <a:pt x="1800950" y="0"/>
                </a:lnTo>
                <a:lnTo>
                  <a:pt x="1800950" y="0"/>
                </a:lnTo>
                <a:lnTo>
                  <a:pt x="4502375" y="0"/>
                </a:lnTo>
                <a:lnTo>
                  <a:pt x="10805701" y="0"/>
                </a:lnTo>
                <a:lnTo>
                  <a:pt x="10805701" y="1791891"/>
                </a:lnTo>
                <a:lnTo>
                  <a:pt x="10805701" y="1791891"/>
                </a:lnTo>
                <a:lnTo>
                  <a:pt x="10805701" y="2559844"/>
                </a:lnTo>
                <a:lnTo>
                  <a:pt x="10805701" y="3071813"/>
                </a:lnTo>
                <a:lnTo>
                  <a:pt x="4502375" y="3071813"/>
                </a:lnTo>
                <a:lnTo>
                  <a:pt x="1451530" y="3727246"/>
                </a:lnTo>
              </a:path>
            </a:pathLst>
          </a:cu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59F09C9-110A-4D8E-4558-2DB851C0054B}"/>
              </a:ext>
            </a:extLst>
          </p:cNvPr>
          <p:cNvSpPr/>
          <p:nvPr/>
        </p:nvSpPr>
        <p:spPr>
          <a:xfrm>
            <a:off x="957943" y="2133599"/>
            <a:ext cx="7871732" cy="2519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5BE2D2D-E844-86DD-02A4-3BD96B0B54F5}"/>
              </a:ext>
            </a:extLst>
          </p:cNvPr>
          <p:cNvSpPr txBox="1"/>
          <p:nvPr/>
        </p:nvSpPr>
        <p:spPr>
          <a:xfrm>
            <a:off x="1501560" y="2600869"/>
            <a:ext cx="5976255" cy="1801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若要成事，必然要经历一段回报与投入不成比例的时期，或长或短。对此规律要有客观认识。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3AEE80D-1411-E7E6-4128-2A77850D859E}"/>
              </a:ext>
            </a:extLst>
          </p:cNvPr>
          <p:cNvGrpSpPr/>
          <p:nvPr/>
        </p:nvGrpSpPr>
        <p:grpSpPr>
          <a:xfrm>
            <a:off x="7921096" y="1232699"/>
            <a:ext cx="3610504" cy="4614371"/>
            <a:chOff x="7193778" y="896348"/>
            <a:chExt cx="4737650" cy="605491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8022350-0FE0-BE63-841D-3C2B411620CF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C6225CA-0477-6C26-3B4B-182A7EEF9BBA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CDA5844-3C15-E5D0-FF92-4C12A768BA4F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AF2DC54E-4780-FF05-003E-F89873551215}"/>
              </a:ext>
            </a:extLst>
          </p:cNvPr>
          <p:cNvSpPr txBox="1"/>
          <p:nvPr/>
        </p:nvSpPr>
        <p:spPr>
          <a:xfrm>
            <a:off x="795394" y="2321414"/>
            <a:ext cx="1102828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40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24235D1-43EB-E389-6FD9-3DA61CDA7306}"/>
              </a:ext>
            </a:extLst>
          </p:cNvPr>
          <p:cNvSpPr txBox="1"/>
          <p:nvPr/>
        </p:nvSpPr>
        <p:spPr>
          <a:xfrm rot="10800000">
            <a:off x="6918604" y="3568318"/>
            <a:ext cx="1102828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ln>
                  <a:solidFill>
                    <a:schemeClr val="bg1"/>
                  </a:solidFill>
                </a:ln>
                <a:noFill/>
                <a:sym typeface="Wingdings" panose="05000000000000000000" pitchFamily="2" charset="2"/>
              </a:rPr>
              <a:t></a:t>
            </a:r>
            <a:endParaRPr lang="zh-CN" altLang="en-US" sz="4000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666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>
            <a:extLst>
              <a:ext uri="{FF2B5EF4-FFF2-40B4-BE49-F238E27FC236}">
                <a16:creationId xmlns:a16="http://schemas.microsoft.com/office/drawing/2014/main" id="{F87E7FEC-6165-E7B5-D357-D14A16576A70}"/>
              </a:ext>
            </a:extLst>
          </p:cNvPr>
          <p:cNvSpPr/>
          <p:nvPr/>
        </p:nvSpPr>
        <p:spPr>
          <a:xfrm>
            <a:off x="3033131" y="1445282"/>
            <a:ext cx="8765327" cy="4268803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18/20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06232CA-60E7-A870-FC37-60A49DEF05CC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A66BB0BA-9C34-CE84-60E5-288522187780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工作计划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F5C798B9-8482-DE9D-B324-3C623E3009C3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NEXT WORK PLAN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7302A826-CC76-449A-D8BD-44070905D0B7}"/>
              </a:ext>
            </a:extLst>
          </p:cNvPr>
          <p:cNvGrpSpPr/>
          <p:nvPr/>
        </p:nvGrpSpPr>
        <p:grpSpPr>
          <a:xfrm flipH="1">
            <a:off x="349404" y="1858063"/>
            <a:ext cx="3469446" cy="4268802"/>
            <a:chOff x="7193778" y="896348"/>
            <a:chExt cx="4737650" cy="6054910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E818B260-7ECD-BA0C-5E1C-371AF357B2EC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B241B4A0-996A-75B3-91B0-1C5255DEEB4D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27881BC-649D-E84D-D4D9-5820FDC9C3B7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0C620E71-014A-3D26-F949-F49783996A3F}"/>
              </a:ext>
            </a:extLst>
          </p:cNvPr>
          <p:cNvSpPr/>
          <p:nvPr/>
        </p:nvSpPr>
        <p:spPr>
          <a:xfrm flipH="1">
            <a:off x="3193312" y="4003553"/>
            <a:ext cx="3592312" cy="1556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CE79E56C-B389-6F0A-D1A7-C773315FD4EE}"/>
              </a:ext>
            </a:extLst>
          </p:cNvPr>
          <p:cNvSpPr txBox="1"/>
          <p:nvPr/>
        </p:nvSpPr>
        <p:spPr>
          <a:xfrm>
            <a:off x="4099890" y="1806785"/>
            <a:ext cx="2307536" cy="882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工作计划的实施要点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CF3B7A0-CC63-4987-9C41-31BEDFE1F659}"/>
              </a:ext>
            </a:extLst>
          </p:cNvPr>
          <p:cNvGrpSpPr/>
          <p:nvPr/>
        </p:nvGrpSpPr>
        <p:grpSpPr>
          <a:xfrm>
            <a:off x="6058920" y="2429369"/>
            <a:ext cx="363355" cy="204388"/>
            <a:chOff x="6245506" y="1994920"/>
            <a:chExt cx="363355" cy="204388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83C42159-2974-1555-0E24-D580396C71D5}"/>
                </a:ext>
              </a:extLst>
            </p:cNvPr>
            <p:cNvSpPr/>
            <p:nvPr/>
          </p:nvSpPr>
          <p:spPr>
            <a:xfrm>
              <a:off x="6245506" y="1994920"/>
              <a:ext cx="363355" cy="2043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箭头: 右 81">
              <a:extLst>
                <a:ext uri="{FF2B5EF4-FFF2-40B4-BE49-F238E27FC236}">
                  <a16:creationId xmlns:a16="http://schemas.microsoft.com/office/drawing/2014/main" id="{70D52731-624C-A29A-B433-1881B9A9D864}"/>
                </a:ext>
              </a:extLst>
            </p:cNvPr>
            <p:cNvSpPr/>
            <p:nvPr/>
          </p:nvSpPr>
          <p:spPr>
            <a:xfrm>
              <a:off x="6329339" y="2046800"/>
              <a:ext cx="195689" cy="10062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B7707209-BF5D-98D0-FD7F-E57CC104DB31}"/>
              </a:ext>
            </a:extLst>
          </p:cNvPr>
          <p:cNvSpPr txBox="1"/>
          <p:nvPr/>
        </p:nvSpPr>
        <p:spPr>
          <a:xfrm>
            <a:off x="4140400" y="2753911"/>
            <a:ext cx="2424182" cy="48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请简要描述内容，文字内容概括简练，不需要过多修饰</a:t>
            </a:r>
            <a:endParaRPr lang="en-US" altLang="zh-CN" sz="11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CE76A5ED-1DDD-47B9-CAB2-D0E4C1F36753}"/>
              </a:ext>
            </a:extLst>
          </p:cNvPr>
          <p:cNvSpPr/>
          <p:nvPr/>
        </p:nvSpPr>
        <p:spPr>
          <a:xfrm>
            <a:off x="4229829" y="3407029"/>
            <a:ext cx="212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A8214F9F-C04F-A675-1E5A-B1BA175A3F4C}"/>
              </a:ext>
            </a:extLst>
          </p:cNvPr>
          <p:cNvSpPr txBox="1"/>
          <p:nvPr/>
        </p:nvSpPr>
        <p:spPr>
          <a:xfrm>
            <a:off x="3589850" y="4260208"/>
            <a:ext cx="3139272" cy="1113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请在这里输入简要工作计划，点击输入简要文字内容，文字内容概括简练，不要过多的修饰，言简意赅的说明分项内容即可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35CCE575-6585-B13F-70A0-E2F42446F39D}"/>
              </a:ext>
            </a:extLst>
          </p:cNvPr>
          <p:cNvSpPr txBox="1"/>
          <p:nvPr/>
        </p:nvSpPr>
        <p:spPr>
          <a:xfrm>
            <a:off x="7359973" y="2006743"/>
            <a:ext cx="404493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请在这里输入简要工作计划，点击输入简要文字内容，文字内容概括简练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39726F9-C19E-5A70-4C86-5C0ED5FB2463}"/>
              </a:ext>
            </a:extLst>
          </p:cNvPr>
          <p:cNvGrpSpPr/>
          <p:nvPr/>
        </p:nvGrpSpPr>
        <p:grpSpPr>
          <a:xfrm>
            <a:off x="7088394" y="2114623"/>
            <a:ext cx="271579" cy="271579"/>
            <a:chOff x="7088394" y="2114623"/>
            <a:chExt cx="271579" cy="271579"/>
          </a:xfrm>
        </p:grpSpPr>
        <p:pic>
          <p:nvPicPr>
            <p:cNvPr id="96" name="图形 95" descr="清单">
              <a:extLst>
                <a:ext uri="{FF2B5EF4-FFF2-40B4-BE49-F238E27FC236}">
                  <a16:creationId xmlns:a16="http://schemas.microsoft.com/office/drawing/2014/main" id="{21E71BCB-B06F-252F-4647-CEAD3AA79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1518" y="2157747"/>
              <a:ext cx="185331" cy="185331"/>
            </a:xfrm>
            <a:prstGeom prst="rect">
              <a:avLst/>
            </a:prstGeom>
          </p:spPr>
        </p:pic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64443559-D7BB-0AC8-0455-08A4EA3030F1}"/>
                </a:ext>
              </a:extLst>
            </p:cNvPr>
            <p:cNvSpPr/>
            <p:nvPr/>
          </p:nvSpPr>
          <p:spPr>
            <a:xfrm>
              <a:off x="7088394" y="2114623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2" name="文本框 91">
            <a:extLst>
              <a:ext uri="{FF2B5EF4-FFF2-40B4-BE49-F238E27FC236}">
                <a16:creationId xmlns:a16="http://schemas.microsoft.com/office/drawing/2014/main" id="{897F0FD0-05A8-B0E2-ECBB-7E3AD937928F}"/>
              </a:ext>
            </a:extLst>
          </p:cNvPr>
          <p:cNvSpPr txBox="1"/>
          <p:nvPr/>
        </p:nvSpPr>
        <p:spPr>
          <a:xfrm>
            <a:off x="7359973" y="2908216"/>
            <a:ext cx="404493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请在这里输入简要工作计划，点击输入简要文字内容，文字内容概括简练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640E6E-5009-043D-6162-FC62D40B27AD}"/>
              </a:ext>
            </a:extLst>
          </p:cNvPr>
          <p:cNvGrpSpPr/>
          <p:nvPr/>
        </p:nvGrpSpPr>
        <p:grpSpPr>
          <a:xfrm>
            <a:off x="7088394" y="3904409"/>
            <a:ext cx="271579" cy="271579"/>
            <a:chOff x="7088394" y="3014501"/>
            <a:chExt cx="271579" cy="271579"/>
          </a:xfrm>
        </p:grpSpPr>
        <p:pic>
          <p:nvPicPr>
            <p:cNvPr id="99" name="图形 98" descr="灯泡">
              <a:extLst>
                <a:ext uri="{FF2B5EF4-FFF2-40B4-BE49-F238E27FC236}">
                  <a16:creationId xmlns:a16="http://schemas.microsoft.com/office/drawing/2014/main" id="{C8AAE75D-33DD-F6EB-68CB-2FFB0F7E4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31397" y="3057504"/>
              <a:ext cx="185573" cy="185573"/>
            </a:xfrm>
            <a:prstGeom prst="rect">
              <a:avLst/>
            </a:prstGeom>
          </p:spPr>
        </p:pic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619855AD-1376-01CA-DA07-D80CA202D5CB}"/>
                </a:ext>
              </a:extLst>
            </p:cNvPr>
            <p:cNvSpPr/>
            <p:nvPr/>
          </p:nvSpPr>
          <p:spPr>
            <a:xfrm>
              <a:off x="7088394" y="3014501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CC596B5A-0434-4451-C66A-F2ADD1E96CAB}"/>
              </a:ext>
            </a:extLst>
          </p:cNvPr>
          <p:cNvSpPr txBox="1"/>
          <p:nvPr/>
        </p:nvSpPr>
        <p:spPr>
          <a:xfrm>
            <a:off x="7359973" y="3809689"/>
            <a:ext cx="404493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请在这里输入简要工作计划，点击输入简要文字内容，文字内容概括简练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1B6D4B5-68EC-E329-72D3-A36599C45DD4}"/>
              </a:ext>
            </a:extLst>
          </p:cNvPr>
          <p:cNvGrpSpPr/>
          <p:nvPr/>
        </p:nvGrpSpPr>
        <p:grpSpPr>
          <a:xfrm>
            <a:off x="7088394" y="3011510"/>
            <a:ext cx="271579" cy="271579"/>
            <a:chOff x="7088394" y="3901416"/>
            <a:chExt cx="271579" cy="271579"/>
          </a:xfrm>
        </p:grpSpPr>
        <p:pic>
          <p:nvPicPr>
            <p:cNvPr id="102" name="图形 101" descr="研究">
              <a:extLst>
                <a:ext uri="{FF2B5EF4-FFF2-40B4-BE49-F238E27FC236}">
                  <a16:creationId xmlns:a16="http://schemas.microsoft.com/office/drawing/2014/main" id="{CE2FE0B9-5AB5-9305-E9A8-FB5256A45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1473" y="3944495"/>
              <a:ext cx="185420" cy="185420"/>
            </a:xfrm>
            <a:prstGeom prst="rect">
              <a:avLst/>
            </a:prstGeom>
          </p:spPr>
        </p:pic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2A0C129C-4DCC-0DCE-C3D3-1C3B1781188C}"/>
                </a:ext>
              </a:extLst>
            </p:cNvPr>
            <p:cNvSpPr/>
            <p:nvPr/>
          </p:nvSpPr>
          <p:spPr>
            <a:xfrm>
              <a:off x="7088394" y="3901416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90F94150-01CD-7D75-6898-2721A5F18BFC}"/>
              </a:ext>
            </a:extLst>
          </p:cNvPr>
          <p:cNvSpPr txBox="1"/>
          <p:nvPr/>
        </p:nvSpPr>
        <p:spPr>
          <a:xfrm>
            <a:off x="7359973" y="4711161"/>
            <a:ext cx="4044935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请在这里输入简要工作计划，点击输入简要文字内容，文字内容概括简练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E62A9B-4E7A-4EBD-CF36-E610B3F74DF3}"/>
              </a:ext>
            </a:extLst>
          </p:cNvPr>
          <p:cNvGrpSpPr/>
          <p:nvPr/>
        </p:nvGrpSpPr>
        <p:grpSpPr>
          <a:xfrm>
            <a:off x="7088394" y="4801698"/>
            <a:ext cx="271579" cy="271579"/>
            <a:chOff x="7088394" y="4801698"/>
            <a:chExt cx="271579" cy="271579"/>
          </a:xfrm>
        </p:grpSpPr>
        <p:pic>
          <p:nvPicPr>
            <p:cNvPr id="105" name="图形 104" descr="发送">
              <a:extLst>
                <a:ext uri="{FF2B5EF4-FFF2-40B4-BE49-F238E27FC236}">
                  <a16:creationId xmlns:a16="http://schemas.microsoft.com/office/drawing/2014/main" id="{00BFEA5A-A01E-AA3E-EC60-221C4CE9C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40279" y="4857285"/>
              <a:ext cx="160405" cy="160405"/>
            </a:xfrm>
            <a:prstGeom prst="rect">
              <a:avLst/>
            </a:prstGeom>
          </p:spPr>
        </p:pic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BAA4E14F-5BC1-F3BA-94BA-D2C764EDBF4C}"/>
                </a:ext>
              </a:extLst>
            </p:cNvPr>
            <p:cNvSpPr/>
            <p:nvPr/>
          </p:nvSpPr>
          <p:spPr>
            <a:xfrm>
              <a:off x="7088394" y="4801698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2856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19/20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C4F1B1-8A83-31B9-D097-9D8AD95D486B}"/>
              </a:ext>
            </a:extLst>
          </p:cNvPr>
          <p:cNvSpPr/>
          <p:nvPr/>
        </p:nvSpPr>
        <p:spPr>
          <a:xfrm>
            <a:off x="723173" y="1791222"/>
            <a:ext cx="10754280" cy="19975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76EF80-332D-5C01-4A04-7EA029E8EDD3}"/>
              </a:ext>
            </a:extLst>
          </p:cNvPr>
          <p:cNvSpPr/>
          <p:nvPr/>
        </p:nvSpPr>
        <p:spPr>
          <a:xfrm>
            <a:off x="2006356" y="3695898"/>
            <a:ext cx="3356975" cy="147528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ED08A5-085B-D8A2-40F3-42B5B6DEB3F1}"/>
              </a:ext>
            </a:extLst>
          </p:cNvPr>
          <p:cNvSpPr/>
          <p:nvPr/>
        </p:nvSpPr>
        <p:spPr>
          <a:xfrm>
            <a:off x="6832649" y="3729278"/>
            <a:ext cx="3356975" cy="147528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B445A20-C994-5126-3DC0-79E072FEA55F}"/>
              </a:ext>
            </a:extLst>
          </p:cNvPr>
          <p:cNvSpPr txBox="1"/>
          <p:nvPr/>
        </p:nvSpPr>
        <p:spPr>
          <a:xfrm>
            <a:off x="2390682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标题字体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E3F173B-89DC-ADCF-8C03-4B9C7E9A4BA1}"/>
              </a:ext>
            </a:extLst>
          </p:cNvPr>
          <p:cNvSpPr txBox="1"/>
          <p:nvPr/>
        </p:nvSpPr>
        <p:spPr>
          <a:xfrm>
            <a:off x="3870112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标题字号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3FD84F8-A2C8-0872-4047-B64A4E910AE2}"/>
              </a:ext>
            </a:extLst>
          </p:cNvPr>
          <p:cNvSpPr txBox="1"/>
          <p:nvPr/>
        </p:nvSpPr>
        <p:spPr>
          <a:xfrm>
            <a:off x="7277920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正文字体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7A578F-287C-7B5D-BD41-000E5E9798B3}"/>
              </a:ext>
            </a:extLst>
          </p:cNvPr>
          <p:cNvSpPr txBox="1"/>
          <p:nvPr/>
        </p:nvSpPr>
        <p:spPr>
          <a:xfrm>
            <a:off x="8691169" y="4007527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正文字号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DE18E7C-46F1-CA14-2E88-9D8838F094A2}"/>
              </a:ext>
            </a:extLst>
          </p:cNvPr>
          <p:cNvSpPr txBox="1"/>
          <p:nvPr/>
        </p:nvSpPr>
        <p:spPr>
          <a:xfrm>
            <a:off x="2505553" y="4477670"/>
            <a:ext cx="9913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solidFill>
                  <a:schemeClr val="accent5"/>
                </a:solidFill>
                <a:latin typeface="+mj-ea"/>
                <a:ea typeface="+mj-ea"/>
              </a:rPr>
              <a:t>新宋体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1ABCB83-2D48-CC45-2CA8-17403CD834E3}"/>
              </a:ext>
            </a:extLst>
          </p:cNvPr>
          <p:cNvSpPr txBox="1"/>
          <p:nvPr/>
        </p:nvSpPr>
        <p:spPr>
          <a:xfrm>
            <a:off x="7068606" y="4477670"/>
            <a:ext cx="163971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 err="1">
                <a:solidFill>
                  <a:schemeClr val="accent5"/>
                </a:solidFill>
              </a:rPr>
              <a:t>OPPOSans</a:t>
            </a:r>
            <a:r>
              <a:rPr lang="en-US" altLang="zh-CN" sz="2000" dirty="0">
                <a:solidFill>
                  <a:schemeClr val="accent5"/>
                </a:solidFill>
              </a:rPr>
              <a:t> L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5915F2A-E98E-8F5C-A37F-9763EFC90403}"/>
              </a:ext>
            </a:extLst>
          </p:cNvPr>
          <p:cNvSpPr txBox="1"/>
          <p:nvPr/>
        </p:nvSpPr>
        <p:spPr>
          <a:xfrm>
            <a:off x="3603515" y="5523978"/>
            <a:ext cx="592569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+mn-ea"/>
              </a:rPr>
              <a:t>*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标准内页元素包含：底图、横条、</a:t>
            </a:r>
            <a:r>
              <a:rPr lang="en-US" altLang="zh-CN" dirty="0">
                <a:solidFill>
                  <a:schemeClr val="accent5"/>
                </a:solidFill>
                <a:latin typeface="+mn-ea"/>
              </a:rPr>
              <a:t>LOGO</a:t>
            </a:r>
            <a:r>
              <a:rPr lang="zh-CN" altLang="en-US" dirty="0">
                <a:solidFill>
                  <a:schemeClr val="accent5"/>
                </a:solidFill>
                <a:latin typeface="+mn-ea"/>
              </a:rPr>
              <a:t>区、标题区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B34C1B8-5F05-FBFC-71AC-5454A6DE73AB}"/>
              </a:ext>
            </a:extLst>
          </p:cNvPr>
          <p:cNvSpPr txBox="1"/>
          <p:nvPr/>
        </p:nvSpPr>
        <p:spPr>
          <a:xfrm>
            <a:off x="3870112" y="4477670"/>
            <a:ext cx="122108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20-32pt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9F9C3E5-D921-0F1C-4442-BFF18F459A04}"/>
              </a:ext>
            </a:extLst>
          </p:cNvPr>
          <p:cNvSpPr txBox="1"/>
          <p:nvPr/>
        </p:nvSpPr>
        <p:spPr>
          <a:xfrm>
            <a:off x="8748604" y="4477670"/>
            <a:ext cx="110621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accent5"/>
                </a:solidFill>
              </a:rPr>
              <a:t>14-20pt</a:t>
            </a:r>
            <a:endParaRPr lang="zh-CN" altLang="en-US" sz="2000" dirty="0">
              <a:solidFill>
                <a:schemeClr val="accent5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066A23B-02A1-DCDA-50B9-2C5D2602B3EF}"/>
              </a:ext>
            </a:extLst>
          </p:cNvPr>
          <p:cNvSpPr txBox="1"/>
          <p:nvPr/>
        </p:nvSpPr>
        <p:spPr>
          <a:xfrm>
            <a:off x="1529409" y="2718781"/>
            <a:ext cx="9141808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>
                    <a:alpha val="12000"/>
                  </a:schemeClr>
                </a:solidFill>
                <a:latin typeface="+mj-ea"/>
                <a:ea typeface="+mj-ea"/>
              </a:rPr>
              <a:t>STANDARD INNER PAGE</a:t>
            </a:r>
            <a:endParaRPr lang="zh-CN" altLang="en-US" sz="6600" dirty="0">
              <a:solidFill>
                <a:schemeClr val="bg1">
                  <a:alpha val="12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811363-FE5B-6D4D-6E7B-0EDC01CCA955}"/>
              </a:ext>
            </a:extLst>
          </p:cNvPr>
          <p:cNvSpPr txBox="1"/>
          <p:nvPr/>
        </p:nvSpPr>
        <p:spPr>
          <a:xfrm>
            <a:off x="2470998" y="2274120"/>
            <a:ext cx="7258631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+mj-ea"/>
                <a:ea typeface="+mj-ea"/>
              </a:rPr>
              <a:t>标准内页形式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1482B22-4D08-0A2C-0319-5FCBDEB8EB47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4E3DE01-4E40-96B7-A2B6-D6FC26D320BF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工作计划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8E6E7ED-5FA3-9479-E36E-9FF45273E7D8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NEXT WORK PLAN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3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1C1652E5-D6EF-CFF7-963B-595A3E02A7F8}"/>
              </a:ext>
            </a:extLst>
          </p:cNvPr>
          <p:cNvGrpSpPr/>
          <p:nvPr/>
        </p:nvGrpSpPr>
        <p:grpSpPr>
          <a:xfrm>
            <a:off x="10650071" y="627549"/>
            <a:ext cx="1237129" cy="276999"/>
            <a:chOff x="10650071" y="627549"/>
            <a:chExt cx="1237129" cy="27699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EDCFD69-B4E0-09B1-212D-380FDD884867}"/>
                </a:ext>
              </a:extLst>
            </p:cNvPr>
            <p:cNvSpPr txBox="1"/>
            <p:nvPr/>
          </p:nvSpPr>
          <p:spPr>
            <a:xfrm>
              <a:off x="10650071" y="627549"/>
              <a:ext cx="1227280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200" dirty="0">
                  <a:solidFill>
                    <a:schemeClr val="accent5"/>
                  </a:solidFill>
                </a:rPr>
                <a:t>LOGO HRER</a:t>
              </a:r>
              <a:endParaRPr lang="zh-CN" alt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7184B4C-2D88-BA09-E0D2-683DF1C29AED}"/>
                </a:ext>
              </a:extLst>
            </p:cNvPr>
            <p:cNvSpPr/>
            <p:nvPr/>
          </p:nvSpPr>
          <p:spPr>
            <a:xfrm>
              <a:off x="11851200" y="659300"/>
              <a:ext cx="36000" cy="180000"/>
            </a:xfrm>
            <a:prstGeom prst="rect">
              <a:avLst/>
            </a:prstGeom>
            <a:solidFill>
              <a:srgbClr val="B4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72C6DA06-1625-D01E-636B-9C962A0D386E}"/>
              </a:ext>
            </a:extLst>
          </p:cNvPr>
          <p:cNvSpPr txBox="1"/>
          <p:nvPr/>
        </p:nvSpPr>
        <p:spPr>
          <a:xfrm>
            <a:off x="937998" y="2384709"/>
            <a:ext cx="1830945" cy="4370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>
              <a:lnSpc>
                <a:spcPct val="80000"/>
              </a:lnSpc>
            </a:pPr>
            <a:r>
              <a:rPr lang="en-US" altLang="zh-CN" sz="2800" b="1" dirty="0">
                <a:solidFill>
                  <a:schemeClr val="bg1">
                    <a:alpha val="40000"/>
                  </a:schemeClr>
                </a:solidFill>
                <a:latin typeface="+mj-ea"/>
                <a:ea typeface="+mj-ea"/>
              </a:rPr>
              <a:t>CONTENTS </a:t>
            </a:r>
            <a:endParaRPr lang="zh-CN" altLang="en-US" sz="2800" b="1" dirty="0">
              <a:solidFill>
                <a:schemeClr val="bg1">
                  <a:alpha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803808D-A47E-2E1A-EAB6-F95B033208C2}"/>
              </a:ext>
            </a:extLst>
          </p:cNvPr>
          <p:cNvSpPr txBox="1"/>
          <p:nvPr/>
        </p:nvSpPr>
        <p:spPr>
          <a:xfrm>
            <a:off x="3902765" y="2288768"/>
            <a:ext cx="160728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内容回顾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595B563-AF59-3A5E-60CC-5140EC732629}"/>
              </a:ext>
            </a:extLst>
          </p:cNvPr>
          <p:cNvSpPr txBox="1"/>
          <p:nvPr/>
        </p:nvSpPr>
        <p:spPr>
          <a:xfrm>
            <a:off x="4030274" y="1985831"/>
            <a:ext cx="1956926" cy="344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  <a:ea typeface="思源黑体 CN Bold" panose="020B0800000000000000" pitchFamily="34" charset="-122"/>
              </a:rPr>
              <a:t>PART ONE</a:t>
            </a:r>
            <a:endParaRPr lang="zh-CN" altLang="en-US" sz="2800" b="1" dirty="0">
              <a:solidFill>
                <a:schemeClr val="accent2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1F13408-BFBF-8365-DC8E-28F1DA44640D}"/>
              </a:ext>
            </a:extLst>
          </p:cNvPr>
          <p:cNvSpPr txBox="1"/>
          <p:nvPr/>
        </p:nvSpPr>
        <p:spPr>
          <a:xfrm>
            <a:off x="3927009" y="2791823"/>
            <a:ext cx="3091812" cy="452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请在这里输入简要工作概述点击输入简要文字内容，文字内容概括简练，不用过多的修饰</a:t>
            </a:r>
            <a:endParaRPr lang="en-US" altLang="zh-CN" sz="1000" dirty="0">
              <a:solidFill>
                <a:schemeClr val="accent6"/>
              </a:solidFill>
              <a:latin typeface="+mn-ea"/>
              <a:cs typeface="阿里巴巴普惠体 B" panose="00020600040101010101" pitchFamily="18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DE02816-E6D7-C818-4F19-E1D9CB7C5CFE}"/>
              </a:ext>
            </a:extLst>
          </p:cNvPr>
          <p:cNvSpPr txBox="1"/>
          <p:nvPr/>
        </p:nvSpPr>
        <p:spPr>
          <a:xfrm>
            <a:off x="8329351" y="2292309"/>
            <a:ext cx="160728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数据分析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D0C59DC-A2B0-0CEC-9513-DA7DB771CA49}"/>
              </a:ext>
            </a:extLst>
          </p:cNvPr>
          <p:cNvSpPr txBox="1"/>
          <p:nvPr/>
        </p:nvSpPr>
        <p:spPr>
          <a:xfrm>
            <a:off x="8456860" y="1989372"/>
            <a:ext cx="1956926" cy="344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  <a:ea typeface="思源黑体 CN Bold" panose="020B0800000000000000" pitchFamily="34" charset="-122"/>
              </a:rPr>
              <a:t>PART TWO</a:t>
            </a:r>
            <a:endParaRPr lang="zh-CN" altLang="en-US" sz="2800" b="1" dirty="0">
              <a:solidFill>
                <a:schemeClr val="accent2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88366E7-5F0A-1D7D-187C-FB5F83BD06DE}"/>
              </a:ext>
            </a:extLst>
          </p:cNvPr>
          <p:cNvSpPr txBox="1"/>
          <p:nvPr/>
        </p:nvSpPr>
        <p:spPr>
          <a:xfrm>
            <a:off x="8353595" y="2795364"/>
            <a:ext cx="3091812" cy="452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请在这里输入简要工作概述点击输入简要文字内容，文字内容概括简练，不用过多的修饰</a:t>
            </a:r>
            <a:endParaRPr lang="en-US" altLang="zh-CN" sz="1000" dirty="0">
              <a:solidFill>
                <a:schemeClr val="accent6"/>
              </a:solidFill>
              <a:latin typeface="+mn-ea"/>
              <a:cs typeface="阿里巴巴普惠体 B" panose="00020600040101010101" pitchFamily="18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8D7A3FCA-5678-99E5-9B20-BEF122019207}"/>
              </a:ext>
            </a:extLst>
          </p:cNvPr>
          <p:cNvSpPr txBox="1"/>
          <p:nvPr/>
        </p:nvSpPr>
        <p:spPr>
          <a:xfrm>
            <a:off x="3888736" y="4042372"/>
            <a:ext cx="160728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问题分析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81BD30F-DA9D-C198-E18B-BB7CE3849F20}"/>
              </a:ext>
            </a:extLst>
          </p:cNvPr>
          <p:cNvSpPr txBox="1"/>
          <p:nvPr/>
        </p:nvSpPr>
        <p:spPr>
          <a:xfrm>
            <a:off x="4016245" y="3739435"/>
            <a:ext cx="1956926" cy="344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  <a:ea typeface="思源黑体 CN Bold" panose="020B0800000000000000" pitchFamily="34" charset="-122"/>
              </a:rPr>
              <a:t>PART THREE</a:t>
            </a:r>
            <a:endParaRPr lang="zh-CN" altLang="en-US" sz="2800" b="1" dirty="0">
              <a:solidFill>
                <a:schemeClr val="accent2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AC41ED1-102C-632F-4756-5A7A5B11900D}"/>
              </a:ext>
            </a:extLst>
          </p:cNvPr>
          <p:cNvSpPr txBox="1"/>
          <p:nvPr/>
        </p:nvSpPr>
        <p:spPr>
          <a:xfrm>
            <a:off x="3912980" y="4545427"/>
            <a:ext cx="3091812" cy="452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请在这里输入简要工作概述点击输入简要文字内容，文字内容概括简练，不用过多的修饰</a:t>
            </a:r>
            <a:endParaRPr lang="en-US" altLang="zh-CN" sz="1000" dirty="0">
              <a:solidFill>
                <a:schemeClr val="accent6"/>
              </a:solidFill>
              <a:latin typeface="+mn-ea"/>
              <a:cs typeface="阿里巴巴普惠体 B" panose="00020600040101010101" pitchFamily="18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FC2E4EE-75AB-71FE-F1A9-BEA1A73327E0}"/>
              </a:ext>
            </a:extLst>
          </p:cNvPr>
          <p:cNvSpPr txBox="1"/>
          <p:nvPr/>
        </p:nvSpPr>
        <p:spPr>
          <a:xfrm>
            <a:off x="8329351" y="4036587"/>
            <a:ext cx="160728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accent6"/>
                </a:solidFill>
                <a:latin typeface="+mj-ea"/>
                <a:ea typeface="+mj-ea"/>
              </a:rPr>
              <a:t>工作计划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FF79142-30C4-21E9-18B6-AA49CB7471FC}"/>
              </a:ext>
            </a:extLst>
          </p:cNvPr>
          <p:cNvSpPr txBox="1"/>
          <p:nvPr/>
        </p:nvSpPr>
        <p:spPr>
          <a:xfrm>
            <a:off x="8456860" y="3733650"/>
            <a:ext cx="1956926" cy="3447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  <a:ea typeface="思源黑体 CN Bold" panose="020B0800000000000000" pitchFamily="34" charset="-122"/>
              </a:rPr>
              <a:t>PART FOUR</a:t>
            </a:r>
            <a:endParaRPr lang="zh-CN" altLang="en-US" sz="2800" b="1" dirty="0">
              <a:solidFill>
                <a:schemeClr val="accent2"/>
              </a:solidFill>
              <a:latin typeface="+mj-lt"/>
              <a:ea typeface="思源黑体 CN Bold" panose="020B0800000000000000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170FBB9-3FB0-DEAF-ACBB-62DA486FB88C}"/>
              </a:ext>
            </a:extLst>
          </p:cNvPr>
          <p:cNvSpPr txBox="1"/>
          <p:nvPr/>
        </p:nvSpPr>
        <p:spPr>
          <a:xfrm>
            <a:off x="8353595" y="4539642"/>
            <a:ext cx="3091812" cy="4526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请在这里输入简要工作概述点击输入简要文字内容，文字内容概括简练，不用过多的修饰</a:t>
            </a:r>
            <a:endParaRPr lang="en-US" altLang="zh-CN" sz="1000" dirty="0">
              <a:solidFill>
                <a:schemeClr val="accent6"/>
              </a:solidFill>
              <a:latin typeface="+mn-ea"/>
              <a:cs typeface="阿里巴巴普惠体 B" panose="00020600040101010101" pitchFamily="18" charset="-122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62CA661-C142-AE20-CDE0-DB5A38972171}"/>
              </a:ext>
            </a:extLst>
          </p:cNvPr>
          <p:cNvCxnSpPr>
            <a:cxnSpLocks/>
          </p:cNvCxnSpPr>
          <p:nvPr/>
        </p:nvCxnSpPr>
        <p:spPr>
          <a:xfrm flipH="1">
            <a:off x="1334574" y="1912433"/>
            <a:ext cx="693870" cy="1305092"/>
          </a:xfrm>
          <a:prstGeom prst="line">
            <a:avLst/>
          </a:prstGeom>
          <a:ln w="6350">
            <a:solidFill>
              <a:schemeClr val="bg1">
                <a:alpha val="8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C522D12C-4E6B-A249-4F2C-2BC7D328CC47}"/>
              </a:ext>
            </a:extLst>
          </p:cNvPr>
          <p:cNvCxnSpPr>
            <a:cxnSpLocks/>
          </p:cNvCxnSpPr>
          <p:nvPr/>
        </p:nvCxnSpPr>
        <p:spPr>
          <a:xfrm>
            <a:off x="5644246" y="2148840"/>
            <a:ext cx="2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1AA937DF-8522-0FCC-1CC2-00579F11A9E6}"/>
              </a:ext>
            </a:extLst>
          </p:cNvPr>
          <p:cNvCxnSpPr>
            <a:cxnSpLocks/>
          </p:cNvCxnSpPr>
          <p:nvPr/>
        </p:nvCxnSpPr>
        <p:spPr>
          <a:xfrm>
            <a:off x="6011955" y="3877056"/>
            <a:ext cx="2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BA97A72C-F599-40A4-D6BD-C33F74104099}"/>
              </a:ext>
            </a:extLst>
          </p:cNvPr>
          <p:cNvCxnSpPr>
            <a:cxnSpLocks/>
          </p:cNvCxnSpPr>
          <p:nvPr/>
        </p:nvCxnSpPr>
        <p:spPr>
          <a:xfrm>
            <a:off x="10088931" y="2148840"/>
            <a:ext cx="2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B56B792E-F9CA-230F-8D6A-E146DC2BD73C}"/>
              </a:ext>
            </a:extLst>
          </p:cNvPr>
          <p:cNvCxnSpPr>
            <a:cxnSpLocks/>
          </p:cNvCxnSpPr>
          <p:nvPr/>
        </p:nvCxnSpPr>
        <p:spPr>
          <a:xfrm>
            <a:off x="10265560" y="3877056"/>
            <a:ext cx="25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7439B18E-1BE9-96B9-08F4-0252C922894E}"/>
              </a:ext>
            </a:extLst>
          </p:cNvPr>
          <p:cNvSpPr txBox="1"/>
          <p:nvPr/>
        </p:nvSpPr>
        <p:spPr>
          <a:xfrm>
            <a:off x="685539" y="1071428"/>
            <a:ext cx="1215396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新宋体"/>
                <a:ea typeface="新宋体"/>
                <a:cs typeface="+mn-cs"/>
              </a:rPr>
              <a:t>目</a:t>
            </a:r>
            <a:endParaRPr lang="zh-CN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073ADBC0-D319-36EA-4536-1EDD2FBB61DB}"/>
              </a:ext>
            </a:extLst>
          </p:cNvPr>
          <p:cNvSpPr txBox="1"/>
          <p:nvPr/>
        </p:nvSpPr>
        <p:spPr>
          <a:xfrm>
            <a:off x="1553323" y="2614762"/>
            <a:ext cx="1215396" cy="13234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新宋体"/>
                <a:ea typeface="新宋体"/>
                <a:cs typeface="+mn-cs"/>
              </a:rPr>
              <a:t>录</a:t>
            </a:r>
            <a:endParaRPr lang="zh-CN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B396B850-C1B1-7C05-AD2D-40DD0DE5DD29}"/>
              </a:ext>
            </a:extLst>
          </p:cNvPr>
          <p:cNvGrpSpPr/>
          <p:nvPr/>
        </p:nvGrpSpPr>
        <p:grpSpPr>
          <a:xfrm>
            <a:off x="1025074" y="3320973"/>
            <a:ext cx="243015" cy="216053"/>
            <a:chOff x="1022659" y="3290342"/>
            <a:chExt cx="243015" cy="216053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B9242E84-34D3-4AC1-8079-E66EE7969FA3}"/>
                </a:ext>
              </a:extLst>
            </p:cNvPr>
            <p:cNvSpPr/>
            <p:nvPr/>
          </p:nvSpPr>
          <p:spPr>
            <a:xfrm>
              <a:off x="1022659" y="3290342"/>
              <a:ext cx="243015" cy="2160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98" name="图形 97" descr="靶心">
              <a:extLst>
                <a:ext uri="{FF2B5EF4-FFF2-40B4-BE49-F238E27FC236}">
                  <a16:creationId xmlns:a16="http://schemas.microsoft.com/office/drawing/2014/main" id="{E264C5EC-64E2-7789-9BE2-D19A09B00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490" y="3322692"/>
              <a:ext cx="151352" cy="151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80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>
            <a:extLst>
              <a:ext uri="{FF2B5EF4-FFF2-40B4-BE49-F238E27FC236}">
                <a16:creationId xmlns:a16="http://schemas.microsoft.com/office/drawing/2014/main" id="{356C9259-8AD0-4419-968E-63176404EC18}"/>
              </a:ext>
            </a:extLst>
          </p:cNvPr>
          <p:cNvSpPr/>
          <p:nvPr/>
        </p:nvSpPr>
        <p:spPr>
          <a:xfrm>
            <a:off x="5412031" y="-5516880"/>
            <a:ext cx="1402080" cy="10972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64FFB26-2809-47AB-80F5-30B201168D44}"/>
              </a:ext>
            </a:extLst>
          </p:cNvPr>
          <p:cNvSpPr/>
          <p:nvPr/>
        </p:nvSpPr>
        <p:spPr>
          <a:xfrm>
            <a:off x="-11900609" y="2738400"/>
            <a:ext cx="1402080" cy="10972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CD02C1AE-FEDE-4CA7-82ED-F23D082C07B1}"/>
              </a:ext>
            </a:extLst>
          </p:cNvPr>
          <p:cNvSpPr/>
          <p:nvPr/>
        </p:nvSpPr>
        <p:spPr>
          <a:xfrm>
            <a:off x="5412032" y="11582400"/>
            <a:ext cx="1402080" cy="853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2BA1C87-391A-4888-881E-9B4BBD3E945F}"/>
              </a:ext>
            </a:extLst>
          </p:cNvPr>
          <p:cNvSpPr/>
          <p:nvPr/>
        </p:nvSpPr>
        <p:spPr>
          <a:xfrm>
            <a:off x="22920960" y="2870760"/>
            <a:ext cx="975360" cy="115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3D9B34-6905-77D5-ABB8-CB4DC1B97F5D}"/>
              </a:ext>
            </a:extLst>
          </p:cNvPr>
          <p:cNvSpPr txBox="1"/>
          <p:nvPr/>
        </p:nvSpPr>
        <p:spPr>
          <a:xfrm>
            <a:off x="238758" y="546579"/>
            <a:ext cx="1227280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200" dirty="0">
                <a:solidFill>
                  <a:schemeClr val="accent5"/>
                </a:solidFill>
              </a:rPr>
              <a:t>LOGO HRER</a:t>
            </a: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EF17E5-65A1-D672-41D9-31A7C64FE4BB}"/>
              </a:ext>
            </a:extLst>
          </p:cNvPr>
          <p:cNvSpPr txBox="1"/>
          <p:nvPr/>
        </p:nvSpPr>
        <p:spPr>
          <a:xfrm>
            <a:off x="234880" y="6374552"/>
            <a:ext cx="580460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20/20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D05B289-583A-1EDC-6FDD-154DCA8CF709}"/>
              </a:ext>
            </a:extLst>
          </p:cNvPr>
          <p:cNvSpPr txBox="1"/>
          <p:nvPr/>
        </p:nvSpPr>
        <p:spPr>
          <a:xfrm>
            <a:off x="488207" y="1529269"/>
            <a:ext cx="7022935" cy="19205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6600" b="1" spc="300" dirty="0">
                <a:solidFill>
                  <a:schemeClr val="accent1">
                    <a:alpha val="15000"/>
                  </a:schemeClr>
                </a:solidFill>
                <a:latin typeface="+mj-lt"/>
                <a:ea typeface="思源宋体 CN" panose="02020700000000000000" pitchFamily="18" charset="-122"/>
              </a:rPr>
              <a:t>THANK YOU</a:t>
            </a:r>
          </a:p>
          <a:p>
            <a:pPr>
              <a:lnSpc>
                <a:spcPct val="90000"/>
              </a:lnSpc>
            </a:pPr>
            <a:r>
              <a:rPr lang="en-US" altLang="zh-CN" sz="6600" b="1" spc="300" dirty="0">
                <a:solidFill>
                  <a:schemeClr val="accent1">
                    <a:alpha val="15000"/>
                  </a:schemeClr>
                </a:solidFill>
                <a:latin typeface="+mj-lt"/>
                <a:ea typeface="思源宋体 CN" panose="02020700000000000000" pitchFamily="18" charset="-122"/>
              </a:rPr>
              <a:t>FOR WATCHING</a:t>
            </a:r>
            <a:endParaRPr lang="zh-CN" altLang="en-US" sz="6600" b="1" spc="300" dirty="0">
              <a:solidFill>
                <a:schemeClr val="accent1">
                  <a:alpha val="15000"/>
                </a:schemeClr>
              </a:solidFill>
              <a:latin typeface="+mj-lt"/>
              <a:ea typeface="思源宋体 CN" panose="02020700000000000000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8DF619-FCE6-CD71-FF71-F0CB6FCCD344}"/>
              </a:ext>
            </a:extLst>
          </p:cNvPr>
          <p:cNvSpPr txBox="1"/>
          <p:nvPr/>
        </p:nvSpPr>
        <p:spPr>
          <a:xfrm>
            <a:off x="487104" y="3447089"/>
            <a:ext cx="5206819" cy="5334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 panose="00020600040101010101" pitchFamily="18" charset="-122"/>
              </a:rPr>
              <a:t>请在这里输入</a:t>
            </a:r>
            <a:r>
              <a:rPr lang="zh-CN" altLang="en-US" sz="1000" spc="150" dirty="0">
                <a:solidFill>
                  <a:schemeClr val="accent5"/>
                </a:solidFill>
                <a:latin typeface="+mn-ea"/>
                <a:cs typeface="OPPOSans L" panose="00020600040101010101" pitchFamily="18" charset="-122"/>
              </a:rPr>
              <a:t>您对于本次工作汇报的描述</a:t>
            </a:r>
            <a:r>
              <a:rPr lang="zh-CN" altLang="en-US" sz="1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 panose="00020600040101010101" pitchFamily="18" charset="-122"/>
              </a:rPr>
              <a:t>，点击输入简要文字内容，文字内容概括简练，不用过多的修饰，言简意赅的说明分项内容即可。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0E6D91-A89B-9CFB-DF3C-B1D003CFEBA3}"/>
              </a:ext>
            </a:extLst>
          </p:cNvPr>
          <p:cNvSpPr txBox="1"/>
          <p:nvPr/>
        </p:nvSpPr>
        <p:spPr>
          <a:xfrm>
            <a:off x="476383" y="1879831"/>
            <a:ext cx="3964522" cy="13377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 spc="130" dirty="0">
                <a:solidFill>
                  <a:schemeClr val="accent2"/>
                </a:solidFill>
                <a:latin typeface="+mj-ea"/>
                <a:ea typeface="+mj-ea"/>
              </a:rPr>
              <a:t>简约商务风</a:t>
            </a:r>
            <a:endParaRPr lang="en-US" altLang="zh-CN" sz="3200" b="1" spc="130" dirty="0">
              <a:solidFill>
                <a:schemeClr val="accent2"/>
              </a:solidFill>
              <a:latin typeface="+mj-ea"/>
              <a:ea typeface="+mj-ea"/>
            </a:endParaRPr>
          </a:p>
          <a:p>
            <a:r>
              <a:rPr lang="zh-CN" altLang="en-US" sz="4800" b="1" spc="130" dirty="0">
                <a:solidFill>
                  <a:schemeClr val="accent2"/>
                </a:solidFill>
                <a:latin typeface="+mj-ea"/>
                <a:ea typeface="+mj-ea"/>
              </a:rPr>
              <a:t>感谢您的观看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6B37731-3E87-C0F9-B5AE-F0848B615A61}"/>
              </a:ext>
            </a:extLst>
          </p:cNvPr>
          <p:cNvSpPr/>
          <p:nvPr/>
        </p:nvSpPr>
        <p:spPr>
          <a:xfrm>
            <a:off x="2874456" y="2198677"/>
            <a:ext cx="4610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6906666-57E4-FB48-1B73-680F68840C25}"/>
              </a:ext>
            </a:extLst>
          </p:cNvPr>
          <p:cNvCxnSpPr/>
          <p:nvPr/>
        </p:nvCxnSpPr>
        <p:spPr>
          <a:xfrm>
            <a:off x="751490" y="4029000"/>
            <a:ext cx="1106807" cy="277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95B8253-74B7-09AA-A5DB-5E236B4CABA7}"/>
              </a:ext>
            </a:extLst>
          </p:cNvPr>
          <p:cNvGrpSpPr/>
          <p:nvPr/>
        </p:nvGrpSpPr>
        <p:grpSpPr>
          <a:xfrm>
            <a:off x="568771" y="4378382"/>
            <a:ext cx="1996089" cy="286447"/>
            <a:chOff x="695325" y="4105555"/>
            <a:chExt cx="1996089" cy="28644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4AC39A4-F635-3D3F-3106-8F1FF567DDBD}"/>
                </a:ext>
              </a:extLst>
            </p:cNvPr>
            <p:cNvSpPr txBox="1"/>
            <p:nvPr/>
          </p:nvSpPr>
          <p:spPr>
            <a:xfrm>
              <a:off x="751490" y="4105555"/>
              <a:ext cx="1939924" cy="286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chemeClr val="accent6"/>
                  </a:solidFill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汇报人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：</a:t>
              </a:r>
              <a:r>
                <a:rPr kumimoji="0" lang="en-US" altLang="zh-CN" sz="1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ea"/>
                  <a:cs typeface="阿里巴巴普惠体 R" panose="00020600040101010101" pitchFamily="18" charset="-122"/>
                  <a:sym typeface="Microsoft YaHei" panose="020B0503020204020204" pitchFamily="34" charset="-122"/>
                </a:rPr>
                <a:t>OfficePLUS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ea"/>
                <a:cs typeface="阿里巴巴普惠体 R" panose="00020600040101010101" pitchFamily="18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AE36E1D-A11C-E8E3-C85F-7C4EA5238D38}"/>
                </a:ext>
              </a:extLst>
            </p:cNvPr>
            <p:cNvSpPr/>
            <p:nvPr/>
          </p:nvSpPr>
          <p:spPr>
            <a:xfrm>
              <a:off x="695325" y="4169726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48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中文：新宋体</a:t>
            </a:r>
            <a:endParaRPr kumimoji="1" lang="en-US" altLang="zh-CN" dirty="0"/>
          </a:p>
          <a:p>
            <a:r>
              <a:rPr kumimoji="1" lang="zh-CN" altLang="en-US" dirty="0"/>
              <a:t>英文：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L  </a:t>
            </a:r>
            <a:r>
              <a:rPr kumimoji="1" lang="en-US" altLang="zh-CN" dirty="0" err="1"/>
              <a:t>OPPOSans</a:t>
            </a:r>
            <a:r>
              <a:rPr kumimoji="1" lang="en-US" altLang="zh-CN" dirty="0"/>
              <a:t> R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" altLang="zh-CN" dirty="0"/>
              <a:t>freepik</a:t>
            </a:r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清酒</a:t>
            </a:r>
            <a:r>
              <a:rPr kumimoji="1" lang="en-US" altLang="zh-CN" dirty="0"/>
              <a:t>Soleil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3/20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1B11B5-7E0C-62F2-37B7-444B150095F1}"/>
              </a:ext>
            </a:extLst>
          </p:cNvPr>
          <p:cNvGrpSpPr/>
          <p:nvPr/>
        </p:nvGrpSpPr>
        <p:grpSpPr>
          <a:xfrm flipH="1">
            <a:off x="304800" y="611252"/>
            <a:ext cx="1237129" cy="276999"/>
            <a:chOff x="10650071" y="627549"/>
            <a:chExt cx="1237129" cy="2769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F1D9244-53E7-1300-CE06-6F6821D24CA0}"/>
                </a:ext>
              </a:extLst>
            </p:cNvPr>
            <p:cNvSpPr txBox="1"/>
            <p:nvPr/>
          </p:nvSpPr>
          <p:spPr>
            <a:xfrm>
              <a:off x="10650071" y="627549"/>
              <a:ext cx="1227280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200" dirty="0">
                  <a:solidFill>
                    <a:schemeClr val="accent5"/>
                  </a:solidFill>
                </a:rPr>
                <a:t>LOGO HRER</a:t>
              </a:r>
              <a:endParaRPr lang="zh-CN" alt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76492A-999B-3BDA-95D9-721056A66174}"/>
                </a:ext>
              </a:extLst>
            </p:cNvPr>
            <p:cNvSpPr/>
            <p:nvPr/>
          </p:nvSpPr>
          <p:spPr>
            <a:xfrm>
              <a:off x="11851200" y="659300"/>
              <a:ext cx="36000" cy="180000"/>
            </a:xfrm>
            <a:prstGeom prst="rect">
              <a:avLst/>
            </a:prstGeom>
            <a:solidFill>
              <a:srgbClr val="B4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0997387-1E20-80DB-F881-FF1A7432C562}"/>
              </a:ext>
            </a:extLst>
          </p:cNvPr>
          <p:cNvSpPr txBox="1"/>
          <p:nvPr/>
        </p:nvSpPr>
        <p:spPr>
          <a:xfrm>
            <a:off x="1817790" y="2019015"/>
            <a:ext cx="427820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dirty="0">
                <a:solidFill>
                  <a:schemeClr val="bg1">
                    <a:alpha val="29000"/>
                  </a:schemeClr>
                </a:solidFill>
                <a:latin typeface="+mj-ea"/>
                <a:ea typeface="+mj-ea"/>
                <a:cs typeface="Calibri" panose="020F0502020204030204" pitchFamily="34" charset="0"/>
              </a:rPr>
              <a:t>PART ONE</a:t>
            </a:r>
            <a:endParaRPr lang="zh-CN" altLang="en-US" sz="8000" dirty="0">
              <a:solidFill>
                <a:schemeClr val="bg1">
                  <a:alpha val="29000"/>
                </a:schemeClr>
              </a:solidFill>
              <a:latin typeface="+mj-ea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1902B7-941A-4971-3BFB-53DD7D1A6C0C}"/>
              </a:ext>
            </a:extLst>
          </p:cNvPr>
          <p:cNvSpPr txBox="1"/>
          <p:nvPr/>
        </p:nvSpPr>
        <p:spPr>
          <a:xfrm>
            <a:off x="1766035" y="2597596"/>
            <a:ext cx="3400838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rPr>
              <a:t>内容回顾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0C1854-1677-2B2D-2740-E8764EE74503}"/>
              </a:ext>
            </a:extLst>
          </p:cNvPr>
          <p:cNvSpPr txBox="1"/>
          <p:nvPr/>
        </p:nvSpPr>
        <p:spPr>
          <a:xfrm>
            <a:off x="1869749" y="3887744"/>
            <a:ext cx="4212181" cy="76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请在这里输入您对于本次工作内容的描述，点击输入简要文字内容，文字内容概括简练，不用过多的修饰，言简意赅的说明分项内容即可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E90B862-41E2-FC50-DCBA-F788DE9C64E8}"/>
              </a:ext>
            </a:extLst>
          </p:cNvPr>
          <p:cNvCxnSpPr/>
          <p:nvPr/>
        </p:nvCxnSpPr>
        <p:spPr>
          <a:xfrm>
            <a:off x="2198670" y="3613259"/>
            <a:ext cx="2866490" cy="274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>
            <a:extLst>
              <a:ext uri="{FF2B5EF4-FFF2-40B4-BE49-F238E27FC236}">
                <a16:creationId xmlns:a16="http://schemas.microsoft.com/office/drawing/2014/main" id="{895FEF40-475A-D346-B704-AFD6FB47540C}"/>
              </a:ext>
            </a:extLst>
          </p:cNvPr>
          <p:cNvGrpSpPr/>
          <p:nvPr/>
        </p:nvGrpSpPr>
        <p:grpSpPr>
          <a:xfrm flipH="1">
            <a:off x="304800" y="1555245"/>
            <a:ext cx="3686620" cy="4711651"/>
            <a:chOff x="7193778" y="896348"/>
            <a:chExt cx="4737650" cy="6054910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D0288BD-08B6-F170-B009-32D5D2935978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2C99A26-0FB2-A8CD-16DB-9EFE327BC0CF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DC44E9D-2DA3-4E45-4906-3EDB1A19614D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E36918B3-EF14-1286-73E9-9AB0B03EC634}"/>
              </a:ext>
            </a:extLst>
          </p:cNvPr>
          <p:cNvSpPr/>
          <p:nvPr/>
        </p:nvSpPr>
        <p:spPr>
          <a:xfrm>
            <a:off x="3773095" y="4803681"/>
            <a:ext cx="8112940" cy="1236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3394F6C-C772-D5D8-6ED4-E1DB1B8E6D9C}"/>
              </a:ext>
            </a:extLst>
          </p:cNvPr>
          <p:cNvGrpSpPr/>
          <p:nvPr/>
        </p:nvGrpSpPr>
        <p:grpSpPr>
          <a:xfrm flipH="1">
            <a:off x="250120" y="6374552"/>
            <a:ext cx="11553370" cy="286447"/>
            <a:chOff x="250120" y="6374552"/>
            <a:chExt cx="11553370" cy="286447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DFD61A8-753B-E22B-BD54-BCE32D909A71}"/>
                </a:ext>
              </a:extLst>
            </p:cNvPr>
            <p:cNvCxnSpPr>
              <a:cxnSpLocks/>
            </p:cNvCxnSpPr>
            <p:nvPr/>
          </p:nvCxnSpPr>
          <p:spPr>
            <a:xfrm>
              <a:off x="751490" y="6517775"/>
              <a:ext cx="110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982232A-832A-AACA-BED4-8FED1C1FA750}"/>
                </a:ext>
              </a:extLst>
            </p:cNvPr>
            <p:cNvSpPr txBox="1"/>
            <p:nvPr/>
          </p:nvSpPr>
          <p:spPr>
            <a:xfrm>
              <a:off x="250120" y="6374552"/>
              <a:ext cx="545274" cy="286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100" dirty="0">
                  <a:solidFill>
                    <a:schemeClr val="accent5"/>
                  </a:solidFill>
                  <a:latin typeface="+mn-ea"/>
                </a:rPr>
                <a:t>4/20</a:t>
              </a:r>
              <a:endParaRPr lang="zh-CN" altLang="en-US" sz="110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内容回顾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REVIEW OF WORK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287F8F68-A890-F8A4-864A-6AA69621DBB2}"/>
              </a:ext>
            </a:extLst>
          </p:cNvPr>
          <p:cNvSpPr/>
          <p:nvPr/>
        </p:nvSpPr>
        <p:spPr>
          <a:xfrm>
            <a:off x="4372381" y="1894179"/>
            <a:ext cx="3429000" cy="1597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CCC8C28-A792-9B56-B51F-2F99DCD5B19E}"/>
              </a:ext>
            </a:extLst>
          </p:cNvPr>
          <p:cNvSpPr txBox="1"/>
          <p:nvPr/>
        </p:nvSpPr>
        <p:spPr>
          <a:xfrm>
            <a:off x="4814612" y="2032834"/>
            <a:ext cx="15861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i="0" dirty="0">
                <a:solidFill>
                  <a:schemeClr val="accent2"/>
                </a:solidFill>
                <a:effectLst/>
                <a:latin typeface="+mj-ea"/>
                <a:ea typeface="+mj-ea"/>
              </a:rPr>
              <a:t>内容</a:t>
            </a:r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概述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6CB9F3A-CA1F-1DC5-A04E-1AB918D13588}"/>
              </a:ext>
            </a:extLst>
          </p:cNvPr>
          <p:cNvSpPr txBox="1"/>
          <p:nvPr/>
        </p:nvSpPr>
        <p:spPr>
          <a:xfrm>
            <a:off x="4903512" y="2432054"/>
            <a:ext cx="2953548" cy="87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3CE1B23-1FDC-6FF2-4F8E-5E23531634CD}"/>
              </a:ext>
            </a:extLst>
          </p:cNvPr>
          <p:cNvGrpSpPr/>
          <p:nvPr/>
        </p:nvGrpSpPr>
        <p:grpSpPr>
          <a:xfrm>
            <a:off x="4555060" y="2157880"/>
            <a:ext cx="271579" cy="271579"/>
            <a:chOff x="7088394" y="2114623"/>
            <a:chExt cx="271579" cy="271579"/>
          </a:xfrm>
        </p:grpSpPr>
        <p:pic>
          <p:nvPicPr>
            <p:cNvPr id="33" name="图形 32" descr="清单">
              <a:extLst>
                <a:ext uri="{FF2B5EF4-FFF2-40B4-BE49-F238E27FC236}">
                  <a16:creationId xmlns:a16="http://schemas.microsoft.com/office/drawing/2014/main" id="{B257EB8C-AB0F-18B3-6762-8100F7E69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31518" y="2157747"/>
              <a:ext cx="185331" cy="185331"/>
            </a:xfrm>
            <a:prstGeom prst="rect">
              <a:avLst/>
            </a:prstGeom>
          </p:spPr>
        </p:pic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9B08AA5-E668-E355-B42C-CA325F90AD1B}"/>
                </a:ext>
              </a:extLst>
            </p:cNvPr>
            <p:cNvSpPr/>
            <p:nvPr/>
          </p:nvSpPr>
          <p:spPr>
            <a:xfrm>
              <a:off x="7088394" y="2114623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id="{A2ED7C9E-EC6B-CB58-9C22-034A6868DC32}"/>
              </a:ext>
            </a:extLst>
          </p:cNvPr>
          <p:cNvSpPr/>
          <p:nvPr/>
        </p:nvSpPr>
        <p:spPr>
          <a:xfrm>
            <a:off x="4384408" y="3810271"/>
            <a:ext cx="3429000" cy="1597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AB26F08E-1C89-287D-6CC7-7A9F3C77A07D}"/>
              </a:ext>
            </a:extLst>
          </p:cNvPr>
          <p:cNvSpPr txBox="1"/>
          <p:nvPr/>
        </p:nvSpPr>
        <p:spPr>
          <a:xfrm>
            <a:off x="4826639" y="3948926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内容概述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A796907-5DD3-9848-C514-98A7A2354300}"/>
              </a:ext>
            </a:extLst>
          </p:cNvPr>
          <p:cNvSpPr txBox="1"/>
          <p:nvPr/>
        </p:nvSpPr>
        <p:spPr>
          <a:xfrm>
            <a:off x="4915539" y="4348146"/>
            <a:ext cx="2953548" cy="87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447C431-542F-72DC-5C1B-476F3C659743}"/>
              </a:ext>
            </a:extLst>
          </p:cNvPr>
          <p:cNvGrpSpPr/>
          <p:nvPr/>
        </p:nvGrpSpPr>
        <p:grpSpPr>
          <a:xfrm>
            <a:off x="4567087" y="4055142"/>
            <a:ext cx="271579" cy="271579"/>
            <a:chOff x="7088394" y="4801698"/>
            <a:chExt cx="271579" cy="271579"/>
          </a:xfrm>
        </p:grpSpPr>
        <p:pic>
          <p:nvPicPr>
            <p:cNvPr id="50" name="图形 49" descr="发送">
              <a:extLst>
                <a:ext uri="{FF2B5EF4-FFF2-40B4-BE49-F238E27FC236}">
                  <a16:creationId xmlns:a16="http://schemas.microsoft.com/office/drawing/2014/main" id="{0578A7F5-DFFF-5EA7-4BA0-E73CC93E6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40279" y="4857285"/>
              <a:ext cx="160405" cy="160405"/>
            </a:xfrm>
            <a:prstGeom prst="rect">
              <a:avLst/>
            </a:prstGeom>
          </p:spPr>
        </p:pic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3E3885F-A478-9EC2-7941-A6EE56BE01AF}"/>
                </a:ext>
              </a:extLst>
            </p:cNvPr>
            <p:cNvSpPr/>
            <p:nvPr/>
          </p:nvSpPr>
          <p:spPr>
            <a:xfrm>
              <a:off x="7088394" y="4801698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25BB6106-80C6-C8CE-6778-CA5D1597DCAD}"/>
              </a:ext>
            </a:extLst>
          </p:cNvPr>
          <p:cNvSpPr/>
          <p:nvPr/>
        </p:nvSpPr>
        <p:spPr>
          <a:xfrm>
            <a:off x="8095274" y="1894179"/>
            <a:ext cx="3429000" cy="1597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B6A0E76-BFC9-3910-86B5-54B4971A869A}"/>
              </a:ext>
            </a:extLst>
          </p:cNvPr>
          <p:cNvSpPr txBox="1"/>
          <p:nvPr/>
        </p:nvSpPr>
        <p:spPr>
          <a:xfrm>
            <a:off x="8537505" y="2032834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内容概述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B8F95A12-5B42-9847-D070-0B7CAEC4F507}"/>
              </a:ext>
            </a:extLst>
          </p:cNvPr>
          <p:cNvSpPr txBox="1"/>
          <p:nvPr/>
        </p:nvSpPr>
        <p:spPr>
          <a:xfrm>
            <a:off x="8537505" y="2432054"/>
            <a:ext cx="2953548" cy="87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FF5D5DF-FA98-9742-2BB5-90F677658720}"/>
              </a:ext>
            </a:extLst>
          </p:cNvPr>
          <p:cNvGrpSpPr/>
          <p:nvPr/>
        </p:nvGrpSpPr>
        <p:grpSpPr>
          <a:xfrm>
            <a:off x="8265926" y="2157880"/>
            <a:ext cx="271579" cy="271579"/>
            <a:chOff x="7088394" y="3901416"/>
            <a:chExt cx="271579" cy="271579"/>
          </a:xfrm>
        </p:grpSpPr>
        <p:pic>
          <p:nvPicPr>
            <p:cNvPr id="41" name="图形 40" descr="研究">
              <a:extLst>
                <a:ext uri="{FF2B5EF4-FFF2-40B4-BE49-F238E27FC236}">
                  <a16:creationId xmlns:a16="http://schemas.microsoft.com/office/drawing/2014/main" id="{0C1DBEE4-586E-6F40-DB9E-A058B0A1D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1473" y="3944495"/>
              <a:ext cx="185420" cy="185420"/>
            </a:xfrm>
            <a:prstGeom prst="rect">
              <a:avLst/>
            </a:prstGeom>
          </p:spPr>
        </p:pic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D61967E-48CA-B28D-CD85-8B894E0625C6}"/>
                </a:ext>
              </a:extLst>
            </p:cNvPr>
            <p:cNvSpPr/>
            <p:nvPr/>
          </p:nvSpPr>
          <p:spPr>
            <a:xfrm>
              <a:off x="7088394" y="3901416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876EBA5D-408D-82A2-A9E5-040743DC0FA5}"/>
              </a:ext>
            </a:extLst>
          </p:cNvPr>
          <p:cNvSpPr/>
          <p:nvPr/>
        </p:nvSpPr>
        <p:spPr>
          <a:xfrm>
            <a:off x="8095274" y="3791441"/>
            <a:ext cx="3429000" cy="15972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FDB9A829-AC4C-D9FD-9FF1-5B25CEB8E846}"/>
              </a:ext>
            </a:extLst>
          </p:cNvPr>
          <p:cNvSpPr txBox="1"/>
          <p:nvPr/>
        </p:nvSpPr>
        <p:spPr>
          <a:xfrm>
            <a:off x="8537505" y="3930096"/>
            <a:ext cx="141541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内容概述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E9689E5-E2ED-2F18-F2D9-031BB2C82462}"/>
              </a:ext>
            </a:extLst>
          </p:cNvPr>
          <p:cNvSpPr txBox="1"/>
          <p:nvPr/>
        </p:nvSpPr>
        <p:spPr>
          <a:xfrm>
            <a:off x="8537505" y="4329316"/>
            <a:ext cx="2953548" cy="875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</a:t>
            </a:r>
            <a:endParaRPr lang="en-US" altLang="zh-CN" sz="16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0582323-BA68-05CE-F4E8-3FB0A9063E47}"/>
              </a:ext>
            </a:extLst>
          </p:cNvPr>
          <p:cNvGrpSpPr/>
          <p:nvPr/>
        </p:nvGrpSpPr>
        <p:grpSpPr>
          <a:xfrm>
            <a:off x="8277953" y="4055142"/>
            <a:ext cx="271579" cy="271579"/>
            <a:chOff x="7088394" y="3014501"/>
            <a:chExt cx="271579" cy="271579"/>
          </a:xfrm>
        </p:grpSpPr>
        <p:pic>
          <p:nvPicPr>
            <p:cNvPr id="37" name="图形 36" descr="灯泡">
              <a:extLst>
                <a:ext uri="{FF2B5EF4-FFF2-40B4-BE49-F238E27FC236}">
                  <a16:creationId xmlns:a16="http://schemas.microsoft.com/office/drawing/2014/main" id="{1FFF9F0E-CC43-2656-0CA3-10E334ED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31397" y="3057504"/>
              <a:ext cx="185573" cy="185573"/>
            </a:xfrm>
            <a:prstGeom prst="rect">
              <a:avLst/>
            </a:prstGeom>
          </p:spPr>
        </p:pic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0F1A0AC-D2F3-1B15-1A20-934C84B61859}"/>
                </a:ext>
              </a:extLst>
            </p:cNvPr>
            <p:cNvSpPr/>
            <p:nvPr/>
          </p:nvSpPr>
          <p:spPr>
            <a:xfrm>
              <a:off x="7088394" y="3014501"/>
              <a:ext cx="271579" cy="271579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70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687E5A4-9628-D133-DE11-40EB2549FD78}"/>
              </a:ext>
            </a:extLst>
          </p:cNvPr>
          <p:cNvGrpSpPr/>
          <p:nvPr/>
        </p:nvGrpSpPr>
        <p:grpSpPr>
          <a:xfrm flipH="1">
            <a:off x="250120" y="6374552"/>
            <a:ext cx="11553370" cy="286447"/>
            <a:chOff x="250120" y="6374552"/>
            <a:chExt cx="11553370" cy="286447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DFD61A8-753B-E22B-BD54-BCE32D909A71}"/>
                </a:ext>
              </a:extLst>
            </p:cNvPr>
            <p:cNvCxnSpPr>
              <a:cxnSpLocks/>
            </p:cNvCxnSpPr>
            <p:nvPr/>
          </p:nvCxnSpPr>
          <p:spPr>
            <a:xfrm>
              <a:off x="751490" y="6517775"/>
              <a:ext cx="110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982232A-832A-AACA-BED4-8FED1C1FA750}"/>
                </a:ext>
              </a:extLst>
            </p:cNvPr>
            <p:cNvSpPr txBox="1"/>
            <p:nvPr/>
          </p:nvSpPr>
          <p:spPr>
            <a:xfrm>
              <a:off x="250120" y="6374552"/>
              <a:ext cx="545274" cy="2864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100" dirty="0">
                  <a:solidFill>
                    <a:schemeClr val="accent5"/>
                  </a:solidFill>
                  <a:latin typeface="+mn-ea"/>
                </a:rPr>
                <a:t>5/20</a:t>
              </a:r>
              <a:endParaRPr lang="zh-CN" altLang="en-US" sz="110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内容回顾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REVIEW OF WORK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AEA888E9-C9F4-B426-5690-6C722615A485}"/>
              </a:ext>
            </a:extLst>
          </p:cNvPr>
          <p:cNvSpPr/>
          <p:nvPr/>
        </p:nvSpPr>
        <p:spPr>
          <a:xfrm flipH="1">
            <a:off x="-2072" y="1277682"/>
            <a:ext cx="4753153" cy="5580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E2046437-958F-573C-9E51-881BEE3B7D4F}"/>
              </a:ext>
            </a:extLst>
          </p:cNvPr>
          <p:cNvSpPr txBox="1"/>
          <p:nvPr/>
        </p:nvSpPr>
        <p:spPr>
          <a:xfrm>
            <a:off x="684735" y="5055134"/>
            <a:ext cx="1837528" cy="93626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内容回顾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的核心要点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8E5848D0-9D81-5275-0196-C7892F65B485}"/>
              </a:ext>
            </a:extLst>
          </p:cNvPr>
          <p:cNvSpPr/>
          <p:nvPr/>
        </p:nvSpPr>
        <p:spPr>
          <a:xfrm>
            <a:off x="684735" y="6111965"/>
            <a:ext cx="18000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FFD9CC02-18B5-834D-CBEC-035034943AE3}"/>
              </a:ext>
            </a:extLst>
          </p:cNvPr>
          <p:cNvSpPr/>
          <p:nvPr/>
        </p:nvSpPr>
        <p:spPr>
          <a:xfrm flipH="1">
            <a:off x="8683677" y="2109009"/>
            <a:ext cx="2520892" cy="25208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26A7BA96-593D-1F6A-1CA9-360FF2B7B286}"/>
              </a:ext>
            </a:extLst>
          </p:cNvPr>
          <p:cNvSpPr/>
          <p:nvPr/>
        </p:nvSpPr>
        <p:spPr>
          <a:xfrm flipH="1">
            <a:off x="6009251" y="2109009"/>
            <a:ext cx="2520892" cy="25208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A926051E-267B-FABF-0EEB-7C4AFBEDCA60}"/>
              </a:ext>
            </a:extLst>
          </p:cNvPr>
          <p:cNvSpPr/>
          <p:nvPr/>
        </p:nvSpPr>
        <p:spPr>
          <a:xfrm flipH="1">
            <a:off x="3334825" y="2109009"/>
            <a:ext cx="2520892" cy="25208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919A9267-A5D0-4DB8-CC55-3FEE5525AAFB}"/>
              </a:ext>
            </a:extLst>
          </p:cNvPr>
          <p:cNvSpPr/>
          <p:nvPr/>
        </p:nvSpPr>
        <p:spPr>
          <a:xfrm flipH="1">
            <a:off x="660400" y="2109009"/>
            <a:ext cx="2520892" cy="252089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1A6F7471-84D0-33FF-7CDD-971259E05626}"/>
              </a:ext>
            </a:extLst>
          </p:cNvPr>
          <p:cNvSpPr txBox="1"/>
          <p:nvPr/>
        </p:nvSpPr>
        <p:spPr>
          <a:xfrm flipH="1">
            <a:off x="850902" y="2721743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469ED009-FE60-744F-3676-0898767FDA02}"/>
              </a:ext>
            </a:extLst>
          </p:cNvPr>
          <p:cNvSpPr txBox="1"/>
          <p:nvPr/>
        </p:nvSpPr>
        <p:spPr>
          <a:xfrm flipH="1">
            <a:off x="950313" y="3250927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32D2BA02-1C96-9F09-04C0-3C6B52A68500}"/>
              </a:ext>
            </a:extLst>
          </p:cNvPr>
          <p:cNvSpPr/>
          <p:nvPr/>
        </p:nvSpPr>
        <p:spPr>
          <a:xfrm>
            <a:off x="4407268" y="5059761"/>
            <a:ext cx="6813998" cy="1128580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9D05E05-4627-CAEE-C2AE-678C0A27D9E1}"/>
              </a:ext>
            </a:extLst>
          </p:cNvPr>
          <p:cNvGrpSpPr/>
          <p:nvPr/>
        </p:nvGrpSpPr>
        <p:grpSpPr>
          <a:xfrm>
            <a:off x="4305466" y="5525191"/>
            <a:ext cx="197720" cy="197720"/>
            <a:chOff x="1679801" y="5665635"/>
            <a:chExt cx="411639" cy="411639"/>
          </a:xfrm>
        </p:grpSpPr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434166F-9369-FEAA-B9CA-8F02E7A65F47}"/>
                </a:ext>
              </a:extLst>
            </p:cNvPr>
            <p:cNvSpPr/>
            <p:nvPr/>
          </p:nvSpPr>
          <p:spPr>
            <a:xfrm>
              <a:off x="1679801" y="5665635"/>
              <a:ext cx="411639" cy="411639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等腰三角形 108">
              <a:extLst>
                <a:ext uri="{FF2B5EF4-FFF2-40B4-BE49-F238E27FC236}">
                  <a16:creationId xmlns:a16="http://schemas.microsoft.com/office/drawing/2014/main" id="{1D686876-9BFD-6A09-EA05-F43A6F725F5D}"/>
                </a:ext>
              </a:extLst>
            </p:cNvPr>
            <p:cNvSpPr/>
            <p:nvPr/>
          </p:nvSpPr>
          <p:spPr>
            <a:xfrm rot="5400000">
              <a:off x="1811643" y="5789990"/>
              <a:ext cx="188998" cy="162929"/>
            </a:xfrm>
            <a:prstGeom prst="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E090D18B-58A1-D945-3133-046F1E370FB8}"/>
              </a:ext>
            </a:extLst>
          </p:cNvPr>
          <p:cNvSpPr txBox="1"/>
          <p:nvPr/>
        </p:nvSpPr>
        <p:spPr>
          <a:xfrm flipH="1">
            <a:off x="4751081" y="5277998"/>
            <a:ext cx="6236961" cy="6689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请在这里输入简要回顾，点击输入简要文字内容，文字内容概括简练，不要过多的修饰，言简意赅的说明分项内容即可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56BC66A8-37D0-F269-779E-37527CAD02DC}"/>
              </a:ext>
            </a:extLst>
          </p:cNvPr>
          <p:cNvSpPr txBox="1"/>
          <p:nvPr/>
        </p:nvSpPr>
        <p:spPr>
          <a:xfrm flipH="1">
            <a:off x="3525327" y="2721743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10A075FF-4653-9569-7394-3D8A65715266}"/>
              </a:ext>
            </a:extLst>
          </p:cNvPr>
          <p:cNvSpPr txBox="1"/>
          <p:nvPr/>
        </p:nvSpPr>
        <p:spPr>
          <a:xfrm flipH="1">
            <a:off x="3624738" y="3250927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748D961-3C13-A10E-8E4E-4856BB9848AE}"/>
              </a:ext>
            </a:extLst>
          </p:cNvPr>
          <p:cNvSpPr txBox="1"/>
          <p:nvPr/>
        </p:nvSpPr>
        <p:spPr>
          <a:xfrm flipH="1">
            <a:off x="6199753" y="2721743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DCFD075-1669-5CAD-1F49-3A37AFF0F6E6}"/>
              </a:ext>
            </a:extLst>
          </p:cNvPr>
          <p:cNvSpPr txBox="1"/>
          <p:nvPr/>
        </p:nvSpPr>
        <p:spPr>
          <a:xfrm flipH="1">
            <a:off x="6299164" y="3250927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964A893E-A137-49A9-AD56-04789E8FC257}"/>
              </a:ext>
            </a:extLst>
          </p:cNvPr>
          <p:cNvSpPr txBox="1"/>
          <p:nvPr/>
        </p:nvSpPr>
        <p:spPr>
          <a:xfrm flipH="1">
            <a:off x="8874179" y="2721743"/>
            <a:ext cx="2139889" cy="6180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604899D6-8E1E-C3E2-A12E-74612DABACB2}"/>
              </a:ext>
            </a:extLst>
          </p:cNvPr>
          <p:cNvSpPr txBox="1"/>
          <p:nvPr/>
        </p:nvSpPr>
        <p:spPr>
          <a:xfrm flipH="1">
            <a:off x="8973590" y="3250927"/>
            <a:ext cx="1941066" cy="7100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</a:t>
            </a:r>
            <a:endParaRPr lang="en-US" altLang="zh-CN" sz="1400" dirty="0">
              <a:solidFill>
                <a:schemeClr val="accent6"/>
              </a:solidFill>
              <a:latin typeface="+mj-ea"/>
              <a:ea typeface="+mj-ea"/>
            </a:endParaRPr>
          </a:p>
        </p:txBody>
      </p:sp>
      <p:pic>
        <p:nvPicPr>
          <p:cNvPr id="39" name="图形 38" descr="清单">
            <a:extLst>
              <a:ext uri="{FF2B5EF4-FFF2-40B4-BE49-F238E27FC236}">
                <a16:creationId xmlns:a16="http://schemas.microsoft.com/office/drawing/2014/main" id="{15C7E43F-14D0-3D80-948C-740A7AAE2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171" y="2276587"/>
            <a:ext cx="502346" cy="502346"/>
          </a:xfrm>
          <a:prstGeom prst="rect">
            <a:avLst/>
          </a:prstGeom>
        </p:spPr>
      </p:pic>
      <p:pic>
        <p:nvPicPr>
          <p:cNvPr id="49" name="图形 48" descr="研究">
            <a:extLst>
              <a:ext uri="{FF2B5EF4-FFF2-40B4-BE49-F238E27FC236}">
                <a16:creationId xmlns:a16="http://schemas.microsoft.com/office/drawing/2014/main" id="{AE8FE9C8-3165-6525-027B-1808F0A0A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98" y="2276541"/>
            <a:ext cx="502587" cy="502587"/>
          </a:xfrm>
          <a:prstGeom prst="rect">
            <a:avLst/>
          </a:prstGeom>
        </p:spPr>
      </p:pic>
      <p:pic>
        <p:nvPicPr>
          <p:cNvPr id="53" name="图形 52" descr="发送">
            <a:extLst>
              <a:ext uri="{FF2B5EF4-FFF2-40B4-BE49-F238E27FC236}">
                <a16:creationId xmlns:a16="http://schemas.microsoft.com/office/drawing/2014/main" id="{C2C35309-7D7C-C924-9710-1F91760F6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9845" y="2289050"/>
            <a:ext cx="434783" cy="434783"/>
          </a:xfrm>
          <a:prstGeom prst="rect">
            <a:avLst/>
          </a:prstGeom>
        </p:spPr>
      </p:pic>
      <p:pic>
        <p:nvPicPr>
          <p:cNvPr id="56" name="图形 55" descr="灯泡">
            <a:extLst>
              <a:ext uri="{FF2B5EF4-FFF2-40B4-BE49-F238E27FC236}">
                <a16:creationId xmlns:a16="http://schemas.microsoft.com/office/drawing/2014/main" id="{01DEA2DE-9471-92C1-53BF-32ED79018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3487" y="2276466"/>
            <a:ext cx="503002" cy="5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2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>
            <a:extLst>
              <a:ext uri="{FF2B5EF4-FFF2-40B4-BE49-F238E27FC236}">
                <a16:creationId xmlns:a16="http://schemas.microsoft.com/office/drawing/2014/main" id="{4767100D-3C64-2D85-96E8-136F117B4157}"/>
              </a:ext>
            </a:extLst>
          </p:cNvPr>
          <p:cNvSpPr/>
          <p:nvPr/>
        </p:nvSpPr>
        <p:spPr>
          <a:xfrm flipH="1">
            <a:off x="660400" y="1420896"/>
            <a:ext cx="6693760" cy="3639302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5840F79-3706-1B99-CDFE-98B94A6D9ED9}"/>
              </a:ext>
            </a:extLst>
          </p:cNvPr>
          <p:cNvSpPr/>
          <p:nvPr/>
        </p:nvSpPr>
        <p:spPr>
          <a:xfrm>
            <a:off x="7110651" y="1062608"/>
            <a:ext cx="4737650" cy="5795393"/>
          </a:xfrm>
          <a:custGeom>
            <a:avLst/>
            <a:gdLst>
              <a:gd name="connsiteX0" fmla="*/ 0 w 4737650"/>
              <a:gd name="connsiteY0" fmla="*/ 0 h 5795393"/>
              <a:gd name="connsiteX1" fmla="*/ 4737650 w 4737650"/>
              <a:gd name="connsiteY1" fmla="*/ 0 h 5795393"/>
              <a:gd name="connsiteX2" fmla="*/ 4737650 w 4737650"/>
              <a:gd name="connsiteY2" fmla="*/ 5795393 h 5795393"/>
              <a:gd name="connsiteX3" fmla="*/ 0 w 4737650"/>
              <a:gd name="connsiteY3" fmla="*/ 5795393 h 579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650" h="5795393">
                <a:moveTo>
                  <a:pt x="0" y="0"/>
                </a:moveTo>
                <a:lnTo>
                  <a:pt x="4737650" y="0"/>
                </a:lnTo>
                <a:lnTo>
                  <a:pt x="4737650" y="5795393"/>
                </a:lnTo>
                <a:lnTo>
                  <a:pt x="0" y="57953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B17FFDD-11D1-551D-03C4-1FB74611A324}"/>
              </a:ext>
            </a:extLst>
          </p:cNvPr>
          <p:cNvSpPr/>
          <p:nvPr/>
        </p:nvSpPr>
        <p:spPr>
          <a:xfrm>
            <a:off x="7110651" y="1062608"/>
            <a:ext cx="4737650" cy="5795393"/>
          </a:xfrm>
          <a:custGeom>
            <a:avLst/>
            <a:gdLst>
              <a:gd name="connsiteX0" fmla="*/ 0 w 4737650"/>
              <a:gd name="connsiteY0" fmla="*/ 0 h 5795393"/>
              <a:gd name="connsiteX1" fmla="*/ 4737650 w 4737650"/>
              <a:gd name="connsiteY1" fmla="*/ 0 h 5795393"/>
              <a:gd name="connsiteX2" fmla="*/ 4737650 w 4737650"/>
              <a:gd name="connsiteY2" fmla="*/ 5795393 h 5795393"/>
              <a:gd name="connsiteX3" fmla="*/ 0 w 4737650"/>
              <a:gd name="connsiteY3" fmla="*/ 5795393 h 579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650" h="5795393">
                <a:moveTo>
                  <a:pt x="0" y="0"/>
                </a:moveTo>
                <a:lnTo>
                  <a:pt x="4737650" y="0"/>
                </a:lnTo>
                <a:lnTo>
                  <a:pt x="4737650" y="5795393"/>
                </a:lnTo>
                <a:lnTo>
                  <a:pt x="0" y="579539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4548DEB1-2E55-A60B-0EF6-9812DB6CB5A3}"/>
              </a:ext>
            </a:extLst>
          </p:cNvPr>
          <p:cNvSpPr/>
          <p:nvPr/>
        </p:nvSpPr>
        <p:spPr>
          <a:xfrm>
            <a:off x="7112827" y="1072928"/>
            <a:ext cx="4733299" cy="5785072"/>
          </a:xfrm>
          <a:custGeom>
            <a:avLst/>
            <a:gdLst>
              <a:gd name="connsiteX0" fmla="*/ 0 w 4733299"/>
              <a:gd name="connsiteY0" fmla="*/ 0 h 5785072"/>
              <a:gd name="connsiteX1" fmla="*/ 4733299 w 4733299"/>
              <a:gd name="connsiteY1" fmla="*/ 0 h 5785072"/>
              <a:gd name="connsiteX2" fmla="*/ 4733299 w 4733299"/>
              <a:gd name="connsiteY2" fmla="*/ 5785072 h 5785072"/>
              <a:gd name="connsiteX3" fmla="*/ 0 w 4733299"/>
              <a:gd name="connsiteY3" fmla="*/ 5785072 h 578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299" h="5785072">
                <a:moveTo>
                  <a:pt x="0" y="0"/>
                </a:moveTo>
                <a:lnTo>
                  <a:pt x="4733299" y="0"/>
                </a:lnTo>
                <a:lnTo>
                  <a:pt x="4733299" y="5785072"/>
                </a:lnTo>
                <a:lnTo>
                  <a:pt x="0" y="5785072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6/20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内容回顾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REVIEW OF WORK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12E756D-42C2-CBAD-FD82-99E073DD3FA9}"/>
              </a:ext>
            </a:extLst>
          </p:cNvPr>
          <p:cNvSpPr txBox="1"/>
          <p:nvPr/>
        </p:nvSpPr>
        <p:spPr>
          <a:xfrm>
            <a:off x="659801" y="1678571"/>
            <a:ext cx="264945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工作内容简要概述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1362956-6136-6CBB-9FB1-EFF06875E20F}"/>
              </a:ext>
            </a:extLst>
          </p:cNvPr>
          <p:cNvSpPr txBox="1"/>
          <p:nvPr/>
        </p:nvSpPr>
        <p:spPr>
          <a:xfrm>
            <a:off x="823128" y="2169979"/>
            <a:ext cx="6115769" cy="8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请在这里输入简要内容回顾，点击输入简要文字内容，文字内容概括简练，不要过多的修饰，言简意赅的说明分项内容即可。请在这里输入简要工作概述，点击输入简要文字内容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6E504060-3BD5-1925-D02A-05F645FEBB54}"/>
              </a:ext>
            </a:extLst>
          </p:cNvPr>
          <p:cNvCxnSpPr>
            <a:cxnSpLocks/>
          </p:cNvCxnSpPr>
          <p:nvPr/>
        </p:nvCxnSpPr>
        <p:spPr>
          <a:xfrm>
            <a:off x="907464" y="3179172"/>
            <a:ext cx="58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A21C6A57-CD3D-7D2E-CE65-43DCE30C1FAF}"/>
              </a:ext>
            </a:extLst>
          </p:cNvPr>
          <p:cNvSpPr/>
          <p:nvPr/>
        </p:nvSpPr>
        <p:spPr>
          <a:xfrm>
            <a:off x="389422" y="4339695"/>
            <a:ext cx="7113065" cy="1736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A41E6EC-0E68-32FE-BB1E-DCAFC70BEBB7}"/>
              </a:ext>
            </a:extLst>
          </p:cNvPr>
          <p:cNvGrpSpPr/>
          <p:nvPr/>
        </p:nvGrpSpPr>
        <p:grpSpPr>
          <a:xfrm>
            <a:off x="1051928" y="4688503"/>
            <a:ext cx="1197315" cy="1197779"/>
            <a:chOff x="1102670" y="5169866"/>
            <a:chExt cx="1197315" cy="1197779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B1B858A-36F7-BE34-8893-EE5E2FB2EDFB}"/>
                </a:ext>
              </a:extLst>
            </p:cNvPr>
            <p:cNvSpPr/>
            <p:nvPr/>
          </p:nvSpPr>
          <p:spPr>
            <a:xfrm>
              <a:off x="1299738" y="5169866"/>
              <a:ext cx="803178" cy="8031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47C59BB-1EB3-674C-7F31-5DA5D7F9C77E}"/>
                </a:ext>
              </a:extLst>
            </p:cNvPr>
            <p:cNvSpPr txBox="1"/>
            <p:nvPr/>
          </p:nvSpPr>
          <p:spPr>
            <a:xfrm>
              <a:off x="1102670" y="5365005"/>
              <a:ext cx="1197315" cy="48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2000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4FA07F2-B418-3EE6-4976-56D08250D324}"/>
                </a:ext>
              </a:extLst>
            </p:cNvPr>
            <p:cNvSpPr txBox="1"/>
            <p:nvPr/>
          </p:nvSpPr>
          <p:spPr>
            <a:xfrm>
              <a:off x="1102670" y="5998313"/>
              <a:ext cx="11973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数据标签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B0BCED4E-8A9E-DDBA-165C-FC6953339825}"/>
              </a:ext>
            </a:extLst>
          </p:cNvPr>
          <p:cNvGrpSpPr/>
          <p:nvPr/>
        </p:nvGrpSpPr>
        <p:grpSpPr>
          <a:xfrm>
            <a:off x="2394503" y="4688503"/>
            <a:ext cx="1423334" cy="1197779"/>
            <a:chOff x="2597146" y="5169866"/>
            <a:chExt cx="1423334" cy="1197779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948CC2E-6473-DBAA-339E-6BC3E013EC31}"/>
                </a:ext>
              </a:extLst>
            </p:cNvPr>
            <p:cNvSpPr/>
            <p:nvPr/>
          </p:nvSpPr>
          <p:spPr>
            <a:xfrm>
              <a:off x="2907224" y="5169866"/>
              <a:ext cx="803178" cy="8031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8255521-0D42-28FC-0D28-3C2816B3AD93}"/>
                </a:ext>
              </a:extLst>
            </p:cNvPr>
            <p:cNvSpPr txBox="1"/>
            <p:nvPr/>
          </p:nvSpPr>
          <p:spPr>
            <a:xfrm>
              <a:off x="2597146" y="5365005"/>
              <a:ext cx="1423334" cy="48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4990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CA735EF6-FC35-BA32-61FB-AE314197B442}"/>
                </a:ext>
              </a:extLst>
            </p:cNvPr>
            <p:cNvSpPr txBox="1"/>
            <p:nvPr/>
          </p:nvSpPr>
          <p:spPr>
            <a:xfrm>
              <a:off x="2710156" y="5998313"/>
              <a:ext cx="11973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数据标签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142C347C-7695-2822-A7D5-3AE6204D171D}"/>
              </a:ext>
            </a:extLst>
          </p:cNvPr>
          <p:cNvGrpSpPr/>
          <p:nvPr/>
        </p:nvGrpSpPr>
        <p:grpSpPr>
          <a:xfrm>
            <a:off x="5531690" y="4688503"/>
            <a:ext cx="1197315" cy="1197779"/>
            <a:chOff x="5582432" y="5169866"/>
            <a:chExt cx="1197315" cy="1197779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4E38F69-9A93-5409-22AC-C474AE1F25D6}"/>
                </a:ext>
              </a:extLst>
            </p:cNvPr>
            <p:cNvSpPr/>
            <p:nvPr/>
          </p:nvSpPr>
          <p:spPr>
            <a:xfrm>
              <a:off x="5779500" y="5169866"/>
              <a:ext cx="803178" cy="8031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5227D67-2038-94C6-A18A-B1055480F549}"/>
                </a:ext>
              </a:extLst>
            </p:cNvPr>
            <p:cNvSpPr txBox="1"/>
            <p:nvPr/>
          </p:nvSpPr>
          <p:spPr>
            <a:xfrm>
              <a:off x="5717884" y="5365005"/>
              <a:ext cx="926410" cy="48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3360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8C20CB8D-3BEC-3B04-FA3E-CCAC8F7C0282}"/>
                </a:ext>
              </a:extLst>
            </p:cNvPr>
            <p:cNvSpPr txBox="1"/>
            <p:nvPr/>
          </p:nvSpPr>
          <p:spPr>
            <a:xfrm>
              <a:off x="5582432" y="5998313"/>
              <a:ext cx="11973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+mn-ea"/>
                </a:rPr>
                <a:t>数据标签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843CA6F-029B-40EE-90A1-36BF3DC9E5F2}"/>
              </a:ext>
            </a:extLst>
          </p:cNvPr>
          <p:cNvGrpSpPr/>
          <p:nvPr/>
        </p:nvGrpSpPr>
        <p:grpSpPr>
          <a:xfrm>
            <a:off x="3963097" y="4688503"/>
            <a:ext cx="1423334" cy="1197779"/>
            <a:chOff x="4019808" y="5169866"/>
            <a:chExt cx="1423334" cy="1197779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E6E6ABFD-D2C6-E7EC-E5DE-5721A87761C4}"/>
                </a:ext>
              </a:extLst>
            </p:cNvPr>
            <p:cNvSpPr txBox="1"/>
            <p:nvPr/>
          </p:nvSpPr>
          <p:spPr>
            <a:xfrm>
              <a:off x="4019808" y="5365005"/>
              <a:ext cx="1423334" cy="4857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+mj-ea"/>
                  <a:ea typeface="+mj-ea"/>
                </a:rPr>
                <a:t>5620</a:t>
              </a:r>
              <a:endParaRPr lang="zh-CN" altLang="en-US" sz="20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9E6A2E70-59EE-A5BB-28E5-3B85CE194643}"/>
                </a:ext>
              </a:extLst>
            </p:cNvPr>
            <p:cNvGrpSpPr/>
            <p:nvPr/>
          </p:nvGrpSpPr>
          <p:grpSpPr>
            <a:xfrm>
              <a:off x="4132818" y="5169866"/>
              <a:ext cx="1197315" cy="1197779"/>
              <a:chOff x="4132818" y="5169866"/>
              <a:chExt cx="1197315" cy="1197779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C53AFDD3-4D3C-C07F-4F6E-D6749B680765}"/>
                  </a:ext>
                </a:extLst>
              </p:cNvPr>
              <p:cNvSpPr/>
              <p:nvPr/>
            </p:nvSpPr>
            <p:spPr>
              <a:xfrm>
                <a:off x="4329886" y="5169866"/>
                <a:ext cx="803178" cy="803178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50291ACF-912F-EC3C-B06F-8AE49CD634AB}"/>
                  </a:ext>
                </a:extLst>
              </p:cNvPr>
              <p:cNvSpPr txBox="1"/>
              <p:nvPr/>
            </p:nvSpPr>
            <p:spPr>
              <a:xfrm>
                <a:off x="4132818" y="5998313"/>
                <a:ext cx="1197315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数据标签</a:t>
                </a:r>
              </a:p>
            </p:txBody>
          </p:sp>
        </p:grp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2A5039ED-90CA-0200-C2F7-209505CB73CD}"/>
              </a:ext>
            </a:extLst>
          </p:cNvPr>
          <p:cNvSpPr txBox="1"/>
          <p:nvPr/>
        </p:nvSpPr>
        <p:spPr>
          <a:xfrm>
            <a:off x="823127" y="3391972"/>
            <a:ext cx="6115769" cy="596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请在这里输入简要内容回顾，点击输入简要文字内容，文字内容概括简练，不要过多的修饰，言简意赅的说明分项内容即可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251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>
            <a:extLst>
              <a:ext uri="{FF2B5EF4-FFF2-40B4-BE49-F238E27FC236}">
                <a16:creationId xmlns:a16="http://schemas.microsoft.com/office/drawing/2014/main" id="{8D0366D9-1D24-332D-8717-7524F360F1F2}"/>
              </a:ext>
            </a:extLst>
          </p:cNvPr>
          <p:cNvSpPr/>
          <p:nvPr/>
        </p:nvSpPr>
        <p:spPr>
          <a:xfrm flipH="1">
            <a:off x="6197356" y="1741784"/>
            <a:ext cx="5689843" cy="4144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7/20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内容回顾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REVIEW OF WORK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DDA9BBD3-2C1C-0214-702A-62A5C4F42A94}"/>
              </a:ext>
            </a:extLst>
          </p:cNvPr>
          <p:cNvGrpSpPr/>
          <p:nvPr/>
        </p:nvGrpSpPr>
        <p:grpSpPr>
          <a:xfrm>
            <a:off x="3117382" y="1550938"/>
            <a:ext cx="3610504" cy="4614371"/>
            <a:chOff x="7193778" y="896348"/>
            <a:chExt cx="4737650" cy="6054910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CD902FC2-3055-B9C0-C3A1-4786D4366CD8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F60A7DC-8A81-173A-0806-803A47166291}"/>
                </a:ext>
              </a:extLst>
            </p:cNvPr>
            <p:cNvSpPr/>
            <p:nvPr/>
          </p:nvSpPr>
          <p:spPr>
            <a:xfrm>
              <a:off x="7193778" y="896348"/>
              <a:ext cx="4737650" cy="605491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B34F0C4C-D8F0-B43B-DC11-D312ECC29A1C}"/>
                </a:ext>
              </a:extLst>
            </p:cNvPr>
            <p:cNvSpPr/>
            <p:nvPr/>
          </p:nvSpPr>
          <p:spPr>
            <a:xfrm>
              <a:off x="7195954" y="906669"/>
              <a:ext cx="4733299" cy="603426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2CA7AE5-F9FA-5713-A97F-C17D82901E0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>
            <a:extLst>
              <a:ext uri="{FF2B5EF4-FFF2-40B4-BE49-F238E27FC236}">
                <a16:creationId xmlns:a16="http://schemas.microsoft.com/office/drawing/2014/main" id="{515A0A7D-7B13-0864-EFE7-2291BAF1380C}"/>
              </a:ext>
            </a:extLst>
          </p:cNvPr>
          <p:cNvSpPr/>
          <p:nvPr/>
        </p:nvSpPr>
        <p:spPr>
          <a:xfrm>
            <a:off x="637172" y="2850016"/>
            <a:ext cx="199724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7F5B2408-DF0B-DCFD-621C-4F863141CDCF}"/>
              </a:ext>
            </a:extLst>
          </p:cNvPr>
          <p:cNvSpPr/>
          <p:nvPr/>
        </p:nvSpPr>
        <p:spPr>
          <a:xfrm>
            <a:off x="667096" y="3895682"/>
            <a:ext cx="3879569" cy="1490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7D47B8C-05C1-5633-791E-DB86318B992E}"/>
              </a:ext>
            </a:extLst>
          </p:cNvPr>
          <p:cNvCxnSpPr>
            <a:cxnSpLocks/>
          </p:cNvCxnSpPr>
          <p:nvPr/>
        </p:nvCxnSpPr>
        <p:spPr>
          <a:xfrm>
            <a:off x="1071255" y="4057063"/>
            <a:ext cx="0" cy="118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箭头: 右 75">
            <a:extLst>
              <a:ext uri="{FF2B5EF4-FFF2-40B4-BE49-F238E27FC236}">
                <a16:creationId xmlns:a16="http://schemas.microsoft.com/office/drawing/2014/main" id="{18E71850-1F99-2A65-E510-5F2CFB9018A7}"/>
              </a:ext>
            </a:extLst>
          </p:cNvPr>
          <p:cNvSpPr/>
          <p:nvPr/>
        </p:nvSpPr>
        <p:spPr>
          <a:xfrm>
            <a:off x="2903728" y="2177675"/>
            <a:ext cx="512983" cy="3254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7735A458-FF91-BEEF-89F7-DD89110445CB}"/>
              </a:ext>
            </a:extLst>
          </p:cNvPr>
          <p:cNvSpPr txBox="1"/>
          <p:nvPr/>
        </p:nvSpPr>
        <p:spPr>
          <a:xfrm>
            <a:off x="1181974" y="4057063"/>
            <a:ext cx="3139272" cy="1113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请在这里输入简要内容回顾，点击输入简要文字内容，文字内容概括简练，不要过多的修饰，言简意赅的说明分项内容即可</a:t>
            </a:r>
            <a:endParaRPr lang="en-US" altLang="zh-CN" sz="14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FA69DE0B-7AE6-D000-F291-EB0E4DD3F06D}"/>
              </a:ext>
            </a:extLst>
          </p:cNvPr>
          <p:cNvSpPr txBox="1"/>
          <p:nvPr/>
        </p:nvSpPr>
        <p:spPr>
          <a:xfrm>
            <a:off x="637172" y="1763752"/>
            <a:ext cx="1837528" cy="93626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内容回顾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+mj-ea"/>
                <a:ea typeface="+mj-ea"/>
              </a:rPr>
              <a:t>的核心要点</a:t>
            </a:r>
            <a:endParaRPr lang="en-US" altLang="zh-CN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8C97D74A-0ECD-BFE0-8A7A-5295E2FB5627}"/>
              </a:ext>
            </a:extLst>
          </p:cNvPr>
          <p:cNvSpPr txBox="1"/>
          <p:nvPr/>
        </p:nvSpPr>
        <p:spPr>
          <a:xfrm>
            <a:off x="7361456" y="2272335"/>
            <a:ext cx="4290833" cy="8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</a:t>
            </a:r>
            <a:r>
              <a:rPr lang="en-US" altLang="zh-CN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言简意赅的说明分项内容即可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14CE6A48-3837-7EF1-E506-EF10D4015456}"/>
              </a:ext>
            </a:extLst>
          </p:cNvPr>
          <p:cNvSpPr txBox="1"/>
          <p:nvPr/>
        </p:nvSpPr>
        <p:spPr>
          <a:xfrm>
            <a:off x="7361456" y="3399201"/>
            <a:ext cx="4290833" cy="8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</a:t>
            </a:r>
            <a:r>
              <a:rPr lang="en-US" altLang="zh-CN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言简意赅的说明分项内容即可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71FE6BD3-8B92-D939-192C-1CACD744087D}"/>
              </a:ext>
            </a:extLst>
          </p:cNvPr>
          <p:cNvSpPr txBox="1"/>
          <p:nvPr/>
        </p:nvSpPr>
        <p:spPr>
          <a:xfrm>
            <a:off x="7361456" y="4526067"/>
            <a:ext cx="4290833" cy="855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请在这里输入简要内容回顾，点击输入简要文字内容，文字内容概括简练，不要过多的修饰</a:t>
            </a:r>
            <a:r>
              <a:rPr lang="en-US" altLang="zh-CN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 言简意赅的说明分项内容即可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051CAE87-C230-E739-57F1-55623831DF55}"/>
              </a:ext>
            </a:extLst>
          </p:cNvPr>
          <p:cNvSpPr txBox="1"/>
          <p:nvPr/>
        </p:nvSpPr>
        <p:spPr>
          <a:xfrm>
            <a:off x="580042" y="3002231"/>
            <a:ext cx="2231984" cy="488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请简要描述内容，文字内容概括简练，不需要过多修饰</a:t>
            </a:r>
            <a:endParaRPr lang="en-US" altLang="zh-CN" sz="11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6" name="图形 5" descr="功能区">
            <a:extLst>
              <a:ext uri="{FF2B5EF4-FFF2-40B4-BE49-F238E27FC236}">
                <a16:creationId xmlns:a16="http://schemas.microsoft.com/office/drawing/2014/main" id="{37B03F26-E109-9B95-4D74-7377178A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7574" y="2412478"/>
            <a:ext cx="205542" cy="205542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5DA1261D-DAB4-9AFC-2A73-B81A38405A28}"/>
              </a:ext>
            </a:extLst>
          </p:cNvPr>
          <p:cNvSpPr/>
          <p:nvPr/>
        </p:nvSpPr>
        <p:spPr>
          <a:xfrm>
            <a:off x="7067526" y="2372430"/>
            <a:ext cx="285638" cy="285638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0891B4CF-665A-1696-F2A0-E2D1D29F3636}"/>
              </a:ext>
            </a:extLst>
          </p:cNvPr>
          <p:cNvGrpSpPr/>
          <p:nvPr/>
        </p:nvGrpSpPr>
        <p:grpSpPr>
          <a:xfrm>
            <a:off x="7067526" y="3489497"/>
            <a:ext cx="285638" cy="285638"/>
            <a:chOff x="7126546" y="3546059"/>
            <a:chExt cx="223208" cy="223208"/>
          </a:xfrm>
        </p:grpSpPr>
        <p:pic>
          <p:nvPicPr>
            <p:cNvPr id="8" name="图形 7" descr="奖章">
              <a:extLst>
                <a:ext uri="{FF2B5EF4-FFF2-40B4-BE49-F238E27FC236}">
                  <a16:creationId xmlns:a16="http://schemas.microsoft.com/office/drawing/2014/main" id="{92C2B479-760A-68C0-E0BB-C97AD3700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61770" y="3581283"/>
              <a:ext cx="152761" cy="152761"/>
            </a:xfrm>
            <a:prstGeom prst="rect">
              <a:avLst/>
            </a:prstGeom>
          </p:spPr>
        </p:pic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20DE771A-F225-86FE-22C6-F094758FEC3D}"/>
                </a:ext>
              </a:extLst>
            </p:cNvPr>
            <p:cNvSpPr/>
            <p:nvPr/>
          </p:nvSpPr>
          <p:spPr>
            <a:xfrm>
              <a:off x="7126546" y="3546059"/>
              <a:ext cx="223208" cy="223208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0156F5B2-2080-A9C5-BA9F-145150B21000}"/>
              </a:ext>
            </a:extLst>
          </p:cNvPr>
          <p:cNvGrpSpPr/>
          <p:nvPr/>
        </p:nvGrpSpPr>
        <p:grpSpPr>
          <a:xfrm>
            <a:off x="7067526" y="4615546"/>
            <a:ext cx="285638" cy="285638"/>
            <a:chOff x="7186518" y="4662681"/>
            <a:chExt cx="223208" cy="223208"/>
          </a:xfrm>
        </p:grpSpPr>
        <p:pic>
          <p:nvPicPr>
            <p:cNvPr id="10" name="图形 9" descr="奖杯">
              <a:extLst>
                <a:ext uri="{FF2B5EF4-FFF2-40B4-BE49-F238E27FC236}">
                  <a16:creationId xmlns:a16="http://schemas.microsoft.com/office/drawing/2014/main" id="{64814899-123A-9728-BFC3-1AB6C2A97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19089" y="4695252"/>
              <a:ext cx="158067" cy="158067"/>
            </a:xfrm>
            <a:prstGeom prst="rect">
              <a:avLst/>
            </a:prstGeom>
          </p:spPr>
        </p:pic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E8EE2355-6A5E-2AA6-A4B0-F2592D3BADBF}"/>
                </a:ext>
              </a:extLst>
            </p:cNvPr>
            <p:cNvSpPr/>
            <p:nvPr/>
          </p:nvSpPr>
          <p:spPr>
            <a:xfrm>
              <a:off x="7186518" y="4662681"/>
              <a:ext cx="223208" cy="223208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43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B0997387-1E20-80DB-F881-FF1A7432C562}"/>
              </a:ext>
            </a:extLst>
          </p:cNvPr>
          <p:cNvSpPr txBox="1"/>
          <p:nvPr/>
        </p:nvSpPr>
        <p:spPr>
          <a:xfrm>
            <a:off x="6046201" y="2049046"/>
            <a:ext cx="4278209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0" dirty="0">
                <a:solidFill>
                  <a:schemeClr val="bg1">
                    <a:alpha val="29000"/>
                  </a:schemeClr>
                </a:solidFill>
                <a:latin typeface="+mj-ea"/>
                <a:ea typeface="+mj-ea"/>
                <a:cs typeface="Calibri" panose="020F0502020204030204" pitchFamily="34" charset="0"/>
              </a:rPr>
              <a:t>PART TWO</a:t>
            </a:r>
            <a:endParaRPr lang="zh-CN" altLang="en-US" sz="8000" dirty="0">
              <a:solidFill>
                <a:schemeClr val="bg1">
                  <a:alpha val="29000"/>
                </a:schemeClr>
              </a:solidFill>
              <a:latin typeface="+mj-ea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1902B7-941A-4971-3BFB-53DD7D1A6C0C}"/>
              </a:ext>
            </a:extLst>
          </p:cNvPr>
          <p:cNvSpPr txBox="1"/>
          <p:nvPr/>
        </p:nvSpPr>
        <p:spPr>
          <a:xfrm>
            <a:off x="5994446" y="2627627"/>
            <a:ext cx="3400838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dist"/>
            <a:r>
              <a:rPr lang="zh-CN" altLang="en-US" sz="6000" b="1" spc="300" dirty="0">
                <a:solidFill>
                  <a:schemeClr val="bg1"/>
                </a:solidFill>
                <a:latin typeface="+mj-ea"/>
                <a:ea typeface="+mj-ea"/>
                <a:cs typeface="Calibri" panose="020F0502020204030204" pitchFamily="34" charset="0"/>
              </a:rPr>
              <a:t>数据分析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0C1854-1677-2B2D-2740-E8764EE74503}"/>
              </a:ext>
            </a:extLst>
          </p:cNvPr>
          <p:cNvSpPr txBox="1"/>
          <p:nvPr/>
        </p:nvSpPr>
        <p:spPr>
          <a:xfrm>
            <a:off x="6076260" y="3917775"/>
            <a:ext cx="4212181" cy="76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spc="15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请在这里输入您对于本次工作内容的描述，点击输入简要文字内容，文字内容概括简练，不用过多的修饰，言简意赅的说明分项内容即可。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E90B862-41E2-FC50-DCBA-F788DE9C64E8}"/>
              </a:ext>
            </a:extLst>
          </p:cNvPr>
          <p:cNvCxnSpPr/>
          <p:nvPr/>
        </p:nvCxnSpPr>
        <p:spPr>
          <a:xfrm>
            <a:off x="6427081" y="3643290"/>
            <a:ext cx="2866490" cy="2744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 flipH="1">
            <a:off x="11434488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8/20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D1B11B5-7E0C-62F2-37B7-444B150095F1}"/>
              </a:ext>
            </a:extLst>
          </p:cNvPr>
          <p:cNvGrpSpPr/>
          <p:nvPr/>
        </p:nvGrpSpPr>
        <p:grpSpPr>
          <a:xfrm flipH="1">
            <a:off x="304800" y="611252"/>
            <a:ext cx="1237129" cy="276999"/>
            <a:chOff x="10650071" y="627549"/>
            <a:chExt cx="1237129" cy="27699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F1D9244-53E7-1300-CE06-6F6821D24CA0}"/>
                </a:ext>
              </a:extLst>
            </p:cNvPr>
            <p:cNvSpPr txBox="1"/>
            <p:nvPr/>
          </p:nvSpPr>
          <p:spPr>
            <a:xfrm>
              <a:off x="10650071" y="627549"/>
              <a:ext cx="1227280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altLang="zh-CN" sz="1200" dirty="0">
                  <a:solidFill>
                    <a:schemeClr val="accent5"/>
                  </a:solidFill>
                </a:rPr>
                <a:t>LOGO HRER</a:t>
              </a:r>
              <a:endParaRPr lang="zh-CN" alt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A76492A-999B-3BDA-95D9-721056A66174}"/>
                </a:ext>
              </a:extLst>
            </p:cNvPr>
            <p:cNvSpPr/>
            <p:nvPr/>
          </p:nvSpPr>
          <p:spPr>
            <a:xfrm>
              <a:off x="11851200" y="659300"/>
              <a:ext cx="36000" cy="180000"/>
            </a:xfrm>
            <a:prstGeom prst="rect">
              <a:avLst/>
            </a:prstGeom>
            <a:solidFill>
              <a:srgbClr val="B4C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96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BD9D7055-5FF9-A612-0951-649109AD5F5A}"/>
              </a:ext>
            </a:extLst>
          </p:cNvPr>
          <p:cNvSpPr/>
          <p:nvPr/>
        </p:nvSpPr>
        <p:spPr>
          <a:xfrm flipH="1">
            <a:off x="566056" y="1328058"/>
            <a:ext cx="11045159" cy="2727429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E1D5119-E9C1-E417-46E5-ED3A94F1EB54}"/>
              </a:ext>
            </a:extLst>
          </p:cNvPr>
          <p:cNvSpPr/>
          <p:nvPr/>
        </p:nvSpPr>
        <p:spPr>
          <a:xfrm>
            <a:off x="323685" y="3862436"/>
            <a:ext cx="6272769" cy="23036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DFD61A8-753B-E22B-BD54-BCE32D909A71}"/>
              </a:ext>
            </a:extLst>
          </p:cNvPr>
          <p:cNvCxnSpPr>
            <a:cxnSpLocks/>
          </p:cNvCxnSpPr>
          <p:nvPr/>
        </p:nvCxnSpPr>
        <p:spPr>
          <a:xfrm>
            <a:off x="751490" y="6517775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982232A-832A-AACA-BED4-8FED1C1FA750}"/>
              </a:ext>
            </a:extLst>
          </p:cNvPr>
          <p:cNvSpPr txBox="1"/>
          <p:nvPr/>
        </p:nvSpPr>
        <p:spPr>
          <a:xfrm>
            <a:off x="250120" y="6374552"/>
            <a:ext cx="545274" cy="286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100" dirty="0">
                <a:solidFill>
                  <a:schemeClr val="accent5"/>
                </a:solidFill>
                <a:latin typeface="+mn-ea"/>
              </a:rPr>
              <a:t>9/20</a:t>
            </a:r>
            <a:endParaRPr lang="zh-CN" altLang="en-US" sz="1100" dirty="0">
              <a:solidFill>
                <a:schemeClr val="accent5"/>
              </a:solidFill>
              <a:latin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85A54F2-2244-4F87-D4EC-42E04EDDFAAB}"/>
              </a:ext>
            </a:extLst>
          </p:cNvPr>
          <p:cNvGrpSpPr/>
          <p:nvPr/>
        </p:nvGrpSpPr>
        <p:grpSpPr>
          <a:xfrm>
            <a:off x="11549674" y="615929"/>
            <a:ext cx="336361" cy="72000"/>
            <a:chOff x="11429029" y="643002"/>
            <a:chExt cx="336361" cy="72000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AF652B9-030A-738A-490B-82F290522E41}"/>
                </a:ext>
              </a:extLst>
            </p:cNvPr>
            <p:cNvSpPr/>
            <p:nvPr/>
          </p:nvSpPr>
          <p:spPr>
            <a:xfrm>
              <a:off x="11561209" y="643002"/>
              <a:ext cx="72000" cy="7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6BD37956-F6BD-3143-860C-ADD18AEFA14D}"/>
                </a:ext>
              </a:extLst>
            </p:cNvPr>
            <p:cNvSpPr/>
            <p:nvPr/>
          </p:nvSpPr>
          <p:spPr>
            <a:xfrm>
              <a:off x="11693390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B33D7B5F-0692-4E61-7D58-2304EDDF7104}"/>
                </a:ext>
              </a:extLst>
            </p:cNvPr>
            <p:cNvSpPr/>
            <p:nvPr/>
          </p:nvSpPr>
          <p:spPr>
            <a:xfrm>
              <a:off x="11429029" y="643002"/>
              <a:ext cx="72000" cy="720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AED905-FDF1-CDF0-62FA-8080B7D39028}"/>
              </a:ext>
            </a:extLst>
          </p:cNvPr>
          <p:cNvGrpSpPr/>
          <p:nvPr/>
        </p:nvGrpSpPr>
        <p:grpSpPr>
          <a:xfrm>
            <a:off x="351364" y="480338"/>
            <a:ext cx="1646739" cy="559224"/>
            <a:chOff x="579009" y="505746"/>
            <a:chExt cx="1646739" cy="55922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D267742-0A64-72FD-BBF3-C428975609F1}"/>
                </a:ext>
              </a:extLst>
            </p:cNvPr>
            <p:cNvSpPr txBox="1"/>
            <p:nvPr/>
          </p:nvSpPr>
          <p:spPr>
            <a:xfrm>
              <a:off x="579009" y="505746"/>
              <a:ext cx="1646739" cy="416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solidFill>
                    <a:schemeClr val="accent2"/>
                  </a:solidFill>
                  <a:latin typeface="+mj-ea"/>
                  <a:ea typeface="+mj-ea"/>
                </a:rPr>
                <a:t>数据分析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6D7376E-B676-BC55-AF6E-345B7DEF311C}"/>
                </a:ext>
              </a:extLst>
            </p:cNvPr>
            <p:cNvSpPr txBox="1"/>
            <p:nvPr/>
          </p:nvSpPr>
          <p:spPr>
            <a:xfrm>
              <a:off x="617068" y="887080"/>
              <a:ext cx="1354319" cy="1778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en-US" altLang="zh-CN" sz="800" b="0" i="0" spc="120" dirty="0">
                  <a:solidFill>
                    <a:schemeClr val="accent5"/>
                  </a:solidFill>
                  <a:effectLst/>
                  <a:latin typeface="+mn-ea"/>
                </a:rPr>
                <a:t>DATA ANALYSIS</a:t>
              </a:r>
              <a:endParaRPr lang="zh-CN" altLang="en-US" sz="800" spc="120" dirty="0">
                <a:solidFill>
                  <a:schemeClr val="accent5"/>
                </a:solidFill>
                <a:latin typeface="+mn-ea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0819E229-F0DD-D3A2-AFCF-FC41E55319B7}"/>
              </a:ext>
            </a:extLst>
          </p:cNvPr>
          <p:cNvSpPr/>
          <p:nvPr/>
        </p:nvSpPr>
        <p:spPr>
          <a:xfrm flipH="1">
            <a:off x="304800" y="546654"/>
            <a:ext cx="54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34333669-0910-F392-95F7-62DE4E60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269359"/>
              </p:ext>
            </p:extLst>
          </p:nvPr>
        </p:nvGraphicFramePr>
        <p:xfrm>
          <a:off x="7046668" y="4110474"/>
          <a:ext cx="1631202" cy="15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1CB3E2A1-62C5-B864-6244-602F3DC00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454785"/>
              </p:ext>
            </p:extLst>
          </p:nvPr>
        </p:nvGraphicFramePr>
        <p:xfrm>
          <a:off x="9462099" y="4110474"/>
          <a:ext cx="1631202" cy="15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@稿定PPT实验室 出品-13-1">
            <a:extLst>
              <a:ext uri="{FF2B5EF4-FFF2-40B4-BE49-F238E27FC236}">
                <a16:creationId xmlns:a16="http://schemas.microsoft.com/office/drawing/2014/main" id="{D3E37A75-4A4F-6C01-AF01-80C841E9B740}"/>
              </a:ext>
            </a:extLst>
          </p:cNvPr>
          <p:cNvSpPr txBox="1"/>
          <p:nvPr/>
        </p:nvSpPr>
        <p:spPr>
          <a:xfrm>
            <a:off x="7502917" y="4767525"/>
            <a:ext cx="718705" cy="1958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25000"/>
              <a:buFontTx/>
              <a:buNone/>
              <a:defRPr/>
            </a:pPr>
            <a:r>
              <a:rPr lang="en-US" altLang="zh-CN" sz="1400" b="1" dirty="0">
                <a:solidFill>
                  <a:schemeClr val="accent2"/>
                </a:solidFill>
                <a:latin typeface="+mj-ea"/>
                <a:ea typeface="+mj-ea"/>
                <a:cs typeface="阿里巴巴普惠体 Medium" panose="00020600040101010101" pitchFamily="18" charset="-122"/>
              </a:rPr>
              <a:t>75%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cs typeface="阿里巴巴普惠体 Medium" panose="00020600040101010101" pitchFamily="18" charset="-122"/>
            </a:endParaRPr>
          </a:p>
        </p:txBody>
      </p:sp>
      <p:sp>
        <p:nvSpPr>
          <p:cNvPr id="21" name="@稿定PPT实验室 出品-13-1">
            <a:extLst>
              <a:ext uri="{FF2B5EF4-FFF2-40B4-BE49-F238E27FC236}">
                <a16:creationId xmlns:a16="http://schemas.microsoft.com/office/drawing/2014/main" id="{B0C13B2F-7737-4512-4EA9-88CCBDCBA3C6}"/>
              </a:ext>
            </a:extLst>
          </p:cNvPr>
          <p:cNvSpPr txBox="1"/>
          <p:nvPr/>
        </p:nvSpPr>
        <p:spPr>
          <a:xfrm>
            <a:off x="9918348" y="4767525"/>
            <a:ext cx="718705" cy="1958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ct val="25000"/>
              <a:buFontTx/>
              <a:buNone/>
              <a:defRPr/>
            </a:pPr>
            <a:r>
              <a:rPr lang="en-US" altLang="zh-CN" sz="1400" b="1" dirty="0">
                <a:solidFill>
                  <a:schemeClr val="accent2"/>
                </a:solidFill>
                <a:latin typeface="+mj-ea"/>
                <a:ea typeface="+mj-ea"/>
                <a:cs typeface="阿里巴巴普惠体 Medium" panose="00020600040101010101" pitchFamily="18" charset="-122"/>
              </a:rPr>
              <a:t>15%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ea"/>
              <a:ea typeface="+mj-ea"/>
              <a:cs typeface="阿里巴巴普惠体 Medium" panose="00020600040101010101" pitchFamily="18" charset="-122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F0895C1E-F467-A57B-FD3A-7B9DCE52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943203"/>
              </p:ext>
            </p:extLst>
          </p:nvPr>
        </p:nvGraphicFramePr>
        <p:xfrm>
          <a:off x="954588" y="1727819"/>
          <a:ext cx="5213603" cy="190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文本框 33">
            <a:extLst>
              <a:ext uri="{FF2B5EF4-FFF2-40B4-BE49-F238E27FC236}">
                <a16:creationId xmlns:a16="http://schemas.microsoft.com/office/drawing/2014/main" id="{687883C7-C76C-9872-29C0-38BB6B326D76}"/>
              </a:ext>
            </a:extLst>
          </p:cNvPr>
          <p:cNvSpPr txBox="1"/>
          <p:nvPr/>
        </p:nvSpPr>
        <p:spPr>
          <a:xfrm>
            <a:off x="6644838" y="2295443"/>
            <a:ext cx="4871785" cy="596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88D392B-762C-D045-7B6D-888F298443EE}"/>
              </a:ext>
            </a:extLst>
          </p:cNvPr>
          <p:cNvSpPr txBox="1"/>
          <p:nvPr/>
        </p:nvSpPr>
        <p:spPr>
          <a:xfrm>
            <a:off x="1125246" y="4115183"/>
            <a:ext cx="274569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核心数据要点概括</a:t>
            </a:r>
            <a:endParaRPr lang="zh-CN" altLang="en-US" sz="2400" b="1" i="0" dirty="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FB7564D-F364-3F4C-94D4-E744081AF6B0}"/>
              </a:ext>
            </a:extLst>
          </p:cNvPr>
          <p:cNvSpPr txBox="1"/>
          <p:nvPr/>
        </p:nvSpPr>
        <p:spPr>
          <a:xfrm>
            <a:off x="6718813" y="5526704"/>
            <a:ext cx="2286913" cy="52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请在这里输入简要数据描述，点击输入简要文字内容</a:t>
            </a:r>
            <a:endParaRPr lang="en-US" altLang="zh-CN" sz="12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3FC0FB3-41F7-CCB3-E62E-D1940456BF5B}"/>
              </a:ext>
            </a:extLst>
          </p:cNvPr>
          <p:cNvSpPr txBox="1"/>
          <p:nvPr/>
        </p:nvSpPr>
        <p:spPr>
          <a:xfrm>
            <a:off x="9134244" y="5526704"/>
            <a:ext cx="2286913" cy="52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请在这里输入简要数据描述，点击输入简要文字内容</a:t>
            </a:r>
            <a:endParaRPr lang="en-US" altLang="zh-CN" sz="12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E692CAA-FFDE-4500-3152-0FD171C712F8}"/>
              </a:ext>
            </a:extLst>
          </p:cNvPr>
          <p:cNvSpPr txBox="1"/>
          <p:nvPr/>
        </p:nvSpPr>
        <p:spPr>
          <a:xfrm>
            <a:off x="850056" y="4564352"/>
            <a:ext cx="5448479" cy="964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r>
              <a:rPr lang="en-US" altLang="zh-CN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,</a:t>
            </a:r>
            <a:r>
              <a:rPr lang="zh-CN" altLang="en-US" sz="1600" spc="130" dirty="0">
                <a:solidFill>
                  <a:schemeClr val="bg1"/>
                </a:solidFill>
                <a:latin typeface="+mn-ea"/>
                <a:cs typeface="OPPOSans L" panose="00020600040101010101" pitchFamily="18" charset="-122"/>
              </a:rPr>
              <a:t> 言简意赅的说明分项内容即可。请在这里输入简要数据分析</a:t>
            </a:r>
            <a:endParaRPr lang="en-US" altLang="zh-CN" sz="1600" spc="130" dirty="0">
              <a:solidFill>
                <a:schemeClr val="bg1"/>
              </a:solidFill>
              <a:latin typeface="+mn-ea"/>
              <a:cs typeface="OPPOSans L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065D6CC-9B25-401A-53D6-59614CA5F6E4}"/>
              </a:ext>
            </a:extLst>
          </p:cNvPr>
          <p:cNvSpPr txBox="1"/>
          <p:nvPr/>
        </p:nvSpPr>
        <p:spPr>
          <a:xfrm>
            <a:off x="6950202" y="1799941"/>
            <a:ext cx="274243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核心数据要点概括</a:t>
            </a:r>
            <a:endParaRPr lang="zh-CN" altLang="en-US" sz="2400" b="1" i="0" dirty="0">
              <a:solidFill>
                <a:schemeClr val="accent2"/>
              </a:solidFill>
              <a:effectLst/>
              <a:latin typeface="+mj-ea"/>
              <a:ea typeface="+mj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1025B7B-4B55-46FE-80FF-172533FF7FCB}"/>
              </a:ext>
            </a:extLst>
          </p:cNvPr>
          <p:cNvSpPr txBox="1"/>
          <p:nvPr/>
        </p:nvSpPr>
        <p:spPr>
          <a:xfrm>
            <a:off x="6652849" y="2892273"/>
            <a:ext cx="4871785" cy="596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130" dirty="0">
                <a:solidFill>
                  <a:schemeClr val="accent6"/>
                </a:solidFill>
                <a:latin typeface="+mn-ea"/>
                <a:cs typeface="OPPOSans L" panose="00020600040101010101" pitchFamily="18" charset="-122"/>
              </a:rPr>
              <a:t>请在这里输入简要数据分析，点击输入简要文字内容，文字内容概括简练，不要过多的修饰</a:t>
            </a:r>
            <a:endParaRPr lang="en-US" altLang="zh-CN" sz="1400" spc="130" dirty="0">
              <a:solidFill>
                <a:schemeClr val="accent6"/>
              </a:solidFill>
              <a:latin typeface="+mn-ea"/>
              <a:cs typeface="OPPOSans L" panose="00020600040101010101" pitchFamily="18" charset="-122"/>
            </a:endParaRPr>
          </a:p>
        </p:txBody>
      </p:sp>
      <p:pic>
        <p:nvPicPr>
          <p:cNvPr id="5" name="图形 4" descr="靶心">
            <a:extLst>
              <a:ext uri="{FF2B5EF4-FFF2-40B4-BE49-F238E27FC236}">
                <a16:creationId xmlns:a16="http://schemas.microsoft.com/office/drawing/2014/main" id="{CE79E232-CD34-65FB-6101-D027277E8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0162" y="1945948"/>
            <a:ext cx="268378" cy="268378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9416852B-708B-59EB-42DD-70DA64A85033}"/>
              </a:ext>
            </a:extLst>
          </p:cNvPr>
          <p:cNvSpPr/>
          <p:nvPr/>
        </p:nvSpPr>
        <p:spPr>
          <a:xfrm>
            <a:off x="6038932" y="5626258"/>
            <a:ext cx="390142" cy="21709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2" name="图形 41" descr="灯泡">
            <a:extLst>
              <a:ext uri="{FF2B5EF4-FFF2-40B4-BE49-F238E27FC236}">
                <a16:creationId xmlns:a16="http://schemas.microsoft.com/office/drawing/2014/main" id="{2E52ED17-BB43-716A-6C95-BC7BC88B8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4628" y="4159798"/>
            <a:ext cx="368370" cy="3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3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e0050b3-95d0-483e-a187-e0b089f2f658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简约商务风工作汇报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CBDB"/>
      </a:accent1>
      <a:accent2>
        <a:srgbClr val="7BA4BB"/>
      </a:accent2>
      <a:accent3>
        <a:srgbClr val="F2F2F2"/>
      </a:accent3>
      <a:accent4>
        <a:srgbClr val="262626"/>
      </a:accent4>
      <a:accent5>
        <a:srgbClr val="404040"/>
      </a:accent5>
      <a:accent6>
        <a:srgbClr val="595959"/>
      </a:accent6>
      <a:hlink>
        <a:srgbClr val="0563C1"/>
      </a:hlink>
      <a:folHlink>
        <a:srgbClr val="954F72"/>
      </a:folHlink>
    </a:clrScheme>
    <a:fontScheme name="工作总结汇报">
      <a:majorFont>
        <a:latin typeface="新宋体"/>
        <a:ea typeface="新宋体"/>
        <a:cs typeface=""/>
      </a:majorFont>
      <a:minorFont>
        <a:latin typeface="OPPOSans L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1810</Words>
  <Application>Microsoft Office PowerPoint</Application>
  <PresentationFormat>宽屏</PresentationFormat>
  <Paragraphs>226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微软雅黑</vt:lpstr>
      <vt:lpstr>新宋体</vt:lpstr>
      <vt:lpstr>OPPOSans L</vt:lpstr>
      <vt:lpstr>Microsoft YaHei Light</vt:lpstr>
      <vt:lpstr>OPPOSans 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诗妍</dc:creator>
  <cp:lastModifiedBy>Soleil Yi</cp:lastModifiedBy>
  <cp:revision>89</cp:revision>
  <dcterms:created xsi:type="dcterms:W3CDTF">2022-06-12T00:56:07Z</dcterms:created>
  <dcterms:modified xsi:type="dcterms:W3CDTF">2022-08-04T01:55:06Z</dcterms:modified>
</cp:coreProperties>
</file>