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2.xml" ContentType="application/vnd.openxmlformats-officedocument.presentationml.tags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ags/tag3.xml" ContentType="application/vnd.openxmlformats-officedocument.presentationml.tags+xml"/>
  <Override PartName="/ppt/theme/themeOverride10.xml" ContentType="application/vnd.openxmlformats-officedocument.themeOverride+xml"/>
  <Override PartName="/ppt/tags/tag4.xml" ContentType="application/vnd.openxmlformats-officedocument.presentationml.tags+xml"/>
  <Override PartName="/ppt/theme/themeOverride11.xml" ContentType="application/vnd.openxmlformats-officedocument.themeOverride+xml"/>
  <Override PartName="/ppt/tags/tag5.xml" ContentType="application/vnd.openxmlformats-officedocument.presentationml.tags+xml"/>
  <Override PartName="/ppt/theme/themeOverride12.xml" ContentType="application/vnd.openxmlformats-officedocument.themeOverride+xml"/>
  <Override PartName="/ppt/tags/tag6.xml" ContentType="application/vnd.openxmlformats-officedocument.presentationml.tags+xml"/>
  <Override PartName="/ppt/theme/themeOverride13.xml" ContentType="application/vnd.openxmlformats-officedocument.themeOverr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4.xml" ContentType="application/vnd.openxmlformats-officedocument.themeOverride+xml"/>
  <Override PartName="/ppt/tags/tag8.xml" ContentType="application/vnd.openxmlformats-officedocument.presentationml.tags+xml"/>
  <Override PartName="/ppt/theme/themeOverride15.xml" ContentType="application/vnd.openxmlformats-officedocument.themeOverride+xml"/>
  <Override PartName="/ppt/tags/tag9.xml" ContentType="application/vnd.openxmlformats-officedocument.presentationml.tags+xml"/>
  <Override PartName="/ppt/theme/themeOverride16.xml" ContentType="application/vnd.openxmlformats-officedocument.themeOverride+xml"/>
  <Override PartName="/ppt/tags/tag10.xml" ContentType="application/vnd.openxmlformats-officedocument.presentationml.tags+xml"/>
  <Override PartName="/ppt/theme/themeOverride17.xml" ContentType="application/vnd.openxmlformats-officedocument.themeOverride+xml"/>
  <Override PartName="/ppt/tags/tag11.xml" ContentType="application/vnd.openxmlformats-officedocument.presentationml.tags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ags/tag12.xml" ContentType="application/vnd.openxmlformats-officedocument.presentationml.tags+xml"/>
  <Override PartName="/ppt/theme/themeOverride22.xml" ContentType="application/vnd.openxmlformats-officedocument.themeOverride+xml"/>
  <Override PartName="/ppt/tags/tag13.xml" ContentType="application/vnd.openxmlformats-officedocument.presentationml.tags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ags/tag14.xml" ContentType="application/vnd.openxmlformats-officedocument.presentationml.tags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1821" r:id="rId5"/>
    <p:sldId id="1825" r:id="rId6"/>
    <p:sldId id="1816" r:id="rId7"/>
    <p:sldId id="397" r:id="rId8"/>
    <p:sldId id="420" r:id="rId9"/>
    <p:sldId id="415" r:id="rId10"/>
    <p:sldId id="1826" r:id="rId11"/>
    <p:sldId id="429" r:id="rId12"/>
    <p:sldId id="383" r:id="rId13"/>
    <p:sldId id="381" r:id="rId14"/>
    <p:sldId id="430" r:id="rId15"/>
    <p:sldId id="376" r:id="rId16"/>
    <p:sldId id="401" r:id="rId17"/>
    <p:sldId id="382" r:id="rId18"/>
    <p:sldId id="391" r:id="rId19"/>
    <p:sldId id="378" r:id="rId20"/>
    <p:sldId id="375" r:id="rId21"/>
    <p:sldId id="377" r:id="rId22"/>
    <p:sldId id="380" r:id="rId23"/>
    <p:sldId id="428" r:id="rId24"/>
    <p:sldId id="421" r:id="rId25"/>
    <p:sldId id="371" r:id="rId26"/>
    <p:sldId id="431" r:id="rId27"/>
    <p:sldId id="370" r:id="rId28"/>
    <p:sldId id="372" r:id="rId29"/>
    <p:sldId id="345" r:id="rId30"/>
    <p:sldId id="373" r:id="rId31"/>
    <p:sldId id="1823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FFC727"/>
    <a:srgbClr val="D1D1D1"/>
    <a:srgbClr val="E6E6E6"/>
    <a:srgbClr val="FF2B5F"/>
    <a:srgbClr val="B40005"/>
    <a:srgbClr val="E9ECF5"/>
    <a:srgbClr val="FFFFFF"/>
    <a:srgbClr val="091F68"/>
    <a:srgbClr val="002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9" autoAdjust="0"/>
    <p:restoredTop sz="96182" autoAdjust="0"/>
  </p:normalViewPr>
  <p:slideViewPr>
    <p:cSldViewPr snapToGrid="0">
      <p:cViewPr>
        <p:scale>
          <a:sx n="33" d="100"/>
          <a:sy n="33" d="100"/>
        </p:scale>
        <p:origin x="1376" y="5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 showGuides="1">
      <p:cViewPr varScale="1">
        <p:scale>
          <a:sx n="83" d="100"/>
          <a:sy n="83" d="100"/>
        </p:scale>
        <p:origin x="30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97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4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54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706F45-1404-4215-8C44-D70F3D35A227}"/>
              </a:ext>
            </a:extLst>
          </p:cNvPr>
          <p:cNvSpPr/>
          <p:nvPr userDrawn="1"/>
        </p:nvSpPr>
        <p:spPr>
          <a:xfrm>
            <a:off x="-1" y="0"/>
            <a:ext cx="6858001" cy="6858000"/>
          </a:xfrm>
          <a:custGeom>
            <a:avLst/>
            <a:gdLst>
              <a:gd name="connsiteX0" fmla="*/ 0 w 6858001"/>
              <a:gd name="connsiteY0" fmla="*/ 0 h 6858000"/>
              <a:gd name="connsiteX1" fmla="*/ 4813219 w 6858001"/>
              <a:gd name="connsiteY1" fmla="*/ 0 h 6858000"/>
              <a:gd name="connsiteX2" fmla="*/ 4815093 w 6858001"/>
              <a:gd name="connsiteY2" fmla="*/ 847 h 6858000"/>
              <a:gd name="connsiteX3" fmla="*/ 6858001 w 6858001"/>
              <a:gd name="connsiteY3" fmla="*/ 3251622 h 6858000"/>
              <a:gd name="connsiteX4" fmla="*/ 3251623 w 6858001"/>
              <a:gd name="connsiteY4" fmla="*/ 6858000 h 6858000"/>
              <a:gd name="connsiteX5" fmla="*/ 80486 w 6858001"/>
              <a:gd name="connsiteY5" fmla="*/ 4970591 h 6858000"/>
              <a:gd name="connsiteX6" fmla="*/ 0 w 6858001"/>
              <a:gd name="connsiteY6" fmla="*/ 480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1" h="6858000">
                <a:moveTo>
                  <a:pt x="0" y="0"/>
                </a:moveTo>
                <a:lnTo>
                  <a:pt x="4813219" y="0"/>
                </a:lnTo>
                <a:lnTo>
                  <a:pt x="4815093" y="847"/>
                </a:lnTo>
                <a:cubicBezTo>
                  <a:pt x="6023828" y="583245"/>
                  <a:pt x="6858001" y="1819948"/>
                  <a:pt x="6858001" y="3251622"/>
                </a:cubicBezTo>
                <a:cubicBezTo>
                  <a:pt x="6858001" y="5243267"/>
                  <a:pt x="5243268" y="6858000"/>
                  <a:pt x="3251623" y="6858000"/>
                </a:cubicBezTo>
                <a:cubicBezTo>
                  <a:pt x="1882195" y="6858000"/>
                  <a:pt x="691154" y="6094787"/>
                  <a:pt x="80486" y="4970591"/>
                </a:cubicBezTo>
                <a:lnTo>
                  <a:pt x="0" y="48035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429CAC4-A1F8-4F35-B16E-10E26358B849}"/>
              </a:ext>
            </a:extLst>
          </p:cNvPr>
          <p:cNvSpPr/>
          <p:nvPr userDrawn="1"/>
        </p:nvSpPr>
        <p:spPr bwMode="auto">
          <a:xfrm>
            <a:off x="11289060" y="3826565"/>
            <a:ext cx="405130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B22479BA-F5CD-4344-BD35-DF6B5A4C7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4954" y="4020080"/>
            <a:ext cx="4479236" cy="268718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CE7BD513-28ED-4D5E-A8C7-75F88AB917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14954" y="2352037"/>
            <a:ext cx="4479236" cy="1333098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3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19A3D9F2-0B8B-4AB6-BB29-75223926E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1100" y="704851"/>
            <a:ext cx="1396999" cy="309232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D209C841-0EEC-4AC0-B00F-0AE797E31059}"/>
              </a:ext>
            </a:extLst>
          </p:cNvPr>
          <p:cNvSpPr/>
          <p:nvPr userDrawn="1"/>
        </p:nvSpPr>
        <p:spPr>
          <a:xfrm>
            <a:off x="9811512" y="5978903"/>
            <a:ext cx="1861345" cy="3484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6AA73279-AC33-4184-B5EA-8C1FAFCBB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11512" y="6018789"/>
            <a:ext cx="1861345" cy="268718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297AF7A-BDC0-409E-B28A-3298C29C2990}"/>
              </a:ext>
            </a:extLst>
          </p:cNvPr>
          <p:cNvSpPr/>
          <p:nvPr userDrawn="1"/>
        </p:nvSpPr>
        <p:spPr bwMode="auto">
          <a:xfrm flipH="1" flipV="1">
            <a:off x="-1" y="-1"/>
            <a:ext cx="6513181" cy="6513181"/>
          </a:xfrm>
          <a:custGeom>
            <a:avLst/>
            <a:gdLst>
              <a:gd name="T0" fmla="*/ 14448 w 28896"/>
              <a:gd name="T1" fmla="*/ 0 h 28896"/>
              <a:gd name="T2" fmla="*/ 28896 w 28896"/>
              <a:gd name="T3" fmla="*/ 14448 h 28896"/>
              <a:gd name="T4" fmla="*/ 28896 w 28896"/>
              <a:gd name="T5" fmla="*/ 28896 h 28896"/>
              <a:gd name="T6" fmla="*/ 14448 w 28896"/>
              <a:gd name="T7" fmla="*/ 28896 h 28896"/>
              <a:gd name="T8" fmla="*/ 0 w 28896"/>
              <a:gd name="T9" fmla="*/ 14448 h 28896"/>
              <a:gd name="T10" fmla="*/ 14448 w 28896"/>
              <a:gd name="T11" fmla="*/ 0 h 28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96" h="28896">
                <a:moveTo>
                  <a:pt x="14448" y="0"/>
                </a:moveTo>
                <a:cubicBezTo>
                  <a:pt x="22428" y="0"/>
                  <a:pt x="28896" y="6469"/>
                  <a:pt x="28896" y="14448"/>
                </a:cubicBezTo>
                <a:cubicBezTo>
                  <a:pt x="28896" y="19264"/>
                  <a:pt x="28896" y="24080"/>
                  <a:pt x="28896" y="28896"/>
                </a:cubicBezTo>
                <a:cubicBezTo>
                  <a:pt x="24080" y="28896"/>
                  <a:pt x="19264" y="28896"/>
                  <a:pt x="14448" y="28896"/>
                </a:cubicBezTo>
                <a:cubicBezTo>
                  <a:pt x="6469" y="28896"/>
                  <a:pt x="0" y="22428"/>
                  <a:pt x="0" y="14448"/>
                </a:cubicBezTo>
                <a:cubicBezTo>
                  <a:pt x="0" y="6469"/>
                  <a:pt x="6469" y="0"/>
                  <a:pt x="14448" y="0"/>
                </a:cubicBezTo>
              </a:path>
            </a:pathLst>
          </a:custGeom>
          <a:blipFill dpi="0" rotWithShape="0">
            <a:blip r:embed="rId4"/>
            <a:srcRect/>
            <a:stretch>
              <a:fillRect l="-25630" r="-25630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0875BBC7-F783-425C-9850-11F020FFAF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864" y="1092881"/>
            <a:ext cx="3373438" cy="105251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FB6DE1B4-C9C4-426D-B0F8-6BB06905C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1921" y="92983"/>
            <a:ext cx="541020" cy="54102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8EEC75-652F-4EA0-ADB4-EF4DF903AB41}"/>
              </a:ext>
            </a:extLst>
          </p:cNvPr>
          <p:cNvGrpSpPr/>
          <p:nvPr userDrawn="1"/>
        </p:nvGrpSpPr>
        <p:grpSpPr>
          <a:xfrm flipH="1">
            <a:off x="1025280" y="1677796"/>
            <a:ext cx="3386523" cy="3502408"/>
            <a:chOff x="1056688" y="1743072"/>
            <a:chExt cx="3822699" cy="3953510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A19CAFA-EFEF-48A5-A577-162D2A8EF8B1}"/>
                </a:ext>
              </a:extLst>
            </p:cNvPr>
            <p:cNvSpPr/>
            <p:nvPr/>
          </p:nvSpPr>
          <p:spPr bwMode="auto">
            <a:xfrm>
              <a:off x="1056688" y="1743072"/>
              <a:ext cx="3746500" cy="3746500"/>
            </a:xfrm>
            <a:custGeom>
              <a:avLst/>
              <a:gdLst>
                <a:gd name="connsiteX0" fmla="*/ 265821 w 4151766"/>
                <a:gd name="connsiteY0" fmla="*/ 1061255 h 4151766"/>
                <a:gd name="connsiteX1" fmla="*/ 1246612 w 4151766"/>
                <a:gd name="connsiteY1" fmla="*/ 3978400 h 4151766"/>
                <a:gd name="connsiteX2" fmla="*/ 1086394 w 4151766"/>
                <a:gd name="connsiteY2" fmla="*/ 3901218 h 4151766"/>
                <a:gd name="connsiteX3" fmla="*/ 0 w 4151766"/>
                <a:gd name="connsiteY3" fmla="*/ 2075883 h 4151766"/>
                <a:gd name="connsiteX4" fmla="*/ 1 w 4151766"/>
                <a:gd name="connsiteY4" fmla="*/ 2075883 h 4151766"/>
                <a:gd name="connsiteX5" fmla="*/ 250549 w 4151766"/>
                <a:gd name="connsiteY5" fmla="*/ 1086394 h 4151766"/>
                <a:gd name="connsiteX6" fmla="*/ 1197782 w 4151766"/>
                <a:gd name="connsiteY6" fmla="*/ 196890 h 4151766"/>
                <a:gd name="connsiteX7" fmla="*/ 2511779 w 4151766"/>
                <a:gd name="connsiteY7" fmla="*/ 4105084 h 4151766"/>
                <a:gd name="connsiteX8" fmla="*/ 2494246 w 4151766"/>
                <a:gd name="connsiteY8" fmla="*/ 4109592 h 4151766"/>
                <a:gd name="connsiteX9" fmla="*/ 2075883 w 4151766"/>
                <a:gd name="connsiteY9" fmla="*/ 4151766 h 4151766"/>
                <a:gd name="connsiteX10" fmla="*/ 1458579 w 4151766"/>
                <a:gd name="connsiteY10" fmla="*/ 4058439 h 4151766"/>
                <a:gd name="connsiteX11" fmla="*/ 1325192 w 4151766"/>
                <a:gd name="connsiteY11" fmla="*/ 4009619 h 4151766"/>
                <a:gd name="connsiteX12" fmla="*/ 309650 w 4151766"/>
                <a:gd name="connsiteY12" fmla="*/ 989111 h 4151766"/>
                <a:gd name="connsiteX13" fmla="*/ 354529 w 4151766"/>
                <a:gd name="connsiteY13" fmla="*/ 915237 h 4151766"/>
                <a:gd name="connsiteX14" fmla="*/ 1086395 w 4151766"/>
                <a:gd name="connsiteY14" fmla="*/ 250548 h 4151766"/>
                <a:gd name="connsiteX15" fmla="*/ 3296634 w 4151766"/>
                <a:gd name="connsiteY15" fmla="*/ 0 h 4151766"/>
                <a:gd name="connsiteX16" fmla="*/ 4151766 w 4151766"/>
                <a:gd name="connsiteY16" fmla="*/ 0 h 4151766"/>
                <a:gd name="connsiteX17" fmla="*/ 4151766 w 4151766"/>
                <a:gd name="connsiteY17" fmla="*/ 2075883 h 4151766"/>
                <a:gd name="connsiteX18" fmla="*/ 4141049 w 4151766"/>
                <a:gd name="connsiteY18" fmla="*/ 2288130 h 4151766"/>
                <a:gd name="connsiteX19" fmla="*/ 4117599 w 4151766"/>
                <a:gd name="connsiteY19" fmla="*/ 2441779 h 4151766"/>
                <a:gd name="connsiteX20" fmla="*/ 2415434 w 4151766"/>
                <a:gd name="connsiteY20" fmla="*/ 0 h 4151766"/>
                <a:gd name="connsiteX21" fmla="*/ 3228550 w 4151766"/>
                <a:gd name="connsiteY21" fmla="*/ 0 h 4151766"/>
                <a:gd name="connsiteX22" fmla="*/ 4091202 w 4151766"/>
                <a:gd name="connsiteY22" fmla="*/ 2565766 h 4151766"/>
                <a:gd name="connsiteX23" fmla="*/ 4058439 w 4151766"/>
                <a:gd name="connsiteY23" fmla="*/ 2693187 h 4151766"/>
                <a:gd name="connsiteX24" fmla="*/ 3677736 w 4151766"/>
                <a:gd name="connsiteY24" fmla="*/ 3396338 h 4151766"/>
                <a:gd name="connsiteX25" fmla="*/ 3589849 w 4151766"/>
                <a:gd name="connsiteY25" fmla="*/ 3493038 h 4151766"/>
                <a:gd name="connsiteX26" fmla="*/ 2075884 w 4151766"/>
                <a:gd name="connsiteY26" fmla="*/ 0 h 4151766"/>
                <a:gd name="connsiteX27" fmla="*/ 2347350 w 4151766"/>
                <a:gd name="connsiteY27" fmla="*/ 0 h 4151766"/>
                <a:gd name="connsiteX28" fmla="*/ 3539972 w 4151766"/>
                <a:gd name="connsiteY28" fmla="*/ 3547192 h 4151766"/>
                <a:gd name="connsiteX29" fmla="*/ 3396338 w 4151766"/>
                <a:gd name="connsiteY29" fmla="*/ 3677736 h 4151766"/>
                <a:gd name="connsiteX30" fmla="*/ 2693188 w 4151766"/>
                <a:gd name="connsiteY30" fmla="*/ 4058439 h 4151766"/>
                <a:gd name="connsiteX31" fmla="*/ 2574445 w 4151766"/>
                <a:gd name="connsiteY31" fmla="*/ 4088970 h 4151766"/>
                <a:gd name="connsiteX32" fmla="*/ 1256376 w 4151766"/>
                <a:gd name="connsiteY32" fmla="*/ 168664 h 4151766"/>
                <a:gd name="connsiteX33" fmla="*/ 1267857 w 4151766"/>
                <a:gd name="connsiteY33" fmla="*/ 163133 h 4151766"/>
                <a:gd name="connsiteX34" fmla="*/ 2075884 w 4151766"/>
                <a:gd name="connsiteY34" fmla="*/ 0 h 415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51766" h="4151766">
                  <a:moveTo>
                    <a:pt x="265821" y="1061255"/>
                  </a:moveTo>
                  <a:lnTo>
                    <a:pt x="1246612" y="3978400"/>
                  </a:lnTo>
                  <a:lnTo>
                    <a:pt x="1086394" y="3901218"/>
                  </a:lnTo>
                  <a:cubicBezTo>
                    <a:pt x="439289" y="3549690"/>
                    <a:pt x="0" y="2864088"/>
                    <a:pt x="0" y="2075883"/>
                  </a:cubicBezTo>
                  <a:lnTo>
                    <a:pt x="1" y="2075883"/>
                  </a:lnTo>
                  <a:cubicBezTo>
                    <a:pt x="1" y="1717608"/>
                    <a:pt x="90763" y="1380533"/>
                    <a:pt x="250549" y="1086394"/>
                  </a:cubicBezTo>
                  <a:close/>
                  <a:moveTo>
                    <a:pt x="1197782" y="196890"/>
                  </a:moveTo>
                  <a:lnTo>
                    <a:pt x="2511779" y="4105084"/>
                  </a:lnTo>
                  <a:lnTo>
                    <a:pt x="2494246" y="4109592"/>
                  </a:lnTo>
                  <a:cubicBezTo>
                    <a:pt x="2359111" y="4137244"/>
                    <a:pt x="2219193" y="4151766"/>
                    <a:pt x="2075883" y="4151766"/>
                  </a:cubicBezTo>
                  <a:cubicBezTo>
                    <a:pt x="1860918" y="4151766"/>
                    <a:pt x="1653585" y="4119092"/>
                    <a:pt x="1458579" y="4058439"/>
                  </a:cubicBezTo>
                  <a:lnTo>
                    <a:pt x="1325192" y="4009619"/>
                  </a:lnTo>
                  <a:lnTo>
                    <a:pt x="309650" y="989111"/>
                  </a:lnTo>
                  <a:lnTo>
                    <a:pt x="354529" y="915237"/>
                  </a:lnTo>
                  <a:cubicBezTo>
                    <a:pt x="541055" y="639143"/>
                    <a:pt x="792256" y="410334"/>
                    <a:pt x="1086395" y="250548"/>
                  </a:cubicBezTo>
                  <a:close/>
                  <a:moveTo>
                    <a:pt x="3296634" y="0"/>
                  </a:moveTo>
                  <a:lnTo>
                    <a:pt x="4151766" y="0"/>
                  </a:lnTo>
                  <a:lnTo>
                    <a:pt x="4151766" y="2075883"/>
                  </a:lnTo>
                  <a:cubicBezTo>
                    <a:pt x="4151766" y="2147538"/>
                    <a:pt x="4148136" y="2218345"/>
                    <a:pt x="4141049" y="2288130"/>
                  </a:cubicBezTo>
                  <a:lnTo>
                    <a:pt x="4117599" y="2441779"/>
                  </a:lnTo>
                  <a:close/>
                  <a:moveTo>
                    <a:pt x="2415434" y="0"/>
                  </a:moveTo>
                  <a:lnTo>
                    <a:pt x="3228550" y="0"/>
                  </a:lnTo>
                  <a:lnTo>
                    <a:pt x="4091202" y="2565766"/>
                  </a:lnTo>
                  <a:lnTo>
                    <a:pt x="4058439" y="2693187"/>
                  </a:lnTo>
                  <a:cubicBezTo>
                    <a:pt x="3977568" y="2953196"/>
                    <a:pt x="3846957" y="3191289"/>
                    <a:pt x="3677736" y="3396338"/>
                  </a:cubicBezTo>
                  <a:lnTo>
                    <a:pt x="3589849" y="3493038"/>
                  </a:lnTo>
                  <a:close/>
                  <a:moveTo>
                    <a:pt x="2075884" y="0"/>
                  </a:moveTo>
                  <a:lnTo>
                    <a:pt x="2347350" y="0"/>
                  </a:lnTo>
                  <a:lnTo>
                    <a:pt x="3539972" y="3547192"/>
                  </a:lnTo>
                  <a:lnTo>
                    <a:pt x="3396338" y="3677736"/>
                  </a:lnTo>
                  <a:cubicBezTo>
                    <a:pt x="3191289" y="3846957"/>
                    <a:pt x="2953196" y="3977568"/>
                    <a:pt x="2693188" y="4058439"/>
                  </a:cubicBezTo>
                  <a:lnTo>
                    <a:pt x="2574445" y="4088970"/>
                  </a:lnTo>
                  <a:lnTo>
                    <a:pt x="1256376" y="168664"/>
                  </a:lnTo>
                  <a:lnTo>
                    <a:pt x="1267857" y="163133"/>
                  </a:lnTo>
                  <a:cubicBezTo>
                    <a:pt x="1516212" y="58088"/>
                    <a:pt x="1789264" y="0"/>
                    <a:pt x="2075884" y="0"/>
                  </a:cubicBezTo>
                  <a:close/>
                </a:path>
              </a:pathLst>
            </a:custGeom>
            <a:solidFill>
              <a:srgbClr val="E4E6EA"/>
            </a:solidFill>
            <a:ln w="762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8C8DF51-F5E3-4005-B823-5ADE0B6061CC}"/>
                </a:ext>
              </a:extLst>
            </p:cNvPr>
            <p:cNvSpPr/>
            <p:nvPr/>
          </p:nvSpPr>
          <p:spPr bwMode="auto">
            <a:xfrm>
              <a:off x="1132887" y="1950082"/>
              <a:ext cx="3746500" cy="3746500"/>
            </a:xfrm>
            <a:custGeom>
              <a:avLst/>
              <a:gdLst>
                <a:gd name="connsiteX0" fmla="*/ 265821 w 4151766"/>
                <a:gd name="connsiteY0" fmla="*/ 1061255 h 4151766"/>
                <a:gd name="connsiteX1" fmla="*/ 1246612 w 4151766"/>
                <a:gd name="connsiteY1" fmla="*/ 3978400 h 4151766"/>
                <a:gd name="connsiteX2" fmla="*/ 1086394 w 4151766"/>
                <a:gd name="connsiteY2" fmla="*/ 3901218 h 4151766"/>
                <a:gd name="connsiteX3" fmla="*/ 0 w 4151766"/>
                <a:gd name="connsiteY3" fmla="*/ 2075883 h 4151766"/>
                <a:gd name="connsiteX4" fmla="*/ 1 w 4151766"/>
                <a:gd name="connsiteY4" fmla="*/ 2075883 h 4151766"/>
                <a:gd name="connsiteX5" fmla="*/ 250549 w 4151766"/>
                <a:gd name="connsiteY5" fmla="*/ 1086394 h 4151766"/>
                <a:gd name="connsiteX6" fmla="*/ 1197782 w 4151766"/>
                <a:gd name="connsiteY6" fmla="*/ 196890 h 4151766"/>
                <a:gd name="connsiteX7" fmla="*/ 2511779 w 4151766"/>
                <a:gd name="connsiteY7" fmla="*/ 4105084 h 4151766"/>
                <a:gd name="connsiteX8" fmla="*/ 2494246 w 4151766"/>
                <a:gd name="connsiteY8" fmla="*/ 4109592 h 4151766"/>
                <a:gd name="connsiteX9" fmla="*/ 2075883 w 4151766"/>
                <a:gd name="connsiteY9" fmla="*/ 4151766 h 4151766"/>
                <a:gd name="connsiteX10" fmla="*/ 1458579 w 4151766"/>
                <a:gd name="connsiteY10" fmla="*/ 4058439 h 4151766"/>
                <a:gd name="connsiteX11" fmla="*/ 1325192 w 4151766"/>
                <a:gd name="connsiteY11" fmla="*/ 4009619 h 4151766"/>
                <a:gd name="connsiteX12" fmla="*/ 309650 w 4151766"/>
                <a:gd name="connsiteY12" fmla="*/ 989111 h 4151766"/>
                <a:gd name="connsiteX13" fmla="*/ 354529 w 4151766"/>
                <a:gd name="connsiteY13" fmla="*/ 915237 h 4151766"/>
                <a:gd name="connsiteX14" fmla="*/ 1086395 w 4151766"/>
                <a:gd name="connsiteY14" fmla="*/ 250548 h 4151766"/>
                <a:gd name="connsiteX15" fmla="*/ 3296634 w 4151766"/>
                <a:gd name="connsiteY15" fmla="*/ 0 h 4151766"/>
                <a:gd name="connsiteX16" fmla="*/ 4151766 w 4151766"/>
                <a:gd name="connsiteY16" fmla="*/ 0 h 4151766"/>
                <a:gd name="connsiteX17" fmla="*/ 4151766 w 4151766"/>
                <a:gd name="connsiteY17" fmla="*/ 2075883 h 4151766"/>
                <a:gd name="connsiteX18" fmla="*/ 4141049 w 4151766"/>
                <a:gd name="connsiteY18" fmla="*/ 2288130 h 4151766"/>
                <a:gd name="connsiteX19" fmla="*/ 4117599 w 4151766"/>
                <a:gd name="connsiteY19" fmla="*/ 2441779 h 4151766"/>
                <a:gd name="connsiteX20" fmla="*/ 2415434 w 4151766"/>
                <a:gd name="connsiteY20" fmla="*/ 0 h 4151766"/>
                <a:gd name="connsiteX21" fmla="*/ 3228550 w 4151766"/>
                <a:gd name="connsiteY21" fmla="*/ 0 h 4151766"/>
                <a:gd name="connsiteX22" fmla="*/ 4091202 w 4151766"/>
                <a:gd name="connsiteY22" fmla="*/ 2565766 h 4151766"/>
                <a:gd name="connsiteX23" fmla="*/ 4058439 w 4151766"/>
                <a:gd name="connsiteY23" fmla="*/ 2693187 h 4151766"/>
                <a:gd name="connsiteX24" fmla="*/ 3677736 w 4151766"/>
                <a:gd name="connsiteY24" fmla="*/ 3396338 h 4151766"/>
                <a:gd name="connsiteX25" fmla="*/ 3589849 w 4151766"/>
                <a:gd name="connsiteY25" fmla="*/ 3493038 h 4151766"/>
                <a:gd name="connsiteX26" fmla="*/ 2075884 w 4151766"/>
                <a:gd name="connsiteY26" fmla="*/ 0 h 4151766"/>
                <a:gd name="connsiteX27" fmla="*/ 2347350 w 4151766"/>
                <a:gd name="connsiteY27" fmla="*/ 0 h 4151766"/>
                <a:gd name="connsiteX28" fmla="*/ 3539972 w 4151766"/>
                <a:gd name="connsiteY28" fmla="*/ 3547192 h 4151766"/>
                <a:gd name="connsiteX29" fmla="*/ 3396338 w 4151766"/>
                <a:gd name="connsiteY29" fmla="*/ 3677736 h 4151766"/>
                <a:gd name="connsiteX30" fmla="*/ 2693188 w 4151766"/>
                <a:gd name="connsiteY30" fmla="*/ 4058439 h 4151766"/>
                <a:gd name="connsiteX31" fmla="*/ 2574445 w 4151766"/>
                <a:gd name="connsiteY31" fmla="*/ 4088970 h 4151766"/>
                <a:gd name="connsiteX32" fmla="*/ 1256376 w 4151766"/>
                <a:gd name="connsiteY32" fmla="*/ 168664 h 4151766"/>
                <a:gd name="connsiteX33" fmla="*/ 1267857 w 4151766"/>
                <a:gd name="connsiteY33" fmla="*/ 163133 h 4151766"/>
                <a:gd name="connsiteX34" fmla="*/ 2075884 w 4151766"/>
                <a:gd name="connsiteY34" fmla="*/ 0 h 415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51766" h="4151766">
                  <a:moveTo>
                    <a:pt x="265821" y="1061255"/>
                  </a:moveTo>
                  <a:lnTo>
                    <a:pt x="1246612" y="3978400"/>
                  </a:lnTo>
                  <a:lnTo>
                    <a:pt x="1086394" y="3901218"/>
                  </a:lnTo>
                  <a:cubicBezTo>
                    <a:pt x="439289" y="3549690"/>
                    <a:pt x="0" y="2864088"/>
                    <a:pt x="0" y="2075883"/>
                  </a:cubicBezTo>
                  <a:lnTo>
                    <a:pt x="1" y="2075883"/>
                  </a:lnTo>
                  <a:cubicBezTo>
                    <a:pt x="1" y="1717608"/>
                    <a:pt x="90763" y="1380533"/>
                    <a:pt x="250549" y="1086394"/>
                  </a:cubicBezTo>
                  <a:close/>
                  <a:moveTo>
                    <a:pt x="1197782" y="196890"/>
                  </a:moveTo>
                  <a:lnTo>
                    <a:pt x="2511779" y="4105084"/>
                  </a:lnTo>
                  <a:lnTo>
                    <a:pt x="2494246" y="4109592"/>
                  </a:lnTo>
                  <a:cubicBezTo>
                    <a:pt x="2359111" y="4137244"/>
                    <a:pt x="2219193" y="4151766"/>
                    <a:pt x="2075883" y="4151766"/>
                  </a:cubicBezTo>
                  <a:cubicBezTo>
                    <a:pt x="1860918" y="4151766"/>
                    <a:pt x="1653585" y="4119092"/>
                    <a:pt x="1458579" y="4058439"/>
                  </a:cubicBezTo>
                  <a:lnTo>
                    <a:pt x="1325192" y="4009619"/>
                  </a:lnTo>
                  <a:lnTo>
                    <a:pt x="309650" y="989111"/>
                  </a:lnTo>
                  <a:lnTo>
                    <a:pt x="354529" y="915237"/>
                  </a:lnTo>
                  <a:cubicBezTo>
                    <a:pt x="541055" y="639143"/>
                    <a:pt x="792256" y="410334"/>
                    <a:pt x="1086395" y="250548"/>
                  </a:cubicBezTo>
                  <a:close/>
                  <a:moveTo>
                    <a:pt x="3296634" y="0"/>
                  </a:moveTo>
                  <a:lnTo>
                    <a:pt x="4151766" y="0"/>
                  </a:lnTo>
                  <a:lnTo>
                    <a:pt x="4151766" y="2075883"/>
                  </a:lnTo>
                  <a:cubicBezTo>
                    <a:pt x="4151766" y="2147538"/>
                    <a:pt x="4148136" y="2218345"/>
                    <a:pt x="4141049" y="2288130"/>
                  </a:cubicBezTo>
                  <a:lnTo>
                    <a:pt x="4117599" y="2441779"/>
                  </a:lnTo>
                  <a:close/>
                  <a:moveTo>
                    <a:pt x="2415434" y="0"/>
                  </a:moveTo>
                  <a:lnTo>
                    <a:pt x="3228550" y="0"/>
                  </a:lnTo>
                  <a:lnTo>
                    <a:pt x="4091202" y="2565766"/>
                  </a:lnTo>
                  <a:lnTo>
                    <a:pt x="4058439" y="2693187"/>
                  </a:lnTo>
                  <a:cubicBezTo>
                    <a:pt x="3977568" y="2953196"/>
                    <a:pt x="3846957" y="3191289"/>
                    <a:pt x="3677736" y="3396338"/>
                  </a:cubicBezTo>
                  <a:lnTo>
                    <a:pt x="3589849" y="3493038"/>
                  </a:lnTo>
                  <a:close/>
                  <a:moveTo>
                    <a:pt x="2075884" y="0"/>
                  </a:moveTo>
                  <a:lnTo>
                    <a:pt x="2347350" y="0"/>
                  </a:lnTo>
                  <a:lnTo>
                    <a:pt x="3539972" y="3547192"/>
                  </a:lnTo>
                  <a:lnTo>
                    <a:pt x="3396338" y="3677736"/>
                  </a:lnTo>
                  <a:cubicBezTo>
                    <a:pt x="3191289" y="3846957"/>
                    <a:pt x="2953196" y="3977568"/>
                    <a:pt x="2693188" y="4058439"/>
                  </a:cubicBezTo>
                  <a:lnTo>
                    <a:pt x="2574445" y="4088970"/>
                  </a:lnTo>
                  <a:lnTo>
                    <a:pt x="1256376" y="168664"/>
                  </a:lnTo>
                  <a:lnTo>
                    <a:pt x="1267857" y="163133"/>
                  </a:lnTo>
                  <a:cubicBezTo>
                    <a:pt x="1516212" y="58088"/>
                    <a:pt x="1789264" y="0"/>
                    <a:pt x="2075884" y="0"/>
                  </a:cubicBezTo>
                  <a:close/>
                </a:path>
              </a:pathLst>
            </a:custGeom>
            <a:blipFill>
              <a:blip r:embed="rId4"/>
              <a:srcRect/>
              <a:stretch>
                <a:fillRect l="-38889" r="-38889"/>
              </a:stretch>
            </a:blipFill>
            <a:ln w="762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0E6872D-A033-4C9E-A333-28B4BFE5977D}"/>
              </a:ext>
            </a:extLst>
          </p:cNvPr>
          <p:cNvSpPr/>
          <p:nvPr userDrawn="1"/>
        </p:nvSpPr>
        <p:spPr bwMode="auto">
          <a:xfrm rot="16200000">
            <a:off x="3019532" y="2708400"/>
            <a:ext cx="1303026" cy="1303028"/>
          </a:xfrm>
          <a:custGeom>
            <a:avLst/>
            <a:gdLst>
              <a:gd name="T0" fmla="*/ 14448 w 28896"/>
              <a:gd name="T1" fmla="*/ 0 h 28896"/>
              <a:gd name="T2" fmla="*/ 28896 w 28896"/>
              <a:gd name="T3" fmla="*/ 14448 h 28896"/>
              <a:gd name="T4" fmla="*/ 28896 w 28896"/>
              <a:gd name="T5" fmla="*/ 28896 h 28896"/>
              <a:gd name="T6" fmla="*/ 14448 w 28896"/>
              <a:gd name="T7" fmla="*/ 28896 h 28896"/>
              <a:gd name="T8" fmla="*/ 0 w 28896"/>
              <a:gd name="T9" fmla="*/ 14448 h 28896"/>
              <a:gd name="T10" fmla="*/ 14448 w 28896"/>
              <a:gd name="T11" fmla="*/ 0 h 28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96" h="28896">
                <a:moveTo>
                  <a:pt x="14448" y="0"/>
                </a:moveTo>
                <a:cubicBezTo>
                  <a:pt x="22428" y="0"/>
                  <a:pt x="28896" y="6469"/>
                  <a:pt x="28896" y="14448"/>
                </a:cubicBezTo>
                <a:cubicBezTo>
                  <a:pt x="28896" y="19264"/>
                  <a:pt x="28896" y="24080"/>
                  <a:pt x="28896" y="28896"/>
                </a:cubicBezTo>
                <a:cubicBezTo>
                  <a:pt x="24080" y="28896"/>
                  <a:pt x="19264" y="28896"/>
                  <a:pt x="14448" y="28896"/>
                </a:cubicBezTo>
                <a:cubicBezTo>
                  <a:pt x="6469" y="28896"/>
                  <a:pt x="0" y="22428"/>
                  <a:pt x="0" y="14448"/>
                </a:cubicBezTo>
                <a:cubicBezTo>
                  <a:pt x="0" y="6469"/>
                  <a:pt x="6469" y="0"/>
                  <a:pt x="14448" y="0"/>
                </a:cubicBezTo>
              </a:path>
            </a:pathLst>
          </a:cu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FF10BFA-A034-4F77-9023-8826C70EC6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97622" y="2708402"/>
            <a:ext cx="4787648" cy="430054"/>
          </a:xfrm>
        </p:spPr>
        <p:txBody>
          <a:bodyPr anchor="t">
            <a:noAutofit/>
          </a:bodyPr>
          <a:lstStyle>
            <a:lvl1pPr marL="0" marR="0" indent="0" algn="l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BC965DED-B11A-43C0-BA90-92262FDCC5F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97622" y="3328279"/>
            <a:ext cx="4787648" cy="582442"/>
          </a:xfrm>
        </p:spPr>
        <p:txBody>
          <a:bodyPr anchor="t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title style</a:t>
            </a:r>
            <a:endParaRPr lang="en-US" altLang="zh-CN" dirty="0"/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649E5AF8-FF6D-4AC0-8189-1CDE0A86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9530" y="2549067"/>
            <a:ext cx="1737141" cy="1462360"/>
          </a:xfrm>
        </p:spPr>
        <p:txBody>
          <a:bodyPr anchor="b">
            <a:noAutofit/>
          </a:bodyPr>
          <a:lstStyle>
            <a:lvl1pPr algn="ctr">
              <a:defRPr sz="8000" b="0" i="1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752DEC1-062C-4F71-8B07-67E8DDBDA30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28600 w 12192000"/>
              <a:gd name="connsiteY0" fmla="*/ 215900 h 6858000"/>
              <a:gd name="connsiteX1" fmla="*/ 228600 w 12192000"/>
              <a:gd name="connsiteY1" fmla="*/ 6642100 h 6858000"/>
              <a:gd name="connsiteX2" fmla="*/ 11963400 w 12192000"/>
              <a:gd name="connsiteY2" fmla="*/ 6642100 h 6858000"/>
              <a:gd name="connsiteX3" fmla="*/ 11963400 w 12192000"/>
              <a:gd name="connsiteY3" fmla="*/ 2159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28600" y="215900"/>
                </a:moveTo>
                <a:lnTo>
                  <a:pt x="228600" y="6642100"/>
                </a:lnTo>
                <a:lnTo>
                  <a:pt x="11963400" y="6642100"/>
                </a:lnTo>
                <a:lnTo>
                  <a:pt x="11963400" y="2159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buSzPct val="25000"/>
            </a:pPr>
            <a:endParaRPr lang="zh-CN" altLang="en-US" sz="4800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2A8107C-2DF7-4A4D-BCB6-94E03EB06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AB6AB99-1571-40D5-B70F-C2DBB74F00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7670" y="2578700"/>
            <a:ext cx="3628876" cy="9144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  <a:lvl2pPr>
              <a:defRPr sz="5400"/>
            </a:lvl2pPr>
            <a:lvl3pPr>
              <a:defRPr sz="4800"/>
            </a:lvl3pPr>
            <a:lvl4pPr>
              <a:defRPr sz="4400"/>
            </a:lvl4pPr>
            <a:lvl5pPr>
              <a:defRPr sz="4400"/>
            </a:lvl5pPr>
          </a:lstStyle>
          <a:p>
            <a:r>
              <a:rPr lang="en-US" altLang="zh-CN" sz="6000" b="1" dirty="0">
                <a:solidFill>
                  <a:schemeClr val="accent1"/>
                </a:solidFill>
                <a:latin typeface="+mn-ea"/>
              </a:rPr>
              <a:t>THANKS</a:t>
            </a:r>
            <a:endParaRPr lang="zh-CN" altLang="en-US" sz="6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7475417-7BE9-4DB7-9F1B-513C6C1CD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7670" y="3642282"/>
            <a:ext cx="3338694" cy="595089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Supporting text here……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B938198-981E-41D5-AB88-9ECC481D8E8D}"/>
              </a:ext>
            </a:extLst>
          </p:cNvPr>
          <p:cNvSpPr/>
          <p:nvPr userDrawn="1"/>
        </p:nvSpPr>
        <p:spPr>
          <a:xfrm flipH="1" flipV="1">
            <a:off x="4137187" y="423409"/>
            <a:ext cx="8054813" cy="6437746"/>
          </a:xfrm>
          <a:custGeom>
            <a:avLst/>
            <a:gdLst>
              <a:gd name="connsiteX0" fmla="*/ 0 w 8054813"/>
              <a:gd name="connsiteY0" fmla="*/ 0 h 6437746"/>
              <a:gd name="connsiteX1" fmla="*/ 6624383 w 8054813"/>
              <a:gd name="connsiteY1" fmla="*/ 0 h 6437746"/>
              <a:gd name="connsiteX2" fmla="*/ 8054813 w 8054813"/>
              <a:gd name="connsiteY2" fmla="*/ 1371660 h 6437746"/>
              <a:gd name="connsiteX3" fmla="*/ 4649455 w 8054813"/>
              <a:gd name="connsiteY3" fmla="*/ 4922924 h 6437746"/>
              <a:gd name="connsiteX4" fmla="*/ 27384 w 8054813"/>
              <a:gd name="connsiteY4" fmla="*/ 6320543 h 6437746"/>
              <a:gd name="connsiteX5" fmla="*/ 0 w 8054813"/>
              <a:gd name="connsiteY5" fmla="*/ 6313766 h 643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4813" h="6437746">
                <a:moveTo>
                  <a:pt x="0" y="0"/>
                </a:moveTo>
                <a:lnTo>
                  <a:pt x="6624383" y="0"/>
                </a:lnTo>
                <a:lnTo>
                  <a:pt x="8054813" y="1371660"/>
                </a:lnTo>
                <a:cubicBezTo>
                  <a:pt x="6919694" y="2555414"/>
                  <a:pt x="5784574" y="3739169"/>
                  <a:pt x="4649455" y="4922924"/>
                </a:cubicBezTo>
                <a:cubicBezTo>
                  <a:pt x="3415291" y="6209967"/>
                  <a:pt x="1649728" y="6680625"/>
                  <a:pt x="27384" y="6320543"/>
                </a:cubicBezTo>
                <a:lnTo>
                  <a:pt x="0" y="6313766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2A3B90D0-24D7-4020-96CA-9B9600BE28FF}"/>
              </a:ext>
            </a:extLst>
          </p:cNvPr>
          <p:cNvSpPr/>
          <p:nvPr userDrawn="1"/>
        </p:nvSpPr>
        <p:spPr>
          <a:xfrm flipH="1" flipV="1">
            <a:off x="4511478" y="684977"/>
            <a:ext cx="7680522" cy="6173023"/>
          </a:xfrm>
          <a:custGeom>
            <a:avLst/>
            <a:gdLst>
              <a:gd name="connsiteX0" fmla="*/ 0 w 7680522"/>
              <a:gd name="connsiteY0" fmla="*/ 0 h 6173023"/>
              <a:gd name="connsiteX1" fmla="*/ 6241905 w 7680522"/>
              <a:gd name="connsiteY1" fmla="*/ 0 h 6173023"/>
              <a:gd name="connsiteX2" fmla="*/ 7680522 w 7680522"/>
              <a:gd name="connsiteY2" fmla="*/ 1379510 h 6173023"/>
              <a:gd name="connsiteX3" fmla="*/ 4458384 w 7680522"/>
              <a:gd name="connsiteY3" fmla="*/ 4739704 h 6173023"/>
              <a:gd name="connsiteX4" fmla="*/ 84997 w 7680522"/>
              <a:gd name="connsiteY4" fmla="*/ 6062125 h 6173023"/>
              <a:gd name="connsiteX5" fmla="*/ 0 w 7680522"/>
              <a:gd name="connsiteY5" fmla="*/ 6041092 h 617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0522" h="6173023">
                <a:moveTo>
                  <a:pt x="0" y="0"/>
                </a:moveTo>
                <a:lnTo>
                  <a:pt x="6241905" y="0"/>
                </a:lnTo>
                <a:lnTo>
                  <a:pt x="7680522" y="1379510"/>
                </a:lnTo>
                <a:cubicBezTo>
                  <a:pt x="6606476" y="2499574"/>
                  <a:pt x="5532430" y="3619639"/>
                  <a:pt x="4458384" y="4739704"/>
                </a:cubicBezTo>
                <a:cubicBezTo>
                  <a:pt x="3290623" y="5957499"/>
                  <a:pt x="1620053" y="6402834"/>
                  <a:pt x="84997" y="6062125"/>
                </a:cubicBezTo>
                <a:lnTo>
                  <a:pt x="0" y="6041092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21442" r="-2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39E7034-45DA-430E-9718-5E307C356436}"/>
              </a:ext>
            </a:extLst>
          </p:cNvPr>
          <p:cNvSpPr/>
          <p:nvPr userDrawn="1"/>
        </p:nvSpPr>
        <p:spPr>
          <a:xfrm>
            <a:off x="0" y="-3156"/>
            <a:ext cx="1866900" cy="1492105"/>
          </a:xfrm>
          <a:custGeom>
            <a:avLst/>
            <a:gdLst>
              <a:gd name="connsiteX0" fmla="*/ 0 w 8054813"/>
              <a:gd name="connsiteY0" fmla="*/ 0 h 6437746"/>
              <a:gd name="connsiteX1" fmla="*/ 6624383 w 8054813"/>
              <a:gd name="connsiteY1" fmla="*/ 0 h 6437746"/>
              <a:gd name="connsiteX2" fmla="*/ 8054813 w 8054813"/>
              <a:gd name="connsiteY2" fmla="*/ 1371660 h 6437746"/>
              <a:gd name="connsiteX3" fmla="*/ 4649455 w 8054813"/>
              <a:gd name="connsiteY3" fmla="*/ 4922924 h 6437746"/>
              <a:gd name="connsiteX4" fmla="*/ 27384 w 8054813"/>
              <a:gd name="connsiteY4" fmla="*/ 6320543 h 6437746"/>
              <a:gd name="connsiteX5" fmla="*/ 0 w 8054813"/>
              <a:gd name="connsiteY5" fmla="*/ 6313766 h 643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4813" h="6437746">
                <a:moveTo>
                  <a:pt x="0" y="0"/>
                </a:moveTo>
                <a:lnTo>
                  <a:pt x="6624383" y="0"/>
                </a:lnTo>
                <a:lnTo>
                  <a:pt x="8054813" y="1371660"/>
                </a:lnTo>
                <a:cubicBezTo>
                  <a:pt x="6919694" y="2555414"/>
                  <a:pt x="5784574" y="3739169"/>
                  <a:pt x="4649455" y="4922924"/>
                </a:cubicBezTo>
                <a:cubicBezTo>
                  <a:pt x="3415291" y="6209967"/>
                  <a:pt x="1649728" y="6680625"/>
                  <a:pt x="27384" y="6320543"/>
                </a:cubicBezTo>
                <a:lnTo>
                  <a:pt x="0" y="6313766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329B4-E31E-4CED-B752-68ED229C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6CBD35-3A98-4A78-8839-89D0B9A5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E717AB-E043-4802-BDDD-6D024502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36E650-2FC3-4A73-A375-D86F5A18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1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占位符 22">
            <a:extLst>
              <a:ext uri="{FF2B5EF4-FFF2-40B4-BE49-F238E27FC236}">
                <a16:creationId xmlns:a16="http://schemas.microsoft.com/office/drawing/2014/main" id="{CBF33A54-A4BE-44E1-9674-79E93823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2616F940-4C36-44A5-B4BD-98964365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808D54ED-BB56-47CB-B6A3-1C052BD53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89F1B796-DE6D-42B5-A0C4-BFB9C9CC1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647120E5-3BE8-4EB6-909C-D613C3A98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51" r:id="rId3"/>
    <p:sldLayoutId id="2147483655" r:id="rId4"/>
    <p:sldLayoutId id="2147483661" r:id="rId5"/>
    <p:sldLayoutId id="2147483678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g"/><Relationship Id="rId2" Type="http://schemas.openxmlformats.org/officeDocument/2006/relationships/tags" Target="../tags/tag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.jpg"/><Relationship Id="rId5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4.jp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jpg"/><Relationship Id="rId2" Type="http://schemas.openxmlformats.org/officeDocument/2006/relationships/tags" Target="../tags/tag8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8.jpg"/><Relationship Id="rId5" Type="http://schemas.openxmlformats.org/officeDocument/2006/relationships/image" Target="../media/image20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g"/><Relationship Id="rId2" Type="http://schemas.openxmlformats.org/officeDocument/2006/relationships/tags" Target="../tags/tag13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8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2.jpg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E6EA151A-2C9E-4FAD-9E08-D9C8A0B81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华中农业大学</a:t>
            </a:r>
            <a:br>
              <a:rPr lang="en-US" altLang="zh-CN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文学系学术答辩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C50A4E-7015-4A00-B30F-60852823D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author  /  </a:t>
            </a:r>
            <a:r>
              <a:rPr lang="en-US" altLang="zh-CN" dirty="0" err="1">
                <a:cs typeface="+mn-ea"/>
                <a:sym typeface="+mn-lt"/>
              </a:rPr>
              <a:t>OfficePLUS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041827-618D-9868-DB4C-23E5506A4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HUAZHONG AGRICULTURAL UNIVERSITY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16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任意多边形: 形状 126">
            <a:extLst>
              <a:ext uri="{FF2B5EF4-FFF2-40B4-BE49-F238E27FC236}">
                <a16:creationId xmlns:a16="http://schemas.microsoft.com/office/drawing/2014/main" id="{7B098FFD-328B-4980-AD86-50FF38A661AD}"/>
              </a:ext>
            </a:extLst>
          </p:cNvPr>
          <p:cNvSpPr/>
          <p:nvPr/>
        </p:nvSpPr>
        <p:spPr bwMode="auto">
          <a:xfrm>
            <a:off x="6191271" y="2848139"/>
            <a:ext cx="1793601" cy="1568120"/>
          </a:xfrm>
          <a:custGeom>
            <a:avLst/>
            <a:gdLst>
              <a:gd name="T0" fmla="*/ 17228 w 20400"/>
              <a:gd name="T1" fmla="*/ 14657 h 17829"/>
              <a:gd name="T2" fmla="*/ 5743 w 20400"/>
              <a:gd name="T3" fmla="*/ 14657 h 17829"/>
              <a:gd name="T4" fmla="*/ 0 w 20400"/>
              <a:gd name="T5" fmla="*/ 8914 h 17829"/>
              <a:gd name="T6" fmla="*/ 5743 w 20400"/>
              <a:gd name="T7" fmla="*/ 3171 h 17829"/>
              <a:gd name="T8" fmla="*/ 17228 w 20400"/>
              <a:gd name="T9" fmla="*/ 3171 h 17829"/>
              <a:gd name="T10" fmla="*/ 17228 w 20400"/>
              <a:gd name="T11" fmla="*/ 14657 h 17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00" h="17829">
                <a:moveTo>
                  <a:pt x="17228" y="14657"/>
                </a:moveTo>
                <a:cubicBezTo>
                  <a:pt x="14057" y="17829"/>
                  <a:pt x="8914" y="17829"/>
                  <a:pt x="5743" y="14657"/>
                </a:cubicBezTo>
                <a:cubicBezTo>
                  <a:pt x="3828" y="12743"/>
                  <a:pt x="1914" y="10829"/>
                  <a:pt x="0" y="8914"/>
                </a:cubicBezTo>
                <a:cubicBezTo>
                  <a:pt x="1914" y="7000"/>
                  <a:pt x="3828" y="5086"/>
                  <a:pt x="5743" y="3171"/>
                </a:cubicBezTo>
                <a:cubicBezTo>
                  <a:pt x="8914" y="0"/>
                  <a:pt x="14057" y="0"/>
                  <a:pt x="17228" y="3171"/>
                </a:cubicBezTo>
                <a:cubicBezTo>
                  <a:pt x="20400" y="6343"/>
                  <a:pt x="20400" y="11486"/>
                  <a:pt x="17228" y="14657"/>
                </a:cubicBezTo>
              </a:path>
            </a:pathLst>
          </a:custGeom>
          <a:blipFill>
            <a:blip r:embed="rId4"/>
            <a:stretch>
              <a:fillRect l="-18338" t="-4882" r="-18109" b="-4882"/>
            </a:stretch>
          </a:blipFill>
          <a:ln w="28575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8" name="任意多边形: 形状 127">
            <a:extLst>
              <a:ext uri="{FF2B5EF4-FFF2-40B4-BE49-F238E27FC236}">
                <a16:creationId xmlns:a16="http://schemas.microsoft.com/office/drawing/2014/main" id="{A6A10DC4-9763-44F8-88B8-120208A9D54F}"/>
              </a:ext>
            </a:extLst>
          </p:cNvPr>
          <p:cNvSpPr/>
          <p:nvPr/>
        </p:nvSpPr>
        <p:spPr bwMode="auto">
          <a:xfrm>
            <a:off x="4194431" y="2848139"/>
            <a:ext cx="1792138" cy="1568121"/>
          </a:xfrm>
          <a:custGeom>
            <a:avLst/>
            <a:gdLst>
              <a:gd name="T0" fmla="*/ 3172 w 20401"/>
              <a:gd name="T1" fmla="*/ 3172 h 17829"/>
              <a:gd name="T2" fmla="*/ 14658 w 20401"/>
              <a:gd name="T3" fmla="*/ 3172 h 17829"/>
              <a:gd name="T4" fmla="*/ 20401 w 20401"/>
              <a:gd name="T5" fmla="*/ 8915 h 17829"/>
              <a:gd name="T6" fmla="*/ 14658 w 20401"/>
              <a:gd name="T7" fmla="*/ 14658 h 17829"/>
              <a:gd name="T8" fmla="*/ 3172 w 20401"/>
              <a:gd name="T9" fmla="*/ 14658 h 17829"/>
              <a:gd name="T10" fmla="*/ 3172 w 20401"/>
              <a:gd name="T11" fmla="*/ 3172 h 17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01" h="17829">
                <a:moveTo>
                  <a:pt x="3172" y="3172"/>
                </a:moveTo>
                <a:cubicBezTo>
                  <a:pt x="6344" y="0"/>
                  <a:pt x="11486" y="0"/>
                  <a:pt x="14658" y="3172"/>
                </a:cubicBezTo>
                <a:cubicBezTo>
                  <a:pt x="16572" y="5086"/>
                  <a:pt x="18486" y="7000"/>
                  <a:pt x="20401" y="8915"/>
                </a:cubicBezTo>
                <a:cubicBezTo>
                  <a:pt x="18486" y="10829"/>
                  <a:pt x="16572" y="12743"/>
                  <a:pt x="14658" y="14658"/>
                </a:cubicBezTo>
                <a:cubicBezTo>
                  <a:pt x="11486" y="17829"/>
                  <a:pt x="6344" y="17829"/>
                  <a:pt x="3172" y="14658"/>
                </a:cubicBezTo>
                <a:cubicBezTo>
                  <a:pt x="0" y="11486"/>
                  <a:pt x="0" y="6344"/>
                  <a:pt x="3172" y="3172"/>
                </a:cubicBezTo>
              </a:path>
            </a:pathLst>
          </a:custGeom>
          <a:blipFill>
            <a:blip r:embed="rId5"/>
            <a:stretch>
              <a:fillRect l="-2022" t="-33862" r="-2022" b="-33394"/>
            </a:stretch>
          </a:blipFill>
          <a:ln w="28575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1" name="任意多边形: 形状 130">
            <a:extLst>
              <a:ext uri="{FF2B5EF4-FFF2-40B4-BE49-F238E27FC236}">
                <a16:creationId xmlns:a16="http://schemas.microsoft.com/office/drawing/2014/main" id="{9B2E7B58-218F-46CE-92AA-D5A427D72BDE}"/>
              </a:ext>
            </a:extLst>
          </p:cNvPr>
          <p:cNvSpPr/>
          <p:nvPr/>
        </p:nvSpPr>
        <p:spPr bwMode="auto">
          <a:xfrm>
            <a:off x="5305590" y="1765981"/>
            <a:ext cx="1566655" cy="1793602"/>
          </a:xfrm>
          <a:custGeom>
            <a:avLst/>
            <a:gdLst>
              <a:gd name="T0" fmla="*/ 14657 w 17829"/>
              <a:gd name="T1" fmla="*/ 3172 h 20400"/>
              <a:gd name="T2" fmla="*/ 14657 w 17829"/>
              <a:gd name="T3" fmla="*/ 14658 h 20400"/>
              <a:gd name="T4" fmla="*/ 8914 w 17829"/>
              <a:gd name="T5" fmla="*/ 20400 h 20400"/>
              <a:gd name="T6" fmla="*/ 3172 w 17829"/>
              <a:gd name="T7" fmla="*/ 14658 h 20400"/>
              <a:gd name="T8" fmla="*/ 3172 w 17829"/>
              <a:gd name="T9" fmla="*/ 3172 h 20400"/>
              <a:gd name="T10" fmla="*/ 14657 w 17829"/>
              <a:gd name="T11" fmla="*/ 3172 h 20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29" h="20400">
                <a:moveTo>
                  <a:pt x="14657" y="3172"/>
                </a:moveTo>
                <a:cubicBezTo>
                  <a:pt x="17829" y="6343"/>
                  <a:pt x="17829" y="11486"/>
                  <a:pt x="14657" y="14658"/>
                </a:cubicBezTo>
                <a:cubicBezTo>
                  <a:pt x="12743" y="16572"/>
                  <a:pt x="10829" y="18486"/>
                  <a:pt x="8914" y="20400"/>
                </a:cubicBezTo>
                <a:cubicBezTo>
                  <a:pt x="7000" y="18486"/>
                  <a:pt x="5086" y="16572"/>
                  <a:pt x="3172" y="14658"/>
                </a:cubicBezTo>
                <a:cubicBezTo>
                  <a:pt x="0" y="11486"/>
                  <a:pt x="0" y="6343"/>
                  <a:pt x="3172" y="3172"/>
                </a:cubicBezTo>
                <a:cubicBezTo>
                  <a:pt x="6343" y="0"/>
                  <a:pt x="11486" y="0"/>
                  <a:pt x="14657" y="3172"/>
                </a:cubicBezTo>
              </a:path>
            </a:pathLst>
          </a:custGeom>
          <a:blipFill>
            <a:blip r:embed="rId6"/>
            <a:stretch>
              <a:fillRect l="-62218" t="-2022" r="-61296" b="-2022"/>
            </a:stretch>
          </a:blipFill>
          <a:ln w="28575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2" name="任意多边形: 形状 131">
            <a:extLst>
              <a:ext uri="{FF2B5EF4-FFF2-40B4-BE49-F238E27FC236}">
                <a16:creationId xmlns:a16="http://schemas.microsoft.com/office/drawing/2014/main" id="{B6163AA2-6A6B-4959-B442-04F28DFE1B12}"/>
              </a:ext>
            </a:extLst>
          </p:cNvPr>
          <p:cNvSpPr/>
          <p:nvPr/>
        </p:nvSpPr>
        <p:spPr bwMode="auto">
          <a:xfrm>
            <a:off x="5305590" y="3704817"/>
            <a:ext cx="1566656" cy="1793602"/>
          </a:xfrm>
          <a:custGeom>
            <a:avLst/>
            <a:gdLst>
              <a:gd name="T0" fmla="*/ 3172 w 17829"/>
              <a:gd name="T1" fmla="*/ 17229 h 20400"/>
              <a:gd name="T2" fmla="*/ 3172 w 17829"/>
              <a:gd name="T3" fmla="*/ 5743 h 20400"/>
              <a:gd name="T4" fmla="*/ 8914 w 17829"/>
              <a:gd name="T5" fmla="*/ 0 h 20400"/>
              <a:gd name="T6" fmla="*/ 14657 w 17829"/>
              <a:gd name="T7" fmla="*/ 5743 h 20400"/>
              <a:gd name="T8" fmla="*/ 14657 w 17829"/>
              <a:gd name="T9" fmla="*/ 17229 h 20400"/>
              <a:gd name="T10" fmla="*/ 3172 w 17829"/>
              <a:gd name="T11" fmla="*/ 17229 h 20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29" h="20400">
                <a:moveTo>
                  <a:pt x="3172" y="17229"/>
                </a:moveTo>
                <a:cubicBezTo>
                  <a:pt x="0" y="14057"/>
                  <a:pt x="0" y="8914"/>
                  <a:pt x="3172" y="5743"/>
                </a:cubicBezTo>
                <a:cubicBezTo>
                  <a:pt x="5086" y="3828"/>
                  <a:pt x="7000" y="1914"/>
                  <a:pt x="8914" y="0"/>
                </a:cubicBezTo>
                <a:cubicBezTo>
                  <a:pt x="10829" y="1914"/>
                  <a:pt x="12743" y="3828"/>
                  <a:pt x="14657" y="5743"/>
                </a:cubicBezTo>
                <a:cubicBezTo>
                  <a:pt x="17829" y="8914"/>
                  <a:pt x="17829" y="14057"/>
                  <a:pt x="14657" y="17229"/>
                </a:cubicBezTo>
                <a:cubicBezTo>
                  <a:pt x="11486" y="20400"/>
                  <a:pt x="6343" y="20400"/>
                  <a:pt x="3172" y="17229"/>
                </a:cubicBezTo>
              </a:path>
            </a:pathLst>
          </a:custGeom>
          <a:blipFill>
            <a:blip r:embed="rId7"/>
            <a:stretch>
              <a:fillRect l="-34011" t="-2021" r="-33542" b="-2021"/>
            </a:stretch>
          </a:blipFill>
          <a:ln w="28575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83055525-B04C-4738-ADD8-81EE64C0ED43}"/>
              </a:ext>
            </a:extLst>
          </p:cNvPr>
          <p:cNvSpPr/>
          <p:nvPr/>
        </p:nvSpPr>
        <p:spPr bwMode="auto">
          <a:xfrm>
            <a:off x="660400" y="3338152"/>
            <a:ext cx="3000653" cy="9785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</a:t>
            </a:r>
            <a:r>
              <a:rPr lang="en-US" altLang="zh-CN" sz="1100">
                <a:cs typeface="+mn-ea"/>
                <a:sym typeface="+mn-lt"/>
              </a:rPr>
              <a:t>fonts.</a:t>
            </a:r>
            <a:r>
              <a:rPr lang="en-US" altLang="zh-CN" sz="1100" dirty="0">
                <a:cs typeface="+mn-ea"/>
                <a:sym typeface="+mn-lt"/>
              </a:rPr>
              <a:t>Choose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0B6D1111-16B6-4A56-895B-140C22845406}"/>
              </a:ext>
            </a:extLst>
          </p:cNvPr>
          <p:cNvSpPr/>
          <p:nvPr/>
        </p:nvSpPr>
        <p:spPr>
          <a:xfrm>
            <a:off x="660400" y="2947657"/>
            <a:ext cx="3000653" cy="39049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645482F3-75A3-42B5-87C2-321C952FA7BF}"/>
              </a:ext>
            </a:extLst>
          </p:cNvPr>
          <p:cNvSpPr/>
          <p:nvPr/>
        </p:nvSpPr>
        <p:spPr bwMode="auto">
          <a:xfrm>
            <a:off x="2486855" y="1572722"/>
            <a:ext cx="3000653" cy="9785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</a:t>
            </a:r>
            <a:r>
              <a:rPr lang="en-US" altLang="zh-CN" sz="1100" dirty="0" err="1">
                <a:cs typeface="+mn-ea"/>
                <a:sym typeface="+mn-lt"/>
              </a:rPr>
              <a:t>fonts.Choose</a:t>
            </a:r>
            <a:r>
              <a:rPr lang="en-US" altLang="zh-CN" sz="1100" dirty="0">
                <a:cs typeface="+mn-ea"/>
                <a:sym typeface="+mn-lt"/>
              </a:rPr>
              <a:t>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9960850D-7AE1-4CAA-884E-82AD47295FAF}"/>
              </a:ext>
            </a:extLst>
          </p:cNvPr>
          <p:cNvSpPr/>
          <p:nvPr/>
        </p:nvSpPr>
        <p:spPr>
          <a:xfrm>
            <a:off x="2486855" y="1182227"/>
            <a:ext cx="3000653" cy="39049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EF053204-87F5-448D-9ECB-22F0DA046256}"/>
              </a:ext>
            </a:extLst>
          </p:cNvPr>
          <p:cNvSpPr/>
          <p:nvPr/>
        </p:nvSpPr>
        <p:spPr bwMode="auto">
          <a:xfrm>
            <a:off x="8518247" y="3338152"/>
            <a:ext cx="3000653" cy="9785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option </a:t>
            </a:r>
            <a:r>
              <a:rPr lang="en-US" altLang="zh-CN" sz="1100" dirty="0">
                <a:cs typeface="+mn-ea"/>
                <a:sym typeface="+mn-lt"/>
              </a:rPr>
              <a:t>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D8BA05EF-D6BE-4059-8B79-789BFF6BA26A}"/>
              </a:ext>
            </a:extLst>
          </p:cNvPr>
          <p:cNvSpPr/>
          <p:nvPr/>
        </p:nvSpPr>
        <p:spPr>
          <a:xfrm>
            <a:off x="8518247" y="2947657"/>
            <a:ext cx="3000653" cy="39049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5F2A22FB-2856-4174-884A-FB423D3E14B8}"/>
              </a:ext>
            </a:extLst>
          </p:cNvPr>
          <p:cNvSpPr/>
          <p:nvPr/>
        </p:nvSpPr>
        <p:spPr bwMode="auto">
          <a:xfrm>
            <a:off x="6988346" y="5160484"/>
            <a:ext cx="3000653" cy="9785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option </a:t>
            </a:r>
            <a:r>
              <a:rPr lang="en-US" altLang="zh-CN" sz="1100" dirty="0">
                <a:cs typeface="+mn-ea"/>
                <a:sym typeface="+mn-lt"/>
              </a:rPr>
              <a:t>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08555116-77C1-432D-86AB-400FCDC11127}"/>
              </a:ext>
            </a:extLst>
          </p:cNvPr>
          <p:cNvSpPr/>
          <p:nvPr/>
        </p:nvSpPr>
        <p:spPr>
          <a:xfrm>
            <a:off x="6988346" y="4769989"/>
            <a:ext cx="3000653" cy="39049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EFC2779B-C086-4D8F-8908-AACDE0272FDA}"/>
              </a:ext>
            </a:extLst>
          </p:cNvPr>
          <p:cNvCxnSpPr/>
          <p:nvPr/>
        </p:nvCxnSpPr>
        <p:spPr>
          <a:xfrm flipH="1">
            <a:off x="660401" y="2749483"/>
            <a:ext cx="38615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C804F677-4671-4C87-BCC4-29ED68A34C8A}"/>
              </a:ext>
            </a:extLst>
          </p:cNvPr>
          <p:cNvCxnSpPr/>
          <p:nvPr/>
        </p:nvCxnSpPr>
        <p:spPr>
          <a:xfrm flipH="1">
            <a:off x="7657342" y="4514915"/>
            <a:ext cx="38615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2B47E818-EA5F-4EBF-86FE-99AD2F0C609E}"/>
              </a:ext>
            </a:extLst>
          </p:cNvPr>
          <p:cNvSpPr/>
          <p:nvPr/>
        </p:nvSpPr>
        <p:spPr>
          <a:xfrm>
            <a:off x="5890900" y="1620745"/>
            <a:ext cx="410200" cy="410198"/>
          </a:xfrm>
          <a:prstGeom prst="ellipse">
            <a:avLst/>
          </a:prstGeom>
          <a:solidFill>
            <a:schemeClr val="accent1"/>
          </a:solidFill>
          <a:ln w="28575" cap="rnd">
            <a:solidFill>
              <a:schemeClr val="accent3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A13B717B-0A1B-4707-BC10-C9ADD61163D6}"/>
              </a:ext>
            </a:extLst>
          </p:cNvPr>
          <p:cNvSpPr/>
          <p:nvPr/>
        </p:nvSpPr>
        <p:spPr>
          <a:xfrm>
            <a:off x="6007000" y="1759094"/>
            <a:ext cx="178001" cy="13350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26D7AFB-AADB-48C5-AA42-1ADACFBDE6FD}"/>
              </a:ext>
            </a:extLst>
          </p:cNvPr>
          <p:cNvSpPr/>
          <p:nvPr/>
        </p:nvSpPr>
        <p:spPr>
          <a:xfrm>
            <a:off x="5890900" y="5182681"/>
            <a:ext cx="410200" cy="410198"/>
          </a:xfrm>
          <a:prstGeom prst="ellipse">
            <a:avLst/>
          </a:prstGeom>
          <a:solidFill>
            <a:schemeClr val="accent1"/>
          </a:solidFill>
          <a:ln w="28575" cap="rnd">
            <a:solidFill>
              <a:schemeClr val="accent3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88BCF649-C683-4FF9-85AF-961A652E3DDF}"/>
              </a:ext>
            </a:extLst>
          </p:cNvPr>
          <p:cNvSpPr/>
          <p:nvPr/>
        </p:nvSpPr>
        <p:spPr>
          <a:xfrm>
            <a:off x="6007000" y="5292422"/>
            <a:ext cx="178001" cy="162108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A682779-E6EB-4BCE-9B8C-99B89A4E76BA}"/>
              </a:ext>
            </a:extLst>
          </p:cNvPr>
          <p:cNvSpPr/>
          <p:nvPr/>
        </p:nvSpPr>
        <p:spPr>
          <a:xfrm>
            <a:off x="7689303" y="3427100"/>
            <a:ext cx="410200" cy="410198"/>
          </a:xfrm>
          <a:prstGeom prst="ellipse">
            <a:avLst/>
          </a:prstGeom>
          <a:solidFill>
            <a:schemeClr val="accent1"/>
          </a:solidFill>
          <a:ln w="28575" cap="rnd">
            <a:solidFill>
              <a:schemeClr val="accent3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A808A4D-DFF9-4D11-A3CF-26672BA2430E}"/>
              </a:ext>
            </a:extLst>
          </p:cNvPr>
          <p:cNvSpPr/>
          <p:nvPr/>
        </p:nvSpPr>
        <p:spPr>
          <a:xfrm>
            <a:off x="7805403" y="3567810"/>
            <a:ext cx="178001" cy="148188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B58C600B-FB49-4AE4-BAA6-12CD6F2A0A34}"/>
              </a:ext>
            </a:extLst>
          </p:cNvPr>
          <p:cNvSpPr/>
          <p:nvPr/>
        </p:nvSpPr>
        <p:spPr>
          <a:xfrm>
            <a:off x="4078332" y="3427100"/>
            <a:ext cx="410200" cy="410198"/>
          </a:xfrm>
          <a:prstGeom prst="ellipse">
            <a:avLst/>
          </a:prstGeom>
          <a:solidFill>
            <a:schemeClr val="accent1"/>
          </a:solidFill>
          <a:ln w="28575" cap="rnd">
            <a:solidFill>
              <a:schemeClr val="accent3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3392BF2D-9EC3-4A2E-8649-63EE68E84A98}"/>
              </a:ext>
            </a:extLst>
          </p:cNvPr>
          <p:cNvSpPr/>
          <p:nvPr/>
        </p:nvSpPr>
        <p:spPr>
          <a:xfrm>
            <a:off x="4194432" y="3567810"/>
            <a:ext cx="178001" cy="141741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57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CAC6923-818A-4511-B7B8-DDA43D4F7D7A}"/>
              </a:ext>
            </a:extLst>
          </p:cNvPr>
          <p:cNvSpPr/>
          <p:nvPr/>
        </p:nvSpPr>
        <p:spPr>
          <a:xfrm>
            <a:off x="-2" y="0"/>
            <a:ext cx="12192002" cy="3548174"/>
          </a:xfrm>
          <a:prstGeom prst="rect">
            <a:avLst/>
          </a:prstGeom>
          <a:blipFill>
            <a:blip r:embed="rId4"/>
            <a:stretch>
              <a:fillRect t="-89254" b="-4028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2A28CC9-C1AF-4C4F-9875-83118A8E59F1}"/>
              </a:ext>
            </a:extLst>
          </p:cNvPr>
          <p:cNvSpPr/>
          <p:nvPr/>
        </p:nvSpPr>
        <p:spPr>
          <a:xfrm>
            <a:off x="673101" y="4686215"/>
            <a:ext cx="1783858" cy="4101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Text h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ere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FEFF32B-74FF-446C-8634-7D77794F57F1}"/>
              </a:ext>
            </a:extLst>
          </p:cNvPr>
          <p:cNvSpPr txBox="1"/>
          <p:nvPr/>
        </p:nvSpPr>
        <p:spPr>
          <a:xfrm>
            <a:off x="673099" y="5096404"/>
            <a:ext cx="1783859" cy="5957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ED5410F-3C85-4280-B8DB-7A7120E08751}"/>
              </a:ext>
            </a:extLst>
          </p:cNvPr>
          <p:cNvSpPr/>
          <p:nvPr/>
        </p:nvSpPr>
        <p:spPr>
          <a:xfrm>
            <a:off x="2938587" y="4686215"/>
            <a:ext cx="1783858" cy="4101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Text h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ere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20A0601-6665-4618-88EB-DE573A67BF2A}"/>
              </a:ext>
            </a:extLst>
          </p:cNvPr>
          <p:cNvSpPr txBox="1"/>
          <p:nvPr/>
        </p:nvSpPr>
        <p:spPr>
          <a:xfrm>
            <a:off x="2938585" y="5096404"/>
            <a:ext cx="1783859" cy="5957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</a:t>
            </a:r>
            <a:r>
              <a:rPr lang="en-US" altLang="zh-CN" sz="1000">
                <a:cs typeface="+mn-ea"/>
                <a:sym typeface="+mn-lt"/>
              </a:rPr>
              <a:t>text her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000">
                <a:cs typeface="+mn-ea"/>
                <a:sym typeface="+mn-lt"/>
              </a:rPr>
              <a:t>e</a:t>
            </a:r>
            <a:r>
              <a:rPr lang="en-US" altLang="zh-CN" sz="1000" dirty="0">
                <a:cs typeface="+mn-ea"/>
                <a:sym typeface="+mn-lt"/>
              </a:rPr>
              <a:t>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51B9E93-1022-4912-B0A7-261BAE481C08}"/>
              </a:ext>
            </a:extLst>
          </p:cNvPr>
          <p:cNvSpPr/>
          <p:nvPr/>
        </p:nvSpPr>
        <p:spPr>
          <a:xfrm>
            <a:off x="5204073" y="4686215"/>
            <a:ext cx="1783858" cy="4101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Text h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ere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6661BA5-F586-4DEE-9A11-0310FC21FF99}"/>
              </a:ext>
            </a:extLst>
          </p:cNvPr>
          <p:cNvSpPr txBox="1"/>
          <p:nvPr/>
        </p:nvSpPr>
        <p:spPr>
          <a:xfrm>
            <a:off x="5204071" y="5096404"/>
            <a:ext cx="1783859" cy="5957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D8CE381-E0ED-4AE1-B3CE-E6261DBDF4E3}"/>
              </a:ext>
            </a:extLst>
          </p:cNvPr>
          <p:cNvSpPr/>
          <p:nvPr/>
        </p:nvSpPr>
        <p:spPr>
          <a:xfrm>
            <a:off x="7469559" y="4686215"/>
            <a:ext cx="1783858" cy="4101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BAF4E12-2D9C-4356-A983-36AE55A9BB10}"/>
              </a:ext>
            </a:extLst>
          </p:cNvPr>
          <p:cNvSpPr txBox="1"/>
          <p:nvPr/>
        </p:nvSpPr>
        <p:spPr>
          <a:xfrm>
            <a:off x="7469557" y="5096404"/>
            <a:ext cx="1783859" cy="5957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>
                <a:cs typeface="+mn-ea"/>
                <a:sym typeface="+mn-lt"/>
              </a:rPr>
              <a:t>Supporting text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00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EF26DE1-83D4-4283-A83F-1EC6B3F6632E}"/>
              </a:ext>
            </a:extLst>
          </p:cNvPr>
          <p:cNvSpPr/>
          <p:nvPr/>
        </p:nvSpPr>
        <p:spPr>
          <a:xfrm>
            <a:off x="9735042" y="4686215"/>
            <a:ext cx="1783858" cy="4101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FA4B5C7-1E16-4C4C-BC75-1778A6B74BD0}"/>
              </a:ext>
            </a:extLst>
          </p:cNvPr>
          <p:cNvSpPr txBox="1"/>
          <p:nvPr/>
        </p:nvSpPr>
        <p:spPr>
          <a:xfrm>
            <a:off x="9735040" y="5096404"/>
            <a:ext cx="1783859" cy="5957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>
                <a:cs typeface="+mn-ea"/>
                <a:sym typeface="+mn-lt"/>
              </a:rPr>
              <a:t>Supporting text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00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34C6121-8239-4DC3-9500-1F20D2306FFD}"/>
              </a:ext>
            </a:extLst>
          </p:cNvPr>
          <p:cNvCxnSpPr>
            <a:cxnSpLocks/>
          </p:cNvCxnSpPr>
          <p:nvPr/>
        </p:nvCxnSpPr>
        <p:spPr>
          <a:xfrm>
            <a:off x="9494230" y="4124939"/>
            <a:ext cx="0" cy="15691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C19FD33-0A30-4C03-B310-50184F0EED12}"/>
              </a:ext>
            </a:extLst>
          </p:cNvPr>
          <p:cNvCxnSpPr>
            <a:cxnSpLocks/>
          </p:cNvCxnSpPr>
          <p:nvPr/>
        </p:nvCxnSpPr>
        <p:spPr>
          <a:xfrm>
            <a:off x="7228744" y="4124939"/>
            <a:ext cx="0" cy="15691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FB4229F-14AE-4C30-9FF4-9A1C1D23D475}"/>
              </a:ext>
            </a:extLst>
          </p:cNvPr>
          <p:cNvCxnSpPr>
            <a:cxnSpLocks/>
          </p:cNvCxnSpPr>
          <p:nvPr/>
        </p:nvCxnSpPr>
        <p:spPr>
          <a:xfrm>
            <a:off x="4963258" y="4124939"/>
            <a:ext cx="0" cy="15691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4305465C-37C1-4BB1-9ABB-3C2A2B01AAD6}"/>
              </a:ext>
            </a:extLst>
          </p:cNvPr>
          <p:cNvCxnSpPr>
            <a:cxnSpLocks/>
          </p:cNvCxnSpPr>
          <p:nvPr/>
        </p:nvCxnSpPr>
        <p:spPr>
          <a:xfrm>
            <a:off x="2697772" y="4124939"/>
            <a:ext cx="0" cy="15691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B5C5EE4A-2363-4D5D-9497-C05C5C75B024}"/>
              </a:ext>
            </a:extLst>
          </p:cNvPr>
          <p:cNvSpPr/>
          <p:nvPr/>
        </p:nvSpPr>
        <p:spPr>
          <a:xfrm>
            <a:off x="1359930" y="4214475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6256B507-09E9-496A-B477-5118AC16EFB3}"/>
              </a:ext>
            </a:extLst>
          </p:cNvPr>
          <p:cNvSpPr/>
          <p:nvPr/>
        </p:nvSpPr>
        <p:spPr>
          <a:xfrm>
            <a:off x="1476030" y="4352824"/>
            <a:ext cx="178001" cy="13350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04963E02-FD49-49BB-85A6-417984C451C3}"/>
              </a:ext>
            </a:extLst>
          </p:cNvPr>
          <p:cNvSpPr/>
          <p:nvPr/>
        </p:nvSpPr>
        <p:spPr>
          <a:xfrm>
            <a:off x="3625414" y="4214475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E13800A-5B60-472E-A108-4BA3A057C2A3}"/>
              </a:ext>
            </a:extLst>
          </p:cNvPr>
          <p:cNvSpPr/>
          <p:nvPr/>
        </p:nvSpPr>
        <p:spPr>
          <a:xfrm>
            <a:off x="3741514" y="4324216"/>
            <a:ext cx="178001" cy="162108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BD86321C-4B79-4724-8AA8-632CE8CA79FE}"/>
              </a:ext>
            </a:extLst>
          </p:cNvPr>
          <p:cNvSpPr/>
          <p:nvPr/>
        </p:nvSpPr>
        <p:spPr>
          <a:xfrm>
            <a:off x="5890901" y="4214475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77B401FA-C046-434C-8540-C4D15373D602}"/>
              </a:ext>
            </a:extLst>
          </p:cNvPr>
          <p:cNvSpPr/>
          <p:nvPr/>
        </p:nvSpPr>
        <p:spPr>
          <a:xfrm>
            <a:off x="6007001" y="4355185"/>
            <a:ext cx="178001" cy="148188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03952492-1AFC-4288-AB00-37E5C828C9FC}"/>
              </a:ext>
            </a:extLst>
          </p:cNvPr>
          <p:cNvSpPr/>
          <p:nvPr/>
        </p:nvSpPr>
        <p:spPr>
          <a:xfrm>
            <a:off x="8156387" y="4214475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95CA3594-D1D2-4E0E-A0BA-A46EFE8BD7EC}"/>
              </a:ext>
            </a:extLst>
          </p:cNvPr>
          <p:cNvSpPr/>
          <p:nvPr/>
        </p:nvSpPr>
        <p:spPr>
          <a:xfrm>
            <a:off x="8272487" y="4355185"/>
            <a:ext cx="178001" cy="141741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FFBD1BAD-820A-41B2-B008-69589A93F2E4}"/>
              </a:ext>
            </a:extLst>
          </p:cNvPr>
          <p:cNvSpPr/>
          <p:nvPr/>
        </p:nvSpPr>
        <p:spPr>
          <a:xfrm>
            <a:off x="10421874" y="4214475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A7B3379C-AB20-4C00-A89A-9A258D4B067B}"/>
              </a:ext>
            </a:extLst>
          </p:cNvPr>
          <p:cNvSpPr/>
          <p:nvPr/>
        </p:nvSpPr>
        <p:spPr>
          <a:xfrm>
            <a:off x="10545781" y="4340278"/>
            <a:ext cx="162386" cy="17800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645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泪滴形 207">
            <a:extLst>
              <a:ext uri="{FF2B5EF4-FFF2-40B4-BE49-F238E27FC236}">
                <a16:creationId xmlns:a16="http://schemas.microsoft.com/office/drawing/2014/main" id="{F00C2338-2A21-465C-8172-694EA881A1F6}"/>
              </a:ext>
            </a:extLst>
          </p:cNvPr>
          <p:cNvSpPr/>
          <p:nvPr/>
        </p:nvSpPr>
        <p:spPr>
          <a:xfrm rot="10800000">
            <a:off x="6141424" y="2373317"/>
            <a:ext cx="1656379" cy="1656378"/>
          </a:xfrm>
          <a:prstGeom prst="teardro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9" name="泪滴形 208">
            <a:extLst>
              <a:ext uri="{FF2B5EF4-FFF2-40B4-BE49-F238E27FC236}">
                <a16:creationId xmlns:a16="http://schemas.microsoft.com/office/drawing/2014/main" id="{8464F196-15F6-4379-8F86-17DDEAEC6FA9}"/>
              </a:ext>
            </a:extLst>
          </p:cNvPr>
          <p:cNvSpPr/>
          <p:nvPr/>
        </p:nvSpPr>
        <p:spPr>
          <a:xfrm>
            <a:off x="4394200" y="3192364"/>
            <a:ext cx="1656379" cy="165637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0" name="文本框 209">
            <a:extLst>
              <a:ext uri="{FF2B5EF4-FFF2-40B4-BE49-F238E27FC236}">
                <a16:creationId xmlns:a16="http://schemas.microsoft.com/office/drawing/2014/main" id="{1009E982-3097-482E-921F-25276951F224}"/>
              </a:ext>
            </a:extLst>
          </p:cNvPr>
          <p:cNvSpPr txBox="1"/>
          <p:nvPr/>
        </p:nvSpPr>
        <p:spPr>
          <a:xfrm>
            <a:off x="6342704" y="2851255"/>
            <a:ext cx="1313980" cy="643363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0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7A228B63-5F69-4054-AD94-BCDED4E919A2}"/>
              </a:ext>
            </a:extLst>
          </p:cNvPr>
          <p:cNvSpPr txBox="1"/>
          <p:nvPr/>
        </p:nvSpPr>
        <p:spPr>
          <a:xfrm>
            <a:off x="4538504" y="3670301"/>
            <a:ext cx="1379699" cy="643363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0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2D095447-1917-4066-8492-E0A430530AE0}"/>
              </a:ext>
            </a:extLst>
          </p:cNvPr>
          <p:cNvSpPr/>
          <p:nvPr/>
        </p:nvSpPr>
        <p:spPr>
          <a:xfrm>
            <a:off x="669925" y="3438779"/>
            <a:ext cx="2809070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</a:t>
            </a:r>
            <a:r>
              <a:rPr lang="en-US" altLang="zh-CN" sz="1100" dirty="0">
                <a:cs typeface="+mn-ea"/>
                <a:sym typeface="+mn-lt"/>
              </a:rPr>
              <a:t>.</a:t>
            </a: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EDAC5CC4-61BE-46A9-8911-960F9C67961C}"/>
              </a:ext>
            </a:extLst>
          </p:cNvPr>
          <p:cNvSpPr/>
          <p:nvPr/>
        </p:nvSpPr>
        <p:spPr>
          <a:xfrm>
            <a:off x="669925" y="3033030"/>
            <a:ext cx="2809070" cy="4057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C8503BA8-986B-4573-A4A9-A1C169F7BB0F}"/>
              </a:ext>
            </a:extLst>
          </p:cNvPr>
          <p:cNvSpPr/>
          <p:nvPr/>
        </p:nvSpPr>
        <p:spPr>
          <a:xfrm>
            <a:off x="669925" y="4714853"/>
            <a:ext cx="2809070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</a:t>
            </a:r>
            <a:r>
              <a:rPr lang="en-US" altLang="zh-CN" sz="1100" dirty="0">
                <a:cs typeface="+mn-ea"/>
                <a:sym typeface="+mn-lt"/>
              </a:rPr>
              <a:t>.</a:t>
            </a: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FABCEEC1-494A-4F29-B97D-23EF2EE18AFB}"/>
              </a:ext>
            </a:extLst>
          </p:cNvPr>
          <p:cNvSpPr/>
          <p:nvPr/>
        </p:nvSpPr>
        <p:spPr>
          <a:xfrm>
            <a:off x="669925" y="4309104"/>
            <a:ext cx="2809070" cy="4057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31BE42CA-C9CF-443E-A738-E08E9B72288E}"/>
              </a:ext>
            </a:extLst>
          </p:cNvPr>
          <p:cNvSpPr/>
          <p:nvPr/>
        </p:nvSpPr>
        <p:spPr>
          <a:xfrm>
            <a:off x="669925" y="2268259"/>
            <a:ext cx="2809070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</a:t>
            </a:r>
            <a:r>
              <a:rPr lang="en-US" altLang="zh-CN" sz="1100">
                <a:cs typeface="+mn-ea"/>
                <a:sym typeface="+mn-lt"/>
              </a:rPr>
              <a:t>to retain </a:t>
            </a:r>
            <a:r>
              <a:rPr lang="en-US" altLang="zh-CN" sz="1100" dirty="0">
                <a:cs typeface="+mn-ea"/>
                <a:sym typeface="+mn-lt"/>
              </a:rPr>
              <a:t>text.</a:t>
            </a:r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8C3390E2-518B-4C8C-90CC-F4FB31C45982}"/>
              </a:ext>
            </a:extLst>
          </p:cNvPr>
          <p:cNvSpPr/>
          <p:nvPr/>
        </p:nvSpPr>
        <p:spPr>
          <a:xfrm>
            <a:off x="669925" y="1862512"/>
            <a:ext cx="2809070" cy="4057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B3420025-5CE8-4E5E-81D5-9A3C3B6D6FA2}"/>
              </a:ext>
            </a:extLst>
          </p:cNvPr>
          <p:cNvSpPr/>
          <p:nvPr/>
        </p:nvSpPr>
        <p:spPr>
          <a:xfrm>
            <a:off x="8564637" y="3438779"/>
            <a:ext cx="2941922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</a:t>
            </a:r>
            <a:r>
              <a:rPr lang="en-US" altLang="zh-CN" sz="1100">
                <a:cs typeface="+mn-ea"/>
                <a:sym typeface="+mn-lt"/>
              </a:rPr>
              <a:t>to retain </a:t>
            </a:r>
            <a:r>
              <a:rPr lang="en-US" altLang="zh-CN" sz="1100" dirty="0">
                <a:cs typeface="+mn-ea"/>
                <a:sym typeface="+mn-lt"/>
              </a:rPr>
              <a:t>text.</a:t>
            </a:r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FFFFC186-12B5-4F5F-B4E3-672AA3C91121}"/>
              </a:ext>
            </a:extLst>
          </p:cNvPr>
          <p:cNvSpPr/>
          <p:nvPr/>
        </p:nvSpPr>
        <p:spPr>
          <a:xfrm>
            <a:off x="8564637" y="3036123"/>
            <a:ext cx="2941922" cy="3928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CFB0C786-222A-48C9-B023-0D35ABE829E4}"/>
              </a:ext>
            </a:extLst>
          </p:cNvPr>
          <p:cNvSpPr/>
          <p:nvPr/>
        </p:nvSpPr>
        <p:spPr>
          <a:xfrm>
            <a:off x="8564637" y="4721958"/>
            <a:ext cx="2941922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</a:t>
            </a:r>
            <a:r>
              <a:rPr lang="en-US" altLang="zh-CN" sz="1100">
                <a:cs typeface="+mn-ea"/>
                <a:sym typeface="+mn-lt"/>
              </a:rPr>
              <a:t>to retain </a:t>
            </a:r>
            <a:r>
              <a:rPr lang="en-US" altLang="zh-CN" sz="1100" dirty="0">
                <a:cs typeface="+mn-ea"/>
                <a:sym typeface="+mn-lt"/>
              </a:rPr>
              <a:t>text.</a:t>
            </a:r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4BABCD19-9B03-4E68-B0E2-4F6617BB1D9D}"/>
              </a:ext>
            </a:extLst>
          </p:cNvPr>
          <p:cNvSpPr/>
          <p:nvPr/>
        </p:nvSpPr>
        <p:spPr>
          <a:xfrm>
            <a:off x="8564637" y="4306856"/>
            <a:ext cx="2941922" cy="4151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5C332E28-7E5B-459B-AACA-02E838C2A4A8}"/>
              </a:ext>
            </a:extLst>
          </p:cNvPr>
          <p:cNvSpPr/>
          <p:nvPr/>
        </p:nvSpPr>
        <p:spPr>
          <a:xfrm>
            <a:off x="8564637" y="2268259"/>
            <a:ext cx="2941922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</a:t>
            </a:r>
            <a:r>
              <a:rPr lang="en-US" altLang="zh-CN" sz="1100">
                <a:cs typeface="+mn-ea"/>
                <a:sym typeface="+mn-lt"/>
              </a:rPr>
              <a:t>to retain </a:t>
            </a:r>
            <a:r>
              <a:rPr lang="en-US" altLang="zh-CN" sz="1100" dirty="0">
                <a:cs typeface="+mn-ea"/>
                <a:sym typeface="+mn-lt"/>
              </a:rPr>
              <a:t>text.</a:t>
            </a:r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7DC36899-1DA4-4483-A58A-BB6253EF003D}"/>
              </a:ext>
            </a:extLst>
          </p:cNvPr>
          <p:cNvSpPr/>
          <p:nvPr/>
        </p:nvSpPr>
        <p:spPr>
          <a:xfrm>
            <a:off x="8564637" y="1862512"/>
            <a:ext cx="2941922" cy="4057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E296318-EDEE-4DF9-A9CA-9CE4806AD866}"/>
              </a:ext>
            </a:extLst>
          </p:cNvPr>
          <p:cNvSpPr/>
          <p:nvPr/>
        </p:nvSpPr>
        <p:spPr>
          <a:xfrm>
            <a:off x="3527744" y="1855862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842B5A78-6CDE-4FEA-9929-26648E1E3781}"/>
              </a:ext>
            </a:extLst>
          </p:cNvPr>
          <p:cNvSpPr/>
          <p:nvPr/>
        </p:nvSpPr>
        <p:spPr>
          <a:xfrm>
            <a:off x="3643844" y="1994211"/>
            <a:ext cx="178001" cy="13350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6EF2BE2-42D3-4B4F-A785-1750290B3610}"/>
              </a:ext>
            </a:extLst>
          </p:cNvPr>
          <p:cNvSpPr/>
          <p:nvPr/>
        </p:nvSpPr>
        <p:spPr>
          <a:xfrm>
            <a:off x="3527744" y="3033106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6520C573-C815-47C6-A6D5-792361E32ED8}"/>
              </a:ext>
            </a:extLst>
          </p:cNvPr>
          <p:cNvSpPr/>
          <p:nvPr/>
        </p:nvSpPr>
        <p:spPr>
          <a:xfrm>
            <a:off x="3643844" y="3142847"/>
            <a:ext cx="178001" cy="162108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11D73BE-DF23-4D0D-B224-0CC13E493E2F}"/>
              </a:ext>
            </a:extLst>
          </p:cNvPr>
          <p:cNvSpPr/>
          <p:nvPr/>
        </p:nvSpPr>
        <p:spPr>
          <a:xfrm>
            <a:off x="3527744" y="4301134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E979F4EF-F9CD-4DA7-945B-FAA5D53994A3}"/>
              </a:ext>
            </a:extLst>
          </p:cNvPr>
          <p:cNvSpPr/>
          <p:nvPr/>
        </p:nvSpPr>
        <p:spPr>
          <a:xfrm>
            <a:off x="3643844" y="4441844"/>
            <a:ext cx="178001" cy="148188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64D91B0A-1FFB-4B05-9429-052A5BB37A56}"/>
              </a:ext>
            </a:extLst>
          </p:cNvPr>
          <p:cNvSpPr/>
          <p:nvPr/>
        </p:nvSpPr>
        <p:spPr>
          <a:xfrm>
            <a:off x="8097362" y="1855862"/>
            <a:ext cx="410200" cy="410198"/>
          </a:xfrm>
          <a:prstGeom prst="ellipse">
            <a:avLst/>
          </a:prstGeom>
          <a:solidFill>
            <a:schemeClr val="accent5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6CEA1E7A-81E0-4A4E-9780-FBA03D7A92EA}"/>
              </a:ext>
            </a:extLst>
          </p:cNvPr>
          <p:cNvSpPr/>
          <p:nvPr/>
        </p:nvSpPr>
        <p:spPr>
          <a:xfrm>
            <a:off x="8213462" y="1996572"/>
            <a:ext cx="178001" cy="141741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D06604-E762-4A53-AED1-43291F495C36}"/>
              </a:ext>
            </a:extLst>
          </p:cNvPr>
          <p:cNvSpPr/>
          <p:nvPr/>
        </p:nvSpPr>
        <p:spPr>
          <a:xfrm>
            <a:off x="8097362" y="3033106"/>
            <a:ext cx="410200" cy="410198"/>
          </a:xfrm>
          <a:prstGeom prst="ellipse">
            <a:avLst/>
          </a:prstGeom>
          <a:solidFill>
            <a:schemeClr val="accent5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6F97A061-AAA2-4150-9539-E96DAD2C8B8E}"/>
              </a:ext>
            </a:extLst>
          </p:cNvPr>
          <p:cNvSpPr/>
          <p:nvPr/>
        </p:nvSpPr>
        <p:spPr>
          <a:xfrm>
            <a:off x="8221269" y="3158909"/>
            <a:ext cx="162386" cy="17800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9120BFF6-465C-415D-A02D-1B74289A2944}"/>
              </a:ext>
            </a:extLst>
          </p:cNvPr>
          <p:cNvSpPr/>
          <p:nvPr/>
        </p:nvSpPr>
        <p:spPr>
          <a:xfrm>
            <a:off x="8097362" y="4301134"/>
            <a:ext cx="410200" cy="410198"/>
          </a:xfrm>
          <a:prstGeom prst="ellipse">
            <a:avLst/>
          </a:prstGeom>
          <a:solidFill>
            <a:schemeClr val="accent5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62FD1B56-8C5E-4C71-B359-305A8395DD36}"/>
              </a:ext>
            </a:extLst>
          </p:cNvPr>
          <p:cNvSpPr/>
          <p:nvPr/>
        </p:nvSpPr>
        <p:spPr>
          <a:xfrm>
            <a:off x="8229354" y="4419317"/>
            <a:ext cx="146215" cy="178001"/>
          </a:xfrm>
          <a:custGeom>
            <a:avLst/>
            <a:gdLst>
              <a:gd name="connsiteX0" fmla="*/ 286102 w 438150"/>
              <a:gd name="connsiteY0" fmla="*/ 621 h 533400"/>
              <a:gd name="connsiteX1" fmla="*/ 286102 w 438150"/>
              <a:gd name="connsiteY1" fmla="*/ 153021 h 533400"/>
              <a:gd name="connsiteX2" fmla="*/ 438502 w 438150"/>
              <a:gd name="connsiteY2" fmla="*/ 153021 h 533400"/>
              <a:gd name="connsiteX3" fmla="*/ 438502 w 438150"/>
              <a:gd name="connsiteY3" fmla="*/ 534021 h 533400"/>
              <a:gd name="connsiteX4" fmla="*/ 352 w 438150"/>
              <a:gd name="connsiteY4" fmla="*/ 534021 h 533400"/>
              <a:gd name="connsiteX5" fmla="*/ 352 w 438150"/>
              <a:gd name="connsiteY5" fmla="*/ 621 h 533400"/>
              <a:gd name="connsiteX6" fmla="*/ 286102 w 438150"/>
              <a:gd name="connsiteY6" fmla="*/ 621 h 533400"/>
              <a:gd name="connsiteX7" fmla="*/ 248002 w 438150"/>
              <a:gd name="connsiteY7" fmla="*/ 200646 h 533400"/>
              <a:gd name="connsiteX8" fmla="*/ 152752 w 438150"/>
              <a:gd name="connsiteY8" fmla="*/ 200646 h 533400"/>
              <a:gd name="connsiteX9" fmla="*/ 152752 w 438150"/>
              <a:gd name="connsiteY9" fmla="*/ 410196 h 533400"/>
              <a:gd name="connsiteX10" fmla="*/ 171802 w 438150"/>
              <a:gd name="connsiteY10" fmla="*/ 410196 h 533400"/>
              <a:gd name="connsiteX11" fmla="*/ 171802 w 438150"/>
              <a:gd name="connsiteY11" fmla="*/ 314946 h 533400"/>
              <a:gd name="connsiteX12" fmla="*/ 248002 w 438150"/>
              <a:gd name="connsiteY12" fmla="*/ 314946 h 533400"/>
              <a:gd name="connsiteX13" fmla="*/ 250098 w 438150"/>
              <a:gd name="connsiteY13" fmla="*/ 314946 h 533400"/>
              <a:gd name="connsiteX14" fmla="*/ 305152 w 438150"/>
              <a:gd name="connsiteY14" fmla="*/ 257796 h 533400"/>
              <a:gd name="connsiteX15" fmla="*/ 248002 w 438150"/>
              <a:gd name="connsiteY15" fmla="*/ 200646 h 533400"/>
              <a:gd name="connsiteX16" fmla="*/ 248002 w 438150"/>
              <a:gd name="connsiteY16" fmla="*/ 200646 h 533400"/>
              <a:gd name="connsiteX17" fmla="*/ 248002 w 438150"/>
              <a:gd name="connsiteY17" fmla="*/ 219696 h 533400"/>
              <a:gd name="connsiteX18" fmla="*/ 286102 w 438150"/>
              <a:gd name="connsiteY18" fmla="*/ 257796 h 533400"/>
              <a:gd name="connsiteX19" fmla="*/ 248002 w 438150"/>
              <a:gd name="connsiteY19" fmla="*/ 295896 h 533400"/>
              <a:gd name="connsiteX20" fmla="*/ 248002 w 438150"/>
              <a:gd name="connsiteY20" fmla="*/ 295896 h 533400"/>
              <a:gd name="connsiteX21" fmla="*/ 171802 w 438150"/>
              <a:gd name="connsiteY21" fmla="*/ 295896 h 533400"/>
              <a:gd name="connsiteX22" fmla="*/ 171802 w 438150"/>
              <a:gd name="connsiteY22" fmla="*/ 219696 h 533400"/>
              <a:gd name="connsiteX23" fmla="*/ 248002 w 438150"/>
              <a:gd name="connsiteY23" fmla="*/ 219696 h 533400"/>
              <a:gd name="connsiteX24" fmla="*/ 428977 w 438150"/>
              <a:gd name="connsiteY24" fmla="*/ 133971 h 533400"/>
              <a:gd name="connsiteX25" fmla="*/ 305152 w 438150"/>
              <a:gd name="connsiteY25" fmla="*/ 133971 h 533400"/>
              <a:gd name="connsiteX26" fmla="*/ 305152 w 438150"/>
              <a:gd name="connsiteY26" fmla="*/ 10146 h 533400"/>
              <a:gd name="connsiteX27" fmla="*/ 428977 w 438150"/>
              <a:gd name="connsiteY27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8150" h="533400">
                <a:moveTo>
                  <a:pt x="286102" y="621"/>
                </a:moveTo>
                <a:lnTo>
                  <a:pt x="286102" y="153021"/>
                </a:lnTo>
                <a:lnTo>
                  <a:pt x="438502" y="153021"/>
                </a:lnTo>
                <a:lnTo>
                  <a:pt x="438502" y="534021"/>
                </a:lnTo>
                <a:lnTo>
                  <a:pt x="352" y="534021"/>
                </a:lnTo>
                <a:lnTo>
                  <a:pt x="352" y="621"/>
                </a:lnTo>
                <a:lnTo>
                  <a:pt x="286102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05152" y="133971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5116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F6EF3EF0-E3F4-4733-9748-2C076259B757}"/>
              </a:ext>
            </a:extLst>
          </p:cNvPr>
          <p:cNvSpPr/>
          <p:nvPr/>
        </p:nvSpPr>
        <p:spPr>
          <a:xfrm flipH="1">
            <a:off x="4233264" y="3105704"/>
            <a:ext cx="2247773" cy="173579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kern="0" dirty="0">
                <a:cs typeface="+mn-ea"/>
                <a:sym typeface="+mn-lt"/>
              </a:rPr>
              <a:t>Text </a:t>
            </a:r>
          </a:p>
          <a:p>
            <a:pPr algn="ctr"/>
            <a:r>
              <a:rPr lang="en-US" altLang="zh-CN" b="1" kern="0" dirty="0">
                <a:cs typeface="+mn-ea"/>
                <a:sym typeface="+mn-lt"/>
              </a:rPr>
              <a:t>here</a:t>
            </a:r>
            <a:endParaRPr lang="zh-CN" altLang="en-US" b="1" kern="0" dirty="0"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4683B7CE-C1DA-4B57-A315-779BAFF54DA9}"/>
              </a:ext>
            </a:extLst>
          </p:cNvPr>
          <p:cNvSpPr/>
          <p:nvPr/>
        </p:nvSpPr>
        <p:spPr>
          <a:xfrm flipH="1" flipV="1">
            <a:off x="5296828" y="4841496"/>
            <a:ext cx="1054949" cy="814660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1B8BD81F-F76A-401E-810E-4FFD50F690DB}"/>
              </a:ext>
            </a:extLst>
          </p:cNvPr>
          <p:cNvSpPr/>
          <p:nvPr/>
        </p:nvSpPr>
        <p:spPr>
          <a:xfrm rot="3940857">
            <a:off x="5966952" y="3332952"/>
            <a:ext cx="2247773" cy="173579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blipFill dpi="0" rotWithShape="0">
            <a:blip r:embed="rId5"/>
            <a:srcRect/>
            <a:stretch>
              <a:fillRect l="-19384" t="903" r="-19172" b="903"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959A17E-EBE2-4068-82AF-C983C3446EFA}"/>
              </a:ext>
            </a:extLst>
          </p:cNvPr>
          <p:cNvSpPr/>
          <p:nvPr/>
        </p:nvSpPr>
        <p:spPr bwMode="auto">
          <a:xfrm>
            <a:off x="673100" y="3607756"/>
            <a:ext cx="3171237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5DED72D-1CE2-4879-8FAC-64123ABE4D16}"/>
              </a:ext>
            </a:extLst>
          </p:cNvPr>
          <p:cNvSpPr/>
          <p:nvPr/>
        </p:nvSpPr>
        <p:spPr>
          <a:xfrm>
            <a:off x="673100" y="3999869"/>
            <a:ext cx="3171237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pPr marL="171450" lvl="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C9F0F0C-E16B-473C-BB91-9E45D4EF7AB3}"/>
              </a:ext>
            </a:extLst>
          </p:cNvPr>
          <p:cNvSpPr/>
          <p:nvPr/>
        </p:nvSpPr>
        <p:spPr bwMode="auto">
          <a:xfrm>
            <a:off x="673100" y="5045012"/>
            <a:ext cx="3171237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r>
              <a:rPr lang="en-US" altLang="zh-CN" sz="1600" b="1" kern="0">
                <a:cs typeface="+mn-ea"/>
                <a:sym typeface="+mn-lt"/>
              </a:rPr>
              <a:t>Text </a:t>
            </a:r>
            <a:r>
              <a:rPr lang="en-US" altLang="zh-CN" sz="1600" b="1" kern="0" dirty="0">
                <a:cs typeface="+mn-ea"/>
                <a:sym typeface="+mn-lt"/>
              </a:rPr>
              <a:t>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DF8921EC-E321-46B7-BAEA-EB6E509E221B}"/>
              </a:ext>
            </a:extLst>
          </p:cNvPr>
          <p:cNvSpPr/>
          <p:nvPr/>
        </p:nvSpPr>
        <p:spPr>
          <a:xfrm>
            <a:off x="673100" y="5437125"/>
            <a:ext cx="3171237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pPr marL="171450" lvl="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8DC68A9-2D14-4598-B8C1-D13A82758825}"/>
              </a:ext>
            </a:extLst>
          </p:cNvPr>
          <p:cNvSpPr/>
          <p:nvPr/>
        </p:nvSpPr>
        <p:spPr bwMode="auto">
          <a:xfrm>
            <a:off x="8347663" y="3624156"/>
            <a:ext cx="3171237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1600" b="1" kern="0">
                <a:cs typeface="+mn-ea"/>
                <a:sym typeface="+mn-lt"/>
              </a:rPr>
              <a:t>Text </a:t>
            </a:r>
            <a:r>
              <a:rPr lang="en-US" altLang="zh-CN" sz="1600" b="1" kern="0" dirty="0">
                <a:cs typeface="+mn-ea"/>
                <a:sym typeface="+mn-lt"/>
              </a:rPr>
              <a:t>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6D2D7F2-84A0-4531-ACE8-033F6D8B2DF5}"/>
              </a:ext>
            </a:extLst>
          </p:cNvPr>
          <p:cNvSpPr/>
          <p:nvPr/>
        </p:nvSpPr>
        <p:spPr>
          <a:xfrm>
            <a:off x="8347663" y="4016269"/>
            <a:ext cx="3171237" cy="20425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1F0B848-2CF2-4C12-8ED4-BD5C07CA8D70}"/>
              </a:ext>
            </a:extLst>
          </p:cNvPr>
          <p:cNvSpPr/>
          <p:nvPr/>
        </p:nvSpPr>
        <p:spPr>
          <a:xfrm>
            <a:off x="0" y="0"/>
            <a:ext cx="12192000" cy="1922617"/>
          </a:xfrm>
          <a:prstGeom prst="rect">
            <a:avLst/>
          </a:prstGeom>
          <a:blipFill>
            <a:blip r:embed="rId6"/>
            <a:stretch>
              <a:fillRect t="-12970" b="-279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9DC026A-A6B4-4C39-BEB0-59F5371BD323}"/>
              </a:ext>
            </a:extLst>
          </p:cNvPr>
          <p:cNvSpPr/>
          <p:nvPr/>
        </p:nvSpPr>
        <p:spPr>
          <a:xfrm>
            <a:off x="7440972" y="3624156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29F022B5-D954-45C5-ABC6-59EEDBCB9C17}"/>
              </a:ext>
            </a:extLst>
          </p:cNvPr>
          <p:cNvSpPr/>
          <p:nvPr/>
        </p:nvSpPr>
        <p:spPr>
          <a:xfrm>
            <a:off x="7572964" y="3749959"/>
            <a:ext cx="146215" cy="178001"/>
          </a:xfrm>
          <a:custGeom>
            <a:avLst/>
            <a:gdLst>
              <a:gd name="connsiteX0" fmla="*/ 286102 w 438150"/>
              <a:gd name="connsiteY0" fmla="*/ 621 h 533400"/>
              <a:gd name="connsiteX1" fmla="*/ 286102 w 438150"/>
              <a:gd name="connsiteY1" fmla="*/ 153021 h 533400"/>
              <a:gd name="connsiteX2" fmla="*/ 438502 w 438150"/>
              <a:gd name="connsiteY2" fmla="*/ 153021 h 533400"/>
              <a:gd name="connsiteX3" fmla="*/ 438502 w 438150"/>
              <a:gd name="connsiteY3" fmla="*/ 534021 h 533400"/>
              <a:gd name="connsiteX4" fmla="*/ 352 w 438150"/>
              <a:gd name="connsiteY4" fmla="*/ 534021 h 533400"/>
              <a:gd name="connsiteX5" fmla="*/ 352 w 438150"/>
              <a:gd name="connsiteY5" fmla="*/ 621 h 533400"/>
              <a:gd name="connsiteX6" fmla="*/ 286102 w 438150"/>
              <a:gd name="connsiteY6" fmla="*/ 621 h 533400"/>
              <a:gd name="connsiteX7" fmla="*/ 248002 w 438150"/>
              <a:gd name="connsiteY7" fmla="*/ 200646 h 533400"/>
              <a:gd name="connsiteX8" fmla="*/ 152752 w 438150"/>
              <a:gd name="connsiteY8" fmla="*/ 200646 h 533400"/>
              <a:gd name="connsiteX9" fmla="*/ 152752 w 438150"/>
              <a:gd name="connsiteY9" fmla="*/ 410196 h 533400"/>
              <a:gd name="connsiteX10" fmla="*/ 171802 w 438150"/>
              <a:gd name="connsiteY10" fmla="*/ 410196 h 533400"/>
              <a:gd name="connsiteX11" fmla="*/ 171802 w 438150"/>
              <a:gd name="connsiteY11" fmla="*/ 314946 h 533400"/>
              <a:gd name="connsiteX12" fmla="*/ 248002 w 438150"/>
              <a:gd name="connsiteY12" fmla="*/ 314946 h 533400"/>
              <a:gd name="connsiteX13" fmla="*/ 250098 w 438150"/>
              <a:gd name="connsiteY13" fmla="*/ 314946 h 533400"/>
              <a:gd name="connsiteX14" fmla="*/ 305152 w 438150"/>
              <a:gd name="connsiteY14" fmla="*/ 257796 h 533400"/>
              <a:gd name="connsiteX15" fmla="*/ 248002 w 438150"/>
              <a:gd name="connsiteY15" fmla="*/ 200646 h 533400"/>
              <a:gd name="connsiteX16" fmla="*/ 248002 w 438150"/>
              <a:gd name="connsiteY16" fmla="*/ 200646 h 533400"/>
              <a:gd name="connsiteX17" fmla="*/ 248002 w 438150"/>
              <a:gd name="connsiteY17" fmla="*/ 219696 h 533400"/>
              <a:gd name="connsiteX18" fmla="*/ 286102 w 438150"/>
              <a:gd name="connsiteY18" fmla="*/ 257796 h 533400"/>
              <a:gd name="connsiteX19" fmla="*/ 248002 w 438150"/>
              <a:gd name="connsiteY19" fmla="*/ 295896 h 533400"/>
              <a:gd name="connsiteX20" fmla="*/ 248002 w 438150"/>
              <a:gd name="connsiteY20" fmla="*/ 295896 h 533400"/>
              <a:gd name="connsiteX21" fmla="*/ 171802 w 438150"/>
              <a:gd name="connsiteY21" fmla="*/ 295896 h 533400"/>
              <a:gd name="connsiteX22" fmla="*/ 171802 w 438150"/>
              <a:gd name="connsiteY22" fmla="*/ 219696 h 533400"/>
              <a:gd name="connsiteX23" fmla="*/ 248002 w 438150"/>
              <a:gd name="connsiteY23" fmla="*/ 219696 h 533400"/>
              <a:gd name="connsiteX24" fmla="*/ 428977 w 438150"/>
              <a:gd name="connsiteY24" fmla="*/ 133971 h 533400"/>
              <a:gd name="connsiteX25" fmla="*/ 305152 w 438150"/>
              <a:gd name="connsiteY25" fmla="*/ 133971 h 533400"/>
              <a:gd name="connsiteX26" fmla="*/ 305152 w 438150"/>
              <a:gd name="connsiteY26" fmla="*/ 10146 h 533400"/>
              <a:gd name="connsiteX27" fmla="*/ 428977 w 438150"/>
              <a:gd name="connsiteY27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8150" h="533400">
                <a:moveTo>
                  <a:pt x="286102" y="621"/>
                </a:moveTo>
                <a:lnTo>
                  <a:pt x="286102" y="153021"/>
                </a:lnTo>
                <a:lnTo>
                  <a:pt x="438502" y="153021"/>
                </a:lnTo>
                <a:lnTo>
                  <a:pt x="438502" y="534021"/>
                </a:lnTo>
                <a:lnTo>
                  <a:pt x="352" y="534021"/>
                </a:lnTo>
                <a:lnTo>
                  <a:pt x="352" y="621"/>
                </a:lnTo>
                <a:lnTo>
                  <a:pt x="286102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05152" y="133971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4527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6D364A6C-D089-4D08-A0B5-770D8CF055C1}"/>
              </a:ext>
            </a:extLst>
          </p:cNvPr>
          <p:cNvSpPr/>
          <p:nvPr/>
        </p:nvSpPr>
        <p:spPr bwMode="auto">
          <a:xfrm>
            <a:off x="5422106" y="2845347"/>
            <a:ext cx="1335088" cy="1527175"/>
          </a:xfrm>
          <a:custGeom>
            <a:avLst/>
            <a:gdLst>
              <a:gd name="T0" fmla="*/ 2491 w 14001"/>
              <a:gd name="T1" fmla="*/ 13529 h 16020"/>
              <a:gd name="T2" fmla="*/ 2491 w 14001"/>
              <a:gd name="T3" fmla="*/ 4510 h 16020"/>
              <a:gd name="T4" fmla="*/ 7000 w 14001"/>
              <a:gd name="T5" fmla="*/ 0 h 16020"/>
              <a:gd name="T6" fmla="*/ 11510 w 14001"/>
              <a:gd name="T7" fmla="*/ 4510 h 16020"/>
              <a:gd name="T8" fmla="*/ 11510 w 14001"/>
              <a:gd name="T9" fmla="*/ 13529 h 16020"/>
              <a:gd name="T10" fmla="*/ 2491 w 14001"/>
              <a:gd name="T11" fmla="*/ 13529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01" h="16020">
                <a:moveTo>
                  <a:pt x="2491" y="13529"/>
                </a:moveTo>
                <a:cubicBezTo>
                  <a:pt x="0" y="11039"/>
                  <a:pt x="0" y="7000"/>
                  <a:pt x="2491" y="4510"/>
                </a:cubicBezTo>
                <a:cubicBezTo>
                  <a:pt x="3994" y="3006"/>
                  <a:pt x="5497" y="1503"/>
                  <a:pt x="7000" y="0"/>
                </a:cubicBezTo>
                <a:cubicBezTo>
                  <a:pt x="8504" y="1503"/>
                  <a:pt x="10007" y="3006"/>
                  <a:pt x="11510" y="4510"/>
                </a:cubicBezTo>
                <a:cubicBezTo>
                  <a:pt x="14001" y="7000"/>
                  <a:pt x="14001" y="11039"/>
                  <a:pt x="11510" y="13529"/>
                </a:cubicBezTo>
                <a:cubicBezTo>
                  <a:pt x="9020" y="16020"/>
                  <a:pt x="4981" y="16020"/>
                  <a:pt x="2491" y="13529"/>
                </a:cubicBezTo>
              </a:path>
            </a:pathLst>
          </a:custGeom>
          <a:blipFill>
            <a:blip r:embed="rId4"/>
            <a:stretch>
              <a:fillRect l="-45019" t="-2023" r="-44263" b="-2023"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29EBD03-E0CB-429C-82B4-3C9EBCACE411}"/>
              </a:ext>
            </a:extLst>
          </p:cNvPr>
          <p:cNvSpPr/>
          <p:nvPr/>
        </p:nvSpPr>
        <p:spPr>
          <a:xfrm>
            <a:off x="5045637" y="4372522"/>
            <a:ext cx="2088027" cy="5404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cs typeface="+mn-ea"/>
                <a:sym typeface="+mn-lt"/>
              </a:rPr>
              <a:t>Text</a:t>
            </a:r>
            <a:r>
              <a:rPr lang="en-US" altLang="zh-CN" sz="18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38FA506-32FE-427B-A9B3-C1720C3DD9C7}"/>
              </a:ext>
            </a:extLst>
          </p:cNvPr>
          <p:cNvSpPr txBox="1"/>
          <p:nvPr/>
        </p:nvSpPr>
        <p:spPr>
          <a:xfrm>
            <a:off x="5045636" y="4912927"/>
            <a:ext cx="2088028" cy="1221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text </a:t>
            </a:r>
            <a:r>
              <a:rPr lang="en-US" altLang="zh-CN" sz="1100" dirty="0">
                <a:cs typeface="+mn-ea"/>
                <a:sym typeface="+mn-lt"/>
              </a:rPr>
              <a:t>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D855068-1106-4824-9F9A-AC954BC43B58}"/>
              </a:ext>
            </a:extLst>
          </p:cNvPr>
          <p:cNvCxnSpPr>
            <a:cxnSpLocks/>
          </p:cNvCxnSpPr>
          <p:nvPr/>
        </p:nvCxnSpPr>
        <p:spPr>
          <a:xfrm flipV="1">
            <a:off x="6089602" y="0"/>
            <a:ext cx="0" cy="2845348"/>
          </a:xfrm>
          <a:prstGeom prst="line">
            <a:avLst/>
          </a:prstGeom>
          <a:ln w="3175" cap="rnd">
            <a:solidFill>
              <a:schemeClr val="accent1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任意多边形: 形状 188">
            <a:extLst>
              <a:ext uri="{FF2B5EF4-FFF2-40B4-BE49-F238E27FC236}">
                <a16:creationId xmlns:a16="http://schemas.microsoft.com/office/drawing/2014/main" id="{0A685F8A-2908-4EA8-ADCE-B1E698127B0F}"/>
              </a:ext>
            </a:extLst>
          </p:cNvPr>
          <p:cNvSpPr/>
          <p:nvPr/>
        </p:nvSpPr>
        <p:spPr bwMode="auto">
          <a:xfrm>
            <a:off x="1036870" y="2321199"/>
            <a:ext cx="1335088" cy="1527175"/>
          </a:xfrm>
          <a:custGeom>
            <a:avLst/>
            <a:gdLst>
              <a:gd name="T0" fmla="*/ 2491 w 14001"/>
              <a:gd name="T1" fmla="*/ 13529 h 16020"/>
              <a:gd name="T2" fmla="*/ 2491 w 14001"/>
              <a:gd name="T3" fmla="*/ 4510 h 16020"/>
              <a:gd name="T4" fmla="*/ 7000 w 14001"/>
              <a:gd name="T5" fmla="*/ 0 h 16020"/>
              <a:gd name="T6" fmla="*/ 11510 w 14001"/>
              <a:gd name="T7" fmla="*/ 4510 h 16020"/>
              <a:gd name="T8" fmla="*/ 11510 w 14001"/>
              <a:gd name="T9" fmla="*/ 13529 h 16020"/>
              <a:gd name="T10" fmla="*/ 2491 w 14001"/>
              <a:gd name="T11" fmla="*/ 13529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01" h="16020">
                <a:moveTo>
                  <a:pt x="2491" y="13529"/>
                </a:moveTo>
                <a:cubicBezTo>
                  <a:pt x="0" y="11039"/>
                  <a:pt x="0" y="7000"/>
                  <a:pt x="2491" y="4510"/>
                </a:cubicBezTo>
                <a:cubicBezTo>
                  <a:pt x="3994" y="3006"/>
                  <a:pt x="5497" y="1503"/>
                  <a:pt x="7000" y="0"/>
                </a:cubicBezTo>
                <a:cubicBezTo>
                  <a:pt x="8504" y="1503"/>
                  <a:pt x="10007" y="3006"/>
                  <a:pt x="11510" y="4510"/>
                </a:cubicBezTo>
                <a:cubicBezTo>
                  <a:pt x="14001" y="7000"/>
                  <a:pt x="14001" y="11039"/>
                  <a:pt x="11510" y="13529"/>
                </a:cubicBezTo>
                <a:cubicBezTo>
                  <a:pt x="9020" y="16020"/>
                  <a:pt x="4981" y="16020"/>
                  <a:pt x="2491" y="13529"/>
                </a:cubicBezTo>
              </a:path>
            </a:pathLst>
          </a:custGeom>
          <a:blipFill>
            <a:blip r:embed="rId5"/>
            <a:srcRect/>
            <a:stretch>
              <a:fillRect l="-40962" r="-40962"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72EA1748-E730-4A38-8ED4-2F543810C9B9}"/>
              </a:ext>
            </a:extLst>
          </p:cNvPr>
          <p:cNvSpPr/>
          <p:nvPr/>
        </p:nvSpPr>
        <p:spPr>
          <a:xfrm>
            <a:off x="660401" y="3848374"/>
            <a:ext cx="2088027" cy="5404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cs typeface="+mn-ea"/>
                <a:sym typeface="+mn-lt"/>
              </a:rPr>
              <a:t>Text</a:t>
            </a:r>
            <a:r>
              <a:rPr lang="en-US" altLang="zh-CN" sz="18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2E474875-E6A9-46AD-91E0-1573B1AA2348}"/>
              </a:ext>
            </a:extLst>
          </p:cNvPr>
          <p:cNvSpPr txBox="1"/>
          <p:nvPr/>
        </p:nvSpPr>
        <p:spPr>
          <a:xfrm>
            <a:off x="660400" y="4388779"/>
            <a:ext cx="2088028" cy="1221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</a:t>
            </a:r>
            <a:r>
              <a:rPr lang="en-US" altLang="zh-CN" sz="1100" dirty="0">
                <a:cs typeface="+mn-ea"/>
                <a:sym typeface="+mn-lt"/>
              </a:rPr>
              <a:t>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82B888D2-B872-4E25-9255-3C312A9D6885}"/>
              </a:ext>
            </a:extLst>
          </p:cNvPr>
          <p:cNvCxnSpPr>
            <a:cxnSpLocks/>
            <a:stCxn id="189" idx="2"/>
          </p:cNvCxnSpPr>
          <p:nvPr/>
        </p:nvCxnSpPr>
        <p:spPr>
          <a:xfrm flipV="1">
            <a:off x="1704366" y="1"/>
            <a:ext cx="0" cy="2321198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任意多边形: 形状 183">
            <a:extLst>
              <a:ext uri="{FF2B5EF4-FFF2-40B4-BE49-F238E27FC236}">
                <a16:creationId xmlns:a16="http://schemas.microsoft.com/office/drawing/2014/main" id="{E112B645-D2D4-4959-A7C2-A18B85ABE444}"/>
              </a:ext>
            </a:extLst>
          </p:cNvPr>
          <p:cNvSpPr/>
          <p:nvPr/>
        </p:nvSpPr>
        <p:spPr bwMode="auto">
          <a:xfrm>
            <a:off x="3229488" y="2321199"/>
            <a:ext cx="1335088" cy="1527175"/>
          </a:xfrm>
          <a:custGeom>
            <a:avLst/>
            <a:gdLst>
              <a:gd name="T0" fmla="*/ 2491 w 14001"/>
              <a:gd name="T1" fmla="*/ 13529 h 16020"/>
              <a:gd name="T2" fmla="*/ 2491 w 14001"/>
              <a:gd name="T3" fmla="*/ 4510 h 16020"/>
              <a:gd name="T4" fmla="*/ 7000 w 14001"/>
              <a:gd name="T5" fmla="*/ 0 h 16020"/>
              <a:gd name="T6" fmla="*/ 11510 w 14001"/>
              <a:gd name="T7" fmla="*/ 4510 h 16020"/>
              <a:gd name="T8" fmla="*/ 11510 w 14001"/>
              <a:gd name="T9" fmla="*/ 13529 h 16020"/>
              <a:gd name="T10" fmla="*/ 2491 w 14001"/>
              <a:gd name="T11" fmla="*/ 13529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01" h="16020">
                <a:moveTo>
                  <a:pt x="2491" y="13529"/>
                </a:moveTo>
                <a:cubicBezTo>
                  <a:pt x="0" y="11039"/>
                  <a:pt x="0" y="7000"/>
                  <a:pt x="2491" y="4510"/>
                </a:cubicBezTo>
                <a:cubicBezTo>
                  <a:pt x="3994" y="3006"/>
                  <a:pt x="5497" y="1503"/>
                  <a:pt x="7000" y="0"/>
                </a:cubicBezTo>
                <a:cubicBezTo>
                  <a:pt x="8504" y="1503"/>
                  <a:pt x="10007" y="3006"/>
                  <a:pt x="11510" y="4510"/>
                </a:cubicBezTo>
                <a:cubicBezTo>
                  <a:pt x="14001" y="7000"/>
                  <a:pt x="14001" y="11039"/>
                  <a:pt x="11510" y="13529"/>
                </a:cubicBezTo>
                <a:cubicBezTo>
                  <a:pt x="9020" y="16020"/>
                  <a:pt x="4981" y="16020"/>
                  <a:pt x="2491" y="13529"/>
                </a:cubicBezTo>
              </a:path>
            </a:pathLst>
          </a:custGeom>
          <a:blipFill>
            <a:blip r:embed="rId6"/>
            <a:stretch>
              <a:fillRect l="-44542" t="-2023" r="-43794" b="-2023"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20432488-6E90-4C3E-B3FE-B47594896CDF}"/>
              </a:ext>
            </a:extLst>
          </p:cNvPr>
          <p:cNvSpPr/>
          <p:nvPr/>
        </p:nvSpPr>
        <p:spPr>
          <a:xfrm>
            <a:off x="2853019" y="3848374"/>
            <a:ext cx="2088027" cy="5404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8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C03302E1-20C2-4ED3-87D5-E9EAA31F4C25}"/>
              </a:ext>
            </a:extLst>
          </p:cNvPr>
          <p:cNvSpPr txBox="1"/>
          <p:nvPr/>
        </p:nvSpPr>
        <p:spPr>
          <a:xfrm>
            <a:off x="2853018" y="4388779"/>
            <a:ext cx="2088028" cy="1221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907E81A1-81C4-46BF-AA95-A38D9CF31F71}"/>
              </a:ext>
            </a:extLst>
          </p:cNvPr>
          <p:cNvCxnSpPr>
            <a:cxnSpLocks/>
            <a:stCxn id="184" idx="2"/>
          </p:cNvCxnSpPr>
          <p:nvPr/>
        </p:nvCxnSpPr>
        <p:spPr>
          <a:xfrm flipV="1">
            <a:off x="3896984" y="1"/>
            <a:ext cx="0" cy="2321198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任意多边形: 形状 178">
            <a:extLst>
              <a:ext uri="{FF2B5EF4-FFF2-40B4-BE49-F238E27FC236}">
                <a16:creationId xmlns:a16="http://schemas.microsoft.com/office/drawing/2014/main" id="{21D2EE8A-C659-416B-856B-E5335DC28E49}"/>
              </a:ext>
            </a:extLst>
          </p:cNvPr>
          <p:cNvSpPr/>
          <p:nvPr/>
        </p:nvSpPr>
        <p:spPr bwMode="auto">
          <a:xfrm>
            <a:off x="7614724" y="2321199"/>
            <a:ext cx="1335088" cy="1527175"/>
          </a:xfrm>
          <a:custGeom>
            <a:avLst/>
            <a:gdLst>
              <a:gd name="T0" fmla="*/ 2491 w 14001"/>
              <a:gd name="T1" fmla="*/ 13529 h 16020"/>
              <a:gd name="T2" fmla="*/ 2491 w 14001"/>
              <a:gd name="T3" fmla="*/ 4510 h 16020"/>
              <a:gd name="T4" fmla="*/ 7000 w 14001"/>
              <a:gd name="T5" fmla="*/ 0 h 16020"/>
              <a:gd name="T6" fmla="*/ 11510 w 14001"/>
              <a:gd name="T7" fmla="*/ 4510 h 16020"/>
              <a:gd name="T8" fmla="*/ 11510 w 14001"/>
              <a:gd name="T9" fmla="*/ 13529 h 16020"/>
              <a:gd name="T10" fmla="*/ 2491 w 14001"/>
              <a:gd name="T11" fmla="*/ 13529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01" h="16020">
                <a:moveTo>
                  <a:pt x="2491" y="13529"/>
                </a:moveTo>
                <a:cubicBezTo>
                  <a:pt x="0" y="11039"/>
                  <a:pt x="0" y="7000"/>
                  <a:pt x="2491" y="4510"/>
                </a:cubicBezTo>
                <a:cubicBezTo>
                  <a:pt x="3994" y="3006"/>
                  <a:pt x="5497" y="1503"/>
                  <a:pt x="7000" y="0"/>
                </a:cubicBezTo>
                <a:cubicBezTo>
                  <a:pt x="8504" y="1503"/>
                  <a:pt x="10007" y="3006"/>
                  <a:pt x="11510" y="4510"/>
                </a:cubicBezTo>
                <a:cubicBezTo>
                  <a:pt x="14001" y="7000"/>
                  <a:pt x="14001" y="11039"/>
                  <a:pt x="11510" y="13529"/>
                </a:cubicBezTo>
                <a:cubicBezTo>
                  <a:pt x="9020" y="16020"/>
                  <a:pt x="4981" y="16020"/>
                  <a:pt x="2491" y="13529"/>
                </a:cubicBezTo>
              </a:path>
            </a:pathLst>
          </a:custGeom>
          <a:blipFill>
            <a:blip r:embed="rId7"/>
            <a:stretch>
              <a:fillRect l="-44542" t="-2023" r="-43794" b="-2023"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22BBEBF4-B9A3-4684-AC2F-D1D32289A1A8}"/>
              </a:ext>
            </a:extLst>
          </p:cNvPr>
          <p:cNvSpPr/>
          <p:nvPr/>
        </p:nvSpPr>
        <p:spPr>
          <a:xfrm>
            <a:off x="7238255" y="3848374"/>
            <a:ext cx="2088027" cy="5404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8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467D18F1-DA3C-4212-A77C-E098B40AFC3C}"/>
              </a:ext>
            </a:extLst>
          </p:cNvPr>
          <p:cNvSpPr txBox="1"/>
          <p:nvPr/>
        </p:nvSpPr>
        <p:spPr>
          <a:xfrm>
            <a:off x="7238254" y="4388779"/>
            <a:ext cx="2088028" cy="1221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</a:t>
            </a:r>
            <a:r>
              <a:rPr lang="en-US" altLang="zh-CN" sz="1100" dirty="0">
                <a:cs typeface="+mn-ea"/>
                <a:sym typeface="+mn-lt"/>
              </a:rPr>
              <a:t>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F3CB440E-E458-4CA4-B913-2811743D4CAF}"/>
              </a:ext>
            </a:extLst>
          </p:cNvPr>
          <p:cNvCxnSpPr>
            <a:cxnSpLocks/>
            <a:stCxn id="179" idx="2"/>
          </p:cNvCxnSpPr>
          <p:nvPr/>
        </p:nvCxnSpPr>
        <p:spPr>
          <a:xfrm flipV="1">
            <a:off x="8282220" y="1"/>
            <a:ext cx="0" cy="2321198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任意多边形: 形状 173">
            <a:extLst>
              <a:ext uri="{FF2B5EF4-FFF2-40B4-BE49-F238E27FC236}">
                <a16:creationId xmlns:a16="http://schemas.microsoft.com/office/drawing/2014/main" id="{01344AB0-FA4C-40FD-BFDE-F6FAAD57E1C2}"/>
              </a:ext>
            </a:extLst>
          </p:cNvPr>
          <p:cNvSpPr/>
          <p:nvPr/>
        </p:nvSpPr>
        <p:spPr bwMode="auto">
          <a:xfrm>
            <a:off x="9807342" y="2321199"/>
            <a:ext cx="1335088" cy="1527175"/>
          </a:xfrm>
          <a:custGeom>
            <a:avLst/>
            <a:gdLst>
              <a:gd name="T0" fmla="*/ 2491 w 14001"/>
              <a:gd name="T1" fmla="*/ 13529 h 16020"/>
              <a:gd name="T2" fmla="*/ 2491 w 14001"/>
              <a:gd name="T3" fmla="*/ 4510 h 16020"/>
              <a:gd name="T4" fmla="*/ 7000 w 14001"/>
              <a:gd name="T5" fmla="*/ 0 h 16020"/>
              <a:gd name="T6" fmla="*/ 11510 w 14001"/>
              <a:gd name="T7" fmla="*/ 4510 h 16020"/>
              <a:gd name="T8" fmla="*/ 11510 w 14001"/>
              <a:gd name="T9" fmla="*/ 13529 h 16020"/>
              <a:gd name="T10" fmla="*/ 2491 w 14001"/>
              <a:gd name="T11" fmla="*/ 13529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01" h="16020">
                <a:moveTo>
                  <a:pt x="2491" y="13529"/>
                </a:moveTo>
                <a:cubicBezTo>
                  <a:pt x="0" y="11039"/>
                  <a:pt x="0" y="7000"/>
                  <a:pt x="2491" y="4510"/>
                </a:cubicBezTo>
                <a:cubicBezTo>
                  <a:pt x="3994" y="3006"/>
                  <a:pt x="5497" y="1503"/>
                  <a:pt x="7000" y="0"/>
                </a:cubicBezTo>
                <a:cubicBezTo>
                  <a:pt x="8504" y="1503"/>
                  <a:pt x="10007" y="3006"/>
                  <a:pt x="11510" y="4510"/>
                </a:cubicBezTo>
                <a:cubicBezTo>
                  <a:pt x="14001" y="7000"/>
                  <a:pt x="14001" y="11039"/>
                  <a:pt x="11510" y="13529"/>
                </a:cubicBezTo>
                <a:cubicBezTo>
                  <a:pt x="9020" y="16020"/>
                  <a:pt x="4981" y="16020"/>
                  <a:pt x="2491" y="13529"/>
                </a:cubicBezTo>
              </a:path>
            </a:pathLst>
          </a:custGeom>
          <a:blipFill>
            <a:blip r:embed="rId8"/>
            <a:stretch>
              <a:fillRect l="-44542" t="-2023" r="-43794" b="-2023"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78D7887B-51FF-45FF-8E3D-AD812E05F8E5}"/>
              </a:ext>
            </a:extLst>
          </p:cNvPr>
          <p:cNvSpPr/>
          <p:nvPr/>
        </p:nvSpPr>
        <p:spPr>
          <a:xfrm>
            <a:off x="9430873" y="3848374"/>
            <a:ext cx="2088027" cy="5404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8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081B1695-10E0-4891-88FF-FD2993788CBD}"/>
              </a:ext>
            </a:extLst>
          </p:cNvPr>
          <p:cNvSpPr txBox="1"/>
          <p:nvPr/>
        </p:nvSpPr>
        <p:spPr>
          <a:xfrm>
            <a:off x="9430872" y="4388779"/>
            <a:ext cx="2088028" cy="1221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</a:t>
            </a:r>
            <a:r>
              <a:rPr lang="en-US" altLang="zh-CN" sz="1100" dirty="0">
                <a:cs typeface="+mn-ea"/>
                <a:sym typeface="+mn-lt"/>
              </a:rPr>
              <a:t>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B78F0B65-0C5D-4673-BA3F-CC4C91ABFAB7}"/>
              </a:ext>
            </a:extLst>
          </p:cNvPr>
          <p:cNvCxnSpPr>
            <a:cxnSpLocks/>
            <a:stCxn id="174" idx="2"/>
          </p:cNvCxnSpPr>
          <p:nvPr/>
        </p:nvCxnSpPr>
        <p:spPr>
          <a:xfrm flipV="1">
            <a:off x="10474838" y="1"/>
            <a:ext cx="0" cy="2321198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B26E2B17-0933-4B37-8EB5-4D5B6A976B9C}"/>
              </a:ext>
            </a:extLst>
          </p:cNvPr>
          <p:cNvSpPr/>
          <p:nvPr/>
        </p:nvSpPr>
        <p:spPr>
          <a:xfrm>
            <a:off x="1499266" y="3470585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771506E8-8A08-426D-AACF-2FBF7D21C282}"/>
              </a:ext>
            </a:extLst>
          </p:cNvPr>
          <p:cNvSpPr/>
          <p:nvPr/>
        </p:nvSpPr>
        <p:spPr>
          <a:xfrm>
            <a:off x="1615366" y="3608934"/>
            <a:ext cx="178001" cy="13350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B658026-6681-4BED-95CE-028BD4037BFA}"/>
              </a:ext>
            </a:extLst>
          </p:cNvPr>
          <p:cNvSpPr/>
          <p:nvPr/>
        </p:nvSpPr>
        <p:spPr>
          <a:xfrm>
            <a:off x="3691884" y="3470585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6AC75B43-A0BB-4CF8-A31E-99A4A4E5FEEE}"/>
              </a:ext>
            </a:extLst>
          </p:cNvPr>
          <p:cNvSpPr/>
          <p:nvPr/>
        </p:nvSpPr>
        <p:spPr>
          <a:xfrm>
            <a:off x="3807984" y="3580326"/>
            <a:ext cx="178001" cy="162108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8A5A252-8E45-4545-8B8C-513B76F6B9A7}"/>
              </a:ext>
            </a:extLst>
          </p:cNvPr>
          <p:cNvSpPr/>
          <p:nvPr/>
        </p:nvSpPr>
        <p:spPr>
          <a:xfrm>
            <a:off x="5884502" y="3982235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AD29486-5CA7-49AD-8B5B-6D9BB3A0AFC0}"/>
              </a:ext>
            </a:extLst>
          </p:cNvPr>
          <p:cNvSpPr/>
          <p:nvPr/>
        </p:nvSpPr>
        <p:spPr>
          <a:xfrm>
            <a:off x="6000602" y="4122945"/>
            <a:ext cx="178001" cy="148188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8F4E4D76-C783-42E0-8299-8C3ECF79E56C}"/>
              </a:ext>
            </a:extLst>
          </p:cNvPr>
          <p:cNvSpPr/>
          <p:nvPr/>
        </p:nvSpPr>
        <p:spPr>
          <a:xfrm>
            <a:off x="8077120" y="3471946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2E3BF00C-B398-4050-B460-F5C8441EC694}"/>
              </a:ext>
            </a:extLst>
          </p:cNvPr>
          <p:cNvSpPr/>
          <p:nvPr/>
        </p:nvSpPr>
        <p:spPr>
          <a:xfrm>
            <a:off x="8193220" y="3612656"/>
            <a:ext cx="178001" cy="141741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F1AB4CFC-0F88-4210-B4F9-D94EFB64A47E}"/>
              </a:ext>
            </a:extLst>
          </p:cNvPr>
          <p:cNvSpPr/>
          <p:nvPr/>
        </p:nvSpPr>
        <p:spPr>
          <a:xfrm>
            <a:off x="10269738" y="3470585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61308901-103A-4842-B99E-56C18976759F}"/>
              </a:ext>
            </a:extLst>
          </p:cNvPr>
          <p:cNvSpPr/>
          <p:nvPr/>
        </p:nvSpPr>
        <p:spPr>
          <a:xfrm>
            <a:off x="10393645" y="3596388"/>
            <a:ext cx="162386" cy="17800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7950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3353ADDE-B394-4C8B-8544-D15779E64631}"/>
              </a:ext>
            </a:extLst>
          </p:cNvPr>
          <p:cNvSpPr/>
          <p:nvPr/>
        </p:nvSpPr>
        <p:spPr>
          <a:xfrm flipH="1">
            <a:off x="9461012" y="4574786"/>
            <a:ext cx="1362728" cy="448805"/>
          </a:xfrm>
          <a:prstGeom prst="rect">
            <a:avLst/>
          </a:prstGeom>
        </p:spPr>
        <p:txBody>
          <a:bodyPr wrap="square">
            <a:normAutofit fontScale="62500" lnSpcReduction="20000"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6F5FB37C-C0D2-4F81-A961-3FE210C4FBCA}"/>
              </a:ext>
            </a:extLst>
          </p:cNvPr>
          <p:cNvSpPr/>
          <p:nvPr/>
        </p:nvSpPr>
        <p:spPr bwMode="auto">
          <a:xfrm>
            <a:off x="8766659" y="505513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DE1955D8-7437-4DAE-95A1-2C282EBDA774}"/>
              </a:ext>
            </a:extLst>
          </p:cNvPr>
          <p:cNvSpPr/>
          <p:nvPr/>
        </p:nvSpPr>
        <p:spPr bwMode="auto">
          <a:xfrm>
            <a:off x="9225032" y="505172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0AB1872D-EA3C-4927-AEED-0191569EB39C}"/>
              </a:ext>
            </a:extLst>
          </p:cNvPr>
          <p:cNvSpPr/>
          <p:nvPr/>
        </p:nvSpPr>
        <p:spPr bwMode="auto">
          <a:xfrm>
            <a:off x="9689170" y="505172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2">
                  <a:lumMod val="75000"/>
                </a:schemeClr>
              </a:gs>
              <a:gs pos="30769">
                <a:schemeClr val="accent1">
                  <a:lumMod val="100000"/>
                </a:schemeClr>
              </a:gs>
              <a:gs pos="30869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B15A056D-A2FC-4432-AA8B-A0EFC2980B94}"/>
              </a:ext>
            </a:extLst>
          </p:cNvPr>
          <p:cNvSpPr/>
          <p:nvPr/>
        </p:nvSpPr>
        <p:spPr bwMode="auto">
          <a:xfrm>
            <a:off x="10143831" y="5053666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88BE69E3-4AF9-40E5-8A6C-4F8347BBF9F6}"/>
              </a:ext>
            </a:extLst>
          </p:cNvPr>
          <p:cNvSpPr/>
          <p:nvPr/>
        </p:nvSpPr>
        <p:spPr bwMode="auto">
          <a:xfrm>
            <a:off x="10603872" y="505172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A8A729B-109D-4650-84D9-ECFC4F259BE0}"/>
              </a:ext>
            </a:extLst>
          </p:cNvPr>
          <p:cNvSpPr/>
          <p:nvPr/>
        </p:nvSpPr>
        <p:spPr bwMode="auto">
          <a:xfrm>
            <a:off x="8763214" y="5686065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65F95476-BD14-49A4-92B4-9CEAA90165F1}"/>
              </a:ext>
            </a:extLst>
          </p:cNvPr>
          <p:cNvSpPr/>
          <p:nvPr/>
        </p:nvSpPr>
        <p:spPr bwMode="auto">
          <a:xfrm>
            <a:off x="9224494" y="5690582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0052CBF3-AB79-4CE2-933A-C627A56947B9}"/>
              </a:ext>
            </a:extLst>
          </p:cNvPr>
          <p:cNvSpPr/>
          <p:nvPr/>
        </p:nvSpPr>
        <p:spPr bwMode="auto">
          <a:xfrm>
            <a:off x="9685775" y="569481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5813906D-126D-4E66-ADD9-F6256FED2F00}"/>
              </a:ext>
            </a:extLst>
          </p:cNvPr>
          <p:cNvSpPr/>
          <p:nvPr/>
        </p:nvSpPr>
        <p:spPr bwMode="auto">
          <a:xfrm>
            <a:off x="10145621" y="5692651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11210C2D-DAE6-4B09-A9E6-1929784064EC}"/>
              </a:ext>
            </a:extLst>
          </p:cNvPr>
          <p:cNvSpPr/>
          <p:nvPr/>
        </p:nvSpPr>
        <p:spPr bwMode="auto">
          <a:xfrm>
            <a:off x="10605466" y="5690483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706BFB9-778B-409F-BFDA-225FA4D9D40E}"/>
              </a:ext>
            </a:extLst>
          </p:cNvPr>
          <p:cNvSpPr txBox="1"/>
          <p:nvPr/>
        </p:nvSpPr>
        <p:spPr>
          <a:xfrm>
            <a:off x="8819629" y="4571999"/>
            <a:ext cx="526210" cy="237516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23%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8A2D632-61D8-4EA6-85D5-2BCFC1BE20CC}"/>
              </a:ext>
            </a:extLst>
          </p:cNvPr>
          <p:cNvSpPr/>
          <p:nvPr/>
        </p:nvSpPr>
        <p:spPr>
          <a:xfrm flipH="1">
            <a:off x="671512" y="1133475"/>
            <a:ext cx="7703026" cy="5010150"/>
          </a:xfrm>
          <a:prstGeom prst="rect">
            <a:avLst/>
          </a:prstGeom>
          <a:blipFill>
            <a:blip r:embed="rId4"/>
            <a:srcRect/>
            <a:stretch>
              <a:fillRect l="-7843" r="-7843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EB05472-A0F9-40C8-B648-FB7FEB792A63}"/>
              </a:ext>
            </a:extLst>
          </p:cNvPr>
          <p:cNvSpPr/>
          <p:nvPr/>
        </p:nvSpPr>
        <p:spPr>
          <a:xfrm flipH="1">
            <a:off x="5734049" y="1133475"/>
            <a:ext cx="2640488" cy="5010150"/>
          </a:xfrm>
          <a:prstGeom prst="rect">
            <a:avLst/>
          </a:prstGeom>
          <a:solidFill>
            <a:schemeClr val="tx1">
              <a:alpha val="66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7EC70637-B48C-4233-A989-94A9A3B5A92A}"/>
              </a:ext>
            </a:extLst>
          </p:cNvPr>
          <p:cNvSpPr/>
          <p:nvPr/>
        </p:nvSpPr>
        <p:spPr bwMode="auto">
          <a:xfrm flipH="1">
            <a:off x="6096000" y="1341958"/>
            <a:ext cx="191060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defTabSz="914400"/>
            <a:r>
              <a:rPr lang="en-US" altLang="zh-CN" sz="1600" b="1" kern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r>
              <a:rPr lang="en-US" altLang="zh-CN" sz="100" b="1" ker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b="1" ker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F5DA5DD7-D224-4A46-8EC9-ED5FDDD014E0}"/>
              </a:ext>
            </a:extLst>
          </p:cNvPr>
          <p:cNvSpPr/>
          <p:nvPr/>
        </p:nvSpPr>
        <p:spPr>
          <a:xfrm flipH="1">
            <a:off x="6096000" y="1734071"/>
            <a:ext cx="1910608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Supporti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ng 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text here.</a:t>
            </a:r>
          </a:p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D219B64F-2514-4459-AAF0-3352C89F8828}"/>
              </a:ext>
            </a:extLst>
          </p:cNvPr>
          <p:cNvSpPr/>
          <p:nvPr/>
        </p:nvSpPr>
        <p:spPr bwMode="auto">
          <a:xfrm flipH="1">
            <a:off x="6096000" y="3123438"/>
            <a:ext cx="191060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defTabSz="914400"/>
            <a:r>
              <a:rPr lang="en-US" altLang="zh-CN" sz="1600" b="1" kern="0">
                <a:solidFill>
                  <a:schemeClr val="bg1"/>
                </a:solidFill>
                <a:cs typeface="+mn-ea"/>
                <a:sym typeface="+mn-lt"/>
              </a:rPr>
              <a:t>Tex</a:t>
            </a:r>
            <a:r>
              <a:rPr lang="en-US" altLang="zh-CN" sz="100" b="1" ker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b="1" kern="0">
                <a:solidFill>
                  <a:schemeClr val="bg1"/>
                </a:solidFill>
                <a:cs typeface="+mn-ea"/>
                <a:sym typeface="+mn-lt"/>
              </a:rPr>
              <a:t>t </a:t>
            </a: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D5E887F9-8B01-475D-946E-9303B6849A8A}"/>
              </a:ext>
            </a:extLst>
          </p:cNvPr>
          <p:cNvSpPr/>
          <p:nvPr/>
        </p:nvSpPr>
        <p:spPr>
          <a:xfrm flipH="1">
            <a:off x="6096000" y="3515551"/>
            <a:ext cx="1910608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Supporti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ng 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text here.</a:t>
            </a:r>
          </a:p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44667EB-3837-40A3-8106-42D4DF660424}"/>
              </a:ext>
            </a:extLst>
          </p:cNvPr>
          <p:cNvSpPr/>
          <p:nvPr/>
        </p:nvSpPr>
        <p:spPr bwMode="auto">
          <a:xfrm flipH="1">
            <a:off x="6096000" y="4904918"/>
            <a:ext cx="191060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defTabSz="914400"/>
            <a:r>
              <a:rPr lang="en-US" altLang="zh-CN" sz="1600" b="1" kern="0">
                <a:solidFill>
                  <a:schemeClr val="bg1"/>
                </a:solidFill>
                <a:cs typeface="+mn-ea"/>
                <a:sym typeface="+mn-lt"/>
              </a:rPr>
              <a:t>Tex</a:t>
            </a:r>
            <a:r>
              <a:rPr lang="en-US" altLang="zh-CN" sz="100" b="1" ker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b="1" kern="0">
                <a:solidFill>
                  <a:schemeClr val="bg1"/>
                </a:solidFill>
                <a:cs typeface="+mn-ea"/>
                <a:sym typeface="+mn-lt"/>
              </a:rPr>
              <a:t>t </a:t>
            </a: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F3FC53A-F81C-4DAA-8228-8F320BADF8A6}"/>
              </a:ext>
            </a:extLst>
          </p:cNvPr>
          <p:cNvSpPr/>
          <p:nvPr/>
        </p:nvSpPr>
        <p:spPr>
          <a:xfrm flipH="1">
            <a:off x="6096000" y="5297031"/>
            <a:ext cx="1910608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Supporti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ng 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text here.</a:t>
            </a:r>
          </a:p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578FCDB9-C922-49AD-8553-C4CCD1F8DB7A}"/>
              </a:ext>
            </a:extLst>
          </p:cNvPr>
          <p:cNvSpPr/>
          <p:nvPr/>
        </p:nvSpPr>
        <p:spPr>
          <a:xfrm flipH="1">
            <a:off x="9461012" y="1750656"/>
            <a:ext cx="1362728" cy="448805"/>
          </a:xfrm>
          <a:prstGeom prst="rect">
            <a:avLst/>
          </a:prstGeom>
        </p:spPr>
        <p:txBody>
          <a:bodyPr wrap="square">
            <a:normAutofit fontScale="62500" lnSpcReduction="20000"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04620737-7CD9-4D8D-9525-116CF192CADE}"/>
              </a:ext>
            </a:extLst>
          </p:cNvPr>
          <p:cNvSpPr/>
          <p:nvPr/>
        </p:nvSpPr>
        <p:spPr bwMode="auto">
          <a:xfrm>
            <a:off x="8766659" y="223100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3D2C0059-8FB0-4605-AAE7-6DF3BB953B93}"/>
              </a:ext>
            </a:extLst>
          </p:cNvPr>
          <p:cNvSpPr/>
          <p:nvPr/>
        </p:nvSpPr>
        <p:spPr bwMode="auto">
          <a:xfrm>
            <a:off x="9225032" y="222759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14DCE1E3-D074-40FE-8C09-831A86BE49F2}"/>
              </a:ext>
            </a:extLst>
          </p:cNvPr>
          <p:cNvSpPr/>
          <p:nvPr/>
        </p:nvSpPr>
        <p:spPr bwMode="auto">
          <a:xfrm>
            <a:off x="9689170" y="222759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2">
                  <a:lumMod val="75000"/>
                </a:schemeClr>
              </a:gs>
              <a:gs pos="30769">
                <a:schemeClr val="accent1">
                  <a:lumMod val="100000"/>
                </a:schemeClr>
              </a:gs>
              <a:gs pos="30869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9E4EA62D-A73B-4943-9F45-80705FD0867A}"/>
              </a:ext>
            </a:extLst>
          </p:cNvPr>
          <p:cNvSpPr/>
          <p:nvPr/>
        </p:nvSpPr>
        <p:spPr bwMode="auto">
          <a:xfrm>
            <a:off x="10143831" y="2229536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1C3133B8-7976-44FE-9938-C2028FD8D585}"/>
              </a:ext>
            </a:extLst>
          </p:cNvPr>
          <p:cNvSpPr/>
          <p:nvPr/>
        </p:nvSpPr>
        <p:spPr bwMode="auto">
          <a:xfrm>
            <a:off x="10603872" y="222759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9180F1D3-B18C-4170-9D4A-0FECB8185461}"/>
              </a:ext>
            </a:extLst>
          </p:cNvPr>
          <p:cNvSpPr/>
          <p:nvPr/>
        </p:nvSpPr>
        <p:spPr bwMode="auto">
          <a:xfrm>
            <a:off x="8763214" y="2861935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45D4F956-F918-498B-8D64-B3F27DBA9C2D}"/>
              </a:ext>
            </a:extLst>
          </p:cNvPr>
          <p:cNvSpPr/>
          <p:nvPr/>
        </p:nvSpPr>
        <p:spPr bwMode="auto">
          <a:xfrm>
            <a:off x="9224494" y="2866452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1A215775-6AD8-4084-9DD6-606C2792D0BD}"/>
              </a:ext>
            </a:extLst>
          </p:cNvPr>
          <p:cNvSpPr/>
          <p:nvPr/>
        </p:nvSpPr>
        <p:spPr bwMode="auto">
          <a:xfrm>
            <a:off x="9685775" y="2870689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E024838E-9E49-4D29-9784-4ACBDDAE2BDC}"/>
              </a:ext>
            </a:extLst>
          </p:cNvPr>
          <p:cNvSpPr/>
          <p:nvPr/>
        </p:nvSpPr>
        <p:spPr bwMode="auto">
          <a:xfrm>
            <a:off x="10145621" y="2868521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7E6B55B4-4365-44A4-8219-2D8AE2487D51}"/>
              </a:ext>
            </a:extLst>
          </p:cNvPr>
          <p:cNvSpPr/>
          <p:nvPr/>
        </p:nvSpPr>
        <p:spPr bwMode="auto">
          <a:xfrm>
            <a:off x="10605466" y="2866353"/>
            <a:ext cx="323123" cy="448805"/>
          </a:xfrm>
          <a:custGeom>
            <a:avLst/>
            <a:gdLst>
              <a:gd name="connsiteX0" fmla="*/ 604045 w 1208088"/>
              <a:gd name="connsiteY0" fmla="*/ 271407 h 1677988"/>
              <a:gd name="connsiteX1" fmla="*/ 962027 w 1208088"/>
              <a:gd name="connsiteY1" fmla="*/ 628595 h 1677988"/>
              <a:gd name="connsiteX2" fmla="*/ 604045 w 1208088"/>
              <a:gd name="connsiteY2" fmla="*/ 985783 h 1677988"/>
              <a:gd name="connsiteX3" fmla="*/ 246063 w 1208088"/>
              <a:gd name="connsiteY3" fmla="*/ 628595 h 1677988"/>
              <a:gd name="connsiteX4" fmla="*/ 604045 w 1208088"/>
              <a:gd name="connsiteY4" fmla="*/ 271407 h 1677988"/>
              <a:gd name="connsiteX5" fmla="*/ 604044 w 1208088"/>
              <a:gd name="connsiteY5" fmla="*/ 0 h 1677988"/>
              <a:gd name="connsiteX6" fmla="*/ 0 w 1208088"/>
              <a:gd name="connsiteY6" fmla="*/ 603027 h 1677988"/>
              <a:gd name="connsiteX7" fmla="*/ 604044 w 1208088"/>
              <a:gd name="connsiteY7" fmla="*/ 1677988 h 1677988"/>
              <a:gd name="connsiteX8" fmla="*/ 1208088 w 1208088"/>
              <a:gd name="connsiteY8" fmla="*/ 603027 h 1677988"/>
              <a:gd name="connsiteX9" fmla="*/ 604044 w 1208088"/>
              <a:gd name="connsiteY9" fmla="*/ 0 h 167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88" h="1677988">
                <a:moveTo>
                  <a:pt x="604045" y="271407"/>
                </a:moveTo>
                <a:cubicBezTo>
                  <a:pt x="801753" y="271407"/>
                  <a:pt x="962027" y="431326"/>
                  <a:pt x="962027" y="628595"/>
                </a:cubicBezTo>
                <a:cubicBezTo>
                  <a:pt x="962027" y="825864"/>
                  <a:pt x="801753" y="985783"/>
                  <a:pt x="604045" y="985783"/>
                </a:cubicBezTo>
                <a:cubicBezTo>
                  <a:pt x="406337" y="985783"/>
                  <a:pt x="246063" y="825864"/>
                  <a:pt x="246063" y="628595"/>
                </a:cubicBezTo>
                <a:cubicBezTo>
                  <a:pt x="246063" y="431326"/>
                  <a:pt x="406337" y="271407"/>
                  <a:pt x="604045" y="271407"/>
                </a:cubicBezTo>
                <a:close/>
                <a:moveTo>
                  <a:pt x="604044" y="0"/>
                </a:moveTo>
                <a:cubicBezTo>
                  <a:pt x="270507" y="0"/>
                  <a:pt x="0" y="270051"/>
                  <a:pt x="0" y="603027"/>
                </a:cubicBezTo>
                <a:cubicBezTo>
                  <a:pt x="0" y="936003"/>
                  <a:pt x="604044" y="1677988"/>
                  <a:pt x="604044" y="1677988"/>
                </a:cubicBezTo>
                <a:cubicBezTo>
                  <a:pt x="604044" y="1677988"/>
                  <a:pt x="1208088" y="936003"/>
                  <a:pt x="1208088" y="603027"/>
                </a:cubicBezTo>
                <a:cubicBezTo>
                  <a:pt x="1208088" y="270051"/>
                  <a:pt x="937582" y="0"/>
                  <a:pt x="6040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C3583B1D-0197-417E-9A71-72B0C2C62C2E}"/>
              </a:ext>
            </a:extLst>
          </p:cNvPr>
          <p:cNvSpPr txBox="1"/>
          <p:nvPr/>
        </p:nvSpPr>
        <p:spPr>
          <a:xfrm>
            <a:off x="8819629" y="1747869"/>
            <a:ext cx="526210" cy="237516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23%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0372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泪滴形 107">
            <a:extLst>
              <a:ext uri="{FF2B5EF4-FFF2-40B4-BE49-F238E27FC236}">
                <a16:creationId xmlns:a16="http://schemas.microsoft.com/office/drawing/2014/main" id="{706DEBA5-F9E4-408C-91F9-BBACB6E921BC}"/>
              </a:ext>
            </a:extLst>
          </p:cNvPr>
          <p:cNvSpPr/>
          <p:nvPr/>
        </p:nvSpPr>
        <p:spPr>
          <a:xfrm rot="6300000">
            <a:off x="4580441" y="1818190"/>
            <a:ext cx="3031118" cy="303111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9" name="任意多边形: 形状 108">
            <a:extLst>
              <a:ext uri="{FF2B5EF4-FFF2-40B4-BE49-F238E27FC236}">
                <a16:creationId xmlns:a16="http://schemas.microsoft.com/office/drawing/2014/main" id="{EF4FB5B5-BA9A-4E8E-AEA4-C6C9A78E4B0A}"/>
              </a:ext>
            </a:extLst>
          </p:cNvPr>
          <p:cNvSpPr/>
          <p:nvPr/>
        </p:nvSpPr>
        <p:spPr bwMode="auto">
          <a:xfrm>
            <a:off x="4525963" y="1779587"/>
            <a:ext cx="3140075" cy="3298825"/>
          </a:xfrm>
          <a:custGeom>
            <a:avLst/>
            <a:gdLst>
              <a:gd name="T0" fmla="*/ 3125 w 5068"/>
              <a:gd name="T1" fmla="*/ 326 h 5332"/>
              <a:gd name="T2" fmla="*/ 4741 w 5068"/>
              <a:gd name="T3" fmla="*/ 3125 h 5332"/>
              <a:gd name="T4" fmla="*/ 4150 w 5068"/>
              <a:gd name="T5" fmla="*/ 5332 h 5332"/>
              <a:gd name="T6" fmla="*/ 1942 w 5068"/>
              <a:gd name="T7" fmla="*/ 4741 h 5332"/>
              <a:gd name="T8" fmla="*/ 326 w 5068"/>
              <a:gd name="T9" fmla="*/ 1942 h 5332"/>
              <a:gd name="T10" fmla="*/ 3125 w 5068"/>
              <a:gd name="T11" fmla="*/ 326 h 5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68" h="5332">
                <a:moveTo>
                  <a:pt x="3125" y="326"/>
                </a:moveTo>
                <a:cubicBezTo>
                  <a:pt x="4344" y="653"/>
                  <a:pt x="5068" y="1906"/>
                  <a:pt x="4741" y="3125"/>
                </a:cubicBezTo>
                <a:cubicBezTo>
                  <a:pt x="4544" y="3861"/>
                  <a:pt x="4347" y="4596"/>
                  <a:pt x="4150" y="5332"/>
                </a:cubicBezTo>
                <a:cubicBezTo>
                  <a:pt x="3414" y="5135"/>
                  <a:pt x="2678" y="4938"/>
                  <a:pt x="1942" y="4741"/>
                </a:cubicBezTo>
                <a:cubicBezTo>
                  <a:pt x="723" y="4414"/>
                  <a:pt x="0" y="3161"/>
                  <a:pt x="326" y="1942"/>
                </a:cubicBezTo>
                <a:cubicBezTo>
                  <a:pt x="653" y="723"/>
                  <a:pt x="1906" y="0"/>
                  <a:pt x="3125" y="326"/>
                </a:cubicBezTo>
              </a:path>
            </a:pathLst>
          </a:custGeom>
          <a:blipFill>
            <a:blip r:embed="rId4"/>
            <a:stretch>
              <a:fillRect l="-38062" t="-2437" r="-37800" b="-24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A3FC70C-2383-4E26-B343-A9D514C592E5}"/>
              </a:ext>
            </a:extLst>
          </p:cNvPr>
          <p:cNvSpPr txBox="1"/>
          <p:nvPr/>
        </p:nvSpPr>
        <p:spPr>
          <a:xfrm>
            <a:off x="673103" y="2481989"/>
            <a:ext cx="3852860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000" b="1">
                <a:cs typeface="+mn-ea"/>
                <a:sym typeface="+mn-lt"/>
              </a:rPr>
              <a:t>reading </a:t>
            </a:r>
            <a:r>
              <a:rPr lang="en-US" sz="2000" b="1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951096B6-0AF3-4B17-A68A-AAE8F247C939}"/>
              </a:ext>
            </a:extLst>
          </p:cNvPr>
          <p:cNvSpPr txBox="1"/>
          <p:nvPr/>
        </p:nvSpPr>
        <p:spPr>
          <a:xfrm>
            <a:off x="673101" y="3334150"/>
            <a:ext cx="3852861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0F6B8EE8-C443-4CC3-831F-4056C0A79B29}"/>
              </a:ext>
            </a:extLst>
          </p:cNvPr>
          <p:cNvSpPr/>
          <p:nvPr/>
        </p:nvSpPr>
        <p:spPr bwMode="auto">
          <a:xfrm>
            <a:off x="8763387" y="1605072"/>
            <a:ext cx="2755510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3F13D4C9-886C-4F97-A2FA-9DF30BED2908}"/>
              </a:ext>
            </a:extLst>
          </p:cNvPr>
          <p:cNvSpPr txBox="1"/>
          <p:nvPr/>
        </p:nvSpPr>
        <p:spPr bwMode="auto">
          <a:xfrm>
            <a:off x="8763387" y="1217475"/>
            <a:ext cx="2755510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here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E97496E0-1FA5-436C-9A4B-4151AD1AD25A}"/>
              </a:ext>
            </a:extLst>
          </p:cNvPr>
          <p:cNvSpPr/>
          <p:nvPr/>
        </p:nvSpPr>
        <p:spPr bwMode="auto">
          <a:xfrm>
            <a:off x="8763387" y="3271473"/>
            <a:ext cx="2755510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183AD5A8-82BE-4B90-9C04-6F6C441F5C7C}"/>
              </a:ext>
            </a:extLst>
          </p:cNvPr>
          <p:cNvSpPr txBox="1"/>
          <p:nvPr/>
        </p:nvSpPr>
        <p:spPr bwMode="auto">
          <a:xfrm>
            <a:off x="8763387" y="2883876"/>
            <a:ext cx="2755510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here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83BE7C27-9419-4B26-824E-A7D55234A647}"/>
              </a:ext>
            </a:extLst>
          </p:cNvPr>
          <p:cNvSpPr/>
          <p:nvPr/>
        </p:nvSpPr>
        <p:spPr bwMode="auto">
          <a:xfrm>
            <a:off x="8763387" y="4937873"/>
            <a:ext cx="2755510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EDDE2E23-91C9-4EBA-B006-18AC8E7FB117}"/>
              </a:ext>
            </a:extLst>
          </p:cNvPr>
          <p:cNvSpPr txBox="1"/>
          <p:nvPr/>
        </p:nvSpPr>
        <p:spPr bwMode="auto">
          <a:xfrm>
            <a:off x="8763387" y="4550276"/>
            <a:ext cx="2755510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here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84CF9D0F-CAD2-45D3-865B-5B51C43BC7C4}"/>
              </a:ext>
            </a:extLst>
          </p:cNvPr>
          <p:cNvSpPr/>
          <p:nvPr/>
        </p:nvSpPr>
        <p:spPr>
          <a:xfrm>
            <a:off x="8353187" y="1194874"/>
            <a:ext cx="410200" cy="410198"/>
          </a:xfrm>
          <a:prstGeom prst="ellipse">
            <a:avLst/>
          </a:prstGeom>
          <a:solidFill>
            <a:schemeClr val="accent5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BD7A059D-1BEB-4B7E-9052-8285305D8B03}"/>
              </a:ext>
            </a:extLst>
          </p:cNvPr>
          <p:cNvSpPr/>
          <p:nvPr/>
        </p:nvSpPr>
        <p:spPr>
          <a:xfrm>
            <a:off x="8469287" y="1335584"/>
            <a:ext cx="178001" cy="148188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47C8D5F-5443-46DD-B5EF-4A219AF0D7C4}"/>
              </a:ext>
            </a:extLst>
          </p:cNvPr>
          <p:cNvSpPr/>
          <p:nvPr/>
        </p:nvSpPr>
        <p:spPr>
          <a:xfrm>
            <a:off x="8353187" y="4527675"/>
            <a:ext cx="410200" cy="410198"/>
          </a:xfrm>
          <a:prstGeom prst="ellipse">
            <a:avLst/>
          </a:prstGeom>
          <a:solidFill>
            <a:schemeClr val="accent5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16F99312-40BD-4F26-B846-BA360C796079}"/>
              </a:ext>
            </a:extLst>
          </p:cNvPr>
          <p:cNvSpPr/>
          <p:nvPr/>
        </p:nvSpPr>
        <p:spPr>
          <a:xfrm>
            <a:off x="8469287" y="4668385"/>
            <a:ext cx="178001" cy="141741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4C81C15-9D6D-4DBE-BC64-16E9306D2664}"/>
              </a:ext>
            </a:extLst>
          </p:cNvPr>
          <p:cNvSpPr/>
          <p:nvPr/>
        </p:nvSpPr>
        <p:spPr>
          <a:xfrm>
            <a:off x="8353187" y="2861275"/>
            <a:ext cx="410200" cy="410198"/>
          </a:xfrm>
          <a:prstGeom prst="ellipse">
            <a:avLst/>
          </a:prstGeom>
          <a:solidFill>
            <a:schemeClr val="accent5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1E4A548F-6331-4797-B54C-080A4AAF152C}"/>
              </a:ext>
            </a:extLst>
          </p:cNvPr>
          <p:cNvSpPr/>
          <p:nvPr/>
        </p:nvSpPr>
        <p:spPr>
          <a:xfrm>
            <a:off x="8477094" y="2987078"/>
            <a:ext cx="162386" cy="17800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81574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DDC6A-8285-4EC3-97E2-C61859E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9A4662-661D-41BD-85CB-707A41D3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7B472B-F6EF-4E5E-8A2B-6C2C0D2E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流程图: 过程 101">
            <a:extLst>
              <a:ext uri="{FF2B5EF4-FFF2-40B4-BE49-F238E27FC236}">
                <a16:creationId xmlns:a16="http://schemas.microsoft.com/office/drawing/2014/main" id="{044D327F-5D5F-4A89-8FBB-17A4C961617D}"/>
              </a:ext>
            </a:extLst>
          </p:cNvPr>
          <p:cNvSpPr/>
          <p:nvPr/>
        </p:nvSpPr>
        <p:spPr bwMode="auto">
          <a:xfrm>
            <a:off x="0" y="-203816"/>
            <a:ext cx="12192000" cy="3606800"/>
          </a:xfrm>
          <a:prstGeom prst="flowChartProcess">
            <a:avLst/>
          </a:prstGeom>
          <a:solidFill>
            <a:schemeClr val="accent1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828E6001-98A2-4D88-A48D-E7F7C23EFD59}"/>
              </a:ext>
            </a:extLst>
          </p:cNvPr>
          <p:cNvCxnSpPr/>
          <p:nvPr/>
        </p:nvCxnSpPr>
        <p:spPr>
          <a:xfrm>
            <a:off x="2707487" y="2927635"/>
            <a:ext cx="1849423" cy="954072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272CE048-660D-455B-A7D3-903C1109D43D}"/>
              </a:ext>
            </a:extLst>
          </p:cNvPr>
          <p:cNvCxnSpPr/>
          <p:nvPr/>
        </p:nvCxnSpPr>
        <p:spPr>
          <a:xfrm>
            <a:off x="7609689" y="2927635"/>
            <a:ext cx="1849423" cy="954072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EAB8FC04-CBCE-4C92-92BD-0EB1FB27CA52}"/>
              </a:ext>
            </a:extLst>
          </p:cNvPr>
          <p:cNvCxnSpPr/>
          <p:nvPr/>
        </p:nvCxnSpPr>
        <p:spPr>
          <a:xfrm flipH="1">
            <a:off x="5158588" y="2927635"/>
            <a:ext cx="1849423" cy="954072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泪滴形 105">
            <a:extLst>
              <a:ext uri="{FF2B5EF4-FFF2-40B4-BE49-F238E27FC236}">
                <a16:creationId xmlns:a16="http://schemas.microsoft.com/office/drawing/2014/main" id="{80D2182C-355B-4F24-BE7F-9A8A546FBED9}"/>
              </a:ext>
            </a:extLst>
          </p:cNvPr>
          <p:cNvSpPr/>
          <p:nvPr/>
        </p:nvSpPr>
        <p:spPr>
          <a:xfrm>
            <a:off x="1981198" y="2201346"/>
            <a:ext cx="850900" cy="850900"/>
          </a:xfrm>
          <a:prstGeom prst="teardrop">
            <a:avLst/>
          </a:prstGeom>
          <a:blipFill>
            <a:blip r:embed="rId4"/>
            <a:stretch>
              <a:fillRect l="-25373" r="-24627"/>
            </a:stretch>
          </a:blipFill>
          <a:ln w="381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泪滴形 106">
            <a:extLst>
              <a:ext uri="{FF2B5EF4-FFF2-40B4-BE49-F238E27FC236}">
                <a16:creationId xmlns:a16="http://schemas.microsoft.com/office/drawing/2014/main" id="{EAF4DF04-6367-4B9A-A4FF-F5890195D377}"/>
              </a:ext>
            </a:extLst>
          </p:cNvPr>
          <p:cNvSpPr/>
          <p:nvPr/>
        </p:nvSpPr>
        <p:spPr>
          <a:xfrm>
            <a:off x="4432299" y="3757096"/>
            <a:ext cx="850900" cy="850900"/>
          </a:xfrm>
          <a:prstGeom prst="teardrop">
            <a:avLst/>
          </a:prstGeom>
          <a:blipFill>
            <a:blip r:embed="rId5"/>
            <a:stretch>
              <a:fillRect l="-25756" r="-24998"/>
            </a:stretch>
          </a:blipFill>
          <a:ln w="381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8" name="泪滴形 107">
            <a:extLst>
              <a:ext uri="{FF2B5EF4-FFF2-40B4-BE49-F238E27FC236}">
                <a16:creationId xmlns:a16="http://schemas.microsoft.com/office/drawing/2014/main" id="{1F90FC43-0D20-425A-BB63-4F5A34362EB8}"/>
              </a:ext>
            </a:extLst>
          </p:cNvPr>
          <p:cNvSpPr/>
          <p:nvPr/>
        </p:nvSpPr>
        <p:spPr>
          <a:xfrm>
            <a:off x="6883400" y="2201346"/>
            <a:ext cx="850900" cy="850900"/>
          </a:xfrm>
          <a:prstGeom prst="teardrop">
            <a:avLst/>
          </a:prstGeom>
          <a:blipFill>
            <a:blip r:embed="rId6"/>
            <a:stretch>
              <a:fillRect l="-25373" r="-24627"/>
            </a:stretch>
          </a:blipFill>
          <a:ln w="381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9" name="泪滴形 108">
            <a:extLst>
              <a:ext uri="{FF2B5EF4-FFF2-40B4-BE49-F238E27FC236}">
                <a16:creationId xmlns:a16="http://schemas.microsoft.com/office/drawing/2014/main" id="{E2FF604B-EE11-47E4-8029-CBEDB433395F}"/>
              </a:ext>
            </a:extLst>
          </p:cNvPr>
          <p:cNvSpPr/>
          <p:nvPr/>
        </p:nvSpPr>
        <p:spPr>
          <a:xfrm>
            <a:off x="9334502" y="3757096"/>
            <a:ext cx="850900" cy="850900"/>
          </a:xfrm>
          <a:prstGeom prst="teardrop">
            <a:avLst/>
          </a:prstGeom>
          <a:blipFill>
            <a:blip r:embed="rId7"/>
            <a:stretch>
              <a:fillRect l="-25756" r="-24998"/>
            </a:stretch>
          </a:blipFill>
          <a:ln w="381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0B03D53A-8E1D-4169-A37C-0EB492EFCF06}"/>
              </a:ext>
            </a:extLst>
          </p:cNvPr>
          <p:cNvSpPr/>
          <p:nvPr/>
        </p:nvSpPr>
        <p:spPr>
          <a:xfrm>
            <a:off x="1381643" y="4711168"/>
            <a:ext cx="3603106" cy="377640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4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3C0B5BD2-A0CA-406A-BFF9-27E61DD148FF}"/>
              </a:ext>
            </a:extLst>
          </p:cNvPr>
          <p:cNvSpPr/>
          <p:nvPr/>
        </p:nvSpPr>
        <p:spPr bwMode="auto">
          <a:xfrm>
            <a:off x="1381643" y="5088808"/>
            <a:ext cx="3603106" cy="71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Copy paste </a:t>
            </a:r>
            <a:r>
              <a:rPr lang="en-US" altLang="zh-CN" sz="1100" dirty="0">
                <a:cs typeface="+mn-ea"/>
                <a:sym typeface="+mn-lt"/>
              </a:rPr>
              <a:t>fonts. Choose the only option to retain text.</a:t>
            </a:r>
          </a:p>
          <a:p>
            <a:pPr algn="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1C654841-F891-4D70-873A-6F7C389886CB}"/>
              </a:ext>
            </a:extLst>
          </p:cNvPr>
          <p:cNvSpPr/>
          <p:nvPr/>
        </p:nvSpPr>
        <p:spPr>
          <a:xfrm>
            <a:off x="6283847" y="4711168"/>
            <a:ext cx="3603106" cy="377640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4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FA551AE9-0EC3-4C4C-903B-44CC993AACCE}"/>
              </a:ext>
            </a:extLst>
          </p:cNvPr>
          <p:cNvSpPr/>
          <p:nvPr/>
        </p:nvSpPr>
        <p:spPr bwMode="auto">
          <a:xfrm>
            <a:off x="6283847" y="5088808"/>
            <a:ext cx="3603106" cy="71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Copy paste </a:t>
            </a:r>
            <a:r>
              <a:rPr lang="en-US" altLang="zh-CN" sz="1100" dirty="0">
                <a:cs typeface="+mn-ea"/>
                <a:sym typeface="+mn-lt"/>
              </a:rPr>
              <a:t>fonts. Choose the only option to retain text.</a:t>
            </a:r>
          </a:p>
          <a:p>
            <a:pPr algn="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E0A2330B-EB95-4B0F-81AF-082EB8EF9D06}"/>
              </a:ext>
            </a:extLst>
          </p:cNvPr>
          <p:cNvSpPr/>
          <p:nvPr/>
        </p:nvSpPr>
        <p:spPr>
          <a:xfrm>
            <a:off x="2402809" y="1049991"/>
            <a:ext cx="3603106" cy="377640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Text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33B391C6-55C5-4D26-9CD2-1C13C88B2F14}"/>
              </a:ext>
            </a:extLst>
          </p:cNvPr>
          <p:cNvSpPr/>
          <p:nvPr/>
        </p:nvSpPr>
        <p:spPr bwMode="auto">
          <a:xfrm>
            <a:off x="2402809" y="1427631"/>
            <a:ext cx="3603106" cy="71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Choose the 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only option to retain text.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17541A61-0102-44AE-8462-C48F4C1C28BD}"/>
              </a:ext>
            </a:extLst>
          </p:cNvPr>
          <p:cNvSpPr/>
          <p:nvPr/>
        </p:nvSpPr>
        <p:spPr>
          <a:xfrm>
            <a:off x="7305013" y="1049991"/>
            <a:ext cx="3603106" cy="377640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Text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0E926918-0DBA-4A24-804D-26F427A121B6}"/>
              </a:ext>
            </a:extLst>
          </p:cNvPr>
          <p:cNvSpPr/>
          <p:nvPr/>
        </p:nvSpPr>
        <p:spPr bwMode="auto">
          <a:xfrm>
            <a:off x="7305013" y="1427631"/>
            <a:ext cx="3603106" cy="71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Choose the 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only option to retain text.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 …</a:t>
            </a:r>
          </a:p>
        </p:txBody>
      </p: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094A710E-7A97-41B5-A00C-B2E119FFC83B}"/>
              </a:ext>
            </a:extLst>
          </p:cNvPr>
          <p:cNvCxnSpPr/>
          <p:nvPr/>
        </p:nvCxnSpPr>
        <p:spPr>
          <a:xfrm>
            <a:off x="2707487" y="2924078"/>
            <a:ext cx="850900" cy="438958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7E9AA844-F21A-48A5-83DC-097DE8EEAB92}"/>
              </a:ext>
            </a:extLst>
          </p:cNvPr>
          <p:cNvCxnSpPr/>
          <p:nvPr/>
        </p:nvCxnSpPr>
        <p:spPr>
          <a:xfrm flipH="1">
            <a:off x="6128539" y="2927635"/>
            <a:ext cx="879472" cy="452068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E2DC14B9-1869-4E3A-A552-5C56145A8285}"/>
              </a:ext>
            </a:extLst>
          </p:cNvPr>
          <p:cNvCxnSpPr/>
          <p:nvPr/>
        </p:nvCxnSpPr>
        <p:spPr>
          <a:xfrm>
            <a:off x="7609689" y="2927635"/>
            <a:ext cx="850900" cy="438958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813074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泪滴形 21">
            <a:extLst>
              <a:ext uri="{FF2B5EF4-FFF2-40B4-BE49-F238E27FC236}">
                <a16:creationId xmlns:a16="http://schemas.microsoft.com/office/drawing/2014/main" id="{E193D3ED-300D-4799-A250-75B952DE062C}"/>
              </a:ext>
            </a:extLst>
          </p:cNvPr>
          <p:cNvSpPr/>
          <p:nvPr/>
        </p:nvSpPr>
        <p:spPr>
          <a:xfrm>
            <a:off x="7249885" y="1950616"/>
            <a:ext cx="3293706" cy="3293706"/>
          </a:xfrm>
          <a:prstGeom prst="teardrop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泪滴形 22">
            <a:extLst>
              <a:ext uri="{FF2B5EF4-FFF2-40B4-BE49-F238E27FC236}">
                <a16:creationId xmlns:a16="http://schemas.microsoft.com/office/drawing/2014/main" id="{627CF101-F5F0-4BAA-B3ED-53E5F2102EAC}"/>
              </a:ext>
            </a:extLst>
          </p:cNvPr>
          <p:cNvSpPr/>
          <p:nvPr/>
        </p:nvSpPr>
        <p:spPr>
          <a:xfrm>
            <a:off x="7315199" y="2015930"/>
            <a:ext cx="3163078" cy="3163078"/>
          </a:xfrm>
          <a:prstGeom prst="teardrop">
            <a:avLst/>
          </a:prstGeom>
          <a:blipFill>
            <a:blip r:embed="rId3"/>
            <a:stretch>
              <a:fillRect l="-25100" r="-24900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E022A65-C9CC-4644-8F6E-C11CE5F605AD}"/>
              </a:ext>
            </a:extLst>
          </p:cNvPr>
          <p:cNvSpPr/>
          <p:nvPr/>
        </p:nvSpPr>
        <p:spPr>
          <a:xfrm>
            <a:off x="9647852" y="2948991"/>
            <a:ext cx="1660849" cy="1660849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1600" b="1">
                <a:solidFill>
                  <a:schemeClr val="accent1"/>
                </a:solidFill>
                <a:cs typeface="+mn-ea"/>
                <a:sym typeface="+mn-lt"/>
              </a:rPr>
              <a:t>..t</a:t>
            </a:r>
            <a:r>
              <a:rPr lang="en-US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accent1"/>
                </a:solidFill>
                <a:cs typeface="+mn-ea"/>
                <a:sym typeface="+mn-lt"/>
              </a:rPr>
              <a:t>ext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8178F0B-286A-4B92-B7CF-BC7FBE9B5BF6}"/>
              </a:ext>
            </a:extLst>
          </p:cNvPr>
          <p:cNvSpPr/>
          <p:nvPr/>
        </p:nvSpPr>
        <p:spPr>
          <a:xfrm>
            <a:off x="1285550" y="1898660"/>
            <a:ext cx="5435599" cy="105033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r>
              <a:rPr lang="en-US" altLang="zh-CN" sz="1100">
                <a:cs typeface="+mn-ea"/>
                <a:sym typeface="+mn-lt"/>
              </a:rPr>
              <a:t>Unified Fonts Make Reading More Fluent. Theme color makes PPT more convenient to change. Adjust the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spacing to adapt to Chinese typesetting, use the reference line in PPT..……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D9C290-8C4D-4A8D-B0F1-5E43CB6133B7}"/>
              </a:ext>
            </a:extLst>
          </p:cNvPr>
          <p:cNvSpPr/>
          <p:nvPr/>
        </p:nvSpPr>
        <p:spPr>
          <a:xfrm>
            <a:off x="1285550" y="3246935"/>
            <a:ext cx="5435599" cy="105033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r>
              <a:rPr lang="en-US" altLang="zh-CN" sz="1100">
                <a:cs typeface="+mn-ea"/>
                <a:sym typeface="+mn-lt"/>
              </a:rPr>
              <a:t>Unified Fonts Make Reading More Fluent. Theme color makes PPT more convenient to change. Adjust the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spacing to adapt to Chinese typesetting, use the reference line in PPT..……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32E57E7-3EED-45AE-AC27-4B57B73661E3}"/>
              </a:ext>
            </a:extLst>
          </p:cNvPr>
          <p:cNvSpPr/>
          <p:nvPr/>
        </p:nvSpPr>
        <p:spPr>
          <a:xfrm>
            <a:off x="1285550" y="4595208"/>
            <a:ext cx="5435599" cy="105033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r>
              <a:rPr lang="en-US" altLang="zh-CN" sz="1100">
                <a:cs typeface="+mn-ea"/>
                <a:sym typeface="+mn-lt"/>
              </a:rPr>
              <a:t>Unified Fonts Make Reading More Fluent. Theme color makes PPT more convenient to change. Adjust the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spacing to adapt to Chinese typesetting, use the reference line in PPT..……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E77198C-6DAA-4596-9FF9-BA8E3AEBF2FC}"/>
              </a:ext>
            </a:extLst>
          </p:cNvPr>
          <p:cNvCxnSpPr/>
          <p:nvPr/>
        </p:nvCxnSpPr>
        <p:spPr>
          <a:xfrm>
            <a:off x="1399592" y="3097963"/>
            <a:ext cx="525313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69F0264-DB3F-4329-930F-6538A7D27EBD}"/>
              </a:ext>
            </a:extLst>
          </p:cNvPr>
          <p:cNvCxnSpPr/>
          <p:nvPr/>
        </p:nvCxnSpPr>
        <p:spPr>
          <a:xfrm>
            <a:off x="1399592" y="4446238"/>
            <a:ext cx="525313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9465B071-0B40-46CF-AE09-1315AC1D6E0B}"/>
              </a:ext>
            </a:extLst>
          </p:cNvPr>
          <p:cNvSpPr/>
          <p:nvPr/>
        </p:nvSpPr>
        <p:spPr>
          <a:xfrm>
            <a:off x="738998" y="4665694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F4907E7-F54A-4C01-8736-8CC7985ABB2F}"/>
              </a:ext>
            </a:extLst>
          </p:cNvPr>
          <p:cNvSpPr/>
          <p:nvPr/>
        </p:nvSpPr>
        <p:spPr>
          <a:xfrm>
            <a:off x="855098" y="4804043"/>
            <a:ext cx="178001" cy="13350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A0B65711-1471-40C8-84C1-4B8583DB276E}"/>
              </a:ext>
            </a:extLst>
          </p:cNvPr>
          <p:cNvSpPr/>
          <p:nvPr/>
        </p:nvSpPr>
        <p:spPr>
          <a:xfrm>
            <a:off x="738998" y="3317419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C6E22B56-F7A1-44A4-97AF-D1C7A35E9F96}"/>
              </a:ext>
            </a:extLst>
          </p:cNvPr>
          <p:cNvSpPr/>
          <p:nvPr/>
        </p:nvSpPr>
        <p:spPr>
          <a:xfrm>
            <a:off x="855098" y="3427160"/>
            <a:ext cx="178001" cy="162108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F6D0F8A-153D-48BF-8725-CCFA09A04C8D}"/>
              </a:ext>
            </a:extLst>
          </p:cNvPr>
          <p:cNvSpPr/>
          <p:nvPr/>
        </p:nvSpPr>
        <p:spPr>
          <a:xfrm>
            <a:off x="735950" y="1969144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E37472D6-BE10-456B-8B2E-4BB06A0B2927}"/>
              </a:ext>
            </a:extLst>
          </p:cNvPr>
          <p:cNvSpPr/>
          <p:nvPr/>
        </p:nvSpPr>
        <p:spPr>
          <a:xfrm>
            <a:off x="852050" y="2109854"/>
            <a:ext cx="178001" cy="148188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67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927D1D4-3687-452E-8286-FFB2346735BB}"/>
              </a:ext>
            </a:extLst>
          </p:cNvPr>
          <p:cNvSpPr/>
          <p:nvPr/>
        </p:nvSpPr>
        <p:spPr bwMode="auto">
          <a:xfrm>
            <a:off x="2090830" y="2175669"/>
            <a:ext cx="1436688" cy="1455738"/>
          </a:xfrm>
          <a:custGeom>
            <a:avLst/>
            <a:gdLst>
              <a:gd name="T0" fmla="*/ 0 w 15056"/>
              <a:gd name="T1" fmla="*/ 7632 h 15264"/>
              <a:gd name="T2" fmla="*/ 7528 w 15056"/>
              <a:gd name="T3" fmla="*/ 15264 h 15264"/>
              <a:gd name="T4" fmla="*/ 15056 w 15056"/>
              <a:gd name="T5" fmla="*/ 15264 h 15264"/>
              <a:gd name="T6" fmla="*/ 15056 w 15056"/>
              <a:gd name="T7" fmla="*/ 7632 h 15264"/>
              <a:gd name="T8" fmla="*/ 7528 w 15056"/>
              <a:gd name="T9" fmla="*/ 0 h 15264"/>
              <a:gd name="T10" fmla="*/ 0 w 15056"/>
              <a:gd name="T11" fmla="*/ 7632 h 15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56" h="15264">
                <a:moveTo>
                  <a:pt x="0" y="7632"/>
                </a:moveTo>
                <a:cubicBezTo>
                  <a:pt x="0" y="11848"/>
                  <a:pt x="3371" y="15264"/>
                  <a:pt x="7528" y="15264"/>
                </a:cubicBezTo>
                <a:cubicBezTo>
                  <a:pt x="10038" y="15264"/>
                  <a:pt x="12547" y="15264"/>
                  <a:pt x="15056" y="15264"/>
                </a:cubicBezTo>
                <a:cubicBezTo>
                  <a:pt x="15056" y="12720"/>
                  <a:pt x="15056" y="10176"/>
                  <a:pt x="15056" y="7632"/>
                </a:cubicBezTo>
                <a:cubicBezTo>
                  <a:pt x="15056" y="3417"/>
                  <a:pt x="11686" y="0"/>
                  <a:pt x="7528" y="0"/>
                </a:cubicBezTo>
                <a:cubicBezTo>
                  <a:pt x="3371" y="0"/>
                  <a:pt x="0" y="3417"/>
                  <a:pt x="0" y="7632"/>
                </a:cubicBezTo>
              </a:path>
            </a:pathLst>
          </a:custGeom>
          <a:solidFill>
            <a:schemeClr val="accent1"/>
          </a:solid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365309E-0CCD-447D-B39F-2E694288CC70}"/>
              </a:ext>
            </a:extLst>
          </p:cNvPr>
          <p:cNvSpPr/>
          <p:nvPr/>
        </p:nvSpPr>
        <p:spPr bwMode="auto">
          <a:xfrm>
            <a:off x="3527518" y="3631407"/>
            <a:ext cx="1436688" cy="1457324"/>
          </a:xfrm>
          <a:custGeom>
            <a:avLst/>
            <a:gdLst>
              <a:gd name="T0" fmla="*/ 15072 w 15072"/>
              <a:gd name="T1" fmla="*/ 7640 h 15280"/>
              <a:gd name="T2" fmla="*/ 7536 w 15072"/>
              <a:gd name="T3" fmla="*/ 0 h 15280"/>
              <a:gd name="T4" fmla="*/ 0 w 15072"/>
              <a:gd name="T5" fmla="*/ 0 h 15280"/>
              <a:gd name="T6" fmla="*/ 0 w 15072"/>
              <a:gd name="T7" fmla="*/ 7640 h 15280"/>
              <a:gd name="T8" fmla="*/ 7536 w 15072"/>
              <a:gd name="T9" fmla="*/ 15280 h 15280"/>
              <a:gd name="T10" fmla="*/ 15072 w 15072"/>
              <a:gd name="T11" fmla="*/ 7640 h 15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72" h="15280">
                <a:moveTo>
                  <a:pt x="15072" y="7640"/>
                </a:moveTo>
                <a:cubicBezTo>
                  <a:pt x="15072" y="3421"/>
                  <a:pt x="11698" y="0"/>
                  <a:pt x="7536" y="0"/>
                </a:cubicBezTo>
                <a:cubicBezTo>
                  <a:pt x="5024" y="0"/>
                  <a:pt x="2512" y="0"/>
                  <a:pt x="0" y="0"/>
                </a:cubicBezTo>
                <a:cubicBezTo>
                  <a:pt x="0" y="2547"/>
                  <a:pt x="0" y="5094"/>
                  <a:pt x="0" y="7640"/>
                </a:cubicBezTo>
                <a:cubicBezTo>
                  <a:pt x="0" y="11860"/>
                  <a:pt x="3374" y="15280"/>
                  <a:pt x="7536" y="15280"/>
                </a:cubicBezTo>
                <a:cubicBezTo>
                  <a:pt x="11698" y="15280"/>
                  <a:pt x="15072" y="11860"/>
                  <a:pt x="15072" y="7640"/>
                </a:cubicBezTo>
              </a:path>
            </a:pathLst>
          </a:custGeom>
          <a:blipFill>
            <a:blip r:embed="rId3"/>
            <a:stretch>
              <a:fillRect l="-17780" r="-17469"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E270107-83F1-4954-9DD4-18F212688233}"/>
              </a:ext>
            </a:extLst>
          </p:cNvPr>
          <p:cNvSpPr txBox="1"/>
          <p:nvPr/>
        </p:nvSpPr>
        <p:spPr>
          <a:xfrm>
            <a:off x="3745013" y="2004701"/>
            <a:ext cx="1871678" cy="40339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600" b="1">
                <a:cs typeface="+mn-ea"/>
                <a:sym typeface="+mn-lt"/>
              </a:rPr>
              <a:t>here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0A5BF0C-61B2-40A7-AD42-E1D2F33F13A4}"/>
              </a:ext>
            </a:extLst>
          </p:cNvPr>
          <p:cNvSpPr/>
          <p:nvPr/>
        </p:nvSpPr>
        <p:spPr bwMode="auto">
          <a:xfrm>
            <a:off x="3745013" y="2408099"/>
            <a:ext cx="1871678" cy="1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ion </a:t>
            </a:r>
            <a:r>
              <a:rPr lang="en-US" altLang="zh-CN" sz="1100" dirty="0">
                <a:cs typeface="+mn-ea"/>
                <a:sym typeface="+mn-lt"/>
              </a:rPr>
              <a:t>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46BAD9-A92F-4B1A-A3E1-1EB7FDEA4490}"/>
              </a:ext>
            </a:extLst>
          </p:cNvPr>
          <p:cNvSpPr txBox="1"/>
          <p:nvPr/>
        </p:nvSpPr>
        <p:spPr>
          <a:xfrm>
            <a:off x="1438345" y="3700101"/>
            <a:ext cx="1871678" cy="40339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600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600" b="1">
                <a:cs typeface="+mn-ea"/>
                <a:sym typeface="+mn-lt"/>
              </a:rPr>
              <a:t>here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C7AE16-79AD-4937-8B9B-A1C4B753F38D}"/>
              </a:ext>
            </a:extLst>
          </p:cNvPr>
          <p:cNvSpPr/>
          <p:nvPr/>
        </p:nvSpPr>
        <p:spPr bwMode="auto">
          <a:xfrm>
            <a:off x="1438345" y="4103499"/>
            <a:ext cx="1871678" cy="1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ion </a:t>
            </a:r>
            <a:r>
              <a:rPr lang="en-US" altLang="zh-CN" sz="1100" dirty="0">
                <a:cs typeface="+mn-ea"/>
                <a:sym typeface="+mn-lt"/>
              </a:rPr>
              <a:t>to retain text.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E45615-1215-4AA4-9FF7-9BC2717E35C4}"/>
              </a:ext>
            </a:extLst>
          </p:cNvPr>
          <p:cNvSpPr txBox="1"/>
          <p:nvPr/>
        </p:nvSpPr>
        <p:spPr>
          <a:xfrm>
            <a:off x="6562609" y="2004701"/>
            <a:ext cx="1871678" cy="40339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600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600" b="1">
                <a:cs typeface="+mn-ea"/>
                <a:sym typeface="+mn-lt"/>
              </a:rPr>
              <a:t>here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D96F7DC-7459-422F-96A7-1DF01DC36436}"/>
              </a:ext>
            </a:extLst>
          </p:cNvPr>
          <p:cNvSpPr/>
          <p:nvPr/>
        </p:nvSpPr>
        <p:spPr bwMode="auto">
          <a:xfrm>
            <a:off x="6562609" y="2408099"/>
            <a:ext cx="1871678" cy="1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ion </a:t>
            </a:r>
            <a:r>
              <a:rPr lang="en-US" altLang="zh-CN" sz="1100" dirty="0">
                <a:cs typeface="+mn-ea"/>
                <a:sym typeface="+mn-lt"/>
              </a:rPr>
              <a:t>to retain text.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F78362-BE64-44A8-9BFB-182C7DCD19A2}"/>
              </a:ext>
            </a:extLst>
          </p:cNvPr>
          <p:cNvSpPr txBox="1"/>
          <p:nvPr/>
        </p:nvSpPr>
        <p:spPr>
          <a:xfrm>
            <a:off x="8869277" y="3700101"/>
            <a:ext cx="1871678" cy="40339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600" b="1">
                <a:cs typeface="+mn-ea"/>
                <a:sym typeface="+mn-lt"/>
              </a:rPr>
              <a:t>here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80EF070-D055-485D-8547-6D44283CE15C}"/>
              </a:ext>
            </a:extLst>
          </p:cNvPr>
          <p:cNvSpPr/>
          <p:nvPr/>
        </p:nvSpPr>
        <p:spPr bwMode="auto">
          <a:xfrm>
            <a:off x="8869277" y="4103499"/>
            <a:ext cx="1871678" cy="1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ion </a:t>
            </a:r>
            <a:r>
              <a:rPr lang="en-US" altLang="zh-CN" sz="1100" dirty="0">
                <a:cs typeface="+mn-ea"/>
                <a:sym typeface="+mn-lt"/>
              </a:rPr>
              <a:t>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43527AAA-174C-4F14-9C29-DB4F1505602D}"/>
              </a:ext>
            </a:extLst>
          </p:cNvPr>
          <p:cNvSpPr/>
          <p:nvPr/>
        </p:nvSpPr>
        <p:spPr bwMode="auto">
          <a:xfrm>
            <a:off x="8651782" y="2174081"/>
            <a:ext cx="1436688" cy="1457326"/>
          </a:xfrm>
          <a:custGeom>
            <a:avLst/>
            <a:gdLst>
              <a:gd name="T0" fmla="*/ 15072 w 15072"/>
              <a:gd name="T1" fmla="*/ 7640 h 15280"/>
              <a:gd name="T2" fmla="*/ 7536 w 15072"/>
              <a:gd name="T3" fmla="*/ 15280 h 15280"/>
              <a:gd name="T4" fmla="*/ 0 w 15072"/>
              <a:gd name="T5" fmla="*/ 15280 h 15280"/>
              <a:gd name="T6" fmla="*/ 0 w 15072"/>
              <a:gd name="T7" fmla="*/ 7640 h 15280"/>
              <a:gd name="T8" fmla="*/ 7536 w 15072"/>
              <a:gd name="T9" fmla="*/ 0 h 15280"/>
              <a:gd name="T10" fmla="*/ 15072 w 15072"/>
              <a:gd name="T11" fmla="*/ 7640 h 15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72" h="15280">
                <a:moveTo>
                  <a:pt x="15072" y="7640"/>
                </a:moveTo>
                <a:cubicBezTo>
                  <a:pt x="15072" y="11861"/>
                  <a:pt x="11698" y="15280"/>
                  <a:pt x="7536" y="15280"/>
                </a:cubicBezTo>
                <a:cubicBezTo>
                  <a:pt x="5024" y="15280"/>
                  <a:pt x="2512" y="15280"/>
                  <a:pt x="0" y="15280"/>
                </a:cubicBezTo>
                <a:cubicBezTo>
                  <a:pt x="0" y="12734"/>
                  <a:pt x="0" y="10187"/>
                  <a:pt x="0" y="7640"/>
                </a:cubicBezTo>
                <a:cubicBezTo>
                  <a:pt x="0" y="3421"/>
                  <a:pt x="3374" y="0"/>
                  <a:pt x="7536" y="0"/>
                </a:cubicBezTo>
                <a:cubicBezTo>
                  <a:pt x="11698" y="0"/>
                  <a:pt x="15072" y="3421"/>
                  <a:pt x="15072" y="7640"/>
                </a:cubicBezTo>
              </a:path>
            </a:pathLst>
          </a:custGeom>
          <a:blipFill>
            <a:blip r:embed="rId4"/>
            <a:stretch>
              <a:fillRect l="-40565" r="-39856"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19EEFD4-88FF-4476-824D-E6F484294323}"/>
              </a:ext>
            </a:extLst>
          </p:cNvPr>
          <p:cNvSpPr/>
          <p:nvPr/>
        </p:nvSpPr>
        <p:spPr bwMode="auto">
          <a:xfrm>
            <a:off x="7213507" y="3631407"/>
            <a:ext cx="1438275" cy="1455737"/>
          </a:xfrm>
          <a:custGeom>
            <a:avLst/>
            <a:gdLst>
              <a:gd name="T0" fmla="*/ 0 w 15088"/>
              <a:gd name="T1" fmla="*/ 7648 h 15296"/>
              <a:gd name="T2" fmla="*/ 7544 w 15088"/>
              <a:gd name="T3" fmla="*/ 0 h 15296"/>
              <a:gd name="T4" fmla="*/ 15088 w 15088"/>
              <a:gd name="T5" fmla="*/ 0 h 15296"/>
              <a:gd name="T6" fmla="*/ 15088 w 15088"/>
              <a:gd name="T7" fmla="*/ 7648 h 15296"/>
              <a:gd name="T8" fmla="*/ 7544 w 15088"/>
              <a:gd name="T9" fmla="*/ 15296 h 15296"/>
              <a:gd name="T10" fmla="*/ 0 w 15088"/>
              <a:gd name="T11" fmla="*/ 7648 h 15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88" h="15296">
                <a:moveTo>
                  <a:pt x="0" y="7648"/>
                </a:moveTo>
                <a:cubicBezTo>
                  <a:pt x="0" y="3425"/>
                  <a:pt x="3378" y="0"/>
                  <a:pt x="7544" y="0"/>
                </a:cubicBezTo>
                <a:cubicBezTo>
                  <a:pt x="10059" y="0"/>
                  <a:pt x="12574" y="0"/>
                  <a:pt x="15088" y="0"/>
                </a:cubicBezTo>
                <a:cubicBezTo>
                  <a:pt x="15088" y="2550"/>
                  <a:pt x="15088" y="5100"/>
                  <a:pt x="15088" y="7648"/>
                </a:cubicBezTo>
                <a:cubicBezTo>
                  <a:pt x="15088" y="11873"/>
                  <a:pt x="11711" y="15296"/>
                  <a:pt x="7544" y="15296"/>
                </a:cubicBezTo>
                <a:cubicBezTo>
                  <a:pt x="3378" y="15296"/>
                  <a:pt x="0" y="11873"/>
                  <a:pt x="0" y="7648"/>
                </a:cubicBezTo>
              </a:path>
            </a:pathLst>
          </a:custGeom>
          <a:blipFill>
            <a:blip r:embed="rId5"/>
            <a:stretch>
              <a:fillRect l="-26140" r="-25680"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1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FB685B79-8FCA-492C-823E-BCDFB67D16E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Contents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泪滴形 37">
            <a:extLst>
              <a:ext uri="{FF2B5EF4-FFF2-40B4-BE49-F238E27FC236}">
                <a16:creationId xmlns:a16="http://schemas.microsoft.com/office/drawing/2014/main" id="{F4FD96C3-5D8E-4A9A-B431-4CC840FE8A32}"/>
              </a:ext>
            </a:extLst>
          </p:cNvPr>
          <p:cNvSpPr/>
          <p:nvPr/>
        </p:nvSpPr>
        <p:spPr>
          <a:xfrm>
            <a:off x="6001264" y="2756797"/>
            <a:ext cx="584521" cy="584521"/>
          </a:xfrm>
          <a:prstGeom prst="teardrop">
            <a:avLst/>
          </a:prstGeom>
          <a:solidFill>
            <a:schemeClr val="accent1"/>
          </a:solidFill>
          <a:ln w="190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/>
          <a:p>
            <a:pPr algn="ctr" defTabSz="913765"/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2B807E1-E6BE-40CB-882C-C833AE8E540C}"/>
              </a:ext>
            </a:extLst>
          </p:cNvPr>
          <p:cNvSpPr txBox="1"/>
          <p:nvPr/>
        </p:nvSpPr>
        <p:spPr>
          <a:xfrm>
            <a:off x="6665894" y="3079708"/>
            <a:ext cx="3648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Copy paste fonts. Choose the only option to ret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ain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text.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686940E-F4F8-43B9-B56E-42324174A00F}"/>
              </a:ext>
            </a:extLst>
          </p:cNvPr>
          <p:cNvSpPr txBox="1"/>
          <p:nvPr/>
        </p:nvSpPr>
        <p:spPr>
          <a:xfrm>
            <a:off x="6665894" y="267972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</a:t>
            </a:r>
            <a:r>
              <a:rPr lang="en-US" altLang="zh-CN" sz="2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ext</a:t>
            </a:r>
            <a:r>
              <a:rPr lang="en-US" altLang="zh-CN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here</a:t>
            </a:r>
            <a:endParaRPr lang="zh-CN" altLang="en-US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泪滴形 41">
            <a:extLst>
              <a:ext uri="{FF2B5EF4-FFF2-40B4-BE49-F238E27FC236}">
                <a16:creationId xmlns:a16="http://schemas.microsoft.com/office/drawing/2014/main" id="{B897C06D-E2AB-44EB-8D03-4D442500A23E}"/>
              </a:ext>
            </a:extLst>
          </p:cNvPr>
          <p:cNvSpPr/>
          <p:nvPr/>
        </p:nvSpPr>
        <p:spPr>
          <a:xfrm>
            <a:off x="6001264" y="3751597"/>
            <a:ext cx="584521" cy="584521"/>
          </a:xfrm>
          <a:prstGeom prst="teardrop">
            <a:avLst/>
          </a:prstGeom>
          <a:solidFill>
            <a:schemeClr val="accent1"/>
          </a:solidFill>
          <a:ln w="190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/>
          <a:p>
            <a:pPr algn="ctr" defTabSz="913765"/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2EE1564-D7F0-4184-805A-AF2F824D7F22}"/>
              </a:ext>
            </a:extLst>
          </p:cNvPr>
          <p:cNvSpPr txBox="1"/>
          <p:nvPr/>
        </p:nvSpPr>
        <p:spPr>
          <a:xfrm>
            <a:off x="6665894" y="4074508"/>
            <a:ext cx="3648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Copy paste fonts. Choose the only option to ret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ain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text.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737C9CD-779D-4127-A253-B53C0FB3B1D6}"/>
              </a:ext>
            </a:extLst>
          </p:cNvPr>
          <p:cNvSpPr txBox="1"/>
          <p:nvPr/>
        </p:nvSpPr>
        <p:spPr>
          <a:xfrm>
            <a:off x="6665894" y="367452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</a:t>
            </a:r>
            <a:r>
              <a:rPr lang="en-US" altLang="zh-CN" sz="2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ext</a:t>
            </a:r>
            <a:r>
              <a:rPr lang="en-US" altLang="zh-CN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here</a:t>
            </a:r>
            <a:endParaRPr lang="zh-CN" altLang="en-US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泪滴形 45">
            <a:extLst>
              <a:ext uri="{FF2B5EF4-FFF2-40B4-BE49-F238E27FC236}">
                <a16:creationId xmlns:a16="http://schemas.microsoft.com/office/drawing/2014/main" id="{99CD58A6-F5D9-44E2-B70D-434D2256383B}"/>
              </a:ext>
            </a:extLst>
          </p:cNvPr>
          <p:cNvSpPr/>
          <p:nvPr/>
        </p:nvSpPr>
        <p:spPr>
          <a:xfrm>
            <a:off x="6001264" y="4746396"/>
            <a:ext cx="584521" cy="584521"/>
          </a:xfrm>
          <a:prstGeom prst="teardrop">
            <a:avLst/>
          </a:prstGeom>
          <a:solidFill>
            <a:schemeClr val="accent1"/>
          </a:solidFill>
          <a:ln w="190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/>
          <a:p>
            <a:pPr algn="ctr" defTabSz="913765"/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C931CD5-EFBC-44CD-A601-0D48AA12D014}"/>
              </a:ext>
            </a:extLst>
          </p:cNvPr>
          <p:cNvSpPr txBox="1"/>
          <p:nvPr/>
        </p:nvSpPr>
        <p:spPr>
          <a:xfrm>
            <a:off x="6665894" y="5069307"/>
            <a:ext cx="3648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Copy paste fonts. Choose the only option to ret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ain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text.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A92CCFD-5848-4F5B-BF6F-3EDA66123E0B}"/>
              </a:ext>
            </a:extLst>
          </p:cNvPr>
          <p:cNvSpPr txBox="1"/>
          <p:nvPr/>
        </p:nvSpPr>
        <p:spPr>
          <a:xfrm>
            <a:off x="6665894" y="4669324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</a:t>
            </a:r>
            <a:r>
              <a:rPr lang="en-US" altLang="zh-CN" sz="2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ext</a:t>
            </a:r>
            <a:r>
              <a:rPr lang="en-US" altLang="zh-CN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here</a:t>
            </a:r>
            <a:endParaRPr lang="zh-CN" altLang="en-US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307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D120D9C-BBFA-4DA8-A03F-9244BF7F2143}"/>
              </a:ext>
            </a:extLst>
          </p:cNvPr>
          <p:cNvSpPr/>
          <p:nvPr/>
        </p:nvSpPr>
        <p:spPr>
          <a:xfrm>
            <a:off x="7123176" y="0"/>
            <a:ext cx="5068824" cy="6858000"/>
          </a:xfrm>
          <a:prstGeom prst="rect">
            <a:avLst/>
          </a:prstGeom>
          <a:blipFill>
            <a:blip r:embed="rId3"/>
            <a:stretch>
              <a:fillRect l="-40300" r="-40096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F3225C-11AD-4E5D-97A7-709FA0151B1E}"/>
              </a:ext>
            </a:extLst>
          </p:cNvPr>
          <p:cNvSpPr txBox="1"/>
          <p:nvPr/>
        </p:nvSpPr>
        <p:spPr>
          <a:xfrm>
            <a:off x="660401" y="1234760"/>
            <a:ext cx="4670551" cy="10626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Unified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Fonts Ma</a:t>
            </a:r>
            <a:r>
              <a:rPr kumimoji="0" lang="en-US" sz="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ke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AFAF3E-C76D-44D6-B770-056C31FCBBD2}"/>
              </a:ext>
            </a:extLst>
          </p:cNvPr>
          <p:cNvSpPr/>
          <p:nvPr/>
        </p:nvSpPr>
        <p:spPr bwMode="auto">
          <a:xfrm>
            <a:off x="660400" y="881480"/>
            <a:ext cx="4670551" cy="3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u="sng" dirty="0" err="1">
                <a:solidFill>
                  <a:schemeClr val="accent1"/>
                </a:solidFill>
                <a:cs typeface="+mn-ea"/>
                <a:sym typeface="+mn-lt"/>
              </a:rPr>
              <a:t>Supportin</a:t>
            </a:r>
            <a:r>
              <a:rPr lang="en-US" altLang="zh-CN" sz="100" u="sng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100" u="sng" dirty="0">
                <a:solidFill>
                  <a:schemeClr val="accent1"/>
                </a:solidFill>
                <a:cs typeface="+mn-ea"/>
                <a:sym typeface="+mn-lt"/>
              </a:rPr>
              <a:t>g text here.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E454866-D8BA-4346-9728-1518299E8FB4}"/>
              </a:ext>
            </a:extLst>
          </p:cNvPr>
          <p:cNvSpPr txBox="1"/>
          <p:nvPr/>
        </p:nvSpPr>
        <p:spPr>
          <a:xfrm>
            <a:off x="660399" y="2297404"/>
            <a:ext cx="4670551" cy="13075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10000"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200" dirty="0"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</a:t>
            </a:r>
            <a:r>
              <a:rPr lang="en-US" sz="1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enient</a:t>
            </a:r>
            <a:r>
              <a:rPr lang="en-US" sz="1200" dirty="0">
                <a:cs typeface="+mn-ea"/>
                <a:sym typeface="+mn-lt"/>
              </a:rPr>
              <a:t>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  <a:endParaRPr lang="en-US" sz="1200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5130143-6C8E-43C0-BB54-1406D85399D0}"/>
              </a:ext>
            </a:extLst>
          </p:cNvPr>
          <p:cNvCxnSpPr/>
          <p:nvPr/>
        </p:nvCxnSpPr>
        <p:spPr>
          <a:xfrm>
            <a:off x="660400" y="2250350"/>
            <a:ext cx="4579112" cy="0"/>
          </a:xfrm>
          <a:prstGeom prst="line">
            <a:avLst/>
          </a:prstGeom>
          <a:ln w="31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C56F1D9C-0706-416C-A3BE-4DBD0B845B2E}"/>
              </a:ext>
            </a:extLst>
          </p:cNvPr>
          <p:cNvSpPr/>
          <p:nvPr/>
        </p:nvSpPr>
        <p:spPr bwMode="auto">
          <a:xfrm>
            <a:off x="926659" y="4115282"/>
            <a:ext cx="828825" cy="827170"/>
          </a:xfrm>
          <a:custGeom>
            <a:avLst/>
            <a:gdLst>
              <a:gd name="T0" fmla="*/ 240 w 240"/>
              <a:gd name="T1" fmla="*/ 240 h 240"/>
              <a:gd name="T2" fmla="*/ 120 w 240"/>
              <a:gd name="T3" fmla="*/ 240 h 240"/>
              <a:gd name="T4" fmla="*/ 0 w 240"/>
              <a:gd name="T5" fmla="*/ 120 h 240"/>
              <a:gd name="T6" fmla="*/ 0 w 240"/>
              <a:gd name="T7" fmla="*/ 120 h 240"/>
              <a:gd name="T8" fmla="*/ 120 w 240"/>
              <a:gd name="T9" fmla="*/ 0 h 240"/>
              <a:gd name="T10" fmla="*/ 120 w 240"/>
              <a:gd name="T11" fmla="*/ 0 h 240"/>
              <a:gd name="T12" fmla="*/ 240 w 240"/>
              <a:gd name="T13" fmla="*/ 120 h 240"/>
              <a:gd name="T14" fmla="*/ 240 w 240"/>
              <a:gd name="T1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240">
                <a:moveTo>
                  <a:pt x="240" y="240"/>
                </a:moveTo>
                <a:cubicBezTo>
                  <a:pt x="120" y="240"/>
                  <a:pt x="120" y="240"/>
                  <a:pt x="120" y="240"/>
                </a:cubicBezTo>
                <a:cubicBezTo>
                  <a:pt x="53" y="240"/>
                  <a:pt x="0" y="186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3"/>
                  <a:pt x="53" y="0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86" y="0"/>
                  <a:pt x="240" y="53"/>
                  <a:pt x="240" y="120"/>
                </a:cubicBezTo>
                <a:lnTo>
                  <a:pt x="240" y="24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lt2">
                  <a:lumMod val="95000"/>
                </a:schemeClr>
              </a:gs>
              <a:gs pos="51923">
                <a:schemeClr val="accent1">
                  <a:lumMod val="100000"/>
                </a:schemeClr>
              </a:gs>
              <a:gs pos="52023">
                <a:schemeClr val="lt2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0401C37-9E7B-4E2E-B89F-F59503864AB7}"/>
              </a:ext>
            </a:extLst>
          </p:cNvPr>
          <p:cNvSpPr/>
          <p:nvPr/>
        </p:nvSpPr>
        <p:spPr bwMode="auto">
          <a:xfrm>
            <a:off x="1002759" y="5015243"/>
            <a:ext cx="752725" cy="747761"/>
          </a:xfrm>
          <a:custGeom>
            <a:avLst/>
            <a:gdLst>
              <a:gd name="T0" fmla="*/ 109 w 218"/>
              <a:gd name="T1" fmla="*/ 217 h 217"/>
              <a:gd name="T2" fmla="*/ 109 w 218"/>
              <a:gd name="T3" fmla="*/ 217 h 217"/>
              <a:gd name="T4" fmla="*/ 218 w 218"/>
              <a:gd name="T5" fmla="*/ 109 h 217"/>
              <a:gd name="T6" fmla="*/ 218 w 218"/>
              <a:gd name="T7" fmla="*/ 0 h 217"/>
              <a:gd name="T8" fmla="*/ 109 w 218"/>
              <a:gd name="T9" fmla="*/ 0 h 217"/>
              <a:gd name="T10" fmla="*/ 0 w 218"/>
              <a:gd name="T11" fmla="*/ 109 h 217"/>
              <a:gd name="T12" fmla="*/ 0 w 218"/>
              <a:gd name="T13" fmla="*/ 109 h 217"/>
              <a:gd name="T14" fmla="*/ 109 w 218"/>
              <a:gd name="T15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" h="217">
                <a:moveTo>
                  <a:pt x="109" y="217"/>
                </a:moveTo>
                <a:cubicBezTo>
                  <a:pt x="109" y="217"/>
                  <a:pt x="109" y="217"/>
                  <a:pt x="109" y="217"/>
                </a:cubicBezTo>
                <a:cubicBezTo>
                  <a:pt x="169" y="217"/>
                  <a:pt x="218" y="169"/>
                  <a:pt x="218" y="109"/>
                </a:cubicBezTo>
                <a:cubicBezTo>
                  <a:pt x="218" y="0"/>
                  <a:pt x="218" y="0"/>
                  <a:pt x="218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49" y="0"/>
                  <a:pt x="0" y="4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69"/>
                  <a:pt x="49" y="217"/>
                  <a:pt x="109" y="2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lt2">
                  <a:lumMod val="95000"/>
                </a:schemeClr>
              </a:gs>
              <a:gs pos="26923">
                <a:schemeClr val="accent1">
                  <a:lumMod val="100000"/>
                </a:schemeClr>
              </a:gs>
              <a:gs pos="27023">
                <a:schemeClr val="lt2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B4496C18-1AED-4952-9256-BB6A2A4EF921}"/>
              </a:ext>
            </a:extLst>
          </p:cNvPr>
          <p:cNvSpPr/>
          <p:nvPr/>
        </p:nvSpPr>
        <p:spPr bwMode="auto">
          <a:xfrm>
            <a:off x="1828275" y="5015243"/>
            <a:ext cx="749416" cy="747761"/>
          </a:xfrm>
          <a:custGeom>
            <a:avLst/>
            <a:gdLst>
              <a:gd name="T0" fmla="*/ 108 w 217"/>
              <a:gd name="T1" fmla="*/ 217 h 217"/>
              <a:gd name="T2" fmla="*/ 108 w 217"/>
              <a:gd name="T3" fmla="*/ 217 h 217"/>
              <a:gd name="T4" fmla="*/ 217 w 217"/>
              <a:gd name="T5" fmla="*/ 109 h 217"/>
              <a:gd name="T6" fmla="*/ 217 w 217"/>
              <a:gd name="T7" fmla="*/ 109 h 217"/>
              <a:gd name="T8" fmla="*/ 108 w 217"/>
              <a:gd name="T9" fmla="*/ 0 h 217"/>
              <a:gd name="T10" fmla="*/ 0 w 217"/>
              <a:gd name="T11" fmla="*/ 0 h 217"/>
              <a:gd name="T12" fmla="*/ 0 w 217"/>
              <a:gd name="T13" fmla="*/ 109 h 217"/>
              <a:gd name="T14" fmla="*/ 108 w 217"/>
              <a:gd name="T15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7" h="217">
                <a:moveTo>
                  <a:pt x="108" y="217"/>
                </a:moveTo>
                <a:cubicBezTo>
                  <a:pt x="108" y="217"/>
                  <a:pt x="108" y="217"/>
                  <a:pt x="108" y="217"/>
                </a:cubicBezTo>
                <a:cubicBezTo>
                  <a:pt x="168" y="217"/>
                  <a:pt x="217" y="169"/>
                  <a:pt x="217" y="109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49"/>
                  <a:pt x="168" y="0"/>
                  <a:pt x="10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69"/>
                  <a:pt x="48" y="217"/>
                  <a:pt x="108" y="2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lt2">
                  <a:lumMod val="85000"/>
                </a:schemeClr>
              </a:gs>
              <a:gs pos="76923">
                <a:schemeClr val="accent1">
                  <a:lumMod val="100000"/>
                </a:schemeClr>
              </a:gs>
              <a:gs pos="77023">
                <a:schemeClr val="lt2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624E717-7927-4CF9-B970-CD2B70A106DC}"/>
              </a:ext>
            </a:extLst>
          </p:cNvPr>
          <p:cNvSpPr/>
          <p:nvPr/>
        </p:nvSpPr>
        <p:spPr bwMode="auto">
          <a:xfrm>
            <a:off x="1828275" y="4356816"/>
            <a:ext cx="590600" cy="592254"/>
          </a:xfrm>
          <a:custGeom>
            <a:avLst/>
            <a:gdLst>
              <a:gd name="T0" fmla="*/ 0 w 171"/>
              <a:gd name="T1" fmla="*/ 172 h 172"/>
              <a:gd name="T2" fmla="*/ 85 w 171"/>
              <a:gd name="T3" fmla="*/ 172 h 172"/>
              <a:gd name="T4" fmla="*/ 171 w 171"/>
              <a:gd name="T5" fmla="*/ 86 h 172"/>
              <a:gd name="T6" fmla="*/ 171 w 171"/>
              <a:gd name="T7" fmla="*/ 86 h 172"/>
              <a:gd name="T8" fmla="*/ 85 w 171"/>
              <a:gd name="T9" fmla="*/ 0 h 172"/>
              <a:gd name="T10" fmla="*/ 85 w 171"/>
              <a:gd name="T11" fmla="*/ 0 h 172"/>
              <a:gd name="T12" fmla="*/ 0 w 171"/>
              <a:gd name="T13" fmla="*/ 86 h 172"/>
              <a:gd name="T14" fmla="*/ 0 w 171"/>
              <a:gd name="T1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172">
                <a:moveTo>
                  <a:pt x="0" y="172"/>
                </a:moveTo>
                <a:cubicBezTo>
                  <a:pt x="85" y="172"/>
                  <a:pt x="85" y="172"/>
                  <a:pt x="85" y="172"/>
                </a:cubicBezTo>
                <a:cubicBezTo>
                  <a:pt x="133" y="172"/>
                  <a:pt x="171" y="133"/>
                  <a:pt x="171" y="86"/>
                </a:cubicBezTo>
                <a:cubicBezTo>
                  <a:pt x="171" y="86"/>
                  <a:pt x="171" y="86"/>
                  <a:pt x="171" y="86"/>
                </a:cubicBezTo>
                <a:cubicBezTo>
                  <a:pt x="171" y="39"/>
                  <a:pt x="133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38" y="0"/>
                  <a:pt x="0" y="39"/>
                  <a:pt x="0" y="86"/>
                </a:cubicBezTo>
                <a:lnTo>
                  <a:pt x="0" y="17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lt2">
                  <a:lumMod val="85000"/>
                </a:schemeClr>
              </a:gs>
              <a:gs pos="30769">
                <a:schemeClr val="accent1">
                  <a:lumMod val="100000"/>
                </a:schemeClr>
              </a:gs>
              <a:gs pos="30869">
                <a:schemeClr val="lt2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42AB593-7020-4825-9B81-09C1CE122CAC}"/>
              </a:ext>
            </a:extLst>
          </p:cNvPr>
          <p:cNvSpPr txBox="1"/>
          <p:nvPr/>
        </p:nvSpPr>
        <p:spPr>
          <a:xfrm>
            <a:off x="1147250" y="4486925"/>
            <a:ext cx="387644" cy="165587"/>
          </a:xfrm>
          <a:prstGeom prst="rect">
            <a:avLst/>
          </a:prstGeom>
          <a:noFill/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52%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CD0CA0-3642-4E63-A8D9-BC5AFAC3B7CE}"/>
              </a:ext>
            </a:extLst>
          </p:cNvPr>
          <p:cNvSpPr txBox="1"/>
          <p:nvPr/>
        </p:nvSpPr>
        <p:spPr>
          <a:xfrm>
            <a:off x="1185299" y="5347181"/>
            <a:ext cx="387644" cy="165587"/>
          </a:xfrm>
          <a:prstGeom prst="rect">
            <a:avLst/>
          </a:prstGeom>
          <a:noFill/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27%</a:t>
            </a:r>
            <a:endParaRPr lang="en-US" altLang="zh-CN" sz="3600" b="1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F11A3C-4870-4E4B-A64F-4456365842CD}"/>
              </a:ext>
            </a:extLst>
          </p:cNvPr>
          <p:cNvSpPr txBox="1"/>
          <p:nvPr/>
        </p:nvSpPr>
        <p:spPr>
          <a:xfrm>
            <a:off x="2009161" y="5347181"/>
            <a:ext cx="387644" cy="165587"/>
          </a:xfrm>
          <a:prstGeom prst="rect">
            <a:avLst/>
          </a:prstGeom>
          <a:noFill/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77%</a:t>
            </a:r>
            <a:endParaRPr lang="en-US" altLang="zh-CN" sz="3600" b="1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2AB7BBB-B090-49BD-AEAF-E532FD818A0A}"/>
              </a:ext>
            </a:extLst>
          </p:cNvPr>
          <p:cNvSpPr txBox="1"/>
          <p:nvPr/>
        </p:nvSpPr>
        <p:spPr>
          <a:xfrm>
            <a:off x="1997341" y="4625627"/>
            <a:ext cx="252468" cy="107845"/>
          </a:xfrm>
          <a:prstGeom prst="rect">
            <a:avLst/>
          </a:prstGeom>
          <a:noFill/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31%</a:t>
            </a:r>
            <a:endParaRPr lang="en-US" altLang="zh-CN" sz="3600" b="1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B892AB9-707C-4431-863F-460BD8C436EB}"/>
              </a:ext>
            </a:extLst>
          </p:cNvPr>
          <p:cNvSpPr txBox="1"/>
          <p:nvPr/>
        </p:nvSpPr>
        <p:spPr>
          <a:xfrm>
            <a:off x="2746756" y="4314606"/>
            <a:ext cx="1683535" cy="462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b="1" i="1" dirty="0">
                <a:solidFill>
                  <a:schemeClr val="tx2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1D4EF39-FFA5-4067-92FF-E957B040FE91}"/>
              </a:ext>
            </a:extLst>
          </p:cNvPr>
          <p:cNvSpPr/>
          <p:nvPr/>
        </p:nvSpPr>
        <p:spPr>
          <a:xfrm>
            <a:off x="2746756" y="4545759"/>
            <a:ext cx="1683535" cy="3263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Supporting text here</a:t>
            </a:r>
          </a:p>
        </p:txBody>
      </p:sp>
    </p:spTree>
    <p:extLst>
      <p:ext uri="{BB962C8B-B14F-4D97-AF65-F5344CB8AC3E}">
        <p14:creationId xmlns:p14="http://schemas.microsoft.com/office/powerpoint/2010/main" val="424568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12FFC7D9-FAD0-441B-93CC-8FF130A8D548}"/>
              </a:ext>
            </a:extLst>
          </p:cNvPr>
          <p:cNvSpPr/>
          <p:nvPr/>
        </p:nvSpPr>
        <p:spPr bwMode="auto">
          <a:xfrm>
            <a:off x="3911396" y="2320132"/>
            <a:ext cx="2538413" cy="2217737"/>
          </a:xfrm>
          <a:custGeom>
            <a:avLst/>
            <a:gdLst>
              <a:gd name="T0" fmla="*/ 4140 w 26630"/>
              <a:gd name="T1" fmla="*/ 4140 h 23273"/>
              <a:gd name="T2" fmla="*/ 19133 w 26630"/>
              <a:gd name="T3" fmla="*/ 4140 h 23273"/>
              <a:gd name="T4" fmla="*/ 26630 w 26630"/>
              <a:gd name="T5" fmla="*/ 11637 h 23273"/>
              <a:gd name="T6" fmla="*/ 19133 w 26630"/>
              <a:gd name="T7" fmla="*/ 19133 h 23273"/>
              <a:gd name="T8" fmla="*/ 4140 w 26630"/>
              <a:gd name="T9" fmla="*/ 19133 h 23273"/>
              <a:gd name="T10" fmla="*/ 4140 w 26630"/>
              <a:gd name="T11" fmla="*/ 4140 h 23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0" h="23273">
                <a:moveTo>
                  <a:pt x="4140" y="4140"/>
                </a:moveTo>
                <a:cubicBezTo>
                  <a:pt x="8281" y="0"/>
                  <a:pt x="14993" y="0"/>
                  <a:pt x="19133" y="4140"/>
                </a:cubicBezTo>
                <a:cubicBezTo>
                  <a:pt x="21632" y="6639"/>
                  <a:pt x="24131" y="9138"/>
                  <a:pt x="26630" y="11637"/>
                </a:cubicBezTo>
                <a:cubicBezTo>
                  <a:pt x="24131" y="14135"/>
                  <a:pt x="21632" y="16634"/>
                  <a:pt x="19133" y="19133"/>
                </a:cubicBezTo>
                <a:cubicBezTo>
                  <a:pt x="14993" y="23273"/>
                  <a:pt x="8281" y="23273"/>
                  <a:pt x="4140" y="19133"/>
                </a:cubicBezTo>
                <a:cubicBezTo>
                  <a:pt x="0" y="14993"/>
                  <a:pt x="0" y="8280"/>
                  <a:pt x="4140" y="4140"/>
                </a:cubicBezTo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2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2" name="泪滴形 91">
            <a:extLst>
              <a:ext uri="{FF2B5EF4-FFF2-40B4-BE49-F238E27FC236}">
                <a16:creationId xmlns:a16="http://schemas.microsoft.com/office/drawing/2014/main" id="{DA6BAE40-1C81-4C9F-897C-50911FCB7261}"/>
              </a:ext>
            </a:extLst>
          </p:cNvPr>
          <p:cNvSpPr/>
          <p:nvPr/>
        </p:nvSpPr>
        <p:spPr>
          <a:xfrm rot="13500000" flipH="1">
            <a:off x="5783698" y="1628883"/>
            <a:ext cx="1416858" cy="1416858"/>
          </a:xfrm>
          <a:prstGeom prst="teardrop">
            <a:avLst/>
          </a:prstGeom>
          <a:blipFill dpi="0" rotWithShape="0">
            <a:blip r:embed="rId4"/>
            <a:srcRect/>
            <a:stretch>
              <a:fillRect l="-7" t="-5353" r="-7" b="-5104"/>
            </a:stretch>
          </a:blip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0" name="泪滴形 89">
            <a:extLst>
              <a:ext uri="{FF2B5EF4-FFF2-40B4-BE49-F238E27FC236}">
                <a16:creationId xmlns:a16="http://schemas.microsoft.com/office/drawing/2014/main" id="{D5E768BE-2357-40B8-8626-172C754FB01F}"/>
              </a:ext>
            </a:extLst>
          </p:cNvPr>
          <p:cNvSpPr/>
          <p:nvPr/>
        </p:nvSpPr>
        <p:spPr>
          <a:xfrm rot="18900000" flipH="1">
            <a:off x="6863746" y="2720571"/>
            <a:ext cx="1416858" cy="1416858"/>
          </a:xfrm>
          <a:prstGeom prst="teardrop">
            <a:avLst/>
          </a:prstGeom>
          <a:blipFill dpi="0" rotWithShape="0">
            <a:blip r:embed="rId5"/>
            <a:srcRect/>
            <a:stretch>
              <a:fillRect l="-25735" r="-25273"/>
            </a:stretch>
          </a:blip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8" name="泪滴形 87">
            <a:extLst>
              <a:ext uri="{FF2B5EF4-FFF2-40B4-BE49-F238E27FC236}">
                <a16:creationId xmlns:a16="http://schemas.microsoft.com/office/drawing/2014/main" id="{AF7DDE73-37C2-41CF-A7E3-022E1D92CD79}"/>
              </a:ext>
            </a:extLst>
          </p:cNvPr>
          <p:cNvSpPr/>
          <p:nvPr/>
        </p:nvSpPr>
        <p:spPr>
          <a:xfrm rot="8100000" flipH="1" flipV="1">
            <a:off x="5783698" y="3812259"/>
            <a:ext cx="1416858" cy="1416858"/>
          </a:xfrm>
          <a:prstGeom prst="teardrop">
            <a:avLst/>
          </a:prstGeom>
          <a:blipFill dpi="0" rotWithShape="0">
            <a:blip r:embed="rId6"/>
            <a:srcRect/>
            <a:stretch>
              <a:fillRect l="-25224" r="-24776"/>
            </a:stretch>
          </a:blip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DC861123-293B-4DA5-A25F-6269604D33AA}"/>
              </a:ext>
            </a:extLst>
          </p:cNvPr>
          <p:cNvSpPr/>
          <p:nvPr/>
        </p:nvSpPr>
        <p:spPr bwMode="auto">
          <a:xfrm>
            <a:off x="7493997" y="1613084"/>
            <a:ext cx="186271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1600" b="1" kern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1B1BA2CB-116B-44B5-B857-A8CB2F9A0330}"/>
              </a:ext>
            </a:extLst>
          </p:cNvPr>
          <p:cNvSpPr/>
          <p:nvPr/>
        </p:nvSpPr>
        <p:spPr>
          <a:xfrm>
            <a:off x="7493997" y="2005198"/>
            <a:ext cx="1862718" cy="4867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……</a:t>
            </a:r>
            <a:endParaRPr lang="en-US" altLang="zh-CN" sz="1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61AF17EA-75FE-4536-B500-7BC3C0BDA0ED}"/>
              </a:ext>
            </a:extLst>
          </p:cNvPr>
          <p:cNvSpPr/>
          <p:nvPr/>
        </p:nvSpPr>
        <p:spPr bwMode="auto">
          <a:xfrm>
            <a:off x="8634953" y="2989564"/>
            <a:ext cx="186271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1600" b="1" kern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F9C92EFE-941E-479D-A777-9D0291057182}"/>
              </a:ext>
            </a:extLst>
          </p:cNvPr>
          <p:cNvSpPr/>
          <p:nvPr/>
        </p:nvSpPr>
        <p:spPr>
          <a:xfrm>
            <a:off x="8634953" y="3381678"/>
            <a:ext cx="1862718" cy="4867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pPr lvl="0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DBD07782-96D4-4041-B7CB-5695D584446E}"/>
              </a:ext>
            </a:extLst>
          </p:cNvPr>
          <p:cNvSpPr/>
          <p:nvPr/>
        </p:nvSpPr>
        <p:spPr bwMode="auto">
          <a:xfrm>
            <a:off x="7493997" y="4366044"/>
            <a:ext cx="186271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1600" b="1" kern="0">
                <a:cs typeface="+mn-ea"/>
                <a:sym typeface="+mn-lt"/>
              </a:rPr>
              <a:t>Text </a:t>
            </a:r>
            <a:r>
              <a:rPr lang="en-US" altLang="zh-CN" sz="1600" b="1" kern="0" dirty="0">
                <a:cs typeface="+mn-ea"/>
                <a:sym typeface="+mn-lt"/>
              </a:rPr>
              <a:t>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6E0AC95-7AA9-48FA-8EE7-04DA00417002}"/>
              </a:ext>
            </a:extLst>
          </p:cNvPr>
          <p:cNvSpPr/>
          <p:nvPr/>
        </p:nvSpPr>
        <p:spPr>
          <a:xfrm>
            <a:off x="7493997" y="4758158"/>
            <a:ext cx="1862718" cy="4867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4EECDFE6-5991-4BDC-8218-745C17A49EB4}"/>
              </a:ext>
            </a:extLst>
          </p:cNvPr>
          <p:cNvSpPr/>
          <p:nvPr/>
        </p:nvSpPr>
        <p:spPr bwMode="auto">
          <a:xfrm>
            <a:off x="669925" y="2736803"/>
            <a:ext cx="3062171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r>
              <a:rPr lang="en-US" altLang="zh-CN" sz="1600" b="1" kern="0">
                <a:cs typeface="+mn-ea"/>
                <a:sym typeface="+mn-lt"/>
              </a:rPr>
              <a:t>Text </a:t>
            </a:r>
            <a:r>
              <a:rPr lang="en-US" altLang="zh-CN" sz="1600" b="1" kern="0" dirty="0">
                <a:cs typeface="+mn-ea"/>
                <a:sym typeface="+mn-lt"/>
              </a:rPr>
              <a:t>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F49EC4DB-484D-42A4-9DE0-EEF1E4C201B0}"/>
              </a:ext>
            </a:extLst>
          </p:cNvPr>
          <p:cNvSpPr/>
          <p:nvPr/>
        </p:nvSpPr>
        <p:spPr>
          <a:xfrm>
            <a:off x="669925" y="3128916"/>
            <a:ext cx="3062171" cy="9922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61504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>
            <a:extLst>
              <a:ext uri="{FF2B5EF4-FFF2-40B4-BE49-F238E27FC236}">
                <a16:creationId xmlns:a16="http://schemas.microsoft.com/office/drawing/2014/main" id="{A45F523F-B9C5-4365-8888-B40EE407D844}"/>
              </a:ext>
            </a:extLst>
          </p:cNvPr>
          <p:cNvSpPr txBox="1"/>
          <p:nvPr/>
        </p:nvSpPr>
        <p:spPr>
          <a:xfrm>
            <a:off x="1713940" y="2083960"/>
            <a:ext cx="4295506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en-US" sz="2800" b="1">
                <a:cs typeface="+mn-ea"/>
                <a:sym typeface="+mn-lt"/>
              </a:rPr>
              <a:t>Unified </a:t>
            </a:r>
            <a:r>
              <a:rPr lang="en-US" sz="2800" b="1" dirty="0">
                <a:cs typeface="+mn-ea"/>
                <a:sym typeface="+mn-lt"/>
              </a:rPr>
              <a:t>fonts make</a:t>
            </a:r>
          </a:p>
          <a:p>
            <a:pPr>
              <a:buSzPct val="25000"/>
            </a:pPr>
            <a:r>
              <a:rPr lang="en-US" sz="2800" b="1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B2038ED9-1DDD-4D09-B392-789227298B62}"/>
              </a:ext>
            </a:extLst>
          </p:cNvPr>
          <p:cNvSpPr txBox="1"/>
          <p:nvPr/>
        </p:nvSpPr>
        <p:spPr>
          <a:xfrm>
            <a:off x="1713939" y="3513065"/>
            <a:ext cx="4295507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>
                <a:cs typeface="+mn-ea"/>
                <a:sym typeface="+mn-lt"/>
              </a:rPr>
              <a:t>Adjust </a:t>
            </a:r>
            <a:r>
              <a:rPr lang="en-US" sz="1100" dirty="0">
                <a:cs typeface="+mn-ea"/>
                <a:sym typeface="+mn-lt"/>
              </a:rPr>
              <a:t>the spacing to adapt to Chinese typesetting, use the reference line in PPT.</a:t>
            </a:r>
          </a:p>
        </p:txBody>
      </p: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2931F3F2-89C1-4998-A6C4-9ABAF0ACE07B}"/>
              </a:ext>
            </a:extLst>
          </p:cNvPr>
          <p:cNvSpPr/>
          <p:nvPr/>
        </p:nvSpPr>
        <p:spPr>
          <a:xfrm>
            <a:off x="1782519" y="4694895"/>
            <a:ext cx="1761628" cy="4634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Text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here ›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24B69AD8-D7FD-4FEC-AFD8-262471F5F1FA}"/>
              </a:ext>
            </a:extLst>
          </p:cNvPr>
          <p:cNvSpPr/>
          <p:nvPr/>
        </p:nvSpPr>
        <p:spPr bwMode="auto">
          <a:xfrm>
            <a:off x="1810265" y="3058060"/>
            <a:ext cx="404813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EFC46D35-AD74-44DF-A20D-26038C674D5D}"/>
              </a:ext>
            </a:extLst>
          </p:cNvPr>
          <p:cNvSpPr/>
          <p:nvPr/>
        </p:nvSpPr>
        <p:spPr bwMode="auto">
          <a:xfrm>
            <a:off x="8882511" y="3437133"/>
            <a:ext cx="1595550" cy="1597616"/>
          </a:xfrm>
          <a:custGeom>
            <a:avLst/>
            <a:gdLst>
              <a:gd name="T0" fmla="*/ 1336 w 2672"/>
              <a:gd name="T1" fmla="*/ 2688 h 2688"/>
              <a:gd name="T2" fmla="*/ 0 w 2672"/>
              <a:gd name="T3" fmla="*/ 1344 h 2688"/>
              <a:gd name="T4" fmla="*/ 0 w 2672"/>
              <a:gd name="T5" fmla="*/ 0 h 2688"/>
              <a:gd name="T6" fmla="*/ 1336 w 2672"/>
              <a:gd name="T7" fmla="*/ 0 h 2688"/>
              <a:gd name="T8" fmla="*/ 2672 w 2672"/>
              <a:gd name="T9" fmla="*/ 1344 h 2688"/>
              <a:gd name="T10" fmla="*/ 1336 w 2672"/>
              <a:gd name="T11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2" h="2688">
                <a:moveTo>
                  <a:pt x="1336" y="2688"/>
                </a:moveTo>
                <a:cubicBezTo>
                  <a:pt x="599" y="2688"/>
                  <a:pt x="0" y="2087"/>
                  <a:pt x="0" y="1344"/>
                </a:cubicBezTo>
                <a:cubicBezTo>
                  <a:pt x="0" y="896"/>
                  <a:pt x="0" y="448"/>
                  <a:pt x="0" y="0"/>
                </a:cubicBezTo>
                <a:cubicBezTo>
                  <a:pt x="446" y="0"/>
                  <a:pt x="891" y="0"/>
                  <a:pt x="1336" y="0"/>
                </a:cubicBezTo>
                <a:cubicBezTo>
                  <a:pt x="2074" y="0"/>
                  <a:pt x="2672" y="602"/>
                  <a:pt x="2672" y="1344"/>
                </a:cubicBezTo>
                <a:cubicBezTo>
                  <a:pt x="2672" y="2087"/>
                  <a:pt x="2074" y="2688"/>
                  <a:pt x="1336" y="2688"/>
                </a:cubicBezTo>
              </a:path>
            </a:pathLst>
          </a:custGeom>
          <a:blipFill>
            <a:blip r:embed="rId4"/>
            <a:stretch>
              <a:fillRect l="-16886" r="-16620"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9" name="任意多边形: 形状 108">
            <a:extLst>
              <a:ext uri="{FF2B5EF4-FFF2-40B4-BE49-F238E27FC236}">
                <a16:creationId xmlns:a16="http://schemas.microsoft.com/office/drawing/2014/main" id="{957C09BB-559C-4A3D-BFB3-4EAECE884F45}"/>
              </a:ext>
            </a:extLst>
          </p:cNvPr>
          <p:cNvSpPr/>
          <p:nvPr/>
        </p:nvSpPr>
        <p:spPr bwMode="auto">
          <a:xfrm>
            <a:off x="8882511" y="1781532"/>
            <a:ext cx="1595550" cy="1597616"/>
          </a:xfrm>
          <a:custGeom>
            <a:avLst/>
            <a:gdLst>
              <a:gd name="T0" fmla="*/ 1336 w 2672"/>
              <a:gd name="T1" fmla="*/ 0 h 2688"/>
              <a:gd name="T2" fmla="*/ 0 w 2672"/>
              <a:gd name="T3" fmla="*/ 1344 h 2688"/>
              <a:gd name="T4" fmla="*/ 0 w 2672"/>
              <a:gd name="T5" fmla="*/ 2688 h 2688"/>
              <a:gd name="T6" fmla="*/ 1336 w 2672"/>
              <a:gd name="T7" fmla="*/ 2688 h 2688"/>
              <a:gd name="T8" fmla="*/ 2672 w 2672"/>
              <a:gd name="T9" fmla="*/ 1344 h 2688"/>
              <a:gd name="T10" fmla="*/ 1336 w 2672"/>
              <a:gd name="T11" fmla="*/ 0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2" h="2688">
                <a:moveTo>
                  <a:pt x="1336" y="0"/>
                </a:moveTo>
                <a:cubicBezTo>
                  <a:pt x="599" y="0"/>
                  <a:pt x="0" y="602"/>
                  <a:pt x="0" y="1344"/>
                </a:cubicBezTo>
                <a:cubicBezTo>
                  <a:pt x="0" y="1792"/>
                  <a:pt x="0" y="2240"/>
                  <a:pt x="0" y="2688"/>
                </a:cubicBezTo>
                <a:cubicBezTo>
                  <a:pt x="446" y="2688"/>
                  <a:pt x="891" y="2688"/>
                  <a:pt x="1336" y="2688"/>
                </a:cubicBezTo>
                <a:cubicBezTo>
                  <a:pt x="2074" y="2688"/>
                  <a:pt x="2672" y="2087"/>
                  <a:pt x="2672" y="1344"/>
                </a:cubicBezTo>
                <a:cubicBezTo>
                  <a:pt x="2672" y="602"/>
                  <a:pt x="2074" y="0"/>
                  <a:pt x="1336" y="0"/>
                </a:cubicBezTo>
              </a:path>
            </a:pathLst>
          </a:custGeom>
          <a:blipFill>
            <a:blip r:embed="rId5"/>
            <a:stretch>
              <a:fillRect l="-176690" r="-173893"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521F1511-E069-4260-B2B5-FD213BD02164}"/>
              </a:ext>
            </a:extLst>
          </p:cNvPr>
          <p:cNvSpPr/>
          <p:nvPr/>
        </p:nvSpPr>
        <p:spPr bwMode="auto">
          <a:xfrm>
            <a:off x="7213412" y="1782911"/>
            <a:ext cx="1595550" cy="1596237"/>
          </a:xfrm>
          <a:custGeom>
            <a:avLst/>
            <a:gdLst>
              <a:gd name="T0" fmla="*/ 0 w 2688"/>
              <a:gd name="T1" fmla="*/ 1344 h 2688"/>
              <a:gd name="T2" fmla="*/ 1344 w 2688"/>
              <a:gd name="T3" fmla="*/ 2688 h 2688"/>
              <a:gd name="T4" fmla="*/ 2688 w 2688"/>
              <a:gd name="T5" fmla="*/ 2688 h 2688"/>
              <a:gd name="T6" fmla="*/ 2688 w 2688"/>
              <a:gd name="T7" fmla="*/ 1344 h 2688"/>
              <a:gd name="T8" fmla="*/ 1344 w 2688"/>
              <a:gd name="T9" fmla="*/ 0 h 2688"/>
              <a:gd name="T10" fmla="*/ 0 w 2688"/>
              <a:gd name="T11" fmla="*/ 1344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88" h="2688">
                <a:moveTo>
                  <a:pt x="0" y="1344"/>
                </a:moveTo>
                <a:cubicBezTo>
                  <a:pt x="0" y="2087"/>
                  <a:pt x="602" y="2688"/>
                  <a:pt x="1344" y="2688"/>
                </a:cubicBezTo>
                <a:cubicBezTo>
                  <a:pt x="1792" y="2688"/>
                  <a:pt x="2240" y="2688"/>
                  <a:pt x="2688" y="2688"/>
                </a:cubicBezTo>
                <a:cubicBezTo>
                  <a:pt x="2688" y="2240"/>
                  <a:pt x="2688" y="1792"/>
                  <a:pt x="2688" y="1344"/>
                </a:cubicBezTo>
                <a:cubicBezTo>
                  <a:pt x="2688" y="602"/>
                  <a:pt x="2087" y="0"/>
                  <a:pt x="1344" y="0"/>
                </a:cubicBezTo>
                <a:cubicBezTo>
                  <a:pt x="602" y="0"/>
                  <a:pt x="0" y="602"/>
                  <a:pt x="0" y="1344"/>
                </a:cubicBezTo>
              </a:path>
            </a:pathLst>
          </a:custGeom>
          <a:blipFill>
            <a:blip r:embed="rId6"/>
            <a:stretch>
              <a:fillRect l="-25228" r="-24837"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1" name="泪滴形 110">
            <a:extLst>
              <a:ext uri="{FF2B5EF4-FFF2-40B4-BE49-F238E27FC236}">
                <a16:creationId xmlns:a16="http://schemas.microsoft.com/office/drawing/2014/main" id="{3D7E05B4-D8F5-4DC7-86A7-A3F6C5E19E90}"/>
              </a:ext>
            </a:extLst>
          </p:cNvPr>
          <p:cNvSpPr/>
          <p:nvPr/>
        </p:nvSpPr>
        <p:spPr>
          <a:xfrm>
            <a:off x="7213412" y="3437133"/>
            <a:ext cx="1595550" cy="1596237"/>
          </a:xfrm>
          <a:prstGeom prst="teardrop">
            <a:avLst/>
          </a:prstGeom>
          <a:blipFill>
            <a:blip r:embed="rId7"/>
            <a:stretch>
              <a:fillRect l="-39281" r="-38661"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A71B5F0-7D9F-4838-BAD2-E28252936E88}"/>
              </a:ext>
            </a:extLst>
          </p:cNvPr>
          <p:cNvSpPr/>
          <p:nvPr/>
        </p:nvSpPr>
        <p:spPr>
          <a:xfrm>
            <a:off x="7194796" y="1858884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69664505-8D1B-4071-8324-164435457A07}"/>
              </a:ext>
            </a:extLst>
          </p:cNvPr>
          <p:cNvSpPr/>
          <p:nvPr/>
        </p:nvSpPr>
        <p:spPr>
          <a:xfrm>
            <a:off x="7310896" y="1968625"/>
            <a:ext cx="178001" cy="162108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BECF4D9-1701-4FDE-9119-8FCE1A62F137}"/>
              </a:ext>
            </a:extLst>
          </p:cNvPr>
          <p:cNvSpPr/>
          <p:nvPr/>
        </p:nvSpPr>
        <p:spPr>
          <a:xfrm>
            <a:off x="7194796" y="4537300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5773E5C7-BF6B-4EA7-9C43-4BB7009F35D2}"/>
              </a:ext>
            </a:extLst>
          </p:cNvPr>
          <p:cNvSpPr/>
          <p:nvPr/>
        </p:nvSpPr>
        <p:spPr>
          <a:xfrm>
            <a:off x="7310896" y="4678010"/>
            <a:ext cx="178001" cy="148188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72E2EB6-707B-4CDD-9F07-5C0A9ECD9D83}"/>
              </a:ext>
            </a:extLst>
          </p:cNvPr>
          <p:cNvSpPr/>
          <p:nvPr/>
        </p:nvSpPr>
        <p:spPr>
          <a:xfrm>
            <a:off x="10067860" y="1858884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ADE394D4-768B-41E8-8FAE-4B98CEFE6621}"/>
              </a:ext>
            </a:extLst>
          </p:cNvPr>
          <p:cNvSpPr/>
          <p:nvPr/>
        </p:nvSpPr>
        <p:spPr>
          <a:xfrm>
            <a:off x="10183960" y="1999594"/>
            <a:ext cx="178001" cy="141741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61A119F8-ABEC-4CC0-BDB1-F1E072E57130}"/>
              </a:ext>
            </a:extLst>
          </p:cNvPr>
          <p:cNvSpPr/>
          <p:nvPr/>
        </p:nvSpPr>
        <p:spPr>
          <a:xfrm>
            <a:off x="10067860" y="4537300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2E8B8E49-8DCB-49F1-960C-C651B7C9CA0C}"/>
              </a:ext>
            </a:extLst>
          </p:cNvPr>
          <p:cNvSpPr/>
          <p:nvPr/>
        </p:nvSpPr>
        <p:spPr>
          <a:xfrm>
            <a:off x="10191767" y="4663103"/>
            <a:ext cx="162386" cy="17800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99037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9916FD8-2CBF-492A-A21D-2154515E5C5D}"/>
              </a:ext>
            </a:extLst>
          </p:cNvPr>
          <p:cNvSpPr/>
          <p:nvPr/>
        </p:nvSpPr>
        <p:spPr>
          <a:xfrm>
            <a:off x="5972629" y="5069264"/>
            <a:ext cx="1597720" cy="610493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ext 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811CA3-36A8-4AB0-AE7B-63E5AE9C3C32}"/>
              </a:ext>
            </a:extLst>
          </p:cNvPr>
          <p:cNvSpPr txBox="1"/>
          <p:nvPr/>
        </p:nvSpPr>
        <p:spPr>
          <a:xfrm>
            <a:off x="5972629" y="4573417"/>
            <a:ext cx="1597720" cy="6104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3765"/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6</a:t>
            </a:r>
            <a:r>
              <a:rPr lang="en-US" altLang="zh-CN" sz="1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5%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6BFBC34-F9A3-44AC-B373-7452069EF912}"/>
              </a:ext>
            </a:extLst>
          </p:cNvPr>
          <p:cNvSpPr/>
          <p:nvPr/>
        </p:nvSpPr>
        <p:spPr>
          <a:xfrm>
            <a:off x="7700975" y="5069264"/>
            <a:ext cx="1889154" cy="610493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ext 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27B229-925E-4AB3-9833-267F66C2CE63}"/>
              </a:ext>
            </a:extLst>
          </p:cNvPr>
          <p:cNvSpPr txBox="1"/>
          <p:nvPr/>
        </p:nvSpPr>
        <p:spPr>
          <a:xfrm>
            <a:off x="7700975" y="4573417"/>
            <a:ext cx="1889154" cy="6104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3765"/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3</a:t>
            </a:r>
            <a:r>
              <a:rPr lang="en-US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5</a:t>
            </a:r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5F15F11-C707-4BF2-A5FA-BF3391E32040}"/>
              </a:ext>
            </a:extLst>
          </p:cNvPr>
          <p:cNvSpPr/>
          <p:nvPr/>
        </p:nvSpPr>
        <p:spPr>
          <a:xfrm>
            <a:off x="6009789" y="3177255"/>
            <a:ext cx="4939310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100" dirty="0">
                <a:cs typeface="+mn-ea"/>
                <a:sym typeface="+mn-lt"/>
              </a:rPr>
              <a:t>Theme color makes PPT more convenient to change. Adjust the spacing to adapt to Chinese typesetting, use </a:t>
            </a:r>
            <a:r>
              <a:rPr lang="en-US" altLang="zh-CN" sz="1100">
                <a:cs typeface="+mn-ea"/>
                <a:sym typeface="+mn-lt"/>
              </a:rPr>
              <a:t>the referen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ce </a:t>
            </a:r>
            <a:r>
              <a:rPr lang="en-US" altLang="zh-CN" sz="1100" dirty="0">
                <a:cs typeface="+mn-ea"/>
                <a:sym typeface="+mn-lt"/>
              </a:rPr>
              <a:t>line in PPT.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682356-911A-40A2-8C7D-66DE88C0FE16}"/>
              </a:ext>
            </a:extLst>
          </p:cNvPr>
          <p:cNvSpPr txBox="1"/>
          <p:nvPr/>
        </p:nvSpPr>
        <p:spPr>
          <a:xfrm>
            <a:off x="1065351" y="3177255"/>
            <a:ext cx="3945552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chemeClr val="accent1"/>
                </a:solidFill>
                <a:cs typeface="+mn-ea"/>
                <a:sym typeface="+mn-lt"/>
              </a:rPr>
              <a:t>Unified</a:t>
            </a:r>
            <a:r>
              <a:rPr lang="en-US" sz="2800" b="1" dirty="0">
                <a:cs typeface="+mn-ea"/>
                <a:sym typeface="+mn-lt"/>
              </a:rPr>
              <a:t> fonts make</a:t>
            </a:r>
          </a:p>
          <a:p>
            <a:pPr>
              <a:buSzPct val="25000"/>
            </a:pPr>
            <a:r>
              <a:rPr lang="en-US" sz="2800" b="1" dirty="0">
                <a:cs typeface="+mn-ea"/>
                <a:sym typeface="+mn-lt"/>
              </a:rPr>
              <a:t>reading </a:t>
            </a:r>
            <a:r>
              <a:rPr lang="en-US" sz="2800" b="1">
                <a:cs typeface="+mn-ea"/>
                <a:sym typeface="+mn-lt"/>
              </a:rPr>
              <a:t>more fl</a:t>
            </a:r>
            <a:r>
              <a:rPr lang="en-US" sz="100" b="1">
                <a:cs typeface="+mn-ea"/>
                <a:sym typeface="+mn-lt"/>
              </a:rPr>
              <a:t> </a:t>
            </a:r>
            <a:r>
              <a:rPr lang="en-US" sz="2800" b="1">
                <a:cs typeface="+mn-ea"/>
                <a:sym typeface="+mn-lt"/>
              </a:rPr>
              <a:t>uent</a:t>
            </a:r>
            <a:r>
              <a:rPr lang="en-US" sz="2800" b="1" dirty="0">
                <a:cs typeface="+mn-ea"/>
                <a:sym typeface="+mn-lt"/>
              </a:rPr>
              <a:t>.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8F4352-55F3-4E9F-B75F-64E2188CD5D6}"/>
              </a:ext>
            </a:extLst>
          </p:cNvPr>
          <p:cNvCxnSpPr/>
          <p:nvPr/>
        </p:nvCxnSpPr>
        <p:spPr>
          <a:xfrm flipH="1">
            <a:off x="5972629" y="4168839"/>
            <a:ext cx="515692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952ED922-0AA3-4EDA-BED9-5895C0C9B6DB}"/>
              </a:ext>
            </a:extLst>
          </p:cNvPr>
          <p:cNvSpPr/>
          <p:nvPr/>
        </p:nvSpPr>
        <p:spPr>
          <a:xfrm>
            <a:off x="9561101" y="5069264"/>
            <a:ext cx="1889154" cy="610493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Text he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re</a:t>
            </a:r>
            <a:endParaRPr lang="en-US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BFDCA1-B1B0-4D0D-BA07-049BACF3DEB1}"/>
              </a:ext>
            </a:extLst>
          </p:cNvPr>
          <p:cNvSpPr txBox="1"/>
          <p:nvPr/>
        </p:nvSpPr>
        <p:spPr>
          <a:xfrm>
            <a:off x="9561101" y="4573417"/>
            <a:ext cx="1889154" cy="6104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3765"/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r>
              <a:rPr lang="en-US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5</a:t>
            </a:r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B59069-583A-412A-A070-0CC48D5C6E4E}"/>
              </a:ext>
            </a:extLst>
          </p:cNvPr>
          <p:cNvSpPr txBox="1"/>
          <p:nvPr/>
        </p:nvSpPr>
        <p:spPr>
          <a:xfrm>
            <a:off x="1065351" y="4518597"/>
            <a:ext cx="3722914" cy="10522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100" dirty="0">
                <a:cs typeface="+mn-ea"/>
                <a:sym typeface="+mn-lt"/>
              </a:rPr>
              <a:t>Adjust the spacing to adapt to Chinese typesetting, use </a:t>
            </a:r>
            <a:r>
              <a:rPr lang="en-US" altLang="zh-CN" sz="1100">
                <a:cs typeface="+mn-ea"/>
                <a:sym typeface="+mn-lt"/>
              </a:rPr>
              <a:t>the referenc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 </a:t>
            </a:r>
            <a:r>
              <a:rPr lang="en-US" altLang="zh-CN" sz="1100" dirty="0">
                <a:cs typeface="+mn-ea"/>
                <a:sym typeface="+mn-lt"/>
              </a:rPr>
              <a:t>line in PPT……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2F0DA6E-F9FF-454C-8181-598C08048269}"/>
              </a:ext>
            </a:extLst>
          </p:cNvPr>
          <p:cNvSpPr/>
          <p:nvPr/>
        </p:nvSpPr>
        <p:spPr bwMode="auto">
          <a:xfrm>
            <a:off x="1180532" y="4183396"/>
            <a:ext cx="404813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流程图: 过程 15">
            <a:extLst>
              <a:ext uri="{FF2B5EF4-FFF2-40B4-BE49-F238E27FC236}">
                <a16:creationId xmlns:a16="http://schemas.microsoft.com/office/drawing/2014/main" id="{9809C998-C3BC-4734-AE5A-C1460CE6553D}"/>
              </a:ext>
            </a:extLst>
          </p:cNvPr>
          <p:cNvSpPr/>
          <p:nvPr/>
        </p:nvSpPr>
        <p:spPr bwMode="auto">
          <a:xfrm>
            <a:off x="0" y="0"/>
            <a:ext cx="12192000" cy="2754479"/>
          </a:xfrm>
          <a:prstGeom prst="flowChartProcess">
            <a:avLst/>
          </a:prstGeom>
          <a:blipFill>
            <a:blip r:embed="rId3"/>
            <a:stretch>
              <a:fillRect l="-834" r="-832"/>
            </a:stretch>
          </a:blip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122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>
            <a:extLst>
              <a:ext uri="{FF2B5EF4-FFF2-40B4-BE49-F238E27FC236}">
                <a16:creationId xmlns:a16="http://schemas.microsoft.com/office/drawing/2014/main" id="{890EFDAA-08DE-4186-8ED9-407EB240E5A1}"/>
              </a:ext>
            </a:extLst>
          </p:cNvPr>
          <p:cNvSpPr/>
          <p:nvPr/>
        </p:nvSpPr>
        <p:spPr bwMode="auto">
          <a:xfrm>
            <a:off x="1771786" y="4855893"/>
            <a:ext cx="2865314" cy="95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9723BAE-AABE-4615-A432-3E2C5F8E1C46}"/>
              </a:ext>
            </a:extLst>
          </p:cNvPr>
          <p:cNvSpPr txBox="1"/>
          <p:nvPr/>
        </p:nvSpPr>
        <p:spPr bwMode="auto">
          <a:xfrm>
            <a:off x="1771786" y="4448584"/>
            <a:ext cx="2865315" cy="4073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C2DC43E9-2A00-4900-8BEB-01D8CD7E7C4B}"/>
              </a:ext>
            </a:extLst>
          </p:cNvPr>
          <p:cNvSpPr/>
          <p:nvPr/>
        </p:nvSpPr>
        <p:spPr bwMode="auto">
          <a:xfrm>
            <a:off x="7434385" y="4855893"/>
            <a:ext cx="2865314" cy="95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27AE7D3-4365-464A-9101-F0DB9421BCF0}"/>
              </a:ext>
            </a:extLst>
          </p:cNvPr>
          <p:cNvSpPr txBox="1"/>
          <p:nvPr/>
        </p:nvSpPr>
        <p:spPr bwMode="auto">
          <a:xfrm>
            <a:off x="7434385" y="4448584"/>
            <a:ext cx="2865315" cy="4073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5FDED23A-61B2-4205-A191-2ECB4F5947B5}"/>
              </a:ext>
            </a:extLst>
          </p:cNvPr>
          <p:cNvSpPr/>
          <p:nvPr/>
        </p:nvSpPr>
        <p:spPr bwMode="auto">
          <a:xfrm>
            <a:off x="5334977" y="4997899"/>
            <a:ext cx="1509345" cy="66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90F539FC-A48C-468A-BBE1-9BEE070B086B}"/>
              </a:ext>
            </a:extLst>
          </p:cNvPr>
          <p:cNvSpPr txBox="1"/>
          <p:nvPr/>
        </p:nvSpPr>
        <p:spPr bwMode="auto">
          <a:xfrm>
            <a:off x="5334977" y="4590591"/>
            <a:ext cx="1509346" cy="4073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2EB0862-E63E-480A-887A-4EF6E07E5665}"/>
              </a:ext>
            </a:extLst>
          </p:cNvPr>
          <p:cNvSpPr txBox="1"/>
          <p:nvPr/>
        </p:nvSpPr>
        <p:spPr>
          <a:xfrm>
            <a:off x="660400" y="1126509"/>
            <a:ext cx="10858500" cy="82553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</a:pPr>
            <a:r>
              <a:rPr lang="en-US" sz="2400" b="1" dirty="0">
                <a:cs typeface="+mn-ea"/>
                <a:sym typeface="+mn-lt"/>
              </a:rPr>
              <a:t>Unified Fonts </a:t>
            </a:r>
            <a:r>
              <a:rPr lang="en-US" sz="2400" b="1">
                <a:cs typeface="+mn-ea"/>
                <a:sym typeface="+mn-lt"/>
              </a:rPr>
              <a:t>Make Reading </a:t>
            </a:r>
            <a:r>
              <a:rPr lang="en-US" sz="2400" b="1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63" name="泪滴形 62">
            <a:extLst>
              <a:ext uri="{FF2B5EF4-FFF2-40B4-BE49-F238E27FC236}">
                <a16:creationId xmlns:a16="http://schemas.microsoft.com/office/drawing/2014/main" id="{21563B05-D234-4DD6-9590-A84F4FB1DCFA}"/>
              </a:ext>
            </a:extLst>
          </p:cNvPr>
          <p:cNvSpPr/>
          <p:nvPr/>
        </p:nvSpPr>
        <p:spPr>
          <a:xfrm rot="10800000" flipH="1" flipV="1">
            <a:off x="5117649" y="2505152"/>
            <a:ext cx="1944000" cy="1943432"/>
          </a:xfrm>
          <a:prstGeom prst="teardrop">
            <a:avLst/>
          </a:prstGeom>
          <a:blipFill>
            <a:blip r:embed="rId4"/>
            <a:stretch>
              <a:fillRect l="-25141" r="-24815"/>
            </a:stretch>
          </a:blipFill>
          <a:ln w="76200">
            <a:solidFill>
              <a:schemeClr val="bg1">
                <a:lumMod val="95000"/>
              </a:schemeClr>
            </a:solidFill>
            <a:miter lim="400000"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0" name="泪滴形 59">
            <a:extLst>
              <a:ext uri="{FF2B5EF4-FFF2-40B4-BE49-F238E27FC236}">
                <a16:creationId xmlns:a16="http://schemas.microsoft.com/office/drawing/2014/main" id="{38CB4243-1C4A-459B-8036-61A9A688936B}"/>
              </a:ext>
            </a:extLst>
          </p:cNvPr>
          <p:cNvSpPr/>
          <p:nvPr/>
        </p:nvSpPr>
        <p:spPr>
          <a:xfrm>
            <a:off x="8111042" y="2720868"/>
            <a:ext cx="1512000" cy="1512000"/>
          </a:xfrm>
          <a:prstGeom prst="teardrop">
            <a:avLst/>
          </a:prstGeom>
          <a:blipFill>
            <a:blip r:embed="rId5"/>
            <a:stretch>
              <a:fillRect l="-16807" r="-16526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7" name="泪滴形 56">
            <a:extLst>
              <a:ext uri="{FF2B5EF4-FFF2-40B4-BE49-F238E27FC236}">
                <a16:creationId xmlns:a16="http://schemas.microsoft.com/office/drawing/2014/main" id="{0957D16E-A884-4332-8506-F1FF0FE5F6C6}"/>
              </a:ext>
            </a:extLst>
          </p:cNvPr>
          <p:cNvSpPr/>
          <p:nvPr/>
        </p:nvSpPr>
        <p:spPr>
          <a:xfrm>
            <a:off x="2443644" y="2720868"/>
            <a:ext cx="1512000" cy="1512000"/>
          </a:xfrm>
          <a:prstGeom prst="teardrop">
            <a:avLst/>
          </a:prstGeom>
          <a:blipFill>
            <a:blip r:embed="rId6"/>
            <a:stretch>
              <a:fillRect l="-39260" r="-38606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060C2FE-5C5E-42D3-BF8F-EE3CAB2FA1D3}"/>
              </a:ext>
            </a:extLst>
          </p:cNvPr>
          <p:cNvSpPr/>
          <p:nvPr/>
        </p:nvSpPr>
        <p:spPr>
          <a:xfrm>
            <a:off x="8661942" y="3994110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E7A77402-463B-485B-8866-A59FC425FEC0}"/>
              </a:ext>
            </a:extLst>
          </p:cNvPr>
          <p:cNvSpPr/>
          <p:nvPr/>
        </p:nvSpPr>
        <p:spPr>
          <a:xfrm>
            <a:off x="8778042" y="4132459"/>
            <a:ext cx="178001" cy="13350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A61031E7-EB35-4664-9463-08E3DA90AADD}"/>
              </a:ext>
            </a:extLst>
          </p:cNvPr>
          <p:cNvSpPr/>
          <p:nvPr/>
        </p:nvSpPr>
        <p:spPr>
          <a:xfrm>
            <a:off x="2994544" y="3994110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561F83BC-97A0-44A4-9B15-D249DD8E0840}"/>
              </a:ext>
            </a:extLst>
          </p:cNvPr>
          <p:cNvSpPr/>
          <p:nvPr/>
        </p:nvSpPr>
        <p:spPr>
          <a:xfrm>
            <a:off x="3110644" y="4103851"/>
            <a:ext cx="178001" cy="162108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4260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38D3F3F-0C37-4BF6-90DA-47234751490A}"/>
              </a:ext>
            </a:extLst>
          </p:cNvPr>
          <p:cNvSpPr/>
          <p:nvPr/>
        </p:nvSpPr>
        <p:spPr bwMode="auto">
          <a:xfrm>
            <a:off x="1763206" y="3391389"/>
            <a:ext cx="1713485" cy="1710425"/>
          </a:xfrm>
          <a:custGeom>
            <a:avLst/>
            <a:gdLst>
              <a:gd name="T0" fmla="*/ 0 w 2864"/>
              <a:gd name="T1" fmla="*/ 1432 h 2864"/>
              <a:gd name="T2" fmla="*/ 1432 w 2864"/>
              <a:gd name="T3" fmla="*/ 0 h 2864"/>
              <a:gd name="T4" fmla="*/ 2864 w 2864"/>
              <a:gd name="T5" fmla="*/ 0 h 2864"/>
              <a:gd name="T6" fmla="*/ 2864 w 2864"/>
              <a:gd name="T7" fmla="*/ 1432 h 2864"/>
              <a:gd name="T8" fmla="*/ 1432 w 2864"/>
              <a:gd name="T9" fmla="*/ 2864 h 2864"/>
              <a:gd name="T10" fmla="*/ 0 w 2864"/>
              <a:gd name="T11" fmla="*/ 1432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4" h="2864">
                <a:moveTo>
                  <a:pt x="0" y="1432"/>
                </a:moveTo>
                <a:cubicBezTo>
                  <a:pt x="0" y="642"/>
                  <a:pt x="642" y="0"/>
                  <a:pt x="1432" y="0"/>
                </a:cubicBezTo>
                <a:cubicBezTo>
                  <a:pt x="1910" y="0"/>
                  <a:pt x="2387" y="0"/>
                  <a:pt x="2864" y="0"/>
                </a:cubicBezTo>
                <a:cubicBezTo>
                  <a:pt x="2864" y="478"/>
                  <a:pt x="2864" y="955"/>
                  <a:pt x="2864" y="1432"/>
                </a:cubicBezTo>
                <a:cubicBezTo>
                  <a:pt x="2864" y="2223"/>
                  <a:pt x="2223" y="2864"/>
                  <a:pt x="1432" y="2864"/>
                </a:cubicBezTo>
                <a:cubicBezTo>
                  <a:pt x="642" y="2864"/>
                  <a:pt x="0" y="2223"/>
                  <a:pt x="0" y="1432"/>
                </a:cubicBezTo>
              </a:path>
            </a:pathLst>
          </a:custGeom>
          <a:blipFill>
            <a:blip r:embed="rId3"/>
            <a:stretch>
              <a:fillRect l="-39061" r="-38487"/>
            </a:stretch>
          </a:blipFill>
          <a:ln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D64664E-05C6-4B10-8F67-F7EB2F31BC74}"/>
              </a:ext>
            </a:extLst>
          </p:cNvPr>
          <p:cNvSpPr/>
          <p:nvPr/>
        </p:nvSpPr>
        <p:spPr bwMode="auto">
          <a:xfrm>
            <a:off x="3536206" y="3391389"/>
            <a:ext cx="2161876" cy="2044564"/>
          </a:xfrm>
          <a:custGeom>
            <a:avLst/>
            <a:gdLst>
              <a:gd name="T0" fmla="*/ 3632 w 3632"/>
              <a:gd name="T1" fmla="*/ 1720 h 3440"/>
              <a:gd name="T2" fmla="*/ 1816 w 3632"/>
              <a:gd name="T3" fmla="*/ 0 h 3440"/>
              <a:gd name="T4" fmla="*/ 0 w 3632"/>
              <a:gd name="T5" fmla="*/ 0 h 3440"/>
              <a:gd name="T6" fmla="*/ 0 w 3632"/>
              <a:gd name="T7" fmla="*/ 1720 h 3440"/>
              <a:gd name="T8" fmla="*/ 1816 w 3632"/>
              <a:gd name="T9" fmla="*/ 3440 h 3440"/>
              <a:gd name="T10" fmla="*/ 3632 w 3632"/>
              <a:gd name="T11" fmla="*/ 1720 h 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32" h="3440">
                <a:moveTo>
                  <a:pt x="3632" y="1720"/>
                </a:moveTo>
                <a:cubicBezTo>
                  <a:pt x="3632" y="771"/>
                  <a:pt x="2819" y="0"/>
                  <a:pt x="1816" y="0"/>
                </a:cubicBezTo>
                <a:cubicBezTo>
                  <a:pt x="1211" y="0"/>
                  <a:pt x="606" y="0"/>
                  <a:pt x="0" y="0"/>
                </a:cubicBezTo>
                <a:cubicBezTo>
                  <a:pt x="0" y="574"/>
                  <a:pt x="0" y="1147"/>
                  <a:pt x="0" y="1720"/>
                </a:cubicBezTo>
                <a:cubicBezTo>
                  <a:pt x="0" y="2670"/>
                  <a:pt x="814" y="3440"/>
                  <a:pt x="1816" y="3440"/>
                </a:cubicBezTo>
                <a:cubicBezTo>
                  <a:pt x="2819" y="3440"/>
                  <a:pt x="3632" y="2670"/>
                  <a:pt x="3632" y="1720"/>
                </a:cubicBezTo>
              </a:path>
            </a:pathLst>
          </a:custGeom>
          <a:blipFill>
            <a:blip r:embed="rId4"/>
            <a:stretch>
              <a:fillRect l="-13126" r="-12972"/>
            </a:stretch>
          </a:blipFill>
          <a:ln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D411D0A-0B7E-4AFC-8944-04F1CF4ECC98}"/>
              </a:ext>
            </a:extLst>
          </p:cNvPr>
          <p:cNvSpPr/>
          <p:nvPr/>
        </p:nvSpPr>
        <p:spPr bwMode="auto">
          <a:xfrm>
            <a:off x="3536206" y="1640065"/>
            <a:ext cx="1701384" cy="1698329"/>
          </a:xfrm>
          <a:custGeom>
            <a:avLst/>
            <a:gdLst>
              <a:gd name="T0" fmla="*/ 2848 w 2848"/>
              <a:gd name="T1" fmla="*/ 1424 h 2848"/>
              <a:gd name="T2" fmla="*/ 1424 w 2848"/>
              <a:gd name="T3" fmla="*/ 2848 h 2848"/>
              <a:gd name="T4" fmla="*/ 0 w 2848"/>
              <a:gd name="T5" fmla="*/ 2848 h 2848"/>
              <a:gd name="T6" fmla="*/ 0 w 2848"/>
              <a:gd name="T7" fmla="*/ 1424 h 2848"/>
              <a:gd name="T8" fmla="*/ 1424 w 2848"/>
              <a:gd name="T9" fmla="*/ 0 h 2848"/>
              <a:gd name="T10" fmla="*/ 2848 w 2848"/>
              <a:gd name="T11" fmla="*/ 1424 h 2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48" h="2848">
                <a:moveTo>
                  <a:pt x="2848" y="1424"/>
                </a:moveTo>
                <a:cubicBezTo>
                  <a:pt x="2848" y="2211"/>
                  <a:pt x="2211" y="2848"/>
                  <a:pt x="1424" y="2848"/>
                </a:cubicBezTo>
                <a:cubicBezTo>
                  <a:pt x="950" y="2848"/>
                  <a:pt x="475" y="2848"/>
                  <a:pt x="0" y="2848"/>
                </a:cubicBezTo>
                <a:cubicBezTo>
                  <a:pt x="0" y="2374"/>
                  <a:pt x="0" y="1899"/>
                  <a:pt x="0" y="1424"/>
                </a:cubicBezTo>
                <a:cubicBezTo>
                  <a:pt x="0" y="638"/>
                  <a:pt x="638" y="0"/>
                  <a:pt x="1424" y="0"/>
                </a:cubicBezTo>
                <a:cubicBezTo>
                  <a:pt x="2211" y="0"/>
                  <a:pt x="2848" y="638"/>
                  <a:pt x="2848" y="1424"/>
                </a:cubicBezTo>
              </a:path>
            </a:pathLst>
          </a:custGeom>
          <a:blipFill>
            <a:blip r:embed="rId5"/>
            <a:stretch>
              <a:fillRect l="-25052" r="-24679"/>
            </a:stretch>
          </a:blipFill>
          <a:ln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6CE02A1-2EA4-43B6-965B-CF91AFB17685}"/>
              </a:ext>
            </a:extLst>
          </p:cNvPr>
          <p:cNvSpPr/>
          <p:nvPr/>
        </p:nvSpPr>
        <p:spPr bwMode="auto">
          <a:xfrm>
            <a:off x="1417396" y="1167248"/>
            <a:ext cx="2059295" cy="2171146"/>
          </a:xfrm>
          <a:custGeom>
            <a:avLst/>
            <a:gdLst>
              <a:gd name="T0" fmla="*/ 1720 w 3440"/>
              <a:gd name="T1" fmla="*/ 0 h 3632"/>
              <a:gd name="T2" fmla="*/ 3440 w 3440"/>
              <a:gd name="T3" fmla="*/ 1816 h 3632"/>
              <a:gd name="T4" fmla="*/ 3440 w 3440"/>
              <a:gd name="T5" fmla="*/ 3632 h 3632"/>
              <a:gd name="T6" fmla="*/ 1720 w 3440"/>
              <a:gd name="T7" fmla="*/ 3632 h 3632"/>
              <a:gd name="T8" fmla="*/ 0 w 3440"/>
              <a:gd name="T9" fmla="*/ 1816 h 3632"/>
              <a:gd name="T10" fmla="*/ 1720 w 3440"/>
              <a:gd name="T11" fmla="*/ 0 h 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40" h="3632">
                <a:moveTo>
                  <a:pt x="1720" y="0"/>
                </a:moveTo>
                <a:cubicBezTo>
                  <a:pt x="2670" y="0"/>
                  <a:pt x="3440" y="814"/>
                  <a:pt x="3440" y="1816"/>
                </a:cubicBezTo>
                <a:cubicBezTo>
                  <a:pt x="3440" y="2422"/>
                  <a:pt x="3440" y="3027"/>
                  <a:pt x="3440" y="3632"/>
                </a:cubicBezTo>
                <a:cubicBezTo>
                  <a:pt x="2867" y="3632"/>
                  <a:pt x="2294" y="3632"/>
                  <a:pt x="1720" y="3632"/>
                </a:cubicBezTo>
                <a:cubicBezTo>
                  <a:pt x="771" y="3632"/>
                  <a:pt x="0" y="2819"/>
                  <a:pt x="0" y="1816"/>
                </a:cubicBezTo>
                <a:cubicBezTo>
                  <a:pt x="0" y="814"/>
                  <a:pt x="771" y="0"/>
                  <a:pt x="1720" y="0"/>
                </a:cubicBezTo>
              </a:path>
            </a:pathLst>
          </a:custGeom>
          <a:blipFill>
            <a:blip r:embed="rId6"/>
            <a:stretch>
              <a:fillRect t="-13309" b="-13155"/>
            </a:stretch>
          </a:blipFill>
          <a:ln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泪滴形 6">
            <a:extLst>
              <a:ext uri="{FF2B5EF4-FFF2-40B4-BE49-F238E27FC236}">
                <a16:creationId xmlns:a16="http://schemas.microsoft.com/office/drawing/2014/main" id="{C43AEFE4-C1DE-4815-91DE-0F9D4C90FFC9}"/>
              </a:ext>
            </a:extLst>
          </p:cNvPr>
          <p:cNvSpPr/>
          <p:nvPr/>
        </p:nvSpPr>
        <p:spPr>
          <a:xfrm>
            <a:off x="6560385" y="3116872"/>
            <a:ext cx="211018" cy="211018"/>
          </a:xfrm>
          <a:prstGeom prst="teardrop">
            <a:avLst/>
          </a:prstGeom>
          <a:solidFill>
            <a:schemeClr val="accent1"/>
          </a:solidFill>
          <a:ln w="190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6D59D42-7452-4EC9-ACB4-89D81E872B24}"/>
              </a:ext>
            </a:extLst>
          </p:cNvPr>
          <p:cNvSpPr/>
          <p:nvPr/>
        </p:nvSpPr>
        <p:spPr bwMode="auto">
          <a:xfrm>
            <a:off x="6876912" y="3252714"/>
            <a:ext cx="3897692" cy="7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</a:t>
            </a:r>
            <a:r>
              <a:rPr lang="en-US" altLang="zh-CN" sz="1100">
                <a:cs typeface="+mn-ea"/>
                <a:sym typeface="+mn-lt"/>
              </a:rPr>
              <a:t>Choose th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 </a:t>
            </a:r>
            <a:r>
              <a:rPr lang="en-US" altLang="zh-CN" sz="1100" dirty="0">
                <a:cs typeface="+mn-ea"/>
                <a:sym typeface="+mn-lt"/>
              </a:rPr>
              <a:t>only option to retain text.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6EC5F0E-B061-431A-8FB6-51F9454F9A55}"/>
              </a:ext>
            </a:extLst>
          </p:cNvPr>
          <p:cNvSpPr txBox="1"/>
          <p:nvPr/>
        </p:nvSpPr>
        <p:spPr bwMode="auto">
          <a:xfrm>
            <a:off x="6876912" y="2845404"/>
            <a:ext cx="3897692" cy="4073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>
                <a:cs typeface="+mn-ea"/>
                <a:sym typeface="+mn-lt"/>
              </a:rPr>
              <a:t>Text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400" b="1">
                <a:cs typeface="+mn-ea"/>
                <a:sym typeface="+mn-lt"/>
              </a:rPr>
              <a:t> </a:t>
            </a:r>
            <a:r>
              <a:rPr lang="en-US" altLang="zh-CN" sz="1400" b="1" dirty="0">
                <a:cs typeface="+mn-ea"/>
                <a:sym typeface="+mn-lt"/>
              </a:rPr>
              <a:t>here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48CCFD-06D3-4538-B517-7AEED7EEAB88}"/>
              </a:ext>
            </a:extLst>
          </p:cNvPr>
          <p:cNvSpPr txBox="1"/>
          <p:nvPr/>
        </p:nvSpPr>
        <p:spPr>
          <a:xfrm>
            <a:off x="6487815" y="1693426"/>
            <a:ext cx="4100770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400" b="1" dirty="0">
                <a:cs typeface="+mn-ea"/>
                <a:sym typeface="+mn-lt"/>
              </a:rPr>
              <a:t>Unified fonts </a:t>
            </a:r>
            <a:r>
              <a:rPr lang="en-US" sz="2400" b="1">
                <a:cs typeface="+mn-ea"/>
                <a:sym typeface="+mn-lt"/>
              </a:rPr>
              <a:t>make </a:t>
            </a:r>
            <a:r>
              <a:rPr lang="en-US" sz="100" b="1">
                <a:cs typeface="+mn-ea"/>
                <a:sym typeface="+mn-lt"/>
              </a:rPr>
              <a:t> </a:t>
            </a:r>
            <a:r>
              <a:rPr lang="en-US" sz="2400" b="1">
                <a:cs typeface="+mn-ea"/>
                <a:sym typeface="+mn-lt"/>
              </a:rPr>
              <a:t>reading </a:t>
            </a:r>
            <a:r>
              <a:rPr lang="en-US" sz="2400" b="1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10" name="泪滴形 9">
            <a:extLst>
              <a:ext uri="{FF2B5EF4-FFF2-40B4-BE49-F238E27FC236}">
                <a16:creationId xmlns:a16="http://schemas.microsoft.com/office/drawing/2014/main" id="{CD93B46E-F165-4B8D-A501-6631326E2F84}"/>
              </a:ext>
            </a:extLst>
          </p:cNvPr>
          <p:cNvSpPr/>
          <p:nvPr/>
        </p:nvSpPr>
        <p:spPr>
          <a:xfrm>
            <a:off x="6560385" y="3972861"/>
            <a:ext cx="211018" cy="211018"/>
          </a:xfrm>
          <a:prstGeom prst="teardrop">
            <a:avLst/>
          </a:prstGeom>
          <a:solidFill>
            <a:schemeClr val="accent1"/>
          </a:solidFill>
          <a:ln w="190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40F867E-05DA-495A-9A29-CCE2BE1A6C8F}"/>
              </a:ext>
            </a:extLst>
          </p:cNvPr>
          <p:cNvSpPr/>
          <p:nvPr/>
        </p:nvSpPr>
        <p:spPr bwMode="auto">
          <a:xfrm>
            <a:off x="6876912" y="4108703"/>
            <a:ext cx="3897692" cy="7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</a:t>
            </a:r>
            <a:r>
              <a:rPr lang="en-US" altLang="zh-CN" sz="1100">
                <a:cs typeface="+mn-ea"/>
                <a:sym typeface="+mn-lt"/>
              </a:rPr>
              <a:t>Choose th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 </a:t>
            </a:r>
            <a:r>
              <a:rPr lang="en-US" altLang="zh-CN" sz="1100" dirty="0">
                <a:cs typeface="+mn-ea"/>
                <a:sym typeface="+mn-lt"/>
              </a:rPr>
              <a:t>only option to retain text.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BF361F-9155-4BF7-AFA3-965BE26F5E18}"/>
              </a:ext>
            </a:extLst>
          </p:cNvPr>
          <p:cNvSpPr txBox="1"/>
          <p:nvPr/>
        </p:nvSpPr>
        <p:spPr bwMode="auto">
          <a:xfrm>
            <a:off x="6876912" y="3701393"/>
            <a:ext cx="3897692" cy="4073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>
                <a:cs typeface="+mn-ea"/>
                <a:sym typeface="+mn-lt"/>
              </a:rPr>
              <a:t>Text h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400" b="1">
                <a:cs typeface="+mn-ea"/>
                <a:sym typeface="+mn-lt"/>
              </a:rPr>
              <a:t>ere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12" name="泪滴形 11">
            <a:extLst>
              <a:ext uri="{FF2B5EF4-FFF2-40B4-BE49-F238E27FC236}">
                <a16:creationId xmlns:a16="http://schemas.microsoft.com/office/drawing/2014/main" id="{4464FF6A-E11B-45A4-9282-934032E64387}"/>
              </a:ext>
            </a:extLst>
          </p:cNvPr>
          <p:cNvSpPr/>
          <p:nvPr/>
        </p:nvSpPr>
        <p:spPr>
          <a:xfrm>
            <a:off x="6560385" y="4843181"/>
            <a:ext cx="211018" cy="211018"/>
          </a:xfrm>
          <a:prstGeom prst="teardrop">
            <a:avLst/>
          </a:prstGeom>
          <a:solidFill>
            <a:schemeClr val="accent1"/>
          </a:solidFill>
          <a:ln w="190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7BF2686-74E4-4CC6-93A5-1FF0826B8B8D}"/>
              </a:ext>
            </a:extLst>
          </p:cNvPr>
          <p:cNvSpPr/>
          <p:nvPr/>
        </p:nvSpPr>
        <p:spPr bwMode="auto">
          <a:xfrm>
            <a:off x="6876912" y="4979023"/>
            <a:ext cx="3840968" cy="7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sz="1100" dirty="0" err="1">
                <a:cs typeface="+mn-ea"/>
                <a:sym typeface="+mn-lt"/>
              </a:rPr>
              <a:t>ain</a:t>
            </a:r>
            <a:r>
              <a:rPr lang="en-US" altLang="zh-CN" sz="1100" dirty="0">
                <a:cs typeface="+mn-ea"/>
                <a:sym typeface="+mn-lt"/>
              </a:rPr>
              <a:t> text.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3BC8F0-E07F-4EDC-BB30-79FC89546180}"/>
              </a:ext>
            </a:extLst>
          </p:cNvPr>
          <p:cNvSpPr txBox="1"/>
          <p:nvPr/>
        </p:nvSpPr>
        <p:spPr bwMode="auto">
          <a:xfrm>
            <a:off x="6876912" y="4571713"/>
            <a:ext cx="3897692" cy="4073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>
                <a:cs typeface="+mn-ea"/>
                <a:sym typeface="+mn-lt"/>
              </a:rPr>
              <a:t>Text h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400" b="1">
                <a:cs typeface="+mn-ea"/>
                <a:sym typeface="+mn-lt"/>
              </a:rPr>
              <a:t>ere</a:t>
            </a:r>
            <a:endParaRPr lang="en-US" altLang="zh-CN" sz="1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824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D8FE5AAD-3CE7-45F0-A60D-0136E407C360}"/>
              </a:ext>
            </a:extLst>
          </p:cNvPr>
          <p:cNvSpPr/>
          <p:nvPr/>
        </p:nvSpPr>
        <p:spPr>
          <a:xfrm>
            <a:off x="3894108" y="1726323"/>
            <a:ext cx="3931872" cy="3931873"/>
          </a:xfrm>
          <a:prstGeom prst="ellips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泪滴形 25">
            <a:extLst>
              <a:ext uri="{FF2B5EF4-FFF2-40B4-BE49-F238E27FC236}">
                <a16:creationId xmlns:a16="http://schemas.microsoft.com/office/drawing/2014/main" id="{9759849F-D169-4FFE-AC18-07137040BB9D}"/>
              </a:ext>
            </a:extLst>
          </p:cNvPr>
          <p:cNvSpPr/>
          <p:nvPr/>
        </p:nvSpPr>
        <p:spPr bwMode="auto">
          <a:xfrm rot="5067719">
            <a:off x="4893336" y="2529588"/>
            <a:ext cx="2924020" cy="2924020"/>
          </a:xfrm>
          <a:prstGeom prst="teardrop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泪滴形 24">
            <a:extLst>
              <a:ext uri="{FF2B5EF4-FFF2-40B4-BE49-F238E27FC236}">
                <a16:creationId xmlns:a16="http://schemas.microsoft.com/office/drawing/2014/main" id="{2C2574AC-2180-4C7C-8FD3-88B02E459E48}"/>
              </a:ext>
            </a:extLst>
          </p:cNvPr>
          <p:cNvSpPr/>
          <p:nvPr/>
        </p:nvSpPr>
        <p:spPr bwMode="auto">
          <a:xfrm rot="11191674">
            <a:off x="4315775" y="3784812"/>
            <a:ext cx="1726681" cy="1726681"/>
          </a:xfrm>
          <a:prstGeom prst="teardrop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4ECE4DC-A858-47B9-9CF1-F85B0215CD3F}"/>
              </a:ext>
            </a:extLst>
          </p:cNvPr>
          <p:cNvGrpSpPr/>
          <p:nvPr/>
        </p:nvGrpSpPr>
        <p:grpSpPr>
          <a:xfrm>
            <a:off x="1129466" y="2348548"/>
            <a:ext cx="2507299" cy="1107160"/>
            <a:chOff x="487363" y="2937695"/>
            <a:chExt cx="2507299" cy="110716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F729EE9-31E1-4E56-A395-E9B940859256}"/>
                </a:ext>
              </a:extLst>
            </p:cNvPr>
            <p:cNvSpPr txBox="1"/>
            <p:nvPr/>
          </p:nvSpPr>
          <p:spPr>
            <a:xfrm>
              <a:off x="487363" y="3304444"/>
              <a:ext cx="2507299" cy="74041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Supporting text here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en-US" altLang="zh-CN" sz="1100">
                  <a:cs typeface="+mn-ea"/>
                  <a:sym typeface="+mn-lt"/>
                </a:rPr>
                <a:t>Sup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porting </a:t>
              </a:r>
              <a:r>
                <a:rPr lang="en-US" altLang="zh-CN" sz="1100" dirty="0">
                  <a:cs typeface="+mn-ea"/>
                  <a:sym typeface="+mn-lt"/>
                </a:rPr>
                <a:t>text here</a:t>
              </a:r>
              <a:br>
                <a:rPr lang="zh-CN" altLang="en-US" sz="1100" dirty="0">
                  <a:cs typeface="+mn-ea"/>
                  <a:sym typeface="+mn-lt"/>
                </a:rPr>
              </a:b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33EBFDC-9CA6-442B-B078-1C0CDA44719E}"/>
                </a:ext>
              </a:extLst>
            </p:cNvPr>
            <p:cNvSpPr/>
            <p:nvPr/>
          </p:nvSpPr>
          <p:spPr>
            <a:xfrm>
              <a:off x="487363" y="2937695"/>
              <a:ext cx="2507299" cy="366749"/>
            </a:xfrm>
            <a:prstGeom prst="rect">
              <a:avLst/>
            </a:prstGeom>
          </p:spPr>
          <p:txBody>
            <a:bodyPr wrap="square" lIns="91440" tIns="45720" rIns="91440" bIns="45720" anchor="b">
              <a:no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en-US" altLang="zh-CN" sz="1600" b="1">
                  <a:cs typeface="+mn-ea"/>
                  <a:sym typeface="+mn-lt"/>
                </a:rPr>
                <a:t>Text 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600" b="1">
                  <a:cs typeface="+mn-ea"/>
                  <a:sym typeface="+mn-lt"/>
                </a:rPr>
                <a:t>Here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AE65E40D-8863-4FB3-A59E-773AA0FC2D58}"/>
              </a:ext>
            </a:extLst>
          </p:cNvPr>
          <p:cNvSpPr/>
          <p:nvPr/>
        </p:nvSpPr>
        <p:spPr>
          <a:xfrm>
            <a:off x="4074952" y="2488834"/>
            <a:ext cx="1210717" cy="12107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r>
              <a:rPr lang="en-US" altLang="zh-CN" sz="1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A84DC6-FE1E-4C07-80A5-19663653A008}"/>
              </a:ext>
            </a:extLst>
          </p:cNvPr>
          <p:cNvSpPr txBox="1"/>
          <p:nvPr/>
        </p:nvSpPr>
        <p:spPr>
          <a:xfrm>
            <a:off x="7825278" y="1162372"/>
            <a:ext cx="472878" cy="45219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/>
            </a:prstTxWarp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495ABD2-8776-483D-91F2-2857A96EE872}"/>
              </a:ext>
            </a:extLst>
          </p:cNvPr>
          <p:cNvSpPr/>
          <p:nvPr/>
        </p:nvSpPr>
        <p:spPr>
          <a:xfrm>
            <a:off x="7692522" y="1614563"/>
            <a:ext cx="3827966" cy="40793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cs typeface="+mn-ea"/>
                <a:sym typeface="+mn-lt"/>
              </a:rPr>
              <a:t>Supporting </a:t>
            </a:r>
            <a:r>
              <a:rPr lang="en-US" altLang="zh-CN" sz="2000" b="1">
                <a:cs typeface="+mn-ea"/>
                <a:sym typeface="+mn-lt"/>
              </a:rPr>
              <a:t>text he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2000" b="1">
                <a:cs typeface="+mn-ea"/>
                <a:sym typeface="+mn-lt"/>
              </a:rPr>
              <a:t>re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C1CF2B8-1EBE-4834-8035-5168DBE7C7B5}"/>
              </a:ext>
            </a:extLst>
          </p:cNvPr>
          <p:cNvSpPr/>
          <p:nvPr/>
        </p:nvSpPr>
        <p:spPr>
          <a:xfrm>
            <a:off x="7692521" y="2001458"/>
            <a:ext cx="3827967" cy="1114060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re</a:t>
            </a:r>
            <a:endParaRPr lang="en-US" altLang="zh-CN" sz="11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844FAA9-BB10-47BC-9E67-72271B7CA06F}"/>
              </a:ext>
            </a:extLst>
          </p:cNvPr>
          <p:cNvGrpSpPr/>
          <p:nvPr/>
        </p:nvGrpSpPr>
        <p:grpSpPr>
          <a:xfrm>
            <a:off x="1129466" y="4588468"/>
            <a:ext cx="2507299" cy="1107160"/>
            <a:chOff x="487363" y="2937695"/>
            <a:chExt cx="2507299" cy="110716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221DADE-78DB-4583-BE5C-68380BFAB49D}"/>
                </a:ext>
              </a:extLst>
            </p:cNvPr>
            <p:cNvSpPr txBox="1"/>
            <p:nvPr/>
          </p:nvSpPr>
          <p:spPr>
            <a:xfrm>
              <a:off x="487363" y="3304444"/>
              <a:ext cx="2507299" cy="74041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Supporting text here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en-US" altLang="zh-CN" sz="1100">
                  <a:cs typeface="+mn-ea"/>
                  <a:sym typeface="+mn-lt"/>
                </a:rPr>
                <a:t>text h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ere</a:t>
              </a:r>
              <a:br>
                <a:rPr lang="zh-CN" altLang="en-US" sz="1100" dirty="0">
                  <a:cs typeface="+mn-ea"/>
                  <a:sym typeface="+mn-lt"/>
                </a:rPr>
              </a:b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23CA220-01EE-4D8D-B7B6-6036C49C4CE2}"/>
                </a:ext>
              </a:extLst>
            </p:cNvPr>
            <p:cNvSpPr/>
            <p:nvPr/>
          </p:nvSpPr>
          <p:spPr>
            <a:xfrm>
              <a:off x="487363" y="2937695"/>
              <a:ext cx="2507299" cy="366749"/>
            </a:xfrm>
            <a:prstGeom prst="rect">
              <a:avLst/>
            </a:prstGeom>
          </p:spPr>
          <p:txBody>
            <a:bodyPr wrap="square" lIns="91440" tIns="45720" rIns="91440" bIns="45720" anchor="b">
              <a:no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en-US" altLang="zh-CN" sz="1600" b="1">
                  <a:cs typeface="+mn-ea"/>
                  <a:sym typeface="+mn-lt"/>
                </a:rPr>
                <a:t>Text He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600" b="1">
                  <a:cs typeface="+mn-ea"/>
                  <a:sym typeface="+mn-lt"/>
                </a:rPr>
                <a:t>re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2D27CB4-47A6-4252-B989-16262B556490}"/>
              </a:ext>
            </a:extLst>
          </p:cNvPr>
          <p:cNvGrpSpPr/>
          <p:nvPr/>
        </p:nvGrpSpPr>
        <p:grpSpPr>
          <a:xfrm>
            <a:off x="8006717" y="4076884"/>
            <a:ext cx="2507299" cy="1107160"/>
            <a:chOff x="487363" y="2937695"/>
            <a:chExt cx="2507299" cy="110716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30B0703-DC3B-4FC8-83D6-812F778DB742}"/>
                </a:ext>
              </a:extLst>
            </p:cNvPr>
            <p:cNvSpPr txBox="1"/>
            <p:nvPr/>
          </p:nvSpPr>
          <p:spPr>
            <a:xfrm>
              <a:off x="487363" y="3304444"/>
              <a:ext cx="2507299" cy="74041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Supporting text here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en-US" altLang="zh-CN" sz="1100">
                  <a:cs typeface="+mn-ea"/>
                  <a:sym typeface="+mn-lt"/>
                </a:rPr>
                <a:t>text h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ere</a:t>
              </a:r>
              <a:br>
                <a:rPr lang="zh-CN" altLang="en-US" sz="1100" dirty="0">
                  <a:cs typeface="+mn-ea"/>
                  <a:sym typeface="+mn-lt"/>
                </a:rPr>
              </a:b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0742E0D-E6F5-4D54-A535-D1302DC227AA}"/>
                </a:ext>
              </a:extLst>
            </p:cNvPr>
            <p:cNvSpPr/>
            <p:nvPr/>
          </p:nvSpPr>
          <p:spPr>
            <a:xfrm>
              <a:off x="487363" y="2937695"/>
              <a:ext cx="2507299" cy="366749"/>
            </a:xfrm>
            <a:prstGeom prst="rect">
              <a:avLst/>
            </a:prstGeom>
          </p:spPr>
          <p:txBody>
            <a:bodyPr wrap="square" lIns="91440" tIns="45720" rIns="91440" bIns="45720" anchor="b">
              <a:no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en-US" altLang="zh-CN" sz="1600" b="1">
                  <a:cs typeface="+mn-ea"/>
                  <a:sym typeface="+mn-lt"/>
                </a:rPr>
                <a:t>Text He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600" b="1">
                  <a:cs typeface="+mn-ea"/>
                  <a:sym typeface="+mn-lt"/>
                </a:rPr>
                <a:t>re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E3CEBD02-6381-4A81-89B3-5A8327374D78}"/>
              </a:ext>
            </a:extLst>
          </p:cNvPr>
          <p:cNvSpPr txBox="1"/>
          <p:nvPr/>
        </p:nvSpPr>
        <p:spPr>
          <a:xfrm>
            <a:off x="4776767" y="448956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F62EE25-3CFF-4BDB-8750-BF9EEEF40CD8}"/>
              </a:ext>
            </a:extLst>
          </p:cNvPr>
          <p:cNvSpPr txBox="1"/>
          <p:nvPr/>
        </p:nvSpPr>
        <p:spPr>
          <a:xfrm>
            <a:off x="6163766" y="387732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手动输入 2">
            <a:extLst>
              <a:ext uri="{FF2B5EF4-FFF2-40B4-BE49-F238E27FC236}">
                <a16:creationId xmlns:a16="http://schemas.microsoft.com/office/drawing/2014/main" id="{79D241CE-2C5D-4671-A744-C353CBF4EDD6}"/>
              </a:ext>
            </a:extLst>
          </p:cNvPr>
          <p:cNvSpPr/>
          <p:nvPr/>
        </p:nvSpPr>
        <p:spPr>
          <a:xfrm rot="5400000">
            <a:off x="-132080" y="95885"/>
            <a:ext cx="6914515" cy="6667500"/>
          </a:xfrm>
          <a:prstGeom prst="flowChartManualInput">
            <a:avLst/>
          </a:prstGeom>
          <a:solidFill>
            <a:schemeClr val="bg2">
              <a:alpha val="5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endParaRPr lang="en-US" altLang="zh-CN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2D1C8F-665D-4B61-8EB7-493BC0B32A9C}"/>
              </a:ext>
            </a:extLst>
          </p:cNvPr>
          <p:cNvSpPr txBox="1"/>
          <p:nvPr/>
        </p:nvSpPr>
        <p:spPr>
          <a:xfrm>
            <a:off x="1532165" y="2083960"/>
            <a:ext cx="4295506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r</a:t>
            </a:r>
            <a:r>
              <a:rPr lang="en-US" sz="1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eading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more fluent.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1FC34D-2B8C-4B61-822E-1685BBDC66BC}"/>
              </a:ext>
            </a:extLst>
          </p:cNvPr>
          <p:cNvSpPr txBox="1"/>
          <p:nvPr/>
        </p:nvSpPr>
        <p:spPr>
          <a:xfrm>
            <a:off x="1532164" y="3513065"/>
            <a:ext cx="4295507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Adjust the </a:t>
            </a:r>
            <a:r>
              <a:rPr lang="en-US" sz="11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spacing </a:t>
            </a:r>
            <a:r>
              <a:rPr lang="en-US" sz="1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to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adapt to Chinese typesetting, use the reference line in PPT.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D52061A-16A8-4E78-99FD-D18577F127F8}"/>
              </a:ext>
            </a:extLst>
          </p:cNvPr>
          <p:cNvSpPr/>
          <p:nvPr/>
        </p:nvSpPr>
        <p:spPr>
          <a:xfrm>
            <a:off x="1600744" y="4694895"/>
            <a:ext cx="1761628" cy="4634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Text 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here 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E77D39-9F1D-4741-B713-E2CDEA871427}"/>
              </a:ext>
            </a:extLst>
          </p:cNvPr>
          <p:cNvSpPr/>
          <p:nvPr/>
        </p:nvSpPr>
        <p:spPr bwMode="auto">
          <a:xfrm>
            <a:off x="1628490" y="3058060"/>
            <a:ext cx="404813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27208F97-D339-46F0-91C1-FDB65B37B57B}"/>
              </a:ext>
            </a:extLst>
          </p:cNvPr>
          <p:cNvSpPr/>
          <p:nvPr/>
        </p:nvSpPr>
        <p:spPr bwMode="auto">
          <a:xfrm>
            <a:off x="8882511" y="3437133"/>
            <a:ext cx="1595550" cy="1597616"/>
          </a:xfrm>
          <a:custGeom>
            <a:avLst/>
            <a:gdLst>
              <a:gd name="T0" fmla="*/ 1336 w 2672"/>
              <a:gd name="T1" fmla="*/ 2688 h 2688"/>
              <a:gd name="T2" fmla="*/ 0 w 2672"/>
              <a:gd name="T3" fmla="*/ 1344 h 2688"/>
              <a:gd name="T4" fmla="*/ 0 w 2672"/>
              <a:gd name="T5" fmla="*/ 0 h 2688"/>
              <a:gd name="T6" fmla="*/ 1336 w 2672"/>
              <a:gd name="T7" fmla="*/ 0 h 2688"/>
              <a:gd name="T8" fmla="*/ 2672 w 2672"/>
              <a:gd name="T9" fmla="*/ 1344 h 2688"/>
              <a:gd name="T10" fmla="*/ 1336 w 2672"/>
              <a:gd name="T11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2" h="2688">
                <a:moveTo>
                  <a:pt x="1336" y="2688"/>
                </a:moveTo>
                <a:cubicBezTo>
                  <a:pt x="599" y="2688"/>
                  <a:pt x="0" y="2087"/>
                  <a:pt x="0" y="1344"/>
                </a:cubicBezTo>
                <a:cubicBezTo>
                  <a:pt x="0" y="896"/>
                  <a:pt x="0" y="448"/>
                  <a:pt x="0" y="0"/>
                </a:cubicBezTo>
                <a:cubicBezTo>
                  <a:pt x="446" y="0"/>
                  <a:pt x="891" y="0"/>
                  <a:pt x="1336" y="0"/>
                </a:cubicBezTo>
                <a:cubicBezTo>
                  <a:pt x="2074" y="0"/>
                  <a:pt x="2672" y="602"/>
                  <a:pt x="2672" y="1344"/>
                </a:cubicBezTo>
                <a:cubicBezTo>
                  <a:pt x="2672" y="2087"/>
                  <a:pt x="2074" y="2688"/>
                  <a:pt x="1336" y="2688"/>
                </a:cubicBezTo>
              </a:path>
            </a:pathLst>
          </a:custGeom>
          <a:blipFill>
            <a:blip r:embed="rId3"/>
            <a:stretch>
              <a:fillRect l="-25297" r="-24897"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837388E3-570D-4B70-BFD8-65EDB55AC61F}"/>
              </a:ext>
            </a:extLst>
          </p:cNvPr>
          <p:cNvSpPr/>
          <p:nvPr/>
        </p:nvSpPr>
        <p:spPr bwMode="auto">
          <a:xfrm>
            <a:off x="8882511" y="1781532"/>
            <a:ext cx="1595550" cy="1597616"/>
          </a:xfrm>
          <a:custGeom>
            <a:avLst/>
            <a:gdLst>
              <a:gd name="T0" fmla="*/ 1336 w 2672"/>
              <a:gd name="T1" fmla="*/ 0 h 2688"/>
              <a:gd name="T2" fmla="*/ 0 w 2672"/>
              <a:gd name="T3" fmla="*/ 1344 h 2688"/>
              <a:gd name="T4" fmla="*/ 0 w 2672"/>
              <a:gd name="T5" fmla="*/ 2688 h 2688"/>
              <a:gd name="T6" fmla="*/ 1336 w 2672"/>
              <a:gd name="T7" fmla="*/ 2688 h 2688"/>
              <a:gd name="T8" fmla="*/ 2672 w 2672"/>
              <a:gd name="T9" fmla="*/ 1344 h 2688"/>
              <a:gd name="T10" fmla="*/ 1336 w 2672"/>
              <a:gd name="T11" fmla="*/ 0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2" h="2688">
                <a:moveTo>
                  <a:pt x="1336" y="0"/>
                </a:moveTo>
                <a:cubicBezTo>
                  <a:pt x="599" y="0"/>
                  <a:pt x="0" y="602"/>
                  <a:pt x="0" y="1344"/>
                </a:cubicBezTo>
                <a:cubicBezTo>
                  <a:pt x="0" y="1792"/>
                  <a:pt x="0" y="2240"/>
                  <a:pt x="0" y="2688"/>
                </a:cubicBezTo>
                <a:cubicBezTo>
                  <a:pt x="446" y="2688"/>
                  <a:pt x="891" y="2688"/>
                  <a:pt x="1336" y="2688"/>
                </a:cubicBezTo>
                <a:cubicBezTo>
                  <a:pt x="2074" y="2688"/>
                  <a:pt x="2672" y="2087"/>
                  <a:pt x="2672" y="1344"/>
                </a:cubicBezTo>
                <a:cubicBezTo>
                  <a:pt x="2672" y="602"/>
                  <a:pt x="2074" y="0"/>
                  <a:pt x="1336" y="0"/>
                </a:cubicBezTo>
              </a:path>
            </a:pathLst>
          </a:custGeom>
          <a:blipFill>
            <a:blip r:embed="rId4"/>
            <a:stretch>
              <a:fillRect l="-25297" r="-24897"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F41AAB71-0129-4A5A-A135-89BF27B7DE7B}"/>
              </a:ext>
            </a:extLst>
          </p:cNvPr>
          <p:cNvSpPr/>
          <p:nvPr/>
        </p:nvSpPr>
        <p:spPr bwMode="auto">
          <a:xfrm>
            <a:off x="7213412" y="1782911"/>
            <a:ext cx="1595550" cy="1596237"/>
          </a:xfrm>
          <a:custGeom>
            <a:avLst/>
            <a:gdLst>
              <a:gd name="T0" fmla="*/ 0 w 2688"/>
              <a:gd name="T1" fmla="*/ 1344 h 2688"/>
              <a:gd name="T2" fmla="*/ 1344 w 2688"/>
              <a:gd name="T3" fmla="*/ 2688 h 2688"/>
              <a:gd name="T4" fmla="*/ 2688 w 2688"/>
              <a:gd name="T5" fmla="*/ 2688 h 2688"/>
              <a:gd name="T6" fmla="*/ 2688 w 2688"/>
              <a:gd name="T7" fmla="*/ 1344 h 2688"/>
              <a:gd name="T8" fmla="*/ 1344 w 2688"/>
              <a:gd name="T9" fmla="*/ 0 h 2688"/>
              <a:gd name="T10" fmla="*/ 0 w 2688"/>
              <a:gd name="T11" fmla="*/ 1344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88" h="2688">
                <a:moveTo>
                  <a:pt x="0" y="1344"/>
                </a:moveTo>
                <a:cubicBezTo>
                  <a:pt x="0" y="2087"/>
                  <a:pt x="602" y="2688"/>
                  <a:pt x="1344" y="2688"/>
                </a:cubicBezTo>
                <a:cubicBezTo>
                  <a:pt x="1792" y="2688"/>
                  <a:pt x="2240" y="2688"/>
                  <a:pt x="2688" y="2688"/>
                </a:cubicBezTo>
                <a:cubicBezTo>
                  <a:pt x="2688" y="2240"/>
                  <a:pt x="2688" y="1792"/>
                  <a:pt x="2688" y="1344"/>
                </a:cubicBezTo>
                <a:cubicBezTo>
                  <a:pt x="2688" y="602"/>
                  <a:pt x="2087" y="0"/>
                  <a:pt x="1344" y="0"/>
                </a:cubicBezTo>
                <a:cubicBezTo>
                  <a:pt x="602" y="0"/>
                  <a:pt x="0" y="602"/>
                  <a:pt x="0" y="1344"/>
                </a:cubicBezTo>
              </a:path>
            </a:pathLst>
          </a:custGeom>
          <a:blipFill>
            <a:blip r:embed="rId5"/>
            <a:stretch>
              <a:fillRect l="-25612" r="-25208"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5" name="泪滴形 54">
            <a:extLst>
              <a:ext uri="{FF2B5EF4-FFF2-40B4-BE49-F238E27FC236}">
                <a16:creationId xmlns:a16="http://schemas.microsoft.com/office/drawing/2014/main" id="{B26A81C5-3C1D-44FC-A247-1C61C8A8D371}"/>
              </a:ext>
            </a:extLst>
          </p:cNvPr>
          <p:cNvSpPr/>
          <p:nvPr/>
        </p:nvSpPr>
        <p:spPr>
          <a:xfrm>
            <a:off x="7213412" y="3437133"/>
            <a:ext cx="1595550" cy="1596237"/>
          </a:xfrm>
          <a:prstGeom prst="teardrop">
            <a:avLst/>
          </a:prstGeom>
          <a:blipFill>
            <a:blip r:embed="rId6"/>
            <a:stretch>
              <a:fillRect l="-25228" r="-24837"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BD9B3F88-45B8-425E-94A5-E29B73C9363D}"/>
              </a:ext>
            </a:extLst>
          </p:cNvPr>
          <p:cNvSpPr/>
          <p:nvPr/>
        </p:nvSpPr>
        <p:spPr>
          <a:xfrm>
            <a:off x="7194796" y="1858884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75C614D5-27E4-49B0-9708-74E51328DB99}"/>
              </a:ext>
            </a:extLst>
          </p:cNvPr>
          <p:cNvSpPr/>
          <p:nvPr/>
        </p:nvSpPr>
        <p:spPr>
          <a:xfrm>
            <a:off x="7310896" y="1968625"/>
            <a:ext cx="178001" cy="162108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04DAE61D-E3F1-44C6-8BE8-FC80ADEB2D08}"/>
              </a:ext>
            </a:extLst>
          </p:cNvPr>
          <p:cNvSpPr/>
          <p:nvPr/>
        </p:nvSpPr>
        <p:spPr>
          <a:xfrm>
            <a:off x="7194796" y="4537300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C025914E-C4F3-49B9-B6AB-24C27DFDE3C7}"/>
              </a:ext>
            </a:extLst>
          </p:cNvPr>
          <p:cNvSpPr/>
          <p:nvPr/>
        </p:nvSpPr>
        <p:spPr>
          <a:xfrm>
            <a:off x="7310896" y="4678010"/>
            <a:ext cx="178001" cy="148188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9E87F30E-93B6-4800-99A1-7C5C49361ACE}"/>
              </a:ext>
            </a:extLst>
          </p:cNvPr>
          <p:cNvSpPr/>
          <p:nvPr/>
        </p:nvSpPr>
        <p:spPr>
          <a:xfrm>
            <a:off x="10067860" y="1858884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BAB02E3D-6B6F-4D35-AD43-77B89BDA171E}"/>
              </a:ext>
            </a:extLst>
          </p:cNvPr>
          <p:cNvSpPr/>
          <p:nvPr/>
        </p:nvSpPr>
        <p:spPr>
          <a:xfrm>
            <a:off x="10183960" y="1999594"/>
            <a:ext cx="178001" cy="141741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199481E9-CF4B-49A0-BF59-7D8B4D40B73C}"/>
              </a:ext>
            </a:extLst>
          </p:cNvPr>
          <p:cNvSpPr/>
          <p:nvPr/>
        </p:nvSpPr>
        <p:spPr>
          <a:xfrm>
            <a:off x="10067860" y="4537300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404C8AB9-7B1A-4D0B-975A-F815FA84DF3B}"/>
              </a:ext>
            </a:extLst>
          </p:cNvPr>
          <p:cNvSpPr/>
          <p:nvPr/>
        </p:nvSpPr>
        <p:spPr>
          <a:xfrm>
            <a:off x="10191767" y="4663103"/>
            <a:ext cx="162386" cy="17800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573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25D4E40-9B6E-433B-A76D-AF4C865EE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THANKS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708460-E0B1-473D-B7DD-7F7443681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cs typeface="+mn-ea"/>
                <a:sym typeface="+mn-lt"/>
              </a:rPr>
              <a:t>Adjust the spacing to adapt to Chinese typesetting, use the reference line  in PPT……</a:t>
            </a:r>
          </a:p>
        </p:txBody>
      </p:sp>
    </p:spTree>
    <p:extLst>
      <p:ext uri="{BB962C8B-B14F-4D97-AF65-F5344CB8AC3E}">
        <p14:creationId xmlns:p14="http://schemas.microsoft.com/office/powerpoint/2010/main" val="137931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5C1748-3C9A-484C-9E32-E73F592F9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cs typeface="+mn-ea"/>
                <a:sym typeface="+mn-lt"/>
              </a:rPr>
              <a:t>Edit Master text styles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BCDFEA-D3FD-401D-B8B7-CE8DC0F1C92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cs typeface="+mn-ea"/>
                <a:sym typeface="+mn-lt"/>
              </a:rPr>
              <a:t>Theme color make s PPT more convenient to change.</a:t>
            </a:r>
          </a:p>
          <a:p>
            <a:r>
              <a:rPr lang="en-US" altLang="zh-CN" dirty="0">
                <a:latin typeface="+mn-lt"/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31C45B8-277B-4F18-B4DC-16E71210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531" y="2708401"/>
            <a:ext cx="1311838" cy="1303025"/>
          </a:xfrm>
        </p:spPr>
        <p:txBody>
          <a:bodyPr lIns="0" tIns="0" rIns="0" bIns="0" anchor="ctr"/>
          <a:lstStyle/>
          <a:p>
            <a:r>
              <a:rPr lang="en-US" altLang="zh-CN" sz="6600" b="1" dirty="0">
                <a:cs typeface="+mn-ea"/>
                <a:sym typeface="+mn-lt"/>
              </a:rPr>
              <a:t>01</a:t>
            </a:r>
            <a:endParaRPr lang="zh-CN" altLang="en-US" sz="6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69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3D8E17F1-8183-4C15-9CEC-31E4AF6953C2}"/>
              </a:ext>
            </a:extLst>
          </p:cNvPr>
          <p:cNvSpPr/>
          <p:nvPr/>
        </p:nvSpPr>
        <p:spPr>
          <a:xfrm>
            <a:off x="0" y="4504588"/>
            <a:ext cx="12192000" cy="2368445"/>
          </a:xfrm>
          <a:prstGeom prst="rect">
            <a:avLst/>
          </a:prstGeom>
          <a:blipFill>
            <a:blip r:embed="rId3"/>
            <a:srcRect/>
            <a:stretch>
              <a:fillRect t="-7196" b="-7196"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90937C8-41BE-4B88-B6C1-E145BC097689}"/>
              </a:ext>
            </a:extLst>
          </p:cNvPr>
          <p:cNvSpPr/>
          <p:nvPr/>
        </p:nvSpPr>
        <p:spPr bwMode="auto">
          <a:xfrm>
            <a:off x="2728965" y="2861194"/>
            <a:ext cx="6734069" cy="9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Unified fonts make reading more fluent. The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me color makes PPT more convenient to change.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Adjust the spacing to adapt to Chinese typesetting, use the reference line in PPT.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943E47A-4C10-422D-952F-9DC25B20E858}"/>
              </a:ext>
            </a:extLst>
          </p:cNvPr>
          <p:cNvSpPr txBox="1"/>
          <p:nvPr/>
        </p:nvSpPr>
        <p:spPr>
          <a:xfrm>
            <a:off x="3784585" y="1341044"/>
            <a:ext cx="4622828" cy="1617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nified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fonts</a:t>
            </a: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make reading more fluent.</a:t>
            </a:r>
          </a:p>
        </p:txBody>
      </p:sp>
      <p:sp>
        <p:nvSpPr>
          <p:cNvPr id="54" name="泪滴形 53">
            <a:extLst>
              <a:ext uri="{FF2B5EF4-FFF2-40B4-BE49-F238E27FC236}">
                <a16:creationId xmlns:a16="http://schemas.microsoft.com/office/drawing/2014/main" id="{B2E7F231-A213-47E9-B70C-8523A05B2867}"/>
              </a:ext>
            </a:extLst>
          </p:cNvPr>
          <p:cNvSpPr/>
          <p:nvPr/>
        </p:nvSpPr>
        <p:spPr>
          <a:xfrm rot="5400000">
            <a:off x="5899061" y="1054100"/>
            <a:ext cx="393878" cy="39387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778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D6A8A7DE-82BD-43A0-9F86-4C55171CE56B}"/>
              </a:ext>
            </a:extLst>
          </p:cNvPr>
          <p:cNvSpPr/>
          <p:nvPr/>
        </p:nvSpPr>
        <p:spPr>
          <a:xfrm flipH="1">
            <a:off x="1" y="0"/>
            <a:ext cx="5068824" cy="6858000"/>
          </a:xfrm>
          <a:prstGeom prst="rect">
            <a:avLst/>
          </a:prstGeom>
          <a:blipFill>
            <a:blip r:embed="rId3"/>
            <a:srcRect/>
            <a:stretch>
              <a:fillRect l="-51473" r="-51473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85BF736-640C-432A-AC9E-09CC634D61B6}"/>
              </a:ext>
            </a:extLst>
          </p:cNvPr>
          <p:cNvGrpSpPr/>
          <p:nvPr/>
        </p:nvGrpSpPr>
        <p:grpSpPr>
          <a:xfrm flipH="1">
            <a:off x="6029599" y="705484"/>
            <a:ext cx="4670553" cy="2723516"/>
            <a:chOff x="660399" y="2270442"/>
            <a:chExt cx="4664077" cy="272351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1DACEB6-69D5-4376-9997-9321E82A7A6F}"/>
                </a:ext>
              </a:extLst>
            </p:cNvPr>
            <p:cNvSpPr txBox="1"/>
            <p:nvPr/>
          </p:nvSpPr>
          <p:spPr>
            <a:xfrm>
              <a:off x="660401" y="2623722"/>
              <a:ext cx="4664075" cy="1062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Unified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Fonts Ma</a:t>
              </a:r>
              <a:r>
                <a:rPr kumimoji="0" lang="en-US" sz="1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ke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Reading More Fluent.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A75770D-18FA-4AEE-9AAF-F019779E815C}"/>
                </a:ext>
              </a:extLst>
            </p:cNvPr>
            <p:cNvSpPr/>
            <p:nvPr/>
          </p:nvSpPr>
          <p:spPr bwMode="auto">
            <a:xfrm>
              <a:off x="660400" y="2270442"/>
              <a:ext cx="4664075" cy="35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u="sng">
                  <a:solidFill>
                    <a:schemeClr val="accent1"/>
                  </a:solidFill>
                  <a:cs typeface="+mn-ea"/>
                  <a:sym typeface="+mn-lt"/>
                </a:rPr>
                <a:t>Supportin</a:t>
              </a:r>
              <a:r>
                <a:rPr lang="en-US" altLang="zh-CN" sz="100" u="sng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100" u="sng">
                  <a:solidFill>
                    <a:schemeClr val="accent1"/>
                  </a:solidFill>
                  <a:cs typeface="+mn-ea"/>
                  <a:sym typeface="+mn-lt"/>
                </a:rPr>
                <a:t>g </a:t>
              </a:r>
              <a:r>
                <a:rPr lang="en-US" altLang="zh-CN" sz="1100" u="sng" dirty="0">
                  <a:solidFill>
                    <a:schemeClr val="accent1"/>
                  </a:solidFill>
                  <a:cs typeface="+mn-ea"/>
                  <a:sym typeface="+mn-lt"/>
                </a:rPr>
                <a:t>text here. 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2A04FF1-AC02-473C-9AA2-10036C235378}"/>
                </a:ext>
              </a:extLst>
            </p:cNvPr>
            <p:cNvSpPr txBox="1"/>
            <p:nvPr/>
          </p:nvSpPr>
          <p:spPr>
            <a:xfrm>
              <a:off x="660399" y="3686366"/>
              <a:ext cx="4664075" cy="13075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10000"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cs typeface="+mn-ea"/>
                  <a:sym typeface="+mn-lt"/>
                </a:rPr>
                <a:t>Theme color makes PPT more conv</a:t>
              </a:r>
              <a:r>
                <a:rPr lang="en-US" sz="100" dirty="0">
                  <a:cs typeface="+mn-ea"/>
                  <a:sym typeface="+mn-lt"/>
                </a:rPr>
                <a:t> </a:t>
              </a:r>
              <a:r>
                <a:rPr lang="en-US" sz="1200" dirty="0" err="1">
                  <a:cs typeface="+mn-ea"/>
                  <a:sym typeface="+mn-lt"/>
                </a:rPr>
                <a:t>enient</a:t>
              </a:r>
              <a:r>
                <a:rPr lang="en-US" sz="1200" dirty="0">
                  <a:cs typeface="+mn-ea"/>
                  <a:sym typeface="+mn-lt"/>
                </a:rPr>
                <a:t>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  <a:endParaRPr lang="en-US" sz="1200" dirty="0">
                <a:cs typeface="+mn-ea"/>
                <a:sym typeface="+mn-lt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C080F1A-1FCD-4685-94C2-DE8A9FFFD7C6}"/>
              </a:ext>
            </a:extLst>
          </p:cNvPr>
          <p:cNvCxnSpPr/>
          <p:nvPr/>
        </p:nvCxnSpPr>
        <p:spPr>
          <a:xfrm flipH="1">
            <a:off x="6121039" y="2074354"/>
            <a:ext cx="4579112" cy="0"/>
          </a:xfrm>
          <a:prstGeom prst="line">
            <a:avLst/>
          </a:prstGeom>
          <a:ln w="31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EBB171B1-20DC-45BD-AE9E-C2330C888CDC}"/>
              </a:ext>
            </a:extLst>
          </p:cNvPr>
          <p:cNvCxnSpPr>
            <a:cxnSpLocks/>
          </p:cNvCxnSpPr>
          <p:nvPr/>
        </p:nvCxnSpPr>
        <p:spPr>
          <a:xfrm>
            <a:off x="6029599" y="7750682"/>
            <a:ext cx="4187825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E7931724-3B06-4B24-86EA-6219569F1A86}"/>
              </a:ext>
            </a:extLst>
          </p:cNvPr>
          <p:cNvSpPr/>
          <p:nvPr/>
        </p:nvSpPr>
        <p:spPr bwMode="auto">
          <a:xfrm>
            <a:off x="6512702" y="5003120"/>
            <a:ext cx="365767" cy="36071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36D10B5-4300-4B8E-B55B-366A9F568F9D}"/>
              </a:ext>
            </a:extLst>
          </p:cNvPr>
          <p:cNvSpPr/>
          <p:nvPr/>
        </p:nvSpPr>
        <p:spPr bwMode="auto">
          <a:xfrm>
            <a:off x="6284434" y="3860767"/>
            <a:ext cx="822303" cy="1002042"/>
          </a:xfrm>
          <a:custGeom>
            <a:avLst/>
            <a:gdLst>
              <a:gd name="T0" fmla="*/ 125 w 125"/>
              <a:gd name="T1" fmla="*/ 62 h 154"/>
              <a:gd name="T2" fmla="*/ 63 w 125"/>
              <a:gd name="T3" fmla="*/ 0 h 154"/>
              <a:gd name="T4" fmla="*/ 0 w 125"/>
              <a:gd name="T5" fmla="*/ 62 h 154"/>
              <a:gd name="T6" fmla="*/ 19 w 125"/>
              <a:gd name="T7" fmla="*/ 107 h 154"/>
              <a:gd name="T8" fmla="*/ 19 w 125"/>
              <a:gd name="T9" fmla="*/ 107 h 154"/>
              <a:gd name="T10" fmla="*/ 63 w 125"/>
              <a:gd name="T11" fmla="*/ 154 h 154"/>
              <a:gd name="T12" fmla="*/ 106 w 125"/>
              <a:gd name="T13" fmla="*/ 107 h 154"/>
              <a:gd name="T14" fmla="*/ 106 w 125"/>
              <a:gd name="T15" fmla="*/ 107 h 154"/>
              <a:gd name="T16" fmla="*/ 125 w 125"/>
              <a:gd name="T17" fmla="*/ 6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54">
                <a:moveTo>
                  <a:pt x="125" y="62"/>
                </a:moveTo>
                <a:cubicBezTo>
                  <a:pt x="125" y="28"/>
                  <a:pt x="97" y="0"/>
                  <a:pt x="63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80"/>
                  <a:pt x="8" y="96"/>
                  <a:pt x="19" y="107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18" y="96"/>
                  <a:pt x="125" y="80"/>
                  <a:pt x="125" y="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rgbClr val="E4E6EA"/>
              </a:gs>
              <a:gs pos="40000">
                <a:schemeClr val="accent1">
                  <a:lumMod val="100000"/>
                </a:schemeClr>
              </a:gs>
              <a:gs pos="40100">
                <a:srgbClr val="E4E6EA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96FB92F-E29D-4232-952C-24ADC16BE53F}"/>
              </a:ext>
            </a:extLst>
          </p:cNvPr>
          <p:cNvSpPr txBox="1"/>
          <p:nvPr/>
        </p:nvSpPr>
        <p:spPr>
          <a:xfrm>
            <a:off x="6577278" y="5129461"/>
            <a:ext cx="236614" cy="1066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40%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455207B-9921-40F1-B997-14D28C7E37F0}"/>
              </a:ext>
            </a:extLst>
          </p:cNvPr>
          <p:cNvSpPr/>
          <p:nvPr/>
        </p:nvSpPr>
        <p:spPr bwMode="auto">
          <a:xfrm>
            <a:off x="7502947" y="5003120"/>
            <a:ext cx="365767" cy="36071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E1B3E8D4-5F88-42C6-98A8-29E6F41C24DC}"/>
              </a:ext>
            </a:extLst>
          </p:cNvPr>
          <p:cNvSpPr/>
          <p:nvPr/>
        </p:nvSpPr>
        <p:spPr bwMode="auto">
          <a:xfrm>
            <a:off x="7274679" y="3860767"/>
            <a:ext cx="822303" cy="1002042"/>
          </a:xfrm>
          <a:custGeom>
            <a:avLst/>
            <a:gdLst>
              <a:gd name="T0" fmla="*/ 125 w 125"/>
              <a:gd name="T1" fmla="*/ 62 h 154"/>
              <a:gd name="T2" fmla="*/ 63 w 125"/>
              <a:gd name="T3" fmla="*/ 0 h 154"/>
              <a:gd name="T4" fmla="*/ 0 w 125"/>
              <a:gd name="T5" fmla="*/ 62 h 154"/>
              <a:gd name="T6" fmla="*/ 19 w 125"/>
              <a:gd name="T7" fmla="*/ 107 h 154"/>
              <a:gd name="T8" fmla="*/ 19 w 125"/>
              <a:gd name="T9" fmla="*/ 107 h 154"/>
              <a:gd name="T10" fmla="*/ 63 w 125"/>
              <a:gd name="T11" fmla="*/ 154 h 154"/>
              <a:gd name="T12" fmla="*/ 106 w 125"/>
              <a:gd name="T13" fmla="*/ 107 h 154"/>
              <a:gd name="T14" fmla="*/ 106 w 125"/>
              <a:gd name="T15" fmla="*/ 107 h 154"/>
              <a:gd name="T16" fmla="*/ 125 w 125"/>
              <a:gd name="T17" fmla="*/ 6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54">
                <a:moveTo>
                  <a:pt x="125" y="62"/>
                </a:moveTo>
                <a:cubicBezTo>
                  <a:pt x="125" y="28"/>
                  <a:pt x="97" y="0"/>
                  <a:pt x="63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80"/>
                  <a:pt x="8" y="96"/>
                  <a:pt x="19" y="107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18" y="96"/>
                  <a:pt x="125" y="80"/>
                  <a:pt x="125" y="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rgbClr val="E4E6EA"/>
              </a:gs>
              <a:gs pos="23077">
                <a:schemeClr val="accent1">
                  <a:lumMod val="100000"/>
                </a:schemeClr>
              </a:gs>
              <a:gs pos="23177">
                <a:srgbClr val="E4E6EA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CC731DD-DDA8-44D4-A30C-C6AC4B8A0A97}"/>
              </a:ext>
            </a:extLst>
          </p:cNvPr>
          <p:cNvSpPr txBox="1"/>
          <p:nvPr/>
        </p:nvSpPr>
        <p:spPr>
          <a:xfrm>
            <a:off x="7567524" y="5129461"/>
            <a:ext cx="236614" cy="1066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23%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3C966E0-895D-4F38-B58D-725697FB135B}"/>
              </a:ext>
            </a:extLst>
          </p:cNvPr>
          <p:cNvSpPr/>
          <p:nvPr/>
        </p:nvSpPr>
        <p:spPr bwMode="auto">
          <a:xfrm>
            <a:off x="8493193" y="5003120"/>
            <a:ext cx="365767" cy="36071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E2F8A8F7-5C13-487B-BF5E-9CC6199107C0}"/>
              </a:ext>
            </a:extLst>
          </p:cNvPr>
          <p:cNvSpPr/>
          <p:nvPr/>
        </p:nvSpPr>
        <p:spPr bwMode="auto">
          <a:xfrm>
            <a:off x="8264925" y="3860767"/>
            <a:ext cx="822303" cy="1002042"/>
          </a:xfrm>
          <a:custGeom>
            <a:avLst/>
            <a:gdLst>
              <a:gd name="T0" fmla="*/ 125 w 125"/>
              <a:gd name="T1" fmla="*/ 62 h 154"/>
              <a:gd name="T2" fmla="*/ 63 w 125"/>
              <a:gd name="T3" fmla="*/ 0 h 154"/>
              <a:gd name="T4" fmla="*/ 0 w 125"/>
              <a:gd name="T5" fmla="*/ 62 h 154"/>
              <a:gd name="T6" fmla="*/ 19 w 125"/>
              <a:gd name="T7" fmla="*/ 107 h 154"/>
              <a:gd name="T8" fmla="*/ 19 w 125"/>
              <a:gd name="T9" fmla="*/ 107 h 154"/>
              <a:gd name="T10" fmla="*/ 63 w 125"/>
              <a:gd name="T11" fmla="*/ 154 h 154"/>
              <a:gd name="T12" fmla="*/ 106 w 125"/>
              <a:gd name="T13" fmla="*/ 107 h 154"/>
              <a:gd name="T14" fmla="*/ 106 w 125"/>
              <a:gd name="T15" fmla="*/ 107 h 154"/>
              <a:gd name="T16" fmla="*/ 125 w 125"/>
              <a:gd name="T17" fmla="*/ 6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54">
                <a:moveTo>
                  <a:pt x="125" y="62"/>
                </a:moveTo>
                <a:cubicBezTo>
                  <a:pt x="125" y="28"/>
                  <a:pt x="97" y="0"/>
                  <a:pt x="63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80"/>
                  <a:pt x="8" y="96"/>
                  <a:pt x="19" y="107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18" y="96"/>
                  <a:pt x="125" y="80"/>
                  <a:pt x="125" y="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rgbClr val="E4E6EA"/>
              </a:gs>
              <a:gs pos="71923">
                <a:schemeClr val="accent1">
                  <a:lumMod val="100000"/>
                </a:schemeClr>
              </a:gs>
              <a:gs pos="72023">
                <a:srgbClr val="E4E6EA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CA7D0CD-5BA8-4F90-9927-1DA310DDE826}"/>
              </a:ext>
            </a:extLst>
          </p:cNvPr>
          <p:cNvSpPr txBox="1"/>
          <p:nvPr/>
        </p:nvSpPr>
        <p:spPr>
          <a:xfrm>
            <a:off x="8557769" y="5129461"/>
            <a:ext cx="236614" cy="1066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72%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8A0AD05-C467-4872-A52E-F796F8418E68}"/>
              </a:ext>
            </a:extLst>
          </p:cNvPr>
          <p:cNvSpPr/>
          <p:nvPr/>
        </p:nvSpPr>
        <p:spPr bwMode="auto">
          <a:xfrm>
            <a:off x="9483439" y="5003120"/>
            <a:ext cx="365767" cy="36071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38A9D299-C181-43F5-B7DD-867BB0187CD3}"/>
              </a:ext>
            </a:extLst>
          </p:cNvPr>
          <p:cNvSpPr/>
          <p:nvPr/>
        </p:nvSpPr>
        <p:spPr bwMode="auto">
          <a:xfrm>
            <a:off x="9255170" y="3860767"/>
            <a:ext cx="822303" cy="1002042"/>
          </a:xfrm>
          <a:custGeom>
            <a:avLst/>
            <a:gdLst>
              <a:gd name="T0" fmla="*/ 125 w 125"/>
              <a:gd name="T1" fmla="*/ 62 h 154"/>
              <a:gd name="T2" fmla="*/ 63 w 125"/>
              <a:gd name="T3" fmla="*/ 0 h 154"/>
              <a:gd name="T4" fmla="*/ 0 w 125"/>
              <a:gd name="T5" fmla="*/ 62 h 154"/>
              <a:gd name="T6" fmla="*/ 19 w 125"/>
              <a:gd name="T7" fmla="*/ 107 h 154"/>
              <a:gd name="T8" fmla="*/ 19 w 125"/>
              <a:gd name="T9" fmla="*/ 107 h 154"/>
              <a:gd name="T10" fmla="*/ 63 w 125"/>
              <a:gd name="T11" fmla="*/ 154 h 154"/>
              <a:gd name="T12" fmla="*/ 106 w 125"/>
              <a:gd name="T13" fmla="*/ 107 h 154"/>
              <a:gd name="T14" fmla="*/ 106 w 125"/>
              <a:gd name="T15" fmla="*/ 107 h 154"/>
              <a:gd name="T16" fmla="*/ 125 w 125"/>
              <a:gd name="T17" fmla="*/ 6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54">
                <a:moveTo>
                  <a:pt x="125" y="62"/>
                </a:moveTo>
                <a:cubicBezTo>
                  <a:pt x="125" y="28"/>
                  <a:pt x="97" y="0"/>
                  <a:pt x="63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80"/>
                  <a:pt x="8" y="96"/>
                  <a:pt x="19" y="107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18" y="96"/>
                  <a:pt x="125" y="80"/>
                  <a:pt x="125" y="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rgbClr val="E4E6EA"/>
              </a:gs>
              <a:gs pos="56615">
                <a:schemeClr val="accent1">
                  <a:lumMod val="100000"/>
                </a:schemeClr>
              </a:gs>
              <a:gs pos="56715">
                <a:srgbClr val="E4E6EA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C0021FB-EEBA-4669-A734-956542AB0A46}"/>
              </a:ext>
            </a:extLst>
          </p:cNvPr>
          <p:cNvSpPr txBox="1"/>
          <p:nvPr/>
        </p:nvSpPr>
        <p:spPr>
          <a:xfrm>
            <a:off x="9548015" y="5129461"/>
            <a:ext cx="236614" cy="1066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57%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7E85D5D6-A9B0-4E52-B850-C44218A35EEC}"/>
              </a:ext>
            </a:extLst>
          </p:cNvPr>
          <p:cNvSpPr/>
          <p:nvPr/>
        </p:nvSpPr>
        <p:spPr bwMode="auto">
          <a:xfrm>
            <a:off x="6445636" y="4016915"/>
            <a:ext cx="499898" cy="49428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05819C32-2C08-443F-A5AC-DCCD68A0E223}"/>
              </a:ext>
            </a:extLst>
          </p:cNvPr>
          <p:cNvSpPr/>
          <p:nvPr/>
        </p:nvSpPr>
        <p:spPr bwMode="auto">
          <a:xfrm>
            <a:off x="7435882" y="4016915"/>
            <a:ext cx="499898" cy="49428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40F67B7A-29E6-4133-A37D-9896E31774EF}"/>
              </a:ext>
            </a:extLst>
          </p:cNvPr>
          <p:cNvSpPr/>
          <p:nvPr/>
        </p:nvSpPr>
        <p:spPr bwMode="auto">
          <a:xfrm>
            <a:off x="8426127" y="4016915"/>
            <a:ext cx="499898" cy="49428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3B876BA4-61D7-48F3-84B6-B7315D766AE9}"/>
              </a:ext>
            </a:extLst>
          </p:cNvPr>
          <p:cNvSpPr/>
          <p:nvPr/>
        </p:nvSpPr>
        <p:spPr bwMode="auto">
          <a:xfrm>
            <a:off x="9416373" y="4016915"/>
            <a:ext cx="499898" cy="49428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76482CB-6205-4092-9F45-54C33E6126E2}"/>
              </a:ext>
            </a:extLst>
          </p:cNvPr>
          <p:cNvSpPr txBox="1"/>
          <p:nvPr/>
        </p:nvSpPr>
        <p:spPr>
          <a:xfrm>
            <a:off x="6577277" y="4137125"/>
            <a:ext cx="236615" cy="251639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5866A16-B80E-491D-BC6B-8CB1D2EA7D8B}"/>
              </a:ext>
            </a:extLst>
          </p:cNvPr>
          <p:cNvSpPr txBox="1"/>
          <p:nvPr/>
        </p:nvSpPr>
        <p:spPr>
          <a:xfrm>
            <a:off x="7567524" y="4137125"/>
            <a:ext cx="236615" cy="251639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AE40044-8CA8-48C6-825D-F9771290D69C}"/>
              </a:ext>
            </a:extLst>
          </p:cNvPr>
          <p:cNvSpPr txBox="1"/>
          <p:nvPr/>
        </p:nvSpPr>
        <p:spPr>
          <a:xfrm>
            <a:off x="8557770" y="4137125"/>
            <a:ext cx="236615" cy="251639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3EFADF8-6F09-4E16-BB62-1F310BB07DC8}"/>
              </a:ext>
            </a:extLst>
          </p:cNvPr>
          <p:cNvSpPr txBox="1"/>
          <p:nvPr/>
        </p:nvSpPr>
        <p:spPr>
          <a:xfrm>
            <a:off x="9548017" y="4137125"/>
            <a:ext cx="236615" cy="251639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F4450ED-D892-4AE6-9787-1FE4B4605D6F}"/>
              </a:ext>
            </a:extLst>
          </p:cNvPr>
          <p:cNvSpPr/>
          <p:nvPr/>
        </p:nvSpPr>
        <p:spPr>
          <a:xfrm>
            <a:off x="6399019" y="5447340"/>
            <a:ext cx="618886" cy="165081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kern="1200" cap="none" normalizeH="0" baseline="0" noProof="0" dirty="0"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text here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C41E99A-12F1-449A-A169-E4055F5E33F6}"/>
              </a:ext>
            </a:extLst>
          </p:cNvPr>
          <p:cNvSpPr/>
          <p:nvPr/>
        </p:nvSpPr>
        <p:spPr>
          <a:xfrm>
            <a:off x="7385685" y="5447340"/>
            <a:ext cx="618886" cy="165081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kern="1200" cap="none" normalizeH="0" baseline="0" noProof="0" dirty="0"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text here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06C0DA80-7BC9-42B7-9E6A-8B19F82BFEAB}"/>
              </a:ext>
            </a:extLst>
          </p:cNvPr>
          <p:cNvSpPr/>
          <p:nvPr/>
        </p:nvSpPr>
        <p:spPr>
          <a:xfrm>
            <a:off x="8366778" y="5447340"/>
            <a:ext cx="618886" cy="165081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kern="1200" cap="none" normalizeH="0" baseline="0" noProof="0" dirty="0"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text here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345488E-D5E0-4F53-809D-7CEB72F88054}"/>
              </a:ext>
            </a:extLst>
          </p:cNvPr>
          <p:cNvSpPr/>
          <p:nvPr/>
        </p:nvSpPr>
        <p:spPr>
          <a:xfrm>
            <a:off x="9357024" y="5447340"/>
            <a:ext cx="618886" cy="165081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kern="1200" cap="none" normalizeH="0" baseline="0" noProof="0" dirty="0"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0555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F38BE218-B6F3-499D-B1BA-ED04D4A118D4}"/>
              </a:ext>
            </a:extLst>
          </p:cNvPr>
          <p:cNvSpPr/>
          <p:nvPr/>
        </p:nvSpPr>
        <p:spPr>
          <a:xfrm>
            <a:off x="0" y="422275"/>
            <a:ext cx="12192000" cy="3055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F460ECA-BE82-475E-8B69-89B1D9E2D208}"/>
              </a:ext>
            </a:extLst>
          </p:cNvPr>
          <p:cNvSpPr/>
          <p:nvPr/>
        </p:nvSpPr>
        <p:spPr>
          <a:xfrm>
            <a:off x="0" y="0"/>
            <a:ext cx="12192000" cy="3060700"/>
          </a:xfrm>
          <a:prstGeom prst="rect">
            <a:avLst/>
          </a:prstGeom>
          <a:blipFill>
            <a:blip r:embed="rId4"/>
            <a:stretch>
              <a:fillRect t="-113786" b="-10280"/>
            </a:stretch>
          </a:blipFill>
          <a:ln w="38100">
            <a:noFill/>
            <a:round/>
            <a:headEnd/>
            <a:tailEnd/>
          </a:ln>
          <a:effectLst>
            <a:outerShdw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5A9BE35-5BF5-46F6-8850-436BCA35E159}"/>
              </a:ext>
            </a:extLst>
          </p:cNvPr>
          <p:cNvSpPr/>
          <p:nvPr/>
        </p:nvSpPr>
        <p:spPr bwMode="auto">
          <a:xfrm>
            <a:off x="660399" y="3145475"/>
            <a:ext cx="10858500" cy="82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Unified fonts make reading more fluent. Theme color makes PPT </a:t>
            </a:r>
            <a:r>
              <a:rPr lang="en-US" altLang="zh-CN" sz="1200">
                <a:cs typeface="+mn-ea"/>
                <a:sym typeface="+mn-lt"/>
              </a:rPr>
              <a:t>more convenient </a:t>
            </a:r>
            <a:r>
              <a:rPr lang="en-US" altLang="zh-CN" sz="1200" dirty="0">
                <a:cs typeface="+mn-ea"/>
                <a:sym typeface="+mn-lt"/>
              </a:rPr>
              <a:t>to change. Adjust the spacing to adapt to Chinese typesetting, use the reference line in PPT ……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E36D638-AC3D-4A9B-BBDD-8EEB4ED57365}"/>
              </a:ext>
            </a:extLst>
          </p:cNvPr>
          <p:cNvSpPr txBox="1"/>
          <p:nvPr/>
        </p:nvSpPr>
        <p:spPr>
          <a:xfrm>
            <a:off x="4296000" y="1260350"/>
            <a:ext cx="3600000" cy="540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noFill/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id-ID" sz="2000" b="1" dirty="0">
              <a:cs typeface="+mn-ea"/>
              <a:sym typeface="+mn-lt"/>
            </a:endParaRPr>
          </a:p>
        </p:txBody>
      </p:sp>
      <p:sp>
        <p:nvSpPr>
          <p:cNvPr id="54" name="泪滴形 53">
            <a:extLst>
              <a:ext uri="{FF2B5EF4-FFF2-40B4-BE49-F238E27FC236}">
                <a16:creationId xmlns:a16="http://schemas.microsoft.com/office/drawing/2014/main" id="{D8163ADC-DCBD-47CD-9740-FF6D9C54E183}"/>
              </a:ext>
            </a:extLst>
          </p:cNvPr>
          <p:cNvSpPr/>
          <p:nvPr/>
        </p:nvSpPr>
        <p:spPr>
          <a:xfrm>
            <a:off x="899529" y="4157566"/>
            <a:ext cx="495336" cy="49533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3208F248-D3C3-4F90-9045-6A3183FF80C9}"/>
              </a:ext>
            </a:extLst>
          </p:cNvPr>
          <p:cNvSpPr/>
          <p:nvPr/>
        </p:nvSpPr>
        <p:spPr>
          <a:xfrm>
            <a:off x="1036850" y="4313368"/>
            <a:ext cx="220694" cy="183731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58EDF0E-9AD8-43CE-863A-430CEDF994C8}"/>
              </a:ext>
            </a:extLst>
          </p:cNvPr>
          <p:cNvSpPr txBox="1"/>
          <p:nvPr/>
        </p:nvSpPr>
        <p:spPr>
          <a:xfrm>
            <a:off x="817696" y="4708932"/>
            <a:ext cx="2764088" cy="4205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>
                <a:cs typeface="+mn-ea"/>
                <a:sym typeface="+mn-lt"/>
              </a:rPr>
              <a:t>Text </a:t>
            </a:r>
            <a:r>
              <a:rPr lang="en-US" altLang="zh-CN" sz="1600" b="1" dirty="0">
                <a:cs typeface="+mn-ea"/>
                <a:sym typeface="+mn-lt"/>
              </a:rPr>
              <a:t>here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976B7BB-6F70-4A15-BE9D-2DA1993A23A9}"/>
              </a:ext>
            </a:extLst>
          </p:cNvPr>
          <p:cNvSpPr/>
          <p:nvPr/>
        </p:nvSpPr>
        <p:spPr bwMode="auto">
          <a:xfrm>
            <a:off x="817696" y="5129460"/>
            <a:ext cx="2764088" cy="6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Choose</a:t>
            </a:r>
            <a:r>
              <a:rPr lang="en-US" altLang="zh-CN" sz="1100" dirty="0">
                <a:cs typeface="+mn-ea"/>
                <a:sym typeface="+mn-lt"/>
              </a:rPr>
              <a:t>the only option to retain text.</a:t>
            </a:r>
          </a:p>
        </p:txBody>
      </p:sp>
      <p:sp>
        <p:nvSpPr>
          <p:cNvPr id="50" name="泪滴形 49">
            <a:extLst>
              <a:ext uri="{FF2B5EF4-FFF2-40B4-BE49-F238E27FC236}">
                <a16:creationId xmlns:a16="http://schemas.microsoft.com/office/drawing/2014/main" id="{2BFCAFA0-A3D1-4B1B-A26C-DBBB9D96F123}"/>
              </a:ext>
            </a:extLst>
          </p:cNvPr>
          <p:cNvSpPr/>
          <p:nvPr/>
        </p:nvSpPr>
        <p:spPr>
          <a:xfrm rot="5400000">
            <a:off x="4763754" y="4157543"/>
            <a:ext cx="495336" cy="49533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AF0B8392-D115-4F62-BBF6-239463AF4AC7}"/>
              </a:ext>
            </a:extLst>
          </p:cNvPr>
          <p:cNvSpPr/>
          <p:nvPr/>
        </p:nvSpPr>
        <p:spPr>
          <a:xfrm>
            <a:off x="4910754" y="4294864"/>
            <a:ext cx="201335" cy="220694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FA96A17-5D6F-46D2-9822-FB53537EA853}"/>
              </a:ext>
            </a:extLst>
          </p:cNvPr>
          <p:cNvSpPr txBox="1"/>
          <p:nvPr/>
        </p:nvSpPr>
        <p:spPr>
          <a:xfrm>
            <a:off x="4673040" y="4708932"/>
            <a:ext cx="2764088" cy="4205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>
                <a:cs typeface="+mn-ea"/>
                <a:sym typeface="+mn-lt"/>
              </a:rPr>
              <a:t>Text here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75E0889-A007-4364-A5EB-7AE67B652922}"/>
              </a:ext>
            </a:extLst>
          </p:cNvPr>
          <p:cNvSpPr/>
          <p:nvPr/>
        </p:nvSpPr>
        <p:spPr bwMode="auto">
          <a:xfrm>
            <a:off x="4673040" y="5129460"/>
            <a:ext cx="2764088" cy="6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</a:t>
            </a:r>
            <a:r>
              <a:rPr lang="en-US" altLang="zh-CN" sz="1100" dirty="0" err="1">
                <a:cs typeface="+mn-ea"/>
                <a:sym typeface="+mn-lt"/>
              </a:rPr>
              <a:t>toretain</a:t>
            </a:r>
            <a:r>
              <a:rPr lang="en-US" altLang="zh-CN" sz="1100" dirty="0">
                <a:cs typeface="+mn-ea"/>
                <a:sym typeface="+mn-lt"/>
              </a:rPr>
              <a:t> text.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6DCEB09-04A6-4248-8F3F-A0468A95CA16}"/>
              </a:ext>
            </a:extLst>
          </p:cNvPr>
          <p:cNvCxnSpPr>
            <a:cxnSpLocks/>
          </p:cNvCxnSpPr>
          <p:nvPr/>
        </p:nvCxnSpPr>
        <p:spPr>
          <a:xfrm>
            <a:off x="4127412" y="4331925"/>
            <a:ext cx="0" cy="126007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泪滴形 29">
            <a:extLst>
              <a:ext uri="{FF2B5EF4-FFF2-40B4-BE49-F238E27FC236}">
                <a16:creationId xmlns:a16="http://schemas.microsoft.com/office/drawing/2014/main" id="{32ED9823-5B3E-4FD5-9B71-1359908C36EA}"/>
              </a:ext>
            </a:extLst>
          </p:cNvPr>
          <p:cNvSpPr/>
          <p:nvPr/>
        </p:nvSpPr>
        <p:spPr>
          <a:xfrm>
            <a:off x="8610216" y="4157566"/>
            <a:ext cx="495336" cy="49533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F5738426-F7F0-4758-808D-CCB0E33EBEA8}"/>
              </a:ext>
            </a:extLst>
          </p:cNvPr>
          <p:cNvSpPr/>
          <p:nvPr/>
        </p:nvSpPr>
        <p:spPr>
          <a:xfrm>
            <a:off x="8747537" y="4313368"/>
            <a:ext cx="220694" cy="183731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66EC3B4-49D9-4553-B579-15201E07BE39}"/>
              </a:ext>
            </a:extLst>
          </p:cNvPr>
          <p:cNvSpPr txBox="1"/>
          <p:nvPr/>
        </p:nvSpPr>
        <p:spPr>
          <a:xfrm>
            <a:off x="8528383" y="4708932"/>
            <a:ext cx="2764088" cy="4205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>
                <a:cs typeface="+mn-ea"/>
                <a:sym typeface="+mn-lt"/>
              </a:rPr>
              <a:t>Text </a:t>
            </a:r>
            <a:r>
              <a:rPr lang="en-US" altLang="zh-CN" sz="1600" b="1" dirty="0">
                <a:cs typeface="+mn-ea"/>
                <a:sym typeface="+mn-lt"/>
              </a:rPr>
              <a:t>here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E31494A-F163-423E-BBBB-9A2A795E5DBA}"/>
              </a:ext>
            </a:extLst>
          </p:cNvPr>
          <p:cNvSpPr/>
          <p:nvPr/>
        </p:nvSpPr>
        <p:spPr bwMode="auto">
          <a:xfrm>
            <a:off x="8528383" y="5129460"/>
            <a:ext cx="2764088" cy="6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Choose</a:t>
            </a:r>
            <a:r>
              <a:rPr lang="en-US" altLang="zh-CN" sz="1100" dirty="0">
                <a:cs typeface="+mn-ea"/>
                <a:sym typeface="+mn-lt"/>
              </a:rPr>
              <a:t>the only option to retain text.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C8C370F5-4EDF-490F-9067-DE287B84D6A5}"/>
              </a:ext>
            </a:extLst>
          </p:cNvPr>
          <p:cNvCxnSpPr>
            <a:cxnSpLocks/>
          </p:cNvCxnSpPr>
          <p:nvPr/>
        </p:nvCxnSpPr>
        <p:spPr>
          <a:xfrm>
            <a:off x="7982756" y="4331925"/>
            <a:ext cx="0" cy="126007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224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B481C5A-E646-4A16-ACA9-61E8CE171172}"/>
              </a:ext>
            </a:extLst>
          </p:cNvPr>
          <p:cNvCxnSpPr>
            <a:cxnSpLocks/>
          </p:cNvCxnSpPr>
          <p:nvPr/>
        </p:nvCxnSpPr>
        <p:spPr>
          <a:xfrm>
            <a:off x="4467057" y="1762735"/>
            <a:ext cx="0" cy="3809625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泪滴形 3">
            <a:extLst>
              <a:ext uri="{FF2B5EF4-FFF2-40B4-BE49-F238E27FC236}">
                <a16:creationId xmlns:a16="http://schemas.microsoft.com/office/drawing/2014/main" id="{0DBF342F-F154-4F52-B652-3A1756C22637}"/>
              </a:ext>
            </a:extLst>
          </p:cNvPr>
          <p:cNvSpPr/>
          <p:nvPr/>
        </p:nvSpPr>
        <p:spPr bwMode="auto">
          <a:xfrm>
            <a:off x="4848705" y="1762735"/>
            <a:ext cx="2081398" cy="2081398"/>
          </a:xfrm>
          <a:prstGeom prst="teardrop">
            <a:avLst/>
          </a:prstGeom>
          <a:blipFill>
            <a:blip r:embed="rId3"/>
            <a:srcRect/>
            <a:stretch>
              <a:fillRect l="-25000" r="-25000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86304A0-E00B-46D9-B532-BDBA0A96D032}"/>
              </a:ext>
            </a:extLst>
          </p:cNvPr>
          <p:cNvSpPr/>
          <p:nvPr/>
        </p:nvSpPr>
        <p:spPr bwMode="auto">
          <a:xfrm>
            <a:off x="4960507" y="4234628"/>
            <a:ext cx="1857794" cy="16002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n-US" altLang="zh-CN" sz="1100" dirty="0">
                <a:cs typeface="+mn-ea"/>
                <a:sym typeface="+mn-lt"/>
              </a:rPr>
              <a:t>Copy </a:t>
            </a:r>
            <a:r>
              <a:rPr lang="en-US" altLang="zh-CN" sz="1100">
                <a:cs typeface="+mn-ea"/>
                <a:sym typeface="+mn-lt"/>
              </a:rPr>
              <a:t>paste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fonts</a:t>
            </a:r>
            <a:r>
              <a:rPr lang="en-US" altLang="zh-CN" sz="1100" dirty="0">
                <a:cs typeface="+mn-ea"/>
                <a:sym typeface="+mn-lt"/>
              </a:rPr>
              <a:t>. Choose the only option to retain text.</a:t>
            </a:r>
          </a:p>
          <a:p>
            <a:pPr algn="ctr">
              <a:lnSpc>
                <a:spcPct val="16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6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4FD5BFF-6FF5-4B5C-9D57-CBE3E6B2799A}"/>
              </a:ext>
            </a:extLst>
          </p:cNvPr>
          <p:cNvSpPr/>
          <p:nvPr/>
        </p:nvSpPr>
        <p:spPr>
          <a:xfrm>
            <a:off x="4960507" y="3844133"/>
            <a:ext cx="1857794" cy="39049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xt 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泪滴形 5">
            <a:extLst>
              <a:ext uri="{FF2B5EF4-FFF2-40B4-BE49-F238E27FC236}">
                <a16:creationId xmlns:a16="http://schemas.microsoft.com/office/drawing/2014/main" id="{02413D93-F08E-4C47-A602-6A8EC70BEB5E}"/>
              </a:ext>
            </a:extLst>
          </p:cNvPr>
          <p:cNvSpPr/>
          <p:nvPr/>
        </p:nvSpPr>
        <p:spPr bwMode="auto">
          <a:xfrm>
            <a:off x="7143897" y="1762735"/>
            <a:ext cx="2081398" cy="2081398"/>
          </a:xfrm>
          <a:prstGeom prst="teardrop">
            <a:avLst/>
          </a:prstGeom>
          <a:blipFill>
            <a:blip r:embed="rId4"/>
            <a:stretch>
              <a:fillRect t="-16768" b="-16564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0B2223E-A825-4485-9FB5-01A531CB1212}"/>
              </a:ext>
            </a:extLst>
          </p:cNvPr>
          <p:cNvSpPr/>
          <p:nvPr/>
        </p:nvSpPr>
        <p:spPr bwMode="auto">
          <a:xfrm>
            <a:off x="7255699" y="4234628"/>
            <a:ext cx="1857794" cy="16002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n-US" altLang="zh-CN" sz="1100" dirty="0">
                <a:cs typeface="+mn-ea"/>
                <a:sym typeface="+mn-lt"/>
              </a:rPr>
              <a:t>Copy </a:t>
            </a:r>
            <a:r>
              <a:rPr lang="en-US" altLang="zh-CN" sz="1100">
                <a:cs typeface="+mn-ea"/>
                <a:sym typeface="+mn-lt"/>
              </a:rPr>
              <a:t>paste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fonts</a:t>
            </a:r>
            <a:r>
              <a:rPr lang="en-US" altLang="zh-CN" sz="1100" dirty="0">
                <a:cs typeface="+mn-ea"/>
                <a:sym typeface="+mn-lt"/>
              </a:rPr>
              <a:t>. Choose the only option to retain text.</a:t>
            </a:r>
          </a:p>
          <a:p>
            <a:pPr algn="ctr">
              <a:lnSpc>
                <a:spcPct val="16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6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BB60398-FF9F-4EA3-8A04-5E76D5078933}"/>
              </a:ext>
            </a:extLst>
          </p:cNvPr>
          <p:cNvSpPr/>
          <p:nvPr/>
        </p:nvSpPr>
        <p:spPr>
          <a:xfrm>
            <a:off x="7255699" y="3844133"/>
            <a:ext cx="1857794" cy="39049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xt 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泪滴形 7">
            <a:extLst>
              <a:ext uri="{FF2B5EF4-FFF2-40B4-BE49-F238E27FC236}">
                <a16:creationId xmlns:a16="http://schemas.microsoft.com/office/drawing/2014/main" id="{B0241F17-96B3-4A87-ADF9-8544E3FBE022}"/>
              </a:ext>
            </a:extLst>
          </p:cNvPr>
          <p:cNvSpPr/>
          <p:nvPr/>
        </p:nvSpPr>
        <p:spPr bwMode="auto">
          <a:xfrm>
            <a:off x="9439089" y="1762735"/>
            <a:ext cx="2081398" cy="2081398"/>
          </a:xfrm>
          <a:prstGeom prst="teardrop">
            <a:avLst/>
          </a:prstGeom>
          <a:blipFill>
            <a:blip r:embed="rId5"/>
            <a:stretch>
              <a:fillRect t="-85" b="-82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488ACB-3424-40E7-9CA4-6B4C377CE712}"/>
              </a:ext>
            </a:extLst>
          </p:cNvPr>
          <p:cNvSpPr/>
          <p:nvPr/>
        </p:nvSpPr>
        <p:spPr bwMode="auto">
          <a:xfrm>
            <a:off x="9550891" y="4234628"/>
            <a:ext cx="1857794" cy="16002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n-US" altLang="zh-CN" sz="1100">
                <a:cs typeface="+mn-ea"/>
                <a:sym typeface="+mn-lt"/>
              </a:rPr>
              <a:t>Co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py </a:t>
            </a:r>
            <a:r>
              <a:rPr lang="en-US" altLang="zh-CN" sz="1100" dirty="0">
                <a:cs typeface="+mn-ea"/>
                <a:sym typeface="+mn-lt"/>
              </a:rPr>
              <a:t>paste fonts. Choose the only option to retain text.</a:t>
            </a:r>
          </a:p>
          <a:p>
            <a:pPr algn="ctr">
              <a:lnSpc>
                <a:spcPct val="16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6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CEE4938-E040-4BD0-BF3C-CA4CE3F13416}"/>
              </a:ext>
            </a:extLst>
          </p:cNvPr>
          <p:cNvSpPr/>
          <p:nvPr/>
        </p:nvSpPr>
        <p:spPr>
          <a:xfrm>
            <a:off x="9550891" y="3844133"/>
            <a:ext cx="1857794" cy="39049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ext 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52727C-4237-4BC7-AD69-2AFB0C92A1B8}"/>
              </a:ext>
            </a:extLst>
          </p:cNvPr>
          <p:cNvSpPr txBox="1"/>
          <p:nvPr/>
        </p:nvSpPr>
        <p:spPr>
          <a:xfrm>
            <a:off x="671512" y="1666904"/>
            <a:ext cx="3581746" cy="1617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nified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fonts</a:t>
            </a:r>
          </a:p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make reading more fluent.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AEBB1C2-46F6-4291-AF2A-14DD589AF0CC}"/>
              </a:ext>
            </a:extLst>
          </p:cNvPr>
          <p:cNvSpPr txBox="1"/>
          <p:nvPr/>
        </p:nvSpPr>
        <p:spPr>
          <a:xfrm>
            <a:off x="671513" y="3496431"/>
            <a:ext cx="3581746" cy="12187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>
                <a:cs typeface="+mn-ea"/>
                <a:sym typeface="+mn-lt"/>
              </a:rPr>
              <a:t>Them</a:t>
            </a:r>
            <a:r>
              <a:rPr lang="en-US" sz="100">
                <a:cs typeface="+mn-ea"/>
                <a:sym typeface="+mn-lt"/>
              </a:rPr>
              <a:t> </a:t>
            </a:r>
            <a:r>
              <a:rPr lang="en-US" sz="1200">
                <a:cs typeface="+mn-ea"/>
                <a:sym typeface="+mn-lt"/>
              </a:rPr>
              <a:t>e </a:t>
            </a:r>
            <a:r>
              <a:rPr lang="en-US" sz="1200" dirty="0">
                <a:cs typeface="+mn-ea"/>
                <a:sym typeface="+mn-lt"/>
              </a:rPr>
              <a:t>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B366B53-5CEC-4DBD-9037-458A16F85F7E}"/>
              </a:ext>
            </a:extLst>
          </p:cNvPr>
          <p:cNvSpPr/>
          <p:nvPr/>
        </p:nvSpPr>
        <p:spPr>
          <a:xfrm>
            <a:off x="671512" y="5108875"/>
            <a:ext cx="1761628" cy="4634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ext 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here ›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E0CDB93-B7EC-4ED4-AF2A-1856F2F2E338}"/>
              </a:ext>
            </a:extLst>
          </p:cNvPr>
          <p:cNvSpPr/>
          <p:nvPr/>
        </p:nvSpPr>
        <p:spPr bwMode="auto">
          <a:xfrm>
            <a:off x="789064" y="3382666"/>
            <a:ext cx="404813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05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B6D13A5-F377-4BC7-9C65-492F003C5A3C}"/>
              </a:ext>
            </a:extLst>
          </p:cNvPr>
          <p:cNvSpPr/>
          <p:nvPr/>
        </p:nvSpPr>
        <p:spPr>
          <a:xfrm>
            <a:off x="669925" y="1219948"/>
            <a:ext cx="2548404" cy="725394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Text here</a:t>
            </a:r>
            <a:endParaRPr lang="zh-CN" altLang="en-US" sz="3200" b="1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4507D67-89C7-481B-A88F-E2961B8E231E}"/>
              </a:ext>
            </a:extLst>
          </p:cNvPr>
          <p:cNvCxnSpPr/>
          <p:nvPr/>
        </p:nvCxnSpPr>
        <p:spPr>
          <a:xfrm>
            <a:off x="673100" y="1945342"/>
            <a:ext cx="1084580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C5753FD9-EA90-4139-9D20-2F555E8E970D}"/>
              </a:ext>
            </a:extLst>
          </p:cNvPr>
          <p:cNvSpPr/>
          <p:nvPr/>
        </p:nvSpPr>
        <p:spPr>
          <a:xfrm>
            <a:off x="673099" y="2542616"/>
            <a:ext cx="5209294" cy="3591484"/>
          </a:xfrm>
          <a:prstGeom prst="rect">
            <a:avLst/>
          </a:prstGeom>
          <a:blipFill>
            <a:blip r:embed="rId3"/>
            <a:stretch>
              <a:fillRect l="-1712" r="-1704"/>
            </a:stretch>
          </a:blipFill>
          <a:ln w="5715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39AE680-AF79-4467-A717-E0E753B7E2E4}"/>
              </a:ext>
            </a:extLst>
          </p:cNvPr>
          <p:cNvSpPr/>
          <p:nvPr/>
        </p:nvSpPr>
        <p:spPr>
          <a:xfrm>
            <a:off x="673099" y="4338358"/>
            <a:ext cx="5209294" cy="179574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3581F0F-32C1-4E61-8A9F-4AE8C4A3F93E}"/>
              </a:ext>
            </a:extLst>
          </p:cNvPr>
          <p:cNvSpPr/>
          <p:nvPr/>
        </p:nvSpPr>
        <p:spPr bwMode="auto">
          <a:xfrm>
            <a:off x="1356129" y="4599392"/>
            <a:ext cx="3843234" cy="571859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/>
            <a:r>
              <a:rPr lang="en-US" altLang="zh-CN" sz="2400" b="1" kern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 b="1" ker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400" b="1" ker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85BB6A-2D18-4608-A6D0-DFF7779427D5}"/>
              </a:ext>
            </a:extLst>
          </p:cNvPr>
          <p:cNvSpPr/>
          <p:nvPr/>
        </p:nvSpPr>
        <p:spPr>
          <a:xfrm>
            <a:off x="1356129" y="5234955"/>
            <a:ext cx="3843234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Support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ing 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text here.</a:t>
            </a:r>
          </a:p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E0F2ED0-6182-444F-B12F-82BEE70FB4A5}"/>
              </a:ext>
            </a:extLst>
          </p:cNvPr>
          <p:cNvCxnSpPr>
            <a:cxnSpLocks/>
          </p:cNvCxnSpPr>
          <p:nvPr/>
        </p:nvCxnSpPr>
        <p:spPr>
          <a:xfrm>
            <a:off x="1465319" y="5203103"/>
            <a:ext cx="319626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0A2AE2C-FA1B-4046-9460-20C04B946778}"/>
              </a:ext>
            </a:extLst>
          </p:cNvPr>
          <p:cNvSpPr/>
          <p:nvPr/>
        </p:nvSpPr>
        <p:spPr>
          <a:xfrm>
            <a:off x="6309605" y="2542616"/>
            <a:ext cx="5209294" cy="3591484"/>
          </a:xfrm>
          <a:prstGeom prst="rect">
            <a:avLst/>
          </a:prstGeom>
          <a:blipFill>
            <a:blip r:embed="rId4"/>
            <a:stretch>
              <a:fillRect l="-11345" r="-11282"/>
            </a:stretch>
          </a:blipFill>
          <a:ln w="5715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C03E2F-63DD-4C7C-B282-AE03B4206669}"/>
              </a:ext>
            </a:extLst>
          </p:cNvPr>
          <p:cNvSpPr/>
          <p:nvPr/>
        </p:nvSpPr>
        <p:spPr>
          <a:xfrm>
            <a:off x="6309605" y="4338358"/>
            <a:ext cx="5209294" cy="179574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F1E950-1B55-4335-AB06-D9C5549DA4D9}"/>
              </a:ext>
            </a:extLst>
          </p:cNvPr>
          <p:cNvSpPr/>
          <p:nvPr/>
        </p:nvSpPr>
        <p:spPr bwMode="auto">
          <a:xfrm>
            <a:off x="6992635" y="4599392"/>
            <a:ext cx="3843234" cy="571859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/>
            <a:r>
              <a:rPr lang="en-US" altLang="zh-CN" sz="2400" b="1" kern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 b="1" ker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400" b="1" ker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75A264-2097-4F1D-802C-BA4B89DBDA4F}"/>
              </a:ext>
            </a:extLst>
          </p:cNvPr>
          <p:cNvSpPr/>
          <p:nvPr/>
        </p:nvSpPr>
        <p:spPr>
          <a:xfrm>
            <a:off x="6992635" y="5234955"/>
            <a:ext cx="3843234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Supporting text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here.</a:t>
            </a:r>
          </a:p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87E3180-186D-4987-84ED-72919416F94A}"/>
              </a:ext>
            </a:extLst>
          </p:cNvPr>
          <p:cNvCxnSpPr>
            <a:cxnSpLocks/>
          </p:cNvCxnSpPr>
          <p:nvPr/>
        </p:nvCxnSpPr>
        <p:spPr>
          <a:xfrm>
            <a:off x="7101825" y="5203103"/>
            <a:ext cx="319626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F6221EFA-7918-4B8A-A169-60ED4BB817EF}"/>
              </a:ext>
            </a:extLst>
          </p:cNvPr>
          <p:cNvSpPr/>
          <p:nvPr/>
        </p:nvSpPr>
        <p:spPr bwMode="auto">
          <a:xfrm>
            <a:off x="9105900" y="1302996"/>
            <a:ext cx="2412999" cy="6423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</a:t>
            </a:r>
            <a:r>
              <a:rPr lang="en-US" altLang="zh-CN" sz="1100" dirty="0" err="1">
                <a:cs typeface="+mn-ea"/>
                <a:sym typeface="+mn-lt"/>
              </a:rPr>
              <a:t>fonts.Choose</a:t>
            </a:r>
            <a:r>
              <a:rPr lang="en-US" altLang="zh-CN" sz="1100" dirty="0">
                <a:cs typeface="+mn-ea"/>
                <a:sym typeface="+mn-lt"/>
              </a:rPr>
              <a:t> the only option to retain text</a:t>
            </a:r>
          </a:p>
        </p:txBody>
      </p:sp>
    </p:spTree>
    <p:extLst>
      <p:ext uri="{BB962C8B-B14F-4D97-AF65-F5344CB8AC3E}">
        <p14:creationId xmlns:p14="http://schemas.microsoft.com/office/powerpoint/2010/main" val="79726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643A6F6F-D309-40C5-9D6D-30F67BE30266}"/>
              </a:ext>
            </a:extLst>
          </p:cNvPr>
          <p:cNvSpPr/>
          <p:nvPr/>
        </p:nvSpPr>
        <p:spPr bwMode="auto">
          <a:xfrm>
            <a:off x="5760564" y="426564"/>
            <a:ext cx="6431436" cy="6431436"/>
          </a:xfrm>
          <a:custGeom>
            <a:avLst/>
            <a:gdLst>
              <a:gd name="T0" fmla="*/ 14448 w 28896"/>
              <a:gd name="T1" fmla="*/ 0 h 28896"/>
              <a:gd name="T2" fmla="*/ 28896 w 28896"/>
              <a:gd name="T3" fmla="*/ 14448 h 28896"/>
              <a:gd name="T4" fmla="*/ 28896 w 28896"/>
              <a:gd name="T5" fmla="*/ 28896 h 28896"/>
              <a:gd name="T6" fmla="*/ 14448 w 28896"/>
              <a:gd name="T7" fmla="*/ 28896 h 28896"/>
              <a:gd name="T8" fmla="*/ 0 w 28896"/>
              <a:gd name="T9" fmla="*/ 14448 h 28896"/>
              <a:gd name="T10" fmla="*/ 14448 w 28896"/>
              <a:gd name="T11" fmla="*/ 0 h 28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96" h="28896">
                <a:moveTo>
                  <a:pt x="14448" y="0"/>
                </a:moveTo>
                <a:cubicBezTo>
                  <a:pt x="22428" y="0"/>
                  <a:pt x="28896" y="6469"/>
                  <a:pt x="28896" y="14448"/>
                </a:cubicBezTo>
                <a:cubicBezTo>
                  <a:pt x="28896" y="19264"/>
                  <a:pt x="28896" y="24080"/>
                  <a:pt x="28896" y="28896"/>
                </a:cubicBezTo>
                <a:cubicBezTo>
                  <a:pt x="24080" y="28896"/>
                  <a:pt x="19264" y="28896"/>
                  <a:pt x="14448" y="28896"/>
                </a:cubicBezTo>
                <a:cubicBezTo>
                  <a:pt x="6469" y="28896"/>
                  <a:pt x="0" y="22428"/>
                  <a:pt x="0" y="14448"/>
                </a:cubicBezTo>
                <a:cubicBezTo>
                  <a:pt x="0" y="6469"/>
                  <a:pt x="6469" y="0"/>
                  <a:pt x="14448" y="0"/>
                </a:cubicBezTo>
              </a:path>
            </a:pathLst>
          </a:custGeom>
          <a:blipFill>
            <a:blip r:embed="rId4"/>
            <a:stretch>
              <a:fillRect l="-25681" r="-25579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2D934A8-05D4-41E1-A9D6-72BA1222F5D0}"/>
              </a:ext>
            </a:extLst>
          </p:cNvPr>
          <p:cNvSpPr txBox="1"/>
          <p:nvPr/>
        </p:nvSpPr>
        <p:spPr>
          <a:xfrm>
            <a:off x="660400" y="1455022"/>
            <a:ext cx="3070224" cy="9352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</a:t>
            </a:r>
            <a:r>
              <a:rPr lang="en-US" sz="2000" b="1">
                <a:cs typeface="+mn-ea"/>
                <a:sym typeface="+mn-lt"/>
              </a:rPr>
              <a:t>Make Reading </a:t>
            </a:r>
            <a:r>
              <a:rPr lang="en-US" sz="2000" b="1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14C9C37-A50F-4C0E-9AA1-D227CE2E64AE}"/>
              </a:ext>
            </a:extLst>
          </p:cNvPr>
          <p:cNvSpPr/>
          <p:nvPr/>
        </p:nvSpPr>
        <p:spPr bwMode="auto">
          <a:xfrm>
            <a:off x="660400" y="1130300"/>
            <a:ext cx="3070224" cy="32472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u="sng">
                <a:cs typeface="+mn-ea"/>
                <a:sym typeface="+mn-lt"/>
              </a:rPr>
              <a:t>Supporting text </a:t>
            </a:r>
            <a:r>
              <a:rPr lang="en-US" altLang="zh-CN" sz="1100" u="sng" dirty="0">
                <a:cs typeface="+mn-ea"/>
                <a:sym typeface="+mn-lt"/>
              </a:rPr>
              <a:t>here.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F468869-15AC-4463-BB3A-D18602EA1F8D}"/>
              </a:ext>
            </a:extLst>
          </p:cNvPr>
          <p:cNvSpPr txBox="1"/>
          <p:nvPr/>
        </p:nvSpPr>
        <p:spPr>
          <a:xfrm>
            <a:off x="1287859" y="2735405"/>
            <a:ext cx="3002130" cy="42182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buSzPct val="25000"/>
              <a:defRPr/>
            </a:pPr>
            <a:r>
              <a:rPr lang="en-US" altLang="zh-CN" sz="1400" b="1">
                <a:cs typeface="+mn-ea"/>
                <a:sym typeface="+mn-lt"/>
              </a:rPr>
              <a:t>Text here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EE79A08-52A4-48E4-BDD5-CE339124E83A}"/>
              </a:ext>
            </a:extLst>
          </p:cNvPr>
          <p:cNvSpPr/>
          <p:nvPr/>
        </p:nvSpPr>
        <p:spPr bwMode="auto">
          <a:xfrm>
            <a:off x="1287859" y="3157226"/>
            <a:ext cx="3002130" cy="5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option </a:t>
            </a:r>
            <a:r>
              <a:rPr lang="en-US" altLang="zh-CN" sz="1100" dirty="0">
                <a:cs typeface="+mn-ea"/>
                <a:sym typeface="+mn-lt"/>
              </a:rPr>
              <a:t>to retain text……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C2CF2EB-0194-4765-8BB2-FE1EB266DB95}"/>
              </a:ext>
            </a:extLst>
          </p:cNvPr>
          <p:cNvSpPr txBox="1"/>
          <p:nvPr/>
        </p:nvSpPr>
        <p:spPr>
          <a:xfrm>
            <a:off x="1287859" y="3949376"/>
            <a:ext cx="3002130" cy="42182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buSzPct val="25000"/>
              <a:defRPr/>
            </a:pPr>
            <a:r>
              <a:rPr lang="en-US" altLang="zh-CN" sz="1400" b="1">
                <a:cs typeface="+mn-ea"/>
                <a:sym typeface="+mn-lt"/>
              </a:rPr>
              <a:t>Text here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EBD0701-4A90-43B0-8C5A-957D7DD44B1A}"/>
              </a:ext>
            </a:extLst>
          </p:cNvPr>
          <p:cNvSpPr/>
          <p:nvPr/>
        </p:nvSpPr>
        <p:spPr bwMode="auto">
          <a:xfrm>
            <a:off x="1287859" y="4371197"/>
            <a:ext cx="3002130" cy="5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option </a:t>
            </a:r>
            <a:r>
              <a:rPr lang="en-US" altLang="zh-CN" sz="1100" dirty="0">
                <a:cs typeface="+mn-ea"/>
                <a:sym typeface="+mn-lt"/>
              </a:rPr>
              <a:t>to retain text……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F875B6C-0F62-4C69-9D30-42D4B06496B0}"/>
              </a:ext>
            </a:extLst>
          </p:cNvPr>
          <p:cNvSpPr txBox="1"/>
          <p:nvPr/>
        </p:nvSpPr>
        <p:spPr>
          <a:xfrm>
            <a:off x="1287859" y="5163345"/>
            <a:ext cx="3002130" cy="42182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buSzPct val="25000"/>
              <a:defRPr/>
            </a:pPr>
            <a:r>
              <a:rPr lang="en-US" altLang="zh-CN" sz="1400" b="1">
                <a:cs typeface="+mn-ea"/>
                <a:sym typeface="+mn-lt"/>
              </a:rPr>
              <a:t>Text here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09F90AF-5B55-457B-B1E9-4BAF34834133}"/>
              </a:ext>
            </a:extLst>
          </p:cNvPr>
          <p:cNvSpPr/>
          <p:nvPr/>
        </p:nvSpPr>
        <p:spPr bwMode="auto">
          <a:xfrm>
            <a:off x="1287859" y="5585166"/>
            <a:ext cx="3002130" cy="5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option </a:t>
            </a:r>
            <a:r>
              <a:rPr lang="en-US" altLang="zh-CN" sz="1100" dirty="0">
                <a:cs typeface="+mn-ea"/>
                <a:sym typeface="+mn-lt"/>
              </a:rPr>
              <a:t>to retain text……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7D6E500D-0C40-47C6-9BF8-8D6F02373591}"/>
              </a:ext>
            </a:extLst>
          </p:cNvPr>
          <p:cNvCxnSpPr/>
          <p:nvPr/>
        </p:nvCxnSpPr>
        <p:spPr>
          <a:xfrm>
            <a:off x="1384419" y="3827768"/>
            <a:ext cx="30679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50D37C5-7FCD-457C-A938-A909A2FCF17C}"/>
              </a:ext>
            </a:extLst>
          </p:cNvPr>
          <p:cNvCxnSpPr/>
          <p:nvPr/>
        </p:nvCxnSpPr>
        <p:spPr>
          <a:xfrm>
            <a:off x="1384419" y="5041739"/>
            <a:ext cx="30679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6E615137-096C-4C0F-AEC7-1E51BC19342A}"/>
              </a:ext>
            </a:extLst>
          </p:cNvPr>
          <p:cNvSpPr/>
          <p:nvPr/>
        </p:nvSpPr>
        <p:spPr>
          <a:xfrm>
            <a:off x="753792" y="2747028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4EA73A4B-66D4-4DF3-89BE-02B2BE40A5B4}"/>
              </a:ext>
            </a:extLst>
          </p:cNvPr>
          <p:cNvSpPr/>
          <p:nvPr/>
        </p:nvSpPr>
        <p:spPr>
          <a:xfrm>
            <a:off x="869892" y="2885377"/>
            <a:ext cx="178001" cy="13350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1409308F-5B0C-48B9-B864-9883EE0E6436}"/>
              </a:ext>
            </a:extLst>
          </p:cNvPr>
          <p:cNvSpPr/>
          <p:nvPr/>
        </p:nvSpPr>
        <p:spPr>
          <a:xfrm>
            <a:off x="753792" y="3958092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930E757A-3750-4C43-945F-416661EE4C68}"/>
              </a:ext>
            </a:extLst>
          </p:cNvPr>
          <p:cNvSpPr/>
          <p:nvPr/>
        </p:nvSpPr>
        <p:spPr>
          <a:xfrm>
            <a:off x="869892" y="4067833"/>
            <a:ext cx="178001" cy="162108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3315E198-EB95-496D-A5BA-3389A1F4D410}"/>
              </a:ext>
            </a:extLst>
          </p:cNvPr>
          <p:cNvSpPr/>
          <p:nvPr/>
        </p:nvSpPr>
        <p:spPr>
          <a:xfrm>
            <a:off x="753792" y="5169156"/>
            <a:ext cx="410200" cy="410198"/>
          </a:xfrm>
          <a:prstGeom prst="ellipse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FC43B9F4-58B6-4939-A9FF-8B897103AE4C}"/>
              </a:ext>
            </a:extLst>
          </p:cNvPr>
          <p:cNvSpPr/>
          <p:nvPr/>
        </p:nvSpPr>
        <p:spPr>
          <a:xfrm>
            <a:off x="869892" y="5309866"/>
            <a:ext cx="178001" cy="148188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3771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5804c5a2-3fad-4ae0-8bb1-972b03a59ed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35;#423032;#423031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815;"/>
  <p:tag name="ISLIDE.ICON" val="#423035;#423034;#423038;#42303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38;#423037;#423032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35;#423040;#423038;#423036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34;#4230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34;#42303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40;#423033;#42303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38;#423034;#423032;#42303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40;#423035;#423038;#423036;#423032;#42303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34;#423040;#423035;#423038;#423032;#423037;#423018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35;#423034;#423033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3040;#423035;#423039;#423032;#423031;#42303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352334;"/>
</p:tagLst>
</file>

<file path=ppt/theme/theme1.xml><?xml version="1.0" encoding="utf-8"?>
<a:theme xmlns:a="http://schemas.openxmlformats.org/drawingml/2006/main" name="HORIBA">
  <a:themeElements>
    <a:clrScheme name="浦银安盛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5C770"/>
      </a:accent1>
      <a:accent2>
        <a:srgbClr val="F3F3F3"/>
      </a:accent2>
      <a:accent3>
        <a:srgbClr val="FFFFFF"/>
      </a:accent3>
      <a:accent4>
        <a:srgbClr val="C7C7C7"/>
      </a:accent4>
      <a:accent5>
        <a:srgbClr val="6B6B6B"/>
      </a:accent5>
      <a:accent6>
        <a:srgbClr val="1E1E1E"/>
      </a:accent6>
      <a:hlink>
        <a:srgbClr val="FFE240"/>
      </a:hlink>
      <a:folHlink>
        <a:srgbClr val="CBCBCB"/>
      </a:folHlink>
    </a:clrScheme>
    <a:fontScheme name="akxa3h3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0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1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2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3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4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5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6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7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8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19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0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1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2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3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4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5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6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7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28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3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4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5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6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7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8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ppt/theme/themeOverride9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5C770"/>
    </a:accent1>
    <a:accent2>
      <a:srgbClr val="F3F3F3"/>
    </a:accent2>
    <a:accent3>
      <a:srgbClr val="FFFFFF"/>
    </a:accent3>
    <a:accent4>
      <a:srgbClr val="C7C7C7"/>
    </a:accent4>
    <a:accent5>
      <a:srgbClr val="6B6B6B"/>
    </a:accent5>
    <a:accent6>
      <a:srgbClr val="1E1E1E"/>
    </a:accent6>
    <a:hlink>
      <a:srgbClr val="FFE240"/>
    </a:hlink>
    <a:folHlink>
      <a:srgbClr val="CBCBC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5" ma:contentTypeDescription="Create a new document." ma:contentTypeScope="" ma:versionID="93a012c9a81027335424ba9f7b4858de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9a709ec72f4fcd18515a248f3676975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4E4D29-FBEB-4566-B76C-689488C9DDBD}">
  <ds:schemaRefs>
    <ds:schemaRef ds:uri="http://schemas.microsoft.com/office/2006/metadata/properties"/>
    <ds:schemaRef ds:uri="http://schemas.microsoft.com/office/infopath/2007/PartnerControls"/>
    <ds:schemaRef ds:uri="97934b4b-eba6-486d-bfc1-4b8e3fe39092"/>
    <ds:schemaRef ds:uri="0a5c0dea-e5d7-4228-9256-3793bb42faa5"/>
  </ds:schemaRefs>
</ds:datastoreItem>
</file>

<file path=customXml/itemProps2.xml><?xml version="1.0" encoding="utf-8"?>
<ds:datastoreItem xmlns:ds="http://schemas.openxmlformats.org/officeDocument/2006/customXml" ds:itemID="{F09C2CA0-7A93-4A2A-8A18-46DFFA3D9F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C49AC-2685-41B1-8162-39286EF10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5c0dea-e5d7-4228-9256-3793bb42faa5"/>
    <ds:schemaRef ds:uri="97934b4b-eba6-486d-bfc1-4b8e3fe39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菠萝煮茶</Template>
  <TotalTime>8</TotalTime>
  <Words>1460</Words>
  <Application>Microsoft Office PowerPoint</Application>
  <PresentationFormat>宽屏</PresentationFormat>
  <Paragraphs>304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HORIBA</vt:lpstr>
      <vt:lpstr>华中农业大学 文学系学术答辩 PPT</vt:lpstr>
      <vt:lpstr>PowerPoint 演示文稿</vt:lpstr>
      <vt:lpstr>01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菠萝煮茶</dc:creator>
  <cp:lastModifiedBy>Zheng Zhou (zhong ruan guo ji(shang hai)ke)</cp:lastModifiedBy>
  <cp:revision>5</cp:revision>
  <cp:lastPrinted>2020-09-09T16:00:00Z</cp:lastPrinted>
  <dcterms:created xsi:type="dcterms:W3CDTF">2020-09-09T16:00:00Z</dcterms:created>
  <dcterms:modified xsi:type="dcterms:W3CDTF">2022-10-13T13:17:08Z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5804c5a2-3fad-4ae0-8bb1-972b03a59ed6</vt:lpwstr>
  </property>
  <property fmtid="{D5CDD505-2E9C-101B-9397-08002B2CF9AE}" pid="4" name="ContentTypeId">
    <vt:lpwstr>0x010100D1443A8EF62DE444B1FF07917E22EF72</vt:lpwstr>
  </property>
</Properties>
</file>